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12" r:id="rId8"/>
    <p:sldId id="311" r:id="rId9"/>
    <p:sldId id="310" r:id="rId10"/>
    <p:sldId id="31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2"/>
            <p14:sldId id="311"/>
            <p14:sldId id="310"/>
            <p14:sldId id="313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learn some easy ways to audit the formulas we have written in Excel.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Excel 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3702867"/>
            <a:ext cx="4305091" cy="1315522"/>
          </a:xfrm>
        </p:spPr>
        <p:txBody>
          <a:bodyPr/>
          <a:lstStyle/>
          <a:p>
            <a:r>
              <a:rPr lang="en-US" sz="2000" dirty="0"/>
              <a:t>Auditing formulas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299E39-9914-4A06-8911-39F8709135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319651" cy="3562526"/>
          </a:xfrm>
        </p:spPr>
        <p:txBody>
          <a:bodyPr/>
          <a:lstStyle/>
          <a:p>
            <a:r>
              <a:rPr lang="en-US" sz="1800" dirty="0" smtClean="0"/>
              <a:t>Is </a:t>
            </a:r>
            <a:r>
              <a:rPr lang="en-US" sz="1800" dirty="0"/>
              <a:t>your if statement formula correct</a:t>
            </a:r>
            <a:r>
              <a:rPr lang="en-US" sz="1800" dirty="0" smtClean="0"/>
              <a:t>?</a:t>
            </a:r>
          </a:p>
          <a:p>
            <a:endParaRPr lang="en-US" sz="800" dirty="0"/>
          </a:p>
          <a:p>
            <a:r>
              <a:rPr lang="en-US" sz="1800" dirty="0"/>
              <a:t>What about that array function? </a:t>
            </a:r>
          </a:p>
          <a:p>
            <a:endParaRPr lang="en-US" sz="800" dirty="0"/>
          </a:p>
          <a:p>
            <a:r>
              <a:rPr lang="en-US" sz="1800" dirty="0"/>
              <a:t>Examine formulas VERY carefully to ensure they are calculating the desired </a:t>
            </a:r>
            <a:r>
              <a:rPr lang="en-US" sz="1800" dirty="0" smtClean="0"/>
              <a:t>result</a:t>
            </a:r>
            <a:endParaRPr lang="en-US" sz="1800" dirty="0"/>
          </a:p>
          <a:p>
            <a:endParaRPr lang="en-US" sz="800" dirty="0"/>
          </a:p>
          <a:p>
            <a:r>
              <a:rPr lang="en-US" sz="1800" dirty="0"/>
              <a:t>Takes some “sleuth”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1B63BE-BD0B-4B2F-A6F0-B3AC4A4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/>
              <a:t>Auditing </a:t>
            </a:r>
            <a:r>
              <a:rPr lang="en-US" smtClean="0"/>
              <a:t>Formulas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t="3069" r="9900" b="3069"/>
          <a:stretch/>
        </p:blipFill>
        <p:spPr>
          <a:xfrm>
            <a:off x="93600" y="705600"/>
            <a:ext cx="3664800" cy="41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E1B2748-7ED4-4D39-8F13-054AA4DB9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809251" cy="3562526"/>
          </a:xfrm>
        </p:spPr>
        <p:txBody>
          <a:bodyPr/>
          <a:lstStyle/>
          <a:p>
            <a:r>
              <a:rPr lang="en-US" sz="1800" dirty="0"/>
              <a:t>Let’s look at some audit tips by examining the excel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Three_statement_model_Valuation.xlsx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292DDB-95DD-4740-83FC-CC5FC3E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Auditing </a:t>
            </a:r>
            <a:r>
              <a:rPr lang="en-US" dirty="0" smtClean="0"/>
              <a:t>Your </a:t>
            </a:r>
            <a:r>
              <a:rPr lang="en-US" dirty="0"/>
              <a:t>F</a:t>
            </a:r>
            <a:r>
              <a:rPr lang="en-US" dirty="0" smtClean="0"/>
              <a:t>ormulas </a:t>
            </a:r>
            <a:r>
              <a:rPr lang="en-US" dirty="0"/>
              <a:t>in </a:t>
            </a:r>
            <a:r>
              <a:rPr lang="en-US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20323947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purl.org/dc/dcmitype/"/>
    <ds:schemaRef ds:uri="http://purl.org/dc/terms/"/>
    <ds:schemaRef ds:uri="b057fda7-913b-4ab6-8820-932873bcd66c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1493ba7-63c2-4cf8-b36d-87bfbc6968c0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A30FC5-72DD-4B72-B1D1-D70E30E3E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104</Words>
  <Application>Microsoft Macintosh PowerPoint</Application>
  <PresentationFormat>On-screen Show (16:9)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Auditing Formulas</vt:lpstr>
      <vt:lpstr>Auditing Your Formulas in Excel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167</cp:revision>
  <dcterms:created xsi:type="dcterms:W3CDTF">2017-01-20T18:55:05Z</dcterms:created>
  <dcterms:modified xsi:type="dcterms:W3CDTF">2018-06-29T19:22:58Z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