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12" r:id="rId8"/>
    <p:sldId id="311" r:id="rId9"/>
    <p:sldId id="310" r:id="rId10"/>
    <p:sldId id="31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2"/>
            <p14:sldId id="311"/>
            <p14:sldId id="310"/>
            <p14:sldId id="313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Excel </a:t>
            </a:r>
            <a:r>
              <a:rPr lang="en-US" b="1" dirty="0" smtClean="0"/>
              <a:t>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151652"/>
            <a:ext cx="4305091" cy="790596"/>
          </a:xfrm>
        </p:spPr>
        <p:txBody>
          <a:bodyPr/>
          <a:lstStyle/>
          <a:p>
            <a:r>
              <a:rPr lang="en-US" sz="2000"/>
              <a:t>Data </a:t>
            </a:r>
            <a:r>
              <a:rPr lang="en-US" sz="2000" smtClean="0"/>
              <a:t>Validation </a:t>
            </a:r>
            <a:r>
              <a:rPr lang="en-US" sz="2000" dirty="0"/>
              <a:t>E</a:t>
            </a:r>
            <a:r>
              <a:rPr lang="en-US" sz="2000" smtClean="0"/>
              <a:t>xample </a:t>
            </a:r>
            <a:r>
              <a:rPr lang="en-US" sz="2000"/>
              <a:t>with </a:t>
            </a:r>
            <a:r>
              <a:rPr lang="en-US" sz="2000" smtClean="0"/>
              <a:t>Our </a:t>
            </a:r>
            <a:r>
              <a:rPr lang="en-US" sz="2000" dirty="0"/>
              <a:t>M</a:t>
            </a:r>
            <a:r>
              <a:rPr lang="en-US" sz="2000" smtClean="0"/>
              <a:t>odel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299E39-9914-4A06-8911-39F8709135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4893"/>
            <a:ext cx="4532824" cy="3562526"/>
          </a:xfrm>
        </p:spPr>
        <p:txBody>
          <a:bodyPr/>
          <a:lstStyle/>
          <a:p>
            <a:r>
              <a:rPr lang="en-US" sz="1800" dirty="0"/>
              <a:t>Typically, it is when there is a list of items that limits the values in a cell </a:t>
            </a:r>
          </a:p>
          <a:p>
            <a:endParaRPr lang="en-US" sz="800" dirty="0"/>
          </a:p>
          <a:p>
            <a:r>
              <a:rPr lang="en-US" sz="1800" dirty="0"/>
              <a:t>Example is our three statement model when we computed different betas based on: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Number </a:t>
            </a:r>
            <a:r>
              <a:rPr lang="en-US" sz="1800" dirty="0"/>
              <a:t>of months used in computation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market </a:t>
            </a:r>
            <a:r>
              <a:rPr lang="en-US" sz="1800"/>
              <a:t>index </a:t>
            </a:r>
            <a:r>
              <a:rPr lang="en-US" sz="1800" smtClean="0"/>
              <a:t>used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1B63BE-BD0B-4B2F-A6F0-B3AC4A41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21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</a:t>
            </a:r>
            <a:r>
              <a:rPr lang="en-US" dirty="0"/>
              <a:t>: When to </a:t>
            </a:r>
            <a:r>
              <a:rPr lang="en-US" dirty="0" smtClean="0"/>
              <a:t>Use </a:t>
            </a:r>
            <a:r>
              <a:rPr lang="en-US" dirty="0"/>
              <a:t>I</a:t>
            </a:r>
            <a:r>
              <a:rPr lang="en-US" dirty="0" smtClean="0"/>
              <a:t>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3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E1B2748-7ED4-4D39-8F13-054AA4DB9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89"/>
            <a:ext cx="4824534" cy="3562526"/>
          </a:xfrm>
        </p:spPr>
        <p:txBody>
          <a:bodyPr/>
          <a:lstStyle/>
          <a:p>
            <a:r>
              <a:rPr lang="en-US" sz="1800" dirty="0"/>
              <a:t>Let’s look at an example of data validation by examining the excel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Three_statement_model_Valuation.xlsx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292DDB-95DD-4740-83FC-CC5FC3E0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210"/>
          </a:xfrm>
        </p:spPr>
        <p:txBody>
          <a:bodyPr/>
          <a:lstStyle/>
          <a:p>
            <a:r>
              <a:rPr lang="en-US"/>
              <a:t>Data </a:t>
            </a:r>
            <a:r>
              <a:rPr lang="en-US" smtClean="0"/>
              <a:t>Validation </a:t>
            </a:r>
            <a:r>
              <a:rPr lang="en-US" dirty="0"/>
              <a:t>E</a:t>
            </a:r>
            <a:r>
              <a:rPr lang="en-US" smtClean="0"/>
              <a:t>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7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00124-2983-4BF7-97D8-D766C5E05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www.w3.org/XML/1998/namespace"/>
    <ds:schemaRef ds:uri="c1493ba7-63c2-4cf8-b36d-87bfbc6968c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057fda7-913b-4ab6-8820-932873bcd66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80</Words>
  <Application>Microsoft Macintosh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Data Validation: When to Use It?</vt:lpstr>
      <vt:lpstr>Data Validation Example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170</cp:revision>
  <dcterms:created xsi:type="dcterms:W3CDTF">2017-01-20T18:55:05Z</dcterms:created>
  <dcterms:modified xsi:type="dcterms:W3CDTF">2018-07-27T19:18:29Z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