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4"/>
  </p:notesMasterIdLst>
  <p:handoutMasterIdLst>
    <p:handoutMasterId r:id="rId15"/>
  </p:handoutMasterIdLst>
  <p:sldIdLst>
    <p:sldId id="266" r:id="rId7"/>
    <p:sldId id="285" r:id="rId8"/>
    <p:sldId id="312" r:id="rId9"/>
    <p:sldId id="311" r:id="rId10"/>
    <p:sldId id="313" r:id="rId11"/>
    <p:sldId id="315" r:id="rId12"/>
    <p:sldId id="28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285"/>
            <p14:sldId id="312"/>
            <p14:sldId id="311"/>
            <p14:sldId id="313"/>
            <p14:sldId id="315"/>
            <p14:sldId id="288"/>
          </p14:sldIdLst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49" autoAdjust="0"/>
    <p:restoredTop sz="94669" autoAdjust="0"/>
  </p:normalViewPr>
  <p:slideViewPr>
    <p:cSldViewPr snapToGrid="0" snapToObjects="1">
      <p:cViewPr varScale="1">
        <p:scale>
          <a:sx n="89" d="100"/>
          <a:sy n="89" d="100"/>
        </p:scale>
        <p:origin x="630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3/26/2020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lesson we will review some statistics functions, mean, variance, and std. deviation for populations and samples! We will also review covariance and correlation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45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  <a:r>
              <a:rPr lang="en-US" dirty="0"/>
              <a:t>Thankyou!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23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70" y="237084"/>
            <a:ext cx="5691763" cy="923082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Portfolio optimization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3702867"/>
            <a:ext cx="4305091" cy="1315522"/>
          </a:xfrm>
        </p:spPr>
        <p:txBody>
          <a:bodyPr/>
          <a:lstStyle/>
          <a:p>
            <a:r>
              <a:rPr lang="en-US" sz="2000" dirty="0"/>
              <a:t>Review of statistics functions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2E55E2-C88D-42B2-AF89-221B68F79F1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DFC988-4FCC-45E5-8C64-884F9DBA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 slide</a:t>
            </a:r>
          </a:p>
        </p:txBody>
      </p:sp>
    </p:spTree>
    <p:extLst>
      <p:ext uri="{BB962C8B-B14F-4D97-AF65-F5344CB8AC3E}">
        <p14:creationId xmlns:p14="http://schemas.microsoft.com/office/powerpoint/2010/main" val="3393555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CB0333-0D54-4FDD-8F72-CD95B7020B5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sz="2800" dirty="0"/>
                  <a:t>Population mean</a:t>
                </a:r>
              </a:p>
              <a:p>
                <a:r>
                  <a:rPr lang="el-GR" sz="2800" dirty="0"/>
                  <a:t>μ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Sample mean</a:t>
                </a:r>
              </a:p>
              <a:p>
                <a:r>
                  <a:rPr lang="en-US" sz="2800" dirty="0"/>
                  <a:t>x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∑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CB0333-0D54-4FDD-8F72-CD95B7020B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2591" t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3D1BAAC-63BC-41CE-9CA3-91B988E92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of population vs. sample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56FD10-94C6-4ACA-B00B-DADD03F50783}"/>
              </a:ext>
            </a:extLst>
          </p:cNvPr>
          <p:cNvCxnSpPr>
            <a:cxnSpLocks/>
          </p:cNvCxnSpPr>
          <p:nvPr/>
        </p:nvCxnSpPr>
        <p:spPr>
          <a:xfrm>
            <a:off x="252349" y="3806455"/>
            <a:ext cx="2899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4B41EC-F5CD-4254-A2DE-EFD3DCE4F73F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sz="2800" dirty="0"/>
                  <a:t>Population variance</a:t>
                </a:r>
              </a:p>
              <a:p>
                <a:r>
                  <a:rPr lang="el-GR" sz="2800" dirty="0"/>
                  <a:t>σ</a:t>
                </a:r>
                <a:r>
                  <a:rPr lang="en-US" sz="2800" baseline="30000" dirty="0"/>
                  <a:t>2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baseline="-2500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r>
                              <m:rPr>
                                <m:sty m:val="p"/>
                              </m:rPr>
                              <a:rPr lang="el-GR" sz="2800" b="0" i="1" smtClean="0">
                                <a:latin typeface="Cambria Math" panose="02040503050406030204" pitchFamily="18" charset="0"/>
                              </a:rPr>
                              <m:t>μ</m:t>
                            </m:r>
                          </m:e>
                        </m:d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sz="2800" dirty="0"/>
                  <a:t>  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Sample variance</a:t>
                </a:r>
              </a:p>
              <a:p>
                <a:r>
                  <a:rPr lang="en-US" sz="2800" dirty="0"/>
                  <a:t>s</a:t>
                </a:r>
                <a:r>
                  <a:rPr lang="en-US" sz="2800" baseline="30000" dirty="0"/>
                  <a:t>2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</m:e>
                        </m:d>
                        <m:r>
                          <a:rPr lang="en-US" sz="2800" b="0" i="1" baseline="30000" smtClean="0">
                            <a:latin typeface="Cambria Math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4B41EC-F5CD-4254-A2DE-EFD3DCE4F7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 rotWithShape="0">
                <a:blip r:embed="rId2"/>
                <a:stretch>
                  <a:fillRect l="-2591" t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9588119-C18A-4004-9B8E-248FF446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of population vs. sample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9F9E5A-73FD-41C9-B1CE-2C8614E055C8}"/>
              </a:ext>
            </a:extLst>
          </p:cNvPr>
          <p:cNvCxnSpPr>
            <a:cxnSpLocks/>
          </p:cNvCxnSpPr>
          <p:nvPr/>
        </p:nvCxnSpPr>
        <p:spPr>
          <a:xfrm>
            <a:off x="1903227" y="3678865"/>
            <a:ext cx="2232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19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81A08B-22CD-4484-86F8-E97777799E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Standard deviation is simply the square root of the variance</a:t>
            </a:r>
          </a:p>
          <a:p>
            <a:endParaRPr lang="en-US" dirty="0"/>
          </a:p>
          <a:p>
            <a:r>
              <a:rPr lang="en-US" dirty="0"/>
              <a:t>Population standard deviation = </a:t>
            </a:r>
            <a:r>
              <a:rPr lang="el-GR" dirty="0"/>
              <a:t>σ</a:t>
            </a:r>
            <a:endParaRPr lang="en-US" dirty="0"/>
          </a:p>
          <a:p>
            <a:r>
              <a:rPr lang="en-US" dirty="0"/>
              <a:t>Sample standard deviation = 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521870-0BD9-4DA7-95B6-D2F2A2D3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deviation	</a:t>
            </a:r>
          </a:p>
        </p:txBody>
      </p:sp>
    </p:spTree>
    <p:extLst>
      <p:ext uri="{BB962C8B-B14F-4D97-AF65-F5344CB8AC3E}">
        <p14:creationId xmlns:p14="http://schemas.microsoft.com/office/powerpoint/2010/main" val="392029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D403511-CAE1-4F4F-8AA4-FF8CE760CF00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Covariance for a sample</a:t>
                </a:r>
              </a:p>
              <a:p>
                <a:endParaRPr lang="en-US" dirty="0"/>
              </a:p>
              <a:p>
                <a:r>
                  <a:rPr lang="en-US" dirty="0" err="1"/>
                  <a:t>Cov</a:t>
                </a:r>
                <a:r>
                  <a:rPr lang="en-US" dirty="0"/>
                  <a:t>(</a:t>
                </a:r>
                <a:r>
                  <a:rPr lang="en-US" dirty="0" err="1"/>
                  <a:t>x,y</a:t>
                </a:r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   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 −−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Correlation (falls between -1 and +1)</a:t>
                </a:r>
              </a:p>
              <a:p>
                <a:r>
                  <a:rPr lang="en-US" dirty="0"/>
                  <a:t> </a:t>
                </a:r>
                <a:r>
                  <a:rPr lang="el-GR" dirty="0"/>
                  <a:t>ρ</a:t>
                </a:r>
                <a:r>
                  <a:rPr lang="en-US" dirty="0"/>
                  <a:t> </a:t>
                </a:r>
                <a:r>
                  <a:rPr lang="en-US" baseline="-25000" dirty="0" err="1"/>
                  <a:t>x,y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∑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 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−   </m:t>
                            </m:r>
                            <m:r>
                              <a:rPr lang="en-US" i="1">
                                <a:latin typeface="Cambria Math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D403511-CAE1-4F4F-8AA4-FF8CE760C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295" t="-6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B5168A-1DCD-4D46-953D-44373EE4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Covariance and correlation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89FB59-3069-4B91-90B5-786722E16A7C}"/>
              </a:ext>
            </a:extLst>
          </p:cNvPr>
          <p:cNvCxnSpPr>
            <a:cxnSpLocks/>
          </p:cNvCxnSpPr>
          <p:nvPr/>
        </p:nvCxnSpPr>
        <p:spPr>
          <a:xfrm>
            <a:off x="2211573" y="2083981"/>
            <a:ext cx="23391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7547AA-CD8C-4A8C-8C96-228AAA12CBE9}"/>
              </a:ext>
            </a:extLst>
          </p:cNvPr>
          <p:cNvCxnSpPr>
            <a:cxnSpLocks/>
          </p:cNvCxnSpPr>
          <p:nvPr/>
        </p:nvCxnSpPr>
        <p:spPr>
          <a:xfrm>
            <a:off x="2961167" y="2083981"/>
            <a:ext cx="24986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478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4FA36-0EA3-449B-9BDC-4ED18120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slide</a:t>
            </a:r>
          </a:p>
        </p:txBody>
      </p:sp>
      <p:pic>
        <p:nvPicPr>
          <p:cNvPr id="3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88666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764729-3515-46ED-8ED5-215A2D8225F5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c1493ba7-63c2-4cf8-b36d-87bfbc6968c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sharepoint/v3"/>
    <ds:schemaRef ds:uri="b057fda7-913b-4ab6-8820-932873bcd66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AD4BCF-76F0-4D8D-8D5A-5F420995EF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9073</TotalTime>
  <Words>164</Words>
  <Application>Microsoft Office PowerPoint</Application>
  <PresentationFormat>On-screen Show (16:9)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Cambria Math</vt:lpstr>
      <vt:lpstr>Helvetica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 slide</vt:lpstr>
      <vt:lpstr>Mean of population vs. sample</vt:lpstr>
      <vt:lpstr>Mean of population vs. sample</vt:lpstr>
      <vt:lpstr>Standard deviation </vt:lpstr>
      <vt:lpstr>Covariance and correlation </vt:lpstr>
      <vt:lpstr>Summary slide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174</cp:revision>
  <dcterms:created xsi:type="dcterms:W3CDTF">2017-01-20T18:55:05Z</dcterms:created>
  <dcterms:modified xsi:type="dcterms:W3CDTF">2020-03-27T02:29:22Z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