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1"/>
  </p:notesMasterIdLst>
  <p:handoutMasterIdLst>
    <p:handoutMasterId r:id="rId12"/>
  </p:handoutMasterIdLst>
  <p:sldIdLst>
    <p:sldId id="266" r:id="rId7"/>
    <p:sldId id="316" r:id="rId8"/>
    <p:sldId id="315" r:id="rId9"/>
    <p:sldId id="317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16"/>
            <p14:sldId id="315"/>
            <p14:sldId id="317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/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6" autoAdjust="0"/>
    <p:restoredTop sz="94686" autoAdjust="0"/>
  </p:normalViewPr>
  <p:slideViewPr>
    <p:cSldViewPr snapToGrid="0" snapToObjects="1">
      <p:cViewPr varScale="1">
        <p:scale>
          <a:sx n="177" d="100"/>
          <a:sy n="177" d="100"/>
        </p:scale>
        <p:origin x="128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6/29/18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6/29/18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70" y="237084"/>
            <a:ext cx="5691763" cy="923082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Portfolio </a:t>
            </a:r>
            <a:r>
              <a:rPr lang="en-US" b="1" dirty="0" smtClean="0"/>
              <a:t>Optimization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7" y="2571750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7" y="2949729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27249" y="4232019"/>
            <a:ext cx="4305091" cy="804333"/>
          </a:xfrm>
        </p:spPr>
        <p:txBody>
          <a:bodyPr/>
          <a:lstStyle/>
          <a:p>
            <a:r>
              <a:rPr lang="en-US" sz="2000"/>
              <a:t>Computing </a:t>
            </a:r>
            <a:r>
              <a:rPr lang="en-US" sz="2000" smtClean="0"/>
              <a:t>Statistics </a:t>
            </a:r>
            <a:r>
              <a:rPr lang="en-US" sz="2000"/>
              <a:t>for </a:t>
            </a:r>
            <a:r>
              <a:rPr lang="en-US" sz="2000" smtClean="0"/>
              <a:t>Single </a:t>
            </a:r>
            <a:r>
              <a:rPr lang="en-US" sz="2000" dirty="0"/>
              <a:t>S</a:t>
            </a:r>
            <a:r>
              <a:rPr lang="en-US" sz="2000" smtClean="0"/>
              <a:t>tocks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49" y="3183108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3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D403511-CAE1-4F4F-8AA4-FF8CE760CF0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25600"/>
            <a:ext cx="4319651" cy="3562526"/>
          </a:xfrm>
        </p:spPr>
        <p:txBody>
          <a:bodyPr/>
          <a:lstStyle/>
          <a:p>
            <a:r>
              <a:rPr lang="en-US" sz="1800" dirty="0"/>
              <a:t>Let’s practice by examining the file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 err="1" smtClean="0"/>
              <a:t>Portfolio_stocks.xlsx</a:t>
            </a:r>
            <a:endParaRPr lang="en-US" sz="18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BB5168A-1DCD-4D46-953D-44373EE42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50922"/>
          </a:xfrm>
        </p:spPr>
        <p:txBody>
          <a:bodyPr/>
          <a:lstStyle/>
          <a:p>
            <a:r>
              <a:rPr lang="en-US" dirty="0"/>
              <a:t>Statistics </a:t>
            </a:r>
            <a:r>
              <a:rPr lang="en-US"/>
              <a:t>for </a:t>
            </a:r>
            <a:r>
              <a:rPr lang="en-US" smtClean="0"/>
              <a:t>(2) </a:t>
            </a:r>
            <a:r>
              <a:rPr lang="en-US" dirty="0" smtClean="0"/>
              <a:t>Individual </a:t>
            </a:r>
            <a:r>
              <a:rPr lang="en-US" dirty="0"/>
              <a:t>S</a:t>
            </a:r>
            <a:r>
              <a:rPr lang="en-US" dirty="0" smtClean="0"/>
              <a:t>tocks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7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628834468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0DD0D7-150E-46B5-8D49-43A00E75E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764729-3515-46ED-8ED5-215A2D8225F5}">
  <ds:schemaRefs>
    <ds:schemaRef ds:uri="http://www.w3.org/XML/1998/namespace"/>
    <ds:schemaRef ds:uri="http://purl.org/dc/dcmitype/"/>
    <ds:schemaRef ds:uri="http://schemas.microsoft.com/sharepoint/v3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c1493ba7-63c2-4cf8-b36d-87bfbc6968c0"/>
    <ds:schemaRef ds:uri="b057fda7-913b-4ab6-8820-932873bcd66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6161</TotalTime>
  <Words>50</Words>
  <Application>Microsoft Macintosh PowerPoint</Application>
  <PresentationFormat>On-screen Show (16:9)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Calibri</vt:lpstr>
      <vt:lpstr>Helvetica</vt:lpstr>
      <vt:lpstr>Vitesse</vt:lpstr>
      <vt:lpstr>Vitesse Bold</vt:lpstr>
      <vt:lpstr>Vitesse Medium</vt:lpstr>
      <vt:lpstr>Arial</vt:lpstr>
      <vt:lpstr>Half Page Slash</vt:lpstr>
      <vt:lpstr>Full Page Layout</vt:lpstr>
      <vt:lpstr>Head Shot</vt:lpstr>
      <vt:lpstr>Financial Modeling</vt:lpstr>
      <vt:lpstr>Before We Begin…</vt:lpstr>
      <vt:lpstr>Statistics for (2) Individual Stocks</vt:lpstr>
      <vt:lpstr>Summary </vt:lpstr>
    </vt:vector>
  </TitlesOfParts>
  <Company>www.gatech.edu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Hayes, Christie M</cp:lastModifiedBy>
  <cp:revision>166</cp:revision>
  <dcterms:created xsi:type="dcterms:W3CDTF">2017-01-20T18:55:05Z</dcterms:created>
  <dcterms:modified xsi:type="dcterms:W3CDTF">2018-06-29T20:06:12Z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