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1"/>
  </p:notesMasterIdLst>
  <p:handoutMasterIdLst>
    <p:handoutMasterId r:id="rId12"/>
  </p:handoutMasterIdLst>
  <p:sldIdLst>
    <p:sldId id="266" r:id="rId7"/>
    <p:sldId id="319" r:id="rId8"/>
    <p:sldId id="318" r:id="rId9"/>
    <p:sldId id="32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9"/>
            <p14:sldId id="318"/>
            <p14:sldId id="320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53" autoAdjust="0"/>
  </p:normalViewPr>
  <p:slideViewPr>
    <p:cSldViewPr snapToGrid="0" snapToObjects="1">
      <p:cViewPr varScale="1">
        <p:scale>
          <a:sx n="233" d="100"/>
          <a:sy n="233" d="100"/>
        </p:scale>
        <p:origin x="60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lesson we will build a model in excel to value some options using the Black-Scholes option pricing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19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Black-Scholes-Merton Option Pricing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7" y="4431610"/>
            <a:ext cx="4305091" cy="529152"/>
          </a:xfrm>
        </p:spPr>
        <p:txBody>
          <a:bodyPr/>
          <a:lstStyle/>
          <a:p>
            <a:r>
              <a:rPr lang="en-US" sz="2000" b="1" dirty="0"/>
              <a:t>Option Pricing Model Excel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7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F564F82-A4DA-4C3A-8028-726492ACAF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12666"/>
            <a:ext cx="4319651" cy="3562526"/>
          </a:xfrm>
        </p:spPr>
        <p:txBody>
          <a:bodyPr/>
          <a:lstStyle/>
          <a:p>
            <a:r>
              <a:rPr lang="en-US" sz="1800" dirty="0" smtClean="0"/>
              <a:t>Let’s </a:t>
            </a:r>
            <a:r>
              <a:rPr lang="en-US" sz="1800" dirty="0"/>
              <a:t>build some models to price options by using the file: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 smtClean="0"/>
              <a:t>Option_Pricing_Models.xlsx</a:t>
            </a:r>
            <a:endParaRPr lang="en-US" sz="1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EB6D224-F0B3-429E-9C53-748A0697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37988"/>
          </a:xfrm>
        </p:spPr>
        <p:txBody>
          <a:bodyPr/>
          <a:lstStyle/>
          <a:p>
            <a:r>
              <a:rPr lang="en-US" dirty="0"/>
              <a:t>Excel Models for Option Pricing</a:t>
            </a:r>
          </a:p>
        </p:txBody>
      </p:sp>
    </p:spTree>
    <p:extLst>
      <p:ext uri="{BB962C8B-B14F-4D97-AF65-F5344CB8AC3E}">
        <p14:creationId xmlns:p14="http://schemas.microsoft.com/office/powerpoint/2010/main" val="338988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979033313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211A10-6A52-442E-BAE1-260492260D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purl.org/dc/elements/1.1/"/>
    <ds:schemaRef ds:uri="http://schemas.microsoft.com/sharepoint/v3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c1493ba7-63c2-4cf8-b36d-87bfbc6968c0"/>
    <ds:schemaRef ds:uri="b057fda7-913b-4ab6-8820-932873bcd66c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6390</TotalTime>
  <Words>76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Excel Models for Option Pricing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175</cp:revision>
  <dcterms:created xsi:type="dcterms:W3CDTF">2017-01-20T18:55:05Z</dcterms:created>
  <dcterms:modified xsi:type="dcterms:W3CDTF">2018-07-05T18:32:23Z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