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2" r:id="rId5"/>
    <p:sldMasterId id="2147483670" r:id="rId6"/>
  </p:sldMasterIdLst>
  <p:notesMasterIdLst>
    <p:notesMasterId r:id="rId13"/>
  </p:notesMasterIdLst>
  <p:handoutMasterIdLst>
    <p:handoutMasterId r:id="rId14"/>
  </p:handoutMasterIdLst>
  <p:sldIdLst>
    <p:sldId id="266" r:id="rId7"/>
    <p:sldId id="321" r:id="rId8"/>
    <p:sldId id="319" r:id="rId9"/>
    <p:sldId id="320" r:id="rId10"/>
    <p:sldId id="318" r:id="rId11"/>
    <p:sldId id="322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266"/>
            <p14:sldId id="321"/>
            <p14:sldId id="319"/>
            <p14:sldId id="320"/>
            <p14:sldId id="318"/>
            <p14:sldId id="322"/>
          </p14:sldIdLst>
        </p14:section>
        <p14:section name="Untitled Section" id="{7B127FBF-BC56-4860-971D-3F72A931DBE4}">
          <p14:sldIdLst/>
        </p14:section>
        <p14:section name="Untitled Section" id="{F66500A6-9360-40F9-A1E5-5AFA4FAF4375}">
          <p14:sldIdLst/>
        </p14:section>
        <p14:section name="Untitled Section" id="{F368FC9B-8A99-D042-9DC4-CAB8B943863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queline Garner" initials="J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211"/>
    <a:srgbClr val="F2F2F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4" autoAdjust="0"/>
    <p:restoredTop sz="94717" autoAdjust="0"/>
  </p:normalViewPr>
  <p:slideViewPr>
    <p:cSldViewPr snapToGrid="0" snapToObjects="1">
      <p:cViewPr varScale="1">
        <p:scale>
          <a:sx n="232" d="100"/>
          <a:sy n="232" d="100"/>
        </p:scale>
        <p:origin x="488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35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7/5/18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E5885-4E52-46B9-9883-F7042C1FF1F8}" type="datetimeFigureOut">
              <a:rPr lang="en-US" smtClean="0"/>
              <a:t>7/5/18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D4DAB-4E54-4629-B156-2AF0699B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93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I’m Jacqueline Garner, and welcome to Financial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0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lesson we will discuss Macros and Visual Basic for Applications, AKA VBA in excel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1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691832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8" y="1268453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47625" y="1268453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54357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8481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7" y="1268453"/>
            <a:ext cx="8186095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8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9686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3"/>
            <a:ext cx="4705350" cy="3562526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268453"/>
            <a:ext cx="4213956" cy="35758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62148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5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15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723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/>
              <a:t>of the printing and typesetting industry. </a:t>
            </a:r>
            <a:r>
              <a:rPr lang="en-US" sz="1800" dirty="0" err="1"/>
              <a:t>Lorem</a:t>
            </a:r>
            <a:r>
              <a:rPr lang="en-US" sz="1800" dirty="0"/>
              <a:t> </a:t>
            </a:r>
            <a:r>
              <a:rPr lang="en-US" sz="1800" dirty="0" err="1"/>
              <a:t>Ipsum</a:t>
            </a:r>
            <a:r>
              <a:rPr lang="en-US" sz="1800" dirty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Relationship Id="rId3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8" r:id="rId3"/>
    <p:sldLayoutId id="2147483660" r:id="rId4"/>
    <p:sldLayoutId id="214748366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793747"/>
            <a:ext cx="613954" cy="2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4" r:id="rId3"/>
    <p:sldLayoutId id="2147483665" r:id="rId4"/>
    <p:sldLayoutId id="2147483672" r:id="rId5"/>
    <p:sldLayoutId id="214748366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67" y="262218"/>
            <a:ext cx="5691763" cy="712848"/>
          </a:xfrm>
        </p:spPr>
        <p:txBody>
          <a:bodyPr/>
          <a:lstStyle/>
          <a:p>
            <a:r>
              <a:rPr lang="en-US" b="0" dirty="0">
                <a:latin typeface="Vitesse Bold"/>
                <a:cs typeface="Vitesse Bold"/>
              </a:rPr>
              <a:t>Financial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667" y="703947"/>
            <a:ext cx="5279783" cy="712847"/>
          </a:xfrm>
        </p:spPr>
        <p:txBody>
          <a:bodyPr/>
          <a:lstStyle/>
          <a:p>
            <a:r>
              <a:rPr lang="en-US" b="1" dirty="0"/>
              <a:t>VBA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6668" y="2302393"/>
            <a:ext cx="4305091" cy="432669"/>
          </a:xfrm>
        </p:spPr>
        <p:txBody>
          <a:bodyPr anchor="ctr"/>
          <a:lstStyle/>
          <a:p>
            <a:r>
              <a:rPr lang="en-US" dirty="0"/>
              <a:t>Jacqueline Garner, Ph.D.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6668" y="2680372"/>
            <a:ext cx="4305091" cy="254281"/>
          </a:xfrm>
        </p:spPr>
        <p:txBody>
          <a:bodyPr/>
          <a:lstStyle/>
          <a:p>
            <a:r>
              <a:rPr lang="en-US" dirty="0"/>
              <a:t>Lecturer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16667" y="4450003"/>
            <a:ext cx="4305091" cy="452999"/>
          </a:xfrm>
        </p:spPr>
        <p:txBody>
          <a:bodyPr/>
          <a:lstStyle/>
          <a:p>
            <a:r>
              <a:rPr lang="en-US" sz="2000" b="1" dirty="0"/>
              <a:t>VBA and MACRO Introduction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7250" y="2913751"/>
            <a:ext cx="4305091" cy="322253"/>
          </a:xfrm>
        </p:spPr>
        <p:txBody>
          <a:bodyPr/>
          <a:lstStyle/>
          <a:p>
            <a:r>
              <a:rPr lang="en-US" dirty="0" err="1"/>
              <a:t>Scheller</a:t>
            </a:r>
            <a:r>
              <a:rPr lang="en-US" dirty="0"/>
              <a:t> College of Business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490" y="5807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45583" y="467650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615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4" y="1047859"/>
            <a:ext cx="3217315" cy="304778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</a:t>
            </a:r>
            <a:r>
              <a:rPr lang="is-I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935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464D1D73-3468-45A8-898E-A3A0AC56977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969155"/>
            <a:ext cx="4319651" cy="3562526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sz="1800" dirty="0"/>
              <a:t>Visual Basic for </a:t>
            </a:r>
            <a:r>
              <a:rPr lang="en-US" sz="1800" dirty="0" smtClean="0"/>
              <a:t>Applications</a:t>
            </a:r>
            <a:endParaRPr lang="en-US" sz="1800" dirty="0"/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It helps us build customized </a:t>
            </a:r>
            <a:r>
              <a:rPr lang="en-US" sz="1800" dirty="0" smtClean="0"/>
              <a:t>solutions</a:t>
            </a:r>
            <a:endParaRPr lang="en-US" sz="1800" dirty="0"/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We can write our own VBA code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And…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1AABBDD9-C264-463D-983B-2E9F8F305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694476"/>
          </a:xfrm>
        </p:spPr>
        <p:txBody>
          <a:bodyPr/>
          <a:lstStyle/>
          <a:p>
            <a:r>
              <a:rPr lang="en-US" dirty="0"/>
              <a:t>What is VBA? </a:t>
            </a:r>
          </a:p>
        </p:txBody>
      </p:sp>
    </p:spTree>
    <p:extLst>
      <p:ext uri="{BB962C8B-B14F-4D97-AF65-F5344CB8AC3E}">
        <p14:creationId xmlns:p14="http://schemas.microsoft.com/office/powerpoint/2010/main" val="2717863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B5D2E2E9-5FB9-486C-ADF5-74801182B78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969155"/>
            <a:ext cx="4319651" cy="3562526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sz="1800" b="1" dirty="0"/>
              <a:t>MACRO</a:t>
            </a:r>
            <a:r>
              <a:rPr lang="en-US" sz="1800" dirty="0"/>
              <a:t> in Excel is a set of instructions that is stored in VBA </a:t>
            </a:r>
            <a:r>
              <a:rPr lang="en-US" sz="1800" dirty="0" smtClean="0"/>
              <a:t>code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b="1" dirty="0" smtClean="0"/>
              <a:t>MACROS</a:t>
            </a:r>
            <a:r>
              <a:rPr lang="en-US" sz="1800" dirty="0" smtClean="0"/>
              <a:t>  </a:t>
            </a:r>
            <a:r>
              <a:rPr lang="en-US" sz="1800" dirty="0"/>
              <a:t>record steps of repetitive tasks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E5616C91-9D6E-4074-93F7-46DF728B0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694476"/>
          </a:xfrm>
        </p:spPr>
        <p:txBody>
          <a:bodyPr/>
          <a:lstStyle/>
          <a:p>
            <a:r>
              <a:rPr lang="en-US" dirty="0"/>
              <a:t>MACRO</a:t>
            </a:r>
          </a:p>
        </p:txBody>
      </p:sp>
    </p:spTree>
    <p:extLst>
      <p:ext uri="{BB962C8B-B14F-4D97-AF65-F5344CB8AC3E}">
        <p14:creationId xmlns:p14="http://schemas.microsoft.com/office/powerpoint/2010/main" val="2805577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F564F82-A4DA-4C3A-8028-726492ACAF2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969155"/>
            <a:ext cx="4319651" cy="3562526"/>
          </a:xfrm>
        </p:spPr>
        <p:txBody>
          <a:bodyPr/>
          <a:lstStyle/>
          <a:p>
            <a:r>
              <a:rPr lang="en-US" dirty="0" smtClean="0"/>
              <a:t>Let’s </a:t>
            </a:r>
            <a:r>
              <a:rPr lang="en-US" dirty="0"/>
              <a:t>build some a simple MACRO and write simple VBA code using the </a:t>
            </a:r>
            <a:r>
              <a:rPr lang="en-US" dirty="0" smtClean="0"/>
              <a:t>file: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b="1" dirty="0" err="1" smtClean="0"/>
              <a:t>Macros_VBA_Examples.xlsx</a:t>
            </a: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AEB6D224-F0B3-429E-9C53-748A06973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694476"/>
          </a:xfrm>
        </p:spPr>
        <p:txBody>
          <a:bodyPr/>
          <a:lstStyle/>
          <a:p>
            <a:r>
              <a:rPr lang="en-US" dirty="0"/>
              <a:t>VBA and MACROs</a:t>
            </a:r>
          </a:p>
        </p:txBody>
      </p:sp>
    </p:spTree>
    <p:extLst>
      <p:ext uri="{BB962C8B-B14F-4D97-AF65-F5344CB8AC3E}">
        <p14:creationId xmlns:p14="http://schemas.microsoft.com/office/powerpoint/2010/main" val="3389880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type="chart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49" y="987652"/>
            <a:ext cx="3346748" cy="334674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1958876549"/>
      </p:ext>
    </p:extLst>
  </p:cSld>
  <p:clrMapOvr>
    <a:masterClrMapping/>
  </p:clrMapOvr>
</p:sld>
</file>

<file path=ppt/theme/theme1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ead Sho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6D43FDACDF02458C96071D7628C880" ma:contentTypeVersion="10" ma:contentTypeDescription="Create a new document." ma:contentTypeScope="" ma:versionID="9b00d83272e68a3ffced5c36848c19b9">
  <xsd:schema xmlns:xsd="http://www.w3.org/2001/XMLSchema" xmlns:xs="http://www.w3.org/2001/XMLSchema" xmlns:p="http://schemas.microsoft.com/office/2006/metadata/properties" xmlns:ns1="http://schemas.microsoft.com/sharepoint/v3" xmlns:ns2="b057fda7-913b-4ab6-8820-932873bcd66c" xmlns:ns3="c1493ba7-63c2-4cf8-b36d-87bfbc6968c0" targetNamespace="http://schemas.microsoft.com/office/2006/metadata/properties" ma:root="true" ma:fieldsID="5c8553f70c99d19755ac405a6433f273" ns1:_="" ns2:_="" ns3:_="">
    <xsd:import namespace="http://schemas.microsoft.com/sharepoint/v3"/>
    <xsd:import namespace="b057fda7-913b-4ab6-8820-932873bcd66c"/>
    <xsd:import namespace="c1493ba7-63c2-4cf8-b36d-87bfbc6968c0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57fda7-913b-4ab6-8820-932873bcd66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Sharing Hint Hash" ma:internalName="SharingHintHash" ma:readOnly="true">
      <xsd:simpleType>
        <xsd:restriction base="dms:Text"/>
      </xsd:simple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493ba7-63c2-4cf8-b36d-87bfbc6968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43805B86-D07F-48EF-ACC1-F362D65E59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057fda7-913b-4ab6-8820-932873bcd66c"/>
    <ds:schemaRef ds:uri="c1493ba7-63c2-4cf8-b36d-87bfbc6968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CA0485-05C4-4FDB-8BF9-82A4FA65C7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764729-3515-46ED-8ED5-215A2D8225F5}">
  <ds:schemaRefs>
    <ds:schemaRef ds:uri="http://purl.org/dc/dcmitype/"/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c1493ba7-63c2-4cf8-b36d-87bfbc6968c0"/>
    <ds:schemaRef ds:uri="http://schemas.microsoft.com/sharepoint/v3"/>
    <ds:schemaRef ds:uri="http://schemas.openxmlformats.org/package/2006/metadata/core-properties"/>
    <ds:schemaRef ds:uri="b057fda7-913b-4ab6-8820-932873bcd66c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6539</TotalTime>
  <Words>115</Words>
  <Application>Microsoft Macintosh PowerPoint</Application>
  <PresentationFormat>On-screen Show (16:9)</PresentationFormat>
  <Paragraphs>23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Calibri</vt:lpstr>
      <vt:lpstr>Helvetica</vt:lpstr>
      <vt:lpstr>Vitesse</vt:lpstr>
      <vt:lpstr>Vitesse Bold</vt:lpstr>
      <vt:lpstr>Vitesse Medium</vt:lpstr>
      <vt:lpstr>Arial</vt:lpstr>
      <vt:lpstr>Half Page Slash</vt:lpstr>
      <vt:lpstr>Full Page Layout</vt:lpstr>
      <vt:lpstr>Head Shot</vt:lpstr>
      <vt:lpstr>Financial Modeling</vt:lpstr>
      <vt:lpstr>Before We Begin…</vt:lpstr>
      <vt:lpstr>What is VBA? </vt:lpstr>
      <vt:lpstr>MACRO</vt:lpstr>
      <vt:lpstr>VBA and MACROs</vt:lpstr>
      <vt:lpstr>Summary </vt:lpstr>
    </vt:vector>
  </TitlesOfParts>
  <Company>www.gatech.edu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DUALITY</dc:title>
  <dc:creator>Professional Education</dc:creator>
  <cp:lastModifiedBy>Hayes, Christie M</cp:lastModifiedBy>
  <cp:revision>180</cp:revision>
  <dcterms:created xsi:type="dcterms:W3CDTF">2017-01-20T18:55:05Z</dcterms:created>
  <dcterms:modified xsi:type="dcterms:W3CDTF">2018-07-05T19:38:46Z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0x010100E16D43FDACDF02458C96071D7628C880</vt:lpwstr>
  </property>
</Properties>
</file>