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646" autoAdjust="0"/>
  </p:normalViewPr>
  <p:slideViewPr>
    <p:cSldViewPr snapToGrid="0" snapToObjects="1">
      <p:cViewPr varScale="1">
        <p:scale>
          <a:sx n="228" d="100"/>
          <a:sy n="228" d="100"/>
        </p:scale>
        <p:origin x="12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58178"/>
            <a:ext cx="5691763" cy="892889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411927"/>
            <a:ext cx="4355332" cy="606122"/>
          </a:xfrm>
        </p:spPr>
        <p:txBody>
          <a:bodyPr/>
          <a:lstStyle/>
          <a:p>
            <a:r>
              <a:rPr lang="en-US" sz="2000" b="1" dirty="0"/>
              <a:t>VBA FV lump sum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0157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build some simple VBA  </a:t>
            </a:r>
            <a:r>
              <a:rPr lang="en-US" sz="1800" dirty="0" smtClean="0"/>
              <a:t>code:</a:t>
            </a:r>
            <a:endParaRPr lang="en-US" sz="1800" dirty="0"/>
          </a:p>
          <a:p>
            <a:pPr marL="342900" indent="-342900">
              <a:buFont typeface="Arial" charset="0"/>
              <a:buChar char="•"/>
            </a:pPr>
            <a:r>
              <a:rPr lang="en-US" sz="1800" b="1" dirty="0"/>
              <a:t>Macros_VBA_Examples.xlsx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5478"/>
          </a:xfrm>
        </p:spPr>
        <p:txBody>
          <a:bodyPr/>
          <a:lstStyle/>
          <a:p>
            <a:r>
              <a:rPr lang="en-US" dirty="0"/>
              <a:t>VBA and MACROs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20744028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c1493ba7-63c2-4cf8-b36d-87bfbc6968c0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b057fda7-913b-4ab6-8820-932873bcd66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657DB-4F65-4FE3-B8AA-CA10EF223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6504</TotalTime>
  <Words>45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VBA and MACROs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180</cp:revision>
  <dcterms:created xsi:type="dcterms:W3CDTF">2017-01-20T18:55:05Z</dcterms:created>
  <dcterms:modified xsi:type="dcterms:W3CDTF">2018-07-05T19:40:55Z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