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9" r:id="rId8"/>
    <p:sldId id="318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9"/>
            <p14:sldId id="318"/>
            <p14:sldId id="32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732" autoAdjust="0"/>
  </p:normalViewPr>
  <p:slideViewPr>
    <p:cSldViewPr snapToGrid="0" snapToObjects="1">
      <p:cViewPr varScale="1">
        <p:scale>
          <a:sx n="232" d="100"/>
          <a:sy n="232" d="100"/>
        </p:scale>
        <p:origin x="9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58178"/>
            <a:ext cx="5691763" cy="892889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78822"/>
            <a:ext cx="4305091" cy="595361"/>
          </a:xfrm>
        </p:spPr>
        <p:txBody>
          <a:bodyPr/>
          <a:lstStyle/>
          <a:p>
            <a:r>
              <a:rPr lang="en-US" sz="2000" b="1" dirty="0"/>
              <a:t>VBA </a:t>
            </a:r>
            <a:r>
              <a:rPr lang="en-US" sz="2000" b="1"/>
              <a:t>PV </a:t>
            </a:r>
            <a:r>
              <a:rPr lang="en-US" sz="2000" b="1" smtClean="0"/>
              <a:t>Annuity</a:t>
            </a:r>
            <a:endParaRPr lang="en-US" sz="2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155"/>
            <a:ext cx="4319651" cy="3562526"/>
          </a:xfrm>
        </p:spPr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build some simple VBA  </a:t>
            </a:r>
            <a:r>
              <a:rPr lang="en-US" dirty="0" smtClean="0"/>
              <a:t>code: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 err="1" smtClean="0"/>
              <a:t>Macros_VBA_Examples.xlsx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476"/>
          </a:xfrm>
        </p:spPr>
        <p:txBody>
          <a:bodyPr/>
          <a:lstStyle/>
          <a:p>
            <a:r>
              <a:rPr lang="en-US" dirty="0"/>
              <a:t>VBA and MACROs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58596731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30A2AF-0815-4A8C-A587-A5E95EEDA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c1493ba7-63c2-4cf8-b36d-87bfbc6968c0"/>
    <ds:schemaRef ds:uri="b057fda7-913b-4ab6-8820-932873bcd66c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44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VBA and MACROs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181</cp:revision>
  <dcterms:created xsi:type="dcterms:W3CDTF">2017-01-20T18:55:05Z</dcterms:created>
  <dcterms:modified xsi:type="dcterms:W3CDTF">2018-07-05T19:42:43Z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