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1"/>
  </p:notesMasterIdLst>
  <p:handoutMasterIdLst>
    <p:handoutMasterId r:id="rId12"/>
  </p:handoutMasterIdLst>
  <p:sldIdLst>
    <p:sldId id="266" r:id="rId7"/>
    <p:sldId id="319" r:id="rId8"/>
    <p:sldId id="318" r:id="rId9"/>
    <p:sldId id="320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19"/>
            <p14:sldId id="318"/>
            <p14:sldId id="320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 autoAdjust="0"/>
    <p:restoredTop sz="94689" autoAdjust="0"/>
  </p:normalViewPr>
  <p:slideViewPr>
    <p:cSldViewPr snapToGrid="0" snapToObjects="1">
      <p:cViewPr varScale="1">
        <p:scale>
          <a:sx n="191" d="100"/>
          <a:sy n="191" d="100"/>
        </p:scale>
        <p:origin x="1472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58178"/>
            <a:ext cx="5691763" cy="892889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VBA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66909" y="4310242"/>
            <a:ext cx="4305091" cy="529152"/>
          </a:xfrm>
        </p:spPr>
        <p:txBody>
          <a:bodyPr/>
          <a:lstStyle/>
          <a:p>
            <a:r>
              <a:rPr lang="en-US" sz="2000" b="1" dirty="0"/>
              <a:t>VBA </a:t>
            </a:r>
            <a:r>
              <a:rPr lang="en-US" sz="2000" b="1"/>
              <a:t>FV </a:t>
            </a:r>
            <a:r>
              <a:rPr lang="en-US" sz="2000" b="1" smtClean="0"/>
              <a:t>Annuity</a:t>
            </a:r>
            <a:endParaRPr lang="en-US" sz="2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2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F564F82-A4DA-4C3A-8028-726492ACAF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1121"/>
            <a:ext cx="4319651" cy="3562526"/>
          </a:xfrm>
        </p:spPr>
        <p:txBody>
          <a:bodyPr/>
          <a:lstStyle/>
          <a:p>
            <a:r>
              <a:rPr lang="en-US" sz="1800" dirty="0" smtClean="0"/>
              <a:t>Let’s </a:t>
            </a:r>
            <a:r>
              <a:rPr lang="en-US" sz="1800" dirty="0"/>
              <a:t>build some simple VBA  </a:t>
            </a:r>
            <a:r>
              <a:rPr lang="en-US" sz="1800" dirty="0" smtClean="0"/>
              <a:t>code:</a:t>
            </a:r>
            <a:endParaRPr lang="en-US" sz="1800" dirty="0"/>
          </a:p>
          <a:p>
            <a:pPr marL="342900" indent="-342900">
              <a:buFont typeface="Arial" charset="0"/>
              <a:buChar char="•"/>
            </a:pPr>
            <a:r>
              <a:rPr lang="en-US" sz="1800" b="1" dirty="0"/>
              <a:t>Macros_VBA_Examples.xlsx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EB6D224-F0B3-429E-9C53-748A0697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686443"/>
          </a:xfrm>
        </p:spPr>
        <p:txBody>
          <a:bodyPr/>
          <a:lstStyle/>
          <a:p>
            <a:r>
              <a:rPr lang="en-US" dirty="0"/>
              <a:t>VBA and MACROs</a:t>
            </a:r>
          </a:p>
        </p:txBody>
      </p:sp>
    </p:spTree>
    <p:extLst>
      <p:ext uri="{BB962C8B-B14F-4D97-AF65-F5344CB8AC3E}">
        <p14:creationId xmlns:p14="http://schemas.microsoft.com/office/powerpoint/2010/main" val="338988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732165837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6264A-3334-4139-A201-086C57EE86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764729-3515-46ED-8ED5-215A2D8225F5}">
  <ds:schemaRefs>
    <ds:schemaRef ds:uri="http://schemas.microsoft.com/office/2006/documentManagement/types"/>
    <ds:schemaRef ds:uri="c1493ba7-63c2-4cf8-b36d-87bfbc6968c0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metadata/properties"/>
    <ds:schemaRef ds:uri="b057fda7-913b-4ab6-8820-932873bcd66c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6506</TotalTime>
  <Words>44</Words>
  <Application>Microsoft Macintosh PowerPoint</Application>
  <PresentationFormat>On-screen Show (16:9)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Financial Modeling</vt:lpstr>
      <vt:lpstr>Before We Begin…</vt:lpstr>
      <vt:lpstr>VBA and MACROs</vt:lpstr>
      <vt:lpstr>Summary </vt:lpstr>
    </vt:vector>
  </TitlesOfParts>
  <Company>www.gatech.edu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182</cp:revision>
  <dcterms:created xsi:type="dcterms:W3CDTF">2017-01-20T18:55:05Z</dcterms:created>
  <dcterms:modified xsi:type="dcterms:W3CDTF">2018-07-05T19:47:45Z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