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8" autoAdjust="0"/>
  </p:normalViewPr>
  <p:slideViewPr>
    <p:cSldViewPr snapToGrid="0" snapToObjects="1">
      <p:cViewPr varScale="1">
        <p:scale>
          <a:sx n="233" d="100"/>
          <a:sy n="233" d="100"/>
        </p:scale>
        <p:origin x="174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lesson we will learn how to add a button to a spreadsheet.  Pressing the button will initiate a VBA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58178"/>
            <a:ext cx="5691763" cy="892889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384298"/>
            <a:ext cx="4305091" cy="584410"/>
          </a:xfrm>
        </p:spPr>
        <p:txBody>
          <a:bodyPr/>
          <a:lstStyle/>
          <a:p>
            <a:r>
              <a:rPr lang="en-US" sz="2000" b="1" dirty="0"/>
              <a:t>VBA Buttons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7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3526"/>
          </a:xfrm>
        </p:spPr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958205"/>
            <a:ext cx="3778058" cy="3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58205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insert a button in our spreadsheet to run a VBA program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1" dirty="0" err="1" smtClean="0"/>
              <a:t>Macros_VBA_Examples.xlsx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3526"/>
          </a:xfrm>
        </p:spPr>
        <p:txBody>
          <a:bodyPr/>
          <a:lstStyle/>
          <a:p>
            <a:r>
              <a:rPr lang="en-US" dirty="0"/>
              <a:t>VBA and MACROs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E6FAB-31CA-46EF-9E4C-F94FF1DAA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www.w3.org/XML/1998/namespace"/>
    <ds:schemaRef ds:uri="http://schemas.microsoft.com/office/2006/documentManagement/types"/>
    <ds:schemaRef ds:uri="http://purl.org/dc/terms/"/>
    <ds:schemaRef ds:uri="c1493ba7-63c2-4cf8-b36d-87bfbc6968c0"/>
    <ds:schemaRef ds:uri="http://schemas.microsoft.com/office/infopath/2007/PartnerControls"/>
    <ds:schemaRef ds:uri="http://schemas.openxmlformats.org/package/2006/metadata/core-properties"/>
    <ds:schemaRef ds:uri="b057fda7-913b-4ab6-8820-932873bcd66c"/>
    <ds:schemaRef ds:uri="http://schemas.microsoft.com/office/2006/metadata/properties"/>
    <ds:schemaRef ds:uri="http://schemas.microsoft.com/sharepoint/v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72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VBA and MACROs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185</cp:revision>
  <dcterms:created xsi:type="dcterms:W3CDTF">2017-01-20T18:55:05Z</dcterms:created>
  <dcterms:modified xsi:type="dcterms:W3CDTF">2018-07-05T21:02:14Z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