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1"/>
  </p:notesMasterIdLst>
  <p:handoutMasterIdLst>
    <p:handoutMasterId r:id="rId12"/>
  </p:handoutMasterIdLst>
  <p:sldIdLst>
    <p:sldId id="266" r:id="rId7"/>
    <p:sldId id="319" r:id="rId8"/>
    <p:sldId id="318" r:id="rId9"/>
    <p:sldId id="320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19"/>
            <p14:sldId id="318"/>
            <p14:sldId id="320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6" autoAdjust="0"/>
    <p:restoredTop sz="94675" autoAdjust="0"/>
  </p:normalViewPr>
  <p:slideViewPr>
    <p:cSldViewPr snapToGrid="0" snapToObjects="1">
      <p:cViewPr varScale="1">
        <p:scale>
          <a:sx n="243" d="100"/>
          <a:sy n="243" d="100"/>
        </p:scale>
        <p:origin x="60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lesson we will build a function which will calculate the call price using the B-S-M option pricing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8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VBA and Financial </a:t>
            </a:r>
            <a:r>
              <a:rPr lang="en-US" b="1" dirty="0" smtClean="0"/>
              <a:t>Applications!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7" y="4564715"/>
            <a:ext cx="4305091" cy="432954"/>
          </a:xfrm>
        </p:spPr>
        <p:txBody>
          <a:bodyPr/>
          <a:lstStyle/>
          <a:p>
            <a:r>
              <a:rPr lang="en-US" sz="2000" b="1" dirty="0"/>
              <a:t>VBA Black Scholes Function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37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3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F564F82-A4DA-4C3A-8028-726492ACAF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1697"/>
            <a:ext cx="4319651" cy="3562526"/>
          </a:xfrm>
        </p:spPr>
        <p:txBody>
          <a:bodyPr/>
          <a:lstStyle/>
          <a:p>
            <a:r>
              <a:rPr lang="en-US" sz="1800" dirty="0" smtClean="0"/>
              <a:t>Let’s </a:t>
            </a:r>
            <a:r>
              <a:rPr lang="en-US" sz="1800" dirty="0"/>
              <a:t>build some a function for the Black-Scholes option pricing </a:t>
            </a:r>
            <a:r>
              <a:rPr lang="en-US" sz="1800" dirty="0" smtClean="0"/>
              <a:t>model: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/>
              <a:t>Option_pricing_models.xlsx</a:t>
            </a:r>
            <a:endParaRPr lang="en-US" sz="18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AEB6D224-F0B3-429E-9C53-748A0697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87019"/>
          </a:xfrm>
        </p:spPr>
        <p:txBody>
          <a:bodyPr/>
          <a:lstStyle/>
          <a:p>
            <a:r>
              <a:rPr lang="en-US"/>
              <a:t>VBA </a:t>
            </a:r>
            <a:r>
              <a:rPr lang="en-US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797937298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98A30B-1583-4824-B753-032719AB24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764729-3515-46ED-8ED5-215A2D8225F5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b057fda7-913b-4ab6-8820-932873bcd66c"/>
    <ds:schemaRef ds:uri="c1493ba7-63c2-4cf8-b36d-87bfbc6968c0"/>
    <ds:schemaRef ds:uri="http://www.w3.org/XML/1998/namespace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6598</TotalTime>
  <Words>74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VBA Function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181</cp:revision>
  <dcterms:created xsi:type="dcterms:W3CDTF">2017-01-20T18:55:05Z</dcterms:created>
  <dcterms:modified xsi:type="dcterms:W3CDTF">2018-07-12T17:11:10Z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