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321" r:id="rId8"/>
    <p:sldId id="319" r:id="rId9"/>
    <p:sldId id="320" r:id="rId10"/>
    <p:sldId id="318" r:id="rId11"/>
    <p:sldId id="32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21"/>
            <p14:sldId id="319"/>
            <p14:sldId id="320"/>
            <p14:sldId id="318"/>
            <p14:sldId id="322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85" autoAdjust="0"/>
  </p:normalViewPr>
  <p:slideViewPr>
    <p:cSldViewPr snapToGrid="0" snapToObjects="1">
      <p:cViewPr varScale="1">
        <p:scale>
          <a:sx n="243" d="100"/>
          <a:sy n="243" d="100"/>
        </p:scale>
        <p:origin x="60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 we will build VBA code to simulate a retirement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8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VBA and Financial Applications!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49" y="4431610"/>
            <a:ext cx="4305091" cy="529152"/>
          </a:xfrm>
        </p:spPr>
        <p:txBody>
          <a:bodyPr/>
          <a:lstStyle/>
          <a:p>
            <a:r>
              <a:rPr lang="en-US" sz="2000" b="1" dirty="0"/>
              <a:t>VBA Retirement Problem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7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ED13E3-745B-4B35-BAC5-F474DF0F5E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1697"/>
            <a:ext cx="4319651" cy="3562526"/>
          </a:xfrm>
        </p:spPr>
        <p:txBody>
          <a:bodyPr/>
          <a:lstStyle/>
          <a:p>
            <a:r>
              <a:rPr lang="en-US" sz="1800" dirty="0"/>
              <a:t>Just like in any retirement problem, we will see the </a:t>
            </a:r>
            <a:r>
              <a:rPr lang="en-US" sz="1800" b="1" dirty="0"/>
              <a:t>“savings period” </a:t>
            </a:r>
            <a:r>
              <a:rPr lang="en-US" sz="1800" dirty="0"/>
              <a:t>and the </a:t>
            </a:r>
            <a:r>
              <a:rPr lang="en-US" sz="1800" b="1" dirty="0"/>
              <a:t>“retirement period”</a:t>
            </a:r>
          </a:p>
          <a:p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We will adjust our future value of our savings by accounting for market volatility, or the volatility of our </a:t>
            </a:r>
            <a:r>
              <a:rPr lang="en-US" sz="1800" dirty="0" smtClean="0"/>
              <a:t>returns</a:t>
            </a:r>
          </a:p>
          <a:p>
            <a:pPr marL="171450" indent="-171450">
              <a:buFont typeface="Arial" charset="0"/>
              <a:buChar char="•"/>
            </a:pPr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We will be able to see what this volatility (could be positive or negative) does to our savings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914679E-F72D-434D-BE2A-83890AB4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87019"/>
          </a:xfrm>
        </p:spPr>
        <p:txBody>
          <a:bodyPr/>
          <a:lstStyle/>
          <a:p>
            <a:r>
              <a:rPr lang="en-US"/>
              <a:t>Retirement </a:t>
            </a:r>
            <a:r>
              <a:rPr lang="en-US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8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8E2852A-E995-40A2-9AA6-E24BA128DE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1697"/>
            <a:ext cx="4319651" cy="3562526"/>
          </a:xfrm>
        </p:spPr>
        <p:txBody>
          <a:bodyPr/>
          <a:lstStyle/>
          <a:p>
            <a:r>
              <a:rPr lang="en-US" sz="1800" dirty="0"/>
              <a:t>Then we will build VBA sub procedure to simulate our retirement problem</a:t>
            </a:r>
          </a:p>
          <a:p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VBA code will allow us to simulate our “savings” thousands of times by allowing random changes to our volatility assumptions!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589360E-4CE1-439D-9DFE-3BE32523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87019"/>
          </a:xfrm>
        </p:spPr>
        <p:txBody>
          <a:bodyPr/>
          <a:lstStyle/>
          <a:p>
            <a:r>
              <a:rPr lang="en-US"/>
              <a:t>VBA </a:t>
            </a:r>
            <a:r>
              <a:rPr lang="en-US" smtClean="0"/>
              <a:t>Code/Sub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F564F82-A4DA-4C3A-8028-726492ACAF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1697"/>
            <a:ext cx="4319651" cy="3562526"/>
          </a:xfrm>
        </p:spPr>
        <p:txBody>
          <a:bodyPr/>
          <a:lstStyle/>
          <a:p>
            <a:r>
              <a:rPr lang="en-US" sz="1800" dirty="0" smtClean="0"/>
              <a:t>Let’s </a:t>
            </a:r>
            <a:r>
              <a:rPr lang="en-US" sz="1800" dirty="0"/>
              <a:t>build VBA sub procedure for a retirement problem</a:t>
            </a:r>
          </a:p>
          <a:p>
            <a:endParaRPr lang="en-US" sz="800" dirty="0"/>
          </a:p>
          <a:p>
            <a:r>
              <a:rPr lang="en-US" sz="1800" dirty="0"/>
              <a:t>Let’s look at the file: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VBA_Macros_Example.xlsm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EB6D224-F0B3-429E-9C53-748A0697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87019"/>
          </a:xfrm>
        </p:spPr>
        <p:txBody>
          <a:bodyPr/>
          <a:lstStyle/>
          <a:p>
            <a:r>
              <a:rPr lang="en-US" dirty="0"/>
              <a:t>VBA Sub</a:t>
            </a:r>
          </a:p>
        </p:txBody>
      </p:sp>
    </p:spTree>
    <p:extLst>
      <p:ext uri="{BB962C8B-B14F-4D97-AF65-F5344CB8AC3E}">
        <p14:creationId xmlns:p14="http://schemas.microsoft.com/office/powerpoint/2010/main" val="338988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486302662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E38F3B-7370-40A9-8A3E-C01454B7DA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www.w3.org/XML/1998/namespace"/>
    <ds:schemaRef ds:uri="http://purl.org/dc/elements/1.1/"/>
    <ds:schemaRef ds:uri="http://schemas.microsoft.com/sharepoint/v3"/>
    <ds:schemaRef ds:uri="b057fda7-913b-4ab6-8820-932873bcd66c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c1493ba7-63c2-4cf8-b36d-87bfbc6968c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6565</TotalTime>
  <Words>170</Words>
  <Application>Microsoft Macintosh PowerPoint</Application>
  <PresentationFormat>On-screen Show (16:9)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Retirement Problem</vt:lpstr>
      <vt:lpstr>VBA Code/Sub</vt:lpstr>
      <vt:lpstr>VBA Sub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182</cp:revision>
  <dcterms:created xsi:type="dcterms:W3CDTF">2017-01-20T18:55:05Z</dcterms:created>
  <dcterms:modified xsi:type="dcterms:W3CDTF">2018-07-12T17:18:59Z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