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289" r:id="rId8"/>
    <p:sldId id="280" r:id="rId9"/>
    <p:sldId id="283" r:id="rId10"/>
    <p:sldId id="284" r:id="rId11"/>
    <p:sldId id="29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9"/>
            <p14:sldId id="280"/>
            <p14:sldId id="283"/>
            <p14:sldId id="284"/>
            <p14:sldId id="290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716" autoAdjust="0"/>
  </p:normalViewPr>
  <p:slideViewPr>
    <p:cSldViewPr snapToGrid="0" snapToObjects="1">
      <p:cViewPr varScale="1">
        <p:scale>
          <a:sx n="90" d="100"/>
          <a:sy n="90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Time Value of Money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9" y="4337351"/>
            <a:ext cx="3990496" cy="681037"/>
          </a:xfrm>
        </p:spPr>
        <p:txBody>
          <a:bodyPr/>
          <a:lstStyle/>
          <a:p>
            <a:r>
              <a:rPr lang="en-US" sz="2000" dirty="0"/>
              <a:t>Present and Future Value of Lump Sums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427018"/>
            <a:ext cx="4319651" cy="3658676"/>
          </a:xfrm>
        </p:spPr>
        <p:txBody>
          <a:bodyPr/>
          <a:lstStyle/>
          <a:p>
            <a:r>
              <a:rPr lang="en-US" sz="1800" b="1" dirty="0"/>
              <a:t>A lump sum is one cash flow at a particular point of time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Present value is the worth or value of a future cash flow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The present value can be found by discounting the future cash flow</a:t>
            </a:r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Future value is the worth or value of a cash flow at some future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It can be found by compounding the present value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2340"/>
          </a:xfrm>
        </p:spPr>
        <p:txBody>
          <a:bodyPr/>
          <a:lstStyle/>
          <a:p>
            <a:r>
              <a:rPr lang="en-US" dirty="0"/>
              <a:t>Present and Future Value of a Lump Sum</a:t>
            </a:r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1C8553-6B76-4CBA-9A65-F528DCFBD68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59985" y="1302328"/>
                <a:ext cx="4485905" cy="3562526"/>
              </a:xfrm>
            </p:spPr>
            <p:txBody>
              <a:bodyPr/>
              <a:lstStyle/>
              <a:p>
                <a:r>
                  <a:rPr lang="en-US" sz="1800" b="1" dirty="0"/>
                  <a:t>Present value, PV</a:t>
                </a:r>
              </a:p>
              <a:p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en-US" sz="1800" b="0" dirty="0"/>
              </a:p>
              <a:p>
                <a:endParaRPr lang="en-US" sz="800" dirty="0"/>
              </a:p>
              <a:p>
                <a:r>
                  <a:rPr lang="en-US" sz="1800" b="1" dirty="0"/>
                  <a:t>Future value, FV</a:t>
                </a:r>
              </a:p>
              <a:p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endParaRPr lang="en-US" sz="8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800" dirty="0"/>
                  <a:t>Where PV = present value; FV = Future value,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= interest rate, t = number of periods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1800" dirty="0"/>
                  <a:t>Note:  Sometimes “I” is denoted as r and “t” is denoted as “n</a:t>
                </a:r>
                <a:r>
                  <a:rPr lang="en-US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41C8553-6B76-4CBA-9A65-F528DCFBD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59985" y="1302328"/>
                <a:ext cx="4485905" cy="3562526"/>
              </a:xfrm>
              <a:blipFill rotWithShape="0">
                <a:blip r:embed="rId3"/>
                <a:stretch>
                  <a:fillRect l="-1087" t="-1027" r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7DCF57-7172-4319-9CB8-CB07234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036886"/>
          </a:xfrm>
        </p:spPr>
        <p:txBody>
          <a:bodyPr/>
          <a:lstStyle/>
          <a:p>
            <a:r>
              <a:rPr lang="en-US" dirty="0"/>
              <a:t>Present and Future Value Formulas</a:t>
            </a:r>
          </a:p>
        </p:txBody>
      </p:sp>
    </p:spTree>
    <p:extLst>
      <p:ext uri="{BB962C8B-B14F-4D97-AF65-F5344CB8AC3E}">
        <p14:creationId xmlns:p14="http://schemas.microsoft.com/office/powerpoint/2010/main" val="38289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5201"/>
            <a:ext cx="4319651" cy="3562526"/>
          </a:xfrm>
        </p:spPr>
        <p:txBody>
          <a:bodyPr/>
          <a:lstStyle/>
          <a:p>
            <a:r>
              <a:rPr lang="en-US" sz="1800" b="1" dirty="0"/>
              <a:t>Let’s look at some examples in the file named:</a:t>
            </a:r>
          </a:p>
          <a:p>
            <a:endParaRPr lang="en-US" b="1" dirty="0"/>
          </a:p>
          <a:p>
            <a:r>
              <a:rPr lang="en-US" sz="1600" b="1" dirty="0"/>
              <a:t>“Time_value_of_money_examples.xlsx”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52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85829274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office/2006/metadata/properties"/>
    <ds:schemaRef ds:uri="http://purl.org/dc/elements/1.1/"/>
    <ds:schemaRef ds:uri="http://schemas.microsoft.com/sharepoint/v3"/>
    <ds:schemaRef ds:uri="b057fda7-913b-4ab6-8820-932873bcd66c"/>
    <ds:schemaRef ds:uri="http://purl.org/dc/terms/"/>
    <ds:schemaRef ds:uri="http://schemas.microsoft.com/office/2006/documentManagement/types"/>
    <ds:schemaRef ds:uri="http://schemas.microsoft.com/office/infopath/2007/PartnerControls"/>
    <ds:schemaRef ds:uri="c1493ba7-63c2-4cf8-b36d-87bfbc6968c0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AF532-328F-477D-A167-FA64DD9853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147</Words>
  <Application>Microsoft Office PowerPoint</Application>
  <PresentationFormat>On-screen Show (16:9)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Cambria Math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Present and Future Value of a Lump Sum</vt:lpstr>
      <vt:lpstr>Present and Future Value Formulas</vt:lpstr>
      <vt:lpstr>Examples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78</cp:revision>
  <dcterms:created xsi:type="dcterms:W3CDTF">2017-01-20T18:55:05Z</dcterms:created>
  <dcterms:modified xsi:type="dcterms:W3CDTF">2018-09-04T15:02:39Z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