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2"/>
  </p:notesMasterIdLst>
  <p:handoutMasterIdLst>
    <p:handoutMasterId r:id="rId13"/>
  </p:handoutMasterIdLst>
  <p:sldIdLst>
    <p:sldId id="266" r:id="rId7"/>
    <p:sldId id="289" r:id="rId8"/>
    <p:sldId id="280" r:id="rId9"/>
    <p:sldId id="284" r:id="rId10"/>
    <p:sldId id="290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289"/>
            <p14:sldId id="280"/>
            <p14:sldId id="284"/>
            <p14:sldId id="290"/>
          </p14:sldIdLst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669" autoAdjust="0"/>
  </p:normalViewPr>
  <p:slideViewPr>
    <p:cSldViewPr snapToGrid="0" snapToObjects="1">
      <p:cViewPr varScale="1">
        <p:scale>
          <a:sx n="90" d="100"/>
          <a:sy n="90" d="100"/>
        </p:scale>
        <p:origin x="810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Time Value of Money Concepts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4337351"/>
            <a:ext cx="4305091" cy="681037"/>
          </a:xfrm>
        </p:spPr>
        <p:txBody>
          <a:bodyPr/>
          <a:lstStyle/>
          <a:p>
            <a:r>
              <a:rPr lang="en-US" sz="2000" dirty="0"/>
              <a:t>Uneven Cash Flow Stream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98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52349" y="993775"/>
            <a:ext cx="4319651" cy="3875047"/>
          </a:xfrm>
        </p:spPr>
        <p:txBody>
          <a:bodyPr/>
          <a:lstStyle/>
          <a:p>
            <a:r>
              <a:rPr lang="en-US" sz="1800" b="1" dirty="0"/>
              <a:t>Uneven cash flow streams are similar to annuities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Except the cash flows are not the same each period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And the cash flows can occur at any period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719097"/>
          </a:xfrm>
        </p:spPr>
        <p:txBody>
          <a:bodyPr/>
          <a:lstStyle/>
          <a:p>
            <a:r>
              <a:rPr lang="en-US"/>
              <a:t>Uneven Cash Flow </a:t>
            </a:r>
            <a:r>
              <a:rPr lang="en-US" dirty="0"/>
              <a:t>S</a:t>
            </a:r>
            <a:r>
              <a:rPr lang="en-US"/>
              <a:t>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9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21E319-FA30-445E-9285-662CA1C8B7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67903"/>
            <a:ext cx="4353698" cy="3562526"/>
          </a:xfrm>
        </p:spPr>
        <p:txBody>
          <a:bodyPr/>
          <a:lstStyle/>
          <a:p>
            <a:r>
              <a:rPr lang="en-US" sz="1800" b="1" dirty="0"/>
              <a:t>Let’s look at some examples in the file named: </a:t>
            </a:r>
          </a:p>
          <a:p>
            <a:endParaRPr lang="en-US" sz="800" b="1" dirty="0"/>
          </a:p>
          <a:p>
            <a:r>
              <a:rPr lang="en-US" sz="1600" b="1" dirty="0"/>
              <a:t>“Time_value_of_money_examples.xlsx”</a:t>
            </a:r>
          </a:p>
          <a:p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C1FD4B-E2D1-467D-A100-3E35AF3E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93224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402079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251909980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D3F5E-6367-49A9-87B5-EB09F3FA7D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764729-3515-46ED-8ED5-215A2D8225F5}">
  <ds:schemaRefs>
    <ds:schemaRef ds:uri="http://schemas.microsoft.com/office/2006/metadata/properties"/>
    <ds:schemaRef ds:uri="http://purl.org/dc/elements/1.1/"/>
    <ds:schemaRef ds:uri="c1493ba7-63c2-4cf8-b36d-87bfbc6968c0"/>
    <ds:schemaRef ds:uri="http://schemas.microsoft.com/sharepoint/v3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b057fda7-913b-4ab6-8820-932873bcd66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95</Words>
  <Application>Microsoft Office PowerPoint</Application>
  <PresentationFormat>On-screen Show (16:9)</PresentationFormat>
  <Paragraphs>18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Helvetica</vt:lpstr>
      <vt:lpstr>Vitesse</vt:lpstr>
      <vt:lpstr>Vitesse Bold</vt:lpstr>
      <vt:lpstr>Vitesse Medium</vt:lpstr>
      <vt:lpstr>Half Page Slash</vt:lpstr>
      <vt:lpstr>Full Page Layout</vt:lpstr>
      <vt:lpstr>Head Shot</vt:lpstr>
      <vt:lpstr>Financial Modeling</vt:lpstr>
      <vt:lpstr>Before We Begin…</vt:lpstr>
      <vt:lpstr>Uneven Cash Flow Stream</vt:lpstr>
      <vt:lpstr>Examples</vt:lpstr>
      <vt:lpstr>Summary </vt:lpstr>
    </vt:vector>
  </TitlesOfParts>
  <Company>www.gatech.edu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Jacqueline Garner</cp:lastModifiedBy>
  <cp:revision>80</cp:revision>
  <dcterms:created xsi:type="dcterms:W3CDTF">2017-01-20T18:55:05Z</dcterms:created>
  <dcterms:modified xsi:type="dcterms:W3CDTF">2018-09-04T15:04:06Z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