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289" r:id="rId8"/>
    <p:sldId id="280" r:id="rId9"/>
    <p:sldId id="284" r:id="rId10"/>
    <p:sldId id="29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9"/>
            <p14:sldId id="280"/>
            <p14:sldId id="284"/>
            <p14:sldId id="290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711" autoAdjust="0"/>
  </p:normalViewPr>
  <p:slideViewPr>
    <p:cSldViewPr snapToGrid="0" snapToObjects="1">
      <p:cViewPr varScale="1">
        <p:scale>
          <a:sx n="90" d="100"/>
          <a:sy n="90" d="100"/>
        </p:scale>
        <p:origin x="81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examples of amortized loans are mortgages and car loans.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Time Value of Money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Amortized Loans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993775"/>
            <a:ext cx="4319651" cy="3875047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b="1" dirty="0"/>
              <a:t>amortized loan</a:t>
            </a:r>
            <a:r>
              <a:rPr lang="en-US" sz="1800" dirty="0"/>
              <a:t> is a loan whereby the payments are usually some sort of annuity, and the principal payment “dies off”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582572"/>
          </a:xfrm>
        </p:spPr>
        <p:txBody>
          <a:bodyPr/>
          <a:lstStyle/>
          <a:p>
            <a:r>
              <a:rPr lang="en-US" dirty="0"/>
              <a:t>Amortized loans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7" y="2571750"/>
            <a:ext cx="2057335" cy="1815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84" y="2419350"/>
            <a:ext cx="1925239" cy="17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some examples in the </a:t>
            </a:r>
            <a:r>
              <a:rPr lang="en-US" sz="1800" b="1"/>
              <a:t>file named: </a:t>
            </a:r>
            <a:endParaRPr lang="en-US" sz="1800" b="1" dirty="0"/>
          </a:p>
          <a:p>
            <a:endParaRPr lang="en-US" sz="800" b="1" dirty="0"/>
          </a:p>
          <a:p>
            <a:r>
              <a:rPr lang="en-US" sz="1600" b="1" dirty="0"/>
              <a:t>“Time_value_of_money_examples.xlsx”</a:t>
            </a:r>
          </a:p>
          <a:p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687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0633322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176FB4-7E67-45F9-A621-AF4A7C171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b057fda7-913b-4ab6-8820-932873bcd6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100</Words>
  <Application>Microsoft Office PowerPoint</Application>
  <PresentationFormat>On-screen Show (16:9)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Amortized loans </vt:lpstr>
      <vt:lpstr>Examples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83</cp:revision>
  <dcterms:created xsi:type="dcterms:W3CDTF">2017-01-20T18:55:05Z</dcterms:created>
  <dcterms:modified xsi:type="dcterms:W3CDTF">2018-09-04T15:05:33Z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