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2"/>
  </p:notesMasterIdLst>
  <p:handoutMasterIdLst>
    <p:handoutMasterId r:id="rId13"/>
  </p:handoutMasterIdLst>
  <p:sldIdLst>
    <p:sldId id="266" r:id="rId7"/>
    <p:sldId id="303" r:id="rId8"/>
    <p:sldId id="302" r:id="rId9"/>
    <p:sldId id="291" r:id="rId10"/>
    <p:sldId id="30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3"/>
            <p14:sldId id="302"/>
            <p14:sldId id="291"/>
            <p14:sldId id="304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712" autoAdjust="0"/>
  </p:normalViewPr>
  <p:slideViewPr>
    <p:cSldViewPr snapToGrid="0" snapToObjects="1">
      <p:cViewPr varScale="1">
        <p:scale>
          <a:sx n="227" d="100"/>
          <a:sy n="227" d="100"/>
        </p:scale>
        <p:origin x="72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commentAuthors" Target="commentAuthor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Capital </a:t>
            </a:r>
            <a:r>
              <a:rPr lang="en-US" b="1" dirty="0" smtClean="0"/>
              <a:t>Budgeting &amp; </a:t>
            </a:r>
            <a:r>
              <a:rPr lang="en-US" b="1" dirty="0"/>
              <a:t>V</a:t>
            </a:r>
            <a:r>
              <a:rPr lang="en-US" b="1" dirty="0" smtClean="0"/>
              <a:t>aluation </a:t>
            </a:r>
            <a:r>
              <a:rPr lang="en-US" b="1" dirty="0"/>
              <a:t>M</a:t>
            </a:r>
            <a:r>
              <a:rPr lang="en-US" b="1" dirty="0" smtClean="0"/>
              <a:t>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27249" y="4411927"/>
            <a:ext cx="4305091" cy="529152"/>
          </a:xfrm>
        </p:spPr>
        <p:txBody>
          <a:bodyPr/>
          <a:lstStyle/>
          <a:p>
            <a:r>
              <a:rPr lang="en-US" sz="2000"/>
              <a:t>Capital </a:t>
            </a:r>
            <a:r>
              <a:rPr lang="en-US" sz="2000" smtClean="0"/>
              <a:t>Budgeting </a:t>
            </a:r>
            <a:r>
              <a:rPr lang="en-US" sz="2000" dirty="0"/>
              <a:t>P</a:t>
            </a:r>
            <a:r>
              <a:rPr lang="en-US" sz="2000" smtClean="0"/>
              <a:t>roject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DEBE55E-5A72-48B3-B282-5375DCD74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879200"/>
            <a:ext cx="4319651" cy="2944800"/>
          </a:xfrm>
        </p:spPr>
        <p:txBody>
          <a:bodyPr/>
          <a:lstStyle/>
          <a:p>
            <a:r>
              <a:rPr lang="en-US" sz="1800" b="1" dirty="0" smtClean="0"/>
              <a:t>Since </a:t>
            </a:r>
            <a:r>
              <a:rPr lang="en-US" sz="1800" b="1" dirty="0"/>
              <a:t>all of these models are applicable to an infinite timeline or a finite timeline: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/>
              <a:t>We </a:t>
            </a:r>
            <a:r>
              <a:rPr lang="en-US" sz="1800" dirty="0"/>
              <a:t>are going to make sure ONE spreadsheet takes care of both valuation of a firm/equity AND the NPV of a capital budgeting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273E82-49BB-4767-9C46-76FB450D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604522"/>
          </a:xfrm>
        </p:spPr>
        <p:txBody>
          <a:bodyPr/>
          <a:lstStyle/>
          <a:p>
            <a:r>
              <a:rPr lang="en-US" dirty="0"/>
              <a:t>Building </a:t>
            </a:r>
            <a:r>
              <a:rPr lang="en-US" dirty="0" smtClean="0"/>
              <a:t>Finite </a:t>
            </a:r>
            <a:r>
              <a:rPr lang="en-US" dirty="0"/>
              <a:t>C</a:t>
            </a:r>
            <a:r>
              <a:rPr lang="en-US" dirty="0" smtClean="0"/>
              <a:t>apital </a:t>
            </a:r>
            <a:r>
              <a:rPr lang="en-US" dirty="0"/>
              <a:t>B</a:t>
            </a:r>
            <a:r>
              <a:rPr lang="en-US" dirty="0" smtClean="0"/>
              <a:t>udgeting </a:t>
            </a: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from </a:t>
            </a:r>
            <a:r>
              <a:rPr lang="en-US" dirty="0" smtClean="0"/>
              <a:t>Valuation </a:t>
            </a:r>
            <a:r>
              <a:rPr lang="en-US" dirty="0"/>
              <a:t>M</a:t>
            </a:r>
            <a:r>
              <a:rPr lang="en-US" dirty="0" smtClean="0"/>
              <a:t>odel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39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511929"/>
            <a:ext cx="4471116" cy="3092714"/>
          </a:xfrm>
        </p:spPr>
        <p:txBody>
          <a:bodyPr/>
          <a:lstStyle/>
          <a:p>
            <a:r>
              <a:rPr lang="en-US" sz="1800" dirty="0" smtClean="0"/>
              <a:t>Let’s </a:t>
            </a:r>
            <a:r>
              <a:rPr lang="en-US" sz="1800" dirty="0"/>
              <a:t>practice by using the file: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/>
              <a:t>Valuation_Models_Cap_Budgeting.xlsx</a:t>
            </a:r>
            <a:endParaRPr lang="en-US" sz="1800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266146" cy="1237251"/>
          </a:xfrm>
        </p:spPr>
        <p:txBody>
          <a:bodyPr/>
          <a:lstStyle/>
          <a:p>
            <a:r>
              <a:rPr lang="en-US" dirty="0"/>
              <a:t>Capital </a:t>
            </a:r>
            <a:r>
              <a:rPr lang="en-US" dirty="0" smtClean="0"/>
              <a:t>Budgeting </a:t>
            </a:r>
            <a:r>
              <a:rPr lang="en-US" dirty="0"/>
              <a:t>P</a:t>
            </a:r>
            <a:r>
              <a:rPr lang="en-US" dirty="0" smtClean="0"/>
              <a:t>roject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Finite </a:t>
            </a:r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660056153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schemas.microsoft.com/sharepoint/v3"/>
    <ds:schemaRef ds:uri="c1493ba7-63c2-4cf8-b36d-87bfbc6968c0"/>
    <ds:schemaRef ds:uri="b057fda7-913b-4ab6-8820-932873bcd66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A5AAD7F-2B28-46C7-A3E8-3F4A4AEA51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97</Words>
  <Application>Microsoft Macintosh PowerPoint</Application>
  <PresentationFormat>On-screen Show (16:9)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Building Finite Capital Budgeting Model from Valuation Model </vt:lpstr>
      <vt:lpstr>Capital Budgeting Project: Finite Period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141</cp:revision>
  <dcterms:created xsi:type="dcterms:W3CDTF">2017-01-20T18:55:05Z</dcterms:created>
  <dcterms:modified xsi:type="dcterms:W3CDTF">2018-06-07T12:20:55Z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