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97" r:id="rId8"/>
    <p:sldId id="295" r:id="rId9"/>
    <p:sldId id="296" r:id="rId10"/>
    <p:sldId id="29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7"/>
            <p14:sldId id="295"/>
            <p14:sldId id="296"/>
            <p14:sldId id="298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AFB7AD0A-85BA-43B5-A621-A32405FEB9B8}"/>
    <pc:docChg chg="modSld">
      <pc:chgData name="Garner, Jacqueline L" userId="S::jgarner47@gatech.edu::b82c2c18-5e6a-459f-88ac-03f585bd2865" providerId="AD" clId="Web-{AFB7AD0A-85BA-43B5-A621-A32405FEB9B8}" dt="2018-05-30T02:54:41.181" v="13" actId="20577"/>
      <pc:docMkLst>
        <pc:docMk/>
      </pc:docMkLst>
      <pc:sldChg chg="modSp">
        <pc:chgData name="Garner, Jacqueline L" userId="S::jgarner47@gatech.edu::b82c2c18-5e6a-459f-88ac-03f585bd2865" providerId="AD" clId="Web-{AFB7AD0A-85BA-43B5-A621-A32405FEB9B8}" dt="2018-05-30T02:54:41.181" v="13" actId="20577"/>
        <pc:sldMkLst>
          <pc:docMk/>
          <pc:sldMk cId="2871069607" sldId="296"/>
        </pc:sldMkLst>
        <pc:spChg chg="mod">
          <ac:chgData name="Garner, Jacqueline L" userId="S::jgarner47@gatech.edu::b82c2c18-5e6a-459f-88ac-03f585bd2865" providerId="AD" clId="Web-{AFB7AD0A-85BA-43B5-A621-A32405FEB9B8}" dt="2018-05-30T02:54:41.181" v="13" actId="20577"/>
          <ac:spMkLst>
            <pc:docMk/>
            <pc:sldMk cId="2871069607" sldId="296"/>
            <ac:spMk id="2" creationId="{7FAD636F-5B2B-403D-870E-D3F8B6BCD287}"/>
          </ac:spMkLst>
        </pc:spChg>
      </pc:sldChg>
    </pc:docChg>
  </pc:docChgLst>
  <pc:docChgLst>
    <pc:chgData name="Garner, Jacqueline L" userId="S::jgarner47@gatech.edu::b82c2c18-5e6a-459f-88ac-03f585bd2865" providerId="AD" clId="Web-{C2AA0C31-1870-4ADE-AB46-A063E053F66C}"/>
    <pc:docChg chg="modSld">
      <pc:chgData name="Garner, Jacqueline L" userId="S::jgarner47@gatech.edu::b82c2c18-5e6a-459f-88ac-03f585bd2865" providerId="AD" clId="Web-{C2AA0C31-1870-4ADE-AB46-A063E053F66C}" dt="2018-05-30T03:03:03.597" v="5" actId="20577"/>
      <pc:docMkLst>
        <pc:docMk/>
      </pc:docMkLst>
      <pc:sldChg chg="modSp">
        <pc:chgData name="Garner, Jacqueline L" userId="S::jgarner47@gatech.edu::b82c2c18-5e6a-459f-88ac-03f585bd2865" providerId="AD" clId="Web-{C2AA0C31-1870-4ADE-AB46-A063E053F66C}" dt="2018-05-30T03:03:03.597" v="5" actId="20577"/>
        <pc:sldMkLst>
          <pc:docMk/>
          <pc:sldMk cId="2871069607" sldId="296"/>
        </pc:sldMkLst>
        <pc:spChg chg="mod">
          <ac:chgData name="Garner, Jacqueline L" userId="S::jgarner47@gatech.edu::b82c2c18-5e6a-459f-88ac-03f585bd2865" providerId="AD" clId="Web-{C2AA0C31-1870-4ADE-AB46-A063E053F66C}" dt="2018-05-30T03:03:03.597" v="5" actId="20577"/>
          <ac:spMkLst>
            <pc:docMk/>
            <pc:sldMk cId="2871069607" sldId="296"/>
            <ac:spMk id="2" creationId="{7FAD636F-5B2B-403D-870E-D3F8B6BCD2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Budgeting and Valuation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Building the Cashflows from a Capital Budgeting Project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5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0CF2FD-98D5-480E-99E8-ED2DCC83A7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dirty="0"/>
              <a:t>Cash flow from assets = </a:t>
            </a:r>
          </a:p>
          <a:p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Operating Cash flow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Change in net working capital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Capital expenditures </a:t>
            </a:r>
          </a:p>
          <a:p>
            <a:endParaRPr lang="en-US" sz="1800" dirty="0"/>
          </a:p>
          <a:p>
            <a:r>
              <a:rPr lang="en-US" sz="1800" dirty="0"/>
              <a:t>Now let’s apply this to an actual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1DE7D3-9508-4F30-928B-91751E74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Cash Flow from Assets Review</a:t>
            </a:r>
          </a:p>
        </p:txBody>
      </p:sp>
    </p:spTree>
    <p:extLst>
      <p:ext uri="{BB962C8B-B14F-4D97-AF65-F5344CB8AC3E}">
        <p14:creationId xmlns:p14="http://schemas.microsoft.com/office/powerpoint/2010/main" val="38819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AD636F-5B2B-403D-870E-D3F8B6BCD2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 anchor="t"/>
          <a:lstStyle/>
          <a:p>
            <a:r>
              <a:rPr lang="en-US" dirty="0"/>
              <a:t>Let’s review a simple example using the file: </a:t>
            </a:r>
          </a:p>
          <a:p>
            <a:endParaRPr lang="en-US" dirty="0"/>
          </a:p>
          <a:p>
            <a:r>
              <a:rPr lang="en-US" sz="1600" dirty="0"/>
              <a:t>Capital_budgeting.xlsx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BA9AF-B5D0-4C33-8FAF-DC644043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Capital Budgeting Project Cash Flows</a:t>
            </a:r>
          </a:p>
        </p:txBody>
      </p:sp>
    </p:spTree>
    <p:extLst>
      <p:ext uri="{BB962C8B-B14F-4D97-AF65-F5344CB8AC3E}">
        <p14:creationId xmlns:p14="http://schemas.microsoft.com/office/powerpoint/2010/main" val="287106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42947571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metadata/properties"/>
    <ds:schemaRef ds:uri="http://schemas.microsoft.com/sharepoint/v3"/>
    <ds:schemaRef ds:uri="http://purl.org/dc/dcmitype/"/>
    <ds:schemaRef ds:uri="c1493ba7-63c2-4cf8-b36d-87bfbc6968c0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documentManagement/types"/>
    <ds:schemaRef ds:uri="b057fda7-913b-4ab6-8820-932873bcd66c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EC2955-579B-4609-8DF4-CDBB78486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85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Half Page Slash</vt:lpstr>
      <vt:lpstr>Full Page Layout</vt:lpstr>
      <vt:lpstr>Head Shot</vt:lpstr>
      <vt:lpstr>Financial Modeling</vt:lpstr>
      <vt:lpstr>Before We Begin…</vt:lpstr>
      <vt:lpstr>Cash Flow from Assets Review</vt:lpstr>
      <vt:lpstr>Capital Budgeting Project Cash Flows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119</cp:revision>
  <dcterms:created xsi:type="dcterms:W3CDTF">2017-01-20T18:55:05Z</dcterms:created>
  <dcterms:modified xsi:type="dcterms:W3CDTF">2018-05-30T03:03:29Z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