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290" r:id="rId8"/>
    <p:sldId id="289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0"/>
            <p14:sldId id="289"/>
            <p14:sldId id="291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</a:t>
            </a:r>
            <a:r>
              <a:rPr lang="en-US" b="1" dirty="0" smtClean="0"/>
              <a:t>Budgeting &amp; Valuation </a:t>
            </a:r>
            <a:r>
              <a:rPr lang="en-US" b="1" dirty="0"/>
              <a:t>M</a:t>
            </a:r>
            <a:r>
              <a:rPr lang="en-US" b="1" dirty="0" smtClean="0"/>
              <a:t>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Simple </a:t>
            </a:r>
            <a:r>
              <a:rPr lang="en-US" sz="2000" dirty="0" smtClean="0"/>
              <a:t>Valuation </a:t>
            </a:r>
            <a:r>
              <a:rPr lang="en-US" sz="2000" dirty="0"/>
              <a:t>M</a:t>
            </a:r>
            <a:r>
              <a:rPr lang="en-US" sz="2000" dirty="0" smtClean="0"/>
              <a:t>odel 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5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9C4D639-FEA0-458A-9AB8-9A150A1F15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562526"/>
          </a:xfrm>
        </p:spPr>
        <p:txBody>
          <a:bodyPr/>
          <a:lstStyle/>
          <a:p>
            <a:pPr fontAlgn="base"/>
            <a:r>
              <a:rPr lang="en-US" sz="1800" dirty="0"/>
              <a:t>Let’s practice building a simple valuation model by using the file:</a:t>
            </a:r>
            <a:r>
              <a:rPr lang="en-US" sz="1800"/>
              <a:t>​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Simple_Valuation_model.xlsx</a:t>
            </a:r>
            <a:r>
              <a:rPr lang="en-US" sz="1800" dirty="0"/>
              <a:t>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05A25B-C32A-4F67-B357-C8D713A3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a </a:t>
            </a:r>
            <a:r>
              <a:rPr lang="en-US" dirty="0" smtClean="0"/>
              <a:t>Simple </a:t>
            </a:r>
            <a:r>
              <a:rPr lang="en-US" dirty="0"/>
              <a:t>V</a:t>
            </a:r>
            <a:r>
              <a:rPr lang="en-US" dirty="0" smtClean="0"/>
              <a:t>aluation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005271099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34EA14-CCE4-408B-9DC0-01C74182D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b057fda7-913b-4ab6-8820-932873bcd66c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c1493ba7-63c2-4cf8-b36d-87bfbc6968c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54</Words>
  <Application>Microsoft Macintosh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Building a Simple Valuation Model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129</cp:revision>
  <dcterms:created xsi:type="dcterms:W3CDTF">2017-01-20T18:55:05Z</dcterms:created>
  <dcterms:modified xsi:type="dcterms:W3CDTF">2018-06-05T20:17:32Z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