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97" r:id="rId8"/>
    <p:sldId id="295" r:id="rId9"/>
    <p:sldId id="296" r:id="rId10"/>
    <p:sldId id="29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7"/>
            <p14:sldId id="295"/>
            <p14:sldId id="296"/>
            <p14:sldId id="298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2EDBA697-C3EC-4454-A763-C1E7C8585D26}"/>
    <pc:docChg chg="modSld">
      <pc:chgData name="Garner, Jacqueline L" userId="S::jgarner47@gatech.edu::b82c2c18-5e6a-459f-88ac-03f585bd2865" providerId="AD" clId="Web-{2EDBA697-C3EC-4454-A763-C1E7C8585D26}" dt="2018-05-30T02:55:59.710" v="5" actId="20577"/>
      <pc:docMkLst>
        <pc:docMk/>
      </pc:docMkLst>
      <pc:sldChg chg="modSp">
        <pc:chgData name="Garner, Jacqueline L" userId="S::jgarner47@gatech.edu::b82c2c18-5e6a-459f-88ac-03f585bd2865" providerId="AD" clId="Web-{2EDBA697-C3EC-4454-A763-C1E7C8585D26}" dt="2018-05-30T02:55:59.710" v="5" actId="20577"/>
        <pc:sldMkLst>
          <pc:docMk/>
          <pc:sldMk cId="2083778593" sldId="296"/>
        </pc:sldMkLst>
        <pc:spChg chg="mod">
          <ac:chgData name="Garner, Jacqueline L" userId="S::jgarner47@gatech.edu::b82c2c18-5e6a-459f-88ac-03f585bd2865" providerId="AD" clId="Web-{2EDBA697-C3EC-4454-A763-C1E7C8585D26}" dt="2018-05-30T02:55:59.710" v="5" actId="20577"/>
          <ac:spMkLst>
            <pc:docMk/>
            <pc:sldMk cId="2083778593" sldId="296"/>
            <ac:spMk id="2" creationId="{32467817-CFD7-48D7-93E5-B28427FDF9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Budgeting and Valuation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Building Assumption/Input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6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CF2FD-98D5-480E-99E8-ED2DCC83A7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319651" cy="3562526"/>
          </a:xfrm>
        </p:spPr>
        <p:txBody>
          <a:bodyPr/>
          <a:lstStyle/>
          <a:p>
            <a:r>
              <a:rPr lang="en-US" sz="1800" dirty="0"/>
              <a:t>Assumptions such as growth rates and  required returns should be placed in an input table</a:t>
            </a:r>
          </a:p>
          <a:p>
            <a:endParaRPr lang="en-US" sz="1800" dirty="0"/>
          </a:p>
          <a:p>
            <a:r>
              <a:rPr lang="en-US" sz="1800" dirty="0"/>
              <a:t>Formulas should then refer back to these inputs</a:t>
            </a:r>
          </a:p>
          <a:p>
            <a:endParaRPr lang="en-US" sz="1800" dirty="0"/>
          </a:p>
          <a:p>
            <a:r>
              <a:rPr lang="en-US" sz="1800" dirty="0"/>
              <a:t>Allows for sensitivity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/>
              <a:t>Assumption/Input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67817-CFD7-48D7-93E5-B28427FDF9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319651" cy="3562526"/>
          </a:xfrm>
        </p:spPr>
        <p:txBody>
          <a:bodyPr anchor="t"/>
          <a:lstStyle/>
          <a:p>
            <a:r>
              <a:rPr lang="en-US" dirty="0"/>
              <a:t>Let’s practice building an input table by using the file:</a:t>
            </a:r>
          </a:p>
          <a:p>
            <a:endParaRPr lang="en-US" dirty="0"/>
          </a:p>
          <a:p>
            <a:r>
              <a:rPr lang="en-US" sz="1600" dirty="0"/>
              <a:t>Valuation_Models_Cap_budgeting.xlsx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09CF9-8927-4D08-9129-57D1A665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/>
              <a:t>Assumptions/Inputs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37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976887862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48A44A-F715-4814-ACE1-E4AD48C36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b057fda7-913b-4ab6-8820-932873bcd66c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1493ba7-63c2-4cf8-b36d-87bfbc6968c0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78</Words>
  <Application>Microsoft Office PowerPoint</Application>
  <PresentationFormat>On-screen Show (16:9)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Half Page Slash</vt:lpstr>
      <vt:lpstr>Full Page Layout</vt:lpstr>
      <vt:lpstr>Head Shot</vt:lpstr>
      <vt:lpstr>Financial Modeling</vt:lpstr>
      <vt:lpstr>Before We Begin…</vt:lpstr>
      <vt:lpstr>Assumption/Input</vt:lpstr>
      <vt:lpstr>Assumptions/Inputs 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127</cp:revision>
  <dcterms:created xsi:type="dcterms:W3CDTF">2017-01-20T18:55:05Z</dcterms:created>
  <dcterms:modified xsi:type="dcterms:W3CDTF">2018-05-30T02:56:09Z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