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303" r:id="rId8"/>
    <p:sldId id="302" r:id="rId9"/>
    <p:sldId id="291" r:id="rId10"/>
    <p:sldId id="30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3"/>
            <p14:sldId id="302"/>
            <p14:sldId id="291"/>
            <p14:sldId id="304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86" autoAdjust="0"/>
  </p:normalViewPr>
  <p:slideViewPr>
    <p:cSldViewPr snapToGrid="0" snapToObjects="1">
      <p:cViewPr varScale="1">
        <p:scale>
          <a:sx n="90" d="100"/>
          <a:sy n="90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Sensitivity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411927"/>
            <a:ext cx="4305091" cy="529152"/>
          </a:xfrm>
        </p:spPr>
        <p:txBody>
          <a:bodyPr/>
          <a:lstStyle/>
          <a:p>
            <a:r>
              <a:rPr lang="en-US" sz="2000"/>
              <a:t>Data Tables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2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4801"/>
            <a:ext cx="4319651" cy="3562526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Allows you to change important inputs to see the change on the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Also called “</a:t>
            </a:r>
            <a:r>
              <a:rPr lang="en-US" sz="1800" b="1" dirty="0"/>
              <a:t>what if analysis</a:t>
            </a:r>
            <a:r>
              <a:rPr lang="en-US" sz="1800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The most common inputs changed are the terminal growth rate and one of the required returns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122"/>
          </a:xfrm>
        </p:spPr>
        <p:txBody>
          <a:bodyPr/>
          <a:lstStyle/>
          <a:p>
            <a:r>
              <a:rPr lang="en-US"/>
              <a:t>Sensitivity Analysis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39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4801"/>
            <a:ext cx="4751651" cy="3092714"/>
          </a:xfrm>
        </p:spPr>
        <p:txBody>
          <a:bodyPr/>
          <a:lstStyle/>
          <a:p>
            <a:r>
              <a:rPr lang="en-US" sz="1800" dirty="0"/>
              <a:t>Let’s practice Excel’s what if analysis tool, “data tables” by using the file: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/>
              <a:t>Valuation_Models_Cap_Budgeting.xlsx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266146" cy="690122"/>
          </a:xfrm>
        </p:spPr>
        <p:txBody>
          <a:bodyPr/>
          <a:lstStyle/>
          <a:p>
            <a:r>
              <a:rPr lang="en-US"/>
              <a:t>Sensitivity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16110502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527FAB-7AF5-4EF1-99C1-97459D4BFD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1493ba7-63c2-4cf8-b36d-87bfbc6968c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b057fda7-913b-4ab6-8820-932873bcd66c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101</Words>
  <Application>Microsoft Office PowerPoint</Application>
  <PresentationFormat>On-screen Show (16:9)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Sensitivity Analysis </vt:lpstr>
      <vt:lpstr>Sensitivity Analysis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143</cp:revision>
  <dcterms:created xsi:type="dcterms:W3CDTF">2017-01-20T18:55:05Z</dcterms:created>
  <dcterms:modified xsi:type="dcterms:W3CDTF">2018-09-30T12:26:02Z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