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66" r:id="rId7"/>
    <p:sldId id="305" r:id="rId8"/>
    <p:sldId id="302" r:id="rId9"/>
    <p:sldId id="303" r:id="rId10"/>
    <p:sldId id="304" r:id="rId11"/>
    <p:sldId id="291" r:id="rId12"/>
    <p:sldId id="30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5"/>
            <p14:sldId id="302"/>
            <p14:sldId id="303"/>
            <p14:sldId id="304"/>
            <p14:sldId id="291"/>
            <p14:sldId id="306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 autoAdjust="0"/>
    <p:restoredTop sz="94686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Sensitivity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232019"/>
            <a:ext cx="4355332" cy="825933"/>
          </a:xfrm>
        </p:spPr>
        <p:txBody>
          <a:bodyPr/>
          <a:lstStyle/>
          <a:p>
            <a:r>
              <a:rPr lang="en-US" sz="2000" dirty="0"/>
              <a:t>Graphing the Sensitivity Analysis</a:t>
            </a:r>
          </a:p>
          <a:p>
            <a:r>
              <a:rPr lang="en-US" sz="2000" dirty="0"/>
              <a:t>Tornado Charts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8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dirty="0"/>
              <a:t>We can create</a:t>
            </a:r>
            <a:r>
              <a:rPr lang="is-IS" dirty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line, bar, and other charts to visually represent the changes in</a:t>
            </a:r>
            <a:r>
              <a:rPr lang="is-IS" dirty="0"/>
              <a:t>…</a:t>
            </a:r>
            <a:r>
              <a:rPr lang="en-US" dirty="0"/>
              <a:t>,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value of the firm, for a given change in, 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for example, terminal growth rates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Graphing </a:t>
            </a:r>
            <a:r>
              <a:rPr lang="en-US"/>
              <a:t>the Sensitivity </a:t>
            </a:r>
            <a:r>
              <a:rPr lang="en-US" dirty="0"/>
              <a:t>A</a:t>
            </a:r>
            <a:r>
              <a:rPr lang="en-US"/>
              <a:t>nalysis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2522A5-342F-4C2F-A98F-F3F823918D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b="1" dirty="0"/>
              <a:t>We can also create what is called a “Tornado Chart”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Begin by examining the impact on one output (maybe firm value) by changing multiple inputs, one at a time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3EB6A7-8D0A-4D82-8001-BF5C4E6E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Graph the </a:t>
            </a:r>
            <a:r>
              <a:rPr lang="en-US"/>
              <a:t>Sensitivity Analysis:  Tornado </a:t>
            </a:r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4729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2522A5-342F-4C2F-A98F-F3F823918D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57601"/>
            <a:ext cx="4319651" cy="3562526"/>
          </a:xfrm>
        </p:spPr>
        <p:txBody>
          <a:bodyPr/>
          <a:lstStyle/>
          <a:p>
            <a:r>
              <a:rPr lang="en-US" sz="1800" dirty="0"/>
              <a:t>A Tornado chart is a bar chart which ranks the most sensitive input (where the bar is the widest), to the least sensitive (where the Bar is the narrowest). </a:t>
            </a:r>
          </a:p>
          <a:p>
            <a:r>
              <a:rPr lang="en-US" sz="1800" b="1" dirty="0"/>
              <a:t>This creates a tornado like graph!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3EB6A7-8D0A-4D82-8001-BF5C4E6E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2922"/>
          </a:xfrm>
        </p:spPr>
        <p:txBody>
          <a:bodyPr/>
          <a:lstStyle/>
          <a:p>
            <a:r>
              <a:rPr lang="en-US" dirty="0"/>
              <a:t>Tornado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" y="2323681"/>
            <a:ext cx="2707200" cy="28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511929"/>
            <a:ext cx="4780451" cy="3092714"/>
          </a:xfrm>
        </p:spPr>
        <p:txBody>
          <a:bodyPr/>
          <a:lstStyle/>
          <a:p>
            <a:r>
              <a:rPr lang="en-US" sz="1800" dirty="0"/>
              <a:t>Let’s practice Excel’s charts/graphs and specifically create a tornado chart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/>
              <a:t>Valuation_Models_Cap_Budgeting.xlsx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1237251"/>
          </a:xfrm>
        </p:spPr>
        <p:txBody>
          <a:bodyPr/>
          <a:lstStyle/>
          <a:p>
            <a:r>
              <a:rPr lang="en-US" dirty="0"/>
              <a:t>Charts of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86156378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openxmlformats.org/package/2006/metadata/core-properties"/>
    <ds:schemaRef ds:uri="http://purl.org/dc/dcmitype/"/>
    <ds:schemaRef ds:uri="c1493ba7-63c2-4cf8-b36d-87bfbc6968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057fda7-913b-4ab6-8820-932873bcd66c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F1496C-97BB-4D1A-A0D5-31A136C48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193</Words>
  <Application>Microsoft Office PowerPoint</Application>
  <PresentationFormat>On-screen Show (16:9)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Graphing the Sensitivity Analysis </vt:lpstr>
      <vt:lpstr>Graph the Sensitivity Analysis:  Tornado chart</vt:lpstr>
      <vt:lpstr>Tornado Chart</vt:lpstr>
      <vt:lpstr>Charts of Sensitivity Analysis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145</cp:revision>
  <dcterms:created xsi:type="dcterms:W3CDTF">2017-01-20T18:55:05Z</dcterms:created>
  <dcterms:modified xsi:type="dcterms:W3CDTF">2018-09-30T12:26:32Z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