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03" r:id="rId8"/>
    <p:sldId id="302" r:id="rId9"/>
    <p:sldId id="291" r:id="rId10"/>
    <p:sldId id="30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3"/>
            <p14:sldId id="302"/>
            <p14:sldId id="291"/>
            <p14:sldId id="304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69" autoAdjust="0"/>
  </p:normalViewPr>
  <p:slideViewPr>
    <p:cSldViewPr snapToGrid="0" snapToObjects="1">
      <p:cViewPr varScale="1">
        <p:scale>
          <a:sx n="88" d="100"/>
          <a:sy n="88" d="100"/>
        </p:scale>
        <p:origin x="66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.gov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Three Statement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431610"/>
            <a:ext cx="4305091" cy="486639"/>
          </a:xfrm>
        </p:spPr>
        <p:txBody>
          <a:bodyPr/>
          <a:lstStyle/>
          <a:p>
            <a:r>
              <a:rPr lang="en-US" sz="2000" dirty="0"/>
              <a:t>Finding Three Statements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9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2401"/>
            <a:ext cx="4815698" cy="3562526"/>
          </a:xfrm>
        </p:spPr>
        <p:txBody>
          <a:bodyPr/>
          <a:lstStyle/>
          <a:p>
            <a:r>
              <a:rPr lang="en-US" sz="1800" dirty="0"/>
              <a:t>We will obtain three statements of Campbell Soup (CPB) by using CPB’s filings of their annual report data, called the “10-K” on the Securities and Exchange Commission (SEC) website 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1147722"/>
          </a:xfrm>
        </p:spPr>
        <p:txBody>
          <a:bodyPr/>
          <a:lstStyle/>
          <a:p>
            <a:r>
              <a:rPr lang="en-US"/>
              <a:t>Obtaining Historical Three </a:t>
            </a:r>
            <a:r>
              <a:rPr lang="en-US" dirty="0"/>
              <a:t>S</a:t>
            </a:r>
            <a:r>
              <a:rPr lang="en-US"/>
              <a:t>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511929"/>
            <a:ext cx="4705350" cy="3092714"/>
          </a:xfrm>
        </p:spPr>
        <p:txBody>
          <a:bodyPr anchor="t"/>
          <a:lstStyle/>
          <a:p>
            <a:r>
              <a:rPr lang="en-US" sz="1800" dirty="0"/>
              <a:t>Let’s see how this is done by visiting</a:t>
            </a:r>
          </a:p>
          <a:p>
            <a:r>
              <a:rPr lang="en-US" sz="1800" dirty="0">
                <a:hlinkClick r:id="rId2"/>
              </a:rPr>
              <a:t>www.sec.gov</a:t>
            </a:r>
            <a:endParaRPr lang="en-US" sz="1800" dirty="0"/>
          </a:p>
          <a:p>
            <a:r>
              <a:rPr lang="en-US" sz="1800" b="1" dirty="0"/>
              <a:t>And by also examining the file: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Three_statement_model_valuation.xlsx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Please save your file after watching the lesson!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266146" cy="1237251"/>
          </a:xfrm>
        </p:spPr>
        <p:txBody>
          <a:bodyPr/>
          <a:lstStyle/>
          <a:p>
            <a:r>
              <a:rPr lang="en-US" dirty="0"/>
              <a:t>Obtaining Historical Three Statements</a:t>
            </a:r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11522467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7E0E4AF-30EA-4F9F-B061-B7AFCFEA1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schemas.microsoft.com/office/2006/documentManagement/types"/>
    <ds:schemaRef ds:uri="http://schemas.microsoft.com/office/infopath/2007/PartnerControls"/>
    <ds:schemaRef ds:uri="c1493ba7-63c2-4cf8-b36d-87bfbc6968c0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b057fda7-913b-4ab6-8820-932873bcd66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6009</TotalTime>
  <Words>119</Words>
  <Application>Microsoft Office PowerPoint</Application>
  <PresentationFormat>On-screen Show (16:9)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Obtaining Historical Three Statements</vt:lpstr>
      <vt:lpstr>Obtaining Historical Three Statements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149</cp:revision>
  <dcterms:created xsi:type="dcterms:W3CDTF">2017-01-20T18:55:05Z</dcterms:created>
  <dcterms:modified xsi:type="dcterms:W3CDTF">2018-09-30T13:00:00Z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