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3" r:id="rId8"/>
    <p:sldId id="302" r:id="rId9"/>
    <p:sldId id="291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3"/>
            <p14:sldId id="302"/>
            <p14:sldId id="291"/>
            <p14:sldId id="304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57" autoAdjust="0"/>
  </p:normalViewPr>
  <p:slideViewPr>
    <p:cSldViewPr snapToGrid="0" snapToObjects="1">
      <p:cViewPr varScale="1">
        <p:scale>
          <a:sx n="88" d="100"/>
          <a:sy n="88" d="100"/>
        </p:scale>
        <p:origin x="86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181838"/>
            <a:ext cx="4305091" cy="809262"/>
          </a:xfrm>
        </p:spPr>
        <p:txBody>
          <a:bodyPr/>
          <a:lstStyle/>
          <a:p>
            <a:r>
              <a:rPr lang="en-US" sz="2000" dirty="0"/>
              <a:t>Building the Forecast of Income Statement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9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6029"/>
            <a:ext cx="4319651" cy="3562526"/>
          </a:xfrm>
        </p:spPr>
        <p:txBody>
          <a:bodyPr/>
          <a:lstStyle/>
          <a:p>
            <a:r>
              <a:rPr lang="en-US" sz="1800" dirty="0"/>
              <a:t>First, we examine the relation between all costs and revenues.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What percentage, for example, are COGS of sales.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do this for each expense category with the exception of interest which will be a function of debt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1351"/>
          </a:xfrm>
        </p:spPr>
        <p:txBody>
          <a:bodyPr/>
          <a:lstStyle/>
          <a:p>
            <a:r>
              <a:rPr lang="en-US" dirty="0"/>
              <a:t>Building the Income Statement (I/S) forecast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963387"/>
            <a:ext cx="4814951" cy="3092714"/>
          </a:xfrm>
        </p:spPr>
        <p:txBody>
          <a:bodyPr anchor="t"/>
          <a:lstStyle/>
          <a:p>
            <a:r>
              <a:rPr lang="en-US" sz="1800" dirty="0"/>
              <a:t>Let’s see how this is done by examining the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err="1"/>
              <a:t>Three_statement_model_valuation.xlsx</a:t>
            </a: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/>
              <a:t>Please save your file after watching the lesson!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266146" cy="688708"/>
          </a:xfrm>
        </p:spPr>
        <p:txBody>
          <a:bodyPr/>
          <a:lstStyle/>
          <a:p>
            <a:r>
              <a:rPr lang="en-US"/>
              <a:t>Forecast Income </a:t>
            </a:r>
            <a:r>
              <a:rPr lang="en-US" dirty="0"/>
              <a:t>S</a:t>
            </a:r>
            <a:r>
              <a:rPr lang="en-US"/>
              <a:t>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83901864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http://purl.org/dc/elements/1.1/"/>
    <ds:schemaRef ds:uri="http://schemas.microsoft.com/office/2006/metadata/properties"/>
    <ds:schemaRef ds:uri="http://schemas.microsoft.com/sharepoint/v3"/>
    <ds:schemaRef ds:uri="b057fda7-913b-4ab6-8820-932873bcd6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FBBA43-62DD-4A13-8575-6FD3DB0D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124</Words>
  <Application>Microsoft Office PowerPoint</Application>
  <PresentationFormat>On-screen Show (16:9)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Building the Income Statement (I/S) forecast</vt:lpstr>
      <vt:lpstr>Forecast Income Statement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149</cp:revision>
  <dcterms:created xsi:type="dcterms:W3CDTF">2017-01-20T18:55:05Z</dcterms:created>
  <dcterms:modified xsi:type="dcterms:W3CDTF">2018-09-30T13:04:22Z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