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3"/>
  </p:notesMasterIdLst>
  <p:handoutMasterIdLst>
    <p:handoutMasterId r:id="rId14"/>
  </p:handoutMasterIdLst>
  <p:sldIdLst>
    <p:sldId id="266" r:id="rId7"/>
    <p:sldId id="310" r:id="rId8"/>
    <p:sldId id="309" r:id="rId9"/>
    <p:sldId id="302" r:id="rId10"/>
    <p:sldId id="291" r:id="rId11"/>
    <p:sldId id="311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10"/>
            <p14:sldId id="309"/>
            <p14:sldId id="302"/>
            <p14:sldId id="291"/>
            <p14:sldId id="311"/>
          </p14:sldIdLst>
        </p14:section>
        <p14:section name="Untitled Section" id="{7B127FBF-BC56-4860-971D-3F72A931DBE4}">
          <p14:sldIdLst/>
        </p14:section>
        <p14:section name="Untitled Section" id="{F66500A6-9360-40F9-A1E5-5AFA4FAF4375}">
          <p14:sldIdLst/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Garner" initials="J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696" autoAdjust="0"/>
  </p:normalViewPr>
  <p:slideViewPr>
    <p:cSldViewPr snapToGrid="0" snapToObjects="1">
      <p:cViewPr varScale="1">
        <p:scale>
          <a:sx n="88" d="100"/>
          <a:sy n="88" d="100"/>
        </p:scale>
        <p:origin x="864" y="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5885-4E52-46B9-9883-F7042C1FF1F8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4DAB-4E54-4629-B156-2AF0699B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I’m Jacqueline Garner, and welcome to 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712847"/>
          </a:xfrm>
        </p:spPr>
        <p:txBody>
          <a:bodyPr/>
          <a:lstStyle/>
          <a:p>
            <a:r>
              <a:rPr lang="en-US" b="1" dirty="0"/>
              <a:t>Three statement 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2302393"/>
            <a:ext cx="4305091" cy="432669"/>
          </a:xfrm>
        </p:spPr>
        <p:txBody>
          <a:bodyPr anchor="ctr"/>
          <a:lstStyle/>
          <a:p>
            <a:r>
              <a:rPr lang="en-US" dirty="0"/>
              <a:t>Jacqueline Garner,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2680372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27250" y="4431610"/>
            <a:ext cx="4344750" cy="508450"/>
          </a:xfrm>
        </p:spPr>
        <p:txBody>
          <a:bodyPr/>
          <a:lstStyle/>
          <a:p>
            <a:r>
              <a:rPr lang="en-US" sz="2000"/>
              <a:t>Sensitivity Analysis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2913751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4" y="1047859"/>
            <a:ext cx="3217315" cy="30477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1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D5E8C6-1D40-4DDD-BE31-EDD171A4A7E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971909"/>
            <a:ext cx="4319651" cy="3562526"/>
          </a:xfrm>
        </p:spPr>
        <p:txBody>
          <a:bodyPr/>
          <a:lstStyle/>
          <a:p>
            <a:r>
              <a:rPr lang="en-US" sz="1800" dirty="0"/>
              <a:t>Changing two of the main inputs, firm’s required return (known as WACC) and the growth rate of FCFF can result in very different equity values (and per share values)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3990EF-2B96-41FF-A1B6-298F8E9F3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697231"/>
          </a:xfrm>
        </p:spPr>
        <p:txBody>
          <a:bodyPr/>
          <a:lstStyle/>
          <a:p>
            <a:r>
              <a:rPr lang="en-US"/>
              <a:t>Sensitivity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18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EBE55E-5A72-48B3-B282-5375DCD744B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971909"/>
            <a:ext cx="4319651" cy="3710953"/>
          </a:xfrm>
        </p:spPr>
        <p:txBody>
          <a:bodyPr/>
          <a:lstStyle/>
          <a:p>
            <a:r>
              <a:rPr lang="en-US" sz="1800" dirty="0"/>
              <a:t>Using Excel’s “What if analysis” we will create data tables examining the sensitivity of the required return and the growth rate</a:t>
            </a:r>
          </a:p>
          <a:p>
            <a:endParaRPr lang="en-US" u="sng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273E82-49BB-4767-9C46-76FB450D4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697231"/>
          </a:xfrm>
        </p:spPr>
        <p:txBody>
          <a:bodyPr/>
          <a:lstStyle/>
          <a:p>
            <a:r>
              <a:rPr lang="en-US"/>
              <a:t>Sensitivity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71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BE5DD4-A9DE-4375-84D9-29868469D3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8" y="971909"/>
            <a:ext cx="4796979" cy="3092714"/>
          </a:xfrm>
        </p:spPr>
        <p:txBody>
          <a:bodyPr anchor="t"/>
          <a:lstStyle/>
          <a:p>
            <a:endParaRPr lang="en-US" sz="1800" dirty="0"/>
          </a:p>
          <a:p>
            <a:r>
              <a:rPr lang="en-US" sz="1800" dirty="0"/>
              <a:t>Let’s see how this is done by examining the file: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sz="1800" b="1" dirty="0"/>
              <a:t>Three_statement_model_valuation.xlsx</a:t>
            </a:r>
          </a:p>
          <a:p>
            <a:pPr marL="285750" indent="-285750">
              <a:buFont typeface="Arial" charset="0"/>
              <a:buChar char="•"/>
            </a:pPr>
            <a:endParaRPr lang="en-US" sz="1800" b="1" dirty="0"/>
          </a:p>
          <a:p>
            <a:pPr marL="285750" indent="-285750">
              <a:buFont typeface="Arial" charset="0"/>
              <a:buChar char="•"/>
            </a:pPr>
            <a:r>
              <a:rPr lang="en-US" sz="1800" b="1" dirty="0"/>
              <a:t>Please save your file after this lesson!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E801A2-5F85-4198-AED2-4D7BA61D5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266146" cy="697231"/>
          </a:xfrm>
        </p:spPr>
        <p:txBody>
          <a:bodyPr anchor="t"/>
          <a:lstStyle/>
          <a:p>
            <a:r>
              <a:rPr lang="en-US"/>
              <a:t>Sensitivity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6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9" y="987652"/>
            <a:ext cx="3346748" cy="33467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639921315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10" ma:contentTypeDescription="Create a new document." ma:contentTypeScope="" ma:versionID="9b00d83272e68a3ffced5c36848c19b9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5c8553f70c99d19755ac405a6433f273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764729-3515-46ED-8ED5-215A2D8225F5}">
  <ds:schemaRefs>
    <ds:schemaRef ds:uri="http://purl.org/dc/elements/1.1/"/>
    <ds:schemaRef ds:uri="c1493ba7-63c2-4cf8-b36d-87bfbc6968c0"/>
    <ds:schemaRef ds:uri="http://schemas.microsoft.com/office/2006/metadata/properties"/>
    <ds:schemaRef ds:uri="http://purl.org/dc/terms/"/>
    <ds:schemaRef ds:uri="http://schemas.microsoft.com/sharepoint/v3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b057fda7-913b-4ab6-8820-932873bcd66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401597-A986-4812-88DC-ACC5ADC7A7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6519</TotalTime>
  <Words>127</Words>
  <Application>Microsoft Office PowerPoint</Application>
  <PresentationFormat>On-screen Show (16:9)</PresentationFormat>
  <Paragraphs>22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Helvetica</vt:lpstr>
      <vt:lpstr>Vitesse</vt:lpstr>
      <vt:lpstr>Vitesse Bold</vt:lpstr>
      <vt:lpstr>Vitesse Medium</vt:lpstr>
      <vt:lpstr>Half Page Slash</vt:lpstr>
      <vt:lpstr>Full Page Layout</vt:lpstr>
      <vt:lpstr>Head Shot</vt:lpstr>
      <vt:lpstr>Financial Modeling</vt:lpstr>
      <vt:lpstr>Before We Begin…</vt:lpstr>
      <vt:lpstr>Sensitivity Analysis</vt:lpstr>
      <vt:lpstr>Sensitivity Analysis</vt:lpstr>
      <vt:lpstr>Sensitivity analysis</vt:lpstr>
      <vt:lpstr>Summary </vt:lpstr>
    </vt:vector>
  </TitlesOfParts>
  <Company>www.gatech.edu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Jacqueline Garner</cp:lastModifiedBy>
  <cp:revision>165</cp:revision>
  <dcterms:created xsi:type="dcterms:W3CDTF">2017-01-20T18:55:05Z</dcterms:created>
  <dcterms:modified xsi:type="dcterms:W3CDTF">2018-09-30T13:00:59Z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