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285" r:id="rId8"/>
    <p:sldId id="307" r:id="rId9"/>
    <p:sldId id="288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307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>
            <p14:sldId id="288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>
      <p:ext uri="{19B8F6BF-5375-455C-9EA6-DF929625EA0E}">
        <p15:presenceInfo xmlns:p15="http://schemas.microsoft.com/office/powerpoint/2012/main" userId="e87be2ab260f9ee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86" autoAdjust="0"/>
  </p:normalViewPr>
  <p:slideViewPr>
    <p:cSldViewPr snapToGrid="0" snapToObjects="1">
      <p:cViewPr varScale="1">
        <p:scale>
          <a:sx n="106" d="100"/>
          <a:sy n="106" d="100"/>
        </p:scale>
        <p:origin x="306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compute comparable analysis for one firm by finding competitors, computing some metrics and applying those metrics to the firm of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Thankyou!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Comparable analysis and </a:t>
            </a:r>
          </a:p>
          <a:p>
            <a:r>
              <a:rPr lang="en-US" b="1" dirty="0"/>
              <a:t>Football field graph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/>
          <a:lstStyle/>
          <a:p>
            <a:r>
              <a:rPr lang="en-US" sz="2000" dirty="0"/>
              <a:t>Comparable analysis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E55E2-C88D-42B2-AF89-221B68F79F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FC988-4FCC-45E5-8C64-884F9DB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 slide</a:t>
            </a:r>
          </a:p>
        </p:txBody>
      </p:sp>
    </p:spTree>
    <p:extLst>
      <p:ext uri="{BB962C8B-B14F-4D97-AF65-F5344CB8AC3E}">
        <p14:creationId xmlns:p14="http://schemas.microsoft.com/office/powerpoint/2010/main" val="33935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C48BA8-32D6-4148-8EED-521346E6863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Let’s practice how to perform comparable analysis, a relative valuation technique by examining the file:</a:t>
            </a:r>
          </a:p>
          <a:p>
            <a:r>
              <a:rPr lang="en-US" dirty="0"/>
              <a:t>Three_Statement_Model_Valuation.xlsx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20B596-8B3C-4295-B1D7-2401FE8E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analysis</a:t>
            </a:r>
          </a:p>
        </p:txBody>
      </p:sp>
    </p:spTree>
    <p:extLst>
      <p:ext uri="{BB962C8B-B14F-4D97-AF65-F5344CB8AC3E}">
        <p14:creationId xmlns:p14="http://schemas.microsoft.com/office/powerpoint/2010/main" val="40248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A36-0EA3-449B-9BDC-4ED18120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</a:t>
            </a:r>
          </a:p>
        </p:txBody>
      </p:sp>
    </p:spTree>
    <p:extLst>
      <p:ext uri="{BB962C8B-B14F-4D97-AF65-F5344CB8AC3E}">
        <p14:creationId xmlns:p14="http://schemas.microsoft.com/office/powerpoint/2010/main" val="268608866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9" ma:contentTypeDescription="Create a new document." ma:contentTypeScope="" ma:versionID="6929949bd0edf273d487612779568085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3b30c64b16f45f8c9172a54965914d9a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CACE25-07A7-4148-A03F-C767E7FE83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c1493ba7-63c2-4cf8-b36d-87bfbc6968c0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b057fda7-913b-4ab6-8820-932873bcd66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6036</TotalTime>
  <Words>100</Words>
  <Application>Microsoft Office PowerPoint</Application>
  <PresentationFormat>On-screen Show (16:9)</PresentationFormat>
  <Paragraphs>18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 slide</vt:lpstr>
      <vt:lpstr>Comparable analysis</vt:lpstr>
      <vt:lpstr>Summary slide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152</cp:revision>
  <dcterms:created xsi:type="dcterms:W3CDTF">2017-01-20T18:55:05Z</dcterms:created>
  <dcterms:modified xsi:type="dcterms:W3CDTF">2018-06-25T00:42:02Z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