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68" r:id="rId3"/>
    <p:sldId id="267" r:id="rId4"/>
    <p:sldId id="265" r:id="rId5"/>
    <p:sldId id="270" r:id="rId6"/>
    <p:sldId id="271" r:id="rId7"/>
    <p:sldId id="259" r:id="rId8"/>
    <p:sldId id="273" r:id="rId9"/>
    <p:sldId id="260"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160" autoAdjust="0"/>
  </p:normalViewPr>
  <p:slideViewPr>
    <p:cSldViewPr snapToGrid="0">
      <p:cViewPr varScale="1">
        <p:scale>
          <a:sx n="61" d="100"/>
          <a:sy n="61" d="100"/>
        </p:scale>
        <p:origin x="882" y="66"/>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668558-F99C-49D1-98D3-671C7D8DCA56}" type="doc">
      <dgm:prSet loTypeId="urn:microsoft.com/office/officeart/2005/8/layout/vList2" loCatId="list" qsTypeId="urn:microsoft.com/office/officeart/2005/8/quickstyle/simple1" qsCatId="simple" csTypeId="urn:microsoft.com/office/officeart/2005/8/colors/accent2_1" csCatId="accent2"/>
      <dgm:spPr/>
      <dgm:t>
        <a:bodyPr/>
        <a:lstStyle/>
        <a:p>
          <a:endParaRPr lang="en-US"/>
        </a:p>
      </dgm:t>
    </dgm:pt>
    <dgm:pt modelId="{8226EB2D-988B-44A7-942E-28D28494C8CD}">
      <dgm:prSet/>
      <dgm:spPr/>
      <dgm:t>
        <a:bodyPr/>
        <a:lstStyle/>
        <a:p>
          <a:r>
            <a:rPr lang="en-US" i="0" baseline="0" dirty="0"/>
            <a:t>Empower patients, medical professionals, healthcare organizations and employers with actionable insights into healthcare data to improve population health outcomes;</a:t>
          </a:r>
          <a:endParaRPr lang="en-US" dirty="0"/>
        </a:p>
      </dgm:t>
    </dgm:pt>
    <dgm:pt modelId="{6D7D82BD-140C-4029-83F6-B0222BE5EA4B}" type="parTrans" cxnId="{31DE6D25-B9C6-45F8-89B5-D2CCAA3CEBD1}">
      <dgm:prSet/>
      <dgm:spPr/>
      <dgm:t>
        <a:bodyPr/>
        <a:lstStyle/>
        <a:p>
          <a:endParaRPr lang="en-US"/>
        </a:p>
      </dgm:t>
    </dgm:pt>
    <dgm:pt modelId="{CEB6E992-7DA5-4593-83C5-405171557D74}" type="sibTrans" cxnId="{31DE6D25-B9C6-45F8-89B5-D2CCAA3CEBD1}">
      <dgm:prSet/>
      <dgm:spPr/>
      <dgm:t>
        <a:bodyPr/>
        <a:lstStyle/>
        <a:p>
          <a:endParaRPr lang="en-US"/>
        </a:p>
      </dgm:t>
    </dgm:pt>
    <dgm:pt modelId="{29C9CD1B-BE5E-45D4-B405-92494040BFBF}">
      <dgm:prSet/>
      <dgm:spPr/>
      <dgm:t>
        <a:bodyPr/>
        <a:lstStyle/>
        <a:p>
          <a:r>
            <a:rPr lang="en-US" i="0" baseline="0"/>
            <a:t>Identify at-risk populations and creating plans to change behaviors and make decisions to reduce the overall cost of care through early intervention;</a:t>
          </a:r>
          <a:endParaRPr lang="en-US"/>
        </a:p>
      </dgm:t>
    </dgm:pt>
    <dgm:pt modelId="{54E6DDB7-551F-4C1D-B728-9661942F55C9}" type="parTrans" cxnId="{382B7861-BAD5-4F8E-8152-85543D631964}">
      <dgm:prSet/>
      <dgm:spPr/>
      <dgm:t>
        <a:bodyPr/>
        <a:lstStyle/>
        <a:p>
          <a:endParaRPr lang="en-US"/>
        </a:p>
      </dgm:t>
    </dgm:pt>
    <dgm:pt modelId="{EEF4CF5F-1904-4C39-8DCB-174D3480A52A}" type="sibTrans" cxnId="{382B7861-BAD5-4F8E-8152-85543D631964}">
      <dgm:prSet/>
      <dgm:spPr/>
      <dgm:t>
        <a:bodyPr/>
        <a:lstStyle/>
        <a:p>
          <a:endParaRPr lang="en-US"/>
        </a:p>
      </dgm:t>
    </dgm:pt>
    <dgm:pt modelId="{C4C11038-4FBB-4F83-BEC5-185E8A374E67}" type="pres">
      <dgm:prSet presAssocID="{95668558-F99C-49D1-98D3-671C7D8DCA56}" presName="linear" presStyleCnt="0">
        <dgm:presLayoutVars>
          <dgm:animLvl val="lvl"/>
          <dgm:resizeHandles val="exact"/>
        </dgm:presLayoutVars>
      </dgm:prSet>
      <dgm:spPr/>
    </dgm:pt>
    <dgm:pt modelId="{4AEDB9F5-0AB8-49CB-AD2A-F418AC48D405}" type="pres">
      <dgm:prSet presAssocID="{8226EB2D-988B-44A7-942E-28D28494C8CD}" presName="parentText" presStyleLbl="node1" presStyleIdx="0" presStyleCnt="2">
        <dgm:presLayoutVars>
          <dgm:chMax val="0"/>
          <dgm:bulletEnabled val="1"/>
        </dgm:presLayoutVars>
      </dgm:prSet>
      <dgm:spPr/>
    </dgm:pt>
    <dgm:pt modelId="{F0106B67-EA34-4F42-81DD-D4B8EDB46250}" type="pres">
      <dgm:prSet presAssocID="{CEB6E992-7DA5-4593-83C5-405171557D74}" presName="spacer" presStyleCnt="0"/>
      <dgm:spPr/>
    </dgm:pt>
    <dgm:pt modelId="{D4ABD9CD-F12A-41B7-A30E-43746B3320C5}" type="pres">
      <dgm:prSet presAssocID="{29C9CD1B-BE5E-45D4-B405-92494040BFBF}" presName="parentText" presStyleLbl="node1" presStyleIdx="1" presStyleCnt="2">
        <dgm:presLayoutVars>
          <dgm:chMax val="0"/>
          <dgm:bulletEnabled val="1"/>
        </dgm:presLayoutVars>
      </dgm:prSet>
      <dgm:spPr/>
    </dgm:pt>
  </dgm:ptLst>
  <dgm:cxnLst>
    <dgm:cxn modelId="{B7345804-D6B8-40A1-8C9F-C202016B4824}" type="presOf" srcId="{29C9CD1B-BE5E-45D4-B405-92494040BFBF}" destId="{D4ABD9CD-F12A-41B7-A30E-43746B3320C5}" srcOrd="0" destOrd="0" presId="urn:microsoft.com/office/officeart/2005/8/layout/vList2"/>
    <dgm:cxn modelId="{42E6AC13-3248-4E95-BE84-270D0F7889BA}" type="presOf" srcId="{95668558-F99C-49D1-98D3-671C7D8DCA56}" destId="{C4C11038-4FBB-4F83-BEC5-185E8A374E67}" srcOrd="0" destOrd="0" presId="urn:microsoft.com/office/officeart/2005/8/layout/vList2"/>
    <dgm:cxn modelId="{31DE6D25-B9C6-45F8-89B5-D2CCAA3CEBD1}" srcId="{95668558-F99C-49D1-98D3-671C7D8DCA56}" destId="{8226EB2D-988B-44A7-942E-28D28494C8CD}" srcOrd="0" destOrd="0" parTransId="{6D7D82BD-140C-4029-83F6-B0222BE5EA4B}" sibTransId="{CEB6E992-7DA5-4593-83C5-405171557D74}"/>
    <dgm:cxn modelId="{382B7861-BAD5-4F8E-8152-85543D631964}" srcId="{95668558-F99C-49D1-98D3-671C7D8DCA56}" destId="{29C9CD1B-BE5E-45D4-B405-92494040BFBF}" srcOrd="1" destOrd="0" parTransId="{54E6DDB7-551F-4C1D-B728-9661942F55C9}" sibTransId="{EEF4CF5F-1904-4C39-8DCB-174D3480A52A}"/>
    <dgm:cxn modelId="{85AD02C7-3EC1-419A-AA7E-0CDE8E643833}" type="presOf" srcId="{8226EB2D-988B-44A7-942E-28D28494C8CD}" destId="{4AEDB9F5-0AB8-49CB-AD2A-F418AC48D405}" srcOrd="0" destOrd="0" presId="urn:microsoft.com/office/officeart/2005/8/layout/vList2"/>
    <dgm:cxn modelId="{A7DAF51E-3C6E-4FB6-8B60-BEBA3405AFC9}" type="presParOf" srcId="{C4C11038-4FBB-4F83-BEC5-185E8A374E67}" destId="{4AEDB9F5-0AB8-49CB-AD2A-F418AC48D405}" srcOrd="0" destOrd="0" presId="urn:microsoft.com/office/officeart/2005/8/layout/vList2"/>
    <dgm:cxn modelId="{480B64C1-417A-40E2-ADBA-7C229E29BE70}" type="presParOf" srcId="{C4C11038-4FBB-4F83-BEC5-185E8A374E67}" destId="{F0106B67-EA34-4F42-81DD-D4B8EDB46250}" srcOrd="1" destOrd="0" presId="urn:microsoft.com/office/officeart/2005/8/layout/vList2"/>
    <dgm:cxn modelId="{06A6CEB9-D1F2-4CF5-A7F4-7F6BA5FBA202}" type="presParOf" srcId="{C4C11038-4FBB-4F83-BEC5-185E8A374E67}" destId="{D4ABD9CD-F12A-41B7-A30E-43746B3320C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E042A9-B774-46F4-9810-5D7432CC48C1}" type="doc">
      <dgm:prSet loTypeId="urn:microsoft.com/office/officeart/2008/layout/AlternatingPictureBlocks" loCatId="list" qsTypeId="urn:microsoft.com/office/officeart/2005/8/quickstyle/simple1" qsCatId="simple" csTypeId="urn:microsoft.com/office/officeart/2005/8/colors/accent1_1" csCatId="accent1" phldr="1"/>
      <dgm:spPr/>
      <dgm:t>
        <a:bodyPr/>
        <a:lstStyle/>
        <a:p>
          <a:endParaRPr lang="en-US"/>
        </a:p>
      </dgm:t>
    </dgm:pt>
    <dgm:pt modelId="{CE5C6E8F-6312-4E85-A520-EDCD9B0EBC8F}">
      <dgm:prSet/>
      <dgm:spPr/>
      <dgm:t>
        <a:bodyPr/>
        <a:lstStyle/>
        <a:p>
          <a:r>
            <a:rPr lang="en-US" b="1"/>
            <a:t>Kidney Disease</a:t>
          </a:r>
          <a:endParaRPr lang="en-US"/>
        </a:p>
      </dgm:t>
    </dgm:pt>
    <dgm:pt modelId="{2B747036-FB45-45D7-A698-0342A404BD13}" type="parTrans" cxnId="{D66C849A-DAE9-43EE-8128-A0F4538F6747}">
      <dgm:prSet/>
      <dgm:spPr/>
      <dgm:t>
        <a:bodyPr/>
        <a:lstStyle/>
        <a:p>
          <a:endParaRPr lang="en-US"/>
        </a:p>
      </dgm:t>
    </dgm:pt>
    <dgm:pt modelId="{8F2F3701-6026-4D86-890B-1B3DF66DC4E0}" type="sibTrans" cxnId="{D66C849A-DAE9-43EE-8128-A0F4538F6747}">
      <dgm:prSet/>
      <dgm:spPr/>
      <dgm:t>
        <a:bodyPr/>
        <a:lstStyle/>
        <a:p>
          <a:endParaRPr lang="en-US"/>
        </a:p>
      </dgm:t>
    </dgm:pt>
    <dgm:pt modelId="{FBC48D7A-4E6B-4F5B-BC6F-82F580216C0E}">
      <dgm:prSet/>
      <dgm:spPr/>
      <dgm:t>
        <a:bodyPr/>
        <a:lstStyle/>
        <a:p>
          <a:r>
            <a:rPr lang="en-US" dirty="0"/>
            <a:t>Synthea is a Synthetic Patient Population Simulation that is used to generate the synthetic patients within </a:t>
          </a:r>
          <a:r>
            <a:rPr lang="en-US" dirty="0" err="1"/>
            <a:t>SyntheticMass</a:t>
          </a:r>
          <a:endParaRPr lang="en-US" dirty="0"/>
        </a:p>
      </dgm:t>
    </dgm:pt>
    <dgm:pt modelId="{CF67E3F1-E214-48C3-9F5D-BC920B12E316}" type="parTrans" cxnId="{A52DD674-02D1-40B5-97B4-AE29EEFCF826}">
      <dgm:prSet/>
      <dgm:spPr/>
      <dgm:t>
        <a:bodyPr/>
        <a:lstStyle/>
        <a:p>
          <a:endParaRPr lang="en-US"/>
        </a:p>
      </dgm:t>
    </dgm:pt>
    <dgm:pt modelId="{822E25EC-1D75-43D8-BA55-4540FABBBA2A}" type="sibTrans" cxnId="{A52DD674-02D1-40B5-97B4-AE29EEFCF826}">
      <dgm:prSet/>
      <dgm:spPr/>
      <dgm:t>
        <a:bodyPr/>
        <a:lstStyle/>
        <a:p>
          <a:endParaRPr lang="en-US"/>
        </a:p>
      </dgm:t>
    </dgm:pt>
    <dgm:pt modelId="{205E9744-D126-4644-925B-1FE0FDE31078}">
      <dgm:prSet/>
      <dgm:spPr/>
      <dgm:t>
        <a:bodyPr/>
        <a:lstStyle/>
        <a:p>
          <a:r>
            <a:rPr lang="en-US" dirty="0"/>
            <a:t>Synthea outputs synthetic, realistic (but not real) patient data and associated health records in a variety of formats</a:t>
          </a:r>
        </a:p>
      </dgm:t>
    </dgm:pt>
    <dgm:pt modelId="{B04D3672-8DA9-4FA0-A10A-07F9B0A391B9}" type="parTrans" cxnId="{13703A6B-1F36-46F7-9BC0-396DDE931AB9}">
      <dgm:prSet/>
      <dgm:spPr/>
      <dgm:t>
        <a:bodyPr/>
        <a:lstStyle/>
        <a:p>
          <a:endParaRPr lang="en-US"/>
        </a:p>
      </dgm:t>
    </dgm:pt>
    <dgm:pt modelId="{BBF23F0F-D843-484F-931E-868383C57E4B}" type="sibTrans" cxnId="{13703A6B-1F36-46F7-9BC0-396DDE931AB9}">
      <dgm:prSet/>
      <dgm:spPr/>
      <dgm:t>
        <a:bodyPr/>
        <a:lstStyle/>
        <a:p>
          <a:endParaRPr lang="en-US"/>
        </a:p>
      </dgm:t>
    </dgm:pt>
    <dgm:pt modelId="{F91ADD2F-25C9-4574-8332-333F43D5BDE4}">
      <dgm:prSet/>
      <dgm:spPr/>
      <dgm:t>
        <a:bodyPr/>
        <a:lstStyle/>
        <a:p>
          <a:r>
            <a:rPr lang="en-US" dirty="0"/>
            <a:t>We have downloaded 10,000 patients in json format using the Synthea binary distribution</a:t>
          </a:r>
        </a:p>
      </dgm:t>
    </dgm:pt>
    <dgm:pt modelId="{5F097732-BB79-49DB-8DAB-3073362B6BB5}" type="parTrans" cxnId="{7D7EA0A4-7877-4A8B-A4FE-6E730481FB46}">
      <dgm:prSet/>
      <dgm:spPr/>
      <dgm:t>
        <a:bodyPr/>
        <a:lstStyle/>
        <a:p>
          <a:endParaRPr lang="en-US"/>
        </a:p>
      </dgm:t>
    </dgm:pt>
    <dgm:pt modelId="{1A4023AF-A6E6-4F01-9B90-F22DB0DB6CD4}" type="sibTrans" cxnId="{7D7EA0A4-7877-4A8B-A4FE-6E730481FB46}">
      <dgm:prSet/>
      <dgm:spPr/>
      <dgm:t>
        <a:bodyPr/>
        <a:lstStyle/>
        <a:p>
          <a:endParaRPr lang="en-US"/>
        </a:p>
      </dgm:t>
    </dgm:pt>
    <dgm:pt modelId="{38B9539B-AEE9-4C29-8FF7-DDB17BB5560B}">
      <dgm:prSet/>
      <dgm:spPr/>
      <dgm:t>
        <a:bodyPr/>
        <a:lstStyle/>
        <a:p>
          <a:r>
            <a:rPr lang="en-US" b="1"/>
            <a:t>Fitness</a:t>
          </a:r>
          <a:endParaRPr lang="en-US"/>
        </a:p>
      </dgm:t>
    </dgm:pt>
    <dgm:pt modelId="{286C72CC-ED63-49AD-ADB9-0B5FA8A3D4BD}" type="parTrans" cxnId="{CECFEA74-E028-4E21-A633-0F031B6B221E}">
      <dgm:prSet/>
      <dgm:spPr/>
      <dgm:t>
        <a:bodyPr/>
        <a:lstStyle/>
        <a:p>
          <a:endParaRPr lang="en-US"/>
        </a:p>
      </dgm:t>
    </dgm:pt>
    <dgm:pt modelId="{6AA1DBB8-BE8D-4925-A0CA-106604AD3328}" type="sibTrans" cxnId="{CECFEA74-E028-4E21-A633-0F031B6B221E}">
      <dgm:prSet/>
      <dgm:spPr/>
      <dgm:t>
        <a:bodyPr/>
        <a:lstStyle/>
        <a:p>
          <a:endParaRPr lang="en-US"/>
        </a:p>
      </dgm:t>
    </dgm:pt>
    <dgm:pt modelId="{AD30A69A-43BF-49A9-AB56-D2A8F884AD07}">
      <dgm:prSet/>
      <dgm:spPr/>
      <dgm:t>
        <a:bodyPr/>
        <a:lstStyle/>
        <a:p>
          <a:r>
            <a:rPr lang="en-US" b="0" i="0"/>
            <a:t>Apple HealthKit provides a central repository for health and fitness data on iPhone and Apple Watch. With the user’s permission, apps communicate with the HealthKit store to access and share this data.</a:t>
          </a:r>
          <a:endParaRPr lang="en-US"/>
        </a:p>
      </dgm:t>
    </dgm:pt>
    <dgm:pt modelId="{9DA9538C-126C-49A1-8034-3D155524D412}" type="parTrans" cxnId="{02B585F8-E487-4116-81EB-3FFFA7871115}">
      <dgm:prSet/>
      <dgm:spPr/>
      <dgm:t>
        <a:bodyPr/>
        <a:lstStyle/>
        <a:p>
          <a:endParaRPr lang="en-US"/>
        </a:p>
      </dgm:t>
    </dgm:pt>
    <dgm:pt modelId="{24597DDF-1FDE-49F4-BB0D-4811CCD7E3EC}" type="sibTrans" cxnId="{02B585F8-E487-4116-81EB-3FFFA7871115}">
      <dgm:prSet/>
      <dgm:spPr/>
      <dgm:t>
        <a:bodyPr/>
        <a:lstStyle/>
        <a:p>
          <a:endParaRPr lang="en-US"/>
        </a:p>
      </dgm:t>
    </dgm:pt>
    <dgm:pt modelId="{8D3335B9-125D-4A39-A62C-120BA7256CFE}">
      <dgm:prSet/>
      <dgm:spPr/>
      <dgm:t>
        <a:bodyPr/>
        <a:lstStyle/>
        <a:p>
          <a:r>
            <a:rPr lang="en-US"/>
            <a:t>We have received complete fitness data for 10 patients</a:t>
          </a:r>
        </a:p>
      </dgm:t>
    </dgm:pt>
    <dgm:pt modelId="{C3E78BA0-AB12-4D31-A995-3DE26DEB0C11}" type="parTrans" cxnId="{BD0467F1-9F7D-4264-97F0-AF8EAB86A5A7}">
      <dgm:prSet/>
      <dgm:spPr/>
      <dgm:t>
        <a:bodyPr/>
        <a:lstStyle/>
        <a:p>
          <a:endParaRPr lang="en-US"/>
        </a:p>
      </dgm:t>
    </dgm:pt>
    <dgm:pt modelId="{AA11D0E4-FDC6-44E8-A038-0CD048D08F26}" type="sibTrans" cxnId="{BD0467F1-9F7D-4264-97F0-AF8EAB86A5A7}">
      <dgm:prSet/>
      <dgm:spPr/>
      <dgm:t>
        <a:bodyPr/>
        <a:lstStyle/>
        <a:p>
          <a:endParaRPr lang="en-US"/>
        </a:p>
      </dgm:t>
    </dgm:pt>
    <dgm:pt modelId="{33B88039-DC71-43ED-AF42-5491CC8EE247}" type="pres">
      <dgm:prSet presAssocID="{3DE042A9-B774-46F4-9810-5D7432CC48C1}" presName="linearFlow" presStyleCnt="0">
        <dgm:presLayoutVars>
          <dgm:dir/>
          <dgm:resizeHandles val="exact"/>
        </dgm:presLayoutVars>
      </dgm:prSet>
      <dgm:spPr/>
    </dgm:pt>
    <dgm:pt modelId="{6D91C304-722C-43D8-BF57-C130F450D83E}" type="pres">
      <dgm:prSet presAssocID="{CE5C6E8F-6312-4E85-A520-EDCD9B0EBC8F}" presName="comp" presStyleCnt="0"/>
      <dgm:spPr/>
    </dgm:pt>
    <dgm:pt modelId="{68522E1B-6BB3-4CF4-B541-221F1E183E53}" type="pres">
      <dgm:prSet presAssocID="{CE5C6E8F-6312-4E85-A520-EDCD9B0EBC8F}" presName="rect2" presStyleLbl="node1" presStyleIdx="0" presStyleCnt="2">
        <dgm:presLayoutVars>
          <dgm:bulletEnabled val="1"/>
        </dgm:presLayoutVars>
      </dgm:prSet>
      <dgm:spPr/>
    </dgm:pt>
    <dgm:pt modelId="{3A3DF223-940D-4506-B815-51668E513DF8}" type="pres">
      <dgm:prSet presAssocID="{CE5C6E8F-6312-4E85-A520-EDCD9B0EBC8F}" presName="rect1" presStyleLbl="ln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Kidneys with solid fill"/>
        </a:ext>
      </dgm:extLst>
    </dgm:pt>
    <dgm:pt modelId="{B6648C50-C9C8-4A4E-89D1-F060B8E0143B}" type="pres">
      <dgm:prSet presAssocID="{8F2F3701-6026-4D86-890B-1B3DF66DC4E0}" presName="sibTrans" presStyleCnt="0"/>
      <dgm:spPr/>
    </dgm:pt>
    <dgm:pt modelId="{38B47D3D-C727-4395-8037-4F7EC7DEAA9A}" type="pres">
      <dgm:prSet presAssocID="{38B9539B-AEE9-4C29-8FF7-DDB17BB5560B}" presName="comp" presStyleCnt="0"/>
      <dgm:spPr/>
    </dgm:pt>
    <dgm:pt modelId="{954E9262-0D84-4DCA-9210-40966EDF8A76}" type="pres">
      <dgm:prSet presAssocID="{38B9539B-AEE9-4C29-8FF7-DDB17BB5560B}" presName="rect2" presStyleLbl="node1" presStyleIdx="1" presStyleCnt="2">
        <dgm:presLayoutVars>
          <dgm:bulletEnabled val="1"/>
        </dgm:presLayoutVars>
      </dgm:prSet>
      <dgm:spPr/>
    </dgm:pt>
    <dgm:pt modelId="{23A90115-6F3E-406F-93EE-5D7976C7F916}" type="pres">
      <dgm:prSet presAssocID="{38B9539B-AEE9-4C29-8FF7-DDB17BB5560B}" presName="rect1" presStyleLbl="ln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Run outline"/>
        </a:ext>
      </dgm:extLst>
    </dgm:pt>
  </dgm:ptLst>
  <dgm:cxnLst>
    <dgm:cxn modelId="{3557971C-A30D-49E6-ACE1-04951FE79E8D}" type="presOf" srcId="{205E9744-D126-4644-925B-1FE0FDE31078}" destId="{68522E1B-6BB3-4CF4-B541-221F1E183E53}" srcOrd="0" destOrd="2" presId="urn:microsoft.com/office/officeart/2008/layout/AlternatingPictureBlocks"/>
    <dgm:cxn modelId="{B7E02C40-BC18-4C36-A8DD-725459861D83}" type="presOf" srcId="{3DE042A9-B774-46F4-9810-5D7432CC48C1}" destId="{33B88039-DC71-43ED-AF42-5491CC8EE247}" srcOrd="0" destOrd="0" presId="urn:microsoft.com/office/officeart/2008/layout/AlternatingPictureBlocks"/>
    <dgm:cxn modelId="{F3977761-89B9-4FBF-A8F3-1B98B708A012}" type="presOf" srcId="{38B9539B-AEE9-4C29-8FF7-DDB17BB5560B}" destId="{954E9262-0D84-4DCA-9210-40966EDF8A76}" srcOrd="0" destOrd="0" presId="urn:microsoft.com/office/officeart/2008/layout/AlternatingPictureBlocks"/>
    <dgm:cxn modelId="{2877EC68-D729-4892-AB69-CAE63C8A7C43}" type="presOf" srcId="{CE5C6E8F-6312-4E85-A520-EDCD9B0EBC8F}" destId="{68522E1B-6BB3-4CF4-B541-221F1E183E53}" srcOrd="0" destOrd="0" presId="urn:microsoft.com/office/officeart/2008/layout/AlternatingPictureBlocks"/>
    <dgm:cxn modelId="{13703A6B-1F36-46F7-9BC0-396DDE931AB9}" srcId="{CE5C6E8F-6312-4E85-A520-EDCD9B0EBC8F}" destId="{205E9744-D126-4644-925B-1FE0FDE31078}" srcOrd="1" destOrd="0" parTransId="{B04D3672-8DA9-4FA0-A10A-07F9B0A391B9}" sibTransId="{BBF23F0F-D843-484F-931E-868383C57E4B}"/>
    <dgm:cxn modelId="{A52DD674-02D1-40B5-97B4-AE29EEFCF826}" srcId="{CE5C6E8F-6312-4E85-A520-EDCD9B0EBC8F}" destId="{FBC48D7A-4E6B-4F5B-BC6F-82F580216C0E}" srcOrd="0" destOrd="0" parTransId="{CF67E3F1-E214-48C3-9F5D-BC920B12E316}" sibTransId="{822E25EC-1D75-43D8-BA55-4540FABBBA2A}"/>
    <dgm:cxn modelId="{CECFEA74-E028-4E21-A633-0F031B6B221E}" srcId="{3DE042A9-B774-46F4-9810-5D7432CC48C1}" destId="{38B9539B-AEE9-4C29-8FF7-DDB17BB5560B}" srcOrd="1" destOrd="0" parTransId="{286C72CC-ED63-49AD-ADB9-0B5FA8A3D4BD}" sibTransId="{6AA1DBB8-BE8D-4925-A0CA-106604AD3328}"/>
    <dgm:cxn modelId="{3CC5EE75-826B-4801-854E-D066928AAA18}" type="presOf" srcId="{AD30A69A-43BF-49A9-AB56-D2A8F884AD07}" destId="{954E9262-0D84-4DCA-9210-40966EDF8A76}" srcOrd="0" destOrd="1" presId="urn:microsoft.com/office/officeart/2008/layout/AlternatingPictureBlocks"/>
    <dgm:cxn modelId="{444E205A-FD48-4492-957F-52DC16DF671B}" type="presOf" srcId="{FBC48D7A-4E6B-4F5B-BC6F-82F580216C0E}" destId="{68522E1B-6BB3-4CF4-B541-221F1E183E53}" srcOrd="0" destOrd="1" presId="urn:microsoft.com/office/officeart/2008/layout/AlternatingPictureBlocks"/>
    <dgm:cxn modelId="{B6567C7B-CBC0-4433-897E-67280D022103}" type="presOf" srcId="{8D3335B9-125D-4A39-A62C-120BA7256CFE}" destId="{954E9262-0D84-4DCA-9210-40966EDF8A76}" srcOrd="0" destOrd="2" presId="urn:microsoft.com/office/officeart/2008/layout/AlternatingPictureBlocks"/>
    <dgm:cxn modelId="{D66C849A-DAE9-43EE-8128-A0F4538F6747}" srcId="{3DE042A9-B774-46F4-9810-5D7432CC48C1}" destId="{CE5C6E8F-6312-4E85-A520-EDCD9B0EBC8F}" srcOrd="0" destOrd="0" parTransId="{2B747036-FB45-45D7-A698-0342A404BD13}" sibTransId="{8F2F3701-6026-4D86-890B-1B3DF66DC4E0}"/>
    <dgm:cxn modelId="{7D7EA0A4-7877-4A8B-A4FE-6E730481FB46}" srcId="{CE5C6E8F-6312-4E85-A520-EDCD9B0EBC8F}" destId="{F91ADD2F-25C9-4574-8332-333F43D5BDE4}" srcOrd="2" destOrd="0" parTransId="{5F097732-BB79-49DB-8DAB-3073362B6BB5}" sibTransId="{1A4023AF-A6E6-4F01-9B90-F22DB0DB6CD4}"/>
    <dgm:cxn modelId="{BD0467F1-9F7D-4264-97F0-AF8EAB86A5A7}" srcId="{38B9539B-AEE9-4C29-8FF7-DDB17BB5560B}" destId="{8D3335B9-125D-4A39-A62C-120BA7256CFE}" srcOrd="1" destOrd="0" parTransId="{C3E78BA0-AB12-4D31-A995-3DE26DEB0C11}" sibTransId="{AA11D0E4-FDC6-44E8-A038-0CD048D08F26}"/>
    <dgm:cxn modelId="{02B585F8-E487-4116-81EB-3FFFA7871115}" srcId="{38B9539B-AEE9-4C29-8FF7-DDB17BB5560B}" destId="{AD30A69A-43BF-49A9-AB56-D2A8F884AD07}" srcOrd="0" destOrd="0" parTransId="{9DA9538C-126C-49A1-8034-3D155524D412}" sibTransId="{24597DDF-1FDE-49F4-BB0D-4811CCD7E3EC}"/>
    <dgm:cxn modelId="{C96AD8FD-FDEF-4E31-9E34-82D8E8227D2A}" type="presOf" srcId="{F91ADD2F-25C9-4574-8332-333F43D5BDE4}" destId="{68522E1B-6BB3-4CF4-B541-221F1E183E53}" srcOrd="0" destOrd="3" presId="urn:microsoft.com/office/officeart/2008/layout/AlternatingPictureBlocks"/>
    <dgm:cxn modelId="{23024E09-74C1-4F58-AC1E-E80D64371FBA}" type="presParOf" srcId="{33B88039-DC71-43ED-AF42-5491CC8EE247}" destId="{6D91C304-722C-43D8-BF57-C130F450D83E}" srcOrd="0" destOrd="0" presId="urn:microsoft.com/office/officeart/2008/layout/AlternatingPictureBlocks"/>
    <dgm:cxn modelId="{6710461C-9697-4C11-A047-471115ED33A9}" type="presParOf" srcId="{6D91C304-722C-43D8-BF57-C130F450D83E}" destId="{68522E1B-6BB3-4CF4-B541-221F1E183E53}" srcOrd="0" destOrd="0" presId="urn:microsoft.com/office/officeart/2008/layout/AlternatingPictureBlocks"/>
    <dgm:cxn modelId="{F83AA1E3-52E8-4D64-8497-2B50672B7802}" type="presParOf" srcId="{6D91C304-722C-43D8-BF57-C130F450D83E}" destId="{3A3DF223-940D-4506-B815-51668E513DF8}" srcOrd="1" destOrd="0" presId="urn:microsoft.com/office/officeart/2008/layout/AlternatingPictureBlocks"/>
    <dgm:cxn modelId="{4318A954-AD5D-4DF3-8541-F128C462EE2D}" type="presParOf" srcId="{33B88039-DC71-43ED-AF42-5491CC8EE247}" destId="{B6648C50-C9C8-4A4E-89D1-F060B8E0143B}" srcOrd="1" destOrd="0" presId="urn:microsoft.com/office/officeart/2008/layout/AlternatingPictureBlocks"/>
    <dgm:cxn modelId="{64229D6D-9E97-411F-AC75-C3CDB02BDB28}" type="presParOf" srcId="{33B88039-DC71-43ED-AF42-5491CC8EE247}" destId="{38B47D3D-C727-4395-8037-4F7EC7DEAA9A}" srcOrd="2" destOrd="0" presId="urn:microsoft.com/office/officeart/2008/layout/AlternatingPictureBlocks"/>
    <dgm:cxn modelId="{984C42B7-6E01-4D77-BA61-53D1ABBAB872}" type="presParOf" srcId="{38B47D3D-C727-4395-8037-4F7EC7DEAA9A}" destId="{954E9262-0D84-4DCA-9210-40966EDF8A76}" srcOrd="0" destOrd="0" presId="urn:microsoft.com/office/officeart/2008/layout/AlternatingPictureBlocks"/>
    <dgm:cxn modelId="{FE581BC6-E133-4BBB-A765-64A027AD943B}" type="presParOf" srcId="{38B47D3D-C727-4395-8037-4F7EC7DEAA9A}" destId="{23A90115-6F3E-406F-93EE-5D7976C7F916}" srcOrd="1" destOrd="0" presId="urn:microsoft.com/office/officeart/2008/layout/AlternatingPicture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ACDC1A-9E4E-4807-83E8-E06772778126}" type="doc">
      <dgm:prSet loTypeId="urn:microsoft.com/office/officeart/2008/layout/CircleAccentTimeline" loCatId="process" qsTypeId="urn:microsoft.com/office/officeart/2005/8/quickstyle/simple1" qsCatId="simple" csTypeId="urn:microsoft.com/office/officeart/2005/8/colors/accent1_2" csCatId="accent1" phldr="1"/>
      <dgm:spPr/>
      <dgm:t>
        <a:bodyPr/>
        <a:lstStyle/>
        <a:p>
          <a:endParaRPr lang="en-US"/>
        </a:p>
      </dgm:t>
    </dgm:pt>
    <dgm:pt modelId="{8D00AE05-B664-46F6-B777-791D70526B73}">
      <dgm:prSet phldrT="[Text]"/>
      <dgm:spPr/>
      <dgm:t>
        <a:bodyPr/>
        <a:lstStyle/>
        <a:p>
          <a:r>
            <a:rPr lang="en-US" dirty="0">
              <a:solidFill>
                <a:schemeClr val="bg1"/>
              </a:solidFill>
            </a:rPr>
            <a:t>Kidney Disease</a:t>
          </a:r>
        </a:p>
      </dgm:t>
    </dgm:pt>
    <dgm:pt modelId="{AE21857B-7CC0-44AA-A39B-BD83953DBEF4}" type="parTrans" cxnId="{3FC896AA-75F0-4AF2-8FCE-68E3740B4C8F}">
      <dgm:prSet/>
      <dgm:spPr/>
      <dgm:t>
        <a:bodyPr/>
        <a:lstStyle/>
        <a:p>
          <a:endParaRPr lang="en-US">
            <a:solidFill>
              <a:schemeClr val="bg1"/>
            </a:solidFill>
          </a:endParaRPr>
        </a:p>
      </dgm:t>
    </dgm:pt>
    <dgm:pt modelId="{C1AF9E8E-2AE2-4594-9681-897A82B066C0}" type="sibTrans" cxnId="{3FC896AA-75F0-4AF2-8FCE-68E3740B4C8F}">
      <dgm:prSet/>
      <dgm:spPr/>
      <dgm:t>
        <a:bodyPr/>
        <a:lstStyle/>
        <a:p>
          <a:endParaRPr lang="en-US">
            <a:solidFill>
              <a:schemeClr val="bg1"/>
            </a:solidFill>
          </a:endParaRPr>
        </a:p>
      </dgm:t>
    </dgm:pt>
    <dgm:pt modelId="{C9AFA8B8-BF56-4B4F-A5AE-9BCA258527C7}">
      <dgm:prSet phldrT="[Text]"/>
      <dgm:spPr/>
      <dgm:t>
        <a:bodyPr/>
        <a:lstStyle/>
        <a:p>
          <a:r>
            <a:rPr lang="en-US" dirty="0">
              <a:solidFill>
                <a:schemeClr val="bg1"/>
              </a:solidFill>
            </a:rPr>
            <a:t>Source Data</a:t>
          </a:r>
        </a:p>
      </dgm:t>
    </dgm:pt>
    <dgm:pt modelId="{1356D563-9362-4CD6-B306-CD3331F45706}" type="parTrans" cxnId="{7CF642BC-D5B8-4E54-995A-45E58B26FD1E}">
      <dgm:prSet/>
      <dgm:spPr/>
      <dgm:t>
        <a:bodyPr/>
        <a:lstStyle/>
        <a:p>
          <a:endParaRPr lang="en-US">
            <a:solidFill>
              <a:schemeClr val="bg1"/>
            </a:solidFill>
          </a:endParaRPr>
        </a:p>
      </dgm:t>
    </dgm:pt>
    <dgm:pt modelId="{BEF4F7B3-EB4C-4FB9-8E37-B15C65B94F5A}" type="sibTrans" cxnId="{7CF642BC-D5B8-4E54-995A-45E58B26FD1E}">
      <dgm:prSet/>
      <dgm:spPr/>
      <dgm:t>
        <a:bodyPr/>
        <a:lstStyle/>
        <a:p>
          <a:endParaRPr lang="en-US">
            <a:solidFill>
              <a:schemeClr val="bg1"/>
            </a:solidFill>
          </a:endParaRPr>
        </a:p>
      </dgm:t>
    </dgm:pt>
    <dgm:pt modelId="{3F2F89F0-4824-4012-90FD-C4D8C5B8C01E}">
      <dgm:prSet phldrT="[Text]"/>
      <dgm:spPr/>
      <dgm:t>
        <a:bodyPr/>
        <a:lstStyle/>
        <a:p>
          <a:r>
            <a:rPr lang="en-US" dirty="0">
              <a:solidFill>
                <a:schemeClr val="bg1"/>
              </a:solidFill>
            </a:rPr>
            <a:t>Process/Clean Data</a:t>
          </a:r>
        </a:p>
      </dgm:t>
    </dgm:pt>
    <dgm:pt modelId="{2FCB689B-CBA5-44DB-8A14-46A5B9DA2FFE}" type="parTrans" cxnId="{347F5256-7B7D-4EE4-9A57-91BC6E676555}">
      <dgm:prSet/>
      <dgm:spPr/>
      <dgm:t>
        <a:bodyPr/>
        <a:lstStyle/>
        <a:p>
          <a:endParaRPr lang="en-US">
            <a:solidFill>
              <a:schemeClr val="bg1"/>
            </a:solidFill>
          </a:endParaRPr>
        </a:p>
      </dgm:t>
    </dgm:pt>
    <dgm:pt modelId="{E3386240-4558-44BF-834C-6B14CA5D98CD}" type="sibTrans" cxnId="{347F5256-7B7D-4EE4-9A57-91BC6E676555}">
      <dgm:prSet/>
      <dgm:spPr/>
      <dgm:t>
        <a:bodyPr/>
        <a:lstStyle/>
        <a:p>
          <a:endParaRPr lang="en-US">
            <a:solidFill>
              <a:schemeClr val="bg1"/>
            </a:solidFill>
          </a:endParaRPr>
        </a:p>
      </dgm:t>
    </dgm:pt>
    <dgm:pt modelId="{9A2060E7-ACE6-4E05-8F5F-3D15B1F4320F}">
      <dgm:prSet phldrT="[Text]"/>
      <dgm:spPr/>
      <dgm:t>
        <a:bodyPr/>
        <a:lstStyle/>
        <a:p>
          <a:r>
            <a:rPr lang="en-US" dirty="0">
              <a:solidFill>
                <a:schemeClr val="bg1"/>
              </a:solidFill>
            </a:rPr>
            <a:t>Fitness</a:t>
          </a:r>
        </a:p>
      </dgm:t>
    </dgm:pt>
    <dgm:pt modelId="{B2E1321D-9A05-45A6-8F66-E60CACFDCB30}" type="parTrans" cxnId="{C89B0F0B-DB9D-4A37-AAE6-CAD1635654C3}">
      <dgm:prSet/>
      <dgm:spPr/>
      <dgm:t>
        <a:bodyPr/>
        <a:lstStyle/>
        <a:p>
          <a:endParaRPr lang="en-US">
            <a:solidFill>
              <a:schemeClr val="bg1"/>
            </a:solidFill>
          </a:endParaRPr>
        </a:p>
      </dgm:t>
    </dgm:pt>
    <dgm:pt modelId="{D829814C-F95B-4F38-9DF0-70BAD5962D48}" type="sibTrans" cxnId="{C89B0F0B-DB9D-4A37-AAE6-CAD1635654C3}">
      <dgm:prSet/>
      <dgm:spPr/>
      <dgm:t>
        <a:bodyPr/>
        <a:lstStyle/>
        <a:p>
          <a:endParaRPr lang="en-US">
            <a:solidFill>
              <a:schemeClr val="bg1"/>
            </a:solidFill>
          </a:endParaRPr>
        </a:p>
      </dgm:t>
    </dgm:pt>
    <dgm:pt modelId="{5CF449CE-DC6F-4870-B835-E4E6F5E6C070}">
      <dgm:prSet phldrT="[Text]"/>
      <dgm:spPr/>
      <dgm:t>
        <a:bodyPr/>
        <a:lstStyle/>
        <a:p>
          <a:r>
            <a:rPr lang="en-US" dirty="0">
              <a:solidFill>
                <a:schemeClr val="bg1"/>
              </a:solidFill>
            </a:rPr>
            <a:t>Source Data</a:t>
          </a:r>
        </a:p>
      </dgm:t>
    </dgm:pt>
    <dgm:pt modelId="{783D2420-94C3-4F52-B1E9-3E1CBDA8C0EB}" type="parTrans" cxnId="{A8EFF883-0663-4650-A546-B97B821C8D6A}">
      <dgm:prSet/>
      <dgm:spPr/>
      <dgm:t>
        <a:bodyPr/>
        <a:lstStyle/>
        <a:p>
          <a:endParaRPr lang="en-US">
            <a:solidFill>
              <a:schemeClr val="bg1"/>
            </a:solidFill>
          </a:endParaRPr>
        </a:p>
      </dgm:t>
    </dgm:pt>
    <dgm:pt modelId="{50297F16-EBCB-4432-864D-38B394A0E41D}" type="sibTrans" cxnId="{A8EFF883-0663-4650-A546-B97B821C8D6A}">
      <dgm:prSet/>
      <dgm:spPr/>
      <dgm:t>
        <a:bodyPr/>
        <a:lstStyle/>
        <a:p>
          <a:endParaRPr lang="en-US">
            <a:solidFill>
              <a:schemeClr val="bg1"/>
            </a:solidFill>
          </a:endParaRPr>
        </a:p>
      </dgm:t>
    </dgm:pt>
    <dgm:pt modelId="{D21EAF4B-DB53-43A2-8DFD-89E130E0D9C4}">
      <dgm:prSet phldrT="[Text]"/>
      <dgm:spPr/>
      <dgm:t>
        <a:bodyPr/>
        <a:lstStyle/>
        <a:p>
          <a:r>
            <a:rPr lang="en-US" dirty="0">
              <a:solidFill>
                <a:schemeClr val="bg1"/>
              </a:solidFill>
            </a:rPr>
            <a:t>Identity Features</a:t>
          </a:r>
        </a:p>
      </dgm:t>
    </dgm:pt>
    <dgm:pt modelId="{55D3F3CB-20DD-4E9B-9626-FE705FD8374C}" type="parTrans" cxnId="{41329A75-51C9-4B3F-9117-2D98B392D109}">
      <dgm:prSet/>
      <dgm:spPr/>
      <dgm:t>
        <a:bodyPr/>
        <a:lstStyle/>
        <a:p>
          <a:endParaRPr lang="en-US"/>
        </a:p>
      </dgm:t>
    </dgm:pt>
    <dgm:pt modelId="{C0F52E3C-C4EC-4056-AC80-476337498DE8}" type="sibTrans" cxnId="{41329A75-51C9-4B3F-9117-2D98B392D109}">
      <dgm:prSet/>
      <dgm:spPr/>
      <dgm:t>
        <a:bodyPr/>
        <a:lstStyle/>
        <a:p>
          <a:endParaRPr lang="en-US"/>
        </a:p>
      </dgm:t>
    </dgm:pt>
    <dgm:pt modelId="{C74F9EE2-9AC3-4AFC-B08C-C7F19D8956ED}">
      <dgm:prSet phldrT="[Text]"/>
      <dgm:spPr/>
      <dgm:t>
        <a:bodyPr/>
        <a:lstStyle/>
        <a:p>
          <a:r>
            <a:rPr lang="en-US" dirty="0">
              <a:solidFill>
                <a:schemeClr val="bg1"/>
              </a:solidFill>
            </a:rPr>
            <a:t>Create Model</a:t>
          </a:r>
        </a:p>
      </dgm:t>
    </dgm:pt>
    <dgm:pt modelId="{B2918A23-3E69-4D76-AD4E-108EC4F8B419}" type="parTrans" cxnId="{D2C7A659-FF5D-4670-A93C-544D85280707}">
      <dgm:prSet/>
      <dgm:spPr/>
      <dgm:t>
        <a:bodyPr/>
        <a:lstStyle/>
        <a:p>
          <a:endParaRPr lang="en-US"/>
        </a:p>
      </dgm:t>
    </dgm:pt>
    <dgm:pt modelId="{AF12071A-D2BD-4354-A36E-2B3E8B2BB43A}" type="sibTrans" cxnId="{D2C7A659-FF5D-4670-A93C-544D85280707}">
      <dgm:prSet/>
      <dgm:spPr/>
      <dgm:t>
        <a:bodyPr/>
        <a:lstStyle/>
        <a:p>
          <a:endParaRPr lang="en-US"/>
        </a:p>
      </dgm:t>
    </dgm:pt>
    <dgm:pt modelId="{54F09BAE-4EBF-4B10-90E4-A067383A5B26}">
      <dgm:prSet phldrT="[Text]"/>
      <dgm:spPr/>
      <dgm:t>
        <a:bodyPr/>
        <a:lstStyle/>
        <a:p>
          <a:r>
            <a:rPr lang="en-US" dirty="0">
              <a:solidFill>
                <a:schemeClr val="bg1"/>
              </a:solidFill>
            </a:rPr>
            <a:t>Evaluate Model</a:t>
          </a:r>
        </a:p>
      </dgm:t>
    </dgm:pt>
    <dgm:pt modelId="{4B4F524D-0A0A-452F-9049-E60F46EE0708}" type="parTrans" cxnId="{D887FE84-0878-490F-B50D-AB511E30DD07}">
      <dgm:prSet/>
      <dgm:spPr/>
      <dgm:t>
        <a:bodyPr/>
        <a:lstStyle/>
        <a:p>
          <a:endParaRPr lang="en-US"/>
        </a:p>
      </dgm:t>
    </dgm:pt>
    <dgm:pt modelId="{D848DC92-3863-40FF-9E2C-8305414AFC22}" type="sibTrans" cxnId="{D887FE84-0878-490F-B50D-AB511E30DD07}">
      <dgm:prSet/>
      <dgm:spPr/>
      <dgm:t>
        <a:bodyPr/>
        <a:lstStyle/>
        <a:p>
          <a:endParaRPr lang="en-US"/>
        </a:p>
      </dgm:t>
    </dgm:pt>
    <dgm:pt modelId="{75A7834F-2604-486D-9158-6427EF463FAB}">
      <dgm:prSet phldrT="[Text]"/>
      <dgm:spPr/>
      <dgm:t>
        <a:bodyPr/>
        <a:lstStyle/>
        <a:p>
          <a:r>
            <a:rPr lang="en-US" dirty="0">
              <a:solidFill>
                <a:schemeClr val="bg1"/>
              </a:solidFill>
            </a:rPr>
            <a:t>Store Data</a:t>
          </a:r>
        </a:p>
      </dgm:t>
    </dgm:pt>
    <dgm:pt modelId="{67B819AE-53D8-4226-A4BF-A54D64ACD162}" type="parTrans" cxnId="{AC1D8970-0581-4F89-AC4B-39D338E6C24A}">
      <dgm:prSet/>
      <dgm:spPr/>
      <dgm:t>
        <a:bodyPr/>
        <a:lstStyle/>
        <a:p>
          <a:endParaRPr lang="en-US"/>
        </a:p>
      </dgm:t>
    </dgm:pt>
    <dgm:pt modelId="{DF87C0E0-E80E-4CEB-A4A6-F84915524F83}" type="sibTrans" cxnId="{AC1D8970-0581-4F89-AC4B-39D338E6C24A}">
      <dgm:prSet/>
      <dgm:spPr/>
      <dgm:t>
        <a:bodyPr/>
        <a:lstStyle/>
        <a:p>
          <a:endParaRPr lang="en-US"/>
        </a:p>
      </dgm:t>
    </dgm:pt>
    <dgm:pt modelId="{6DDE61B2-414B-4A66-8BF1-396E67EAD043}">
      <dgm:prSet phldrT="[Text]"/>
      <dgm:spPr/>
      <dgm:t>
        <a:bodyPr/>
        <a:lstStyle/>
        <a:p>
          <a:r>
            <a:rPr lang="en-US" dirty="0">
              <a:solidFill>
                <a:schemeClr val="bg1"/>
              </a:solidFill>
            </a:rPr>
            <a:t>Process Data</a:t>
          </a:r>
        </a:p>
      </dgm:t>
    </dgm:pt>
    <dgm:pt modelId="{D4D11438-FB0F-439C-BF7B-902F706201DC}" type="parTrans" cxnId="{5707EC1C-3B37-4B0F-8292-C9B2A8AB8B88}">
      <dgm:prSet/>
      <dgm:spPr/>
      <dgm:t>
        <a:bodyPr/>
        <a:lstStyle/>
        <a:p>
          <a:endParaRPr lang="en-US"/>
        </a:p>
      </dgm:t>
    </dgm:pt>
    <dgm:pt modelId="{F090D62D-C2DD-47E5-A156-27AC72186816}" type="sibTrans" cxnId="{5707EC1C-3B37-4B0F-8292-C9B2A8AB8B88}">
      <dgm:prSet/>
      <dgm:spPr/>
      <dgm:t>
        <a:bodyPr/>
        <a:lstStyle/>
        <a:p>
          <a:endParaRPr lang="en-US"/>
        </a:p>
      </dgm:t>
    </dgm:pt>
    <dgm:pt modelId="{A93F3808-097D-47EA-B6A6-1DC7B54C5246}">
      <dgm:prSet phldrT="[Text]"/>
      <dgm:spPr/>
      <dgm:t>
        <a:bodyPr/>
        <a:lstStyle/>
        <a:p>
          <a:r>
            <a:rPr lang="en-US" dirty="0">
              <a:solidFill>
                <a:schemeClr val="bg1"/>
              </a:solidFill>
            </a:rPr>
            <a:t>Identify Features</a:t>
          </a:r>
        </a:p>
      </dgm:t>
    </dgm:pt>
    <dgm:pt modelId="{378F9D61-FFA1-4A07-A974-9DC6E5B213CF}" type="parTrans" cxnId="{6569585B-C1D1-4379-8A0C-A0705FA04F66}">
      <dgm:prSet/>
      <dgm:spPr/>
      <dgm:t>
        <a:bodyPr/>
        <a:lstStyle/>
        <a:p>
          <a:endParaRPr lang="en-US"/>
        </a:p>
      </dgm:t>
    </dgm:pt>
    <dgm:pt modelId="{24F622EB-62A2-440E-BF11-EBCE22EB94FC}" type="sibTrans" cxnId="{6569585B-C1D1-4379-8A0C-A0705FA04F66}">
      <dgm:prSet/>
      <dgm:spPr/>
      <dgm:t>
        <a:bodyPr/>
        <a:lstStyle/>
        <a:p>
          <a:endParaRPr lang="en-US"/>
        </a:p>
      </dgm:t>
    </dgm:pt>
    <dgm:pt modelId="{90012DD4-3843-430B-98EB-2DE0C8160742}">
      <dgm:prSet phldrT="[Text]"/>
      <dgm:spPr/>
      <dgm:t>
        <a:bodyPr/>
        <a:lstStyle/>
        <a:p>
          <a:r>
            <a:rPr lang="en-US" dirty="0">
              <a:solidFill>
                <a:schemeClr val="bg1"/>
              </a:solidFill>
            </a:rPr>
            <a:t>Create Model</a:t>
          </a:r>
        </a:p>
      </dgm:t>
    </dgm:pt>
    <dgm:pt modelId="{E8B543E2-F565-4B68-A738-EBB4FC184580}" type="parTrans" cxnId="{51785DF8-C9F4-405C-9DC5-29DDBB411137}">
      <dgm:prSet/>
      <dgm:spPr/>
      <dgm:t>
        <a:bodyPr/>
        <a:lstStyle/>
        <a:p>
          <a:endParaRPr lang="en-US"/>
        </a:p>
      </dgm:t>
    </dgm:pt>
    <dgm:pt modelId="{0B5E0294-3F48-45E9-91A3-EE546510FAED}" type="sibTrans" cxnId="{51785DF8-C9F4-405C-9DC5-29DDBB411137}">
      <dgm:prSet/>
      <dgm:spPr/>
      <dgm:t>
        <a:bodyPr/>
        <a:lstStyle/>
        <a:p>
          <a:endParaRPr lang="en-US"/>
        </a:p>
      </dgm:t>
    </dgm:pt>
    <dgm:pt modelId="{A0BE697D-4AA9-438F-91D1-EFCCAA802113}">
      <dgm:prSet phldrT="[Text]"/>
      <dgm:spPr/>
      <dgm:t>
        <a:bodyPr/>
        <a:lstStyle/>
        <a:p>
          <a:r>
            <a:rPr lang="en-US" dirty="0">
              <a:solidFill>
                <a:schemeClr val="bg1"/>
              </a:solidFill>
            </a:rPr>
            <a:t>Evaluate Model</a:t>
          </a:r>
        </a:p>
      </dgm:t>
    </dgm:pt>
    <dgm:pt modelId="{4E202DCD-A4C0-4F9A-B269-513E86C767F2}" type="parTrans" cxnId="{D6ED6E99-8C5F-41F8-97FF-8D4909EAB415}">
      <dgm:prSet/>
      <dgm:spPr/>
      <dgm:t>
        <a:bodyPr/>
        <a:lstStyle/>
        <a:p>
          <a:endParaRPr lang="en-US"/>
        </a:p>
      </dgm:t>
    </dgm:pt>
    <dgm:pt modelId="{764AA651-E600-4859-8437-25B568247152}" type="sibTrans" cxnId="{D6ED6E99-8C5F-41F8-97FF-8D4909EAB415}">
      <dgm:prSet/>
      <dgm:spPr/>
      <dgm:t>
        <a:bodyPr/>
        <a:lstStyle/>
        <a:p>
          <a:endParaRPr lang="en-US"/>
        </a:p>
      </dgm:t>
    </dgm:pt>
    <dgm:pt modelId="{1E6A74A1-55E6-4A0E-AD5E-4E13CAE8F699}" type="pres">
      <dgm:prSet presAssocID="{EEACDC1A-9E4E-4807-83E8-E06772778126}" presName="Name0" presStyleCnt="0">
        <dgm:presLayoutVars>
          <dgm:dir/>
        </dgm:presLayoutVars>
      </dgm:prSet>
      <dgm:spPr/>
    </dgm:pt>
    <dgm:pt modelId="{06B962C3-962D-4A5B-B8AF-344F65F022CF}" type="pres">
      <dgm:prSet presAssocID="{8D00AE05-B664-46F6-B777-791D70526B73}" presName="parComposite" presStyleCnt="0"/>
      <dgm:spPr/>
    </dgm:pt>
    <dgm:pt modelId="{11F0D1C3-EC34-4C52-8C2C-0474E1CCB434}" type="pres">
      <dgm:prSet presAssocID="{8D00AE05-B664-46F6-B777-791D70526B73}" presName="parBigCircle" presStyleLbl="node0" presStyleIdx="0" presStyleCnt="2"/>
      <dgm:spPr/>
    </dgm:pt>
    <dgm:pt modelId="{7940754F-2507-4095-A86B-BE9215AFB86A}" type="pres">
      <dgm:prSet presAssocID="{8D00AE05-B664-46F6-B777-791D70526B73}" presName="parTx" presStyleLbl="revTx" presStyleIdx="0" presStyleCnt="24"/>
      <dgm:spPr/>
    </dgm:pt>
    <dgm:pt modelId="{7F4C0918-1372-4084-81C1-31B0D6140221}" type="pres">
      <dgm:prSet presAssocID="{8D00AE05-B664-46F6-B777-791D70526B73}" presName="bSpace" presStyleCnt="0"/>
      <dgm:spPr/>
    </dgm:pt>
    <dgm:pt modelId="{74DF9C67-EA01-45CD-AB23-ED7E77D5E4BB}" type="pres">
      <dgm:prSet presAssocID="{8D00AE05-B664-46F6-B777-791D70526B73}" presName="parBackupNorm" presStyleCnt="0"/>
      <dgm:spPr/>
    </dgm:pt>
    <dgm:pt modelId="{EAA56999-3CE9-4090-A537-2B3C9D7E758C}" type="pres">
      <dgm:prSet presAssocID="{C1AF9E8E-2AE2-4594-9681-897A82B066C0}" presName="parSpace" presStyleCnt="0"/>
      <dgm:spPr/>
    </dgm:pt>
    <dgm:pt modelId="{5016D138-A30E-47CE-A1A8-68168A226104}" type="pres">
      <dgm:prSet presAssocID="{C9AFA8B8-BF56-4B4F-A5AE-9BCA258527C7}" presName="desBackupLeftNorm" presStyleCnt="0"/>
      <dgm:spPr/>
    </dgm:pt>
    <dgm:pt modelId="{2C095533-3323-447C-B676-407EE0A8D2DF}" type="pres">
      <dgm:prSet presAssocID="{C9AFA8B8-BF56-4B4F-A5AE-9BCA258527C7}" presName="desComposite" presStyleCnt="0"/>
      <dgm:spPr/>
    </dgm:pt>
    <dgm:pt modelId="{8D3CE1FD-740C-4643-BC63-C6697CC0F603}" type="pres">
      <dgm:prSet presAssocID="{C9AFA8B8-BF56-4B4F-A5AE-9BCA258527C7}" presName="desCircle" presStyleLbl="node1" presStyleIdx="0" presStyleCnt="11"/>
      <dgm:spPr>
        <a:solidFill>
          <a:schemeClr val="accent5">
            <a:lumMod val="60000"/>
            <a:lumOff val="40000"/>
          </a:schemeClr>
        </a:solidFill>
      </dgm:spPr>
    </dgm:pt>
    <dgm:pt modelId="{79A0FB66-EC1A-4E69-B0E0-C97BC2BF5EDE}" type="pres">
      <dgm:prSet presAssocID="{C9AFA8B8-BF56-4B4F-A5AE-9BCA258527C7}" presName="chTx" presStyleLbl="revTx" presStyleIdx="1" presStyleCnt="24"/>
      <dgm:spPr/>
    </dgm:pt>
    <dgm:pt modelId="{F6AEAC60-CCC3-4C43-8F65-08B52D7EF2CE}" type="pres">
      <dgm:prSet presAssocID="{C9AFA8B8-BF56-4B4F-A5AE-9BCA258527C7}" presName="desTx" presStyleLbl="revTx" presStyleIdx="2" presStyleCnt="24">
        <dgm:presLayoutVars>
          <dgm:bulletEnabled val="1"/>
        </dgm:presLayoutVars>
      </dgm:prSet>
      <dgm:spPr/>
    </dgm:pt>
    <dgm:pt modelId="{5DB26173-686D-4476-B787-D0140DF50B99}" type="pres">
      <dgm:prSet presAssocID="{C9AFA8B8-BF56-4B4F-A5AE-9BCA258527C7}" presName="desBackupRightNorm" presStyleCnt="0"/>
      <dgm:spPr/>
    </dgm:pt>
    <dgm:pt modelId="{7E09C717-25A4-487A-B448-D3E367F9E14F}" type="pres">
      <dgm:prSet presAssocID="{BEF4F7B3-EB4C-4FB9-8E37-B15C65B94F5A}" presName="desSpace" presStyleCnt="0"/>
      <dgm:spPr/>
    </dgm:pt>
    <dgm:pt modelId="{25A4BD5C-6BC8-44F0-821A-950A46BDD06E}" type="pres">
      <dgm:prSet presAssocID="{3F2F89F0-4824-4012-90FD-C4D8C5B8C01E}" presName="desBackupLeftNorm" presStyleCnt="0"/>
      <dgm:spPr/>
    </dgm:pt>
    <dgm:pt modelId="{CAFD6667-60A2-4744-862F-6B15AA194A82}" type="pres">
      <dgm:prSet presAssocID="{3F2F89F0-4824-4012-90FD-C4D8C5B8C01E}" presName="desComposite" presStyleCnt="0"/>
      <dgm:spPr/>
    </dgm:pt>
    <dgm:pt modelId="{FB5D211A-6DC3-4896-AC74-C3B46C631913}" type="pres">
      <dgm:prSet presAssocID="{3F2F89F0-4824-4012-90FD-C4D8C5B8C01E}" presName="desCircle" presStyleLbl="node1" presStyleIdx="1" presStyleCnt="11"/>
      <dgm:spPr>
        <a:solidFill>
          <a:schemeClr val="accent5">
            <a:lumMod val="60000"/>
            <a:lumOff val="40000"/>
          </a:schemeClr>
        </a:solidFill>
      </dgm:spPr>
    </dgm:pt>
    <dgm:pt modelId="{E8BFA565-4D5A-47A1-9591-478B525E45D0}" type="pres">
      <dgm:prSet presAssocID="{3F2F89F0-4824-4012-90FD-C4D8C5B8C01E}" presName="chTx" presStyleLbl="revTx" presStyleIdx="3" presStyleCnt="24"/>
      <dgm:spPr/>
    </dgm:pt>
    <dgm:pt modelId="{26E86F47-610F-4833-BFC4-3715D8945FA6}" type="pres">
      <dgm:prSet presAssocID="{3F2F89F0-4824-4012-90FD-C4D8C5B8C01E}" presName="desTx" presStyleLbl="revTx" presStyleIdx="4" presStyleCnt="24">
        <dgm:presLayoutVars>
          <dgm:bulletEnabled val="1"/>
        </dgm:presLayoutVars>
      </dgm:prSet>
      <dgm:spPr/>
    </dgm:pt>
    <dgm:pt modelId="{19306174-D27C-4F9F-B11F-7393AD4EC622}" type="pres">
      <dgm:prSet presAssocID="{3F2F89F0-4824-4012-90FD-C4D8C5B8C01E}" presName="desBackupRightNorm" presStyleCnt="0"/>
      <dgm:spPr/>
    </dgm:pt>
    <dgm:pt modelId="{BA688E4F-B53C-4B86-9369-DF20D65C9483}" type="pres">
      <dgm:prSet presAssocID="{E3386240-4558-44BF-834C-6B14CA5D98CD}" presName="desSpace" presStyleCnt="0"/>
      <dgm:spPr/>
    </dgm:pt>
    <dgm:pt modelId="{6A664914-8299-400E-AB9B-BCB43BD460A8}" type="pres">
      <dgm:prSet presAssocID="{D21EAF4B-DB53-43A2-8DFD-89E130E0D9C4}" presName="desBackupLeftNorm" presStyleCnt="0"/>
      <dgm:spPr/>
    </dgm:pt>
    <dgm:pt modelId="{ADDCDACD-D244-4FC7-8AE1-CE0F3517B85D}" type="pres">
      <dgm:prSet presAssocID="{D21EAF4B-DB53-43A2-8DFD-89E130E0D9C4}" presName="desComposite" presStyleCnt="0"/>
      <dgm:spPr/>
    </dgm:pt>
    <dgm:pt modelId="{5981EA82-D66C-4B72-8215-77646E0E5C50}" type="pres">
      <dgm:prSet presAssocID="{D21EAF4B-DB53-43A2-8DFD-89E130E0D9C4}" presName="desCircle" presStyleLbl="node1" presStyleIdx="2" presStyleCnt="11"/>
      <dgm:spPr>
        <a:solidFill>
          <a:schemeClr val="accent5">
            <a:lumMod val="60000"/>
            <a:lumOff val="40000"/>
          </a:schemeClr>
        </a:solidFill>
      </dgm:spPr>
    </dgm:pt>
    <dgm:pt modelId="{34D9201A-F133-49D3-8517-EABF6E53EDA9}" type="pres">
      <dgm:prSet presAssocID="{D21EAF4B-DB53-43A2-8DFD-89E130E0D9C4}" presName="chTx" presStyleLbl="revTx" presStyleIdx="5" presStyleCnt="24"/>
      <dgm:spPr/>
    </dgm:pt>
    <dgm:pt modelId="{231B5819-2C84-4276-B676-67748C688F0D}" type="pres">
      <dgm:prSet presAssocID="{D21EAF4B-DB53-43A2-8DFD-89E130E0D9C4}" presName="desTx" presStyleLbl="revTx" presStyleIdx="6" presStyleCnt="24">
        <dgm:presLayoutVars>
          <dgm:bulletEnabled val="1"/>
        </dgm:presLayoutVars>
      </dgm:prSet>
      <dgm:spPr/>
    </dgm:pt>
    <dgm:pt modelId="{D421B843-E283-415E-A137-FC3333A0BA0E}" type="pres">
      <dgm:prSet presAssocID="{D21EAF4B-DB53-43A2-8DFD-89E130E0D9C4}" presName="desBackupRightNorm" presStyleCnt="0"/>
      <dgm:spPr/>
    </dgm:pt>
    <dgm:pt modelId="{7D0AC00E-9009-4C31-8869-4C7DDAB9338E}" type="pres">
      <dgm:prSet presAssocID="{C0F52E3C-C4EC-4056-AC80-476337498DE8}" presName="desSpace" presStyleCnt="0"/>
      <dgm:spPr/>
    </dgm:pt>
    <dgm:pt modelId="{48784ADB-3836-4993-B765-D4808A7D4CD8}" type="pres">
      <dgm:prSet presAssocID="{C74F9EE2-9AC3-4AFC-B08C-C7F19D8956ED}" presName="desBackupLeftNorm" presStyleCnt="0"/>
      <dgm:spPr/>
    </dgm:pt>
    <dgm:pt modelId="{22442763-D87A-4FD0-A15C-D700D3E8FE07}" type="pres">
      <dgm:prSet presAssocID="{C74F9EE2-9AC3-4AFC-B08C-C7F19D8956ED}" presName="desComposite" presStyleCnt="0"/>
      <dgm:spPr/>
    </dgm:pt>
    <dgm:pt modelId="{0F54AA97-FA5A-4A96-931D-791FA22B9589}" type="pres">
      <dgm:prSet presAssocID="{C74F9EE2-9AC3-4AFC-B08C-C7F19D8956ED}" presName="desCircle" presStyleLbl="node1" presStyleIdx="3" presStyleCnt="11"/>
      <dgm:spPr>
        <a:solidFill>
          <a:schemeClr val="accent5">
            <a:lumMod val="60000"/>
            <a:lumOff val="40000"/>
          </a:schemeClr>
        </a:solidFill>
      </dgm:spPr>
    </dgm:pt>
    <dgm:pt modelId="{6D145D22-6F91-4AF9-BF70-ED436CD279C4}" type="pres">
      <dgm:prSet presAssocID="{C74F9EE2-9AC3-4AFC-B08C-C7F19D8956ED}" presName="chTx" presStyleLbl="revTx" presStyleIdx="7" presStyleCnt="24"/>
      <dgm:spPr/>
    </dgm:pt>
    <dgm:pt modelId="{F25DC742-5FED-4646-9C46-2014E9BF2961}" type="pres">
      <dgm:prSet presAssocID="{C74F9EE2-9AC3-4AFC-B08C-C7F19D8956ED}" presName="desTx" presStyleLbl="revTx" presStyleIdx="8" presStyleCnt="24">
        <dgm:presLayoutVars>
          <dgm:bulletEnabled val="1"/>
        </dgm:presLayoutVars>
      </dgm:prSet>
      <dgm:spPr/>
    </dgm:pt>
    <dgm:pt modelId="{2B9A2733-B0F8-43DA-8118-083485DCD57D}" type="pres">
      <dgm:prSet presAssocID="{C74F9EE2-9AC3-4AFC-B08C-C7F19D8956ED}" presName="desBackupRightNorm" presStyleCnt="0"/>
      <dgm:spPr/>
    </dgm:pt>
    <dgm:pt modelId="{1E1EE39E-9951-4633-884D-E2AE91712978}" type="pres">
      <dgm:prSet presAssocID="{AF12071A-D2BD-4354-A36E-2B3E8B2BB43A}" presName="desSpace" presStyleCnt="0"/>
      <dgm:spPr/>
    </dgm:pt>
    <dgm:pt modelId="{DDB4EF57-7FAF-42D4-8E05-AF3F61FFF954}" type="pres">
      <dgm:prSet presAssocID="{54F09BAE-4EBF-4B10-90E4-A067383A5B26}" presName="desBackupLeftNorm" presStyleCnt="0"/>
      <dgm:spPr/>
    </dgm:pt>
    <dgm:pt modelId="{6F6B0B90-45F6-4730-9E71-46638E165DA3}" type="pres">
      <dgm:prSet presAssocID="{54F09BAE-4EBF-4B10-90E4-A067383A5B26}" presName="desComposite" presStyleCnt="0"/>
      <dgm:spPr/>
    </dgm:pt>
    <dgm:pt modelId="{F9F11462-04F8-4217-ABBB-F08DB7F7085A}" type="pres">
      <dgm:prSet presAssocID="{54F09BAE-4EBF-4B10-90E4-A067383A5B26}" presName="desCircle" presStyleLbl="node1" presStyleIdx="4" presStyleCnt="11"/>
      <dgm:spPr/>
    </dgm:pt>
    <dgm:pt modelId="{CC148AB5-5FCD-4E9E-969A-35FD26469BC4}" type="pres">
      <dgm:prSet presAssocID="{54F09BAE-4EBF-4B10-90E4-A067383A5B26}" presName="chTx" presStyleLbl="revTx" presStyleIdx="9" presStyleCnt="24"/>
      <dgm:spPr/>
    </dgm:pt>
    <dgm:pt modelId="{DBC8291D-2F7C-4D0E-91F0-45D3E5382958}" type="pres">
      <dgm:prSet presAssocID="{54F09BAE-4EBF-4B10-90E4-A067383A5B26}" presName="desTx" presStyleLbl="revTx" presStyleIdx="10" presStyleCnt="24">
        <dgm:presLayoutVars>
          <dgm:bulletEnabled val="1"/>
        </dgm:presLayoutVars>
      </dgm:prSet>
      <dgm:spPr/>
    </dgm:pt>
    <dgm:pt modelId="{2CB9E70D-E545-49E0-B7FA-FE521D29F3F7}" type="pres">
      <dgm:prSet presAssocID="{54F09BAE-4EBF-4B10-90E4-A067383A5B26}" presName="desBackupRightNorm" presStyleCnt="0"/>
      <dgm:spPr/>
    </dgm:pt>
    <dgm:pt modelId="{EF2DF47F-3415-41DD-B783-2BAF341F42EC}" type="pres">
      <dgm:prSet presAssocID="{D848DC92-3863-40FF-9E2C-8305414AFC22}" presName="desSpace" presStyleCnt="0"/>
      <dgm:spPr/>
    </dgm:pt>
    <dgm:pt modelId="{2E7742BD-552F-465E-8F8A-93B0F5662E51}" type="pres">
      <dgm:prSet presAssocID="{9A2060E7-ACE6-4E05-8F5F-3D15B1F4320F}" presName="parComposite" presStyleCnt="0"/>
      <dgm:spPr/>
    </dgm:pt>
    <dgm:pt modelId="{F31F5713-21CB-45FB-B991-9ECDBF86F5E1}" type="pres">
      <dgm:prSet presAssocID="{9A2060E7-ACE6-4E05-8F5F-3D15B1F4320F}" presName="parBigCircle" presStyleLbl="node0" presStyleIdx="1" presStyleCnt="2"/>
      <dgm:spPr/>
    </dgm:pt>
    <dgm:pt modelId="{58B97A06-83AC-405A-B0DD-0EA2A58F06A8}" type="pres">
      <dgm:prSet presAssocID="{9A2060E7-ACE6-4E05-8F5F-3D15B1F4320F}" presName="parTx" presStyleLbl="revTx" presStyleIdx="11" presStyleCnt="24"/>
      <dgm:spPr/>
    </dgm:pt>
    <dgm:pt modelId="{939EA8A3-4D9D-4F0B-9307-6DC3A8464323}" type="pres">
      <dgm:prSet presAssocID="{9A2060E7-ACE6-4E05-8F5F-3D15B1F4320F}" presName="bSpace" presStyleCnt="0"/>
      <dgm:spPr/>
    </dgm:pt>
    <dgm:pt modelId="{E602047D-5481-457E-935B-48CF13887097}" type="pres">
      <dgm:prSet presAssocID="{9A2060E7-ACE6-4E05-8F5F-3D15B1F4320F}" presName="parBackupNorm" presStyleCnt="0"/>
      <dgm:spPr/>
    </dgm:pt>
    <dgm:pt modelId="{BEF2A9C7-4897-40C8-9FF2-D09CD27B938A}" type="pres">
      <dgm:prSet presAssocID="{D829814C-F95B-4F38-9DF0-70BAD5962D48}" presName="parSpace" presStyleCnt="0"/>
      <dgm:spPr/>
    </dgm:pt>
    <dgm:pt modelId="{C4ADDB9F-F949-447A-A9DA-2E3603BE77D6}" type="pres">
      <dgm:prSet presAssocID="{5CF449CE-DC6F-4870-B835-E4E6F5E6C070}" presName="desBackupLeftNorm" presStyleCnt="0"/>
      <dgm:spPr/>
    </dgm:pt>
    <dgm:pt modelId="{29747A2A-F2A1-4DF2-AC06-DE101A1921D1}" type="pres">
      <dgm:prSet presAssocID="{5CF449CE-DC6F-4870-B835-E4E6F5E6C070}" presName="desComposite" presStyleCnt="0"/>
      <dgm:spPr/>
    </dgm:pt>
    <dgm:pt modelId="{27447790-35E5-45C1-8EAF-36262CEA656C}" type="pres">
      <dgm:prSet presAssocID="{5CF449CE-DC6F-4870-B835-E4E6F5E6C070}" presName="desCircle" presStyleLbl="node1" presStyleIdx="5" presStyleCnt="11"/>
      <dgm:spPr>
        <a:xfrm>
          <a:off x="5629011" y="2156086"/>
          <a:ext cx="570016" cy="570016"/>
        </a:xfrm>
        <a:prstGeom prst="ellipse">
          <a:avLst/>
        </a:prstGeom>
        <a:solidFill>
          <a:srgbClr val="1CADE4">
            <a:hueOff val="0"/>
            <a:satOff val="0"/>
            <a:lumOff val="0"/>
            <a:alphaOff val="0"/>
          </a:srgbClr>
        </a:solidFill>
        <a:ln w="12700" cap="flat" cmpd="sng" algn="ctr">
          <a:solidFill>
            <a:prstClr val="white">
              <a:hueOff val="0"/>
              <a:satOff val="0"/>
              <a:lumOff val="0"/>
              <a:alphaOff val="0"/>
            </a:prstClr>
          </a:solidFill>
          <a:prstDash val="solid"/>
          <a:miter lim="800000"/>
        </a:ln>
        <a:effectLst/>
      </dgm:spPr>
    </dgm:pt>
    <dgm:pt modelId="{F3D1490C-A267-4003-BA7B-3F5D912D405D}" type="pres">
      <dgm:prSet presAssocID="{5CF449CE-DC6F-4870-B835-E4E6F5E6C070}" presName="chTx" presStyleLbl="revTx" presStyleIdx="12" presStyleCnt="24"/>
      <dgm:spPr/>
    </dgm:pt>
    <dgm:pt modelId="{BD156D2E-5EED-4D61-866D-5126BE89CB88}" type="pres">
      <dgm:prSet presAssocID="{5CF449CE-DC6F-4870-B835-E4E6F5E6C070}" presName="desTx" presStyleLbl="revTx" presStyleIdx="13" presStyleCnt="24">
        <dgm:presLayoutVars>
          <dgm:bulletEnabled val="1"/>
        </dgm:presLayoutVars>
      </dgm:prSet>
      <dgm:spPr/>
    </dgm:pt>
    <dgm:pt modelId="{5E6E0F40-6065-49A9-92CB-F8262F45896F}" type="pres">
      <dgm:prSet presAssocID="{5CF449CE-DC6F-4870-B835-E4E6F5E6C070}" presName="desBackupRightNorm" presStyleCnt="0"/>
      <dgm:spPr/>
    </dgm:pt>
    <dgm:pt modelId="{60513EBC-8184-4857-9D6B-9BD5C740F877}" type="pres">
      <dgm:prSet presAssocID="{50297F16-EBCB-4432-864D-38B394A0E41D}" presName="desSpace" presStyleCnt="0"/>
      <dgm:spPr/>
    </dgm:pt>
    <dgm:pt modelId="{68DE7435-5AA8-417C-BE1D-77600208BD5C}" type="pres">
      <dgm:prSet presAssocID="{75A7834F-2604-486D-9158-6427EF463FAB}" presName="desBackupLeftNorm" presStyleCnt="0"/>
      <dgm:spPr/>
    </dgm:pt>
    <dgm:pt modelId="{2B7052B3-5362-43A0-8878-E2CA5C79F312}" type="pres">
      <dgm:prSet presAssocID="{75A7834F-2604-486D-9158-6427EF463FAB}" presName="desComposite" presStyleCnt="0"/>
      <dgm:spPr/>
    </dgm:pt>
    <dgm:pt modelId="{E389A1AE-4D67-4439-9211-7DBB5E4C5A02}" type="pres">
      <dgm:prSet presAssocID="{75A7834F-2604-486D-9158-6427EF463FAB}" presName="desCircle" presStyleLbl="node1" presStyleIdx="6" presStyleCnt="11"/>
      <dgm:spPr>
        <a:solidFill>
          <a:schemeClr val="accent5">
            <a:lumMod val="60000"/>
            <a:lumOff val="40000"/>
          </a:schemeClr>
        </a:solidFill>
      </dgm:spPr>
    </dgm:pt>
    <dgm:pt modelId="{810DA66C-2021-4E68-9363-CC946CEA0B8C}" type="pres">
      <dgm:prSet presAssocID="{75A7834F-2604-486D-9158-6427EF463FAB}" presName="chTx" presStyleLbl="revTx" presStyleIdx="14" presStyleCnt="24"/>
      <dgm:spPr/>
    </dgm:pt>
    <dgm:pt modelId="{66CF8D70-D77F-4886-A7A8-F34B889DFFFC}" type="pres">
      <dgm:prSet presAssocID="{75A7834F-2604-486D-9158-6427EF463FAB}" presName="desTx" presStyleLbl="revTx" presStyleIdx="15" presStyleCnt="24">
        <dgm:presLayoutVars>
          <dgm:bulletEnabled val="1"/>
        </dgm:presLayoutVars>
      </dgm:prSet>
      <dgm:spPr/>
    </dgm:pt>
    <dgm:pt modelId="{76B74B46-70FB-44DD-96E7-EB399B427D10}" type="pres">
      <dgm:prSet presAssocID="{75A7834F-2604-486D-9158-6427EF463FAB}" presName="desBackupRightNorm" presStyleCnt="0"/>
      <dgm:spPr/>
    </dgm:pt>
    <dgm:pt modelId="{3435B859-89A0-4BA6-AEB0-37C568A72A31}" type="pres">
      <dgm:prSet presAssocID="{DF87C0E0-E80E-4CEB-A4A6-F84915524F83}" presName="desSpace" presStyleCnt="0"/>
      <dgm:spPr/>
    </dgm:pt>
    <dgm:pt modelId="{37850A32-6954-44D4-B686-B2EF4F377AAB}" type="pres">
      <dgm:prSet presAssocID="{6DDE61B2-414B-4A66-8BF1-396E67EAD043}" presName="desBackupLeftNorm" presStyleCnt="0"/>
      <dgm:spPr/>
    </dgm:pt>
    <dgm:pt modelId="{A4D76189-B2B7-4650-B7A8-25F3960B1358}" type="pres">
      <dgm:prSet presAssocID="{6DDE61B2-414B-4A66-8BF1-396E67EAD043}" presName="desComposite" presStyleCnt="0"/>
      <dgm:spPr/>
    </dgm:pt>
    <dgm:pt modelId="{86D12E3C-BDF8-435D-86C3-B1279849334A}" type="pres">
      <dgm:prSet presAssocID="{6DDE61B2-414B-4A66-8BF1-396E67EAD043}" presName="desCircle" presStyleLbl="node1" presStyleIdx="7" presStyleCnt="11"/>
      <dgm:spPr/>
    </dgm:pt>
    <dgm:pt modelId="{146A2024-603E-46DD-8055-AE32E83CBFDF}" type="pres">
      <dgm:prSet presAssocID="{6DDE61B2-414B-4A66-8BF1-396E67EAD043}" presName="chTx" presStyleLbl="revTx" presStyleIdx="16" presStyleCnt="24"/>
      <dgm:spPr/>
    </dgm:pt>
    <dgm:pt modelId="{19625BD9-E955-4448-92E8-5BCBA01681B3}" type="pres">
      <dgm:prSet presAssocID="{6DDE61B2-414B-4A66-8BF1-396E67EAD043}" presName="desTx" presStyleLbl="revTx" presStyleIdx="17" presStyleCnt="24">
        <dgm:presLayoutVars>
          <dgm:bulletEnabled val="1"/>
        </dgm:presLayoutVars>
      </dgm:prSet>
      <dgm:spPr/>
    </dgm:pt>
    <dgm:pt modelId="{A0327BA1-644E-422E-99AC-80FF3F1344FB}" type="pres">
      <dgm:prSet presAssocID="{6DDE61B2-414B-4A66-8BF1-396E67EAD043}" presName="desBackupRightNorm" presStyleCnt="0"/>
      <dgm:spPr/>
    </dgm:pt>
    <dgm:pt modelId="{6B71E9D2-C959-4B69-A650-D5DBE63E9036}" type="pres">
      <dgm:prSet presAssocID="{F090D62D-C2DD-47E5-A156-27AC72186816}" presName="desSpace" presStyleCnt="0"/>
      <dgm:spPr/>
    </dgm:pt>
    <dgm:pt modelId="{AB9F3416-357E-4F6D-B5E3-F687E9F79AA4}" type="pres">
      <dgm:prSet presAssocID="{A93F3808-097D-47EA-B6A6-1DC7B54C5246}" presName="desBackupLeftNorm" presStyleCnt="0"/>
      <dgm:spPr/>
    </dgm:pt>
    <dgm:pt modelId="{B7AADE2D-BD2D-4CB1-8463-165B6EB31F9B}" type="pres">
      <dgm:prSet presAssocID="{A93F3808-097D-47EA-B6A6-1DC7B54C5246}" presName="desComposite" presStyleCnt="0"/>
      <dgm:spPr/>
    </dgm:pt>
    <dgm:pt modelId="{4AB017C7-41A2-4C5B-A27B-938E1CAE126B}" type="pres">
      <dgm:prSet presAssocID="{A93F3808-097D-47EA-B6A6-1DC7B54C5246}" presName="desCircle" presStyleLbl="node1" presStyleIdx="8" presStyleCnt="11"/>
      <dgm:spPr/>
    </dgm:pt>
    <dgm:pt modelId="{5CC001C6-3D27-4600-9D24-9C73B982F44E}" type="pres">
      <dgm:prSet presAssocID="{A93F3808-097D-47EA-B6A6-1DC7B54C5246}" presName="chTx" presStyleLbl="revTx" presStyleIdx="18" presStyleCnt="24"/>
      <dgm:spPr/>
    </dgm:pt>
    <dgm:pt modelId="{6BEC8C43-63D1-44A9-ACD1-DA228BC60E57}" type="pres">
      <dgm:prSet presAssocID="{A93F3808-097D-47EA-B6A6-1DC7B54C5246}" presName="desTx" presStyleLbl="revTx" presStyleIdx="19" presStyleCnt="24">
        <dgm:presLayoutVars>
          <dgm:bulletEnabled val="1"/>
        </dgm:presLayoutVars>
      </dgm:prSet>
      <dgm:spPr/>
    </dgm:pt>
    <dgm:pt modelId="{718261A4-1C36-4E22-8BCA-BFEF12C2F722}" type="pres">
      <dgm:prSet presAssocID="{A93F3808-097D-47EA-B6A6-1DC7B54C5246}" presName="desBackupRightNorm" presStyleCnt="0"/>
      <dgm:spPr/>
    </dgm:pt>
    <dgm:pt modelId="{935881D5-06A9-4B07-AD28-52EE8A772302}" type="pres">
      <dgm:prSet presAssocID="{24F622EB-62A2-440E-BF11-EBCE22EB94FC}" presName="desSpace" presStyleCnt="0"/>
      <dgm:spPr/>
    </dgm:pt>
    <dgm:pt modelId="{A0229DD5-AAEB-4334-BBEB-4DB71236B7C7}" type="pres">
      <dgm:prSet presAssocID="{90012DD4-3843-430B-98EB-2DE0C8160742}" presName="desBackupLeftNorm" presStyleCnt="0"/>
      <dgm:spPr/>
    </dgm:pt>
    <dgm:pt modelId="{0238EA02-446F-44F8-B5CC-BC3F565B9CB8}" type="pres">
      <dgm:prSet presAssocID="{90012DD4-3843-430B-98EB-2DE0C8160742}" presName="desComposite" presStyleCnt="0"/>
      <dgm:spPr/>
    </dgm:pt>
    <dgm:pt modelId="{B244826C-2155-4121-ADF0-A7BF9E1941D6}" type="pres">
      <dgm:prSet presAssocID="{90012DD4-3843-430B-98EB-2DE0C8160742}" presName="desCircle" presStyleLbl="node1" presStyleIdx="9" presStyleCnt="11"/>
      <dgm:spPr/>
    </dgm:pt>
    <dgm:pt modelId="{687AD381-CED3-4D39-9DB8-F6C3A47ABB33}" type="pres">
      <dgm:prSet presAssocID="{90012DD4-3843-430B-98EB-2DE0C8160742}" presName="chTx" presStyleLbl="revTx" presStyleIdx="20" presStyleCnt="24"/>
      <dgm:spPr/>
    </dgm:pt>
    <dgm:pt modelId="{7F1A7D50-B07C-42F3-AF93-84FE260770C7}" type="pres">
      <dgm:prSet presAssocID="{90012DD4-3843-430B-98EB-2DE0C8160742}" presName="desTx" presStyleLbl="revTx" presStyleIdx="21" presStyleCnt="24">
        <dgm:presLayoutVars>
          <dgm:bulletEnabled val="1"/>
        </dgm:presLayoutVars>
      </dgm:prSet>
      <dgm:spPr/>
    </dgm:pt>
    <dgm:pt modelId="{5BB53718-0457-4EF3-8137-C3DA12A6BCBF}" type="pres">
      <dgm:prSet presAssocID="{90012DD4-3843-430B-98EB-2DE0C8160742}" presName="desBackupRightNorm" presStyleCnt="0"/>
      <dgm:spPr/>
    </dgm:pt>
    <dgm:pt modelId="{E8C86F1F-E778-4CB6-B11C-B2BAE9F8E745}" type="pres">
      <dgm:prSet presAssocID="{0B5E0294-3F48-45E9-91A3-EE546510FAED}" presName="desSpace" presStyleCnt="0"/>
      <dgm:spPr/>
    </dgm:pt>
    <dgm:pt modelId="{34975A49-5C21-4ABB-A8AD-4243D5ABCB61}" type="pres">
      <dgm:prSet presAssocID="{A0BE697D-4AA9-438F-91D1-EFCCAA802113}" presName="desBackupLeftNorm" presStyleCnt="0"/>
      <dgm:spPr/>
    </dgm:pt>
    <dgm:pt modelId="{74E5C024-0957-4E6C-B0AA-39F310F60E9A}" type="pres">
      <dgm:prSet presAssocID="{A0BE697D-4AA9-438F-91D1-EFCCAA802113}" presName="desComposite" presStyleCnt="0"/>
      <dgm:spPr/>
    </dgm:pt>
    <dgm:pt modelId="{01C40E5E-2AEC-48E3-A36C-FA0DB7CF2440}" type="pres">
      <dgm:prSet presAssocID="{A0BE697D-4AA9-438F-91D1-EFCCAA802113}" presName="desCircle" presStyleLbl="node1" presStyleIdx="10" presStyleCnt="11"/>
      <dgm:spPr/>
    </dgm:pt>
    <dgm:pt modelId="{DB061796-58E1-43C7-944C-CE430F1FCE6A}" type="pres">
      <dgm:prSet presAssocID="{A0BE697D-4AA9-438F-91D1-EFCCAA802113}" presName="chTx" presStyleLbl="revTx" presStyleIdx="22" presStyleCnt="24"/>
      <dgm:spPr/>
    </dgm:pt>
    <dgm:pt modelId="{867F20E8-4DDC-4CE6-9281-ACBFDC2A801F}" type="pres">
      <dgm:prSet presAssocID="{A0BE697D-4AA9-438F-91D1-EFCCAA802113}" presName="desTx" presStyleLbl="revTx" presStyleIdx="23" presStyleCnt="24">
        <dgm:presLayoutVars>
          <dgm:bulletEnabled val="1"/>
        </dgm:presLayoutVars>
      </dgm:prSet>
      <dgm:spPr/>
    </dgm:pt>
    <dgm:pt modelId="{245CB83C-C700-4EB6-975E-CC2195E4E4C5}" type="pres">
      <dgm:prSet presAssocID="{A0BE697D-4AA9-438F-91D1-EFCCAA802113}" presName="desBackupRightNorm" presStyleCnt="0"/>
      <dgm:spPr/>
    </dgm:pt>
    <dgm:pt modelId="{18B65935-39C1-4BF4-ADF1-4BCE7957351E}" type="pres">
      <dgm:prSet presAssocID="{764AA651-E600-4859-8437-25B568247152}" presName="desSpace" presStyleCnt="0"/>
      <dgm:spPr/>
    </dgm:pt>
  </dgm:ptLst>
  <dgm:cxnLst>
    <dgm:cxn modelId="{8BA19204-B8E1-44FD-875D-A633389BE615}" type="presOf" srcId="{8D00AE05-B664-46F6-B777-791D70526B73}" destId="{7940754F-2507-4095-A86B-BE9215AFB86A}" srcOrd="0" destOrd="0" presId="urn:microsoft.com/office/officeart/2008/layout/CircleAccentTimeline"/>
    <dgm:cxn modelId="{C89B0F0B-DB9D-4A37-AAE6-CAD1635654C3}" srcId="{EEACDC1A-9E4E-4807-83E8-E06772778126}" destId="{9A2060E7-ACE6-4E05-8F5F-3D15B1F4320F}" srcOrd="1" destOrd="0" parTransId="{B2E1321D-9A05-45A6-8F66-E60CACFDCB30}" sibTransId="{D829814C-F95B-4F38-9DF0-70BAD5962D48}"/>
    <dgm:cxn modelId="{5707EC1C-3B37-4B0F-8292-C9B2A8AB8B88}" srcId="{9A2060E7-ACE6-4E05-8F5F-3D15B1F4320F}" destId="{6DDE61B2-414B-4A66-8BF1-396E67EAD043}" srcOrd="2" destOrd="0" parTransId="{D4D11438-FB0F-439C-BF7B-902F706201DC}" sibTransId="{F090D62D-C2DD-47E5-A156-27AC72186816}"/>
    <dgm:cxn modelId="{FB34A120-CD88-4451-8675-A98E3543A66C}" type="presOf" srcId="{75A7834F-2604-486D-9158-6427EF463FAB}" destId="{810DA66C-2021-4E68-9363-CC946CEA0B8C}" srcOrd="0" destOrd="0" presId="urn:microsoft.com/office/officeart/2008/layout/CircleAccentTimeline"/>
    <dgm:cxn modelId="{210E7727-3FA3-43F5-B119-55F9BA739CA0}" type="presOf" srcId="{9A2060E7-ACE6-4E05-8F5F-3D15B1F4320F}" destId="{58B97A06-83AC-405A-B0DD-0EA2A58F06A8}" srcOrd="0" destOrd="0" presId="urn:microsoft.com/office/officeart/2008/layout/CircleAccentTimeline"/>
    <dgm:cxn modelId="{DF346640-956F-4C94-AAF0-1505BBFA7CAD}" type="presOf" srcId="{A0BE697D-4AA9-438F-91D1-EFCCAA802113}" destId="{DB061796-58E1-43C7-944C-CE430F1FCE6A}" srcOrd="0" destOrd="0" presId="urn:microsoft.com/office/officeart/2008/layout/CircleAccentTimeline"/>
    <dgm:cxn modelId="{6569585B-C1D1-4379-8A0C-A0705FA04F66}" srcId="{9A2060E7-ACE6-4E05-8F5F-3D15B1F4320F}" destId="{A93F3808-097D-47EA-B6A6-1DC7B54C5246}" srcOrd="3" destOrd="0" parTransId="{378F9D61-FFA1-4A07-A974-9DC6E5B213CF}" sibTransId="{24F622EB-62A2-440E-BF11-EBCE22EB94FC}"/>
    <dgm:cxn modelId="{97331142-F7C2-4816-A72E-2C81BB43D106}" type="presOf" srcId="{D21EAF4B-DB53-43A2-8DFD-89E130E0D9C4}" destId="{34D9201A-F133-49D3-8517-EABF6E53EDA9}" srcOrd="0" destOrd="0" presId="urn:microsoft.com/office/officeart/2008/layout/CircleAccentTimeline"/>
    <dgm:cxn modelId="{AC1D8970-0581-4F89-AC4B-39D338E6C24A}" srcId="{9A2060E7-ACE6-4E05-8F5F-3D15B1F4320F}" destId="{75A7834F-2604-486D-9158-6427EF463FAB}" srcOrd="1" destOrd="0" parTransId="{67B819AE-53D8-4226-A4BF-A54D64ACD162}" sibTransId="{DF87C0E0-E80E-4CEB-A4A6-F84915524F83}"/>
    <dgm:cxn modelId="{A6771555-F32D-4BD5-A850-44DDA321C85B}" type="presOf" srcId="{5CF449CE-DC6F-4870-B835-E4E6F5E6C070}" destId="{F3D1490C-A267-4003-BA7B-3F5D912D405D}" srcOrd="0" destOrd="0" presId="urn:microsoft.com/office/officeart/2008/layout/CircleAccentTimeline"/>
    <dgm:cxn modelId="{78874B75-BD1E-426D-96ED-DC5C0961EAA2}" type="presOf" srcId="{6DDE61B2-414B-4A66-8BF1-396E67EAD043}" destId="{146A2024-603E-46DD-8055-AE32E83CBFDF}" srcOrd="0" destOrd="0" presId="urn:microsoft.com/office/officeart/2008/layout/CircleAccentTimeline"/>
    <dgm:cxn modelId="{41329A75-51C9-4B3F-9117-2D98B392D109}" srcId="{8D00AE05-B664-46F6-B777-791D70526B73}" destId="{D21EAF4B-DB53-43A2-8DFD-89E130E0D9C4}" srcOrd="2" destOrd="0" parTransId="{55D3F3CB-20DD-4E9B-9626-FE705FD8374C}" sibTransId="{C0F52E3C-C4EC-4056-AC80-476337498DE8}"/>
    <dgm:cxn modelId="{347F5256-7B7D-4EE4-9A57-91BC6E676555}" srcId="{8D00AE05-B664-46F6-B777-791D70526B73}" destId="{3F2F89F0-4824-4012-90FD-C4D8C5B8C01E}" srcOrd="1" destOrd="0" parTransId="{2FCB689B-CBA5-44DB-8A14-46A5B9DA2FFE}" sibTransId="{E3386240-4558-44BF-834C-6B14CA5D98CD}"/>
    <dgm:cxn modelId="{D2C7A659-FF5D-4670-A93C-544D85280707}" srcId="{8D00AE05-B664-46F6-B777-791D70526B73}" destId="{C74F9EE2-9AC3-4AFC-B08C-C7F19D8956ED}" srcOrd="3" destOrd="0" parTransId="{B2918A23-3E69-4D76-AD4E-108EC4F8B419}" sibTransId="{AF12071A-D2BD-4354-A36E-2B3E8B2BB43A}"/>
    <dgm:cxn modelId="{5BE2DF7C-CC9F-4981-AB5A-023DBA1F1154}" type="presOf" srcId="{90012DD4-3843-430B-98EB-2DE0C8160742}" destId="{687AD381-CED3-4D39-9DB8-F6C3A47ABB33}" srcOrd="0" destOrd="0" presId="urn:microsoft.com/office/officeart/2008/layout/CircleAccentTimeline"/>
    <dgm:cxn modelId="{73F2217E-031A-4B68-B8F2-00D2148BA8AB}" type="presOf" srcId="{C74F9EE2-9AC3-4AFC-B08C-C7F19D8956ED}" destId="{6D145D22-6F91-4AF9-BF70-ED436CD279C4}" srcOrd="0" destOrd="0" presId="urn:microsoft.com/office/officeart/2008/layout/CircleAccentTimeline"/>
    <dgm:cxn modelId="{A8EFF883-0663-4650-A546-B97B821C8D6A}" srcId="{9A2060E7-ACE6-4E05-8F5F-3D15B1F4320F}" destId="{5CF449CE-DC6F-4870-B835-E4E6F5E6C070}" srcOrd="0" destOrd="0" parTransId="{783D2420-94C3-4F52-B1E9-3E1CBDA8C0EB}" sibTransId="{50297F16-EBCB-4432-864D-38B394A0E41D}"/>
    <dgm:cxn modelId="{D887FE84-0878-490F-B50D-AB511E30DD07}" srcId="{8D00AE05-B664-46F6-B777-791D70526B73}" destId="{54F09BAE-4EBF-4B10-90E4-A067383A5B26}" srcOrd="4" destOrd="0" parTransId="{4B4F524D-0A0A-452F-9049-E60F46EE0708}" sibTransId="{D848DC92-3863-40FF-9E2C-8305414AFC22}"/>
    <dgm:cxn modelId="{F06D0E87-ECE1-410B-8A27-AD255A1FB9EB}" type="presOf" srcId="{A93F3808-097D-47EA-B6A6-1DC7B54C5246}" destId="{5CC001C6-3D27-4600-9D24-9C73B982F44E}" srcOrd="0" destOrd="0" presId="urn:microsoft.com/office/officeart/2008/layout/CircleAccentTimeline"/>
    <dgm:cxn modelId="{2A13FA97-C3AD-4C51-8F79-86149AB186B7}" type="presOf" srcId="{EEACDC1A-9E4E-4807-83E8-E06772778126}" destId="{1E6A74A1-55E6-4A0E-AD5E-4E13CAE8F699}" srcOrd="0" destOrd="0" presId="urn:microsoft.com/office/officeart/2008/layout/CircleAccentTimeline"/>
    <dgm:cxn modelId="{D6ED6E99-8C5F-41F8-97FF-8D4909EAB415}" srcId="{9A2060E7-ACE6-4E05-8F5F-3D15B1F4320F}" destId="{A0BE697D-4AA9-438F-91D1-EFCCAA802113}" srcOrd="5" destOrd="0" parTransId="{4E202DCD-A4C0-4F9A-B269-513E86C767F2}" sibTransId="{764AA651-E600-4859-8437-25B568247152}"/>
    <dgm:cxn modelId="{8CBA76A9-262B-41F5-9016-EBA1C5AE3D70}" type="presOf" srcId="{54F09BAE-4EBF-4B10-90E4-A067383A5B26}" destId="{CC148AB5-5FCD-4E9E-969A-35FD26469BC4}" srcOrd="0" destOrd="0" presId="urn:microsoft.com/office/officeart/2008/layout/CircleAccentTimeline"/>
    <dgm:cxn modelId="{3FC896AA-75F0-4AF2-8FCE-68E3740B4C8F}" srcId="{EEACDC1A-9E4E-4807-83E8-E06772778126}" destId="{8D00AE05-B664-46F6-B777-791D70526B73}" srcOrd="0" destOrd="0" parTransId="{AE21857B-7CC0-44AA-A39B-BD83953DBEF4}" sibTransId="{C1AF9E8E-2AE2-4594-9681-897A82B066C0}"/>
    <dgm:cxn modelId="{7CF642BC-D5B8-4E54-995A-45E58B26FD1E}" srcId="{8D00AE05-B664-46F6-B777-791D70526B73}" destId="{C9AFA8B8-BF56-4B4F-A5AE-9BCA258527C7}" srcOrd="0" destOrd="0" parTransId="{1356D563-9362-4CD6-B306-CD3331F45706}" sibTransId="{BEF4F7B3-EB4C-4FB9-8E37-B15C65B94F5A}"/>
    <dgm:cxn modelId="{C724E4D5-177A-4820-BF8A-FBB24AA554DC}" type="presOf" srcId="{3F2F89F0-4824-4012-90FD-C4D8C5B8C01E}" destId="{E8BFA565-4D5A-47A1-9591-478B525E45D0}" srcOrd="0" destOrd="0" presId="urn:microsoft.com/office/officeart/2008/layout/CircleAccentTimeline"/>
    <dgm:cxn modelId="{51785DF8-C9F4-405C-9DC5-29DDBB411137}" srcId="{9A2060E7-ACE6-4E05-8F5F-3D15B1F4320F}" destId="{90012DD4-3843-430B-98EB-2DE0C8160742}" srcOrd="4" destOrd="0" parTransId="{E8B543E2-F565-4B68-A738-EBB4FC184580}" sibTransId="{0B5E0294-3F48-45E9-91A3-EE546510FAED}"/>
    <dgm:cxn modelId="{489155FE-EA9E-4089-B3DE-78124B20304F}" type="presOf" srcId="{C9AFA8B8-BF56-4B4F-A5AE-9BCA258527C7}" destId="{79A0FB66-EC1A-4E69-B0E0-C97BC2BF5EDE}" srcOrd="0" destOrd="0" presId="urn:microsoft.com/office/officeart/2008/layout/CircleAccentTimeline"/>
    <dgm:cxn modelId="{02E2558C-A3D6-4661-8C71-285EBBDD008D}" type="presParOf" srcId="{1E6A74A1-55E6-4A0E-AD5E-4E13CAE8F699}" destId="{06B962C3-962D-4A5B-B8AF-344F65F022CF}" srcOrd="0" destOrd="0" presId="urn:microsoft.com/office/officeart/2008/layout/CircleAccentTimeline"/>
    <dgm:cxn modelId="{FB9CC64B-7514-4C86-B311-02D4B478DF08}" type="presParOf" srcId="{06B962C3-962D-4A5B-B8AF-344F65F022CF}" destId="{11F0D1C3-EC34-4C52-8C2C-0474E1CCB434}" srcOrd="0" destOrd="0" presId="urn:microsoft.com/office/officeart/2008/layout/CircleAccentTimeline"/>
    <dgm:cxn modelId="{CC592DB8-E2B6-412C-AE15-5BF0ADBB7F69}" type="presParOf" srcId="{06B962C3-962D-4A5B-B8AF-344F65F022CF}" destId="{7940754F-2507-4095-A86B-BE9215AFB86A}" srcOrd="1" destOrd="0" presId="urn:microsoft.com/office/officeart/2008/layout/CircleAccentTimeline"/>
    <dgm:cxn modelId="{DAE480F8-C4AC-4ED4-9FC3-F95FC1A4165A}" type="presParOf" srcId="{06B962C3-962D-4A5B-B8AF-344F65F022CF}" destId="{7F4C0918-1372-4084-81C1-31B0D6140221}" srcOrd="2" destOrd="0" presId="urn:microsoft.com/office/officeart/2008/layout/CircleAccentTimeline"/>
    <dgm:cxn modelId="{01454349-F4B8-47FC-9B79-B4225E095F3E}" type="presParOf" srcId="{1E6A74A1-55E6-4A0E-AD5E-4E13CAE8F699}" destId="{74DF9C67-EA01-45CD-AB23-ED7E77D5E4BB}" srcOrd="1" destOrd="0" presId="urn:microsoft.com/office/officeart/2008/layout/CircleAccentTimeline"/>
    <dgm:cxn modelId="{26C67911-8761-48B7-9D18-282003863003}" type="presParOf" srcId="{1E6A74A1-55E6-4A0E-AD5E-4E13CAE8F699}" destId="{EAA56999-3CE9-4090-A537-2B3C9D7E758C}" srcOrd="2" destOrd="0" presId="urn:microsoft.com/office/officeart/2008/layout/CircleAccentTimeline"/>
    <dgm:cxn modelId="{C60F8F99-3A80-4DE0-A10A-5DAC29707A7C}" type="presParOf" srcId="{1E6A74A1-55E6-4A0E-AD5E-4E13CAE8F699}" destId="{5016D138-A30E-47CE-A1A8-68168A226104}" srcOrd="3" destOrd="0" presId="urn:microsoft.com/office/officeart/2008/layout/CircleAccentTimeline"/>
    <dgm:cxn modelId="{E41A43FA-57FA-4935-A880-387F6979C9A9}" type="presParOf" srcId="{1E6A74A1-55E6-4A0E-AD5E-4E13CAE8F699}" destId="{2C095533-3323-447C-B676-407EE0A8D2DF}" srcOrd="4" destOrd="0" presId="urn:microsoft.com/office/officeart/2008/layout/CircleAccentTimeline"/>
    <dgm:cxn modelId="{D5A6B216-2344-4A9D-AFB6-16AF102AF1E9}" type="presParOf" srcId="{2C095533-3323-447C-B676-407EE0A8D2DF}" destId="{8D3CE1FD-740C-4643-BC63-C6697CC0F603}" srcOrd="0" destOrd="0" presId="urn:microsoft.com/office/officeart/2008/layout/CircleAccentTimeline"/>
    <dgm:cxn modelId="{B58CC24C-57CA-458B-930D-A4F39943F8AD}" type="presParOf" srcId="{2C095533-3323-447C-B676-407EE0A8D2DF}" destId="{79A0FB66-EC1A-4E69-B0E0-C97BC2BF5EDE}" srcOrd="1" destOrd="0" presId="urn:microsoft.com/office/officeart/2008/layout/CircleAccentTimeline"/>
    <dgm:cxn modelId="{8C231195-C179-4C18-80D6-1332305513B9}" type="presParOf" srcId="{2C095533-3323-447C-B676-407EE0A8D2DF}" destId="{F6AEAC60-CCC3-4C43-8F65-08B52D7EF2CE}" srcOrd="2" destOrd="0" presId="urn:microsoft.com/office/officeart/2008/layout/CircleAccentTimeline"/>
    <dgm:cxn modelId="{E145F339-0EA2-4A84-A9E2-5DFFC1AAA079}" type="presParOf" srcId="{1E6A74A1-55E6-4A0E-AD5E-4E13CAE8F699}" destId="{5DB26173-686D-4476-B787-D0140DF50B99}" srcOrd="5" destOrd="0" presId="urn:microsoft.com/office/officeart/2008/layout/CircleAccentTimeline"/>
    <dgm:cxn modelId="{06F218BE-A45D-4262-B3D0-7208C0176463}" type="presParOf" srcId="{1E6A74A1-55E6-4A0E-AD5E-4E13CAE8F699}" destId="{7E09C717-25A4-487A-B448-D3E367F9E14F}" srcOrd="6" destOrd="0" presId="urn:microsoft.com/office/officeart/2008/layout/CircleAccentTimeline"/>
    <dgm:cxn modelId="{AB4529F0-7F0D-4828-BB4D-F7CFC9DF4979}" type="presParOf" srcId="{1E6A74A1-55E6-4A0E-AD5E-4E13CAE8F699}" destId="{25A4BD5C-6BC8-44F0-821A-950A46BDD06E}" srcOrd="7" destOrd="0" presId="urn:microsoft.com/office/officeart/2008/layout/CircleAccentTimeline"/>
    <dgm:cxn modelId="{AB2D7861-5B06-445C-9650-B4D6138E5C2F}" type="presParOf" srcId="{1E6A74A1-55E6-4A0E-AD5E-4E13CAE8F699}" destId="{CAFD6667-60A2-4744-862F-6B15AA194A82}" srcOrd="8" destOrd="0" presId="urn:microsoft.com/office/officeart/2008/layout/CircleAccentTimeline"/>
    <dgm:cxn modelId="{863C4E6B-89C1-4CE0-BDA7-1F2D92C5015E}" type="presParOf" srcId="{CAFD6667-60A2-4744-862F-6B15AA194A82}" destId="{FB5D211A-6DC3-4896-AC74-C3B46C631913}" srcOrd="0" destOrd="0" presId="urn:microsoft.com/office/officeart/2008/layout/CircleAccentTimeline"/>
    <dgm:cxn modelId="{BC445EED-7E2A-4BEA-8B7C-022DCD4EB6BB}" type="presParOf" srcId="{CAFD6667-60A2-4744-862F-6B15AA194A82}" destId="{E8BFA565-4D5A-47A1-9591-478B525E45D0}" srcOrd="1" destOrd="0" presId="urn:microsoft.com/office/officeart/2008/layout/CircleAccentTimeline"/>
    <dgm:cxn modelId="{1322556C-15AC-48B8-8996-4CC2B8F8CF30}" type="presParOf" srcId="{CAFD6667-60A2-4744-862F-6B15AA194A82}" destId="{26E86F47-610F-4833-BFC4-3715D8945FA6}" srcOrd="2" destOrd="0" presId="urn:microsoft.com/office/officeart/2008/layout/CircleAccentTimeline"/>
    <dgm:cxn modelId="{FAB93F8A-77FD-44A5-BD22-7F95142AF221}" type="presParOf" srcId="{1E6A74A1-55E6-4A0E-AD5E-4E13CAE8F699}" destId="{19306174-D27C-4F9F-B11F-7393AD4EC622}" srcOrd="9" destOrd="0" presId="urn:microsoft.com/office/officeart/2008/layout/CircleAccentTimeline"/>
    <dgm:cxn modelId="{A83911FB-CC20-4E89-947B-D7504A699A58}" type="presParOf" srcId="{1E6A74A1-55E6-4A0E-AD5E-4E13CAE8F699}" destId="{BA688E4F-B53C-4B86-9369-DF20D65C9483}" srcOrd="10" destOrd="0" presId="urn:microsoft.com/office/officeart/2008/layout/CircleAccentTimeline"/>
    <dgm:cxn modelId="{DE8776CD-1079-47AC-BF44-E957A3868864}" type="presParOf" srcId="{1E6A74A1-55E6-4A0E-AD5E-4E13CAE8F699}" destId="{6A664914-8299-400E-AB9B-BCB43BD460A8}" srcOrd="11" destOrd="0" presId="urn:microsoft.com/office/officeart/2008/layout/CircleAccentTimeline"/>
    <dgm:cxn modelId="{4016F0BB-A097-4D53-B2C4-01EF5A96A446}" type="presParOf" srcId="{1E6A74A1-55E6-4A0E-AD5E-4E13CAE8F699}" destId="{ADDCDACD-D244-4FC7-8AE1-CE0F3517B85D}" srcOrd="12" destOrd="0" presId="urn:microsoft.com/office/officeart/2008/layout/CircleAccentTimeline"/>
    <dgm:cxn modelId="{727B5DDA-D73D-40C5-B8D2-A3A9CB181388}" type="presParOf" srcId="{ADDCDACD-D244-4FC7-8AE1-CE0F3517B85D}" destId="{5981EA82-D66C-4B72-8215-77646E0E5C50}" srcOrd="0" destOrd="0" presId="urn:microsoft.com/office/officeart/2008/layout/CircleAccentTimeline"/>
    <dgm:cxn modelId="{3B3E9741-3769-40C5-8FB8-D277571F81BD}" type="presParOf" srcId="{ADDCDACD-D244-4FC7-8AE1-CE0F3517B85D}" destId="{34D9201A-F133-49D3-8517-EABF6E53EDA9}" srcOrd="1" destOrd="0" presId="urn:microsoft.com/office/officeart/2008/layout/CircleAccentTimeline"/>
    <dgm:cxn modelId="{55FDDB8E-CDD2-4A00-B1E9-487863FD8D78}" type="presParOf" srcId="{ADDCDACD-D244-4FC7-8AE1-CE0F3517B85D}" destId="{231B5819-2C84-4276-B676-67748C688F0D}" srcOrd="2" destOrd="0" presId="urn:microsoft.com/office/officeart/2008/layout/CircleAccentTimeline"/>
    <dgm:cxn modelId="{D50E0291-5285-4CB0-B8F6-BF4576A1F111}" type="presParOf" srcId="{1E6A74A1-55E6-4A0E-AD5E-4E13CAE8F699}" destId="{D421B843-E283-415E-A137-FC3333A0BA0E}" srcOrd="13" destOrd="0" presId="urn:microsoft.com/office/officeart/2008/layout/CircleAccentTimeline"/>
    <dgm:cxn modelId="{A2E8E9FF-ED64-4E3C-98F5-3085EC2CD4DB}" type="presParOf" srcId="{1E6A74A1-55E6-4A0E-AD5E-4E13CAE8F699}" destId="{7D0AC00E-9009-4C31-8869-4C7DDAB9338E}" srcOrd="14" destOrd="0" presId="urn:microsoft.com/office/officeart/2008/layout/CircleAccentTimeline"/>
    <dgm:cxn modelId="{5A36D466-76E4-42A2-8726-6A88B4AD3F3D}" type="presParOf" srcId="{1E6A74A1-55E6-4A0E-AD5E-4E13CAE8F699}" destId="{48784ADB-3836-4993-B765-D4808A7D4CD8}" srcOrd="15" destOrd="0" presId="urn:microsoft.com/office/officeart/2008/layout/CircleAccentTimeline"/>
    <dgm:cxn modelId="{08D52F6C-7185-4129-9EA8-D88D4827105E}" type="presParOf" srcId="{1E6A74A1-55E6-4A0E-AD5E-4E13CAE8F699}" destId="{22442763-D87A-4FD0-A15C-D700D3E8FE07}" srcOrd="16" destOrd="0" presId="urn:microsoft.com/office/officeart/2008/layout/CircleAccentTimeline"/>
    <dgm:cxn modelId="{0FEE958A-F01E-4776-ADF7-C767D938B086}" type="presParOf" srcId="{22442763-D87A-4FD0-A15C-D700D3E8FE07}" destId="{0F54AA97-FA5A-4A96-931D-791FA22B9589}" srcOrd="0" destOrd="0" presId="urn:microsoft.com/office/officeart/2008/layout/CircleAccentTimeline"/>
    <dgm:cxn modelId="{FE0DF560-3900-42FA-A59E-0750EC6F8D35}" type="presParOf" srcId="{22442763-D87A-4FD0-A15C-D700D3E8FE07}" destId="{6D145D22-6F91-4AF9-BF70-ED436CD279C4}" srcOrd="1" destOrd="0" presId="urn:microsoft.com/office/officeart/2008/layout/CircleAccentTimeline"/>
    <dgm:cxn modelId="{C5C8C6B3-3C5D-414B-9E2F-F82A748D9CF9}" type="presParOf" srcId="{22442763-D87A-4FD0-A15C-D700D3E8FE07}" destId="{F25DC742-5FED-4646-9C46-2014E9BF2961}" srcOrd="2" destOrd="0" presId="urn:microsoft.com/office/officeart/2008/layout/CircleAccentTimeline"/>
    <dgm:cxn modelId="{3E7530EE-11AE-4246-BC9B-E0120B598217}" type="presParOf" srcId="{1E6A74A1-55E6-4A0E-AD5E-4E13CAE8F699}" destId="{2B9A2733-B0F8-43DA-8118-083485DCD57D}" srcOrd="17" destOrd="0" presId="urn:microsoft.com/office/officeart/2008/layout/CircleAccentTimeline"/>
    <dgm:cxn modelId="{F50C4DC4-4172-4510-BF6E-197FB6632717}" type="presParOf" srcId="{1E6A74A1-55E6-4A0E-AD5E-4E13CAE8F699}" destId="{1E1EE39E-9951-4633-884D-E2AE91712978}" srcOrd="18" destOrd="0" presId="urn:microsoft.com/office/officeart/2008/layout/CircleAccentTimeline"/>
    <dgm:cxn modelId="{5A489DB1-400E-4506-BBDF-0BD64FA53122}" type="presParOf" srcId="{1E6A74A1-55E6-4A0E-AD5E-4E13CAE8F699}" destId="{DDB4EF57-7FAF-42D4-8E05-AF3F61FFF954}" srcOrd="19" destOrd="0" presId="urn:microsoft.com/office/officeart/2008/layout/CircleAccentTimeline"/>
    <dgm:cxn modelId="{2C1D67C2-215C-4E34-8388-33F664BC5B52}" type="presParOf" srcId="{1E6A74A1-55E6-4A0E-AD5E-4E13CAE8F699}" destId="{6F6B0B90-45F6-4730-9E71-46638E165DA3}" srcOrd="20" destOrd="0" presId="urn:microsoft.com/office/officeart/2008/layout/CircleAccentTimeline"/>
    <dgm:cxn modelId="{BF5F5BB7-007C-4613-B4AD-A7745EF1E965}" type="presParOf" srcId="{6F6B0B90-45F6-4730-9E71-46638E165DA3}" destId="{F9F11462-04F8-4217-ABBB-F08DB7F7085A}" srcOrd="0" destOrd="0" presId="urn:microsoft.com/office/officeart/2008/layout/CircleAccentTimeline"/>
    <dgm:cxn modelId="{D28B1FDC-EFD7-47BE-9CB7-A56C5DCA2BA1}" type="presParOf" srcId="{6F6B0B90-45F6-4730-9E71-46638E165DA3}" destId="{CC148AB5-5FCD-4E9E-969A-35FD26469BC4}" srcOrd="1" destOrd="0" presId="urn:microsoft.com/office/officeart/2008/layout/CircleAccentTimeline"/>
    <dgm:cxn modelId="{CA768330-61A9-4CE9-B188-E3E66B0F10BE}" type="presParOf" srcId="{6F6B0B90-45F6-4730-9E71-46638E165DA3}" destId="{DBC8291D-2F7C-4D0E-91F0-45D3E5382958}" srcOrd="2" destOrd="0" presId="urn:microsoft.com/office/officeart/2008/layout/CircleAccentTimeline"/>
    <dgm:cxn modelId="{82E347FA-D942-4D2B-925B-31C7796FA516}" type="presParOf" srcId="{1E6A74A1-55E6-4A0E-AD5E-4E13CAE8F699}" destId="{2CB9E70D-E545-49E0-B7FA-FE521D29F3F7}" srcOrd="21" destOrd="0" presId="urn:microsoft.com/office/officeart/2008/layout/CircleAccentTimeline"/>
    <dgm:cxn modelId="{9D9D80A1-FB10-4CA3-9753-CAD88E155838}" type="presParOf" srcId="{1E6A74A1-55E6-4A0E-AD5E-4E13CAE8F699}" destId="{EF2DF47F-3415-41DD-B783-2BAF341F42EC}" srcOrd="22" destOrd="0" presId="urn:microsoft.com/office/officeart/2008/layout/CircleAccentTimeline"/>
    <dgm:cxn modelId="{6CE81048-F1EB-4F18-84A0-F7E01432E48F}" type="presParOf" srcId="{1E6A74A1-55E6-4A0E-AD5E-4E13CAE8F699}" destId="{2E7742BD-552F-465E-8F8A-93B0F5662E51}" srcOrd="23" destOrd="0" presId="urn:microsoft.com/office/officeart/2008/layout/CircleAccentTimeline"/>
    <dgm:cxn modelId="{82403864-0B3D-4DD7-8D11-96035CFF28BF}" type="presParOf" srcId="{2E7742BD-552F-465E-8F8A-93B0F5662E51}" destId="{F31F5713-21CB-45FB-B991-9ECDBF86F5E1}" srcOrd="0" destOrd="0" presId="urn:microsoft.com/office/officeart/2008/layout/CircleAccentTimeline"/>
    <dgm:cxn modelId="{28723B2D-46C3-4352-AA50-ACA87F037EC1}" type="presParOf" srcId="{2E7742BD-552F-465E-8F8A-93B0F5662E51}" destId="{58B97A06-83AC-405A-B0DD-0EA2A58F06A8}" srcOrd="1" destOrd="0" presId="urn:microsoft.com/office/officeart/2008/layout/CircleAccentTimeline"/>
    <dgm:cxn modelId="{1448F3BC-E570-4116-9827-0DF16F1A13D3}" type="presParOf" srcId="{2E7742BD-552F-465E-8F8A-93B0F5662E51}" destId="{939EA8A3-4D9D-4F0B-9307-6DC3A8464323}" srcOrd="2" destOrd="0" presId="urn:microsoft.com/office/officeart/2008/layout/CircleAccentTimeline"/>
    <dgm:cxn modelId="{5E4401B7-941E-4CD5-B21A-3B78CE3C04A2}" type="presParOf" srcId="{1E6A74A1-55E6-4A0E-AD5E-4E13CAE8F699}" destId="{E602047D-5481-457E-935B-48CF13887097}" srcOrd="24" destOrd="0" presId="urn:microsoft.com/office/officeart/2008/layout/CircleAccentTimeline"/>
    <dgm:cxn modelId="{5ED8CF66-57C8-48ED-A993-4B6FBEF7D7C3}" type="presParOf" srcId="{1E6A74A1-55E6-4A0E-AD5E-4E13CAE8F699}" destId="{BEF2A9C7-4897-40C8-9FF2-D09CD27B938A}" srcOrd="25" destOrd="0" presId="urn:microsoft.com/office/officeart/2008/layout/CircleAccentTimeline"/>
    <dgm:cxn modelId="{CB23476A-005F-49FE-8D1C-E0FB6DBC8950}" type="presParOf" srcId="{1E6A74A1-55E6-4A0E-AD5E-4E13CAE8F699}" destId="{C4ADDB9F-F949-447A-A9DA-2E3603BE77D6}" srcOrd="26" destOrd="0" presId="urn:microsoft.com/office/officeart/2008/layout/CircleAccentTimeline"/>
    <dgm:cxn modelId="{C1200CAD-7EBF-4911-838E-4F693C4419B9}" type="presParOf" srcId="{1E6A74A1-55E6-4A0E-AD5E-4E13CAE8F699}" destId="{29747A2A-F2A1-4DF2-AC06-DE101A1921D1}" srcOrd="27" destOrd="0" presId="urn:microsoft.com/office/officeart/2008/layout/CircleAccentTimeline"/>
    <dgm:cxn modelId="{657AE41E-5A43-4981-AEFB-A7B6E4EB6FB0}" type="presParOf" srcId="{29747A2A-F2A1-4DF2-AC06-DE101A1921D1}" destId="{27447790-35E5-45C1-8EAF-36262CEA656C}" srcOrd="0" destOrd="0" presId="urn:microsoft.com/office/officeart/2008/layout/CircleAccentTimeline"/>
    <dgm:cxn modelId="{3E10720B-2FA2-47FF-8C91-9E38A54A8430}" type="presParOf" srcId="{29747A2A-F2A1-4DF2-AC06-DE101A1921D1}" destId="{F3D1490C-A267-4003-BA7B-3F5D912D405D}" srcOrd="1" destOrd="0" presId="urn:microsoft.com/office/officeart/2008/layout/CircleAccentTimeline"/>
    <dgm:cxn modelId="{66060948-0BF3-4CEA-B97D-8525D16E863A}" type="presParOf" srcId="{29747A2A-F2A1-4DF2-AC06-DE101A1921D1}" destId="{BD156D2E-5EED-4D61-866D-5126BE89CB88}" srcOrd="2" destOrd="0" presId="urn:microsoft.com/office/officeart/2008/layout/CircleAccentTimeline"/>
    <dgm:cxn modelId="{F7771761-58A7-4C1A-9549-75960C5ADBCB}" type="presParOf" srcId="{1E6A74A1-55E6-4A0E-AD5E-4E13CAE8F699}" destId="{5E6E0F40-6065-49A9-92CB-F8262F45896F}" srcOrd="28" destOrd="0" presId="urn:microsoft.com/office/officeart/2008/layout/CircleAccentTimeline"/>
    <dgm:cxn modelId="{D3AE1B44-CE16-48E9-8AE6-F66F11EF892F}" type="presParOf" srcId="{1E6A74A1-55E6-4A0E-AD5E-4E13CAE8F699}" destId="{60513EBC-8184-4857-9D6B-9BD5C740F877}" srcOrd="29" destOrd="0" presId="urn:microsoft.com/office/officeart/2008/layout/CircleAccentTimeline"/>
    <dgm:cxn modelId="{00D79C49-231E-4BAE-AF41-239C96E698E3}" type="presParOf" srcId="{1E6A74A1-55E6-4A0E-AD5E-4E13CAE8F699}" destId="{68DE7435-5AA8-417C-BE1D-77600208BD5C}" srcOrd="30" destOrd="0" presId="urn:microsoft.com/office/officeart/2008/layout/CircleAccentTimeline"/>
    <dgm:cxn modelId="{776BDD3F-C771-4BD4-B17C-60746527B6C2}" type="presParOf" srcId="{1E6A74A1-55E6-4A0E-AD5E-4E13CAE8F699}" destId="{2B7052B3-5362-43A0-8878-E2CA5C79F312}" srcOrd="31" destOrd="0" presId="urn:microsoft.com/office/officeart/2008/layout/CircleAccentTimeline"/>
    <dgm:cxn modelId="{1DEB6768-4DE6-4515-8862-70D9917F62CA}" type="presParOf" srcId="{2B7052B3-5362-43A0-8878-E2CA5C79F312}" destId="{E389A1AE-4D67-4439-9211-7DBB5E4C5A02}" srcOrd="0" destOrd="0" presId="urn:microsoft.com/office/officeart/2008/layout/CircleAccentTimeline"/>
    <dgm:cxn modelId="{69CB6B90-3E01-4764-95DC-413ACD9C4FFC}" type="presParOf" srcId="{2B7052B3-5362-43A0-8878-E2CA5C79F312}" destId="{810DA66C-2021-4E68-9363-CC946CEA0B8C}" srcOrd="1" destOrd="0" presId="urn:microsoft.com/office/officeart/2008/layout/CircleAccentTimeline"/>
    <dgm:cxn modelId="{106949A4-64D5-48B7-8067-7479C76C61A5}" type="presParOf" srcId="{2B7052B3-5362-43A0-8878-E2CA5C79F312}" destId="{66CF8D70-D77F-4886-A7A8-F34B889DFFFC}" srcOrd="2" destOrd="0" presId="urn:microsoft.com/office/officeart/2008/layout/CircleAccentTimeline"/>
    <dgm:cxn modelId="{3A86F9FA-1654-4581-8D22-3F176657543D}" type="presParOf" srcId="{1E6A74A1-55E6-4A0E-AD5E-4E13CAE8F699}" destId="{76B74B46-70FB-44DD-96E7-EB399B427D10}" srcOrd="32" destOrd="0" presId="urn:microsoft.com/office/officeart/2008/layout/CircleAccentTimeline"/>
    <dgm:cxn modelId="{8D266BF9-123A-4F77-B658-24336B1D5211}" type="presParOf" srcId="{1E6A74A1-55E6-4A0E-AD5E-4E13CAE8F699}" destId="{3435B859-89A0-4BA6-AEB0-37C568A72A31}" srcOrd="33" destOrd="0" presId="urn:microsoft.com/office/officeart/2008/layout/CircleAccentTimeline"/>
    <dgm:cxn modelId="{F39CCE3F-7C2F-4B30-9724-7EE12926819D}" type="presParOf" srcId="{1E6A74A1-55E6-4A0E-AD5E-4E13CAE8F699}" destId="{37850A32-6954-44D4-B686-B2EF4F377AAB}" srcOrd="34" destOrd="0" presId="urn:microsoft.com/office/officeart/2008/layout/CircleAccentTimeline"/>
    <dgm:cxn modelId="{A201FB47-4FE5-4FFC-85F4-AEB9540E3058}" type="presParOf" srcId="{1E6A74A1-55E6-4A0E-AD5E-4E13CAE8F699}" destId="{A4D76189-B2B7-4650-B7A8-25F3960B1358}" srcOrd="35" destOrd="0" presId="urn:microsoft.com/office/officeart/2008/layout/CircleAccentTimeline"/>
    <dgm:cxn modelId="{AABADB4D-8833-493E-B750-E3593FD19854}" type="presParOf" srcId="{A4D76189-B2B7-4650-B7A8-25F3960B1358}" destId="{86D12E3C-BDF8-435D-86C3-B1279849334A}" srcOrd="0" destOrd="0" presId="urn:microsoft.com/office/officeart/2008/layout/CircleAccentTimeline"/>
    <dgm:cxn modelId="{3F585C9B-A5D8-460D-8332-55EABC2DBD33}" type="presParOf" srcId="{A4D76189-B2B7-4650-B7A8-25F3960B1358}" destId="{146A2024-603E-46DD-8055-AE32E83CBFDF}" srcOrd="1" destOrd="0" presId="urn:microsoft.com/office/officeart/2008/layout/CircleAccentTimeline"/>
    <dgm:cxn modelId="{BDADDB72-F0E0-4EE5-90EE-22E35D0DA87A}" type="presParOf" srcId="{A4D76189-B2B7-4650-B7A8-25F3960B1358}" destId="{19625BD9-E955-4448-92E8-5BCBA01681B3}" srcOrd="2" destOrd="0" presId="urn:microsoft.com/office/officeart/2008/layout/CircleAccentTimeline"/>
    <dgm:cxn modelId="{34918A10-F443-4085-9C53-FD6F70A35DF7}" type="presParOf" srcId="{1E6A74A1-55E6-4A0E-AD5E-4E13CAE8F699}" destId="{A0327BA1-644E-422E-99AC-80FF3F1344FB}" srcOrd="36" destOrd="0" presId="urn:microsoft.com/office/officeart/2008/layout/CircleAccentTimeline"/>
    <dgm:cxn modelId="{3A4B6FAE-A2F8-4764-9A21-CCD25F5FFBEB}" type="presParOf" srcId="{1E6A74A1-55E6-4A0E-AD5E-4E13CAE8F699}" destId="{6B71E9D2-C959-4B69-A650-D5DBE63E9036}" srcOrd="37" destOrd="0" presId="urn:microsoft.com/office/officeart/2008/layout/CircleAccentTimeline"/>
    <dgm:cxn modelId="{0E3F6002-3498-4E5B-8B97-95797E4911EB}" type="presParOf" srcId="{1E6A74A1-55E6-4A0E-AD5E-4E13CAE8F699}" destId="{AB9F3416-357E-4F6D-B5E3-F687E9F79AA4}" srcOrd="38" destOrd="0" presId="urn:microsoft.com/office/officeart/2008/layout/CircleAccentTimeline"/>
    <dgm:cxn modelId="{FFD2A1E1-94D5-408D-B6D4-79A61D08B08D}" type="presParOf" srcId="{1E6A74A1-55E6-4A0E-AD5E-4E13CAE8F699}" destId="{B7AADE2D-BD2D-4CB1-8463-165B6EB31F9B}" srcOrd="39" destOrd="0" presId="urn:microsoft.com/office/officeart/2008/layout/CircleAccentTimeline"/>
    <dgm:cxn modelId="{012C4CD4-CB5C-47E4-83CA-0F42E5C4735A}" type="presParOf" srcId="{B7AADE2D-BD2D-4CB1-8463-165B6EB31F9B}" destId="{4AB017C7-41A2-4C5B-A27B-938E1CAE126B}" srcOrd="0" destOrd="0" presId="urn:microsoft.com/office/officeart/2008/layout/CircleAccentTimeline"/>
    <dgm:cxn modelId="{A5302D1D-5E80-4190-9C3A-D1B67A1F3135}" type="presParOf" srcId="{B7AADE2D-BD2D-4CB1-8463-165B6EB31F9B}" destId="{5CC001C6-3D27-4600-9D24-9C73B982F44E}" srcOrd="1" destOrd="0" presId="urn:microsoft.com/office/officeart/2008/layout/CircleAccentTimeline"/>
    <dgm:cxn modelId="{443D4647-A700-4003-87FA-5AFD619D385C}" type="presParOf" srcId="{B7AADE2D-BD2D-4CB1-8463-165B6EB31F9B}" destId="{6BEC8C43-63D1-44A9-ACD1-DA228BC60E57}" srcOrd="2" destOrd="0" presId="urn:microsoft.com/office/officeart/2008/layout/CircleAccentTimeline"/>
    <dgm:cxn modelId="{97685E5F-B055-4A76-9AC6-F8D7BFDE7739}" type="presParOf" srcId="{1E6A74A1-55E6-4A0E-AD5E-4E13CAE8F699}" destId="{718261A4-1C36-4E22-8BCA-BFEF12C2F722}" srcOrd="40" destOrd="0" presId="urn:microsoft.com/office/officeart/2008/layout/CircleAccentTimeline"/>
    <dgm:cxn modelId="{F03BF37D-2EFE-4843-9751-40F085093002}" type="presParOf" srcId="{1E6A74A1-55E6-4A0E-AD5E-4E13CAE8F699}" destId="{935881D5-06A9-4B07-AD28-52EE8A772302}" srcOrd="41" destOrd="0" presId="urn:microsoft.com/office/officeart/2008/layout/CircleAccentTimeline"/>
    <dgm:cxn modelId="{5C3C43D8-E695-4362-B9F9-218F36A6EAF3}" type="presParOf" srcId="{1E6A74A1-55E6-4A0E-AD5E-4E13CAE8F699}" destId="{A0229DD5-AAEB-4334-BBEB-4DB71236B7C7}" srcOrd="42" destOrd="0" presId="urn:microsoft.com/office/officeart/2008/layout/CircleAccentTimeline"/>
    <dgm:cxn modelId="{488C710E-51F7-49D2-B63B-17938AE3C73E}" type="presParOf" srcId="{1E6A74A1-55E6-4A0E-AD5E-4E13CAE8F699}" destId="{0238EA02-446F-44F8-B5CC-BC3F565B9CB8}" srcOrd="43" destOrd="0" presId="urn:microsoft.com/office/officeart/2008/layout/CircleAccentTimeline"/>
    <dgm:cxn modelId="{C8C31C9D-C950-4974-88EC-04823E95152E}" type="presParOf" srcId="{0238EA02-446F-44F8-B5CC-BC3F565B9CB8}" destId="{B244826C-2155-4121-ADF0-A7BF9E1941D6}" srcOrd="0" destOrd="0" presId="urn:microsoft.com/office/officeart/2008/layout/CircleAccentTimeline"/>
    <dgm:cxn modelId="{C9E6E65B-10A1-4C61-81E4-64CC3D703166}" type="presParOf" srcId="{0238EA02-446F-44F8-B5CC-BC3F565B9CB8}" destId="{687AD381-CED3-4D39-9DB8-F6C3A47ABB33}" srcOrd="1" destOrd="0" presId="urn:microsoft.com/office/officeart/2008/layout/CircleAccentTimeline"/>
    <dgm:cxn modelId="{A830864B-50F8-4990-BD38-8F7B6279DA26}" type="presParOf" srcId="{0238EA02-446F-44F8-B5CC-BC3F565B9CB8}" destId="{7F1A7D50-B07C-42F3-AF93-84FE260770C7}" srcOrd="2" destOrd="0" presId="urn:microsoft.com/office/officeart/2008/layout/CircleAccentTimeline"/>
    <dgm:cxn modelId="{9A45B021-93CD-407B-9985-D1FD35CEB9BB}" type="presParOf" srcId="{1E6A74A1-55E6-4A0E-AD5E-4E13CAE8F699}" destId="{5BB53718-0457-4EF3-8137-C3DA12A6BCBF}" srcOrd="44" destOrd="0" presId="urn:microsoft.com/office/officeart/2008/layout/CircleAccentTimeline"/>
    <dgm:cxn modelId="{C14781AA-404A-4CC0-82A9-8F7B5D7D50DA}" type="presParOf" srcId="{1E6A74A1-55E6-4A0E-AD5E-4E13CAE8F699}" destId="{E8C86F1F-E778-4CB6-B11C-B2BAE9F8E745}" srcOrd="45" destOrd="0" presId="urn:microsoft.com/office/officeart/2008/layout/CircleAccentTimeline"/>
    <dgm:cxn modelId="{16F78987-22E5-405D-9B4C-DE224D2BC81D}" type="presParOf" srcId="{1E6A74A1-55E6-4A0E-AD5E-4E13CAE8F699}" destId="{34975A49-5C21-4ABB-A8AD-4243D5ABCB61}" srcOrd="46" destOrd="0" presId="urn:microsoft.com/office/officeart/2008/layout/CircleAccentTimeline"/>
    <dgm:cxn modelId="{C22980C3-23E4-4A67-A8D6-544DD1ECF068}" type="presParOf" srcId="{1E6A74A1-55E6-4A0E-AD5E-4E13CAE8F699}" destId="{74E5C024-0957-4E6C-B0AA-39F310F60E9A}" srcOrd="47" destOrd="0" presId="urn:microsoft.com/office/officeart/2008/layout/CircleAccentTimeline"/>
    <dgm:cxn modelId="{C59F9497-73BE-4B09-9EDC-D2B950472D32}" type="presParOf" srcId="{74E5C024-0957-4E6C-B0AA-39F310F60E9A}" destId="{01C40E5E-2AEC-48E3-A36C-FA0DB7CF2440}" srcOrd="0" destOrd="0" presId="urn:microsoft.com/office/officeart/2008/layout/CircleAccentTimeline"/>
    <dgm:cxn modelId="{42FF9D79-CE0C-477E-B8DD-B91CDEBBC9C8}" type="presParOf" srcId="{74E5C024-0957-4E6C-B0AA-39F310F60E9A}" destId="{DB061796-58E1-43C7-944C-CE430F1FCE6A}" srcOrd="1" destOrd="0" presId="urn:microsoft.com/office/officeart/2008/layout/CircleAccentTimeline"/>
    <dgm:cxn modelId="{ED24161C-8EC1-4FE1-B4C9-B0E6FE69F692}" type="presParOf" srcId="{74E5C024-0957-4E6C-B0AA-39F310F60E9A}" destId="{867F20E8-4DDC-4CE6-9281-ACBFDC2A801F}" srcOrd="2" destOrd="0" presId="urn:microsoft.com/office/officeart/2008/layout/CircleAccentTimeline"/>
    <dgm:cxn modelId="{6F72F98B-B597-499C-8D42-37E84CC08BEC}" type="presParOf" srcId="{1E6A74A1-55E6-4A0E-AD5E-4E13CAE8F699}" destId="{245CB83C-C700-4EB6-975E-CC2195E4E4C5}" srcOrd="48" destOrd="0" presId="urn:microsoft.com/office/officeart/2008/layout/CircleAccentTimeline"/>
    <dgm:cxn modelId="{B122B385-4D5D-4BF4-8228-B8997956F975}" type="presParOf" srcId="{1E6A74A1-55E6-4A0E-AD5E-4E13CAE8F699}" destId="{18B65935-39C1-4BF4-ADF1-4BCE7957351E}" srcOrd="49" destOrd="0" presId="urn:microsoft.com/office/officeart/2008/layout/CircleAccent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32F1C4-CE23-4B17-8F24-BE6AC62B5DD2}" type="doc">
      <dgm:prSet loTypeId="urn:microsoft.com/office/officeart/2005/8/layout/hList1" loCatId="list" qsTypeId="urn:microsoft.com/office/officeart/2005/8/quickstyle/simple1" qsCatId="simple" csTypeId="urn:microsoft.com/office/officeart/2005/8/colors/accent1_1" csCatId="accent1" phldr="1"/>
      <dgm:spPr/>
      <dgm:t>
        <a:bodyPr/>
        <a:lstStyle/>
        <a:p>
          <a:endParaRPr lang="en-US"/>
        </a:p>
      </dgm:t>
    </dgm:pt>
    <dgm:pt modelId="{75151AD3-56D0-4892-9CC3-0245E0F61F03}">
      <dgm:prSet phldrT="[Text]"/>
      <dgm:spPr/>
      <dgm:t>
        <a:bodyPr/>
        <a:lstStyle/>
        <a:p>
          <a:r>
            <a:rPr lang="en-US" dirty="0"/>
            <a:t>Controlled variables</a:t>
          </a:r>
        </a:p>
      </dgm:t>
    </dgm:pt>
    <dgm:pt modelId="{251E6184-4BAA-4DDB-A10B-FABA4B4EC6AC}" type="parTrans" cxnId="{B3DE65D2-24BB-4268-AA0A-53ADA4D0C0D3}">
      <dgm:prSet/>
      <dgm:spPr/>
      <dgm:t>
        <a:bodyPr/>
        <a:lstStyle/>
        <a:p>
          <a:endParaRPr lang="en-US"/>
        </a:p>
      </dgm:t>
    </dgm:pt>
    <dgm:pt modelId="{8D6B5241-E3C8-447A-AED6-C9C8EC5B134E}" type="sibTrans" cxnId="{B3DE65D2-24BB-4268-AA0A-53ADA4D0C0D3}">
      <dgm:prSet/>
      <dgm:spPr/>
      <dgm:t>
        <a:bodyPr/>
        <a:lstStyle/>
        <a:p>
          <a:endParaRPr lang="en-US"/>
        </a:p>
      </dgm:t>
    </dgm:pt>
    <dgm:pt modelId="{C8B9AACC-6090-4E93-B112-FEF419B2C8C0}">
      <dgm:prSet phldrT="[Text]"/>
      <dgm:spPr/>
      <dgm:t>
        <a:bodyPr/>
        <a:lstStyle/>
        <a:p>
          <a:r>
            <a:rPr lang="en-US" dirty="0"/>
            <a:t>Independent variable</a:t>
          </a:r>
        </a:p>
      </dgm:t>
    </dgm:pt>
    <dgm:pt modelId="{A7E617ED-9935-4663-8F3F-C5929E3D596D}" type="parTrans" cxnId="{0839064A-C0A4-4793-98C9-AD59CECDA429}">
      <dgm:prSet/>
      <dgm:spPr/>
      <dgm:t>
        <a:bodyPr/>
        <a:lstStyle/>
        <a:p>
          <a:endParaRPr lang="en-US"/>
        </a:p>
      </dgm:t>
    </dgm:pt>
    <dgm:pt modelId="{189DEA9E-C25E-4034-8501-E0959F0E50DA}" type="sibTrans" cxnId="{0839064A-C0A4-4793-98C9-AD59CECDA429}">
      <dgm:prSet/>
      <dgm:spPr/>
      <dgm:t>
        <a:bodyPr/>
        <a:lstStyle/>
        <a:p>
          <a:endParaRPr lang="en-US"/>
        </a:p>
      </dgm:t>
    </dgm:pt>
    <dgm:pt modelId="{C5E6BC8D-1A4E-42C8-8E2C-7EC17FC2E1D1}">
      <dgm:prSet phldrT="[Text]"/>
      <dgm:spPr/>
      <dgm:t>
        <a:bodyPr/>
        <a:lstStyle/>
        <a:p>
          <a:r>
            <a:rPr lang="en-US" dirty="0"/>
            <a:t>Dependent variable</a:t>
          </a:r>
        </a:p>
      </dgm:t>
    </dgm:pt>
    <dgm:pt modelId="{D540C9D5-0D0F-4ED0-A8C6-5122EF89E0B8}" type="parTrans" cxnId="{B8151A82-97B0-4A6B-96BC-6914694D949A}">
      <dgm:prSet/>
      <dgm:spPr/>
      <dgm:t>
        <a:bodyPr/>
        <a:lstStyle/>
        <a:p>
          <a:endParaRPr lang="en-US"/>
        </a:p>
      </dgm:t>
    </dgm:pt>
    <dgm:pt modelId="{3984F889-9155-4B34-8DCE-A8EECAF129A9}" type="sibTrans" cxnId="{B8151A82-97B0-4A6B-96BC-6914694D949A}">
      <dgm:prSet/>
      <dgm:spPr/>
      <dgm:t>
        <a:bodyPr/>
        <a:lstStyle/>
        <a:p>
          <a:endParaRPr lang="en-US"/>
        </a:p>
      </dgm:t>
    </dgm:pt>
    <dgm:pt modelId="{DD879645-BB58-407B-A47E-D1FA7C57DE19}">
      <dgm:prSet phldrT="[Text]"/>
      <dgm:spPr/>
      <dgm:t>
        <a:bodyPr/>
        <a:lstStyle/>
        <a:p>
          <a:r>
            <a:rPr lang="en-US" dirty="0"/>
            <a:t>Gender</a:t>
          </a:r>
        </a:p>
      </dgm:t>
    </dgm:pt>
    <dgm:pt modelId="{DF9B7292-02E2-428F-9384-E2F91AD9145A}" type="parTrans" cxnId="{E0E559EE-F745-4296-9764-8F9C3499296E}">
      <dgm:prSet/>
      <dgm:spPr/>
      <dgm:t>
        <a:bodyPr/>
        <a:lstStyle/>
        <a:p>
          <a:endParaRPr lang="en-US"/>
        </a:p>
      </dgm:t>
    </dgm:pt>
    <dgm:pt modelId="{888118AD-0CFE-47C8-B0CF-5D705BEE4271}" type="sibTrans" cxnId="{E0E559EE-F745-4296-9764-8F9C3499296E}">
      <dgm:prSet/>
      <dgm:spPr/>
      <dgm:t>
        <a:bodyPr/>
        <a:lstStyle/>
        <a:p>
          <a:endParaRPr lang="en-US"/>
        </a:p>
      </dgm:t>
    </dgm:pt>
    <dgm:pt modelId="{C923180A-1F5E-4EDF-B1B4-BF296491DA39}">
      <dgm:prSet phldrT="[Text]"/>
      <dgm:spPr/>
      <dgm:t>
        <a:bodyPr/>
        <a:lstStyle/>
        <a:p>
          <a:r>
            <a:rPr lang="en-US" dirty="0"/>
            <a:t>Observation Variables</a:t>
          </a:r>
        </a:p>
      </dgm:t>
    </dgm:pt>
    <dgm:pt modelId="{64CF54F0-ABE1-4118-8E0E-503764491476}" type="parTrans" cxnId="{BCE5DB3A-467D-498D-996F-34F511A90A5C}">
      <dgm:prSet/>
      <dgm:spPr/>
      <dgm:t>
        <a:bodyPr/>
        <a:lstStyle/>
        <a:p>
          <a:endParaRPr lang="en-US"/>
        </a:p>
      </dgm:t>
    </dgm:pt>
    <dgm:pt modelId="{EAFD4255-150B-483D-854A-FCFF3E1C3818}" type="sibTrans" cxnId="{BCE5DB3A-467D-498D-996F-34F511A90A5C}">
      <dgm:prSet/>
      <dgm:spPr/>
      <dgm:t>
        <a:bodyPr/>
        <a:lstStyle/>
        <a:p>
          <a:endParaRPr lang="en-US"/>
        </a:p>
      </dgm:t>
    </dgm:pt>
    <dgm:pt modelId="{09E2EDBB-FB3E-4B60-875C-23AF617F3985}">
      <dgm:prSet phldrT="[Text]"/>
      <dgm:spPr/>
      <dgm:t>
        <a:bodyPr/>
        <a:lstStyle/>
        <a:p>
          <a:r>
            <a:rPr lang="en-US" dirty="0" err="1"/>
            <a:t>Diseasename</a:t>
          </a:r>
          <a:endParaRPr lang="en-US" dirty="0"/>
        </a:p>
      </dgm:t>
    </dgm:pt>
    <dgm:pt modelId="{E5138E13-E922-4691-9380-87EA04CDF907}" type="parTrans" cxnId="{E4F42334-EB63-40DE-94BB-2D0F07F5D639}">
      <dgm:prSet/>
      <dgm:spPr/>
      <dgm:t>
        <a:bodyPr/>
        <a:lstStyle/>
        <a:p>
          <a:endParaRPr lang="en-US"/>
        </a:p>
      </dgm:t>
    </dgm:pt>
    <dgm:pt modelId="{12A8F3F2-3EA0-4A05-ADCA-5CBAB885E305}" type="sibTrans" cxnId="{E4F42334-EB63-40DE-94BB-2D0F07F5D639}">
      <dgm:prSet/>
      <dgm:spPr/>
      <dgm:t>
        <a:bodyPr/>
        <a:lstStyle/>
        <a:p>
          <a:endParaRPr lang="en-US"/>
        </a:p>
      </dgm:t>
    </dgm:pt>
    <dgm:pt modelId="{D0F96D43-9AD3-47FE-AE93-1BF158D9AD3A}">
      <dgm:prSet phldrT="[Text]"/>
      <dgm:spPr/>
      <dgm:t>
        <a:bodyPr/>
        <a:lstStyle/>
        <a:p>
          <a:r>
            <a:rPr lang="en-US" dirty="0"/>
            <a:t>Age</a:t>
          </a:r>
        </a:p>
      </dgm:t>
    </dgm:pt>
    <dgm:pt modelId="{AE91CB68-9FDA-4336-ADEF-7B540FE2F492}" type="parTrans" cxnId="{6F89A513-69BE-4415-8520-A13DD9DFAB25}">
      <dgm:prSet/>
      <dgm:spPr/>
    </dgm:pt>
    <dgm:pt modelId="{D47DD693-94A6-42C5-8FE2-213CBB78AC6F}" type="sibTrans" cxnId="{6F89A513-69BE-4415-8520-A13DD9DFAB25}">
      <dgm:prSet/>
      <dgm:spPr/>
    </dgm:pt>
    <dgm:pt modelId="{04482899-246F-4957-8CAC-DF2B62502CAD}">
      <dgm:prSet phldrT="[Text]"/>
      <dgm:spPr/>
      <dgm:t>
        <a:bodyPr/>
        <a:lstStyle/>
        <a:p>
          <a:r>
            <a:rPr lang="en-US" dirty="0" err="1"/>
            <a:t>Careplan</a:t>
          </a:r>
          <a:r>
            <a:rPr lang="en-US" dirty="0"/>
            <a:t> Variables</a:t>
          </a:r>
        </a:p>
      </dgm:t>
    </dgm:pt>
    <dgm:pt modelId="{72193723-2146-4E7B-B8D7-AABA8CB1AFA5}" type="parTrans" cxnId="{2525F072-57C3-457C-B9EB-06F87EEF173A}">
      <dgm:prSet/>
      <dgm:spPr/>
    </dgm:pt>
    <dgm:pt modelId="{3730BD10-96FA-44DC-A91C-FA10C6D8E943}" type="sibTrans" cxnId="{2525F072-57C3-457C-B9EB-06F87EEF173A}">
      <dgm:prSet/>
      <dgm:spPr/>
    </dgm:pt>
    <dgm:pt modelId="{C62AE4CD-7EC5-4961-88CA-EB067168C6BF}">
      <dgm:prSet phldrT="[Text]"/>
      <dgm:spPr/>
      <dgm:t>
        <a:bodyPr/>
        <a:lstStyle/>
        <a:p>
          <a:r>
            <a:rPr lang="en-US" dirty="0"/>
            <a:t>Procedure Variables</a:t>
          </a:r>
        </a:p>
      </dgm:t>
    </dgm:pt>
    <dgm:pt modelId="{C9FBB1A2-943A-4B72-9AB8-2E5CC0DD6960}" type="parTrans" cxnId="{BDD5976A-C350-46B0-A6AA-8912506EE434}">
      <dgm:prSet/>
      <dgm:spPr/>
    </dgm:pt>
    <dgm:pt modelId="{84010C59-CDAE-46B8-971E-A12BA526411C}" type="sibTrans" cxnId="{BDD5976A-C350-46B0-A6AA-8912506EE434}">
      <dgm:prSet/>
      <dgm:spPr/>
    </dgm:pt>
    <dgm:pt modelId="{D87BED67-81A6-4D17-8D17-E76427E1E33B}" type="pres">
      <dgm:prSet presAssocID="{C032F1C4-CE23-4B17-8F24-BE6AC62B5DD2}" presName="Name0" presStyleCnt="0">
        <dgm:presLayoutVars>
          <dgm:dir/>
          <dgm:animLvl val="lvl"/>
          <dgm:resizeHandles val="exact"/>
        </dgm:presLayoutVars>
      </dgm:prSet>
      <dgm:spPr/>
    </dgm:pt>
    <dgm:pt modelId="{3B4AE95A-9591-421D-A73D-8C752F096023}" type="pres">
      <dgm:prSet presAssocID="{75151AD3-56D0-4892-9CC3-0245E0F61F03}" presName="composite" presStyleCnt="0"/>
      <dgm:spPr/>
    </dgm:pt>
    <dgm:pt modelId="{BD651282-0938-422C-9E95-11E748D01F8C}" type="pres">
      <dgm:prSet presAssocID="{75151AD3-56D0-4892-9CC3-0245E0F61F03}" presName="parTx" presStyleLbl="alignNode1" presStyleIdx="0" presStyleCnt="3">
        <dgm:presLayoutVars>
          <dgm:chMax val="0"/>
          <dgm:chPref val="0"/>
          <dgm:bulletEnabled val="1"/>
        </dgm:presLayoutVars>
      </dgm:prSet>
      <dgm:spPr/>
    </dgm:pt>
    <dgm:pt modelId="{9B31B566-F93C-4932-9C27-2AC260B106B4}" type="pres">
      <dgm:prSet presAssocID="{75151AD3-56D0-4892-9CC3-0245E0F61F03}" presName="desTx" presStyleLbl="alignAccFollowNode1" presStyleIdx="0" presStyleCnt="3">
        <dgm:presLayoutVars>
          <dgm:bulletEnabled val="1"/>
        </dgm:presLayoutVars>
      </dgm:prSet>
      <dgm:spPr/>
    </dgm:pt>
    <dgm:pt modelId="{B63729D6-F3DB-48E7-93F1-D6F50BEF5888}" type="pres">
      <dgm:prSet presAssocID="{8D6B5241-E3C8-447A-AED6-C9C8EC5B134E}" presName="space" presStyleCnt="0"/>
      <dgm:spPr/>
    </dgm:pt>
    <dgm:pt modelId="{72AAB9C0-3B52-40E5-B9E7-00904F9DBA3A}" type="pres">
      <dgm:prSet presAssocID="{C8B9AACC-6090-4E93-B112-FEF419B2C8C0}" presName="composite" presStyleCnt="0"/>
      <dgm:spPr/>
    </dgm:pt>
    <dgm:pt modelId="{7C161E6A-A933-4F26-AC69-DB5355D2DFE6}" type="pres">
      <dgm:prSet presAssocID="{C8B9AACC-6090-4E93-B112-FEF419B2C8C0}" presName="parTx" presStyleLbl="alignNode1" presStyleIdx="1" presStyleCnt="3">
        <dgm:presLayoutVars>
          <dgm:chMax val="0"/>
          <dgm:chPref val="0"/>
          <dgm:bulletEnabled val="1"/>
        </dgm:presLayoutVars>
      </dgm:prSet>
      <dgm:spPr/>
    </dgm:pt>
    <dgm:pt modelId="{571D68AB-B350-4D5C-AB6A-ABC40C2D8986}" type="pres">
      <dgm:prSet presAssocID="{C8B9AACC-6090-4E93-B112-FEF419B2C8C0}" presName="desTx" presStyleLbl="alignAccFollowNode1" presStyleIdx="1" presStyleCnt="3">
        <dgm:presLayoutVars>
          <dgm:bulletEnabled val="1"/>
        </dgm:presLayoutVars>
      </dgm:prSet>
      <dgm:spPr/>
    </dgm:pt>
    <dgm:pt modelId="{F7B218AC-2FBD-4F6D-AFE8-3263399BC2F7}" type="pres">
      <dgm:prSet presAssocID="{189DEA9E-C25E-4034-8501-E0959F0E50DA}" presName="space" presStyleCnt="0"/>
      <dgm:spPr/>
    </dgm:pt>
    <dgm:pt modelId="{F7101213-BF46-4FD5-9C2C-E1DDF6F4C64B}" type="pres">
      <dgm:prSet presAssocID="{C5E6BC8D-1A4E-42C8-8E2C-7EC17FC2E1D1}" presName="composite" presStyleCnt="0"/>
      <dgm:spPr/>
    </dgm:pt>
    <dgm:pt modelId="{98493B2B-A905-429A-BAEF-6EBFD0668D83}" type="pres">
      <dgm:prSet presAssocID="{C5E6BC8D-1A4E-42C8-8E2C-7EC17FC2E1D1}" presName="parTx" presStyleLbl="alignNode1" presStyleIdx="2" presStyleCnt="3">
        <dgm:presLayoutVars>
          <dgm:chMax val="0"/>
          <dgm:chPref val="0"/>
          <dgm:bulletEnabled val="1"/>
        </dgm:presLayoutVars>
      </dgm:prSet>
      <dgm:spPr/>
    </dgm:pt>
    <dgm:pt modelId="{875AD089-2E66-469E-88C2-DFFE8330212E}" type="pres">
      <dgm:prSet presAssocID="{C5E6BC8D-1A4E-42C8-8E2C-7EC17FC2E1D1}" presName="desTx" presStyleLbl="alignAccFollowNode1" presStyleIdx="2" presStyleCnt="3">
        <dgm:presLayoutVars>
          <dgm:bulletEnabled val="1"/>
        </dgm:presLayoutVars>
      </dgm:prSet>
      <dgm:spPr/>
    </dgm:pt>
  </dgm:ptLst>
  <dgm:cxnLst>
    <dgm:cxn modelId="{6F89A513-69BE-4415-8520-A13DD9DFAB25}" srcId="{75151AD3-56D0-4892-9CC3-0245E0F61F03}" destId="{D0F96D43-9AD3-47FE-AE93-1BF158D9AD3A}" srcOrd="1" destOrd="0" parTransId="{AE91CB68-9FDA-4336-ADEF-7B540FE2F492}" sibTransId="{D47DD693-94A6-42C5-8FE2-213CBB78AC6F}"/>
    <dgm:cxn modelId="{EDD5D32C-A1CC-437F-BFAD-A6DC8044D10E}" type="presOf" srcId="{04482899-246F-4957-8CAC-DF2B62502CAD}" destId="{571D68AB-B350-4D5C-AB6A-ABC40C2D8986}" srcOrd="0" destOrd="1" presId="urn:microsoft.com/office/officeart/2005/8/layout/hList1"/>
    <dgm:cxn modelId="{E4F42334-EB63-40DE-94BB-2D0F07F5D639}" srcId="{C5E6BC8D-1A4E-42C8-8E2C-7EC17FC2E1D1}" destId="{09E2EDBB-FB3E-4B60-875C-23AF617F3985}" srcOrd="0" destOrd="0" parTransId="{E5138E13-E922-4691-9380-87EA04CDF907}" sibTransId="{12A8F3F2-3EA0-4A05-ADCA-5CBAB885E305}"/>
    <dgm:cxn modelId="{4F8C6138-289F-4844-9D6B-F8511B13ED2F}" type="presOf" srcId="{75151AD3-56D0-4892-9CC3-0245E0F61F03}" destId="{BD651282-0938-422C-9E95-11E748D01F8C}" srcOrd="0" destOrd="0" presId="urn:microsoft.com/office/officeart/2005/8/layout/hList1"/>
    <dgm:cxn modelId="{BCE5DB3A-467D-498D-996F-34F511A90A5C}" srcId="{C8B9AACC-6090-4E93-B112-FEF419B2C8C0}" destId="{C923180A-1F5E-4EDF-B1B4-BF296491DA39}" srcOrd="0" destOrd="0" parTransId="{64CF54F0-ABE1-4118-8E0E-503764491476}" sibTransId="{EAFD4255-150B-483D-854A-FCFF3E1C3818}"/>
    <dgm:cxn modelId="{DB6C073C-8D0D-468E-A740-B7FD6B4B106D}" type="presOf" srcId="{C8B9AACC-6090-4E93-B112-FEF419B2C8C0}" destId="{7C161E6A-A933-4F26-AC69-DB5355D2DFE6}" srcOrd="0" destOrd="0" presId="urn:microsoft.com/office/officeart/2005/8/layout/hList1"/>
    <dgm:cxn modelId="{E8D81469-988D-45B3-B9EA-2D2573365D3C}" type="presOf" srcId="{DD879645-BB58-407B-A47E-D1FA7C57DE19}" destId="{9B31B566-F93C-4932-9C27-2AC260B106B4}" srcOrd="0" destOrd="0" presId="urn:microsoft.com/office/officeart/2005/8/layout/hList1"/>
    <dgm:cxn modelId="{0839064A-C0A4-4793-98C9-AD59CECDA429}" srcId="{C032F1C4-CE23-4B17-8F24-BE6AC62B5DD2}" destId="{C8B9AACC-6090-4E93-B112-FEF419B2C8C0}" srcOrd="1" destOrd="0" parTransId="{A7E617ED-9935-4663-8F3F-C5929E3D596D}" sibTransId="{189DEA9E-C25E-4034-8501-E0959F0E50DA}"/>
    <dgm:cxn modelId="{BDD5976A-C350-46B0-A6AA-8912506EE434}" srcId="{C8B9AACC-6090-4E93-B112-FEF419B2C8C0}" destId="{C62AE4CD-7EC5-4961-88CA-EB067168C6BF}" srcOrd="2" destOrd="0" parTransId="{C9FBB1A2-943A-4B72-9AB8-2E5CC0DD6960}" sibTransId="{84010C59-CDAE-46B8-971E-A12BA526411C}"/>
    <dgm:cxn modelId="{2525F072-57C3-457C-B9EB-06F87EEF173A}" srcId="{C8B9AACC-6090-4E93-B112-FEF419B2C8C0}" destId="{04482899-246F-4957-8CAC-DF2B62502CAD}" srcOrd="1" destOrd="0" parTransId="{72193723-2146-4E7B-B8D7-AABA8CB1AFA5}" sibTransId="{3730BD10-96FA-44DC-A91C-FA10C6D8E943}"/>
    <dgm:cxn modelId="{B8151A82-97B0-4A6B-96BC-6914694D949A}" srcId="{C032F1C4-CE23-4B17-8F24-BE6AC62B5DD2}" destId="{C5E6BC8D-1A4E-42C8-8E2C-7EC17FC2E1D1}" srcOrd="2" destOrd="0" parTransId="{D540C9D5-0D0F-4ED0-A8C6-5122EF89E0B8}" sibTransId="{3984F889-9155-4B34-8DCE-A8EECAF129A9}"/>
    <dgm:cxn modelId="{21447794-36EF-4D5D-B30A-43DFDAD44097}" type="presOf" srcId="{09E2EDBB-FB3E-4B60-875C-23AF617F3985}" destId="{875AD089-2E66-469E-88C2-DFFE8330212E}" srcOrd="0" destOrd="0" presId="urn:microsoft.com/office/officeart/2005/8/layout/hList1"/>
    <dgm:cxn modelId="{A5C771A8-5982-496C-8BB1-DD6AA42FC231}" type="presOf" srcId="{C5E6BC8D-1A4E-42C8-8E2C-7EC17FC2E1D1}" destId="{98493B2B-A905-429A-BAEF-6EBFD0668D83}" srcOrd="0" destOrd="0" presId="urn:microsoft.com/office/officeart/2005/8/layout/hList1"/>
    <dgm:cxn modelId="{EA2953B8-FB76-4941-805B-AF8ABF7341DC}" type="presOf" srcId="{C62AE4CD-7EC5-4961-88CA-EB067168C6BF}" destId="{571D68AB-B350-4D5C-AB6A-ABC40C2D8986}" srcOrd="0" destOrd="2" presId="urn:microsoft.com/office/officeart/2005/8/layout/hList1"/>
    <dgm:cxn modelId="{DD1D1BBD-DF4C-4B97-8C0C-1AF02CB0253B}" type="presOf" srcId="{D0F96D43-9AD3-47FE-AE93-1BF158D9AD3A}" destId="{9B31B566-F93C-4932-9C27-2AC260B106B4}" srcOrd="0" destOrd="1" presId="urn:microsoft.com/office/officeart/2005/8/layout/hList1"/>
    <dgm:cxn modelId="{B3DE65D2-24BB-4268-AA0A-53ADA4D0C0D3}" srcId="{C032F1C4-CE23-4B17-8F24-BE6AC62B5DD2}" destId="{75151AD3-56D0-4892-9CC3-0245E0F61F03}" srcOrd="0" destOrd="0" parTransId="{251E6184-4BAA-4DDB-A10B-FABA4B4EC6AC}" sibTransId="{8D6B5241-E3C8-447A-AED6-C9C8EC5B134E}"/>
    <dgm:cxn modelId="{E0E559EE-F745-4296-9764-8F9C3499296E}" srcId="{75151AD3-56D0-4892-9CC3-0245E0F61F03}" destId="{DD879645-BB58-407B-A47E-D1FA7C57DE19}" srcOrd="0" destOrd="0" parTransId="{DF9B7292-02E2-428F-9384-E2F91AD9145A}" sibTransId="{888118AD-0CFE-47C8-B0CF-5D705BEE4271}"/>
    <dgm:cxn modelId="{0647B5F4-FEE2-41D2-9E58-740358B717DF}" type="presOf" srcId="{C923180A-1F5E-4EDF-B1B4-BF296491DA39}" destId="{571D68AB-B350-4D5C-AB6A-ABC40C2D8986}" srcOrd="0" destOrd="0" presId="urn:microsoft.com/office/officeart/2005/8/layout/hList1"/>
    <dgm:cxn modelId="{C55140F9-8FB7-4843-9C39-528F8955E8FA}" type="presOf" srcId="{C032F1C4-CE23-4B17-8F24-BE6AC62B5DD2}" destId="{D87BED67-81A6-4D17-8D17-E76427E1E33B}" srcOrd="0" destOrd="0" presId="urn:microsoft.com/office/officeart/2005/8/layout/hList1"/>
    <dgm:cxn modelId="{5E7078FF-97A7-4EB6-B52A-ACD4A31A25A0}" type="presParOf" srcId="{D87BED67-81A6-4D17-8D17-E76427E1E33B}" destId="{3B4AE95A-9591-421D-A73D-8C752F096023}" srcOrd="0" destOrd="0" presId="urn:microsoft.com/office/officeart/2005/8/layout/hList1"/>
    <dgm:cxn modelId="{9F59A703-76C9-443D-A26E-FAEED66106A5}" type="presParOf" srcId="{3B4AE95A-9591-421D-A73D-8C752F096023}" destId="{BD651282-0938-422C-9E95-11E748D01F8C}" srcOrd="0" destOrd="0" presId="urn:microsoft.com/office/officeart/2005/8/layout/hList1"/>
    <dgm:cxn modelId="{1F3959CC-D909-404B-BBEF-6A5BFF78C7A3}" type="presParOf" srcId="{3B4AE95A-9591-421D-A73D-8C752F096023}" destId="{9B31B566-F93C-4932-9C27-2AC260B106B4}" srcOrd="1" destOrd="0" presId="urn:microsoft.com/office/officeart/2005/8/layout/hList1"/>
    <dgm:cxn modelId="{DB58917B-E84A-474C-82AB-B3C34E669197}" type="presParOf" srcId="{D87BED67-81A6-4D17-8D17-E76427E1E33B}" destId="{B63729D6-F3DB-48E7-93F1-D6F50BEF5888}" srcOrd="1" destOrd="0" presId="urn:microsoft.com/office/officeart/2005/8/layout/hList1"/>
    <dgm:cxn modelId="{A180CD1F-411F-4C0C-8DD7-40A6C2B37183}" type="presParOf" srcId="{D87BED67-81A6-4D17-8D17-E76427E1E33B}" destId="{72AAB9C0-3B52-40E5-B9E7-00904F9DBA3A}" srcOrd="2" destOrd="0" presId="urn:microsoft.com/office/officeart/2005/8/layout/hList1"/>
    <dgm:cxn modelId="{37054B85-70F2-4FD3-8C28-C42E1266C8F8}" type="presParOf" srcId="{72AAB9C0-3B52-40E5-B9E7-00904F9DBA3A}" destId="{7C161E6A-A933-4F26-AC69-DB5355D2DFE6}" srcOrd="0" destOrd="0" presId="urn:microsoft.com/office/officeart/2005/8/layout/hList1"/>
    <dgm:cxn modelId="{FE7042FB-E3F8-4E9F-935A-070A1DB699A6}" type="presParOf" srcId="{72AAB9C0-3B52-40E5-B9E7-00904F9DBA3A}" destId="{571D68AB-B350-4D5C-AB6A-ABC40C2D8986}" srcOrd="1" destOrd="0" presId="urn:microsoft.com/office/officeart/2005/8/layout/hList1"/>
    <dgm:cxn modelId="{C05129FA-33ED-4D75-BF08-EA2D7D48B940}" type="presParOf" srcId="{D87BED67-81A6-4D17-8D17-E76427E1E33B}" destId="{F7B218AC-2FBD-4F6D-AFE8-3263399BC2F7}" srcOrd="3" destOrd="0" presId="urn:microsoft.com/office/officeart/2005/8/layout/hList1"/>
    <dgm:cxn modelId="{AAF39F93-40D7-4424-B34B-8112AE05C4D6}" type="presParOf" srcId="{D87BED67-81A6-4D17-8D17-E76427E1E33B}" destId="{F7101213-BF46-4FD5-9C2C-E1DDF6F4C64B}" srcOrd="4" destOrd="0" presId="urn:microsoft.com/office/officeart/2005/8/layout/hList1"/>
    <dgm:cxn modelId="{EDA28480-5457-4CEA-BE02-0F3D128ECD3A}" type="presParOf" srcId="{F7101213-BF46-4FD5-9C2C-E1DDF6F4C64B}" destId="{98493B2B-A905-429A-BAEF-6EBFD0668D83}" srcOrd="0" destOrd="0" presId="urn:microsoft.com/office/officeart/2005/8/layout/hList1"/>
    <dgm:cxn modelId="{7FB0305B-BE26-4F8B-8BD0-E3315A818859}" type="presParOf" srcId="{F7101213-BF46-4FD5-9C2C-E1DDF6F4C64B}" destId="{875AD089-2E66-469E-88C2-DFFE8330212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EDB9F5-0AB8-49CB-AD2A-F418AC48D405}">
      <dsp:nvSpPr>
        <dsp:cNvPr id="0" name=""/>
        <dsp:cNvSpPr/>
      </dsp:nvSpPr>
      <dsp:spPr>
        <a:xfrm>
          <a:off x="0" y="9325"/>
          <a:ext cx="3506162" cy="1439099"/>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i="0" kern="1200" baseline="0" dirty="0"/>
            <a:t>Empower patients, medical professionals, healthcare organizations and employers with actionable insights into healthcare data to improve population health outcomes;</a:t>
          </a:r>
          <a:endParaRPr lang="en-US" sz="1500" kern="1200" dirty="0"/>
        </a:p>
      </dsp:txBody>
      <dsp:txXfrm>
        <a:off x="70251" y="79576"/>
        <a:ext cx="3365660" cy="1298597"/>
      </dsp:txXfrm>
    </dsp:sp>
    <dsp:sp modelId="{D4ABD9CD-F12A-41B7-A30E-43746B3320C5}">
      <dsp:nvSpPr>
        <dsp:cNvPr id="0" name=""/>
        <dsp:cNvSpPr/>
      </dsp:nvSpPr>
      <dsp:spPr>
        <a:xfrm>
          <a:off x="0" y="1491625"/>
          <a:ext cx="3506162" cy="1439099"/>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i="0" kern="1200" baseline="0"/>
            <a:t>Identify at-risk populations and creating plans to change behaviors and make decisions to reduce the overall cost of care through early intervention;</a:t>
          </a:r>
          <a:endParaRPr lang="en-US" sz="1500" kern="1200"/>
        </a:p>
      </dsp:txBody>
      <dsp:txXfrm>
        <a:off x="70251" y="1561876"/>
        <a:ext cx="3365660" cy="12985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522E1B-6BB3-4CF4-B541-221F1E183E53}">
      <dsp:nvSpPr>
        <dsp:cNvPr id="0" name=""/>
        <dsp:cNvSpPr/>
      </dsp:nvSpPr>
      <dsp:spPr>
        <a:xfrm>
          <a:off x="4002991" y="1214"/>
          <a:ext cx="5120606" cy="231596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a:t>Kidney Disease</a:t>
          </a:r>
          <a:endParaRPr lang="en-US" sz="2100" kern="1200"/>
        </a:p>
        <a:p>
          <a:pPr marL="171450" lvl="1" indent="-171450" algn="l" defTabSz="711200">
            <a:lnSpc>
              <a:spcPct val="90000"/>
            </a:lnSpc>
            <a:spcBef>
              <a:spcPct val="0"/>
            </a:spcBef>
            <a:spcAft>
              <a:spcPct val="15000"/>
            </a:spcAft>
            <a:buChar char="•"/>
          </a:pPr>
          <a:r>
            <a:rPr lang="en-US" sz="1600" kern="1200" dirty="0"/>
            <a:t>Synthea is a Synthetic Patient Population Simulation that is used to generate the synthetic patients within </a:t>
          </a:r>
          <a:r>
            <a:rPr lang="en-US" sz="1600" kern="1200" dirty="0" err="1"/>
            <a:t>SyntheticMass</a:t>
          </a:r>
          <a:endParaRPr lang="en-US" sz="1600" kern="1200" dirty="0"/>
        </a:p>
        <a:p>
          <a:pPr marL="171450" lvl="1" indent="-171450" algn="l" defTabSz="711200">
            <a:lnSpc>
              <a:spcPct val="90000"/>
            </a:lnSpc>
            <a:spcBef>
              <a:spcPct val="0"/>
            </a:spcBef>
            <a:spcAft>
              <a:spcPct val="15000"/>
            </a:spcAft>
            <a:buChar char="•"/>
          </a:pPr>
          <a:r>
            <a:rPr lang="en-US" sz="1600" kern="1200" dirty="0"/>
            <a:t>Synthea outputs synthetic, realistic (but not real) patient data and associated health records in a variety of formats</a:t>
          </a:r>
        </a:p>
        <a:p>
          <a:pPr marL="171450" lvl="1" indent="-171450" algn="l" defTabSz="711200">
            <a:lnSpc>
              <a:spcPct val="90000"/>
            </a:lnSpc>
            <a:spcBef>
              <a:spcPct val="0"/>
            </a:spcBef>
            <a:spcAft>
              <a:spcPct val="15000"/>
            </a:spcAft>
            <a:buChar char="•"/>
          </a:pPr>
          <a:r>
            <a:rPr lang="en-US" sz="1600" kern="1200" dirty="0"/>
            <a:t>We have downloaded 10,000 patients in json format using the Synthea binary distribution</a:t>
          </a:r>
        </a:p>
      </dsp:txBody>
      <dsp:txXfrm>
        <a:off x="4002991" y="1214"/>
        <a:ext cx="5120606" cy="2315968"/>
      </dsp:txXfrm>
    </dsp:sp>
    <dsp:sp modelId="{3A3DF223-940D-4506-B815-51668E513DF8}">
      <dsp:nvSpPr>
        <dsp:cNvPr id="0" name=""/>
        <dsp:cNvSpPr/>
      </dsp:nvSpPr>
      <dsp:spPr>
        <a:xfrm>
          <a:off x="1480901" y="1214"/>
          <a:ext cx="2292808" cy="23159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4E9262-0D84-4DCA-9210-40966EDF8A76}">
      <dsp:nvSpPr>
        <dsp:cNvPr id="0" name=""/>
        <dsp:cNvSpPr/>
      </dsp:nvSpPr>
      <dsp:spPr>
        <a:xfrm>
          <a:off x="1480901" y="2699317"/>
          <a:ext cx="5120606" cy="231596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a:t>Fitness</a:t>
          </a:r>
          <a:endParaRPr lang="en-US" sz="2100" kern="1200"/>
        </a:p>
        <a:p>
          <a:pPr marL="171450" lvl="1" indent="-171450" algn="l" defTabSz="711200">
            <a:lnSpc>
              <a:spcPct val="90000"/>
            </a:lnSpc>
            <a:spcBef>
              <a:spcPct val="0"/>
            </a:spcBef>
            <a:spcAft>
              <a:spcPct val="15000"/>
            </a:spcAft>
            <a:buChar char="•"/>
          </a:pPr>
          <a:r>
            <a:rPr lang="en-US" sz="1600" b="0" i="0" kern="1200"/>
            <a:t>Apple HealthKit provides a central repository for health and fitness data on iPhone and Apple Watch. With the user’s permission, apps communicate with the HealthKit store to access and share this data.</a:t>
          </a:r>
          <a:endParaRPr lang="en-US" sz="1600" kern="1200"/>
        </a:p>
        <a:p>
          <a:pPr marL="171450" lvl="1" indent="-171450" algn="l" defTabSz="711200">
            <a:lnSpc>
              <a:spcPct val="90000"/>
            </a:lnSpc>
            <a:spcBef>
              <a:spcPct val="0"/>
            </a:spcBef>
            <a:spcAft>
              <a:spcPct val="15000"/>
            </a:spcAft>
            <a:buChar char="•"/>
          </a:pPr>
          <a:r>
            <a:rPr lang="en-US" sz="1600" kern="1200"/>
            <a:t>We have received complete fitness data for 10 patients</a:t>
          </a:r>
        </a:p>
      </dsp:txBody>
      <dsp:txXfrm>
        <a:off x="1480901" y="2699317"/>
        <a:ext cx="5120606" cy="2315968"/>
      </dsp:txXfrm>
    </dsp:sp>
    <dsp:sp modelId="{23A90115-6F3E-406F-93EE-5D7976C7F916}">
      <dsp:nvSpPr>
        <dsp:cNvPr id="0" name=""/>
        <dsp:cNvSpPr/>
      </dsp:nvSpPr>
      <dsp:spPr>
        <a:xfrm>
          <a:off x="6830789" y="2699317"/>
          <a:ext cx="2292808" cy="2315968"/>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0D1C3-EC34-4C52-8C2C-0474E1CCB434}">
      <dsp:nvSpPr>
        <dsp:cNvPr id="0" name=""/>
        <dsp:cNvSpPr/>
      </dsp:nvSpPr>
      <dsp:spPr>
        <a:xfrm>
          <a:off x="3933" y="1892013"/>
          <a:ext cx="1098162" cy="1098162"/>
        </a:xfrm>
        <a:prstGeom prst="donut">
          <a:avLst>
            <a:gd name="adj" fmla="val 2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40754F-2507-4095-A86B-BE9215AFB86A}">
      <dsp:nvSpPr>
        <dsp:cNvPr id="0" name=""/>
        <dsp:cNvSpPr/>
      </dsp:nvSpPr>
      <dsp:spPr>
        <a:xfrm rot="17700000">
          <a:off x="390876" y="996786"/>
          <a:ext cx="1365138" cy="657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0" tIns="0" rIns="0" bIns="0"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bg1"/>
              </a:solidFill>
            </a:rPr>
            <a:t>Kidney Disease</a:t>
          </a:r>
        </a:p>
      </dsp:txBody>
      <dsp:txXfrm>
        <a:off x="390876" y="996786"/>
        <a:ext cx="1365138" cy="657891"/>
      </dsp:txXfrm>
    </dsp:sp>
    <dsp:sp modelId="{8D3CE1FD-740C-4643-BC63-C6697CC0F603}">
      <dsp:nvSpPr>
        <dsp:cNvPr id="0" name=""/>
        <dsp:cNvSpPr/>
      </dsp:nvSpPr>
      <dsp:spPr>
        <a:xfrm>
          <a:off x="1184814" y="2156086"/>
          <a:ext cx="570016" cy="570016"/>
        </a:xfrm>
        <a:prstGeom prst="ellipse">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A0FB66-EC1A-4E69-B0E0-C97BC2BF5EDE}">
      <dsp:nvSpPr>
        <dsp:cNvPr id="0" name=""/>
        <dsp:cNvSpPr/>
      </dsp:nvSpPr>
      <dsp:spPr>
        <a:xfrm rot="17700000">
          <a:off x="509708" y="2949458"/>
          <a:ext cx="1180908" cy="569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en-US" sz="1300" kern="1200" dirty="0">
              <a:solidFill>
                <a:schemeClr val="bg1"/>
              </a:solidFill>
            </a:rPr>
            <a:t>Source Data</a:t>
          </a:r>
        </a:p>
      </dsp:txBody>
      <dsp:txXfrm>
        <a:off x="509708" y="2949458"/>
        <a:ext cx="1180908" cy="569390"/>
      </dsp:txXfrm>
    </dsp:sp>
    <dsp:sp modelId="{F6AEAC60-CCC3-4C43-8F65-08B52D7EF2CE}">
      <dsp:nvSpPr>
        <dsp:cNvPr id="0" name=""/>
        <dsp:cNvSpPr/>
      </dsp:nvSpPr>
      <dsp:spPr>
        <a:xfrm rot="17700000">
          <a:off x="1249027" y="1363340"/>
          <a:ext cx="1180908" cy="569390"/>
        </a:xfrm>
        <a:prstGeom prst="rect">
          <a:avLst/>
        </a:prstGeom>
        <a:noFill/>
        <a:ln>
          <a:noFill/>
        </a:ln>
        <a:effectLst/>
      </dsp:spPr>
      <dsp:style>
        <a:lnRef idx="0">
          <a:scrgbClr r="0" g="0" b="0"/>
        </a:lnRef>
        <a:fillRef idx="0">
          <a:scrgbClr r="0" g="0" b="0"/>
        </a:fillRef>
        <a:effectRef idx="0">
          <a:scrgbClr r="0" g="0" b="0"/>
        </a:effectRef>
        <a:fontRef idx="minor"/>
      </dsp:style>
    </dsp:sp>
    <dsp:sp modelId="{FB5D211A-6DC3-4896-AC74-C3B46C631913}">
      <dsp:nvSpPr>
        <dsp:cNvPr id="0" name=""/>
        <dsp:cNvSpPr/>
      </dsp:nvSpPr>
      <dsp:spPr>
        <a:xfrm>
          <a:off x="1837460" y="2156086"/>
          <a:ext cx="570016" cy="570016"/>
        </a:xfrm>
        <a:prstGeom prst="ellipse">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BFA565-4D5A-47A1-9591-478B525E45D0}">
      <dsp:nvSpPr>
        <dsp:cNvPr id="0" name=""/>
        <dsp:cNvSpPr/>
      </dsp:nvSpPr>
      <dsp:spPr>
        <a:xfrm rot="17700000">
          <a:off x="1162354" y="2949458"/>
          <a:ext cx="1180908" cy="569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en-US" sz="1300" kern="1200" dirty="0">
              <a:solidFill>
                <a:schemeClr val="bg1"/>
              </a:solidFill>
            </a:rPr>
            <a:t>Process/Clean Data</a:t>
          </a:r>
        </a:p>
      </dsp:txBody>
      <dsp:txXfrm>
        <a:off x="1162354" y="2949458"/>
        <a:ext cx="1180908" cy="569390"/>
      </dsp:txXfrm>
    </dsp:sp>
    <dsp:sp modelId="{26E86F47-610F-4833-BFC4-3715D8945FA6}">
      <dsp:nvSpPr>
        <dsp:cNvPr id="0" name=""/>
        <dsp:cNvSpPr/>
      </dsp:nvSpPr>
      <dsp:spPr>
        <a:xfrm rot="17700000">
          <a:off x="1901673" y="1363340"/>
          <a:ext cx="1180908" cy="569390"/>
        </a:xfrm>
        <a:prstGeom prst="rect">
          <a:avLst/>
        </a:prstGeom>
        <a:noFill/>
        <a:ln>
          <a:noFill/>
        </a:ln>
        <a:effectLst/>
      </dsp:spPr>
      <dsp:style>
        <a:lnRef idx="0">
          <a:scrgbClr r="0" g="0" b="0"/>
        </a:lnRef>
        <a:fillRef idx="0">
          <a:scrgbClr r="0" g="0" b="0"/>
        </a:fillRef>
        <a:effectRef idx="0">
          <a:scrgbClr r="0" g="0" b="0"/>
        </a:effectRef>
        <a:fontRef idx="minor"/>
      </dsp:style>
    </dsp:sp>
    <dsp:sp modelId="{5981EA82-D66C-4B72-8215-77646E0E5C50}">
      <dsp:nvSpPr>
        <dsp:cNvPr id="0" name=""/>
        <dsp:cNvSpPr/>
      </dsp:nvSpPr>
      <dsp:spPr>
        <a:xfrm>
          <a:off x="2490105" y="2156086"/>
          <a:ext cx="570016" cy="570016"/>
        </a:xfrm>
        <a:prstGeom prst="ellipse">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D9201A-F133-49D3-8517-EABF6E53EDA9}">
      <dsp:nvSpPr>
        <dsp:cNvPr id="0" name=""/>
        <dsp:cNvSpPr/>
      </dsp:nvSpPr>
      <dsp:spPr>
        <a:xfrm rot="17700000">
          <a:off x="1814999" y="2949458"/>
          <a:ext cx="1180908" cy="569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en-US" sz="1300" kern="1200" dirty="0">
              <a:solidFill>
                <a:schemeClr val="bg1"/>
              </a:solidFill>
            </a:rPr>
            <a:t>Identity Features</a:t>
          </a:r>
        </a:p>
      </dsp:txBody>
      <dsp:txXfrm>
        <a:off x="1814999" y="2949458"/>
        <a:ext cx="1180908" cy="569390"/>
      </dsp:txXfrm>
    </dsp:sp>
    <dsp:sp modelId="{231B5819-2C84-4276-B676-67748C688F0D}">
      <dsp:nvSpPr>
        <dsp:cNvPr id="0" name=""/>
        <dsp:cNvSpPr/>
      </dsp:nvSpPr>
      <dsp:spPr>
        <a:xfrm rot="17700000">
          <a:off x="2554318" y="1363340"/>
          <a:ext cx="1180908" cy="569390"/>
        </a:xfrm>
        <a:prstGeom prst="rect">
          <a:avLst/>
        </a:prstGeom>
        <a:noFill/>
        <a:ln>
          <a:noFill/>
        </a:ln>
        <a:effectLst/>
      </dsp:spPr>
      <dsp:style>
        <a:lnRef idx="0">
          <a:scrgbClr r="0" g="0" b="0"/>
        </a:lnRef>
        <a:fillRef idx="0">
          <a:scrgbClr r="0" g="0" b="0"/>
        </a:fillRef>
        <a:effectRef idx="0">
          <a:scrgbClr r="0" g="0" b="0"/>
        </a:effectRef>
        <a:fontRef idx="minor"/>
      </dsp:style>
    </dsp:sp>
    <dsp:sp modelId="{0F54AA97-FA5A-4A96-931D-791FA22B9589}">
      <dsp:nvSpPr>
        <dsp:cNvPr id="0" name=""/>
        <dsp:cNvSpPr/>
      </dsp:nvSpPr>
      <dsp:spPr>
        <a:xfrm>
          <a:off x="3142751" y="2156086"/>
          <a:ext cx="570016" cy="570016"/>
        </a:xfrm>
        <a:prstGeom prst="ellipse">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145D22-6F91-4AF9-BF70-ED436CD279C4}">
      <dsp:nvSpPr>
        <dsp:cNvPr id="0" name=""/>
        <dsp:cNvSpPr/>
      </dsp:nvSpPr>
      <dsp:spPr>
        <a:xfrm rot="17700000">
          <a:off x="2467645" y="2949458"/>
          <a:ext cx="1180908" cy="569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en-US" sz="1300" kern="1200" dirty="0">
              <a:solidFill>
                <a:schemeClr val="bg1"/>
              </a:solidFill>
            </a:rPr>
            <a:t>Create Model</a:t>
          </a:r>
        </a:p>
      </dsp:txBody>
      <dsp:txXfrm>
        <a:off x="2467645" y="2949458"/>
        <a:ext cx="1180908" cy="569390"/>
      </dsp:txXfrm>
    </dsp:sp>
    <dsp:sp modelId="{F25DC742-5FED-4646-9C46-2014E9BF2961}">
      <dsp:nvSpPr>
        <dsp:cNvPr id="0" name=""/>
        <dsp:cNvSpPr/>
      </dsp:nvSpPr>
      <dsp:spPr>
        <a:xfrm rot="17700000">
          <a:off x="3206964" y="1363340"/>
          <a:ext cx="1180908" cy="569390"/>
        </a:xfrm>
        <a:prstGeom prst="rect">
          <a:avLst/>
        </a:prstGeom>
        <a:noFill/>
        <a:ln>
          <a:noFill/>
        </a:ln>
        <a:effectLst/>
      </dsp:spPr>
      <dsp:style>
        <a:lnRef idx="0">
          <a:scrgbClr r="0" g="0" b="0"/>
        </a:lnRef>
        <a:fillRef idx="0">
          <a:scrgbClr r="0" g="0" b="0"/>
        </a:fillRef>
        <a:effectRef idx="0">
          <a:scrgbClr r="0" g="0" b="0"/>
        </a:effectRef>
        <a:fontRef idx="minor"/>
      </dsp:style>
    </dsp:sp>
    <dsp:sp modelId="{F9F11462-04F8-4217-ABBB-F08DB7F7085A}">
      <dsp:nvSpPr>
        <dsp:cNvPr id="0" name=""/>
        <dsp:cNvSpPr/>
      </dsp:nvSpPr>
      <dsp:spPr>
        <a:xfrm>
          <a:off x="3795397" y="2156086"/>
          <a:ext cx="570016" cy="57001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148AB5-5FCD-4E9E-969A-35FD26469BC4}">
      <dsp:nvSpPr>
        <dsp:cNvPr id="0" name=""/>
        <dsp:cNvSpPr/>
      </dsp:nvSpPr>
      <dsp:spPr>
        <a:xfrm rot="17700000">
          <a:off x="3120291" y="2949458"/>
          <a:ext cx="1180908" cy="569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en-US" sz="1300" kern="1200" dirty="0">
              <a:solidFill>
                <a:schemeClr val="bg1"/>
              </a:solidFill>
            </a:rPr>
            <a:t>Evaluate Model</a:t>
          </a:r>
        </a:p>
      </dsp:txBody>
      <dsp:txXfrm>
        <a:off x="3120291" y="2949458"/>
        <a:ext cx="1180908" cy="569390"/>
      </dsp:txXfrm>
    </dsp:sp>
    <dsp:sp modelId="{DBC8291D-2F7C-4D0E-91F0-45D3E5382958}">
      <dsp:nvSpPr>
        <dsp:cNvPr id="0" name=""/>
        <dsp:cNvSpPr/>
      </dsp:nvSpPr>
      <dsp:spPr>
        <a:xfrm rot="17700000">
          <a:off x="3859610" y="1363340"/>
          <a:ext cx="1180908" cy="569390"/>
        </a:xfrm>
        <a:prstGeom prst="rect">
          <a:avLst/>
        </a:prstGeom>
        <a:noFill/>
        <a:ln>
          <a:noFill/>
        </a:ln>
        <a:effectLst/>
      </dsp:spPr>
      <dsp:style>
        <a:lnRef idx="0">
          <a:scrgbClr r="0" g="0" b="0"/>
        </a:lnRef>
        <a:fillRef idx="0">
          <a:scrgbClr r="0" g="0" b="0"/>
        </a:fillRef>
        <a:effectRef idx="0">
          <a:scrgbClr r="0" g="0" b="0"/>
        </a:effectRef>
        <a:fontRef idx="minor"/>
      </dsp:style>
    </dsp:sp>
    <dsp:sp modelId="{F31F5713-21CB-45FB-B991-9ECDBF86F5E1}">
      <dsp:nvSpPr>
        <dsp:cNvPr id="0" name=""/>
        <dsp:cNvSpPr/>
      </dsp:nvSpPr>
      <dsp:spPr>
        <a:xfrm>
          <a:off x="4448131" y="1892013"/>
          <a:ext cx="1098162" cy="1098162"/>
        </a:xfrm>
        <a:prstGeom prst="donut">
          <a:avLst>
            <a:gd name="adj" fmla="val 2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B97A06-83AC-405A-B0DD-0EA2A58F06A8}">
      <dsp:nvSpPr>
        <dsp:cNvPr id="0" name=""/>
        <dsp:cNvSpPr/>
      </dsp:nvSpPr>
      <dsp:spPr>
        <a:xfrm rot="17700000">
          <a:off x="4835074" y="996786"/>
          <a:ext cx="1365138" cy="657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0" tIns="0" rIns="0" bIns="0"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bg1"/>
              </a:solidFill>
            </a:rPr>
            <a:t>Fitness</a:t>
          </a:r>
        </a:p>
      </dsp:txBody>
      <dsp:txXfrm>
        <a:off x="4835074" y="996786"/>
        <a:ext cx="1365138" cy="657891"/>
      </dsp:txXfrm>
    </dsp:sp>
    <dsp:sp modelId="{27447790-35E5-45C1-8EAF-36262CEA656C}">
      <dsp:nvSpPr>
        <dsp:cNvPr id="0" name=""/>
        <dsp:cNvSpPr/>
      </dsp:nvSpPr>
      <dsp:spPr>
        <a:xfrm>
          <a:off x="5629011" y="2156086"/>
          <a:ext cx="570016" cy="570016"/>
        </a:xfrm>
        <a:prstGeom prst="ellipse">
          <a:avLst/>
        </a:prstGeom>
        <a:solidFill>
          <a:srgbClr val="1CADE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D1490C-A267-4003-BA7B-3F5D912D405D}">
      <dsp:nvSpPr>
        <dsp:cNvPr id="0" name=""/>
        <dsp:cNvSpPr/>
      </dsp:nvSpPr>
      <dsp:spPr>
        <a:xfrm rot="17700000">
          <a:off x="4953905" y="2949458"/>
          <a:ext cx="1180908" cy="569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en-US" sz="1300" kern="1200" dirty="0">
              <a:solidFill>
                <a:schemeClr val="bg1"/>
              </a:solidFill>
            </a:rPr>
            <a:t>Source Data</a:t>
          </a:r>
        </a:p>
      </dsp:txBody>
      <dsp:txXfrm>
        <a:off x="4953905" y="2949458"/>
        <a:ext cx="1180908" cy="569390"/>
      </dsp:txXfrm>
    </dsp:sp>
    <dsp:sp modelId="{BD156D2E-5EED-4D61-866D-5126BE89CB88}">
      <dsp:nvSpPr>
        <dsp:cNvPr id="0" name=""/>
        <dsp:cNvSpPr/>
      </dsp:nvSpPr>
      <dsp:spPr>
        <a:xfrm rot="17700000">
          <a:off x="5693224" y="1363340"/>
          <a:ext cx="1180908" cy="569390"/>
        </a:xfrm>
        <a:prstGeom prst="rect">
          <a:avLst/>
        </a:prstGeom>
        <a:noFill/>
        <a:ln>
          <a:noFill/>
        </a:ln>
        <a:effectLst/>
      </dsp:spPr>
      <dsp:style>
        <a:lnRef idx="0">
          <a:scrgbClr r="0" g="0" b="0"/>
        </a:lnRef>
        <a:fillRef idx="0">
          <a:scrgbClr r="0" g="0" b="0"/>
        </a:fillRef>
        <a:effectRef idx="0">
          <a:scrgbClr r="0" g="0" b="0"/>
        </a:effectRef>
        <a:fontRef idx="minor"/>
      </dsp:style>
    </dsp:sp>
    <dsp:sp modelId="{E389A1AE-4D67-4439-9211-7DBB5E4C5A02}">
      <dsp:nvSpPr>
        <dsp:cNvPr id="0" name=""/>
        <dsp:cNvSpPr/>
      </dsp:nvSpPr>
      <dsp:spPr>
        <a:xfrm>
          <a:off x="6281657" y="2156086"/>
          <a:ext cx="570016" cy="570016"/>
        </a:xfrm>
        <a:prstGeom prst="ellipse">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0DA66C-2021-4E68-9363-CC946CEA0B8C}">
      <dsp:nvSpPr>
        <dsp:cNvPr id="0" name=""/>
        <dsp:cNvSpPr/>
      </dsp:nvSpPr>
      <dsp:spPr>
        <a:xfrm rot="17700000">
          <a:off x="5606551" y="2949458"/>
          <a:ext cx="1180908" cy="569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en-US" sz="1300" kern="1200" dirty="0">
              <a:solidFill>
                <a:schemeClr val="bg1"/>
              </a:solidFill>
            </a:rPr>
            <a:t>Store Data</a:t>
          </a:r>
        </a:p>
      </dsp:txBody>
      <dsp:txXfrm>
        <a:off x="5606551" y="2949458"/>
        <a:ext cx="1180908" cy="569390"/>
      </dsp:txXfrm>
    </dsp:sp>
    <dsp:sp modelId="{66CF8D70-D77F-4886-A7A8-F34B889DFFFC}">
      <dsp:nvSpPr>
        <dsp:cNvPr id="0" name=""/>
        <dsp:cNvSpPr/>
      </dsp:nvSpPr>
      <dsp:spPr>
        <a:xfrm rot="17700000">
          <a:off x="6345870" y="1363340"/>
          <a:ext cx="1180908" cy="569390"/>
        </a:xfrm>
        <a:prstGeom prst="rect">
          <a:avLst/>
        </a:prstGeom>
        <a:noFill/>
        <a:ln>
          <a:noFill/>
        </a:ln>
        <a:effectLst/>
      </dsp:spPr>
      <dsp:style>
        <a:lnRef idx="0">
          <a:scrgbClr r="0" g="0" b="0"/>
        </a:lnRef>
        <a:fillRef idx="0">
          <a:scrgbClr r="0" g="0" b="0"/>
        </a:fillRef>
        <a:effectRef idx="0">
          <a:scrgbClr r="0" g="0" b="0"/>
        </a:effectRef>
        <a:fontRef idx="minor"/>
      </dsp:style>
    </dsp:sp>
    <dsp:sp modelId="{86D12E3C-BDF8-435D-86C3-B1279849334A}">
      <dsp:nvSpPr>
        <dsp:cNvPr id="0" name=""/>
        <dsp:cNvSpPr/>
      </dsp:nvSpPr>
      <dsp:spPr>
        <a:xfrm>
          <a:off x="6934302" y="2156086"/>
          <a:ext cx="570016" cy="57001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6A2024-603E-46DD-8055-AE32E83CBFDF}">
      <dsp:nvSpPr>
        <dsp:cNvPr id="0" name=""/>
        <dsp:cNvSpPr/>
      </dsp:nvSpPr>
      <dsp:spPr>
        <a:xfrm rot="17700000">
          <a:off x="6259196" y="2949458"/>
          <a:ext cx="1180908" cy="569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en-US" sz="1300" kern="1200" dirty="0">
              <a:solidFill>
                <a:schemeClr val="bg1"/>
              </a:solidFill>
            </a:rPr>
            <a:t>Process Data</a:t>
          </a:r>
        </a:p>
      </dsp:txBody>
      <dsp:txXfrm>
        <a:off x="6259196" y="2949458"/>
        <a:ext cx="1180908" cy="569390"/>
      </dsp:txXfrm>
    </dsp:sp>
    <dsp:sp modelId="{19625BD9-E955-4448-92E8-5BCBA01681B3}">
      <dsp:nvSpPr>
        <dsp:cNvPr id="0" name=""/>
        <dsp:cNvSpPr/>
      </dsp:nvSpPr>
      <dsp:spPr>
        <a:xfrm rot="17700000">
          <a:off x="6998516" y="1363340"/>
          <a:ext cx="1180908" cy="569390"/>
        </a:xfrm>
        <a:prstGeom prst="rect">
          <a:avLst/>
        </a:prstGeom>
        <a:noFill/>
        <a:ln>
          <a:noFill/>
        </a:ln>
        <a:effectLst/>
      </dsp:spPr>
      <dsp:style>
        <a:lnRef idx="0">
          <a:scrgbClr r="0" g="0" b="0"/>
        </a:lnRef>
        <a:fillRef idx="0">
          <a:scrgbClr r="0" g="0" b="0"/>
        </a:fillRef>
        <a:effectRef idx="0">
          <a:scrgbClr r="0" g="0" b="0"/>
        </a:effectRef>
        <a:fontRef idx="minor"/>
      </dsp:style>
    </dsp:sp>
    <dsp:sp modelId="{4AB017C7-41A2-4C5B-A27B-938E1CAE126B}">
      <dsp:nvSpPr>
        <dsp:cNvPr id="0" name=""/>
        <dsp:cNvSpPr/>
      </dsp:nvSpPr>
      <dsp:spPr>
        <a:xfrm>
          <a:off x="7586948" y="2156086"/>
          <a:ext cx="570016" cy="57001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C001C6-3D27-4600-9D24-9C73B982F44E}">
      <dsp:nvSpPr>
        <dsp:cNvPr id="0" name=""/>
        <dsp:cNvSpPr/>
      </dsp:nvSpPr>
      <dsp:spPr>
        <a:xfrm rot="17700000">
          <a:off x="6911842" y="2949458"/>
          <a:ext cx="1180908" cy="569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en-US" sz="1300" kern="1200" dirty="0">
              <a:solidFill>
                <a:schemeClr val="bg1"/>
              </a:solidFill>
            </a:rPr>
            <a:t>Identify Features</a:t>
          </a:r>
        </a:p>
      </dsp:txBody>
      <dsp:txXfrm>
        <a:off x="6911842" y="2949458"/>
        <a:ext cx="1180908" cy="569390"/>
      </dsp:txXfrm>
    </dsp:sp>
    <dsp:sp modelId="{6BEC8C43-63D1-44A9-ACD1-DA228BC60E57}">
      <dsp:nvSpPr>
        <dsp:cNvPr id="0" name=""/>
        <dsp:cNvSpPr/>
      </dsp:nvSpPr>
      <dsp:spPr>
        <a:xfrm rot="17700000">
          <a:off x="7651161" y="1363340"/>
          <a:ext cx="1180908" cy="569390"/>
        </a:xfrm>
        <a:prstGeom prst="rect">
          <a:avLst/>
        </a:prstGeom>
        <a:noFill/>
        <a:ln>
          <a:noFill/>
        </a:ln>
        <a:effectLst/>
      </dsp:spPr>
      <dsp:style>
        <a:lnRef idx="0">
          <a:scrgbClr r="0" g="0" b="0"/>
        </a:lnRef>
        <a:fillRef idx="0">
          <a:scrgbClr r="0" g="0" b="0"/>
        </a:fillRef>
        <a:effectRef idx="0">
          <a:scrgbClr r="0" g="0" b="0"/>
        </a:effectRef>
        <a:fontRef idx="minor"/>
      </dsp:style>
    </dsp:sp>
    <dsp:sp modelId="{B244826C-2155-4121-ADF0-A7BF9E1941D6}">
      <dsp:nvSpPr>
        <dsp:cNvPr id="0" name=""/>
        <dsp:cNvSpPr/>
      </dsp:nvSpPr>
      <dsp:spPr>
        <a:xfrm>
          <a:off x="8239594" y="2156086"/>
          <a:ext cx="570016" cy="57001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7AD381-CED3-4D39-9DB8-F6C3A47ABB33}">
      <dsp:nvSpPr>
        <dsp:cNvPr id="0" name=""/>
        <dsp:cNvSpPr/>
      </dsp:nvSpPr>
      <dsp:spPr>
        <a:xfrm rot="17700000">
          <a:off x="7564488" y="2949458"/>
          <a:ext cx="1180908" cy="569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en-US" sz="1300" kern="1200" dirty="0">
              <a:solidFill>
                <a:schemeClr val="bg1"/>
              </a:solidFill>
            </a:rPr>
            <a:t>Create Model</a:t>
          </a:r>
        </a:p>
      </dsp:txBody>
      <dsp:txXfrm>
        <a:off x="7564488" y="2949458"/>
        <a:ext cx="1180908" cy="569390"/>
      </dsp:txXfrm>
    </dsp:sp>
    <dsp:sp modelId="{7F1A7D50-B07C-42F3-AF93-84FE260770C7}">
      <dsp:nvSpPr>
        <dsp:cNvPr id="0" name=""/>
        <dsp:cNvSpPr/>
      </dsp:nvSpPr>
      <dsp:spPr>
        <a:xfrm rot="17700000">
          <a:off x="8303807" y="1363340"/>
          <a:ext cx="1180908" cy="569390"/>
        </a:xfrm>
        <a:prstGeom prst="rect">
          <a:avLst/>
        </a:prstGeom>
        <a:noFill/>
        <a:ln>
          <a:noFill/>
        </a:ln>
        <a:effectLst/>
      </dsp:spPr>
      <dsp:style>
        <a:lnRef idx="0">
          <a:scrgbClr r="0" g="0" b="0"/>
        </a:lnRef>
        <a:fillRef idx="0">
          <a:scrgbClr r="0" g="0" b="0"/>
        </a:fillRef>
        <a:effectRef idx="0">
          <a:scrgbClr r="0" g="0" b="0"/>
        </a:effectRef>
        <a:fontRef idx="minor"/>
      </dsp:style>
    </dsp:sp>
    <dsp:sp modelId="{01C40E5E-2AEC-48E3-A36C-FA0DB7CF2440}">
      <dsp:nvSpPr>
        <dsp:cNvPr id="0" name=""/>
        <dsp:cNvSpPr/>
      </dsp:nvSpPr>
      <dsp:spPr>
        <a:xfrm>
          <a:off x="8892240" y="2156086"/>
          <a:ext cx="570016" cy="57001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061796-58E1-43C7-944C-CE430F1FCE6A}">
      <dsp:nvSpPr>
        <dsp:cNvPr id="0" name=""/>
        <dsp:cNvSpPr/>
      </dsp:nvSpPr>
      <dsp:spPr>
        <a:xfrm rot="17700000">
          <a:off x="8217134" y="2949458"/>
          <a:ext cx="1180908" cy="569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20" bIns="0" numCol="1" spcCol="1270" anchor="ctr" anchorCtr="0">
          <a:noAutofit/>
        </a:bodyPr>
        <a:lstStyle/>
        <a:p>
          <a:pPr marL="0" lvl="0" indent="0" algn="r" defTabSz="577850">
            <a:lnSpc>
              <a:spcPct val="90000"/>
            </a:lnSpc>
            <a:spcBef>
              <a:spcPct val="0"/>
            </a:spcBef>
            <a:spcAft>
              <a:spcPct val="35000"/>
            </a:spcAft>
            <a:buNone/>
          </a:pPr>
          <a:r>
            <a:rPr lang="en-US" sz="1300" kern="1200" dirty="0">
              <a:solidFill>
                <a:schemeClr val="bg1"/>
              </a:solidFill>
            </a:rPr>
            <a:t>Evaluate Model</a:t>
          </a:r>
        </a:p>
      </dsp:txBody>
      <dsp:txXfrm>
        <a:off x="8217134" y="2949458"/>
        <a:ext cx="1180908" cy="569390"/>
      </dsp:txXfrm>
    </dsp:sp>
    <dsp:sp modelId="{867F20E8-4DDC-4CE6-9281-ACBFDC2A801F}">
      <dsp:nvSpPr>
        <dsp:cNvPr id="0" name=""/>
        <dsp:cNvSpPr/>
      </dsp:nvSpPr>
      <dsp:spPr>
        <a:xfrm rot="17700000">
          <a:off x="8956453" y="1363340"/>
          <a:ext cx="1180908" cy="569390"/>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51282-0938-422C-9E95-11E748D01F8C}">
      <dsp:nvSpPr>
        <dsp:cNvPr id="0" name=""/>
        <dsp:cNvSpPr/>
      </dsp:nvSpPr>
      <dsp:spPr>
        <a:xfrm>
          <a:off x="3143" y="229737"/>
          <a:ext cx="3064668" cy="103362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US" sz="3000" kern="1200" dirty="0"/>
            <a:t>Controlled variables</a:t>
          </a:r>
        </a:p>
      </dsp:txBody>
      <dsp:txXfrm>
        <a:off x="3143" y="229737"/>
        <a:ext cx="3064668" cy="1033625"/>
      </dsp:txXfrm>
    </dsp:sp>
    <dsp:sp modelId="{9B31B566-F93C-4932-9C27-2AC260B106B4}">
      <dsp:nvSpPr>
        <dsp:cNvPr id="0" name=""/>
        <dsp:cNvSpPr/>
      </dsp:nvSpPr>
      <dsp:spPr>
        <a:xfrm>
          <a:off x="3143" y="1263362"/>
          <a:ext cx="3064668" cy="2964600"/>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US" sz="3000" kern="1200" dirty="0"/>
            <a:t>Gender</a:t>
          </a:r>
        </a:p>
        <a:p>
          <a:pPr marL="285750" lvl="1" indent="-285750" algn="l" defTabSz="1333500">
            <a:lnSpc>
              <a:spcPct val="90000"/>
            </a:lnSpc>
            <a:spcBef>
              <a:spcPct val="0"/>
            </a:spcBef>
            <a:spcAft>
              <a:spcPct val="15000"/>
            </a:spcAft>
            <a:buChar char="•"/>
          </a:pPr>
          <a:r>
            <a:rPr lang="en-US" sz="3000" kern="1200" dirty="0"/>
            <a:t>Age</a:t>
          </a:r>
        </a:p>
      </dsp:txBody>
      <dsp:txXfrm>
        <a:off x="3143" y="1263362"/>
        <a:ext cx="3064668" cy="2964600"/>
      </dsp:txXfrm>
    </dsp:sp>
    <dsp:sp modelId="{7C161E6A-A933-4F26-AC69-DB5355D2DFE6}">
      <dsp:nvSpPr>
        <dsp:cNvPr id="0" name=""/>
        <dsp:cNvSpPr/>
      </dsp:nvSpPr>
      <dsp:spPr>
        <a:xfrm>
          <a:off x="3496865" y="229737"/>
          <a:ext cx="3064668" cy="103362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US" sz="3000" kern="1200" dirty="0"/>
            <a:t>Independent variable</a:t>
          </a:r>
        </a:p>
      </dsp:txBody>
      <dsp:txXfrm>
        <a:off x="3496865" y="229737"/>
        <a:ext cx="3064668" cy="1033625"/>
      </dsp:txXfrm>
    </dsp:sp>
    <dsp:sp modelId="{571D68AB-B350-4D5C-AB6A-ABC40C2D8986}">
      <dsp:nvSpPr>
        <dsp:cNvPr id="0" name=""/>
        <dsp:cNvSpPr/>
      </dsp:nvSpPr>
      <dsp:spPr>
        <a:xfrm>
          <a:off x="3496865" y="1263362"/>
          <a:ext cx="3064668" cy="2964600"/>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US" sz="3000" kern="1200" dirty="0"/>
            <a:t>Observation Variables</a:t>
          </a:r>
        </a:p>
        <a:p>
          <a:pPr marL="285750" lvl="1" indent="-285750" algn="l" defTabSz="1333500">
            <a:lnSpc>
              <a:spcPct val="90000"/>
            </a:lnSpc>
            <a:spcBef>
              <a:spcPct val="0"/>
            </a:spcBef>
            <a:spcAft>
              <a:spcPct val="15000"/>
            </a:spcAft>
            <a:buChar char="•"/>
          </a:pPr>
          <a:r>
            <a:rPr lang="en-US" sz="3000" kern="1200" dirty="0" err="1"/>
            <a:t>Careplan</a:t>
          </a:r>
          <a:r>
            <a:rPr lang="en-US" sz="3000" kern="1200" dirty="0"/>
            <a:t> Variables</a:t>
          </a:r>
        </a:p>
        <a:p>
          <a:pPr marL="285750" lvl="1" indent="-285750" algn="l" defTabSz="1333500">
            <a:lnSpc>
              <a:spcPct val="90000"/>
            </a:lnSpc>
            <a:spcBef>
              <a:spcPct val="0"/>
            </a:spcBef>
            <a:spcAft>
              <a:spcPct val="15000"/>
            </a:spcAft>
            <a:buChar char="•"/>
          </a:pPr>
          <a:r>
            <a:rPr lang="en-US" sz="3000" kern="1200" dirty="0"/>
            <a:t>Procedure Variables</a:t>
          </a:r>
        </a:p>
      </dsp:txBody>
      <dsp:txXfrm>
        <a:off x="3496865" y="1263362"/>
        <a:ext cx="3064668" cy="2964600"/>
      </dsp:txXfrm>
    </dsp:sp>
    <dsp:sp modelId="{98493B2B-A905-429A-BAEF-6EBFD0668D83}">
      <dsp:nvSpPr>
        <dsp:cNvPr id="0" name=""/>
        <dsp:cNvSpPr/>
      </dsp:nvSpPr>
      <dsp:spPr>
        <a:xfrm>
          <a:off x="6990588" y="229737"/>
          <a:ext cx="3064668" cy="103362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US" sz="3000" kern="1200" dirty="0"/>
            <a:t>Dependent variable</a:t>
          </a:r>
        </a:p>
      </dsp:txBody>
      <dsp:txXfrm>
        <a:off x="6990588" y="229737"/>
        <a:ext cx="3064668" cy="1033625"/>
      </dsp:txXfrm>
    </dsp:sp>
    <dsp:sp modelId="{875AD089-2E66-469E-88C2-DFFE8330212E}">
      <dsp:nvSpPr>
        <dsp:cNvPr id="0" name=""/>
        <dsp:cNvSpPr/>
      </dsp:nvSpPr>
      <dsp:spPr>
        <a:xfrm>
          <a:off x="6990588" y="1263362"/>
          <a:ext cx="3064668" cy="2964600"/>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US" sz="3000" kern="1200" dirty="0" err="1"/>
            <a:t>Diseasename</a:t>
          </a:r>
          <a:endParaRPr lang="en-US" sz="3000" kern="1200" dirty="0"/>
        </a:p>
      </dsp:txBody>
      <dsp:txXfrm>
        <a:off x="6990588" y="1263362"/>
        <a:ext cx="3064668" cy="29646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475077-A074-4E8C-B45E-964494945228}" type="datetimeFigureOut">
              <a:rPr lang="en-US"/>
              <a:t>3/3/2021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E4C80B-8910-445E-8D30-7A590951118B}" type="slidenum">
              <a:rPr/>
              <a:t>‹#›</a:t>
            </a:fld>
            <a:endParaRPr/>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48A4-4B96-49F4-8C25-4C9D06114B2C}" type="datetimeFigureOut">
              <a:rPr lang="en-US"/>
              <a:t>3/3/2021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1F1E7-4EFD-4BFF-B438-FCD52FD36B17}" type="slidenum">
              <a:rPr/>
              <a:t>‹#›</a:t>
            </a:fld>
            <a:endParaRPr/>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3</a:t>
            </a:fld>
            <a:endParaRPr lang="en-US"/>
          </a:p>
        </p:txBody>
      </p:sp>
    </p:spTree>
    <p:extLst>
      <p:ext uri="{BB962C8B-B14F-4D97-AF65-F5344CB8AC3E}">
        <p14:creationId xmlns:p14="http://schemas.microsoft.com/office/powerpoint/2010/main" val="1186667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5</a:t>
            </a:fld>
            <a:endParaRPr lang="en-US"/>
          </a:p>
        </p:txBody>
      </p:sp>
    </p:spTree>
    <p:extLst>
      <p:ext uri="{BB962C8B-B14F-4D97-AF65-F5344CB8AC3E}">
        <p14:creationId xmlns:p14="http://schemas.microsoft.com/office/powerpoint/2010/main" val="2718633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6</a:t>
            </a:fld>
            <a:endParaRPr lang="en-US"/>
          </a:p>
        </p:txBody>
      </p:sp>
    </p:spTree>
    <p:extLst>
      <p:ext uri="{BB962C8B-B14F-4D97-AF65-F5344CB8AC3E}">
        <p14:creationId xmlns:p14="http://schemas.microsoft.com/office/powerpoint/2010/main" val="3943122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7</a:t>
            </a:fld>
            <a:endParaRPr lang="en-US"/>
          </a:p>
        </p:txBody>
      </p:sp>
    </p:spTree>
    <p:extLst>
      <p:ext uri="{BB962C8B-B14F-4D97-AF65-F5344CB8AC3E}">
        <p14:creationId xmlns:p14="http://schemas.microsoft.com/office/powerpoint/2010/main" val="3855036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bwMode="ltGray">
          <a:xfrm>
            <a:off x="0" y="0"/>
            <a:ext cx="12192000" cy="16002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09600" y="4740333"/>
            <a:ext cx="10972800" cy="1263534"/>
          </a:xfrm>
        </p:spPr>
        <p:txBody>
          <a:bodyPr anchor="ctr">
            <a:normAutofit/>
          </a:bodyPr>
          <a:lstStyle>
            <a:lvl1pPr algn="l">
              <a:defRPr sz="5800"/>
            </a:lvl1pPr>
          </a:lstStyle>
          <a:p>
            <a:r>
              <a:rPr lang="en-US" dirty="0"/>
              <a:t>Click to edit Master title style</a:t>
            </a:r>
            <a:endParaRPr dirty="0"/>
          </a:p>
        </p:txBody>
      </p:sp>
      <p:cxnSp>
        <p:nvCxnSpPr>
          <p:cNvPr id="8" name="Straight Connector 7"/>
          <p:cNvCxnSpPr/>
          <p:nvPr/>
        </p:nvCxnSpPr>
        <p:spPr>
          <a:xfrm>
            <a:off x="0" y="62103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09600" y="6286500"/>
            <a:ext cx="10972800" cy="457200"/>
          </a:xfrm>
        </p:spPr>
        <p:txBody>
          <a:bodyPr anchor="ctr">
            <a:normAutofit/>
          </a:bodyPr>
          <a:lstStyle>
            <a:lvl1pPr marL="0" indent="0" algn="l">
              <a:spcBef>
                <a:spcPts val="0"/>
              </a:spcBef>
              <a:buNone/>
              <a:defRPr sz="1800">
                <a:solidFill>
                  <a:schemeClr val="tx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dirty="0"/>
          </a:p>
        </p:txBody>
      </p:sp>
    </p:spTree>
    <p:extLst>
      <p:ext uri="{BB962C8B-B14F-4D97-AF65-F5344CB8AC3E}">
        <p14:creationId xmlns:p14="http://schemas.microsoft.com/office/powerpoint/2010/main" val="153116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3/3/2021</a:t>
            </a:fld>
            <a:endParaRPr/>
          </a:p>
        </p:txBody>
      </p:sp>
    </p:spTree>
    <p:extLst>
      <p:ext uri="{BB962C8B-B14F-4D97-AF65-F5344CB8AC3E}">
        <p14:creationId xmlns:p14="http://schemas.microsoft.com/office/powerpoint/2010/main" val="32215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bwMode="ltGray">
          <a:xfrm>
            <a:off x="9310255" y="0"/>
            <a:ext cx="2881745"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flipH="1">
            <a:off x="9310254"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486900" y="685800"/>
            <a:ext cx="2324100" cy="5486399"/>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199" y="685800"/>
            <a:ext cx="8105775" cy="54863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3/3/2021</a:t>
            </a:fld>
            <a:endParaRPr/>
          </a:p>
        </p:txBody>
      </p:sp>
    </p:spTree>
    <p:extLst>
      <p:ext uri="{BB962C8B-B14F-4D97-AF65-F5344CB8AC3E}">
        <p14:creationId xmlns:p14="http://schemas.microsoft.com/office/powerpoint/2010/main" val="86264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3/3/2021</a:t>
            </a:fld>
            <a:endParaRPr/>
          </a:p>
        </p:txBody>
      </p:sp>
    </p:spTree>
    <p:extLst>
      <p:ext uri="{BB962C8B-B14F-4D97-AF65-F5344CB8AC3E}">
        <p14:creationId xmlns:p14="http://schemas.microsoft.com/office/powerpoint/2010/main" val="225308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bwMode="ltGray">
          <a:xfrm>
            <a:off x="0" y="0"/>
            <a:ext cx="12192000" cy="5715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09600" y="3153095"/>
            <a:ext cx="10972800" cy="2286000"/>
          </a:xfrm>
        </p:spPr>
        <p:txBody>
          <a:bodyPr anchor="b">
            <a:normAutofit/>
          </a:bodyPr>
          <a:lstStyle>
            <a:lvl1pPr>
              <a:defRPr sz="5800" b="0"/>
            </a:lvl1pPr>
          </a:lstStyle>
          <a:p>
            <a:r>
              <a:rPr lang="en-US"/>
              <a:t>Click to edit Master title style</a:t>
            </a:r>
            <a:endParaRPr/>
          </a:p>
        </p:txBody>
      </p:sp>
      <p:cxnSp>
        <p:nvCxnSpPr>
          <p:cNvPr id="8" name="Straight Connector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3250" y="5864054"/>
            <a:ext cx="10972800" cy="450042"/>
          </a:xfrm>
        </p:spPr>
        <p:txBody>
          <a:bodyPr anchor="ctr"/>
          <a:lstStyle>
            <a:lvl1pPr marL="0" indent="0">
              <a:spcBef>
                <a:spcPts val="0"/>
              </a:spcBef>
              <a:buNone/>
              <a:defRPr sz="2000">
                <a:solidFill>
                  <a:schemeClr val="tx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3724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73091"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4"/>
          <p:cNvSpPr>
            <a:spLocks noGrp="1"/>
          </p:cNvSpPr>
          <p:nvPr>
            <p:ph type="sldNum" sz="quarter" idx="12"/>
          </p:nvPr>
        </p:nvSpPr>
        <p:spPr/>
        <p:txBody>
          <a:bodyPr/>
          <a:lstStyle/>
          <a:p>
            <a:fld id="{5F4C9F40-B079-4B71-A627-7266DFEA7F03}"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6"/>
          <p:cNvSpPr>
            <a:spLocks noGrp="1"/>
          </p:cNvSpPr>
          <p:nvPr>
            <p:ph type="dt" sz="half" idx="10"/>
          </p:nvPr>
        </p:nvSpPr>
        <p:spPr/>
        <p:txBody>
          <a:bodyPr/>
          <a:lstStyle/>
          <a:p>
            <a:fld id="{0402902D-A5F5-4D7D-AAA7-32469BA0BC4D}" type="datetimeFigureOut">
              <a:rPr lang="en-US"/>
              <a:t>3/3/2021</a:t>
            </a:fld>
            <a:endParaRPr/>
          </a:p>
        </p:txBody>
      </p:sp>
    </p:spTree>
    <p:extLst>
      <p:ext uri="{BB962C8B-B14F-4D97-AF65-F5344CB8AC3E}">
        <p14:creationId xmlns:p14="http://schemas.microsoft.com/office/powerpoint/2010/main" val="40723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7032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032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6"/>
          <p:cNvSpPr>
            <a:spLocks noGrp="1"/>
          </p:cNvSpPr>
          <p:nvPr>
            <p:ph type="sldNum" sz="quarter" idx="12"/>
          </p:nvPr>
        </p:nvSpPr>
        <p:spPr/>
        <p:txBody>
          <a:bodyPr/>
          <a:lstStyle/>
          <a:p>
            <a:fld id="{5F4C9F40-B079-4B71-A627-7266DFEA7F03}"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8"/>
          <p:cNvSpPr>
            <a:spLocks noGrp="1"/>
          </p:cNvSpPr>
          <p:nvPr>
            <p:ph type="dt" sz="half" idx="10"/>
          </p:nvPr>
        </p:nvSpPr>
        <p:spPr/>
        <p:txBody>
          <a:bodyPr/>
          <a:lstStyle/>
          <a:p>
            <a:fld id="{0402902D-A5F5-4D7D-AAA7-32469BA0BC4D}" type="datetimeFigureOut">
              <a:rPr lang="en-US"/>
              <a:t>3/3/2021</a:t>
            </a:fld>
            <a:endParaRPr/>
          </a:p>
        </p:txBody>
      </p:sp>
    </p:spTree>
    <p:extLst>
      <p:ext uri="{BB962C8B-B14F-4D97-AF65-F5344CB8AC3E}">
        <p14:creationId xmlns:p14="http://schemas.microsoft.com/office/powerpoint/2010/main" val="960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2"/>
          <p:cNvSpPr>
            <a:spLocks noGrp="1"/>
          </p:cNvSpPr>
          <p:nvPr>
            <p:ph type="sldNum" sz="quarter" idx="12"/>
          </p:nvPr>
        </p:nvSpPr>
        <p:spPr/>
        <p:txBody>
          <a:bodyPr/>
          <a:lstStyle/>
          <a:p>
            <a:fld id="{5F4C9F40-B079-4B71-A627-7266DFEA7F03}"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5"/>
          <p:cNvSpPr>
            <a:spLocks noGrp="1"/>
          </p:cNvSpPr>
          <p:nvPr>
            <p:ph type="dt" sz="half" idx="10"/>
          </p:nvPr>
        </p:nvSpPr>
        <p:spPr/>
        <p:txBody>
          <a:bodyPr/>
          <a:lstStyle/>
          <a:p>
            <a:fld id="{0402902D-A5F5-4D7D-AAA7-32469BA0BC4D}" type="datetimeFigureOut">
              <a:rPr lang="en-US"/>
              <a:t>3/3/2021</a:t>
            </a:fld>
            <a:endParaRPr/>
          </a:p>
        </p:txBody>
      </p:sp>
    </p:spTree>
    <p:extLst>
      <p:ext uri="{BB962C8B-B14F-4D97-AF65-F5344CB8AC3E}">
        <p14:creationId xmlns:p14="http://schemas.microsoft.com/office/powerpoint/2010/main" val="25159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5F4C9F40-B079-4B71-A627-7266DFEA7F03}" type="slidenum">
              <a:rPr/>
              <a:t>‹#›</a:t>
            </a:fld>
            <a:endParaRPr dirty="0"/>
          </a:p>
        </p:txBody>
      </p:sp>
      <p:sp>
        <p:nvSpPr>
          <p:cNvPr id="3" name="Footer Placeholder 2"/>
          <p:cNvSpPr>
            <a:spLocks noGrp="1"/>
          </p:cNvSpPr>
          <p:nvPr>
            <p:ph type="ftr" sz="quarter" idx="11"/>
          </p:nvPr>
        </p:nvSpPr>
        <p:spPr/>
        <p:txBody>
          <a:bodyPr/>
          <a:lstStyle/>
          <a:p>
            <a:endParaRPr dirty="0"/>
          </a:p>
        </p:txBody>
      </p:sp>
      <p:sp>
        <p:nvSpPr>
          <p:cNvPr id="2" name="Date Placeholder 3"/>
          <p:cNvSpPr>
            <a:spLocks noGrp="1"/>
          </p:cNvSpPr>
          <p:nvPr>
            <p:ph type="dt" sz="half" idx="10"/>
          </p:nvPr>
        </p:nvSpPr>
        <p:spPr/>
        <p:txBody>
          <a:bodyPr/>
          <a:lstStyle/>
          <a:p>
            <a:fld id="{0402902D-A5F5-4D7D-AAA7-32469BA0BC4D}" type="datetimeFigureOut">
              <a:rPr lang="en-US"/>
              <a:t>3/3/2021</a:t>
            </a:fld>
            <a:endParaRPr dirty="0"/>
          </a:p>
        </p:txBody>
      </p:sp>
    </p:spTree>
    <p:extLst>
      <p:ext uri="{BB962C8B-B14F-4D97-AF65-F5344CB8AC3E}">
        <p14:creationId xmlns:p14="http://schemas.microsoft.com/office/powerpoint/2010/main" val="27563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13" name="Rectangle 12"/>
          <p:cNvSpPr/>
          <p:nvPr/>
        </p:nvSpPr>
        <p:spPr bwMode="ltGray">
          <a:xfrm>
            <a:off x="0" y="0"/>
            <a:ext cx="42672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0519" y="465512"/>
            <a:ext cx="3506162" cy="1600200"/>
          </a:xfrm>
        </p:spPr>
        <p:txBody>
          <a:bodyPr anchor="t">
            <a:normAutofit/>
          </a:bodyPr>
          <a:lstStyle>
            <a:lvl1pPr>
              <a:defRPr sz="2800" b="0"/>
            </a:lvl1pPr>
          </a:lstStyle>
          <a:p>
            <a:r>
              <a:rPr lang="en-US"/>
              <a:t>Click to edit Master title style</a:t>
            </a:r>
            <a:endParaRPr/>
          </a:p>
        </p:txBody>
      </p:sp>
      <p:sp>
        <p:nvSpPr>
          <p:cNvPr id="4" name="Text Placeholder 3"/>
          <p:cNvSpPr>
            <a:spLocks noGrp="1"/>
          </p:cNvSpPr>
          <p:nvPr>
            <p:ph type="body" sz="half" idx="2"/>
          </p:nvPr>
        </p:nvSpPr>
        <p:spPr>
          <a:xfrm>
            <a:off x="380519" y="3746500"/>
            <a:ext cx="3506162" cy="24257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699000" y="465513"/>
            <a:ext cx="7048500" cy="5935287"/>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0020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688">
          <p15:clr>
            <a:srgbClr val="FBAE40"/>
          </p15:clr>
        </p15:guide>
        <p15:guide id="2" orient="horz" pos="288">
          <p15:clr>
            <a:srgbClr val="FBAE40"/>
          </p15:clr>
        </p15:guide>
        <p15:guide id="3" orient="horz" pos="4032">
          <p15:clr>
            <a:srgbClr val="FBAE40"/>
          </p15:clr>
        </p15:guide>
        <p15:guide id="4" pos="29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8" name="Rectangle 7"/>
          <p:cNvSpPr/>
          <p:nvPr/>
        </p:nvSpPr>
        <p:spPr bwMode="ltGray">
          <a:xfrm>
            <a:off x="0" y="0"/>
            <a:ext cx="42672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4048" y="466344"/>
            <a:ext cx="3502152" cy="1600200"/>
          </a:xfrm>
        </p:spPr>
        <p:txBody>
          <a:bodyPr anchor="t">
            <a:normAutofit/>
          </a:bodyPr>
          <a:lstStyle>
            <a:lvl1pPr>
              <a:defRPr sz="2800" b="0"/>
            </a:lvl1pPr>
          </a:lstStyle>
          <a:p>
            <a:r>
              <a:rPr lang="en-US"/>
              <a:t>Click to edit Master title style</a:t>
            </a:r>
            <a:endParaRPr dirty="0"/>
          </a:p>
        </p:txBody>
      </p:sp>
      <p:sp>
        <p:nvSpPr>
          <p:cNvPr id="4" name="Text Placeholder 3"/>
          <p:cNvSpPr>
            <a:spLocks noGrp="1"/>
          </p:cNvSpPr>
          <p:nvPr>
            <p:ph type="body" sz="half" idx="2"/>
          </p:nvPr>
        </p:nvSpPr>
        <p:spPr>
          <a:xfrm>
            <a:off x="384048" y="3749040"/>
            <a:ext cx="3502152" cy="242316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309872" y="0"/>
            <a:ext cx="7882128" cy="6858000"/>
          </a:xfrm>
        </p:spPr>
        <p:txBody>
          <a:bodyPr tIns="7315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93493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bwMode="ltGray">
          <a:xfrm>
            <a:off x="0" y="0"/>
            <a:ext cx="12192000" cy="13716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bwMode="auto">
          <a:xfrm>
            <a:off x="1066800" y="127000"/>
            <a:ext cx="10058400" cy="1097280"/>
          </a:xfrm>
          <a:prstGeom prst="rect">
            <a:avLst/>
          </a:prstGeom>
        </p:spPr>
        <p:txBody>
          <a:bodyPr vert="horz" lIns="91440" tIns="45720" rIns="91440" bIns="45720" rtlCol="0" anchor="ctr">
            <a:normAutofit/>
          </a:bodyPr>
          <a:lstStyle/>
          <a:p>
            <a:r>
              <a:rPr lang="en-US"/>
              <a:t>Click to edit Master title style</a:t>
            </a:r>
            <a:endParaRPr dirty="0"/>
          </a:p>
        </p:txBody>
      </p:sp>
      <p:cxnSp>
        <p:nvCxnSpPr>
          <p:cNvPr id="9" name="Straight Connector 8"/>
          <p:cNvCxnSpPr/>
          <p:nvPr/>
        </p:nvCxnSpPr>
        <p:spPr>
          <a:xfrm>
            <a:off x="0" y="13716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1066800" y="1714500"/>
            <a:ext cx="100584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5F4C9F40-B079-4B71-A627-7266DFEA7F03}" type="slidenum">
              <a:rPr/>
              <a:pPr/>
              <a:t>‹#›</a:t>
            </a:fld>
            <a:endParaRPr/>
          </a:p>
        </p:txBody>
      </p:sp>
      <p:sp>
        <p:nvSpPr>
          <p:cNvPr id="5" name="Footer Placeholder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defRPr>
            </a:lvl1pPr>
          </a:lstStyle>
          <a:p>
            <a:endParaRPr dirty="0"/>
          </a:p>
        </p:txBody>
      </p:sp>
      <p:sp>
        <p:nvSpPr>
          <p:cNvPr id="4" name="Date Placeholder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0402902D-A5F5-4D7D-AAA7-32469BA0BC4D}" type="datetimeFigureOut">
              <a:rPr lang="en-US"/>
              <a:pPr/>
              <a:t>3/3/2021</a:t>
            </a:fld>
            <a:endParaRPr dirty="0"/>
          </a:p>
        </p:txBody>
      </p:sp>
    </p:spTree>
    <p:extLst>
      <p:ext uri="{BB962C8B-B14F-4D97-AF65-F5344CB8AC3E}">
        <p14:creationId xmlns:p14="http://schemas.microsoft.com/office/powerpoint/2010/main" val="127595847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 Id="rId9"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8971" y="181396"/>
            <a:ext cx="10972800" cy="1263534"/>
          </a:xfrm>
        </p:spPr>
        <p:txBody>
          <a:bodyPr>
            <a:normAutofit/>
          </a:bodyPr>
          <a:lstStyle/>
          <a:p>
            <a:r>
              <a:rPr lang="en-US" sz="3600" dirty="0"/>
              <a:t>Patientory Inc. Data Analytics Project</a:t>
            </a:r>
          </a:p>
        </p:txBody>
      </p:sp>
      <p:sp>
        <p:nvSpPr>
          <p:cNvPr id="3" name="Subtitle 2"/>
          <p:cNvSpPr>
            <a:spLocks noGrp="1"/>
          </p:cNvSpPr>
          <p:nvPr>
            <p:ph type="subTitle" idx="1"/>
          </p:nvPr>
        </p:nvSpPr>
        <p:spPr/>
        <p:txBody>
          <a:bodyPr/>
          <a:lstStyle/>
          <a:p>
            <a:r>
              <a:rPr lang="en-US" dirty="0">
                <a:solidFill>
                  <a:schemeClr val="bg1"/>
                </a:solidFill>
              </a:rPr>
              <a:t>CSE 6748 - Applied Analytics Practicum</a:t>
            </a:r>
          </a:p>
        </p:txBody>
      </p:sp>
      <p:sp>
        <p:nvSpPr>
          <p:cNvPr id="6" name="Title 1">
            <a:extLst>
              <a:ext uri="{FF2B5EF4-FFF2-40B4-BE49-F238E27FC236}">
                <a16:creationId xmlns:a16="http://schemas.microsoft.com/office/drawing/2014/main" id="{C129CD4E-6746-4BDF-B4AC-2E858E5540A8}"/>
              </a:ext>
            </a:extLst>
          </p:cNvPr>
          <p:cNvSpPr txBox="1">
            <a:spLocks/>
          </p:cNvSpPr>
          <p:nvPr/>
        </p:nvSpPr>
        <p:spPr bwMode="auto">
          <a:xfrm>
            <a:off x="609600" y="3233948"/>
            <a:ext cx="10972800" cy="1263534"/>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5800" kern="1200">
                <a:solidFill>
                  <a:schemeClr val="tx1"/>
                </a:solidFill>
                <a:latin typeface="+mj-lt"/>
                <a:ea typeface="+mj-ea"/>
                <a:cs typeface="+mj-cs"/>
              </a:defRPr>
            </a:lvl1pPr>
          </a:lstStyle>
          <a:p>
            <a:r>
              <a:rPr lang="en-US" sz="1600" b="1" u="sng" dirty="0">
                <a:solidFill>
                  <a:schemeClr val="bg1"/>
                </a:solidFill>
              </a:rPr>
              <a:t>Team B</a:t>
            </a:r>
          </a:p>
          <a:p>
            <a:endParaRPr lang="en-US" sz="1600" dirty="0">
              <a:solidFill>
                <a:schemeClr val="bg1"/>
              </a:solidFill>
            </a:endParaRPr>
          </a:p>
          <a:p>
            <a:r>
              <a:rPr lang="en-US" sz="1600" dirty="0">
                <a:solidFill>
                  <a:schemeClr val="bg1"/>
                </a:solidFill>
              </a:rPr>
              <a:t>Jaymin Patel</a:t>
            </a:r>
          </a:p>
          <a:p>
            <a:endParaRPr lang="en-US" sz="1600" dirty="0">
              <a:solidFill>
                <a:schemeClr val="bg1"/>
              </a:solidFill>
            </a:endParaRPr>
          </a:p>
          <a:p>
            <a:r>
              <a:rPr lang="en-US" sz="1600" dirty="0">
                <a:solidFill>
                  <a:schemeClr val="bg1"/>
                </a:solidFill>
              </a:rPr>
              <a:t>Kaushik Biswas</a:t>
            </a:r>
          </a:p>
          <a:p>
            <a:endParaRPr lang="en-US" sz="1600" dirty="0">
              <a:solidFill>
                <a:schemeClr val="bg1"/>
              </a:solidFill>
            </a:endParaRPr>
          </a:p>
          <a:p>
            <a:r>
              <a:rPr lang="en-US" sz="1600" dirty="0">
                <a:solidFill>
                  <a:schemeClr val="bg1"/>
                </a:solidFill>
              </a:rPr>
              <a:t>Shrikanth Mahale</a:t>
            </a:r>
          </a:p>
        </p:txBody>
      </p:sp>
    </p:spTree>
    <p:extLst>
      <p:ext uri="{BB962C8B-B14F-4D97-AF65-F5344CB8AC3E}">
        <p14:creationId xmlns:p14="http://schemas.microsoft.com/office/powerpoint/2010/main" val="142078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842" y="465513"/>
            <a:ext cx="3506162" cy="1600200"/>
          </a:xfrm>
        </p:spPr>
        <p:txBody>
          <a:bodyPr/>
          <a:lstStyle/>
          <a:p>
            <a:r>
              <a:rPr lang="en-US" dirty="0"/>
              <a:t>Observations</a:t>
            </a:r>
          </a:p>
        </p:txBody>
      </p:sp>
      <p:sp>
        <p:nvSpPr>
          <p:cNvPr id="5" name="Content Placeholder 4">
            <a:extLst>
              <a:ext uri="{FF2B5EF4-FFF2-40B4-BE49-F238E27FC236}">
                <a16:creationId xmlns:a16="http://schemas.microsoft.com/office/drawing/2014/main" id="{7BE31D81-36B7-4AB2-88B0-88B4631126A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05552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Detail and Purpose</a:t>
            </a:r>
          </a:p>
        </p:txBody>
      </p:sp>
      <p:graphicFrame>
        <p:nvGraphicFramePr>
          <p:cNvPr id="6" name="Diagram 5">
            <a:extLst>
              <a:ext uri="{FF2B5EF4-FFF2-40B4-BE49-F238E27FC236}">
                <a16:creationId xmlns:a16="http://schemas.microsoft.com/office/drawing/2014/main" id="{CA1B81BD-7A0E-4929-B408-EBD421FE5A66}"/>
              </a:ext>
            </a:extLst>
          </p:cNvPr>
          <p:cNvGraphicFramePr/>
          <p:nvPr>
            <p:extLst>
              <p:ext uri="{D42A27DB-BD31-4B8C-83A1-F6EECF244321}">
                <p14:modId xmlns:p14="http://schemas.microsoft.com/office/powerpoint/2010/main" val="1433037426"/>
              </p:ext>
            </p:extLst>
          </p:nvPr>
        </p:nvGraphicFramePr>
        <p:xfrm>
          <a:off x="380519" y="3429000"/>
          <a:ext cx="3506162" cy="2940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Autofit/>
          </a:bodyPr>
          <a:lstStyle/>
          <a:p>
            <a:pPr marL="0" indent="0" algn="l">
              <a:buNone/>
            </a:pPr>
            <a:r>
              <a:rPr lang="en-US" sz="1800" b="1" i="0" u="none" strike="noStrike" baseline="0" dirty="0">
                <a:solidFill>
                  <a:srgbClr val="262626"/>
                </a:solidFill>
                <a:latin typeface="+mj-lt"/>
              </a:rPr>
              <a:t>Medical Data – Kidney Disease</a:t>
            </a:r>
          </a:p>
          <a:p>
            <a:pPr>
              <a:buFont typeface="Wingdings" panose="05000000000000000000" pitchFamily="2" charset="2"/>
              <a:buChar char="§"/>
            </a:pPr>
            <a:r>
              <a:rPr lang="en-US" sz="1800" i="0" u="none" strike="noStrike" baseline="0" dirty="0">
                <a:solidFill>
                  <a:srgbClr val="262626"/>
                </a:solidFill>
                <a:latin typeface="+mj-lt"/>
              </a:rPr>
              <a:t>Clean and visualize data</a:t>
            </a:r>
          </a:p>
          <a:p>
            <a:pPr>
              <a:buFont typeface="Wingdings" panose="05000000000000000000" pitchFamily="2" charset="2"/>
              <a:buChar char="§"/>
            </a:pPr>
            <a:r>
              <a:rPr lang="en-US" sz="1800" i="0" u="none" strike="noStrike" baseline="0" dirty="0">
                <a:solidFill>
                  <a:srgbClr val="262626"/>
                </a:solidFill>
                <a:latin typeface="+mj-lt"/>
              </a:rPr>
              <a:t>Build a model for a subset of patients using pre-existing, anonymized data from Patientory</a:t>
            </a:r>
          </a:p>
          <a:p>
            <a:pPr>
              <a:buFont typeface="Wingdings" panose="05000000000000000000" pitchFamily="2" charset="2"/>
              <a:buChar char="§"/>
            </a:pPr>
            <a:r>
              <a:rPr lang="en-US" sz="1800" i="0" u="none" strike="noStrike" baseline="0" dirty="0">
                <a:solidFill>
                  <a:srgbClr val="262626"/>
                </a:solidFill>
                <a:latin typeface="+mj-lt"/>
              </a:rPr>
              <a:t>Identify patients at high risk for the chronic condition </a:t>
            </a:r>
          </a:p>
          <a:p>
            <a:pPr marL="0" indent="0" algn="l">
              <a:buNone/>
            </a:pPr>
            <a:r>
              <a:rPr lang="en-US" sz="1800" b="1" i="0" u="none" strike="noStrike" baseline="0" dirty="0">
                <a:solidFill>
                  <a:srgbClr val="262626"/>
                </a:solidFill>
                <a:latin typeface="+mj-lt"/>
              </a:rPr>
              <a:t>Fitness Data</a:t>
            </a:r>
          </a:p>
          <a:p>
            <a:pPr algn="l">
              <a:buFont typeface="Wingdings" panose="05000000000000000000" pitchFamily="2" charset="2"/>
              <a:buChar char="§"/>
            </a:pPr>
            <a:r>
              <a:rPr lang="en-US" sz="1800" i="0" u="none" strike="noStrike" baseline="0" dirty="0">
                <a:solidFill>
                  <a:srgbClr val="262626"/>
                </a:solidFill>
                <a:latin typeface="+mj-lt"/>
              </a:rPr>
              <a:t>Clean and visualize data</a:t>
            </a:r>
          </a:p>
          <a:p>
            <a:pPr algn="l">
              <a:buFont typeface="Wingdings" panose="05000000000000000000" pitchFamily="2" charset="2"/>
              <a:buChar char="§"/>
            </a:pPr>
            <a:r>
              <a:rPr lang="en-US" sz="1800" i="0" u="none" strike="noStrike" baseline="0" dirty="0">
                <a:solidFill>
                  <a:srgbClr val="262626"/>
                </a:solidFill>
                <a:latin typeface="+mj-lt"/>
              </a:rPr>
              <a:t>Build a model for a subset of patients using pre-existing, anonymized data from Patientory</a:t>
            </a:r>
          </a:p>
          <a:p>
            <a:pPr algn="l">
              <a:buFont typeface="Wingdings" panose="05000000000000000000" pitchFamily="2" charset="2"/>
              <a:buChar char="§"/>
            </a:pPr>
            <a:r>
              <a:rPr lang="en-US" sz="1800" i="0" u="none" strike="noStrike" baseline="0" dirty="0">
                <a:solidFill>
                  <a:srgbClr val="262626"/>
                </a:solidFill>
                <a:latin typeface="+mj-lt"/>
              </a:rPr>
              <a:t>Identify patients who would benefit from greater exercise or wellness</a:t>
            </a:r>
          </a:p>
          <a:p>
            <a:pPr marL="0" indent="0" algn="l">
              <a:buNone/>
            </a:pPr>
            <a:endParaRPr lang="en-US" sz="1800" i="0" u="none" strike="noStrike" baseline="0" dirty="0">
              <a:solidFill>
                <a:srgbClr val="262626"/>
              </a:solidFill>
              <a:latin typeface="+mj-lt"/>
            </a:endParaRPr>
          </a:p>
        </p:txBody>
      </p:sp>
      <p:sp>
        <p:nvSpPr>
          <p:cNvPr id="8" name="TextBox 7">
            <a:extLst>
              <a:ext uri="{FF2B5EF4-FFF2-40B4-BE49-F238E27FC236}">
                <a16:creationId xmlns:a16="http://schemas.microsoft.com/office/drawing/2014/main" id="{369890D6-AE12-4982-8863-4CD3BC7A41DB}"/>
              </a:ext>
            </a:extLst>
          </p:cNvPr>
          <p:cNvSpPr txBox="1"/>
          <p:nvPr/>
        </p:nvSpPr>
        <p:spPr>
          <a:xfrm>
            <a:off x="329719" y="2567226"/>
            <a:ext cx="3327881" cy="861774"/>
          </a:xfrm>
          <a:prstGeom prst="rect">
            <a:avLst/>
          </a:prstGeom>
          <a:noFill/>
        </p:spPr>
        <p:txBody>
          <a:bodyPr wrap="square" rtlCol="0">
            <a:spAutoFit/>
          </a:bodyPr>
          <a:lstStyle/>
          <a:p>
            <a:r>
              <a:rPr lang="en-US" sz="1600" dirty="0"/>
              <a:t>Predictive Analytics and Machine Learning to analyze health data to:</a:t>
            </a:r>
          </a:p>
          <a:p>
            <a:endParaRPr lang="en-US" dirty="0"/>
          </a:p>
        </p:txBody>
      </p:sp>
    </p:spTree>
    <p:extLst>
      <p:ext uri="{BB962C8B-B14F-4D97-AF65-F5344CB8AC3E}">
        <p14:creationId xmlns:p14="http://schemas.microsoft.com/office/powerpoint/2010/main" val="681285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a:t>
            </a:r>
          </a:p>
        </p:txBody>
      </p:sp>
      <p:graphicFrame>
        <p:nvGraphicFramePr>
          <p:cNvPr id="4" name="Content Placeholder 3">
            <a:extLst>
              <a:ext uri="{FF2B5EF4-FFF2-40B4-BE49-F238E27FC236}">
                <a16:creationId xmlns:a16="http://schemas.microsoft.com/office/drawing/2014/main" id="{9A1D38FA-1D9A-4998-A91E-DEC9690C98E4}"/>
              </a:ext>
            </a:extLst>
          </p:cNvPr>
          <p:cNvGraphicFramePr>
            <a:graphicFrameLocks noGrp="1"/>
          </p:cNvGraphicFramePr>
          <p:nvPr>
            <p:ph idx="1"/>
            <p:extLst>
              <p:ext uri="{D42A27DB-BD31-4B8C-83A1-F6EECF244321}">
                <p14:modId xmlns:p14="http://schemas.microsoft.com/office/powerpoint/2010/main" val="224060350"/>
              </p:ext>
            </p:extLst>
          </p:nvPr>
        </p:nvGraphicFramePr>
        <p:xfrm>
          <a:off x="666750" y="1631950"/>
          <a:ext cx="10604500" cy="5016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4214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a:t>
            </a:r>
          </a:p>
        </p:txBody>
      </p:sp>
      <p:graphicFrame>
        <p:nvGraphicFramePr>
          <p:cNvPr id="4" name="Content Placeholder 3">
            <a:extLst>
              <a:ext uri="{FF2B5EF4-FFF2-40B4-BE49-F238E27FC236}">
                <a16:creationId xmlns:a16="http://schemas.microsoft.com/office/drawing/2014/main" id="{D7B34BB6-2DE2-45B0-91E2-E71C99C2CCEC}"/>
              </a:ext>
            </a:extLst>
          </p:cNvPr>
          <p:cNvGraphicFramePr>
            <a:graphicFrameLocks noGrp="1"/>
          </p:cNvGraphicFramePr>
          <p:nvPr>
            <p:ph idx="1"/>
            <p:extLst>
              <p:ext uri="{D42A27DB-BD31-4B8C-83A1-F6EECF244321}">
                <p14:modId xmlns:p14="http://schemas.microsoft.com/office/powerpoint/2010/main" val="4115691439"/>
              </p:ext>
            </p:extLst>
          </p:nvPr>
        </p:nvGraphicFramePr>
        <p:xfrm>
          <a:off x="1066800" y="1200150"/>
          <a:ext cx="10058400" cy="445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9" name="Group 8">
            <a:extLst>
              <a:ext uri="{FF2B5EF4-FFF2-40B4-BE49-F238E27FC236}">
                <a16:creationId xmlns:a16="http://schemas.microsoft.com/office/drawing/2014/main" id="{870B4666-EE06-47F5-ABDC-EA4F94261F8B}"/>
              </a:ext>
            </a:extLst>
          </p:cNvPr>
          <p:cNvGrpSpPr/>
          <p:nvPr/>
        </p:nvGrpSpPr>
        <p:grpSpPr>
          <a:xfrm>
            <a:off x="1308842" y="5657850"/>
            <a:ext cx="3535466" cy="591078"/>
            <a:chOff x="1150092" y="5657850"/>
            <a:chExt cx="3535466" cy="591078"/>
          </a:xfrm>
        </p:grpSpPr>
        <p:sp>
          <p:nvSpPr>
            <p:cNvPr id="5" name="Oval 4">
              <a:extLst>
                <a:ext uri="{FF2B5EF4-FFF2-40B4-BE49-F238E27FC236}">
                  <a16:creationId xmlns:a16="http://schemas.microsoft.com/office/drawing/2014/main" id="{EBA2CC65-E0AF-4BB1-B93C-43F256CB278E}"/>
                </a:ext>
              </a:extLst>
            </p:cNvPr>
            <p:cNvSpPr/>
            <p:nvPr/>
          </p:nvSpPr>
          <p:spPr>
            <a:xfrm>
              <a:off x="1150092" y="5678912"/>
              <a:ext cx="570016" cy="570016"/>
            </a:xfrm>
            <a:prstGeom prst="ellipse">
              <a:avLst/>
            </a:prstGeom>
            <a:solidFill>
              <a:schemeClr val="accent5">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Oval 5">
              <a:extLst>
                <a:ext uri="{FF2B5EF4-FFF2-40B4-BE49-F238E27FC236}">
                  <a16:creationId xmlns:a16="http://schemas.microsoft.com/office/drawing/2014/main" id="{2EDBC1FB-5C77-4435-A15F-E4B6F740D937}"/>
                </a:ext>
              </a:extLst>
            </p:cNvPr>
            <p:cNvSpPr/>
            <p:nvPr/>
          </p:nvSpPr>
          <p:spPr>
            <a:xfrm>
              <a:off x="3061442" y="5657850"/>
              <a:ext cx="570016" cy="57001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 name="TextBox 2">
              <a:extLst>
                <a:ext uri="{FF2B5EF4-FFF2-40B4-BE49-F238E27FC236}">
                  <a16:creationId xmlns:a16="http://schemas.microsoft.com/office/drawing/2014/main" id="{50E668AC-C527-49F2-8CCF-21B6E1641462}"/>
                </a:ext>
              </a:extLst>
            </p:cNvPr>
            <p:cNvSpPr txBox="1"/>
            <p:nvPr/>
          </p:nvSpPr>
          <p:spPr>
            <a:xfrm>
              <a:off x="1765300" y="5809412"/>
              <a:ext cx="1054100" cy="276999"/>
            </a:xfrm>
            <a:prstGeom prst="rect">
              <a:avLst/>
            </a:prstGeom>
            <a:noFill/>
          </p:spPr>
          <p:txBody>
            <a:bodyPr wrap="square" rtlCol="0">
              <a:spAutoFit/>
            </a:bodyPr>
            <a:lstStyle/>
            <a:p>
              <a:r>
                <a:rPr lang="en-US" sz="1200" dirty="0">
                  <a:solidFill>
                    <a:schemeClr val="bg1"/>
                  </a:solidFill>
                </a:rPr>
                <a:t>complete</a:t>
              </a:r>
            </a:p>
          </p:txBody>
        </p:sp>
        <p:sp>
          <p:nvSpPr>
            <p:cNvPr id="8" name="TextBox 7">
              <a:extLst>
                <a:ext uri="{FF2B5EF4-FFF2-40B4-BE49-F238E27FC236}">
                  <a16:creationId xmlns:a16="http://schemas.microsoft.com/office/drawing/2014/main" id="{1CCB35D1-0BB4-436E-BA55-63D16353BBD0}"/>
                </a:ext>
              </a:extLst>
            </p:cNvPr>
            <p:cNvSpPr txBox="1"/>
            <p:nvPr/>
          </p:nvSpPr>
          <p:spPr>
            <a:xfrm>
              <a:off x="3631458" y="5799278"/>
              <a:ext cx="1054100" cy="276999"/>
            </a:xfrm>
            <a:prstGeom prst="rect">
              <a:avLst/>
            </a:prstGeom>
            <a:noFill/>
          </p:spPr>
          <p:txBody>
            <a:bodyPr wrap="square" rtlCol="0">
              <a:spAutoFit/>
            </a:bodyPr>
            <a:lstStyle/>
            <a:p>
              <a:r>
                <a:rPr lang="en-US" sz="1200" dirty="0">
                  <a:solidFill>
                    <a:schemeClr val="bg1"/>
                  </a:solidFill>
                </a:rPr>
                <a:t>planned</a:t>
              </a:r>
            </a:p>
          </p:txBody>
        </p:sp>
      </p:grpSp>
    </p:spTree>
    <p:extLst>
      <p:ext uri="{BB962C8B-B14F-4D97-AF65-F5344CB8AC3E}">
        <p14:creationId xmlns:p14="http://schemas.microsoft.com/office/powerpoint/2010/main" val="239654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27000"/>
            <a:ext cx="10058400" cy="1097280"/>
          </a:xfrm>
        </p:spPr>
        <p:txBody>
          <a:bodyPr anchor="ctr">
            <a:normAutofit/>
          </a:bodyPr>
          <a:lstStyle/>
          <a:p>
            <a:r>
              <a:rPr lang="en-US" dirty="0"/>
              <a:t>Data Processing – Kidney Disease</a:t>
            </a:r>
          </a:p>
        </p:txBody>
      </p:sp>
      <p:pic>
        <p:nvPicPr>
          <p:cNvPr id="11" name="Picture 10">
            <a:extLst>
              <a:ext uri="{FF2B5EF4-FFF2-40B4-BE49-F238E27FC236}">
                <a16:creationId xmlns:a16="http://schemas.microsoft.com/office/drawing/2014/main" id="{75690EE6-CE95-4849-AE4D-67288F1AFC09}"/>
              </a:ext>
            </a:extLst>
          </p:cNvPr>
          <p:cNvPicPr>
            <a:picLocks noChangeAspect="1"/>
          </p:cNvPicPr>
          <p:nvPr/>
        </p:nvPicPr>
        <p:blipFill>
          <a:blip r:embed="rId3"/>
          <a:stretch>
            <a:fillRect/>
          </a:stretch>
        </p:blipFill>
        <p:spPr>
          <a:xfrm>
            <a:off x="649364" y="1714025"/>
            <a:ext cx="4710681" cy="4457700"/>
          </a:xfrm>
          <a:prstGeom prst="rect">
            <a:avLst/>
          </a:prstGeom>
          <a:noFill/>
        </p:spPr>
      </p:pic>
      <p:sp>
        <p:nvSpPr>
          <p:cNvPr id="22" name="Content Placeholder 3">
            <a:extLst>
              <a:ext uri="{FF2B5EF4-FFF2-40B4-BE49-F238E27FC236}">
                <a16:creationId xmlns:a16="http://schemas.microsoft.com/office/drawing/2014/main" id="{A910B025-9A2F-449E-A675-AC65DE00DF60}"/>
              </a:ext>
            </a:extLst>
          </p:cNvPr>
          <p:cNvSpPr>
            <a:spLocks noGrp="1"/>
          </p:cNvSpPr>
          <p:nvPr>
            <p:ph sz="half" idx="2"/>
          </p:nvPr>
        </p:nvSpPr>
        <p:spPr>
          <a:xfrm>
            <a:off x="6470007" y="1828801"/>
            <a:ext cx="5310909" cy="4457700"/>
          </a:xfrm>
        </p:spPr>
        <p:txBody>
          <a:bodyPr>
            <a:normAutofit/>
          </a:bodyPr>
          <a:lstStyle/>
          <a:p>
            <a:pPr marL="0" indent="0">
              <a:buNone/>
            </a:pPr>
            <a:r>
              <a:rPr lang="en-US" sz="1800" dirty="0">
                <a:solidFill>
                  <a:schemeClr val="bg1"/>
                </a:solidFill>
              </a:rPr>
              <a:t>Export data from Synthea using the generic jar for 10,000 patients in json format</a:t>
            </a:r>
          </a:p>
          <a:p>
            <a:pPr marL="0" indent="0">
              <a:buNone/>
            </a:pPr>
            <a:r>
              <a:rPr lang="en-US" sz="1800" dirty="0">
                <a:solidFill>
                  <a:schemeClr val="bg1"/>
                </a:solidFill>
              </a:rPr>
              <a:t>Combine single patients json files into a batch new line delimited json file</a:t>
            </a:r>
          </a:p>
          <a:p>
            <a:pPr marL="0" indent="0">
              <a:buNone/>
            </a:pPr>
            <a:r>
              <a:rPr lang="en-US" sz="1800" dirty="0">
                <a:solidFill>
                  <a:schemeClr val="bg1"/>
                </a:solidFill>
              </a:rPr>
              <a:t>Use the </a:t>
            </a:r>
            <a:r>
              <a:rPr lang="en-US" sz="1800" dirty="0" err="1">
                <a:solidFill>
                  <a:schemeClr val="bg1"/>
                </a:solidFill>
              </a:rPr>
              <a:t>fhirbase</a:t>
            </a:r>
            <a:r>
              <a:rPr lang="en-US" sz="1800" dirty="0">
                <a:solidFill>
                  <a:schemeClr val="bg1"/>
                </a:solidFill>
              </a:rPr>
              <a:t> utility to initialize a schema with tables in postgres database</a:t>
            </a:r>
          </a:p>
          <a:p>
            <a:pPr marL="0" indent="0">
              <a:buNone/>
            </a:pPr>
            <a:r>
              <a:rPr lang="en-US" sz="1800" dirty="0">
                <a:solidFill>
                  <a:schemeClr val="bg1"/>
                </a:solidFill>
              </a:rPr>
              <a:t>Populate the data model with the patients' data</a:t>
            </a:r>
          </a:p>
          <a:p>
            <a:pPr marL="0" indent="0">
              <a:buNone/>
            </a:pPr>
            <a:r>
              <a:rPr lang="en-US" sz="1800" dirty="0">
                <a:solidFill>
                  <a:schemeClr val="bg1"/>
                </a:solidFill>
              </a:rPr>
              <a:t>Filter out kidney patients using the kidney patients and move the data into an AWS RDS postgres instance for sharing across the team </a:t>
            </a:r>
          </a:p>
          <a:p>
            <a:pPr marL="0" indent="0">
              <a:buNone/>
            </a:pPr>
            <a:r>
              <a:rPr lang="en-US" sz="1800" dirty="0">
                <a:solidFill>
                  <a:schemeClr val="bg1"/>
                </a:solidFill>
              </a:rPr>
              <a:t>Use python to connect to the data</a:t>
            </a:r>
          </a:p>
        </p:txBody>
      </p:sp>
      <p:pic>
        <p:nvPicPr>
          <p:cNvPr id="4" name="Picture 3">
            <a:extLst>
              <a:ext uri="{FF2B5EF4-FFF2-40B4-BE49-F238E27FC236}">
                <a16:creationId xmlns:a16="http://schemas.microsoft.com/office/drawing/2014/main" id="{B9DC77E4-E057-4557-A381-035916CB25D1}"/>
              </a:ext>
            </a:extLst>
          </p:cNvPr>
          <p:cNvPicPr>
            <a:picLocks noChangeAspect="1"/>
          </p:cNvPicPr>
          <p:nvPr/>
        </p:nvPicPr>
        <p:blipFill>
          <a:blip r:embed="rId4"/>
          <a:stretch>
            <a:fillRect/>
          </a:stretch>
        </p:blipFill>
        <p:spPr>
          <a:xfrm>
            <a:off x="6086148" y="1933890"/>
            <a:ext cx="295275" cy="295275"/>
          </a:xfrm>
          <a:prstGeom prst="rect">
            <a:avLst/>
          </a:prstGeom>
        </p:spPr>
      </p:pic>
      <p:pic>
        <p:nvPicPr>
          <p:cNvPr id="6" name="Picture 5">
            <a:extLst>
              <a:ext uri="{FF2B5EF4-FFF2-40B4-BE49-F238E27FC236}">
                <a16:creationId xmlns:a16="http://schemas.microsoft.com/office/drawing/2014/main" id="{6690D108-C16F-4116-A283-AABF64653835}"/>
              </a:ext>
            </a:extLst>
          </p:cNvPr>
          <p:cNvPicPr>
            <a:picLocks noChangeAspect="1"/>
          </p:cNvPicPr>
          <p:nvPr/>
        </p:nvPicPr>
        <p:blipFill>
          <a:blip r:embed="rId5"/>
          <a:stretch>
            <a:fillRect/>
          </a:stretch>
        </p:blipFill>
        <p:spPr>
          <a:xfrm>
            <a:off x="6095996" y="2707799"/>
            <a:ext cx="295275" cy="295275"/>
          </a:xfrm>
          <a:prstGeom prst="rect">
            <a:avLst/>
          </a:prstGeom>
        </p:spPr>
      </p:pic>
      <p:pic>
        <p:nvPicPr>
          <p:cNvPr id="8" name="Picture 7">
            <a:extLst>
              <a:ext uri="{FF2B5EF4-FFF2-40B4-BE49-F238E27FC236}">
                <a16:creationId xmlns:a16="http://schemas.microsoft.com/office/drawing/2014/main" id="{5CBEF5DC-63D0-4F39-AAE6-1E851B9ACECD}"/>
              </a:ext>
            </a:extLst>
          </p:cNvPr>
          <p:cNvPicPr>
            <a:picLocks noChangeAspect="1"/>
          </p:cNvPicPr>
          <p:nvPr/>
        </p:nvPicPr>
        <p:blipFill>
          <a:blip r:embed="rId6"/>
          <a:stretch>
            <a:fillRect/>
          </a:stretch>
        </p:blipFill>
        <p:spPr>
          <a:xfrm>
            <a:off x="6095996" y="3518696"/>
            <a:ext cx="295275" cy="295275"/>
          </a:xfrm>
          <a:prstGeom prst="rect">
            <a:avLst/>
          </a:prstGeom>
        </p:spPr>
      </p:pic>
      <p:pic>
        <p:nvPicPr>
          <p:cNvPr id="10" name="Picture 9">
            <a:extLst>
              <a:ext uri="{FF2B5EF4-FFF2-40B4-BE49-F238E27FC236}">
                <a16:creationId xmlns:a16="http://schemas.microsoft.com/office/drawing/2014/main" id="{D600318B-159F-4240-881D-344E9CDDC4E3}"/>
              </a:ext>
            </a:extLst>
          </p:cNvPr>
          <p:cNvPicPr>
            <a:picLocks noChangeAspect="1"/>
          </p:cNvPicPr>
          <p:nvPr/>
        </p:nvPicPr>
        <p:blipFill>
          <a:blip r:embed="rId7"/>
          <a:stretch>
            <a:fillRect/>
          </a:stretch>
        </p:blipFill>
        <p:spPr>
          <a:xfrm>
            <a:off x="6095997" y="4837112"/>
            <a:ext cx="295275" cy="295275"/>
          </a:xfrm>
          <a:prstGeom prst="rect">
            <a:avLst/>
          </a:prstGeom>
        </p:spPr>
      </p:pic>
      <p:pic>
        <p:nvPicPr>
          <p:cNvPr id="13" name="Picture 12">
            <a:extLst>
              <a:ext uri="{FF2B5EF4-FFF2-40B4-BE49-F238E27FC236}">
                <a16:creationId xmlns:a16="http://schemas.microsoft.com/office/drawing/2014/main" id="{B39417E9-10D0-4D72-AEA8-EEAE919B27E0}"/>
              </a:ext>
            </a:extLst>
          </p:cNvPr>
          <p:cNvPicPr>
            <a:picLocks noChangeAspect="1"/>
          </p:cNvPicPr>
          <p:nvPr/>
        </p:nvPicPr>
        <p:blipFill>
          <a:blip r:embed="rId8"/>
          <a:stretch>
            <a:fillRect/>
          </a:stretch>
        </p:blipFill>
        <p:spPr>
          <a:xfrm>
            <a:off x="6095996" y="5927726"/>
            <a:ext cx="295275" cy="295275"/>
          </a:xfrm>
          <a:prstGeom prst="rect">
            <a:avLst/>
          </a:prstGeom>
        </p:spPr>
      </p:pic>
    </p:spTree>
    <p:extLst>
      <p:ext uri="{BB962C8B-B14F-4D97-AF65-F5344CB8AC3E}">
        <p14:creationId xmlns:p14="http://schemas.microsoft.com/office/powerpoint/2010/main" val="2468206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27000"/>
            <a:ext cx="10058400" cy="1097280"/>
          </a:xfrm>
        </p:spPr>
        <p:txBody>
          <a:bodyPr anchor="ctr">
            <a:normAutofit/>
          </a:bodyPr>
          <a:lstStyle/>
          <a:p>
            <a:r>
              <a:rPr lang="en-US" dirty="0"/>
              <a:t>Data Processing – Fitness</a:t>
            </a:r>
          </a:p>
        </p:txBody>
      </p:sp>
      <p:sp>
        <p:nvSpPr>
          <p:cNvPr id="22" name="Content Placeholder 3">
            <a:extLst>
              <a:ext uri="{FF2B5EF4-FFF2-40B4-BE49-F238E27FC236}">
                <a16:creationId xmlns:a16="http://schemas.microsoft.com/office/drawing/2014/main" id="{A910B025-9A2F-449E-A675-AC65DE00DF60}"/>
              </a:ext>
            </a:extLst>
          </p:cNvPr>
          <p:cNvSpPr>
            <a:spLocks noGrp="1"/>
          </p:cNvSpPr>
          <p:nvPr>
            <p:ph sz="half" idx="2"/>
          </p:nvPr>
        </p:nvSpPr>
        <p:spPr>
          <a:xfrm>
            <a:off x="6778718" y="2130740"/>
            <a:ext cx="4752109" cy="4457700"/>
          </a:xfrm>
        </p:spPr>
        <p:txBody>
          <a:bodyPr>
            <a:normAutofit fontScale="92500" lnSpcReduction="10000"/>
          </a:bodyPr>
          <a:lstStyle/>
          <a:p>
            <a:pPr marL="0" indent="0">
              <a:buNone/>
            </a:pPr>
            <a:r>
              <a:rPr lang="en-US" sz="2000" dirty="0">
                <a:solidFill>
                  <a:schemeClr val="bg1"/>
                </a:solidFill>
              </a:rPr>
              <a:t>Apple </a:t>
            </a:r>
            <a:r>
              <a:rPr lang="en-US" sz="2000" dirty="0" err="1">
                <a:solidFill>
                  <a:schemeClr val="bg1"/>
                </a:solidFill>
              </a:rPr>
              <a:t>Healthkit</a:t>
            </a:r>
            <a:r>
              <a:rPr lang="en-US" sz="2000" dirty="0">
                <a:solidFill>
                  <a:schemeClr val="bg1"/>
                </a:solidFill>
              </a:rPr>
              <a:t> data export for 10 patients</a:t>
            </a:r>
          </a:p>
          <a:p>
            <a:pPr marL="0" indent="0">
              <a:buNone/>
            </a:pPr>
            <a:r>
              <a:rPr lang="en-US" sz="2000" dirty="0">
                <a:solidFill>
                  <a:schemeClr val="bg1"/>
                </a:solidFill>
              </a:rPr>
              <a:t>Combine single patients json files into a batch new line delimited json file</a:t>
            </a:r>
          </a:p>
          <a:p>
            <a:pPr marL="0" indent="0">
              <a:buNone/>
            </a:pPr>
            <a:r>
              <a:rPr lang="en-US" sz="2000" dirty="0">
                <a:solidFill>
                  <a:schemeClr val="accent2"/>
                </a:solidFill>
              </a:rPr>
              <a:t>Use the </a:t>
            </a:r>
            <a:r>
              <a:rPr lang="en-US" sz="2000" dirty="0" err="1">
                <a:solidFill>
                  <a:schemeClr val="accent2"/>
                </a:solidFill>
              </a:rPr>
              <a:t>fhirbase</a:t>
            </a:r>
            <a:r>
              <a:rPr lang="en-US" sz="2000" dirty="0">
                <a:solidFill>
                  <a:schemeClr val="accent2"/>
                </a:solidFill>
              </a:rPr>
              <a:t> utility to initialize a schema with tables and populate in postgres database</a:t>
            </a:r>
          </a:p>
          <a:p>
            <a:pPr marL="0" indent="0">
              <a:buNone/>
            </a:pPr>
            <a:r>
              <a:rPr lang="en-US" dirty="0">
                <a:solidFill>
                  <a:schemeClr val="accent2"/>
                </a:solidFill>
              </a:rPr>
              <a:t>Parse fitness data from xml files and move to postgres</a:t>
            </a:r>
          </a:p>
          <a:p>
            <a:pPr marL="0" indent="0">
              <a:buNone/>
            </a:pPr>
            <a:r>
              <a:rPr lang="en-US" sz="2000" dirty="0">
                <a:solidFill>
                  <a:schemeClr val="accent2"/>
                </a:solidFill>
              </a:rPr>
              <a:t>Export data into AWS postgres for sharing across team</a:t>
            </a:r>
          </a:p>
          <a:p>
            <a:pPr marL="0" indent="0">
              <a:buNone/>
            </a:pPr>
            <a:r>
              <a:rPr lang="en-US" sz="2000" dirty="0">
                <a:solidFill>
                  <a:schemeClr val="accent2"/>
                </a:solidFill>
              </a:rPr>
              <a:t>Use python to connect to the data</a:t>
            </a:r>
          </a:p>
        </p:txBody>
      </p:sp>
      <p:pic>
        <p:nvPicPr>
          <p:cNvPr id="9" name="Picture 8">
            <a:extLst>
              <a:ext uri="{FF2B5EF4-FFF2-40B4-BE49-F238E27FC236}">
                <a16:creationId xmlns:a16="http://schemas.microsoft.com/office/drawing/2014/main" id="{4F83ED8C-7341-48CD-9B0D-62E95CADDDEF}"/>
              </a:ext>
            </a:extLst>
          </p:cNvPr>
          <p:cNvPicPr>
            <a:picLocks noChangeAspect="1"/>
          </p:cNvPicPr>
          <p:nvPr/>
        </p:nvPicPr>
        <p:blipFill>
          <a:blip r:embed="rId3"/>
          <a:stretch>
            <a:fillRect/>
          </a:stretch>
        </p:blipFill>
        <p:spPr>
          <a:xfrm>
            <a:off x="6401293" y="2130740"/>
            <a:ext cx="295275" cy="295275"/>
          </a:xfrm>
          <a:prstGeom prst="rect">
            <a:avLst/>
          </a:prstGeom>
        </p:spPr>
      </p:pic>
      <p:pic>
        <p:nvPicPr>
          <p:cNvPr id="10" name="Picture 9">
            <a:extLst>
              <a:ext uri="{FF2B5EF4-FFF2-40B4-BE49-F238E27FC236}">
                <a16:creationId xmlns:a16="http://schemas.microsoft.com/office/drawing/2014/main" id="{23412F18-5103-40D8-B408-8716B3CA01FF}"/>
              </a:ext>
            </a:extLst>
          </p:cNvPr>
          <p:cNvPicPr>
            <a:picLocks noChangeAspect="1"/>
          </p:cNvPicPr>
          <p:nvPr/>
        </p:nvPicPr>
        <p:blipFill>
          <a:blip r:embed="rId4"/>
          <a:stretch>
            <a:fillRect/>
          </a:stretch>
        </p:blipFill>
        <p:spPr>
          <a:xfrm>
            <a:off x="6401293" y="2642310"/>
            <a:ext cx="295275" cy="295275"/>
          </a:xfrm>
          <a:prstGeom prst="rect">
            <a:avLst/>
          </a:prstGeom>
        </p:spPr>
      </p:pic>
      <p:pic>
        <p:nvPicPr>
          <p:cNvPr id="12" name="Picture 11">
            <a:extLst>
              <a:ext uri="{FF2B5EF4-FFF2-40B4-BE49-F238E27FC236}">
                <a16:creationId xmlns:a16="http://schemas.microsoft.com/office/drawing/2014/main" id="{46DE1354-3AA5-410A-9609-4129BD8536F2}"/>
              </a:ext>
            </a:extLst>
          </p:cNvPr>
          <p:cNvPicPr>
            <a:picLocks noChangeAspect="1"/>
          </p:cNvPicPr>
          <p:nvPr/>
        </p:nvPicPr>
        <p:blipFill>
          <a:blip r:embed="rId5"/>
          <a:stretch>
            <a:fillRect/>
          </a:stretch>
        </p:blipFill>
        <p:spPr>
          <a:xfrm>
            <a:off x="6419571" y="3434713"/>
            <a:ext cx="295275" cy="295275"/>
          </a:xfrm>
          <a:prstGeom prst="rect">
            <a:avLst/>
          </a:prstGeom>
        </p:spPr>
      </p:pic>
      <p:pic>
        <p:nvPicPr>
          <p:cNvPr id="13" name="Picture 12">
            <a:extLst>
              <a:ext uri="{FF2B5EF4-FFF2-40B4-BE49-F238E27FC236}">
                <a16:creationId xmlns:a16="http://schemas.microsoft.com/office/drawing/2014/main" id="{88189DA8-EDFC-46C6-BCA3-A8C061E391F7}"/>
              </a:ext>
            </a:extLst>
          </p:cNvPr>
          <p:cNvPicPr>
            <a:picLocks noChangeAspect="1"/>
          </p:cNvPicPr>
          <p:nvPr/>
        </p:nvPicPr>
        <p:blipFill>
          <a:blip r:embed="rId6"/>
          <a:stretch>
            <a:fillRect/>
          </a:stretch>
        </p:blipFill>
        <p:spPr>
          <a:xfrm>
            <a:off x="6389595" y="4445948"/>
            <a:ext cx="295275" cy="295275"/>
          </a:xfrm>
          <a:prstGeom prst="rect">
            <a:avLst/>
          </a:prstGeom>
        </p:spPr>
      </p:pic>
      <p:pic>
        <p:nvPicPr>
          <p:cNvPr id="14" name="Picture 13">
            <a:extLst>
              <a:ext uri="{FF2B5EF4-FFF2-40B4-BE49-F238E27FC236}">
                <a16:creationId xmlns:a16="http://schemas.microsoft.com/office/drawing/2014/main" id="{2CF28C54-E180-44D5-BBFB-4EAA35427E4F}"/>
              </a:ext>
            </a:extLst>
          </p:cNvPr>
          <p:cNvPicPr>
            <a:picLocks noChangeAspect="1"/>
          </p:cNvPicPr>
          <p:nvPr/>
        </p:nvPicPr>
        <p:blipFill>
          <a:blip r:embed="rId7"/>
          <a:stretch>
            <a:fillRect/>
          </a:stretch>
        </p:blipFill>
        <p:spPr>
          <a:xfrm>
            <a:off x="6411141" y="5238351"/>
            <a:ext cx="295275" cy="295275"/>
          </a:xfrm>
          <a:prstGeom prst="rect">
            <a:avLst/>
          </a:prstGeom>
        </p:spPr>
      </p:pic>
      <p:pic>
        <p:nvPicPr>
          <p:cNvPr id="8" name="Picture 7">
            <a:extLst>
              <a:ext uri="{FF2B5EF4-FFF2-40B4-BE49-F238E27FC236}">
                <a16:creationId xmlns:a16="http://schemas.microsoft.com/office/drawing/2014/main" id="{351B8A78-518B-49D3-9A33-4427C22E2D85}"/>
              </a:ext>
            </a:extLst>
          </p:cNvPr>
          <p:cNvPicPr>
            <a:picLocks noChangeAspect="1"/>
          </p:cNvPicPr>
          <p:nvPr/>
        </p:nvPicPr>
        <p:blipFill>
          <a:blip r:embed="rId8"/>
          <a:stretch>
            <a:fillRect/>
          </a:stretch>
        </p:blipFill>
        <p:spPr>
          <a:xfrm>
            <a:off x="577850" y="1566862"/>
            <a:ext cx="5143500" cy="4943475"/>
          </a:xfrm>
          <a:prstGeom prst="rect">
            <a:avLst/>
          </a:prstGeom>
        </p:spPr>
      </p:pic>
      <p:pic>
        <p:nvPicPr>
          <p:cNvPr id="17" name="Picture 16">
            <a:extLst>
              <a:ext uri="{FF2B5EF4-FFF2-40B4-BE49-F238E27FC236}">
                <a16:creationId xmlns:a16="http://schemas.microsoft.com/office/drawing/2014/main" id="{0CA67950-0824-4A9B-87D6-A772749683E9}"/>
              </a:ext>
            </a:extLst>
          </p:cNvPr>
          <p:cNvPicPr>
            <a:picLocks noChangeAspect="1"/>
          </p:cNvPicPr>
          <p:nvPr/>
        </p:nvPicPr>
        <p:blipFill>
          <a:blip r:embed="rId9"/>
          <a:stretch>
            <a:fillRect/>
          </a:stretch>
        </p:blipFill>
        <p:spPr>
          <a:xfrm>
            <a:off x="6419571" y="6011704"/>
            <a:ext cx="295275" cy="295275"/>
          </a:xfrm>
          <a:prstGeom prst="rect">
            <a:avLst/>
          </a:prstGeom>
        </p:spPr>
      </p:pic>
      <p:sp>
        <p:nvSpPr>
          <p:cNvPr id="18" name="TextBox 17">
            <a:extLst>
              <a:ext uri="{FF2B5EF4-FFF2-40B4-BE49-F238E27FC236}">
                <a16:creationId xmlns:a16="http://schemas.microsoft.com/office/drawing/2014/main" id="{C9F5C143-1EC1-48FC-A066-E06E10A6FFB8}"/>
              </a:ext>
            </a:extLst>
          </p:cNvPr>
          <p:cNvSpPr txBox="1"/>
          <p:nvPr/>
        </p:nvSpPr>
        <p:spPr>
          <a:xfrm>
            <a:off x="6401293" y="1570908"/>
            <a:ext cx="4752109" cy="369332"/>
          </a:xfrm>
          <a:prstGeom prst="rect">
            <a:avLst/>
          </a:prstGeom>
          <a:noFill/>
        </p:spPr>
        <p:txBody>
          <a:bodyPr wrap="square" rtlCol="0">
            <a:spAutoFit/>
          </a:bodyPr>
          <a:lstStyle/>
          <a:p>
            <a:r>
              <a:rPr lang="en-US" dirty="0">
                <a:solidFill>
                  <a:schemeClr val="bg1"/>
                </a:solidFill>
              </a:rPr>
              <a:t>Steps 3 to 6 are planned </a:t>
            </a:r>
          </a:p>
        </p:txBody>
      </p:sp>
    </p:spTree>
    <p:extLst>
      <p:ext uri="{BB962C8B-B14F-4D97-AF65-F5344CB8AC3E}">
        <p14:creationId xmlns:p14="http://schemas.microsoft.com/office/powerpoint/2010/main" val="1508437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466344"/>
            <a:ext cx="3502152" cy="1600200"/>
          </a:xfrm>
        </p:spPr>
        <p:txBody>
          <a:bodyPr anchor="t">
            <a:normAutofit/>
          </a:bodyPr>
          <a:lstStyle/>
          <a:p>
            <a:r>
              <a:rPr lang="en-US" dirty="0"/>
              <a:t>Analysis and Research</a:t>
            </a:r>
          </a:p>
        </p:txBody>
      </p:sp>
      <p:sp>
        <p:nvSpPr>
          <p:cNvPr id="10" name="Text Placeholder 9">
            <a:extLst>
              <a:ext uri="{FF2B5EF4-FFF2-40B4-BE49-F238E27FC236}">
                <a16:creationId xmlns:a16="http://schemas.microsoft.com/office/drawing/2014/main" id="{B82DA809-27DB-4113-9BE8-4065442CDADC}"/>
              </a:ext>
            </a:extLst>
          </p:cNvPr>
          <p:cNvSpPr>
            <a:spLocks noGrp="1"/>
          </p:cNvSpPr>
          <p:nvPr>
            <p:ph type="body" sz="half" idx="2"/>
          </p:nvPr>
        </p:nvSpPr>
        <p:spPr>
          <a:xfrm>
            <a:off x="384048" y="3749040"/>
            <a:ext cx="3502152" cy="2423160"/>
          </a:xfrm>
        </p:spPr>
        <p:txBody>
          <a:bodyPr anchor="b">
            <a:normAutofit/>
          </a:bodyPr>
          <a:lstStyle/>
          <a:p>
            <a:r>
              <a:rPr lang="en-US" dirty="0"/>
              <a:t>Kidney Disease – Entity Relations</a:t>
            </a:r>
          </a:p>
        </p:txBody>
      </p:sp>
      <p:pic>
        <p:nvPicPr>
          <p:cNvPr id="8" name="Picture 7">
            <a:extLst>
              <a:ext uri="{FF2B5EF4-FFF2-40B4-BE49-F238E27FC236}">
                <a16:creationId xmlns:a16="http://schemas.microsoft.com/office/drawing/2014/main" id="{7AD8DEA8-00B7-4118-BA8C-552FA2F2B5D4}"/>
              </a:ext>
            </a:extLst>
          </p:cNvPr>
          <p:cNvPicPr>
            <a:picLocks noChangeAspect="1"/>
          </p:cNvPicPr>
          <p:nvPr/>
        </p:nvPicPr>
        <p:blipFill>
          <a:blip r:embed="rId3"/>
          <a:stretch>
            <a:fillRect/>
          </a:stretch>
        </p:blipFill>
        <p:spPr>
          <a:xfrm>
            <a:off x="4851354" y="281123"/>
            <a:ext cx="6486525" cy="6191250"/>
          </a:xfrm>
          <a:prstGeom prst="rect">
            <a:avLst/>
          </a:prstGeom>
        </p:spPr>
      </p:pic>
    </p:spTree>
    <p:extLst>
      <p:ext uri="{BB962C8B-B14F-4D97-AF65-F5344CB8AC3E}">
        <p14:creationId xmlns:p14="http://schemas.microsoft.com/office/powerpoint/2010/main" val="232515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212C8-415A-4376-AA65-84172BB10EE9}"/>
              </a:ext>
            </a:extLst>
          </p:cNvPr>
          <p:cNvSpPr>
            <a:spLocks noGrp="1"/>
          </p:cNvSpPr>
          <p:nvPr>
            <p:ph type="title"/>
          </p:nvPr>
        </p:nvSpPr>
        <p:spPr/>
        <p:txBody>
          <a:bodyPr/>
          <a:lstStyle/>
          <a:p>
            <a:r>
              <a:rPr lang="en-US" dirty="0"/>
              <a:t>Accomplishments</a:t>
            </a:r>
          </a:p>
        </p:txBody>
      </p:sp>
      <p:sp>
        <p:nvSpPr>
          <p:cNvPr id="3" name="Content Placeholder 2">
            <a:extLst>
              <a:ext uri="{FF2B5EF4-FFF2-40B4-BE49-F238E27FC236}">
                <a16:creationId xmlns:a16="http://schemas.microsoft.com/office/drawing/2014/main" id="{C6BAC879-BD19-49A9-A0C8-615D5BA4941E}"/>
              </a:ext>
            </a:extLst>
          </p:cNvPr>
          <p:cNvSpPr>
            <a:spLocks noGrp="1"/>
          </p:cNvSpPr>
          <p:nvPr>
            <p:ph idx="1"/>
          </p:nvPr>
        </p:nvSpPr>
        <p:spPr/>
        <p:txBody>
          <a:bodyPr>
            <a:normAutofit fontScale="70000" lnSpcReduction="20000"/>
          </a:bodyPr>
          <a:lstStyle/>
          <a:p>
            <a:r>
              <a:rPr lang="en-US" dirty="0">
                <a:solidFill>
                  <a:schemeClr val="bg1">
                    <a:lumMod val="95000"/>
                    <a:lumOff val="5000"/>
                  </a:schemeClr>
                </a:solidFill>
              </a:rPr>
              <a:t>The data exported from Synthea has been imported into Postgres database using the Fhirbase utility to initialize the schema.</a:t>
            </a:r>
          </a:p>
          <a:p>
            <a:r>
              <a:rPr lang="en-US" dirty="0">
                <a:solidFill>
                  <a:schemeClr val="bg1">
                    <a:lumMod val="95000"/>
                    <a:lumOff val="5000"/>
                  </a:schemeClr>
                </a:solidFill>
              </a:rPr>
              <a:t>Important tables pertaining to Kidney diseases have been identified. The important tables are patients, conditions, careplans, procedures and observations tables.</a:t>
            </a:r>
          </a:p>
          <a:p>
            <a:r>
              <a:rPr lang="en-US" dirty="0">
                <a:solidFill>
                  <a:schemeClr val="bg1">
                    <a:lumMod val="95000"/>
                    <a:lumOff val="5000"/>
                  </a:schemeClr>
                </a:solidFill>
              </a:rPr>
              <a:t>The data in json format within important table identified has been scraped to store in tabular format (for importing to pandas dataframe) and Kidney disease data was filtered from there. </a:t>
            </a:r>
          </a:p>
          <a:p>
            <a:r>
              <a:rPr lang="en-US" dirty="0">
                <a:solidFill>
                  <a:schemeClr val="bg1">
                    <a:lumMod val="95000"/>
                    <a:lumOff val="5000"/>
                  </a:schemeClr>
                </a:solidFill>
              </a:rPr>
              <a:t>Observations, Careplans and Procedures were researched to identify which of them belong to Kidney disease and the outcomes were validated with a help of an healthcare expert. These outcomes have been used as features for the model. Some add additional features such as Age and Gender was also added. </a:t>
            </a:r>
          </a:p>
          <a:p>
            <a:r>
              <a:rPr lang="en-US" dirty="0">
                <a:solidFill>
                  <a:schemeClr val="bg1">
                    <a:lumMod val="95000"/>
                    <a:lumOff val="5000"/>
                  </a:schemeClr>
                </a:solidFill>
              </a:rPr>
              <a:t>The disease name is identified as the dependent variable.</a:t>
            </a:r>
          </a:p>
          <a:p>
            <a:r>
              <a:rPr lang="en-US" dirty="0">
                <a:solidFill>
                  <a:schemeClr val="bg1">
                    <a:lumMod val="95000"/>
                    <a:lumOff val="5000"/>
                  </a:schemeClr>
                </a:solidFill>
              </a:rPr>
              <a:t>SVM, KNN, Decision Tree,  Multiclass Logistic Regression and Random Forest methods were applied to the features using hyperparameter tuning and 10 fold validation to identify the kidney disease based on Observations, Careplans and Procedures. The Accuracy was ranging from 79 – 85%.</a:t>
            </a:r>
          </a:p>
        </p:txBody>
      </p:sp>
    </p:spTree>
    <p:extLst>
      <p:ext uri="{BB962C8B-B14F-4D97-AF65-F5344CB8AC3E}">
        <p14:creationId xmlns:p14="http://schemas.microsoft.com/office/powerpoint/2010/main" val="234999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graphicFrame>
        <p:nvGraphicFramePr>
          <p:cNvPr id="4" name="Content Placeholder 2" descr="Horizontal bullet list showing 3 groups arranged adjacent to one another and bullet points are present under each group"/>
          <p:cNvGraphicFramePr>
            <a:graphicFrameLocks noGrp="1"/>
          </p:cNvGraphicFramePr>
          <p:nvPr>
            <p:ph idx="1"/>
            <p:extLst>
              <p:ext uri="{D42A27DB-BD31-4B8C-83A1-F6EECF244321}">
                <p14:modId xmlns:p14="http://schemas.microsoft.com/office/powerpoint/2010/main" val="1637907196"/>
              </p:ext>
            </p:extLst>
          </p:nvPr>
        </p:nvGraphicFramePr>
        <p:xfrm>
          <a:off x="1066800" y="1714500"/>
          <a:ext cx="10058400" cy="445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876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cience Project 16x9">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060.potx" id="{B0D06C54-B873-49D2-AD73-EE9BB8599BFF}" vid="{334807F6-B3E0-4323-AC38-BDC7A606DAA1}"/>
    </a:ext>
  </a:extLst>
</a:theme>
</file>

<file path=ppt/theme/theme2.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tf02922647_win32</Template>
  <TotalTime>534</TotalTime>
  <Words>675</Words>
  <Application>Microsoft Office PowerPoint</Application>
  <PresentationFormat>Widescreen</PresentationFormat>
  <Paragraphs>87</Paragraphs>
  <Slides>10</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Wingdings</vt:lpstr>
      <vt:lpstr>Science Project 16x9</vt:lpstr>
      <vt:lpstr>Patientory Inc. Data Analytics Project</vt:lpstr>
      <vt:lpstr>Project Detail and Purpose</vt:lpstr>
      <vt:lpstr>Data Source</vt:lpstr>
      <vt:lpstr>Plan</vt:lpstr>
      <vt:lpstr>Data Processing – Kidney Disease</vt:lpstr>
      <vt:lpstr>Data Processing – Fitness</vt:lpstr>
      <vt:lpstr>Analysis and Research</vt:lpstr>
      <vt:lpstr>Accomplishments</vt:lpstr>
      <vt:lpstr>Features</vt:lpstr>
      <vt:lpstr>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Biswas, Kaushik</dc:creator>
  <cp:lastModifiedBy>Shrikanth Mahale</cp:lastModifiedBy>
  <cp:revision>175</cp:revision>
  <dcterms:created xsi:type="dcterms:W3CDTF">2021-02-25T17:44:29Z</dcterms:created>
  <dcterms:modified xsi:type="dcterms:W3CDTF">2021-03-03T21:19:21Z</dcterms:modified>
</cp:coreProperties>
</file>