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A2B7-A2B9-418C-8CC8-E128A3922494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B626-217C-470D-B70A-ED3D28A1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717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 rot="917221">
            <a:off x="7327621" y="723633"/>
            <a:ext cx="4708769" cy="3442996"/>
          </a:xfrm>
          <a:prstGeom prst="wedgeEllipseCallout">
            <a:avLst>
              <a:gd name="adj1" fmla="val -33657"/>
              <a:gd name="adj2" fmla="val 707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I Know C++, C, Java, JavaScript</a:t>
            </a:r>
          </a:p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Many More!</a:t>
            </a:r>
          </a:p>
        </p:txBody>
      </p:sp>
      <p:sp>
        <p:nvSpPr>
          <p:cNvPr id="2" name="Oval Callout 1"/>
          <p:cNvSpPr/>
          <p:nvPr/>
        </p:nvSpPr>
        <p:spPr>
          <a:xfrm rot="19705493" flipH="1">
            <a:off x="1018517" y="637375"/>
            <a:ext cx="5152452" cy="2321719"/>
          </a:xfrm>
          <a:prstGeom prst="wedgeEllipseCallout">
            <a:avLst>
              <a:gd name="adj1" fmla="val -29122"/>
              <a:gd name="adj2" fmla="val 8428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So, what languages do you speak?</a:t>
            </a:r>
          </a:p>
        </p:txBody>
      </p:sp>
    </p:spTree>
    <p:extLst>
      <p:ext uri="{BB962C8B-B14F-4D97-AF65-F5344CB8AC3E}">
        <p14:creationId xmlns:p14="http://schemas.microsoft.com/office/powerpoint/2010/main" val="32841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Sujil Maharjan</dc:creator>
  <cp:lastModifiedBy>Sujil Maharjan</cp:lastModifiedBy>
  <cp:revision>2</cp:revision>
  <dcterms:created xsi:type="dcterms:W3CDTF">2016-06-29T23:58:10Z</dcterms:created>
  <dcterms:modified xsi:type="dcterms:W3CDTF">2016-06-30T02:23:49Z</dcterms:modified>
</cp:coreProperties>
</file>