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3308" r:id="rId2"/>
    <p:sldId id="3310" r:id="rId3"/>
    <p:sldId id="3309" r:id="rId4"/>
    <p:sldId id="3311" r:id="rId5"/>
    <p:sldId id="3312" r:id="rId6"/>
    <p:sldId id="3313" r:id="rId7"/>
    <p:sldId id="3314" r:id="rId8"/>
    <p:sldId id="3315" r:id="rId9"/>
    <p:sldId id="3316" r:id="rId10"/>
    <p:sldId id="3317" r:id="rId11"/>
    <p:sldId id="3318" r:id="rId12"/>
    <p:sldId id="3319" r:id="rId13"/>
    <p:sldId id="3320" r:id="rId14"/>
    <p:sldId id="3321" r:id="rId15"/>
    <p:sldId id="3322" r:id="rId16"/>
    <p:sldId id="3323" r:id="rId17"/>
    <p:sldId id="3324" r:id="rId18"/>
    <p:sldId id="3325" r:id="rId19"/>
    <p:sldId id="3326" r:id="rId20"/>
    <p:sldId id="3327"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3" orient="horz" pos="480" userDrawn="1">
          <p15:clr>
            <a:srgbClr val="A4A3A4"/>
          </p15:clr>
        </p15:guide>
        <p15:guide id="55" pos="958" userDrawn="1">
          <p15:clr>
            <a:srgbClr val="A4A3A4"/>
          </p15:clr>
        </p15:guide>
        <p15:guide id="57" pos="14398" userDrawn="1">
          <p15:clr>
            <a:srgbClr val="A4A3A4"/>
          </p15:clr>
        </p15:guide>
        <p15:guide id="58" orient="horz" pos="8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F6FF"/>
    <a:srgbClr val="5178B3"/>
    <a:srgbClr val="2CB3EB"/>
    <a:srgbClr val="FC0D1B"/>
    <a:srgbClr val="FA7B87"/>
    <a:srgbClr val="FB4756"/>
    <a:srgbClr val="CA252D"/>
    <a:srgbClr val="FA4069"/>
    <a:srgbClr val="F63D93"/>
    <a:srgbClr val="6CB5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5439" autoAdjust="0"/>
  </p:normalViewPr>
  <p:slideViewPr>
    <p:cSldViewPr snapToGrid="0" snapToObjects="1">
      <p:cViewPr varScale="1">
        <p:scale>
          <a:sx n="58" d="100"/>
          <a:sy n="58" d="100"/>
        </p:scale>
        <p:origin x="296" y="344"/>
      </p:cViewPr>
      <p:guideLst>
        <p:guide orient="horz" pos="480"/>
        <p:guide pos="958"/>
        <p:guide pos="14398"/>
        <p:guide orient="horz" pos="816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0.99989571545393718"/>
          <c:h val="1"/>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62-234E-9FEB-B2B5EEB8CA68}"/>
              </c:ext>
            </c:extLst>
          </c:dPt>
          <c:dPt>
            <c:idx val="1"/>
            <c:bubble3D val="0"/>
            <c:spPr>
              <a:solidFill>
                <a:schemeClr val="accent1">
                  <a:lumMod val="75000"/>
                </a:schemeClr>
              </a:solidFill>
              <a:ln w="19050">
                <a:noFill/>
              </a:ln>
              <a:effectLst/>
            </c:spPr>
            <c:extLst>
              <c:ext xmlns:c16="http://schemas.microsoft.com/office/drawing/2014/chart" uri="{C3380CC4-5D6E-409C-BE32-E72D297353CC}">
                <c16:uniqueId val="{00000001-FAE8-7F42-8EF0-9ED5D96F292C}"/>
              </c:ext>
            </c:extLst>
          </c:dPt>
          <c:dPt>
            <c:idx val="2"/>
            <c:bubble3D val="0"/>
            <c:spPr>
              <a:solidFill>
                <a:schemeClr val="bg1">
                  <a:lumMod val="85000"/>
                </a:schemeClr>
              </a:solidFill>
              <a:ln w="19050">
                <a:noFill/>
              </a:ln>
              <a:effectLst/>
            </c:spPr>
            <c:extLst>
              <c:ext xmlns:c16="http://schemas.microsoft.com/office/drawing/2014/chart" uri="{C3380CC4-5D6E-409C-BE32-E72D297353CC}">
                <c16:uniqueId val="{00000002-FAE8-7F42-8EF0-9ED5D96F292C}"/>
              </c:ext>
            </c:extLst>
          </c:dPt>
          <c:cat>
            <c:strRef>
              <c:f>Sheet1!$A$2:$A$4</c:f>
              <c:strCache>
                <c:ptCount val="3"/>
                <c:pt idx="0">
                  <c:v>1st Qtr</c:v>
                </c:pt>
                <c:pt idx="1">
                  <c:v>2nd Qtr</c:v>
                </c:pt>
                <c:pt idx="2">
                  <c:v>3rd Qtr</c:v>
                </c:pt>
              </c:strCache>
            </c:strRef>
          </c:cat>
          <c:val>
            <c:numRef>
              <c:f>Sheet1!$B$2:$B$4</c:f>
              <c:numCache>
                <c:formatCode>General</c:formatCode>
                <c:ptCount val="3"/>
                <c:pt idx="0">
                  <c:v>2</c:v>
                </c:pt>
                <c:pt idx="1">
                  <c:v>1</c:v>
                </c:pt>
                <c:pt idx="2">
                  <c:v>2</c:v>
                </c:pt>
              </c:numCache>
            </c:numRef>
          </c:val>
          <c:extLst>
            <c:ext xmlns:c16="http://schemas.microsoft.com/office/drawing/2014/chart" uri="{C3380CC4-5D6E-409C-BE32-E72D297353CC}">
              <c16:uniqueId val="{00000000-FAE8-7F42-8EF0-9ED5D96F292C}"/>
            </c:ext>
          </c:extLst>
        </c:ser>
        <c:dLbls>
          <c:showLegendKey val="0"/>
          <c:showVal val="0"/>
          <c:showCatName val="0"/>
          <c:showSerName val="0"/>
          <c:showPercent val="0"/>
          <c:showBubbleSize val="0"/>
          <c:showLeaderLines val="1"/>
        </c:dLbls>
        <c:firstSliceAng val="0"/>
        <c:holeSize val="8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0.99989571545393718"/>
          <c:h val="1"/>
        </c:manualLayout>
      </c:layout>
      <c:doughnutChart>
        <c:varyColors val="1"/>
        <c:ser>
          <c:idx val="0"/>
          <c:order val="0"/>
          <c:tx>
            <c:strRef>
              <c:f>Sheet1!$B$1</c:f>
              <c:strCache>
                <c:ptCount val="1"/>
                <c:pt idx="0">
                  <c:v>Sales</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0150-3242-8F2A-FDAA8FB0D6E5}"/>
              </c:ext>
            </c:extLst>
          </c:dPt>
          <c:dPt>
            <c:idx val="1"/>
            <c:bubble3D val="0"/>
            <c:spPr>
              <a:solidFill>
                <a:schemeClr val="accent3">
                  <a:lumMod val="75000"/>
                </a:schemeClr>
              </a:solidFill>
              <a:ln w="19050">
                <a:noFill/>
              </a:ln>
              <a:effectLst/>
            </c:spPr>
            <c:extLst>
              <c:ext xmlns:c16="http://schemas.microsoft.com/office/drawing/2014/chart" uri="{C3380CC4-5D6E-409C-BE32-E72D297353CC}">
                <c16:uniqueId val="{00000001-FAE8-7F42-8EF0-9ED5D96F292C}"/>
              </c:ext>
            </c:extLst>
          </c:dPt>
          <c:dPt>
            <c:idx val="2"/>
            <c:bubble3D val="0"/>
            <c:spPr>
              <a:solidFill>
                <a:schemeClr val="bg1">
                  <a:lumMod val="85000"/>
                </a:schemeClr>
              </a:solidFill>
              <a:ln w="19050">
                <a:noFill/>
              </a:ln>
              <a:effectLst/>
            </c:spPr>
            <c:extLst>
              <c:ext xmlns:c16="http://schemas.microsoft.com/office/drawing/2014/chart" uri="{C3380CC4-5D6E-409C-BE32-E72D297353CC}">
                <c16:uniqueId val="{00000002-FAE8-7F42-8EF0-9ED5D96F292C}"/>
              </c:ext>
            </c:extLst>
          </c:dPt>
          <c:cat>
            <c:strRef>
              <c:f>Sheet1!$A$2:$A$4</c:f>
              <c:strCache>
                <c:ptCount val="3"/>
                <c:pt idx="0">
                  <c:v>1st Qtr</c:v>
                </c:pt>
                <c:pt idx="1">
                  <c:v>2nd Qtr</c:v>
                </c:pt>
                <c:pt idx="2">
                  <c:v>3rd Qtr</c:v>
                </c:pt>
              </c:strCache>
            </c:strRef>
          </c:cat>
          <c:val>
            <c:numRef>
              <c:f>Sheet1!$B$2:$B$4</c:f>
              <c:numCache>
                <c:formatCode>General</c:formatCode>
                <c:ptCount val="3"/>
                <c:pt idx="0">
                  <c:v>2</c:v>
                </c:pt>
                <c:pt idx="1">
                  <c:v>1</c:v>
                </c:pt>
                <c:pt idx="2">
                  <c:v>2</c:v>
                </c:pt>
              </c:numCache>
            </c:numRef>
          </c:val>
          <c:extLst>
            <c:ext xmlns:c16="http://schemas.microsoft.com/office/drawing/2014/chart" uri="{C3380CC4-5D6E-409C-BE32-E72D297353CC}">
              <c16:uniqueId val="{00000000-FAE8-7F42-8EF0-9ED5D96F292C}"/>
            </c:ext>
          </c:extLst>
        </c:ser>
        <c:dLbls>
          <c:showLegendKey val="0"/>
          <c:showVal val="0"/>
          <c:showCatName val="0"/>
          <c:showSerName val="0"/>
          <c:showPercent val="0"/>
          <c:showBubbleSize val="0"/>
          <c:showLeaderLines val="1"/>
        </c:dLbls>
        <c:firstSliceAng val="0"/>
        <c:holeSize val="8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0.99989571545393718"/>
          <c:h val="1"/>
        </c:manualLayout>
      </c:layout>
      <c:doughnutChart>
        <c:varyColors val="1"/>
        <c:ser>
          <c:idx val="0"/>
          <c:order val="0"/>
          <c:tx>
            <c:strRef>
              <c:f>Sheet1!$B$1</c:f>
              <c:strCache>
                <c:ptCount val="1"/>
                <c:pt idx="0">
                  <c:v>Sales</c:v>
                </c:pt>
              </c:strCache>
            </c:strRef>
          </c:tx>
          <c:spPr>
            <a:ln>
              <a:noFill/>
            </a:ln>
          </c:spPr>
          <c:dPt>
            <c:idx val="0"/>
            <c:bubble3D val="0"/>
            <c:spPr>
              <a:solidFill>
                <a:schemeClr val="accent5"/>
              </a:solidFill>
              <a:ln w="19050">
                <a:noFill/>
              </a:ln>
              <a:effectLst/>
            </c:spPr>
            <c:extLst>
              <c:ext xmlns:c16="http://schemas.microsoft.com/office/drawing/2014/chart" uri="{C3380CC4-5D6E-409C-BE32-E72D297353CC}">
                <c16:uniqueId val="{00000001-0150-3242-8F2A-FDAA8FB0D6E5}"/>
              </c:ext>
            </c:extLst>
          </c:dPt>
          <c:dPt>
            <c:idx val="1"/>
            <c:bubble3D val="0"/>
            <c:spPr>
              <a:solidFill>
                <a:schemeClr val="accent5">
                  <a:lumMod val="75000"/>
                </a:schemeClr>
              </a:solidFill>
              <a:ln w="19050">
                <a:noFill/>
              </a:ln>
              <a:effectLst/>
            </c:spPr>
            <c:extLst>
              <c:ext xmlns:c16="http://schemas.microsoft.com/office/drawing/2014/chart" uri="{C3380CC4-5D6E-409C-BE32-E72D297353CC}">
                <c16:uniqueId val="{00000001-FAE8-7F42-8EF0-9ED5D96F292C}"/>
              </c:ext>
            </c:extLst>
          </c:dPt>
          <c:dPt>
            <c:idx val="2"/>
            <c:bubble3D val="0"/>
            <c:spPr>
              <a:solidFill>
                <a:schemeClr val="bg1">
                  <a:lumMod val="85000"/>
                </a:schemeClr>
              </a:solidFill>
              <a:ln w="19050">
                <a:noFill/>
              </a:ln>
              <a:effectLst/>
            </c:spPr>
            <c:extLst>
              <c:ext xmlns:c16="http://schemas.microsoft.com/office/drawing/2014/chart" uri="{C3380CC4-5D6E-409C-BE32-E72D297353CC}">
                <c16:uniqueId val="{00000002-FAE8-7F42-8EF0-9ED5D96F292C}"/>
              </c:ext>
            </c:extLst>
          </c:dPt>
          <c:cat>
            <c:strRef>
              <c:f>Sheet1!$A$2:$A$4</c:f>
              <c:strCache>
                <c:ptCount val="3"/>
                <c:pt idx="0">
                  <c:v>1st Qtr</c:v>
                </c:pt>
                <c:pt idx="1">
                  <c:v>2nd Qtr</c:v>
                </c:pt>
                <c:pt idx="2">
                  <c:v>3rd Qtr</c:v>
                </c:pt>
              </c:strCache>
            </c:strRef>
          </c:cat>
          <c:val>
            <c:numRef>
              <c:f>Sheet1!$B$2:$B$4</c:f>
              <c:numCache>
                <c:formatCode>General</c:formatCode>
                <c:ptCount val="3"/>
                <c:pt idx="0">
                  <c:v>2</c:v>
                </c:pt>
                <c:pt idx="1">
                  <c:v>1</c:v>
                </c:pt>
                <c:pt idx="2">
                  <c:v>2</c:v>
                </c:pt>
              </c:numCache>
            </c:numRef>
          </c:val>
          <c:extLst>
            <c:ext xmlns:c16="http://schemas.microsoft.com/office/drawing/2014/chart" uri="{C3380CC4-5D6E-409C-BE32-E72D297353CC}">
              <c16:uniqueId val="{00000000-FAE8-7F42-8EF0-9ED5D96F292C}"/>
            </c:ext>
          </c:extLst>
        </c:ser>
        <c:dLbls>
          <c:showLegendKey val="0"/>
          <c:showVal val="0"/>
          <c:showCatName val="0"/>
          <c:showSerName val="0"/>
          <c:showPercent val="0"/>
          <c:showBubbleSize val="0"/>
          <c:showLeaderLines val="1"/>
        </c:dLbls>
        <c:firstSliceAng val="0"/>
        <c:holeSize val="8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0.99989571545393718"/>
          <c:h val="1"/>
        </c:manualLayout>
      </c:layout>
      <c:doughnutChart>
        <c:varyColors val="1"/>
        <c:ser>
          <c:idx val="0"/>
          <c:order val="0"/>
          <c:tx>
            <c:strRef>
              <c:f>Sheet1!$B$1</c:f>
              <c:strCache>
                <c:ptCount val="1"/>
                <c:pt idx="0">
                  <c:v>Sales</c:v>
                </c:pt>
              </c:strCache>
            </c:strRef>
          </c:tx>
          <c:spPr>
            <a:ln>
              <a:noFill/>
            </a:ln>
          </c:spPr>
          <c:dPt>
            <c:idx val="0"/>
            <c:bubble3D val="0"/>
            <c:spPr>
              <a:solidFill>
                <a:schemeClr val="accent4"/>
              </a:solidFill>
              <a:ln w="19050">
                <a:noFill/>
              </a:ln>
              <a:effectLst/>
            </c:spPr>
            <c:extLst>
              <c:ext xmlns:c16="http://schemas.microsoft.com/office/drawing/2014/chart" uri="{C3380CC4-5D6E-409C-BE32-E72D297353CC}">
                <c16:uniqueId val="{00000001-0150-3242-8F2A-FDAA8FB0D6E5}"/>
              </c:ext>
            </c:extLst>
          </c:dPt>
          <c:dPt>
            <c:idx val="1"/>
            <c:bubble3D val="0"/>
            <c:spPr>
              <a:solidFill>
                <a:schemeClr val="accent4">
                  <a:lumMod val="75000"/>
                </a:schemeClr>
              </a:solidFill>
              <a:ln w="19050">
                <a:noFill/>
              </a:ln>
              <a:effectLst/>
            </c:spPr>
            <c:extLst>
              <c:ext xmlns:c16="http://schemas.microsoft.com/office/drawing/2014/chart" uri="{C3380CC4-5D6E-409C-BE32-E72D297353CC}">
                <c16:uniqueId val="{00000001-FAE8-7F42-8EF0-9ED5D96F292C}"/>
              </c:ext>
            </c:extLst>
          </c:dPt>
          <c:dPt>
            <c:idx val="2"/>
            <c:bubble3D val="0"/>
            <c:spPr>
              <a:solidFill>
                <a:schemeClr val="bg1">
                  <a:lumMod val="85000"/>
                </a:schemeClr>
              </a:solidFill>
              <a:ln w="19050">
                <a:noFill/>
              </a:ln>
              <a:effectLst/>
            </c:spPr>
            <c:extLst>
              <c:ext xmlns:c16="http://schemas.microsoft.com/office/drawing/2014/chart" uri="{C3380CC4-5D6E-409C-BE32-E72D297353CC}">
                <c16:uniqueId val="{00000002-FAE8-7F42-8EF0-9ED5D96F292C}"/>
              </c:ext>
            </c:extLst>
          </c:dPt>
          <c:cat>
            <c:strRef>
              <c:f>Sheet1!$A$2:$A$4</c:f>
              <c:strCache>
                <c:ptCount val="3"/>
                <c:pt idx="0">
                  <c:v>1st Qtr</c:v>
                </c:pt>
                <c:pt idx="1">
                  <c:v>2nd Qtr</c:v>
                </c:pt>
                <c:pt idx="2">
                  <c:v>3rd Qtr</c:v>
                </c:pt>
              </c:strCache>
            </c:strRef>
          </c:cat>
          <c:val>
            <c:numRef>
              <c:f>Sheet1!$B$2:$B$4</c:f>
              <c:numCache>
                <c:formatCode>General</c:formatCode>
                <c:ptCount val="3"/>
                <c:pt idx="0">
                  <c:v>2</c:v>
                </c:pt>
                <c:pt idx="1">
                  <c:v>1</c:v>
                </c:pt>
                <c:pt idx="2">
                  <c:v>2</c:v>
                </c:pt>
              </c:numCache>
            </c:numRef>
          </c:val>
          <c:extLst>
            <c:ext xmlns:c16="http://schemas.microsoft.com/office/drawing/2014/chart" uri="{C3380CC4-5D6E-409C-BE32-E72D297353CC}">
              <c16:uniqueId val="{00000000-FAE8-7F42-8EF0-9ED5D96F292C}"/>
            </c:ext>
          </c:extLst>
        </c:ser>
        <c:dLbls>
          <c:showLegendKey val="0"/>
          <c:showVal val="0"/>
          <c:showCatName val="0"/>
          <c:showSerName val="0"/>
          <c:showPercent val="0"/>
          <c:showBubbleSize val="0"/>
          <c:showLeaderLines val="1"/>
        </c:dLbls>
        <c:firstSliceAng val="0"/>
        <c:holeSize val="8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0.99989571545393718"/>
          <c:h val="1"/>
        </c:manualLayout>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0150-3242-8F2A-FDAA8FB0D6E5}"/>
              </c:ext>
            </c:extLst>
          </c:dPt>
          <c:dPt>
            <c:idx val="1"/>
            <c:bubble3D val="0"/>
            <c:spPr>
              <a:solidFill>
                <a:schemeClr val="accent2">
                  <a:lumMod val="75000"/>
                </a:schemeClr>
              </a:solidFill>
              <a:ln w="19050">
                <a:noFill/>
              </a:ln>
              <a:effectLst/>
            </c:spPr>
            <c:extLst>
              <c:ext xmlns:c16="http://schemas.microsoft.com/office/drawing/2014/chart" uri="{C3380CC4-5D6E-409C-BE32-E72D297353CC}">
                <c16:uniqueId val="{00000001-FAE8-7F42-8EF0-9ED5D96F292C}"/>
              </c:ext>
            </c:extLst>
          </c:dPt>
          <c:dPt>
            <c:idx val="2"/>
            <c:bubble3D val="0"/>
            <c:spPr>
              <a:solidFill>
                <a:schemeClr val="bg1">
                  <a:lumMod val="85000"/>
                </a:schemeClr>
              </a:solidFill>
              <a:ln w="19050">
                <a:noFill/>
              </a:ln>
              <a:effectLst/>
            </c:spPr>
            <c:extLst>
              <c:ext xmlns:c16="http://schemas.microsoft.com/office/drawing/2014/chart" uri="{C3380CC4-5D6E-409C-BE32-E72D297353CC}">
                <c16:uniqueId val="{00000002-FAE8-7F42-8EF0-9ED5D96F292C}"/>
              </c:ext>
            </c:extLst>
          </c:dPt>
          <c:cat>
            <c:strRef>
              <c:f>Sheet1!$A$2:$A$4</c:f>
              <c:strCache>
                <c:ptCount val="3"/>
                <c:pt idx="0">
                  <c:v>1st Qtr</c:v>
                </c:pt>
                <c:pt idx="1">
                  <c:v>2nd Qtr</c:v>
                </c:pt>
                <c:pt idx="2">
                  <c:v>3rd Qtr</c:v>
                </c:pt>
              </c:strCache>
            </c:strRef>
          </c:cat>
          <c:val>
            <c:numRef>
              <c:f>Sheet1!$B$2:$B$4</c:f>
              <c:numCache>
                <c:formatCode>General</c:formatCode>
                <c:ptCount val="3"/>
                <c:pt idx="0">
                  <c:v>2</c:v>
                </c:pt>
                <c:pt idx="1">
                  <c:v>1</c:v>
                </c:pt>
                <c:pt idx="2">
                  <c:v>2</c:v>
                </c:pt>
              </c:numCache>
            </c:numRef>
          </c:val>
          <c:extLst>
            <c:ext xmlns:c16="http://schemas.microsoft.com/office/drawing/2014/chart" uri="{C3380CC4-5D6E-409C-BE32-E72D297353CC}">
              <c16:uniqueId val="{00000000-FAE8-7F42-8EF0-9ED5D96F292C}"/>
            </c:ext>
          </c:extLst>
        </c:ser>
        <c:dLbls>
          <c:showLegendKey val="0"/>
          <c:showVal val="0"/>
          <c:showCatName val="0"/>
          <c:showSerName val="0"/>
          <c:showPercent val="0"/>
          <c:showBubbleSize val="0"/>
          <c:showLeaderLines val="1"/>
        </c:dLbls>
        <c:firstSliceAng val="0"/>
        <c:holeSize val="8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5/29/19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093BF584-4139-AA4F-B94D-20250537A816}"/>
              </a:ext>
            </a:extLst>
          </p:cNvPr>
          <p:cNvSpPr/>
          <p:nvPr userDrawn="1"/>
        </p:nvSpPr>
        <p:spPr>
          <a:xfrm>
            <a:off x="22282830" y="717370"/>
            <a:ext cx="621775" cy="6217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293811" y="814402"/>
            <a:ext cx="596638" cy="430887"/>
          </a:xfrm>
          <a:prstGeom prst="rect">
            <a:avLst/>
          </a:prstGeom>
          <a:noFill/>
        </p:spPr>
        <p:txBody>
          <a:bodyPr wrap="square" rtlCol="0" anchor="ctr">
            <a:spAutoFit/>
          </a:bodyPr>
          <a:lstStyle/>
          <a:p>
            <a:pPr algn="ctr"/>
            <a:fld id="{C2130A1F-96FE-9345-9E91-FD9BE4197128}" type="slidenum">
              <a:rPr lang="en-US" sz="2200" b="0" i="0" spc="0" smtClean="0">
                <a:solidFill>
                  <a:schemeClr val="bg1"/>
                </a:solidFill>
                <a:latin typeface="Poppins Medium" pitchFamily="2" charset="77"/>
                <a:cs typeface="Poppins Medium" pitchFamily="2" charset="77"/>
              </a:rPr>
              <a:pPr algn="ctr"/>
              <a:t>‹#›</a:t>
            </a:fld>
            <a:endParaRPr lang="en-US" sz="2200" b="0" i="0" spc="0"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A9ABAD9-0209-0941-A501-739ADC6FC195}"/>
              </a:ext>
            </a:extLst>
          </p:cNvPr>
          <p:cNvSpPr/>
          <p:nvPr/>
        </p:nvSpPr>
        <p:spPr>
          <a:xfrm>
            <a:off x="2773581" y="3886199"/>
            <a:ext cx="2540000" cy="254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TextBox 2">
            <a:extLst>
              <a:ext uri="{FF2B5EF4-FFF2-40B4-BE49-F238E27FC236}">
                <a16:creationId xmlns:a16="http://schemas.microsoft.com/office/drawing/2014/main" id="{221C6581-F682-C84C-9D6F-F4E12C41233F}"/>
              </a:ext>
            </a:extLst>
          </p:cNvPr>
          <p:cNvSpPr txBox="1"/>
          <p:nvPr/>
        </p:nvSpPr>
        <p:spPr>
          <a:xfrm>
            <a:off x="3298826" y="4141987"/>
            <a:ext cx="1489510" cy="2215991"/>
          </a:xfrm>
          <a:prstGeom prst="rect">
            <a:avLst/>
          </a:prstGeom>
          <a:noFill/>
        </p:spPr>
        <p:txBody>
          <a:bodyPr wrap="none" rtlCol="0" anchor="ctr">
            <a:spAutoFit/>
          </a:bodyPr>
          <a:lstStyle/>
          <a:p>
            <a:pPr algn="ctr"/>
            <a:r>
              <a:rPr lang="en-US" sz="13800" b="1" dirty="0">
                <a:solidFill>
                  <a:schemeClr val="bg1"/>
                </a:solidFill>
                <a:latin typeface="Poppins" pitchFamily="2" charset="77"/>
                <a:cs typeface="Poppins" pitchFamily="2" charset="77"/>
              </a:rPr>
              <a:t>A</a:t>
            </a:r>
          </a:p>
        </p:txBody>
      </p:sp>
      <p:sp>
        <p:nvSpPr>
          <p:cNvPr id="6" name="Oval 5">
            <a:extLst>
              <a:ext uri="{FF2B5EF4-FFF2-40B4-BE49-F238E27FC236}">
                <a16:creationId xmlns:a16="http://schemas.microsoft.com/office/drawing/2014/main" id="{C053377A-65D8-914E-B3F5-6F2E43D25CD3}"/>
              </a:ext>
            </a:extLst>
          </p:cNvPr>
          <p:cNvSpPr/>
          <p:nvPr/>
        </p:nvSpPr>
        <p:spPr>
          <a:xfrm>
            <a:off x="6846203" y="3886199"/>
            <a:ext cx="2540000" cy="2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TextBox 6">
            <a:extLst>
              <a:ext uri="{FF2B5EF4-FFF2-40B4-BE49-F238E27FC236}">
                <a16:creationId xmlns:a16="http://schemas.microsoft.com/office/drawing/2014/main" id="{2FF83914-6AA0-2A46-B734-23799264CC97}"/>
              </a:ext>
            </a:extLst>
          </p:cNvPr>
          <p:cNvSpPr txBox="1"/>
          <p:nvPr/>
        </p:nvSpPr>
        <p:spPr>
          <a:xfrm>
            <a:off x="7380264" y="4141987"/>
            <a:ext cx="1471878" cy="2215991"/>
          </a:xfrm>
          <a:prstGeom prst="rect">
            <a:avLst/>
          </a:prstGeom>
          <a:noFill/>
        </p:spPr>
        <p:txBody>
          <a:bodyPr wrap="none" rtlCol="0" anchor="ctr">
            <a:spAutoFit/>
          </a:bodyPr>
          <a:lstStyle/>
          <a:p>
            <a:pPr algn="ctr"/>
            <a:r>
              <a:rPr lang="en-US" sz="13800" b="1" dirty="0">
                <a:solidFill>
                  <a:schemeClr val="bg1"/>
                </a:solidFill>
                <a:latin typeface="Poppins" pitchFamily="2" charset="77"/>
                <a:cs typeface="Poppins" pitchFamily="2" charset="77"/>
              </a:rPr>
              <a:t>D</a:t>
            </a:r>
          </a:p>
        </p:txBody>
      </p:sp>
      <p:sp>
        <p:nvSpPr>
          <p:cNvPr id="9" name="Oval 8">
            <a:extLst>
              <a:ext uri="{FF2B5EF4-FFF2-40B4-BE49-F238E27FC236}">
                <a16:creationId xmlns:a16="http://schemas.microsoft.com/office/drawing/2014/main" id="{FFDF1DBE-D5AC-1A47-9E58-1CDDBDF570BE}"/>
              </a:ext>
            </a:extLst>
          </p:cNvPr>
          <p:cNvSpPr/>
          <p:nvPr/>
        </p:nvSpPr>
        <p:spPr>
          <a:xfrm>
            <a:off x="10918825" y="3886199"/>
            <a:ext cx="2540000" cy="254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TextBox 9">
            <a:extLst>
              <a:ext uri="{FF2B5EF4-FFF2-40B4-BE49-F238E27FC236}">
                <a16:creationId xmlns:a16="http://schemas.microsoft.com/office/drawing/2014/main" id="{39268901-49C8-0B4A-8E04-2718EE3378B8}"/>
              </a:ext>
            </a:extLst>
          </p:cNvPr>
          <p:cNvSpPr txBox="1"/>
          <p:nvPr/>
        </p:nvSpPr>
        <p:spPr>
          <a:xfrm>
            <a:off x="11480137" y="4141987"/>
            <a:ext cx="1417376" cy="2215991"/>
          </a:xfrm>
          <a:prstGeom prst="rect">
            <a:avLst/>
          </a:prstGeom>
          <a:noFill/>
        </p:spPr>
        <p:txBody>
          <a:bodyPr wrap="none" rtlCol="0" anchor="ctr">
            <a:spAutoFit/>
          </a:bodyPr>
          <a:lstStyle/>
          <a:p>
            <a:pPr algn="ctr"/>
            <a:r>
              <a:rPr lang="en-US" sz="13800" b="1" dirty="0">
                <a:solidFill>
                  <a:schemeClr val="bg1"/>
                </a:solidFill>
                <a:latin typeface="Poppins" pitchFamily="2" charset="77"/>
                <a:cs typeface="Poppins" pitchFamily="2" charset="77"/>
              </a:rPr>
              <a:t>K</a:t>
            </a:r>
          </a:p>
        </p:txBody>
      </p:sp>
      <p:sp>
        <p:nvSpPr>
          <p:cNvPr id="12" name="Oval 11">
            <a:extLst>
              <a:ext uri="{FF2B5EF4-FFF2-40B4-BE49-F238E27FC236}">
                <a16:creationId xmlns:a16="http://schemas.microsoft.com/office/drawing/2014/main" id="{FC015D9B-F52B-A644-83FB-82581E092745}"/>
              </a:ext>
            </a:extLst>
          </p:cNvPr>
          <p:cNvSpPr/>
          <p:nvPr/>
        </p:nvSpPr>
        <p:spPr>
          <a:xfrm>
            <a:off x="14991447" y="3886199"/>
            <a:ext cx="2540000" cy="254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TextBox 12">
            <a:extLst>
              <a:ext uri="{FF2B5EF4-FFF2-40B4-BE49-F238E27FC236}">
                <a16:creationId xmlns:a16="http://schemas.microsoft.com/office/drawing/2014/main" id="{1DFD0997-9DFF-6A4D-97C9-46F79AAB3445}"/>
              </a:ext>
            </a:extLst>
          </p:cNvPr>
          <p:cNvSpPr txBox="1"/>
          <p:nvPr/>
        </p:nvSpPr>
        <p:spPr>
          <a:xfrm>
            <a:off x="15516692" y="4141987"/>
            <a:ext cx="1489510" cy="2215991"/>
          </a:xfrm>
          <a:prstGeom prst="rect">
            <a:avLst/>
          </a:prstGeom>
          <a:noFill/>
        </p:spPr>
        <p:txBody>
          <a:bodyPr wrap="none" rtlCol="0" anchor="ctr">
            <a:spAutoFit/>
          </a:bodyPr>
          <a:lstStyle/>
          <a:p>
            <a:pPr algn="ctr"/>
            <a:r>
              <a:rPr lang="en-US" sz="13800" b="1" dirty="0">
                <a:solidFill>
                  <a:schemeClr val="bg1"/>
                </a:solidFill>
                <a:latin typeface="Poppins" pitchFamily="2" charset="77"/>
                <a:cs typeface="Poppins" pitchFamily="2" charset="77"/>
              </a:rPr>
              <a:t>A</a:t>
            </a:r>
          </a:p>
        </p:txBody>
      </p:sp>
      <p:sp>
        <p:nvSpPr>
          <p:cNvPr id="15" name="Oval 14">
            <a:extLst>
              <a:ext uri="{FF2B5EF4-FFF2-40B4-BE49-F238E27FC236}">
                <a16:creationId xmlns:a16="http://schemas.microsoft.com/office/drawing/2014/main" id="{70DCDCA1-A720-4F4F-87E6-85E9DFFDBA43}"/>
              </a:ext>
            </a:extLst>
          </p:cNvPr>
          <p:cNvSpPr/>
          <p:nvPr/>
        </p:nvSpPr>
        <p:spPr>
          <a:xfrm>
            <a:off x="19064069" y="3886199"/>
            <a:ext cx="2540000" cy="254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TextBox 15">
            <a:extLst>
              <a:ext uri="{FF2B5EF4-FFF2-40B4-BE49-F238E27FC236}">
                <a16:creationId xmlns:a16="http://schemas.microsoft.com/office/drawing/2014/main" id="{52347900-DD9A-1747-9807-025A10A713A1}"/>
              </a:ext>
            </a:extLst>
          </p:cNvPr>
          <p:cNvSpPr txBox="1"/>
          <p:nvPr/>
        </p:nvSpPr>
        <p:spPr>
          <a:xfrm>
            <a:off x="19664655" y="4141987"/>
            <a:ext cx="1338829" cy="2215991"/>
          </a:xfrm>
          <a:prstGeom prst="rect">
            <a:avLst/>
          </a:prstGeom>
          <a:noFill/>
        </p:spPr>
        <p:txBody>
          <a:bodyPr wrap="none" rtlCol="0" anchor="ctr">
            <a:spAutoFit/>
          </a:bodyPr>
          <a:lstStyle/>
          <a:p>
            <a:pPr algn="ctr"/>
            <a:r>
              <a:rPr lang="en-US" sz="13800" b="1" dirty="0">
                <a:solidFill>
                  <a:schemeClr val="bg1"/>
                </a:solidFill>
                <a:latin typeface="Poppins" pitchFamily="2" charset="77"/>
                <a:cs typeface="Poppins" pitchFamily="2" charset="77"/>
              </a:rPr>
              <a:t>R</a:t>
            </a:r>
          </a:p>
        </p:txBody>
      </p:sp>
      <p:sp>
        <p:nvSpPr>
          <p:cNvPr id="17" name="TextBox 16">
            <a:extLst>
              <a:ext uri="{FF2B5EF4-FFF2-40B4-BE49-F238E27FC236}">
                <a16:creationId xmlns:a16="http://schemas.microsoft.com/office/drawing/2014/main" id="{E46904D9-9504-034D-BCF4-8E8B9963FF17}"/>
              </a:ext>
            </a:extLst>
          </p:cNvPr>
          <p:cNvSpPr txBox="1"/>
          <p:nvPr/>
        </p:nvSpPr>
        <p:spPr>
          <a:xfrm>
            <a:off x="2671250" y="7004713"/>
            <a:ext cx="2744662"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AWARENESS</a:t>
            </a:r>
          </a:p>
        </p:txBody>
      </p:sp>
      <p:sp>
        <p:nvSpPr>
          <p:cNvPr id="18" name="TextBox 17">
            <a:extLst>
              <a:ext uri="{FF2B5EF4-FFF2-40B4-BE49-F238E27FC236}">
                <a16:creationId xmlns:a16="http://schemas.microsoft.com/office/drawing/2014/main" id="{40D9CBC2-8B5E-E34C-B366-91A20850A5DA}"/>
              </a:ext>
            </a:extLst>
          </p:cNvPr>
          <p:cNvSpPr txBox="1"/>
          <p:nvPr/>
        </p:nvSpPr>
        <p:spPr>
          <a:xfrm>
            <a:off x="7332977" y="7004713"/>
            <a:ext cx="1566455"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DESIRE</a:t>
            </a:r>
          </a:p>
        </p:txBody>
      </p:sp>
      <p:sp>
        <p:nvSpPr>
          <p:cNvPr id="19" name="TextBox 18">
            <a:extLst>
              <a:ext uri="{FF2B5EF4-FFF2-40B4-BE49-F238E27FC236}">
                <a16:creationId xmlns:a16="http://schemas.microsoft.com/office/drawing/2014/main" id="{B32C1081-6AE1-4D4F-8B74-A5A46E88F959}"/>
              </a:ext>
            </a:extLst>
          </p:cNvPr>
          <p:cNvSpPr txBox="1"/>
          <p:nvPr/>
        </p:nvSpPr>
        <p:spPr>
          <a:xfrm>
            <a:off x="10798061" y="7004713"/>
            <a:ext cx="2781532"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KNOWLEDGE</a:t>
            </a:r>
          </a:p>
        </p:txBody>
      </p:sp>
      <p:sp>
        <p:nvSpPr>
          <p:cNvPr id="20" name="TextBox 19">
            <a:extLst>
              <a:ext uri="{FF2B5EF4-FFF2-40B4-BE49-F238E27FC236}">
                <a16:creationId xmlns:a16="http://schemas.microsoft.com/office/drawing/2014/main" id="{00E77C23-E0DE-1546-A766-6A7EAA0EE028}"/>
              </a:ext>
            </a:extLst>
          </p:cNvPr>
          <p:cNvSpPr txBox="1"/>
          <p:nvPr/>
        </p:nvSpPr>
        <p:spPr>
          <a:xfrm>
            <a:off x="15403683" y="7004713"/>
            <a:ext cx="1715534"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ABILITY</a:t>
            </a:r>
          </a:p>
        </p:txBody>
      </p:sp>
      <p:sp>
        <p:nvSpPr>
          <p:cNvPr id="21" name="TextBox 20">
            <a:extLst>
              <a:ext uri="{FF2B5EF4-FFF2-40B4-BE49-F238E27FC236}">
                <a16:creationId xmlns:a16="http://schemas.microsoft.com/office/drawing/2014/main" id="{24279A00-9DA5-1F43-ACC6-85109064C1AE}"/>
              </a:ext>
            </a:extLst>
          </p:cNvPr>
          <p:cNvSpPr txBox="1"/>
          <p:nvPr/>
        </p:nvSpPr>
        <p:spPr>
          <a:xfrm>
            <a:off x="18532938" y="7004713"/>
            <a:ext cx="3602269"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REINFORCEMENT</a:t>
            </a:r>
          </a:p>
        </p:txBody>
      </p:sp>
      <p:sp>
        <p:nvSpPr>
          <p:cNvPr id="26" name="Right Arrow 25">
            <a:extLst>
              <a:ext uri="{FF2B5EF4-FFF2-40B4-BE49-F238E27FC236}">
                <a16:creationId xmlns:a16="http://schemas.microsoft.com/office/drawing/2014/main" id="{D95F8E14-5408-C249-A91F-C8DD09C5E2DE}"/>
              </a:ext>
            </a:extLst>
          </p:cNvPr>
          <p:cNvSpPr/>
          <p:nvPr/>
        </p:nvSpPr>
        <p:spPr>
          <a:xfrm>
            <a:off x="17811315" y="2691807"/>
            <a:ext cx="5045510" cy="1032387"/>
          </a:xfrm>
          <a:prstGeom prst="rightArrow">
            <a:avLst>
              <a:gd name="adj1" fmla="val 50000"/>
              <a:gd name="adj2" fmla="val 6285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Right Arrow 24">
            <a:extLst>
              <a:ext uri="{FF2B5EF4-FFF2-40B4-BE49-F238E27FC236}">
                <a16:creationId xmlns:a16="http://schemas.microsoft.com/office/drawing/2014/main" id="{A4BE2AF1-717A-8346-8125-7E2AA45E613A}"/>
              </a:ext>
            </a:extLst>
          </p:cNvPr>
          <p:cNvSpPr/>
          <p:nvPr/>
        </p:nvSpPr>
        <p:spPr>
          <a:xfrm>
            <a:off x="13738692" y="2691807"/>
            <a:ext cx="5045510" cy="1032387"/>
          </a:xfrm>
          <a:prstGeom prst="rightArrow">
            <a:avLst>
              <a:gd name="adj1" fmla="val 50000"/>
              <a:gd name="adj2" fmla="val 628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Right Arrow 23">
            <a:extLst>
              <a:ext uri="{FF2B5EF4-FFF2-40B4-BE49-F238E27FC236}">
                <a16:creationId xmlns:a16="http://schemas.microsoft.com/office/drawing/2014/main" id="{C5CFC9C1-FBE0-0F4C-A705-C2FD6591F28E}"/>
              </a:ext>
            </a:extLst>
          </p:cNvPr>
          <p:cNvSpPr/>
          <p:nvPr/>
        </p:nvSpPr>
        <p:spPr>
          <a:xfrm>
            <a:off x="9666070" y="2691807"/>
            <a:ext cx="5045510" cy="1032387"/>
          </a:xfrm>
          <a:prstGeom prst="rightArrow">
            <a:avLst>
              <a:gd name="adj1" fmla="val 50000"/>
              <a:gd name="adj2" fmla="val 6285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Right Arrow 22">
            <a:extLst>
              <a:ext uri="{FF2B5EF4-FFF2-40B4-BE49-F238E27FC236}">
                <a16:creationId xmlns:a16="http://schemas.microsoft.com/office/drawing/2014/main" id="{76290C3E-76B5-614D-81E7-7184A32C35A7}"/>
              </a:ext>
            </a:extLst>
          </p:cNvPr>
          <p:cNvSpPr/>
          <p:nvPr/>
        </p:nvSpPr>
        <p:spPr>
          <a:xfrm>
            <a:off x="5593448" y="2691807"/>
            <a:ext cx="5045510" cy="1032387"/>
          </a:xfrm>
          <a:prstGeom prst="rightArrow">
            <a:avLst>
              <a:gd name="adj1" fmla="val 50000"/>
              <a:gd name="adj2" fmla="val 628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Right Arrow 21">
            <a:extLst>
              <a:ext uri="{FF2B5EF4-FFF2-40B4-BE49-F238E27FC236}">
                <a16:creationId xmlns:a16="http://schemas.microsoft.com/office/drawing/2014/main" id="{5FA66624-D2F1-D448-9F50-248494B1710F}"/>
              </a:ext>
            </a:extLst>
          </p:cNvPr>
          <p:cNvSpPr/>
          <p:nvPr/>
        </p:nvSpPr>
        <p:spPr>
          <a:xfrm>
            <a:off x="1520826" y="2691807"/>
            <a:ext cx="5045510" cy="1032387"/>
          </a:xfrm>
          <a:prstGeom prst="rightArrow">
            <a:avLst>
              <a:gd name="adj1" fmla="val 50000"/>
              <a:gd name="adj2" fmla="val 6285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TextBox 26">
            <a:extLst>
              <a:ext uri="{FF2B5EF4-FFF2-40B4-BE49-F238E27FC236}">
                <a16:creationId xmlns:a16="http://schemas.microsoft.com/office/drawing/2014/main" id="{F0798D00-8608-F14B-B927-89C81B99747E}"/>
              </a:ext>
            </a:extLst>
          </p:cNvPr>
          <p:cNvSpPr txBox="1"/>
          <p:nvPr/>
        </p:nvSpPr>
        <p:spPr>
          <a:xfrm>
            <a:off x="2257675" y="2977167"/>
            <a:ext cx="3571812"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PRE-CONTEMPLATION</a:t>
            </a:r>
          </a:p>
        </p:txBody>
      </p:sp>
      <p:sp>
        <p:nvSpPr>
          <p:cNvPr id="28" name="TextBox 27">
            <a:extLst>
              <a:ext uri="{FF2B5EF4-FFF2-40B4-BE49-F238E27FC236}">
                <a16:creationId xmlns:a16="http://schemas.microsoft.com/office/drawing/2014/main" id="{6E7EE8F2-2A3A-0047-BCA6-86EC04873E54}"/>
              </a:ext>
            </a:extLst>
          </p:cNvPr>
          <p:cNvSpPr txBox="1"/>
          <p:nvPr/>
        </p:nvSpPr>
        <p:spPr>
          <a:xfrm>
            <a:off x="6698988" y="2977167"/>
            <a:ext cx="2834429"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CONTEMPLATION</a:t>
            </a:r>
          </a:p>
        </p:txBody>
      </p:sp>
      <p:sp>
        <p:nvSpPr>
          <p:cNvPr id="29" name="TextBox 28">
            <a:extLst>
              <a:ext uri="{FF2B5EF4-FFF2-40B4-BE49-F238E27FC236}">
                <a16:creationId xmlns:a16="http://schemas.microsoft.com/office/drawing/2014/main" id="{D18584D4-DC1C-2247-9967-49DD39F20635}"/>
              </a:ext>
            </a:extLst>
          </p:cNvPr>
          <p:cNvSpPr txBox="1"/>
          <p:nvPr/>
        </p:nvSpPr>
        <p:spPr>
          <a:xfrm>
            <a:off x="11020073" y="2977167"/>
            <a:ext cx="2337499"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PREPARATION</a:t>
            </a:r>
          </a:p>
        </p:txBody>
      </p:sp>
      <p:sp>
        <p:nvSpPr>
          <p:cNvPr id="30" name="TextBox 29">
            <a:extLst>
              <a:ext uri="{FF2B5EF4-FFF2-40B4-BE49-F238E27FC236}">
                <a16:creationId xmlns:a16="http://schemas.microsoft.com/office/drawing/2014/main" id="{9173310D-4FBC-B04B-B6D9-C2F430C4ADAD}"/>
              </a:ext>
            </a:extLst>
          </p:cNvPr>
          <p:cNvSpPr txBox="1"/>
          <p:nvPr/>
        </p:nvSpPr>
        <p:spPr>
          <a:xfrm>
            <a:off x="15565585" y="2977167"/>
            <a:ext cx="1391728"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ACTION</a:t>
            </a:r>
          </a:p>
        </p:txBody>
      </p:sp>
      <p:sp>
        <p:nvSpPr>
          <p:cNvPr id="31" name="TextBox 30">
            <a:extLst>
              <a:ext uri="{FF2B5EF4-FFF2-40B4-BE49-F238E27FC236}">
                <a16:creationId xmlns:a16="http://schemas.microsoft.com/office/drawing/2014/main" id="{0C045735-FD0A-A945-B849-A6E62A8A1A5A}"/>
              </a:ext>
            </a:extLst>
          </p:cNvPr>
          <p:cNvSpPr txBox="1"/>
          <p:nvPr/>
        </p:nvSpPr>
        <p:spPr>
          <a:xfrm>
            <a:off x="19106811" y="2977167"/>
            <a:ext cx="2454519"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MAINTENANCE</a:t>
            </a:r>
          </a:p>
        </p:txBody>
      </p:sp>
      <p:sp>
        <p:nvSpPr>
          <p:cNvPr id="33" name="Subtitle 2">
            <a:extLst>
              <a:ext uri="{FF2B5EF4-FFF2-40B4-BE49-F238E27FC236}">
                <a16:creationId xmlns:a16="http://schemas.microsoft.com/office/drawing/2014/main" id="{FFA7C126-371A-1B4C-9E87-C579FBA91D83}"/>
              </a:ext>
            </a:extLst>
          </p:cNvPr>
          <p:cNvSpPr txBox="1">
            <a:spLocks/>
          </p:cNvSpPr>
          <p:nvPr/>
        </p:nvSpPr>
        <p:spPr>
          <a:xfrm>
            <a:off x="2202982" y="7726523"/>
            <a:ext cx="3681198"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It’s important to realize that by implementing change, you require employees to step outside of their comfort zone. They aren’t going to do so willingly unless you can.</a:t>
            </a:r>
          </a:p>
        </p:txBody>
      </p:sp>
      <p:sp>
        <p:nvSpPr>
          <p:cNvPr id="34" name="Subtitle 2">
            <a:extLst>
              <a:ext uri="{FF2B5EF4-FFF2-40B4-BE49-F238E27FC236}">
                <a16:creationId xmlns:a16="http://schemas.microsoft.com/office/drawing/2014/main" id="{44E5C19F-1A20-1E44-943A-E3DC89E4102E}"/>
              </a:ext>
            </a:extLst>
          </p:cNvPr>
          <p:cNvSpPr txBox="1">
            <a:spLocks/>
          </p:cNvSpPr>
          <p:nvPr/>
        </p:nvSpPr>
        <p:spPr>
          <a:xfrm>
            <a:off x="6275603" y="7726523"/>
            <a:ext cx="3681198"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Understanding that there’s a need for change and wanting change to happen are two different things. When people honestly want to see positive change, they’ll go.</a:t>
            </a:r>
          </a:p>
        </p:txBody>
      </p:sp>
      <p:sp>
        <p:nvSpPr>
          <p:cNvPr id="35" name="Subtitle 2">
            <a:extLst>
              <a:ext uri="{FF2B5EF4-FFF2-40B4-BE49-F238E27FC236}">
                <a16:creationId xmlns:a16="http://schemas.microsoft.com/office/drawing/2014/main" id="{242E36E2-531E-0C49-A3E5-629E8E090A3D}"/>
              </a:ext>
            </a:extLst>
          </p:cNvPr>
          <p:cNvSpPr txBox="1">
            <a:spLocks/>
          </p:cNvSpPr>
          <p:nvPr/>
        </p:nvSpPr>
        <p:spPr>
          <a:xfrm>
            <a:off x="10348226" y="7726523"/>
            <a:ext cx="3681198"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There’s no point in trying to implement change unless the people whose jobs are changing know how to get things done. Getting through this step could be as simple as.</a:t>
            </a:r>
          </a:p>
        </p:txBody>
      </p:sp>
      <p:sp>
        <p:nvSpPr>
          <p:cNvPr id="36" name="Subtitle 2">
            <a:extLst>
              <a:ext uri="{FF2B5EF4-FFF2-40B4-BE49-F238E27FC236}">
                <a16:creationId xmlns:a16="http://schemas.microsoft.com/office/drawing/2014/main" id="{C9C06CDA-A676-6842-ACB3-A26AF32D5F0E}"/>
              </a:ext>
            </a:extLst>
          </p:cNvPr>
          <p:cNvSpPr txBox="1">
            <a:spLocks/>
          </p:cNvSpPr>
          <p:nvPr/>
        </p:nvSpPr>
        <p:spPr>
          <a:xfrm>
            <a:off x="14420851" y="7726523"/>
            <a:ext cx="3681198"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Knowing how to do something doesn’t necessarily mean that you can do it in practice. Here’s a simple example. When you were a kid, you knew that to ride a.</a:t>
            </a:r>
          </a:p>
        </p:txBody>
      </p:sp>
      <p:sp>
        <p:nvSpPr>
          <p:cNvPr id="37" name="Subtitle 2">
            <a:extLst>
              <a:ext uri="{FF2B5EF4-FFF2-40B4-BE49-F238E27FC236}">
                <a16:creationId xmlns:a16="http://schemas.microsoft.com/office/drawing/2014/main" id="{20F373D7-7B62-A84C-B10C-32904B54FC93}"/>
              </a:ext>
            </a:extLst>
          </p:cNvPr>
          <p:cNvSpPr txBox="1">
            <a:spLocks/>
          </p:cNvSpPr>
          <p:nvPr/>
        </p:nvSpPr>
        <p:spPr>
          <a:xfrm>
            <a:off x="18493470" y="7726523"/>
            <a:ext cx="3681198"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During this stage, you should also be on the lookout for areas where the new process isn’t serving you or is demotivating your staff. For instance, if you’ve. </a:t>
            </a:r>
          </a:p>
        </p:txBody>
      </p:sp>
      <p:sp>
        <p:nvSpPr>
          <p:cNvPr id="39" name="TextBox 38">
            <a:extLst>
              <a:ext uri="{FF2B5EF4-FFF2-40B4-BE49-F238E27FC236}">
                <a16:creationId xmlns:a16="http://schemas.microsoft.com/office/drawing/2014/main" id="{536AB451-7FBD-864E-A583-FBF513FEFA04}"/>
              </a:ext>
            </a:extLst>
          </p:cNvPr>
          <p:cNvSpPr txBox="1"/>
          <p:nvPr/>
        </p:nvSpPr>
        <p:spPr>
          <a:xfrm>
            <a:off x="7975187" y="612372"/>
            <a:ext cx="842730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ADKAR INFOGRAPHIC</a:t>
            </a:r>
          </a:p>
        </p:txBody>
      </p:sp>
      <p:sp>
        <p:nvSpPr>
          <p:cNvPr id="40" name="TextBox 39">
            <a:extLst>
              <a:ext uri="{FF2B5EF4-FFF2-40B4-BE49-F238E27FC236}">
                <a16:creationId xmlns:a16="http://schemas.microsoft.com/office/drawing/2014/main" id="{31A81421-6489-4C40-9F60-9A3A785270C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1" name="Left Arrow 40">
            <a:extLst>
              <a:ext uri="{FF2B5EF4-FFF2-40B4-BE49-F238E27FC236}">
                <a16:creationId xmlns:a16="http://schemas.microsoft.com/office/drawing/2014/main" id="{0B84FA50-F9C7-224E-ABF1-CE33B4E748BB}"/>
              </a:ext>
            </a:extLst>
          </p:cNvPr>
          <p:cNvSpPr/>
          <p:nvPr/>
        </p:nvSpPr>
        <p:spPr>
          <a:xfrm>
            <a:off x="1520826" y="11201669"/>
            <a:ext cx="12629890" cy="1389815"/>
          </a:xfrm>
          <a:prstGeom prst="lef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2" name="Right Arrow 41">
            <a:extLst>
              <a:ext uri="{FF2B5EF4-FFF2-40B4-BE49-F238E27FC236}">
                <a16:creationId xmlns:a16="http://schemas.microsoft.com/office/drawing/2014/main" id="{0CDD4513-F946-AD4A-94D2-E4D6A0B0821E}"/>
              </a:ext>
            </a:extLst>
          </p:cNvPr>
          <p:cNvSpPr/>
          <p:nvPr/>
        </p:nvSpPr>
        <p:spPr>
          <a:xfrm>
            <a:off x="14420851" y="11201669"/>
            <a:ext cx="8435974" cy="1389815"/>
          </a:xfrm>
          <a:prstGeom prst="righ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3" name="TextBox 42">
            <a:extLst>
              <a:ext uri="{FF2B5EF4-FFF2-40B4-BE49-F238E27FC236}">
                <a16:creationId xmlns:a16="http://schemas.microsoft.com/office/drawing/2014/main" id="{CE4EA9D4-DA00-6140-930E-D955D379ED23}"/>
              </a:ext>
            </a:extLst>
          </p:cNvPr>
          <p:cNvSpPr txBox="1"/>
          <p:nvPr/>
        </p:nvSpPr>
        <p:spPr>
          <a:xfrm>
            <a:off x="6297532" y="11665743"/>
            <a:ext cx="3076484"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ENABLEMENT ZONE</a:t>
            </a:r>
          </a:p>
        </p:txBody>
      </p:sp>
      <p:sp>
        <p:nvSpPr>
          <p:cNvPr id="44" name="TextBox 43">
            <a:extLst>
              <a:ext uri="{FF2B5EF4-FFF2-40B4-BE49-F238E27FC236}">
                <a16:creationId xmlns:a16="http://schemas.microsoft.com/office/drawing/2014/main" id="{7FEF4CCC-C2FE-7A44-82D2-2D68D29AA6BF}"/>
              </a:ext>
            </a:extLst>
          </p:cNvPr>
          <p:cNvSpPr txBox="1"/>
          <p:nvPr/>
        </p:nvSpPr>
        <p:spPr>
          <a:xfrm>
            <a:off x="17042085" y="11665743"/>
            <a:ext cx="3193503"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ENGAGEMENT ZONE</a:t>
            </a:r>
          </a:p>
        </p:txBody>
      </p:sp>
    </p:spTree>
    <p:extLst>
      <p:ext uri="{BB962C8B-B14F-4D97-AF65-F5344CB8AC3E}">
        <p14:creationId xmlns:p14="http://schemas.microsoft.com/office/powerpoint/2010/main" val="1822540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C0EB5D68-1586-4443-BDF0-C2CD522E3114}"/>
              </a:ext>
            </a:extLst>
          </p:cNvPr>
          <p:cNvSpPr txBox="1"/>
          <p:nvPr/>
        </p:nvSpPr>
        <p:spPr>
          <a:xfrm>
            <a:off x="7975187" y="612372"/>
            <a:ext cx="842730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ADKAR INFOGRAPHIC</a:t>
            </a:r>
          </a:p>
        </p:txBody>
      </p:sp>
      <p:sp>
        <p:nvSpPr>
          <p:cNvPr id="40" name="TextBox 39">
            <a:extLst>
              <a:ext uri="{FF2B5EF4-FFF2-40B4-BE49-F238E27FC236}">
                <a16:creationId xmlns:a16="http://schemas.microsoft.com/office/drawing/2014/main" id="{9AA9E97C-0F9F-354A-AD4A-08C07C28694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 name="Rectangle 2">
            <a:extLst>
              <a:ext uri="{FF2B5EF4-FFF2-40B4-BE49-F238E27FC236}">
                <a16:creationId xmlns:a16="http://schemas.microsoft.com/office/drawing/2014/main" id="{98ECC4B6-F138-A048-96D2-077D890ACDB9}"/>
              </a:ext>
            </a:extLst>
          </p:cNvPr>
          <p:cNvSpPr/>
          <p:nvPr/>
        </p:nvSpPr>
        <p:spPr>
          <a:xfrm>
            <a:off x="1747388" y="4653279"/>
            <a:ext cx="3836864" cy="6954521"/>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5000"/>
                </a:schemeClr>
              </a:solidFill>
              <a:latin typeface="Lato Light" panose="020F0502020204030203" pitchFamily="34" charset="0"/>
            </a:endParaRPr>
          </a:p>
        </p:txBody>
      </p:sp>
      <p:sp>
        <p:nvSpPr>
          <p:cNvPr id="5" name="Rectangle 4">
            <a:extLst>
              <a:ext uri="{FF2B5EF4-FFF2-40B4-BE49-F238E27FC236}">
                <a16:creationId xmlns:a16="http://schemas.microsoft.com/office/drawing/2014/main" id="{6957FBB2-1DE7-ED4E-A603-4BFDCB221D36}"/>
              </a:ext>
            </a:extLst>
          </p:cNvPr>
          <p:cNvSpPr/>
          <p:nvPr/>
        </p:nvSpPr>
        <p:spPr>
          <a:xfrm>
            <a:off x="1747388" y="4653280"/>
            <a:ext cx="3836864" cy="14401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Oval 5">
            <a:extLst>
              <a:ext uri="{FF2B5EF4-FFF2-40B4-BE49-F238E27FC236}">
                <a16:creationId xmlns:a16="http://schemas.microsoft.com/office/drawing/2014/main" id="{040E4245-7021-1648-922F-A730A7DF4B76}"/>
              </a:ext>
            </a:extLst>
          </p:cNvPr>
          <p:cNvSpPr/>
          <p:nvPr/>
        </p:nvSpPr>
        <p:spPr>
          <a:xfrm>
            <a:off x="2439600" y="3427060"/>
            <a:ext cx="2452440" cy="2452440"/>
          </a:xfrm>
          <a:prstGeom prst="ellipse">
            <a:avLst/>
          </a:prstGeom>
          <a:solidFill>
            <a:schemeClr val="bg2"/>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Freeform 6">
            <a:extLst>
              <a:ext uri="{FF2B5EF4-FFF2-40B4-BE49-F238E27FC236}">
                <a16:creationId xmlns:a16="http://schemas.microsoft.com/office/drawing/2014/main" id="{A3F122A8-96A8-1C40-8387-2DEB1742AC99}"/>
              </a:ext>
            </a:extLst>
          </p:cNvPr>
          <p:cNvSpPr>
            <a:spLocks noChangeAspect="1" noChangeArrowheads="1"/>
          </p:cNvSpPr>
          <p:nvPr/>
        </p:nvSpPr>
        <p:spPr bwMode="auto">
          <a:xfrm>
            <a:off x="2919336" y="4157925"/>
            <a:ext cx="1483332" cy="990706"/>
          </a:xfrm>
          <a:custGeom>
            <a:avLst/>
            <a:gdLst>
              <a:gd name="connsiteX0" fmla="*/ 1048678 w 1145117"/>
              <a:gd name="connsiteY0" fmla="*/ 645265 h 764815"/>
              <a:gd name="connsiteX1" fmla="*/ 1064235 w 1145117"/>
              <a:gd name="connsiteY1" fmla="*/ 651889 h 764815"/>
              <a:gd name="connsiteX2" fmla="*/ 1063878 w 1145117"/>
              <a:gd name="connsiteY2" fmla="*/ 683400 h 764815"/>
              <a:gd name="connsiteX3" fmla="*/ 1048187 w 1145117"/>
              <a:gd name="connsiteY3" fmla="*/ 690204 h 764815"/>
              <a:gd name="connsiteX4" fmla="*/ 1032496 w 1145117"/>
              <a:gd name="connsiteY4" fmla="*/ 683758 h 764815"/>
              <a:gd name="connsiteX5" fmla="*/ 1032496 w 1145117"/>
              <a:gd name="connsiteY5" fmla="*/ 652247 h 764815"/>
              <a:gd name="connsiteX6" fmla="*/ 1032853 w 1145117"/>
              <a:gd name="connsiteY6" fmla="*/ 651531 h 764815"/>
              <a:gd name="connsiteX7" fmla="*/ 1048678 w 1145117"/>
              <a:gd name="connsiteY7" fmla="*/ 645265 h 764815"/>
              <a:gd name="connsiteX8" fmla="*/ 572411 w 1145117"/>
              <a:gd name="connsiteY8" fmla="*/ 533500 h 764815"/>
              <a:gd name="connsiteX9" fmla="*/ 541110 w 1145117"/>
              <a:gd name="connsiteY9" fmla="*/ 564798 h 764815"/>
              <a:gd name="connsiteX10" fmla="*/ 572411 w 1145117"/>
              <a:gd name="connsiteY10" fmla="*/ 596096 h 764815"/>
              <a:gd name="connsiteX11" fmla="*/ 603711 w 1145117"/>
              <a:gd name="connsiteY11" fmla="*/ 564798 h 764815"/>
              <a:gd name="connsiteX12" fmla="*/ 572411 w 1145117"/>
              <a:gd name="connsiteY12" fmla="*/ 533500 h 764815"/>
              <a:gd name="connsiteX13" fmla="*/ 274872 w 1145117"/>
              <a:gd name="connsiteY13" fmla="*/ 259016 h 764815"/>
              <a:gd name="connsiteX14" fmla="*/ 44613 w 1145117"/>
              <a:gd name="connsiteY14" fmla="*/ 489611 h 764815"/>
              <a:gd name="connsiteX15" fmla="*/ 82390 w 1145117"/>
              <a:gd name="connsiteY15" fmla="*/ 616241 h 764815"/>
              <a:gd name="connsiteX16" fmla="*/ 212630 w 1145117"/>
              <a:gd name="connsiteY16" fmla="*/ 486014 h 764815"/>
              <a:gd name="connsiteX17" fmla="*/ 228461 w 1145117"/>
              <a:gd name="connsiteY17" fmla="*/ 479539 h 764815"/>
              <a:gd name="connsiteX18" fmla="*/ 244291 w 1145117"/>
              <a:gd name="connsiteY18" fmla="*/ 486014 h 764815"/>
              <a:gd name="connsiteX19" fmla="*/ 290343 w 1145117"/>
              <a:gd name="connsiteY19" fmla="*/ 532061 h 764815"/>
              <a:gd name="connsiteX20" fmla="*/ 342151 w 1145117"/>
              <a:gd name="connsiteY20" fmla="*/ 480618 h 764815"/>
              <a:gd name="connsiteX21" fmla="*/ 325242 w 1145117"/>
              <a:gd name="connsiteY21" fmla="*/ 459033 h 764815"/>
              <a:gd name="connsiteX22" fmla="*/ 347908 w 1145117"/>
              <a:gd name="connsiteY22" fmla="*/ 436729 h 764815"/>
              <a:gd name="connsiteX23" fmla="*/ 395039 w 1145117"/>
              <a:gd name="connsiteY23" fmla="*/ 436729 h 764815"/>
              <a:gd name="connsiteX24" fmla="*/ 417345 w 1145117"/>
              <a:gd name="connsiteY24" fmla="*/ 459033 h 764815"/>
              <a:gd name="connsiteX25" fmla="*/ 417345 w 1145117"/>
              <a:gd name="connsiteY25" fmla="*/ 506519 h 764815"/>
              <a:gd name="connsiteX26" fmla="*/ 395039 w 1145117"/>
              <a:gd name="connsiteY26" fmla="*/ 528823 h 764815"/>
              <a:gd name="connsiteX27" fmla="*/ 373452 w 1145117"/>
              <a:gd name="connsiteY27" fmla="*/ 512275 h 764815"/>
              <a:gd name="connsiteX28" fmla="*/ 306173 w 1145117"/>
              <a:gd name="connsiteY28" fmla="*/ 579547 h 764815"/>
              <a:gd name="connsiteX29" fmla="*/ 274513 w 1145117"/>
              <a:gd name="connsiteY29" fmla="*/ 579547 h 764815"/>
              <a:gd name="connsiteX30" fmla="*/ 228461 w 1145117"/>
              <a:gd name="connsiteY30" fmla="*/ 533500 h 764815"/>
              <a:gd name="connsiteX31" fmla="*/ 110813 w 1145117"/>
              <a:gd name="connsiteY31" fmla="*/ 651136 h 764815"/>
              <a:gd name="connsiteX32" fmla="*/ 274872 w 1145117"/>
              <a:gd name="connsiteY32" fmla="*/ 719847 h 764815"/>
              <a:gd name="connsiteX33" fmla="*/ 505491 w 1145117"/>
              <a:gd name="connsiteY33" fmla="*/ 489611 h 764815"/>
              <a:gd name="connsiteX34" fmla="*/ 274872 w 1145117"/>
              <a:gd name="connsiteY34" fmla="*/ 259016 h 764815"/>
              <a:gd name="connsiteX35" fmla="*/ 526872 w 1145117"/>
              <a:gd name="connsiteY35" fmla="*/ 153987 h 764815"/>
              <a:gd name="connsiteX36" fmla="*/ 542519 w 1145117"/>
              <a:gd name="connsiteY36" fmla="*/ 160388 h 764815"/>
              <a:gd name="connsiteX37" fmla="*/ 548920 w 1145117"/>
              <a:gd name="connsiteY37" fmla="*/ 176034 h 764815"/>
              <a:gd name="connsiteX38" fmla="*/ 542519 w 1145117"/>
              <a:gd name="connsiteY38" fmla="*/ 191681 h 764815"/>
              <a:gd name="connsiteX39" fmla="*/ 526872 w 1145117"/>
              <a:gd name="connsiteY39" fmla="*/ 198081 h 764815"/>
              <a:gd name="connsiteX40" fmla="*/ 511226 w 1145117"/>
              <a:gd name="connsiteY40" fmla="*/ 191681 h 764815"/>
              <a:gd name="connsiteX41" fmla="*/ 504825 w 1145117"/>
              <a:gd name="connsiteY41" fmla="*/ 176034 h 764815"/>
              <a:gd name="connsiteX42" fmla="*/ 511226 w 1145117"/>
              <a:gd name="connsiteY42" fmla="*/ 160388 h 764815"/>
              <a:gd name="connsiteX43" fmla="*/ 526872 w 1145117"/>
              <a:gd name="connsiteY43" fmla="*/ 153987 h 764815"/>
              <a:gd name="connsiteX44" fmla="*/ 572770 w 1145117"/>
              <a:gd name="connsiteY44" fmla="*/ 44608 h 764815"/>
              <a:gd name="connsiteX45" fmla="*/ 534274 w 1145117"/>
              <a:gd name="connsiteY45" fmla="*/ 83461 h 764815"/>
              <a:gd name="connsiteX46" fmla="*/ 511968 w 1145117"/>
              <a:gd name="connsiteY46" fmla="*/ 105765 h 764815"/>
              <a:gd name="connsiteX47" fmla="*/ 304734 w 1145117"/>
              <a:gd name="connsiteY47" fmla="*/ 105765 h 764815"/>
              <a:gd name="connsiteX48" fmla="*/ 215509 w 1145117"/>
              <a:gd name="connsiteY48" fmla="*/ 154690 h 764815"/>
              <a:gd name="connsiteX49" fmla="*/ 161901 w 1145117"/>
              <a:gd name="connsiteY49" fmla="*/ 238510 h 764815"/>
              <a:gd name="connsiteX50" fmla="*/ 274872 w 1145117"/>
              <a:gd name="connsiteY50" fmla="*/ 214407 h 764815"/>
              <a:gd name="connsiteX51" fmla="*/ 505491 w 1145117"/>
              <a:gd name="connsiteY51" fmla="*/ 339238 h 764815"/>
              <a:gd name="connsiteX52" fmla="*/ 505491 w 1145117"/>
              <a:gd name="connsiteY52" fmla="*/ 252540 h 764815"/>
              <a:gd name="connsiteX53" fmla="*/ 527798 w 1145117"/>
              <a:gd name="connsiteY53" fmla="*/ 230236 h 764815"/>
              <a:gd name="connsiteX54" fmla="*/ 550104 w 1145117"/>
              <a:gd name="connsiteY54" fmla="*/ 252540 h 764815"/>
              <a:gd name="connsiteX55" fmla="*/ 550104 w 1145117"/>
              <a:gd name="connsiteY55" fmla="*/ 489611 h 764815"/>
              <a:gd name="connsiteX56" fmla="*/ 550104 w 1145117"/>
              <a:gd name="connsiteY56" fmla="*/ 492130 h 764815"/>
              <a:gd name="connsiteX57" fmla="*/ 572411 w 1145117"/>
              <a:gd name="connsiteY57" fmla="*/ 488892 h 764815"/>
              <a:gd name="connsiteX58" fmla="*/ 595077 w 1145117"/>
              <a:gd name="connsiteY58" fmla="*/ 492130 h 764815"/>
              <a:gd name="connsiteX59" fmla="*/ 595077 w 1145117"/>
              <a:gd name="connsiteY59" fmla="*/ 489611 h 764815"/>
              <a:gd name="connsiteX60" fmla="*/ 595077 w 1145117"/>
              <a:gd name="connsiteY60" fmla="*/ 176634 h 764815"/>
              <a:gd name="connsiteX61" fmla="*/ 617023 w 1145117"/>
              <a:gd name="connsiteY61" fmla="*/ 154330 h 764815"/>
              <a:gd name="connsiteX62" fmla="*/ 639689 w 1145117"/>
              <a:gd name="connsiteY62" fmla="*/ 176634 h 764815"/>
              <a:gd name="connsiteX63" fmla="*/ 639689 w 1145117"/>
              <a:gd name="connsiteY63" fmla="*/ 338879 h 764815"/>
              <a:gd name="connsiteX64" fmla="*/ 675308 w 1145117"/>
              <a:gd name="connsiteY64" fmla="*/ 294990 h 764815"/>
              <a:gd name="connsiteX65" fmla="*/ 982920 w 1145117"/>
              <a:gd name="connsiteY65" fmla="*/ 238510 h 764815"/>
              <a:gd name="connsiteX66" fmla="*/ 929313 w 1145117"/>
              <a:gd name="connsiteY66" fmla="*/ 154690 h 764815"/>
              <a:gd name="connsiteX67" fmla="*/ 840087 w 1145117"/>
              <a:gd name="connsiteY67" fmla="*/ 105765 h 764815"/>
              <a:gd name="connsiteX68" fmla="*/ 633573 w 1145117"/>
              <a:gd name="connsiteY68" fmla="*/ 105765 h 764815"/>
              <a:gd name="connsiteX69" fmla="*/ 611267 w 1145117"/>
              <a:gd name="connsiteY69" fmla="*/ 83461 h 764815"/>
              <a:gd name="connsiteX70" fmla="*/ 572770 w 1145117"/>
              <a:gd name="connsiteY70" fmla="*/ 44608 h 764815"/>
              <a:gd name="connsiteX71" fmla="*/ 572770 w 1145117"/>
              <a:gd name="connsiteY71" fmla="*/ 0 h 764815"/>
              <a:gd name="connsiteX72" fmla="*/ 653001 w 1145117"/>
              <a:gd name="connsiteY72" fmla="*/ 61156 h 764815"/>
              <a:gd name="connsiteX73" fmla="*/ 840087 w 1145117"/>
              <a:gd name="connsiteY73" fmla="*/ 61156 h 764815"/>
              <a:gd name="connsiteX74" fmla="*/ 967090 w 1145117"/>
              <a:gd name="connsiteY74" fmla="*/ 130587 h 764815"/>
              <a:gd name="connsiteX75" fmla="*/ 1099129 w 1145117"/>
              <a:gd name="connsiteY75" fmla="*/ 337440 h 764815"/>
              <a:gd name="connsiteX76" fmla="*/ 1102367 w 1145117"/>
              <a:gd name="connsiteY76" fmla="*/ 342476 h 764815"/>
              <a:gd name="connsiteX77" fmla="*/ 1105965 w 1145117"/>
              <a:gd name="connsiteY77" fmla="*/ 347513 h 764815"/>
              <a:gd name="connsiteX78" fmla="*/ 1107044 w 1145117"/>
              <a:gd name="connsiteY78" fmla="*/ 350031 h 764815"/>
              <a:gd name="connsiteX79" fmla="*/ 1142302 w 1145117"/>
              <a:gd name="connsiteY79" fmla="*/ 450040 h 764815"/>
              <a:gd name="connsiteX80" fmla="*/ 1113520 w 1145117"/>
              <a:gd name="connsiteY80" fmla="*/ 617680 h 764815"/>
              <a:gd name="connsiteX81" fmla="*/ 1083299 w 1145117"/>
              <a:gd name="connsiteY81" fmla="*/ 627033 h 764815"/>
              <a:gd name="connsiteX82" fmla="*/ 1073944 w 1145117"/>
              <a:gd name="connsiteY82" fmla="*/ 596815 h 764815"/>
              <a:gd name="connsiteX83" fmla="*/ 1067108 w 1145117"/>
              <a:gd name="connsiteY83" fmla="*/ 369817 h 764815"/>
              <a:gd name="connsiteX84" fmla="*/ 1062071 w 1145117"/>
              <a:gd name="connsiteY84" fmla="*/ 361902 h 764815"/>
              <a:gd name="connsiteX85" fmla="*/ 1032929 w 1145117"/>
              <a:gd name="connsiteY85" fmla="*/ 326647 h 764815"/>
              <a:gd name="connsiteX86" fmla="*/ 707328 w 1145117"/>
              <a:gd name="connsiteY86" fmla="*/ 326647 h 764815"/>
              <a:gd name="connsiteX87" fmla="*/ 675308 w 1145117"/>
              <a:gd name="connsiteY87" fmla="*/ 613003 h 764815"/>
              <a:gd name="connsiteX88" fmla="*/ 802670 w 1145117"/>
              <a:gd name="connsiteY88" fmla="*/ 486014 h 764815"/>
              <a:gd name="connsiteX89" fmla="*/ 833971 w 1145117"/>
              <a:gd name="connsiteY89" fmla="*/ 486014 h 764815"/>
              <a:gd name="connsiteX90" fmla="*/ 880023 w 1145117"/>
              <a:gd name="connsiteY90" fmla="*/ 532061 h 764815"/>
              <a:gd name="connsiteX91" fmla="*/ 931471 w 1145117"/>
              <a:gd name="connsiteY91" fmla="*/ 480618 h 764815"/>
              <a:gd name="connsiteX92" fmla="*/ 915281 w 1145117"/>
              <a:gd name="connsiteY92" fmla="*/ 459033 h 764815"/>
              <a:gd name="connsiteX93" fmla="*/ 937588 w 1145117"/>
              <a:gd name="connsiteY93" fmla="*/ 436729 h 764815"/>
              <a:gd name="connsiteX94" fmla="*/ 984719 w 1145117"/>
              <a:gd name="connsiteY94" fmla="*/ 436729 h 764815"/>
              <a:gd name="connsiteX95" fmla="*/ 1007385 w 1145117"/>
              <a:gd name="connsiteY95" fmla="*/ 459033 h 764815"/>
              <a:gd name="connsiteX96" fmla="*/ 1007385 w 1145117"/>
              <a:gd name="connsiteY96" fmla="*/ 506519 h 764815"/>
              <a:gd name="connsiteX97" fmla="*/ 984719 w 1145117"/>
              <a:gd name="connsiteY97" fmla="*/ 528823 h 764815"/>
              <a:gd name="connsiteX98" fmla="*/ 963132 w 1145117"/>
              <a:gd name="connsiteY98" fmla="*/ 512275 h 764815"/>
              <a:gd name="connsiteX99" fmla="*/ 895853 w 1145117"/>
              <a:gd name="connsiteY99" fmla="*/ 579547 h 764815"/>
              <a:gd name="connsiteX100" fmla="*/ 880023 w 1145117"/>
              <a:gd name="connsiteY100" fmla="*/ 586382 h 764815"/>
              <a:gd name="connsiteX101" fmla="*/ 864552 w 1145117"/>
              <a:gd name="connsiteY101" fmla="*/ 579547 h 764815"/>
              <a:gd name="connsiteX102" fmla="*/ 818140 w 1145117"/>
              <a:gd name="connsiteY102" fmla="*/ 533500 h 764815"/>
              <a:gd name="connsiteX103" fmla="*/ 703371 w 1145117"/>
              <a:gd name="connsiteY103" fmla="*/ 648618 h 764815"/>
              <a:gd name="connsiteX104" fmla="*/ 707328 w 1145117"/>
              <a:gd name="connsiteY104" fmla="*/ 652216 h 764815"/>
              <a:gd name="connsiteX105" fmla="*/ 971407 w 1145117"/>
              <a:gd name="connsiteY105" fmla="*/ 696464 h 764815"/>
              <a:gd name="connsiteX106" fmla="*/ 1001628 w 1145117"/>
              <a:gd name="connsiteY106" fmla="*/ 706537 h 764815"/>
              <a:gd name="connsiteX107" fmla="*/ 991555 w 1145117"/>
              <a:gd name="connsiteY107" fmla="*/ 736396 h 764815"/>
              <a:gd name="connsiteX108" fmla="*/ 869949 w 1145117"/>
              <a:gd name="connsiteY108" fmla="*/ 764815 h 764815"/>
              <a:gd name="connsiteX109" fmla="*/ 675308 w 1145117"/>
              <a:gd name="connsiteY109" fmla="*/ 684233 h 764815"/>
              <a:gd name="connsiteX110" fmla="*/ 626737 w 1145117"/>
              <a:gd name="connsiteY110" fmla="*/ 618040 h 764815"/>
              <a:gd name="connsiteX111" fmla="*/ 572411 w 1145117"/>
              <a:gd name="connsiteY111" fmla="*/ 640704 h 764815"/>
              <a:gd name="connsiteX112" fmla="*/ 518444 w 1145117"/>
              <a:gd name="connsiteY112" fmla="*/ 618040 h 764815"/>
              <a:gd name="connsiteX113" fmla="*/ 274872 w 1145117"/>
              <a:gd name="connsiteY113" fmla="*/ 764456 h 764815"/>
              <a:gd name="connsiteX114" fmla="*/ 0 w 1145117"/>
              <a:gd name="connsiteY114" fmla="*/ 489611 h 764815"/>
              <a:gd name="connsiteX115" fmla="*/ 37417 w 1145117"/>
              <a:gd name="connsiteY115" fmla="*/ 350750 h 764815"/>
              <a:gd name="connsiteX116" fmla="*/ 38857 w 1145117"/>
              <a:gd name="connsiteY116" fmla="*/ 347513 h 764815"/>
              <a:gd name="connsiteX117" fmla="*/ 178091 w 1145117"/>
              <a:gd name="connsiteY117" fmla="*/ 130587 h 764815"/>
              <a:gd name="connsiteX118" fmla="*/ 304734 w 1145117"/>
              <a:gd name="connsiteY118" fmla="*/ 61156 h 764815"/>
              <a:gd name="connsiteX119" fmla="*/ 492539 w 1145117"/>
              <a:gd name="connsiteY119" fmla="*/ 61156 h 764815"/>
              <a:gd name="connsiteX120" fmla="*/ 572770 w 1145117"/>
              <a:gd name="connsiteY120" fmla="*/ 0 h 7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145117" h="764815">
                <a:moveTo>
                  <a:pt x="1048678" y="645265"/>
                </a:moveTo>
                <a:cubicBezTo>
                  <a:pt x="1054339" y="645354"/>
                  <a:pt x="1059955" y="647592"/>
                  <a:pt x="1064235" y="651889"/>
                </a:cubicBezTo>
                <a:cubicBezTo>
                  <a:pt x="1072794" y="660483"/>
                  <a:pt x="1072794" y="674806"/>
                  <a:pt x="1063878" y="683400"/>
                </a:cubicBezTo>
                <a:cubicBezTo>
                  <a:pt x="1059599" y="687697"/>
                  <a:pt x="1053893" y="690204"/>
                  <a:pt x="1048187" y="690204"/>
                </a:cubicBezTo>
                <a:cubicBezTo>
                  <a:pt x="1042481" y="690204"/>
                  <a:pt x="1036775" y="688055"/>
                  <a:pt x="1032496" y="683758"/>
                </a:cubicBezTo>
                <a:cubicBezTo>
                  <a:pt x="1023937" y="675165"/>
                  <a:pt x="1023937" y="661199"/>
                  <a:pt x="1032496" y="652247"/>
                </a:cubicBezTo>
                <a:lnTo>
                  <a:pt x="1032853" y="651531"/>
                </a:lnTo>
                <a:cubicBezTo>
                  <a:pt x="1037311" y="647234"/>
                  <a:pt x="1043016" y="645175"/>
                  <a:pt x="1048678" y="645265"/>
                </a:cubicBezTo>
                <a:close/>
                <a:moveTo>
                  <a:pt x="572411" y="533500"/>
                </a:moveTo>
                <a:cubicBezTo>
                  <a:pt x="555141" y="533500"/>
                  <a:pt x="541110" y="547530"/>
                  <a:pt x="541110" y="564798"/>
                </a:cubicBezTo>
                <a:cubicBezTo>
                  <a:pt x="541110" y="582066"/>
                  <a:pt x="555141" y="596096"/>
                  <a:pt x="572411" y="596096"/>
                </a:cubicBezTo>
                <a:cubicBezTo>
                  <a:pt x="589680" y="596096"/>
                  <a:pt x="603711" y="582066"/>
                  <a:pt x="603711" y="564798"/>
                </a:cubicBezTo>
                <a:cubicBezTo>
                  <a:pt x="603711" y="547530"/>
                  <a:pt x="589680" y="533500"/>
                  <a:pt x="572411" y="533500"/>
                </a:cubicBezTo>
                <a:close/>
                <a:moveTo>
                  <a:pt x="274872" y="259016"/>
                </a:moveTo>
                <a:cubicBezTo>
                  <a:pt x="147870" y="259016"/>
                  <a:pt x="44613" y="362622"/>
                  <a:pt x="44613" y="489611"/>
                </a:cubicBezTo>
                <a:cubicBezTo>
                  <a:pt x="44613" y="536018"/>
                  <a:pt x="58644" y="579907"/>
                  <a:pt x="82390" y="616241"/>
                </a:cubicBezTo>
                <a:lnTo>
                  <a:pt x="212630" y="486014"/>
                </a:lnTo>
                <a:cubicBezTo>
                  <a:pt x="216948" y="481697"/>
                  <a:pt x="222704" y="479539"/>
                  <a:pt x="228461" y="479539"/>
                </a:cubicBezTo>
                <a:cubicBezTo>
                  <a:pt x="234577" y="479539"/>
                  <a:pt x="239974" y="481697"/>
                  <a:pt x="244291" y="486014"/>
                </a:cubicBezTo>
                <a:lnTo>
                  <a:pt x="290343" y="532061"/>
                </a:lnTo>
                <a:lnTo>
                  <a:pt x="342151" y="480618"/>
                </a:lnTo>
                <a:cubicBezTo>
                  <a:pt x="332437" y="478100"/>
                  <a:pt x="325242" y="469466"/>
                  <a:pt x="325242" y="459033"/>
                </a:cubicBezTo>
                <a:cubicBezTo>
                  <a:pt x="325242" y="446802"/>
                  <a:pt x="335315" y="436729"/>
                  <a:pt x="347908" y="436729"/>
                </a:cubicBezTo>
                <a:lnTo>
                  <a:pt x="395039" y="436729"/>
                </a:lnTo>
                <a:cubicBezTo>
                  <a:pt x="407631" y="436729"/>
                  <a:pt x="417345" y="446802"/>
                  <a:pt x="417345" y="459033"/>
                </a:cubicBezTo>
                <a:lnTo>
                  <a:pt x="417345" y="506519"/>
                </a:lnTo>
                <a:cubicBezTo>
                  <a:pt x="417345" y="518751"/>
                  <a:pt x="407631" y="528823"/>
                  <a:pt x="395039" y="528823"/>
                </a:cubicBezTo>
                <a:cubicBezTo>
                  <a:pt x="384965" y="528823"/>
                  <a:pt x="375971" y="521629"/>
                  <a:pt x="373452" y="512275"/>
                </a:cubicBezTo>
                <a:lnTo>
                  <a:pt x="306173" y="579547"/>
                </a:lnTo>
                <a:cubicBezTo>
                  <a:pt x="297538" y="588181"/>
                  <a:pt x="283147" y="588181"/>
                  <a:pt x="274513" y="579547"/>
                </a:cubicBezTo>
                <a:lnTo>
                  <a:pt x="228461" y="533500"/>
                </a:lnTo>
                <a:lnTo>
                  <a:pt x="110813" y="651136"/>
                </a:lnTo>
                <a:cubicBezTo>
                  <a:pt x="152547" y="693586"/>
                  <a:pt x="210831" y="719847"/>
                  <a:pt x="274872" y="719847"/>
                </a:cubicBezTo>
                <a:cubicBezTo>
                  <a:pt x="402235" y="719847"/>
                  <a:pt x="505491" y="616601"/>
                  <a:pt x="505491" y="489611"/>
                </a:cubicBezTo>
                <a:cubicBezTo>
                  <a:pt x="505491" y="362622"/>
                  <a:pt x="402235" y="259016"/>
                  <a:pt x="274872" y="259016"/>
                </a:cubicBezTo>
                <a:close/>
                <a:moveTo>
                  <a:pt x="526872" y="153987"/>
                </a:moveTo>
                <a:cubicBezTo>
                  <a:pt x="532562" y="153987"/>
                  <a:pt x="538252" y="156476"/>
                  <a:pt x="542519" y="160388"/>
                </a:cubicBezTo>
                <a:cubicBezTo>
                  <a:pt x="546430" y="164299"/>
                  <a:pt x="548920" y="170345"/>
                  <a:pt x="548920" y="176034"/>
                </a:cubicBezTo>
                <a:cubicBezTo>
                  <a:pt x="548920" y="181724"/>
                  <a:pt x="546430" y="187769"/>
                  <a:pt x="542519" y="191681"/>
                </a:cubicBezTo>
                <a:cubicBezTo>
                  <a:pt x="538252" y="195948"/>
                  <a:pt x="532562" y="198081"/>
                  <a:pt x="526872" y="198081"/>
                </a:cubicBezTo>
                <a:cubicBezTo>
                  <a:pt x="521183" y="198081"/>
                  <a:pt x="515493" y="195948"/>
                  <a:pt x="511226" y="191681"/>
                </a:cubicBezTo>
                <a:cubicBezTo>
                  <a:pt x="506959" y="187769"/>
                  <a:pt x="504825" y="181724"/>
                  <a:pt x="504825" y="176034"/>
                </a:cubicBezTo>
                <a:cubicBezTo>
                  <a:pt x="504825" y="170345"/>
                  <a:pt x="506959" y="164299"/>
                  <a:pt x="511226" y="160388"/>
                </a:cubicBezTo>
                <a:cubicBezTo>
                  <a:pt x="515493" y="156476"/>
                  <a:pt x="521183" y="153987"/>
                  <a:pt x="526872" y="153987"/>
                </a:cubicBezTo>
                <a:close/>
                <a:moveTo>
                  <a:pt x="572770" y="44608"/>
                </a:moveTo>
                <a:cubicBezTo>
                  <a:pt x="551543" y="44608"/>
                  <a:pt x="534274" y="61876"/>
                  <a:pt x="534274" y="83461"/>
                </a:cubicBezTo>
                <a:cubicBezTo>
                  <a:pt x="534274" y="95692"/>
                  <a:pt x="524200" y="105765"/>
                  <a:pt x="511968" y="105765"/>
                </a:cubicBezTo>
                <a:lnTo>
                  <a:pt x="304734" y="105765"/>
                </a:lnTo>
                <a:cubicBezTo>
                  <a:pt x="268396" y="105765"/>
                  <a:pt x="235297" y="124112"/>
                  <a:pt x="215509" y="154690"/>
                </a:cubicBezTo>
                <a:lnTo>
                  <a:pt x="161901" y="238510"/>
                </a:lnTo>
                <a:cubicBezTo>
                  <a:pt x="196440" y="223041"/>
                  <a:pt x="234577" y="214407"/>
                  <a:pt x="274872" y="214407"/>
                </a:cubicBezTo>
                <a:cubicBezTo>
                  <a:pt x="371293" y="214407"/>
                  <a:pt x="456202" y="264412"/>
                  <a:pt x="505491" y="339238"/>
                </a:cubicBezTo>
                <a:lnTo>
                  <a:pt x="505491" y="252540"/>
                </a:lnTo>
                <a:cubicBezTo>
                  <a:pt x="505491" y="240309"/>
                  <a:pt x="515206" y="230236"/>
                  <a:pt x="527798" y="230236"/>
                </a:cubicBezTo>
                <a:cubicBezTo>
                  <a:pt x="540030" y="230236"/>
                  <a:pt x="550104" y="240309"/>
                  <a:pt x="550104" y="252540"/>
                </a:cubicBezTo>
                <a:lnTo>
                  <a:pt x="550104" y="489611"/>
                </a:lnTo>
                <a:cubicBezTo>
                  <a:pt x="550104" y="490331"/>
                  <a:pt x="550104" y="491050"/>
                  <a:pt x="550104" y="492130"/>
                </a:cubicBezTo>
                <a:cubicBezTo>
                  <a:pt x="556940" y="489971"/>
                  <a:pt x="564855" y="488892"/>
                  <a:pt x="572411" y="488892"/>
                </a:cubicBezTo>
                <a:cubicBezTo>
                  <a:pt x="580326" y="488892"/>
                  <a:pt x="587881" y="489971"/>
                  <a:pt x="595077" y="492130"/>
                </a:cubicBezTo>
                <a:cubicBezTo>
                  <a:pt x="595077" y="491050"/>
                  <a:pt x="595077" y="490331"/>
                  <a:pt x="595077" y="489611"/>
                </a:cubicBezTo>
                <a:lnTo>
                  <a:pt x="595077" y="176634"/>
                </a:lnTo>
                <a:cubicBezTo>
                  <a:pt x="595077" y="164403"/>
                  <a:pt x="604791" y="154330"/>
                  <a:pt x="617023" y="154330"/>
                </a:cubicBezTo>
                <a:cubicBezTo>
                  <a:pt x="629616" y="154330"/>
                  <a:pt x="639689" y="164403"/>
                  <a:pt x="639689" y="176634"/>
                </a:cubicBezTo>
                <a:lnTo>
                  <a:pt x="639689" y="338879"/>
                </a:lnTo>
                <a:cubicBezTo>
                  <a:pt x="649763" y="323410"/>
                  <a:pt x="661636" y="308660"/>
                  <a:pt x="675308" y="294990"/>
                </a:cubicBezTo>
                <a:cubicBezTo>
                  <a:pt x="758417" y="211889"/>
                  <a:pt x="881822" y="193182"/>
                  <a:pt x="982920" y="238510"/>
                </a:cubicBezTo>
                <a:lnTo>
                  <a:pt x="929313" y="154690"/>
                </a:lnTo>
                <a:cubicBezTo>
                  <a:pt x="909884" y="124112"/>
                  <a:pt x="876425" y="105765"/>
                  <a:pt x="840087" y="105765"/>
                </a:cubicBezTo>
                <a:lnTo>
                  <a:pt x="633573" y="105765"/>
                </a:lnTo>
                <a:cubicBezTo>
                  <a:pt x="621341" y="105765"/>
                  <a:pt x="611267" y="95692"/>
                  <a:pt x="611267" y="83461"/>
                </a:cubicBezTo>
                <a:cubicBezTo>
                  <a:pt x="611267" y="61876"/>
                  <a:pt x="593997" y="44608"/>
                  <a:pt x="572770" y="44608"/>
                </a:cubicBezTo>
                <a:close/>
                <a:moveTo>
                  <a:pt x="572770" y="0"/>
                </a:moveTo>
                <a:cubicBezTo>
                  <a:pt x="610907" y="0"/>
                  <a:pt x="643287" y="25902"/>
                  <a:pt x="653001" y="61156"/>
                </a:cubicBezTo>
                <a:lnTo>
                  <a:pt x="840087" y="61156"/>
                </a:lnTo>
                <a:cubicBezTo>
                  <a:pt x="891895" y="61156"/>
                  <a:pt x="939027" y="87058"/>
                  <a:pt x="967090" y="130587"/>
                </a:cubicBezTo>
                <a:lnTo>
                  <a:pt x="1099129" y="337440"/>
                </a:lnTo>
                <a:cubicBezTo>
                  <a:pt x="1100568" y="338879"/>
                  <a:pt x="1101647" y="340677"/>
                  <a:pt x="1102367" y="342476"/>
                </a:cubicBezTo>
                <a:lnTo>
                  <a:pt x="1105965" y="347513"/>
                </a:lnTo>
                <a:cubicBezTo>
                  <a:pt x="1106324" y="348592"/>
                  <a:pt x="1107044" y="349311"/>
                  <a:pt x="1107044" y="350031"/>
                </a:cubicBezTo>
                <a:cubicBezTo>
                  <a:pt x="1125033" y="380249"/>
                  <a:pt x="1137266" y="414425"/>
                  <a:pt x="1142302" y="450040"/>
                </a:cubicBezTo>
                <a:cubicBezTo>
                  <a:pt x="1150577" y="507239"/>
                  <a:pt x="1140504" y="566956"/>
                  <a:pt x="1113520" y="617680"/>
                </a:cubicBezTo>
                <a:cubicBezTo>
                  <a:pt x="1107764" y="628472"/>
                  <a:pt x="1094452" y="632789"/>
                  <a:pt x="1083299" y="627033"/>
                </a:cubicBezTo>
                <a:cubicBezTo>
                  <a:pt x="1072505" y="620918"/>
                  <a:pt x="1068188" y="607607"/>
                  <a:pt x="1073944" y="596815"/>
                </a:cubicBezTo>
                <a:cubicBezTo>
                  <a:pt x="1112441" y="523427"/>
                  <a:pt x="1108483" y="437808"/>
                  <a:pt x="1067108" y="369817"/>
                </a:cubicBezTo>
                <a:lnTo>
                  <a:pt x="1062071" y="361902"/>
                </a:lnTo>
                <a:cubicBezTo>
                  <a:pt x="1053797" y="349671"/>
                  <a:pt x="1044082" y="337440"/>
                  <a:pt x="1032929" y="326647"/>
                </a:cubicBezTo>
                <a:cubicBezTo>
                  <a:pt x="942984" y="236711"/>
                  <a:pt x="796913" y="236711"/>
                  <a:pt x="707328" y="326647"/>
                </a:cubicBezTo>
                <a:cubicBezTo>
                  <a:pt x="629256" y="404352"/>
                  <a:pt x="618822" y="524147"/>
                  <a:pt x="675308" y="613003"/>
                </a:cubicBezTo>
                <a:lnTo>
                  <a:pt x="802670" y="486014"/>
                </a:lnTo>
                <a:cubicBezTo>
                  <a:pt x="810945" y="477380"/>
                  <a:pt x="825336" y="477380"/>
                  <a:pt x="833971" y="486014"/>
                </a:cubicBezTo>
                <a:lnTo>
                  <a:pt x="880023" y="532061"/>
                </a:lnTo>
                <a:lnTo>
                  <a:pt x="931471" y="480618"/>
                </a:lnTo>
                <a:cubicBezTo>
                  <a:pt x="922117" y="478100"/>
                  <a:pt x="915281" y="469466"/>
                  <a:pt x="915281" y="459033"/>
                </a:cubicBezTo>
                <a:cubicBezTo>
                  <a:pt x="915281" y="446802"/>
                  <a:pt x="925355" y="436729"/>
                  <a:pt x="937588" y="436729"/>
                </a:cubicBezTo>
                <a:lnTo>
                  <a:pt x="984719" y="436729"/>
                </a:lnTo>
                <a:cubicBezTo>
                  <a:pt x="997311" y="436729"/>
                  <a:pt x="1007385" y="446802"/>
                  <a:pt x="1007385" y="459033"/>
                </a:cubicBezTo>
                <a:lnTo>
                  <a:pt x="1007385" y="506519"/>
                </a:lnTo>
                <a:cubicBezTo>
                  <a:pt x="1007385" y="518751"/>
                  <a:pt x="997311" y="528823"/>
                  <a:pt x="984719" y="528823"/>
                </a:cubicBezTo>
                <a:cubicBezTo>
                  <a:pt x="974285" y="528823"/>
                  <a:pt x="965650" y="521629"/>
                  <a:pt x="963132" y="512275"/>
                </a:cubicBezTo>
                <a:lnTo>
                  <a:pt x="895853" y="579547"/>
                </a:lnTo>
                <a:cubicBezTo>
                  <a:pt x="891536" y="583864"/>
                  <a:pt x="886139" y="586382"/>
                  <a:pt x="880023" y="586382"/>
                </a:cubicBezTo>
                <a:cubicBezTo>
                  <a:pt x="873906" y="586382"/>
                  <a:pt x="868510" y="583864"/>
                  <a:pt x="864552" y="579547"/>
                </a:cubicBezTo>
                <a:lnTo>
                  <a:pt x="818140" y="533500"/>
                </a:lnTo>
                <a:lnTo>
                  <a:pt x="703371" y="648618"/>
                </a:lnTo>
                <a:cubicBezTo>
                  <a:pt x="704810" y="649697"/>
                  <a:pt x="705529" y="651136"/>
                  <a:pt x="707328" y="652216"/>
                </a:cubicBezTo>
                <a:cubicBezTo>
                  <a:pt x="776766" y="722006"/>
                  <a:pt x="883261" y="739993"/>
                  <a:pt x="971407" y="696464"/>
                </a:cubicBezTo>
                <a:cubicBezTo>
                  <a:pt x="982560" y="690708"/>
                  <a:pt x="995872" y="695385"/>
                  <a:pt x="1001628" y="706537"/>
                </a:cubicBezTo>
                <a:cubicBezTo>
                  <a:pt x="1007025" y="717689"/>
                  <a:pt x="1002348" y="730999"/>
                  <a:pt x="991555" y="736396"/>
                </a:cubicBezTo>
                <a:cubicBezTo>
                  <a:pt x="952698" y="755462"/>
                  <a:pt x="911324" y="764815"/>
                  <a:pt x="869949" y="764815"/>
                </a:cubicBezTo>
                <a:cubicBezTo>
                  <a:pt x="798712" y="764815"/>
                  <a:pt x="728195" y="736755"/>
                  <a:pt x="675308" y="684233"/>
                </a:cubicBezTo>
                <a:cubicBezTo>
                  <a:pt x="655520" y="664087"/>
                  <a:pt x="639330" y="641783"/>
                  <a:pt x="626737" y="618040"/>
                </a:cubicBezTo>
                <a:cubicBezTo>
                  <a:pt x="613066" y="632070"/>
                  <a:pt x="593638" y="640704"/>
                  <a:pt x="572411" y="640704"/>
                </a:cubicBezTo>
                <a:cubicBezTo>
                  <a:pt x="551184" y="640704"/>
                  <a:pt x="532115" y="632070"/>
                  <a:pt x="518444" y="618040"/>
                </a:cubicBezTo>
                <a:cubicBezTo>
                  <a:pt x="472032" y="705098"/>
                  <a:pt x="380288" y="764456"/>
                  <a:pt x="274872" y="764456"/>
                </a:cubicBezTo>
                <a:cubicBezTo>
                  <a:pt x="123405" y="764456"/>
                  <a:pt x="0" y="641063"/>
                  <a:pt x="0" y="489611"/>
                </a:cubicBezTo>
                <a:cubicBezTo>
                  <a:pt x="0" y="438887"/>
                  <a:pt x="13312" y="391761"/>
                  <a:pt x="37417" y="350750"/>
                </a:cubicBezTo>
                <a:cubicBezTo>
                  <a:pt x="38137" y="349671"/>
                  <a:pt x="38497" y="348952"/>
                  <a:pt x="38857" y="347513"/>
                </a:cubicBezTo>
                <a:lnTo>
                  <a:pt x="178091" y="130587"/>
                </a:lnTo>
                <a:cubicBezTo>
                  <a:pt x="205795" y="87058"/>
                  <a:pt x="253286" y="61156"/>
                  <a:pt x="304734" y="61156"/>
                </a:cubicBezTo>
                <a:lnTo>
                  <a:pt x="492539" y="61156"/>
                </a:lnTo>
                <a:cubicBezTo>
                  <a:pt x="502253" y="25902"/>
                  <a:pt x="534634" y="0"/>
                  <a:pt x="572770" y="0"/>
                </a:cubicBezTo>
                <a:close/>
              </a:path>
            </a:pathLst>
          </a:custGeom>
          <a:solidFill>
            <a:schemeClr val="accent1"/>
          </a:solidFill>
          <a:ln>
            <a:noFill/>
          </a:ln>
          <a:effectLst/>
        </p:spPr>
        <p:txBody>
          <a:bodyPr wrap="square" anchor="ctr">
            <a:noAutofit/>
          </a:bodyPr>
          <a:lstStyle/>
          <a:p>
            <a:endParaRPr lang="en-US" dirty="0">
              <a:latin typeface="Lato Light" panose="020F0502020204030203" pitchFamily="34" charset="0"/>
            </a:endParaRPr>
          </a:p>
        </p:txBody>
      </p:sp>
      <p:sp>
        <p:nvSpPr>
          <p:cNvPr id="8" name="TextBox 7">
            <a:extLst>
              <a:ext uri="{FF2B5EF4-FFF2-40B4-BE49-F238E27FC236}">
                <a16:creationId xmlns:a16="http://schemas.microsoft.com/office/drawing/2014/main" id="{F53D5784-8290-BB47-9E70-506E89E9C9EA}"/>
              </a:ext>
            </a:extLst>
          </p:cNvPr>
          <p:cNvSpPr txBox="1"/>
          <p:nvPr/>
        </p:nvSpPr>
        <p:spPr>
          <a:xfrm>
            <a:off x="2292456" y="6675271"/>
            <a:ext cx="2744662" cy="584775"/>
          </a:xfrm>
          <a:prstGeom prst="rect">
            <a:avLst/>
          </a:prstGeom>
          <a:noFill/>
        </p:spPr>
        <p:txBody>
          <a:bodyPr wrap="none" rtlCol="0" anchor="ctr">
            <a:spAutoFit/>
          </a:bodyPr>
          <a:lstStyle/>
          <a:p>
            <a:pPr algn="ctr"/>
            <a:r>
              <a:rPr lang="en-US" sz="3200" b="1" dirty="0">
                <a:solidFill>
                  <a:schemeClr val="accent1">
                    <a:lumMod val="75000"/>
                  </a:schemeClr>
                </a:solidFill>
                <a:latin typeface="Poppins" pitchFamily="2" charset="77"/>
                <a:cs typeface="Poppins" pitchFamily="2" charset="77"/>
              </a:rPr>
              <a:t>AWARENESS</a:t>
            </a:r>
          </a:p>
        </p:txBody>
      </p:sp>
      <p:sp>
        <p:nvSpPr>
          <p:cNvPr id="9" name="Subtitle 2">
            <a:extLst>
              <a:ext uri="{FF2B5EF4-FFF2-40B4-BE49-F238E27FC236}">
                <a16:creationId xmlns:a16="http://schemas.microsoft.com/office/drawing/2014/main" id="{3254BA69-8120-3F49-BA1C-1F233C664B2C}"/>
              </a:ext>
            </a:extLst>
          </p:cNvPr>
          <p:cNvSpPr txBox="1">
            <a:spLocks/>
          </p:cNvSpPr>
          <p:nvPr/>
        </p:nvSpPr>
        <p:spPr>
          <a:xfrm>
            <a:off x="1936828" y="7319680"/>
            <a:ext cx="3458132"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It’s important to realize that by implementing change, you require employees to step outside of their comfort zone. They aren’t going to do so willingly unless you can.</a:t>
            </a:r>
          </a:p>
        </p:txBody>
      </p:sp>
      <p:sp>
        <p:nvSpPr>
          <p:cNvPr id="12" name="Rectangle 11">
            <a:extLst>
              <a:ext uri="{FF2B5EF4-FFF2-40B4-BE49-F238E27FC236}">
                <a16:creationId xmlns:a16="http://schemas.microsoft.com/office/drawing/2014/main" id="{855EF060-08D3-7340-9A27-3366B8B6C3A9}"/>
              </a:ext>
            </a:extLst>
          </p:cNvPr>
          <p:cNvSpPr/>
          <p:nvPr/>
        </p:nvSpPr>
        <p:spPr>
          <a:xfrm>
            <a:off x="10270393" y="4653279"/>
            <a:ext cx="3836864" cy="6954521"/>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5000"/>
                </a:schemeClr>
              </a:solidFill>
              <a:latin typeface="Lato Light" panose="020F0502020204030203" pitchFamily="34" charset="0"/>
            </a:endParaRPr>
          </a:p>
        </p:txBody>
      </p:sp>
      <p:sp>
        <p:nvSpPr>
          <p:cNvPr id="13" name="Rectangle 12">
            <a:extLst>
              <a:ext uri="{FF2B5EF4-FFF2-40B4-BE49-F238E27FC236}">
                <a16:creationId xmlns:a16="http://schemas.microsoft.com/office/drawing/2014/main" id="{2A2E721E-E372-784F-8FEA-1139BC301683}"/>
              </a:ext>
            </a:extLst>
          </p:cNvPr>
          <p:cNvSpPr/>
          <p:nvPr/>
        </p:nvSpPr>
        <p:spPr>
          <a:xfrm>
            <a:off x="10270393" y="4653280"/>
            <a:ext cx="3836864" cy="14401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Oval 13">
            <a:extLst>
              <a:ext uri="{FF2B5EF4-FFF2-40B4-BE49-F238E27FC236}">
                <a16:creationId xmlns:a16="http://schemas.microsoft.com/office/drawing/2014/main" id="{6C2607AB-90AB-3246-9F05-A1EBDC1D813B}"/>
              </a:ext>
            </a:extLst>
          </p:cNvPr>
          <p:cNvSpPr/>
          <p:nvPr/>
        </p:nvSpPr>
        <p:spPr>
          <a:xfrm>
            <a:off x="10962605" y="3427060"/>
            <a:ext cx="2452440" cy="2452440"/>
          </a:xfrm>
          <a:prstGeom prst="ellipse">
            <a:avLst/>
          </a:prstGeom>
          <a:solidFill>
            <a:schemeClr val="bg2"/>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TextBox 15">
            <a:extLst>
              <a:ext uri="{FF2B5EF4-FFF2-40B4-BE49-F238E27FC236}">
                <a16:creationId xmlns:a16="http://schemas.microsoft.com/office/drawing/2014/main" id="{214CB919-2D08-3C4A-BEAD-CE3B81A8BB6C}"/>
              </a:ext>
            </a:extLst>
          </p:cNvPr>
          <p:cNvSpPr txBox="1"/>
          <p:nvPr/>
        </p:nvSpPr>
        <p:spPr>
          <a:xfrm>
            <a:off x="10797028" y="6675271"/>
            <a:ext cx="2781532" cy="584775"/>
          </a:xfrm>
          <a:prstGeom prst="rect">
            <a:avLst/>
          </a:prstGeom>
          <a:noFill/>
        </p:spPr>
        <p:txBody>
          <a:bodyPr wrap="none" rtlCol="0" anchor="ctr">
            <a:spAutoFit/>
          </a:bodyPr>
          <a:lstStyle/>
          <a:p>
            <a:pPr algn="ctr"/>
            <a:r>
              <a:rPr lang="en-US" sz="3200" b="1" dirty="0">
                <a:solidFill>
                  <a:schemeClr val="accent3">
                    <a:lumMod val="75000"/>
                  </a:schemeClr>
                </a:solidFill>
                <a:latin typeface="Poppins" pitchFamily="2" charset="77"/>
                <a:cs typeface="Poppins" pitchFamily="2" charset="77"/>
              </a:rPr>
              <a:t>KNOWLEDGE</a:t>
            </a:r>
          </a:p>
        </p:txBody>
      </p:sp>
      <p:sp>
        <p:nvSpPr>
          <p:cNvPr id="17" name="Subtitle 2">
            <a:extLst>
              <a:ext uri="{FF2B5EF4-FFF2-40B4-BE49-F238E27FC236}">
                <a16:creationId xmlns:a16="http://schemas.microsoft.com/office/drawing/2014/main" id="{824DDC0D-663A-1041-8970-92F66DD0DC15}"/>
              </a:ext>
            </a:extLst>
          </p:cNvPr>
          <p:cNvSpPr txBox="1">
            <a:spLocks/>
          </p:cNvSpPr>
          <p:nvPr/>
        </p:nvSpPr>
        <p:spPr>
          <a:xfrm>
            <a:off x="10459833" y="7319680"/>
            <a:ext cx="3458132"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There’s no point in trying to implement change unless the people whose jobs are changing know how to get things done. Getting through this step could be as simple as.</a:t>
            </a:r>
          </a:p>
        </p:txBody>
      </p:sp>
      <p:sp>
        <p:nvSpPr>
          <p:cNvPr id="19" name="Rectangle 18">
            <a:extLst>
              <a:ext uri="{FF2B5EF4-FFF2-40B4-BE49-F238E27FC236}">
                <a16:creationId xmlns:a16="http://schemas.microsoft.com/office/drawing/2014/main" id="{FDD7D2A5-7F30-7D48-BA91-522CE5082F8B}"/>
              </a:ext>
            </a:extLst>
          </p:cNvPr>
          <p:cNvSpPr/>
          <p:nvPr/>
        </p:nvSpPr>
        <p:spPr>
          <a:xfrm>
            <a:off x="6023396" y="4653279"/>
            <a:ext cx="3836864" cy="6954521"/>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5000"/>
                </a:schemeClr>
              </a:solidFill>
              <a:latin typeface="Lato Light" panose="020F0502020204030203" pitchFamily="34" charset="0"/>
            </a:endParaRPr>
          </a:p>
        </p:txBody>
      </p:sp>
      <p:sp>
        <p:nvSpPr>
          <p:cNvPr id="20" name="Rectangle 19">
            <a:extLst>
              <a:ext uri="{FF2B5EF4-FFF2-40B4-BE49-F238E27FC236}">
                <a16:creationId xmlns:a16="http://schemas.microsoft.com/office/drawing/2014/main" id="{A3DFA7F7-CA92-664D-BE41-0DD85D7BEF0D}"/>
              </a:ext>
            </a:extLst>
          </p:cNvPr>
          <p:cNvSpPr/>
          <p:nvPr/>
        </p:nvSpPr>
        <p:spPr>
          <a:xfrm>
            <a:off x="6023396" y="4653280"/>
            <a:ext cx="3836864" cy="14401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Oval 20">
            <a:extLst>
              <a:ext uri="{FF2B5EF4-FFF2-40B4-BE49-F238E27FC236}">
                <a16:creationId xmlns:a16="http://schemas.microsoft.com/office/drawing/2014/main" id="{1E02D11D-2742-2B4A-A296-6BEC5E586E41}"/>
              </a:ext>
            </a:extLst>
          </p:cNvPr>
          <p:cNvSpPr/>
          <p:nvPr/>
        </p:nvSpPr>
        <p:spPr>
          <a:xfrm>
            <a:off x="6715608" y="3427060"/>
            <a:ext cx="2452440" cy="2452440"/>
          </a:xfrm>
          <a:prstGeom prst="ellipse">
            <a:avLst/>
          </a:prstGeom>
          <a:solidFill>
            <a:schemeClr val="bg2"/>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TextBox 22">
            <a:extLst>
              <a:ext uri="{FF2B5EF4-FFF2-40B4-BE49-F238E27FC236}">
                <a16:creationId xmlns:a16="http://schemas.microsoft.com/office/drawing/2014/main" id="{35FC6C5C-25E1-E049-AE8F-1BA097F7F43A}"/>
              </a:ext>
            </a:extLst>
          </p:cNvPr>
          <p:cNvSpPr txBox="1"/>
          <p:nvPr/>
        </p:nvSpPr>
        <p:spPr>
          <a:xfrm>
            <a:off x="7157569" y="6675271"/>
            <a:ext cx="1566455" cy="584775"/>
          </a:xfrm>
          <a:prstGeom prst="rect">
            <a:avLst/>
          </a:prstGeom>
          <a:noFill/>
        </p:spPr>
        <p:txBody>
          <a:bodyPr wrap="none" rtlCol="0" anchor="ctr">
            <a:spAutoFit/>
          </a:bodyPr>
          <a:lstStyle/>
          <a:p>
            <a:pPr algn="ctr"/>
            <a:r>
              <a:rPr lang="en-US" sz="3200" b="1" dirty="0">
                <a:solidFill>
                  <a:schemeClr val="accent2">
                    <a:lumMod val="75000"/>
                  </a:schemeClr>
                </a:solidFill>
                <a:latin typeface="Poppins" pitchFamily="2" charset="77"/>
                <a:cs typeface="Poppins" pitchFamily="2" charset="77"/>
              </a:rPr>
              <a:t>DESIRE</a:t>
            </a:r>
          </a:p>
        </p:txBody>
      </p:sp>
      <p:sp>
        <p:nvSpPr>
          <p:cNvPr id="24" name="Subtitle 2">
            <a:extLst>
              <a:ext uri="{FF2B5EF4-FFF2-40B4-BE49-F238E27FC236}">
                <a16:creationId xmlns:a16="http://schemas.microsoft.com/office/drawing/2014/main" id="{0A4E749C-C01F-134B-951B-88AF66A65C10}"/>
              </a:ext>
            </a:extLst>
          </p:cNvPr>
          <p:cNvSpPr txBox="1">
            <a:spLocks/>
          </p:cNvSpPr>
          <p:nvPr/>
        </p:nvSpPr>
        <p:spPr>
          <a:xfrm>
            <a:off x="6212836" y="7319680"/>
            <a:ext cx="3458132"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Understanding that there’s a need for change and wanting change to happen are two different things. When people honestly want to see positive change, they’ll go.</a:t>
            </a:r>
          </a:p>
        </p:txBody>
      </p:sp>
      <p:sp>
        <p:nvSpPr>
          <p:cNvPr id="26" name="Rectangle 25">
            <a:extLst>
              <a:ext uri="{FF2B5EF4-FFF2-40B4-BE49-F238E27FC236}">
                <a16:creationId xmlns:a16="http://schemas.microsoft.com/office/drawing/2014/main" id="{6F3B7D30-B88E-6C4F-AFBE-C6710E364C8B}"/>
              </a:ext>
            </a:extLst>
          </p:cNvPr>
          <p:cNvSpPr/>
          <p:nvPr/>
        </p:nvSpPr>
        <p:spPr>
          <a:xfrm>
            <a:off x="18793398" y="4653279"/>
            <a:ext cx="3836864" cy="6954521"/>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5000"/>
                </a:schemeClr>
              </a:solidFill>
              <a:latin typeface="Lato Light" panose="020F0502020204030203" pitchFamily="34" charset="0"/>
            </a:endParaRPr>
          </a:p>
        </p:txBody>
      </p:sp>
      <p:sp>
        <p:nvSpPr>
          <p:cNvPr id="27" name="Rectangle 26">
            <a:extLst>
              <a:ext uri="{FF2B5EF4-FFF2-40B4-BE49-F238E27FC236}">
                <a16:creationId xmlns:a16="http://schemas.microsoft.com/office/drawing/2014/main" id="{D664AFD1-6F4D-B740-9DCB-B9A5EA7470F0}"/>
              </a:ext>
            </a:extLst>
          </p:cNvPr>
          <p:cNvSpPr/>
          <p:nvPr/>
        </p:nvSpPr>
        <p:spPr>
          <a:xfrm>
            <a:off x="18793398" y="4653280"/>
            <a:ext cx="3836864" cy="14401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Oval 27">
            <a:extLst>
              <a:ext uri="{FF2B5EF4-FFF2-40B4-BE49-F238E27FC236}">
                <a16:creationId xmlns:a16="http://schemas.microsoft.com/office/drawing/2014/main" id="{AF934E19-8BDB-424D-B41C-18C60105B247}"/>
              </a:ext>
            </a:extLst>
          </p:cNvPr>
          <p:cNvSpPr/>
          <p:nvPr/>
        </p:nvSpPr>
        <p:spPr>
          <a:xfrm>
            <a:off x="19485610" y="3427060"/>
            <a:ext cx="2452440" cy="2452440"/>
          </a:xfrm>
          <a:prstGeom prst="ellipse">
            <a:avLst/>
          </a:prstGeom>
          <a:solidFill>
            <a:schemeClr val="bg2"/>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TextBox 29">
            <a:extLst>
              <a:ext uri="{FF2B5EF4-FFF2-40B4-BE49-F238E27FC236}">
                <a16:creationId xmlns:a16="http://schemas.microsoft.com/office/drawing/2014/main" id="{646CA282-C329-1A41-9164-E8E1BDB7D7D4}"/>
              </a:ext>
            </a:extLst>
          </p:cNvPr>
          <p:cNvSpPr txBox="1"/>
          <p:nvPr/>
        </p:nvSpPr>
        <p:spPr>
          <a:xfrm>
            <a:off x="18909666" y="6675271"/>
            <a:ext cx="3602269" cy="584775"/>
          </a:xfrm>
          <a:prstGeom prst="rect">
            <a:avLst/>
          </a:prstGeom>
          <a:noFill/>
        </p:spPr>
        <p:txBody>
          <a:bodyPr wrap="none" rtlCol="0" anchor="ctr">
            <a:spAutoFit/>
          </a:bodyPr>
          <a:lstStyle/>
          <a:p>
            <a:pPr algn="ctr"/>
            <a:r>
              <a:rPr lang="en-US" sz="3200" b="1" dirty="0">
                <a:solidFill>
                  <a:schemeClr val="accent5">
                    <a:lumMod val="75000"/>
                  </a:schemeClr>
                </a:solidFill>
                <a:latin typeface="Poppins" pitchFamily="2" charset="77"/>
                <a:cs typeface="Poppins" pitchFamily="2" charset="77"/>
              </a:rPr>
              <a:t>REINFORCEMENT</a:t>
            </a:r>
          </a:p>
        </p:txBody>
      </p:sp>
      <p:sp>
        <p:nvSpPr>
          <p:cNvPr id="31" name="Subtitle 2">
            <a:extLst>
              <a:ext uri="{FF2B5EF4-FFF2-40B4-BE49-F238E27FC236}">
                <a16:creationId xmlns:a16="http://schemas.microsoft.com/office/drawing/2014/main" id="{601B3A6D-1757-EC46-ACAF-F01EED778AF4}"/>
              </a:ext>
            </a:extLst>
          </p:cNvPr>
          <p:cNvSpPr txBox="1">
            <a:spLocks/>
          </p:cNvSpPr>
          <p:nvPr/>
        </p:nvSpPr>
        <p:spPr>
          <a:xfrm>
            <a:off x="18982838" y="7319680"/>
            <a:ext cx="3458132"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During this stage, you should also be on the lookout for areas where the new process isn’t serving you or is demotivating your staff. For instance, if you’ve overestimated a person. </a:t>
            </a:r>
          </a:p>
        </p:txBody>
      </p:sp>
      <p:sp>
        <p:nvSpPr>
          <p:cNvPr id="33" name="Rectangle 32">
            <a:extLst>
              <a:ext uri="{FF2B5EF4-FFF2-40B4-BE49-F238E27FC236}">
                <a16:creationId xmlns:a16="http://schemas.microsoft.com/office/drawing/2014/main" id="{B837D1C6-0131-0A4A-9164-FD97AD458966}"/>
              </a:ext>
            </a:extLst>
          </p:cNvPr>
          <p:cNvSpPr/>
          <p:nvPr/>
        </p:nvSpPr>
        <p:spPr>
          <a:xfrm>
            <a:off x="14517390" y="4653279"/>
            <a:ext cx="3836864" cy="6954521"/>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5000"/>
                </a:schemeClr>
              </a:solidFill>
              <a:latin typeface="Lato Light" panose="020F0502020204030203" pitchFamily="34" charset="0"/>
            </a:endParaRPr>
          </a:p>
        </p:txBody>
      </p:sp>
      <p:sp>
        <p:nvSpPr>
          <p:cNvPr id="34" name="Rectangle 33">
            <a:extLst>
              <a:ext uri="{FF2B5EF4-FFF2-40B4-BE49-F238E27FC236}">
                <a16:creationId xmlns:a16="http://schemas.microsoft.com/office/drawing/2014/main" id="{68B51E8D-3A09-794E-99EC-1B4DF4C9D361}"/>
              </a:ext>
            </a:extLst>
          </p:cNvPr>
          <p:cNvSpPr/>
          <p:nvPr/>
        </p:nvSpPr>
        <p:spPr>
          <a:xfrm>
            <a:off x="14517390" y="4653280"/>
            <a:ext cx="3836864" cy="14401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Oval 34">
            <a:extLst>
              <a:ext uri="{FF2B5EF4-FFF2-40B4-BE49-F238E27FC236}">
                <a16:creationId xmlns:a16="http://schemas.microsoft.com/office/drawing/2014/main" id="{8F43A42F-15C4-0F40-BA82-F0F1ED2320DA}"/>
              </a:ext>
            </a:extLst>
          </p:cNvPr>
          <p:cNvSpPr/>
          <p:nvPr/>
        </p:nvSpPr>
        <p:spPr>
          <a:xfrm>
            <a:off x="15209602" y="3427060"/>
            <a:ext cx="2452440" cy="2452440"/>
          </a:xfrm>
          <a:prstGeom prst="ellipse">
            <a:avLst/>
          </a:prstGeom>
          <a:solidFill>
            <a:schemeClr val="bg2"/>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TextBox 36">
            <a:extLst>
              <a:ext uri="{FF2B5EF4-FFF2-40B4-BE49-F238E27FC236}">
                <a16:creationId xmlns:a16="http://schemas.microsoft.com/office/drawing/2014/main" id="{6C6A3BC1-6244-2145-886D-37465F6CEBB1}"/>
              </a:ext>
            </a:extLst>
          </p:cNvPr>
          <p:cNvSpPr txBox="1"/>
          <p:nvPr/>
        </p:nvSpPr>
        <p:spPr>
          <a:xfrm>
            <a:off x="15577024" y="6675271"/>
            <a:ext cx="1715534" cy="584775"/>
          </a:xfrm>
          <a:prstGeom prst="rect">
            <a:avLst/>
          </a:prstGeom>
          <a:noFill/>
        </p:spPr>
        <p:txBody>
          <a:bodyPr wrap="none" rtlCol="0" anchor="ctr">
            <a:spAutoFit/>
          </a:bodyPr>
          <a:lstStyle/>
          <a:p>
            <a:pPr algn="ctr"/>
            <a:r>
              <a:rPr lang="en-US" sz="3200" b="1" dirty="0">
                <a:solidFill>
                  <a:schemeClr val="accent4">
                    <a:lumMod val="75000"/>
                  </a:schemeClr>
                </a:solidFill>
                <a:latin typeface="Poppins" pitchFamily="2" charset="77"/>
                <a:cs typeface="Poppins" pitchFamily="2" charset="77"/>
              </a:rPr>
              <a:t>ABILITY</a:t>
            </a:r>
          </a:p>
        </p:txBody>
      </p:sp>
      <p:sp>
        <p:nvSpPr>
          <p:cNvPr id="38" name="Subtitle 2">
            <a:extLst>
              <a:ext uri="{FF2B5EF4-FFF2-40B4-BE49-F238E27FC236}">
                <a16:creationId xmlns:a16="http://schemas.microsoft.com/office/drawing/2014/main" id="{B22EC44D-2CAC-D947-A207-C06E034A20A4}"/>
              </a:ext>
            </a:extLst>
          </p:cNvPr>
          <p:cNvSpPr txBox="1">
            <a:spLocks/>
          </p:cNvSpPr>
          <p:nvPr/>
        </p:nvSpPr>
        <p:spPr>
          <a:xfrm>
            <a:off x="14706830" y="7319680"/>
            <a:ext cx="3458132"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Knowing how to do something doesn’t necessarily mean that you can do it in practice. Here’s a simple example. When you were a kid, you knew that to ride a a bicycle, you would.</a:t>
            </a:r>
          </a:p>
        </p:txBody>
      </p:sp>
      <p:sp>
        <p:nvSpPr>
          <p:cNvPr id="41" name="Freeform 40">
            <a:extLst>
              <a:ext uri="{FF2B5EF4-FFF2-40B4-BE49-F238E27FC236}">
                <a16:creationId xmlns:a16="http://schemas.microsoft.com/office/drawing/2014/main" id="{28109325-781A-8A4C-89A3-2308D9BF025B}"/>
              </a:ext>
            </a:extLst>
          </p:cNvPr>
          <p:cNvSpPr>
            <a:spLocks noChangeAspect="1" noChangeArrowheads="1"/>
          </p:cNvSpPr>
          <p:nvPr/>
        </p:nvSpPr>
        <p:spPr bwMode="auto">
          <a:xfrm>
            <a:off x="15716690" y="3904441"/>
            <a:ext cx="1436202" cy="1438044"/>
          </a:xfrm>
          <a:custGeom>
            <a:avLst/>
            <a:gdLst>
              <a:gd name="connsiteX0" fmla="*/ 509588 w 1145140"/>
              <a:gd name="connsiteY0" fmla="*/ 613568 h 1146608"/>
              <a:gd name="connsiteX1" fmla="*/ 525002 w 1145140"/>
              <a:gd name="connsiteY1" fmla="*/ 619969 h 1146608"/>
              <a:gd name="connsiteX2" fmla="*/ 531455 w 1145140"/>
              <a:gd name="connsiteY2" fmla="*/ 635615 h 1146608"/>
              <a:gd name="connsiteX3" fmla="*/ 525002 w 1145140"/>
              <a:gd name="connsiteY3" fmla="*/ 651262 h 1146608"/>
              <a:gd name="connsiteX4" fmla="*/ 509588 w 1145140"/>
              <a:gd name="connsiteY4" fmla="*/ 657663 h 1146608"/>
              <a:gd name="connsiteX5" fmla="*/ 493816 w 1145140"/>
              <a:gd name="connsiteY5" fmla="*/ 651262 h 1146608"/>
              <a:gd name="connsiteX6" fmla="*/ 487363 w 1145140"/>
              <a:gd name="connsiteY6" fmla="*/ 635615 h 1146608"/>
              <a:gd name="connsiteX7" fmla="*/ 493816 w 1145140"/>
              <a:gd name="connsiteY7" fmla="*/ 619969 h 1146608"/>
              <a:gd name="connsiteX8" fmla="*/ 509588 w 1145140"/>
              <a:gd name="connsiteY8" fmla="*/ 613568 h 1146608"/>
              <a:gd name="connsiteX9" fmla="*/ 511833 w 1145140"/>
              <a:gd name="connsiteY9" fmla="*/ 503279 h 1146608"/>
              <a:gd name="connsiteX10" fmla="*/ 382644 w 1145140"/>
              <a:gd name="connsiteY10" fmla="*/ 633188 h 1146608"/>
              <a:gd name="connsiteX11" fmla="*/ 511833 w 1145140"/>
              <a:gd name="connsiteY11" fmla="*/ 763096 h 1146608"/>
              <a:gd name="connsiteX12" fmla="*/ 641741 w 1145140"/>
              <a:gd name="connsiteY12" fmla="*/ 633188 h 1146608"/>
              <a:gd name="connsiteX13" fmla="*/ 617991 w 1145140"/>
              <a:gd name="connsiteY13" fmla="*/ 558697 h 1146608"/>
              <a:gd name="connsiteX14" fmla="*/ 578407 w 1145140"/>
              <a:gd name="connsiteY14" fmla="*/ 598281 h 1146608"/>
              <a:gd name="connsiteX15" fmla="*/ 562573 w 1145140"/>
              <a:gd name="connsiteY15" fmla="*/ 604759 h 1146608"/>
              <a:gd name="connsiteX16" fmla="*/ 546739 w 1145140"/>
              <a:gd name="connsiteY16" fmla="*/ 598281 h 1146608"/>
              <a:gd name="connsiteX17" fmla="*/ 546739 w 1145140"/>
              <a:gd name="connsiteY17" fmla="*/ 566614 h 1146608"/>
              <a:gd name="connsiteX18" fmla="*/ 586683 w 1145140"/>
              <a:gd name="connsiteY18" fmla="*/ 527030 h 1146608"/>
              <a:gd name="connsiteX19" fmla="*/ 511833 w 1145140"/>
              <a:gd name="connsiteY19" fmla="*/ 503279 h 1146608"/>
              <a:gd name="connsiteX20" fmla="*/ 310177 w 1145140"/>
              <a:gd name="connsiteY20" fmla="*/ 407770 h 1146608"/>
              <a:gd name="connsiteX21" fmla="*/ 325982 w 1145140"/>
              <a:gd name="connsiteY21" fmla="*/ 414264 h 1146608"/>
              <a:gd name="connsiteX22" fmla="*/ 325982 w 1145140"/>
              <a:gd name="connsiteY22" fmla="*/ 446014 h 1146608"/>
              <a:gd name="connsiteX23" fmla="*/ 325982 w 1145140"/>
              <a:gd name="connsiteY23" fmla="*/ 446375 h 1146608"/>
              <a:gd name="connsiteX24" fmla="*/ 310177 w 1145140"/>
              <a:gd name="connsiteY24" fmla="*/ 452869 h 1146608"/>
              <a:gd name="connsiteX25" fmla="*/ 294012 w 1145140"/>
              <a:gd name="connsiteY25" fmla="*/ 446375 h 1146608"/>
              <a:gd name="connsiteX26" fmla="*/ 294012 w 1145140"/>
              <a:gd name="connsiteY26" fmla="*/ 414625 h 1146608"/>
              <a:gd name="connsiteX27" fmla="*/ 294371 w 1145140"/>
              <a:gd name="connsiteY27" fmla="*/ 414264 h 1146608"/>
              <a:gd name="connsiteX28" fmla="*/ 310177 w 1145140"/>
              <a:gd name="connsiteY28" fmla="*/ 407770 h 1146608"/>
              <a:gd name="connsiteX29" fmla="*/ 999799 w 1145140"/>
              <a:gd name="connsiteY29" fmla="*/ 176890 h 1146608"/>
              <a:gd name="connsiteX30" fmla="*/ 877447 w 1145140"/>
              <a:gd name="connsiteY30" fmla="*/ 299241 h 1146608"/>
              <a:gd name="connsiteX31" fmla="*/ 814472 w 1145140"/>
              <a:gd name="connsiteY31" fmla="*/ 362216 h 1146608"/>
              <a:gd name="connsiteX32" fmla="*/ 950498 w 1145140"/>
              <a:gd name="connsiteY32" fmla="*/ 362216 h 1146608"/>
              <a:gd name="connsiteX33" fmla="*/ 1093001 w 1145140"/>
              <a:gd name="connsiteY33" fmla="*/ 219713 h 1146608"/>
              <a:gd name="connsiteX34" fmla="*/ 1098039 w 1145140"/>
              <a:gd name="connsiteY34" fmla="*/ 192364 h 1146608"/>
              <a:gd name="connsiteX35" fmla="*/ 1075368 w 1145140"/>
              <a:gd name="connsiteY35" fmla="*/ 176890 h 1146608"/>
              <a:gd name="connsiteX36" fmla="*/ 444862 w 1145140"/>
              <a:gd name="connsiteY36" fmla="*/ 121443 h 1146608"/>
              <a:gd name="connsiteX37" fmla="*/ 579942 w 1145140"/>
              <a:gd name="connsiteY37" fmla="*/ 121443 h 1146608"/>
              <a:gd name="connsiteX38" fmla="*/ 622447 w 1145140"/>
              <a:gd name="connsiteY38" fmla="*/ 163918 h 1146608"/>
              <a:gd name="connsiteX39" fmla="*/ 622447 w 1145140"/>
              <a:gd name="connsiteY39" fmla="*/ 220792 h 1146608"/>
              <a:gd name="connsiteX40" fmla="*/ 655947 w 1145140"/>
              <a:gd name="connsiteY40" fmla="*/ 230870 h 1146608"/>
              <a:gd name="connsiteX41" fmla="*/ 669275 w 1145140"/>
              <a:gd name="connsiteY41" fmla="*/ 259667 h 1146608"/>
              <a:gd name="connsiteX42" fmla="*/ 640818 w 1145140"/>
              <a:gd name="connsiteY42" fmla="*/ 273346 h 1146608"/>
              <a:gd name="connsiteX43" fmla="*/ 609120 w 1145140"/>
              <a:gd name="connsiteY43" fmla="*/ 263627 h 1146608"/>
              <a:gd name="connsiteX44" fmla="*/ 577421 w 1145140"/>
              <a:gd name="connsiteY44" fmla="*/ 222591 h 1146608"/>
              <a:gd name="connsiteX45" fmla="*/ 577421 w 1145140"/>
              <a:gd name="connsiteY45" fmla="*/ 166438 h 1146608"/>
              <a:gd name="connsiteX46" fmla="*/ 447384 w 1145140"/>
              <a:gd name="connsiteY46" fmla="*/ 166438 h 1146608"/>
              <a:gd name="connsiteX47" fmla="*/ 447384 w 1145140"/>
              <a:gd name="connsiteY47" fmla="*/ 222591 h 1146608"/>
              <a:gd name="connsiteX48" fmla="*/ 415685 w 1145140"/>
              <a:gd name="connsiteY48" fmla="*/ 263627 h 1146608"/>
              <a:gd name="connsiteX49" fmla="*/ 319148 w 1145140"/>
              <a:gd name="connsiteY49" fmla="*/ 303942 h 1146608"/>
              <a:gd name="connsiteX50" fmla="*/ 267998 w 1145140"/>
              <a:gd name="connsiteY50" fmla="*/ 297103 h 1146608"/>
              <a:gd name="connsiteX51" fmla="*/ 228014 w 1145140"/>
              <a:gd name="connsiteY51" fmla="*/ 257148 h 1146608"/>
              <a:gd name="connsiteX52" fmla="*/ 135440 w 1145140"/>
              <a:gd name="connsiteY52" fmla="*/ 349297 h 1146608"/>
              <a:gd name="connsiteX53" fmla="*/ 175783 w 1145140"/>
              <a:gd name="connsiteY53" fmla="*/ 389613 h 1146608"/>
              <a:gd name="connsiteX54" fmla="*/ 182627 w 1145140"/>
              <a:gd name="connsiteY54" fmla="*/ 440727 h 1146608"/>
              <a:gd name="connsiteX55" fmla="*/ 142644 w 1145140"/>
              <a:gd name="connsiteY55" fmla="*/ 537196 h 1146608"/>
              <a:gd name="connsiteX56" fmla="*/ 101580 w 1145140"/>
              <a:gd name="connsiteY56" fmla="*/ 568513 h 1146608"/>
              <a:gd name="connsiteX57" fmla="*/ 44666 w 1145140"/>
              <a:gd name="connsiteY57" fmla="*/ 568513 h 1146608"/>
              <a:gd name="connsiteX58" fmla="*/ 44666 w 1145140"/>
              <a:gd name="connsiteY58" fmla="*/ 699178 h 1146608"/>
              <a:gd name="connsiteX59" fmla="*/ 101580 w 1145140"/>
              <a:gd name="connsiteY59" fmla="*/ 699178 h 1146608"/>
              <a:gd name="connsiteX60" fmla="*/ 142644 w 1145140"/>
              <a:gd name="connsiteY60" fmla="*/ 730495 h 1146608"/>
              <a:gd name="connsiteX61" fmla="*/ 182627 w 1145140"/>
              <a:gd name="connsiteY61" fmla="*/ 826964 h 1146608"/>
              <a:gd name="connsiteX62" fmla="*/ 175783 w 1145140"/>
              <a:gd name="connsiteY62" fmla="*/ 878078 h 1146608"/>
              <a:gd name="connsiteX63" fmla="*/ 135440 w 1145140"/>
              <a:gd name="connsiteY63" fmla="*/ 918394 h 1146608"/>
              <a:gd name="connsiteX64" fmla="*/ 228014 w 1145140"/>
              <a:gd name="connsiteY64" fmla="*/ 1010903 h 1146608"/>
              <a:gd name="connsiteX65" fmla="*/ 268358 w 1145140"/>
              <a:gd name="connsiteY65" fmla="*/ 970228 h 1146608"/>
              <a:gd name="connsiteX66" fmla="*/ 319508 w 1145140"/>
              <a:gd name="connsiteY66" fmla="*/ 963749 h 1146608"/>
              <a:gd name="connsiteX67" fmla="*/ 415685 w 1145140"/>
              <a:gd name="connsiteY67" fmla="*/ 1003704 h 1146608"/>
              <a:gd name="connsiteX68" fmla="*/ 447384 w 1145140"/>
              <a:gd name="connsiteY68" fmla="*/ 1044380 h 1146608"/>
              <a:gd name="connsiteX69" fmla="*/ 447384 w 1145140"/>
              <a:gd name="connsiteY69" fmla="*/ 1101613 h 1146608"/>
              <a:gd name="connsiteX70" fmla="*/ 577781 w 1145140"/>
              <a:gd name="connsiteY70" fmla="*/ 1101613 h 1146608"/>
              <a:gd name="connsiteX71" fmla="*/ 577781 w 1145140"/>
              <a:gd name="connsiteY71" fmla="*/ 1044740 h 1146608"/>
              <a:gd name="connsiteX72" fmla="*/ 609120 w 1145140"/>
              <a:gd name="connsiteY72" fmla="*/ 1003704 h 1146608"/>
              <a:gd name="connsiteX73" fmla="*/ 705657 w 1145140"/>
              <a:gd name="connsiteY73" fmla="*/ 964109 h 1146608"/>
              <a:gd name="connsiteX74" fmla="*/ 756807 w 1145140"/>
              <a:gd name="connsiteY74" fmla="*/ 970588 h 1146608"/>
              <a:gd name="connsiteX75" fmla="*/ 797150 w 1145140"/>
              <a:gd name="connsiteY75" fmla="*/ 1010903 h 1146608"/>
              <a:gd name="connsiteX76" fmla="*/ 889365 w 1145140"/>
              <a:gd name="connsiteY76" fmla="*/ 918394 h 1146608"/>
              <a:gd name="connsiteX77" fmla="*/ 849381 w 1145140"/>
              <a:gd name="connsiteY77" fmla="*/ 878438 h 1146608"/>
              <a:gd name="connsiteX78" fmla="*/ 842897 w 1145140"/>
              <a:gd name="connsiteY78" fmla="*/ 827324 h 1146608"/>
              <a:gd name="connsiteX79" fmla="*/ 882881 w 1145140"/>
              <a:gd name="connsiteY79" fmla="*/ 730495 h 1146608"/>
              <a:gd name="connsiteX80" fmla="*/ 923945 w 1145140"/>
              <a:gd name="connsiteY80" fmla="*/ 699178 h 1146608"/>
              <a:gd name="connsiteX81" fmla="*/ 980138 w 1145140"/>
              <a:gd name="connsiteY81" fmla="*/ 699178 h 1146608"/>
              <a:gd name="connsiteX82" fmla="*/ 980138 w 1145140"/>
              <a:gd name="connsiteY82" fmla="*/ 568513 h 1146608"/>
              <a:gd name="connsiteX83" fmla="*/ 923945 w 1145140"/>
              <a:gd name="connsiteY83" fmla="*/ 568513 h 1146608"/>
              <a:gd name="connsiteX84" fmla="*/ 882881 w 1145140"/>
              <a:gd name="connsiteY84" fmla="*/ 537196 h 1146608"/>
              <a:gd name="connsiteX85" fmla="*/ 873155 w 1145140"/>
              <a:gd name="connsiteY85" fmla="*/ 504800 h 1146608"/>
              <a:gd name="connsiteX86" fmla="*/ 886483 w 1145140"/>
              <a:gd name="connsiteY86" fmla="*/ 476363 h 1146608"/>
              <a:gd name="connsiteX87" fmla="*/ 915300 w 1145140"/>
              <a:gd name="connsiteY87" fmla="*/ 489681 h 1146608"/>
              <a:gd name="connsiteX88" fmla="*/ 925746 w 1145140"/>
              <a:gd name="connsiteY88" fmla="*/ 523878 h 1146608"/>
              <a:gd name="connsiteX89" fmla="*/ 982660 w 1145140"/>
              <a:gd name="connsiteY89" fmla="*/ 523878 h 1146608"/>
              <a:gd name="connsiteX90" fmla="*/ 1025165 w 1145140"/>
              <a:gd name="connsiteY90" fmla="*/ 565993 h 1146608"/>
              <a:gd name="connsiteX91" fmla="*/ 1025165 w 1145140"/>
              <a:gd name="connsiteY91" fmla="*/ 701698 h 1146608"/>
              <a:gd name="connsiteX92" fmla="*/ 982660 w 1145140"/>
              <a:gd name="connsiteY92" fmla="*/ 743813 h 1146608"/>
              <a:gd name="connsiteX93" fmla="*/ 925746 w 1145140"/>
              <a:gd name="connsiteY93" fmla="*/ 743813 h 1146608"/>
              <a:gd name="connsiteX94" fmla="*/ 882521 w 1145140"/>
              <a:gd name="connsiteY94" fmla="*/ 848202 h 1146608"/>
              <a:gd name="connsiteX95" fmla="*/ 922865 w 1145140"/>
              <a:gd name="connsiteY95" fmla="*/ 888517 h 1146608"/>
              <a:gd name="connsiteX96" fmla="*/ 922865 w 1145140"/>
              <a:gd name="connsiteY96" fmla="*/ 948271 h 1146608"/>
              <a:gd name="connsiteX97" fmla="*/ 827048 w 1145140"/>
              <a:gd name="connsiteY97" fmla="*/ 1044020 h 1146608"/>
              <a:gd name="connsiteX98" fmla="*/ 766893 w 1145140"/>
              <a:gd name="connsiteY98" fmla="*/ 1044020 h 1146608"/>
              <a:gd name="connsiteX99" fmla="*/ 726549 w 1145140"/>
              <a:gd name="connsiteY99" fmla="*/ 1003704 h 1146608"/>
              <a:gd name="connsiteX100" fmla="*/ 622447 w 1145140"/>
              <a:gd name="connsiteY100" fmla="*/ 1046539 h 1146608"/>
              <a:gd name="connsiteX101" fmla="*/ 622447 w 1145140"/>
              <a:gd name="connsiteY101" fmla="*/ 1104133 h 1146608"/>
              <a:gd name="connsiteX102" fmla="*/ 579942 w 1145140"/>
              <a:gd name="connsiteY102" fmla="*/ 1146608 h 1146608"/>
              <a:gd name="connsiteX103" fmla="*/ 444862 w 1145140"/>
              <a:gd name="connsiteY103" fmla="*/ 1146608 h 1146608"/>
              <a:gd name="connsiteX104" fmla="*/ 402357 w 1145140"/>
              <a:gd name="connsiteY104" fmla="*/ 1104133 h 1146608"/>
              <a:gd name="connsiteX105" fmla="*/ 402357 w 1145140"/>
              <a:gd name="connsiteY105" fmla="*/ 1046539 h 1146608"/>
              <a:gd name="connsiteX106" fmla="*/ 298616 w 1145140"/>
              <a:gd name="connsiteY106" fmla="*/ 1003344 h 1146608"/>
              <a:gd name="connsiteX107" fmla="*/ 257552 w 1145140"/>
              <a:gd name="connsiteY107" fmla="*/ 1044020 h 1146608"/>
              <a:gd name="connsiteX108" fmla="*/ 197756 w 1145140"/>
              <a:gd name="connsiteY108" fmla="*/ 1044020 h 1146608"/>
              <a:gd name="connsiteX109" fmla="*/ 101940 w 1145140"/>
              <a:gd name="connsiteY109" fmla="*/ 948271 h 1146608"/>
              <a:gd name="connsiteX110" fmla="*/ 101940 w 1145140"/>
              <a:gd name="connsiteY110" fmla="*/ 888517 h 1146608"/>
              <a:gd name="connsiteX111" fmla="*/ 143004 w 1145140"/>
              <a:gd name="connsiteY111" fmla="*/ 847842 h 1146608"/>
              <a:gd name="connsiteX112" fmla="*/ 99779 w 1145140"/>
              <a:gd name="connsiteY112" fmla="*/ 743813 h 1146608"/>
              <a:gd name="connsiteX113" fmla="*/ 42145 w 1145140"/>
              <a:gd name="connsiteY113" fmla="*/ 743813 h 1146608"/>
              <a:gd name="connsiteX114" fmla="*/ 0 w 1145140"/>
              <a:gd name="connsiteY114" fmla="*/ 701698 h 1146608"/>
              <a:gd name="connsiteX115" fmla="*/ 0 w 1145140"/>
              <a:gd name="connsiteY115" fmla="*/ 565993 h 1146608"/>
              <a:gd name="connsiteX116" fmla="*/ 42145 w 1145140"/>
              <a:gd name="connsiteY116" fmla="*/ 523878 h 1146608"/>
              <a:gd name="connsiteX117" fmla="*/ 99779 w 1145140"/>
              <a:gd name="connsiteY117" fmla="*/ 523878 h 1146608"/>
              <a:gd name="connsiteX118" fmla="*/ 142644 w 1145140"/>
              <a:gd name="connsiteY118" fmla="*/ 419849 h 1146608"/>
              <a:gd name="connsiteX119" fmla="*/ 101940 w 1145140"/>
              <a:gd name="connsiteY119" fmla="*/ 379174 h 1146608"/>
              <a:gd name="connsiteX120" fmla="*/ 101940 w 1145140"/>
              <a:gd name="connsiteY120" fmla="*/ 319421 h 1146608"/>
              <a:gd name="connsiteX121" fmla="*/ 197756 w 1145140"/>
              <a:gd name="connsiteY121" fmla="*/ 223671 h 1146608"/>
              <a:gd name="connsiteX122" fmla="*/ 257552 w 1145140"/>
              <a:gd name="connsiteY122" fmla="*/ 223671 h 1146608"/>
              <a:gd name="connsiteX123" fmla="*/ 298256 w 1145140"/>
              <a:gd name="connsiteY123" fmla="*/ 264347 h 1146608"/>
              <a:gd name="connsiteX124" fmla="*/ 402357 w 1145140"/>
              <a:gd name="connsiteY124" fmla="*/ 220792 h 1146608"/>
              <a:gd name="connsiteX125" fmla="*/ 402357 w 1145140"/>
              <a:gd name="connsiteY125" fmla="*/ 163918 h 1146608"/>
              <a:gd name="connsiteX126" fmla="*/ 444862 w 1145140"/>
              <a:gd name="connsiteY126" fmla="*/ 121443 h 1146608"/>
              <a:gd name="connsiteX127" fmla="*/ 941862 w 1145140"/>
              <a:gd name="connsiteY127" fmla="*/ 44823 h 1146608"/>
              <a:gd name="connsiteX128" fmla="*/ 925668 w 1145140"/>
              <a:gd name="connsiteY128" fmla="*/ 52380 h 1146608"/>
              <a:gd name="connsiteX129" fmla="*/ 782805 w 1145140"/>
              <a:gd name="connsiteY129" fmla="*/ 194883 h 1146608"/>
              <a:gd name="connsiteX130" fmla="*/ 782805 w 1145140"/>
              <a:gd name="connsiteY130" fmla="*/ 330548 h 1146608"/>
              <a:gd name="connsiteX131" fmla="*/ 845780 w 1145140"/>
              <a:gd name="connsiteY131" fmla="*/ 267574 h 1146608"/>
              <a:gd name="connsiteX132" fmla="*/ 968131 w 1145140"/>
              <a:gd name="connsiteY132" fmla="*/ 145222 h 1146608"/>
              <a:gd name="connsiteX133" fmla="*/ 968131 w 1145140"/>
              <a:gd name="connsiteY133" fmla="*/ 70013 h 1146608"/>
              <a:gd name="connsiteX134" fmla="*/ 952657 w 1145140"/>
              <a:gd name="connsiteY134" fmla="*/ 46982 h 1146608"/>
              <a:gd name="connsiteX135" fmla="*/ 941862 w 1145140"/>
              <a:gd name="connsiteY135" fmla="*/ 44823 h 1146608"/>
              <a:gd name="connsiteX136" fmla="*/ 929672 w 1145140"/>
              <a:gd name="connsiteY136" fmla="*/ 1280 h 1146608"/>
              <a:gd name="connsiteX137" fmla="*/ 969930 w 1145140"/>
              <a:gd name="connsiteY137" fmla="*/ 5598 h 1146608"/>
              <a:gd name="connsiteX138" fmla="*/ 1012753 w 1145140"/>
              <a:gd name="connsiteY138" fmla="*/ 69653 h 1146608"/>
              <a:gd name="connsiteX139" fmla="*/ 1013113 w 1145140"/>
              <a:gd name="connsiteY139" fmla="*/ 132268 h 1146608"/>
              <a:gd name="connsiteX140" fmla="*/ 1075368 w 1145140"/>
              <a:gd name="connsiteY140" fmla="*/ 132268 h 1146608"/>
              <a:gd name="connsiteX141" fmla="*/ 1139783 w 1145140"/>
              <a:gd name="connsiteY141" fmla="*/ 175450 h 1146608"/>
              <a:gd name="connsiteX142" fmla="*/ 1124669 w 1145140"/>
              <a:gd name="connsiteY142" fmla="*/ 251380 h 1146608"/>
              <a:gd name="connsiteX143" fmla="*/ 975328 w 1145140"/>
              <a:gd name="connsiteY143" fmla="*/ 400720 h 1146608"/>
              <a:gd name="connsiteX144" fmla="*/ 959854 w 1145140"/>
              <a:gd name="connsiteY144" fmla="*/ 407198 h 1146608"/>
              <a:gd name="connsiteX145" fmla="*/ 769490 w 1145140"/>
              <a:gd name="connsiteY145" fmla="*/ 407198 h 1146608"/>
              <a:gd name="connsiteX146" fmla="*/ 745380 w 1145140"/>
              <a:gd name="connsiteY146" fmla="*/ 431308 h 1146608"/>
              <a:gd name="connsiteX147" fmla="*/ 819870 w 1145140"/>
              <a:gd name="connsiteY147" fmla="*/ 610516 h 1146608"/>
              <a:gd name="connsiteX148" fmla="*/ 845780 w 1145140"/>
              <a:gd name="connsiteY148" fmla="*/ 610516 h 1146608"/>
              <a:gd name="connsiteX149" fmla="*/ 868451 w 1145140"/>
              <a:gd name="connsiteY149" fmla="*/ 633188 h 1146608"/>
              <a:gd name="connsiteX150" fmla="*/ 845780 w 1145140"/>
              <a:gd name="connsiteY150" fmla="*/ 655499 h 1146608"/>
              <a:gd name="connsiteX151" fmla="*/ 819870 w 1145140"/>
              <a:gd name="connsiteY151" fmla="*/ 655499 h 1146608"/>
              <a:gd name="connsiteX152" fmla="*/ 730266 w 1145140"/>
              <a:gd name="connsiteY152" fmla="*/ 851261 h 1146608"/>
              <a:gd name="connsiteX153" fmla="*/ 534144 w 1145140"/>
              <a:gd name="connsiteY153" fmla="*/ 941225 h 1146608"/>
              <a:gd name="connsiteX154" fmla="*/ 534144 w 1145140"/>
              <a:gd name="connsiteY154" fmla="*/ 967134 h 1146608"/>
              <a:gd name="connsiteX155" fmla="*/ 511833 w 1145140"/>
              <a:gd name="connsiteY155" fmla="*/ 989445 h 1146608"/>
              <a:gd name="connsiteX156" fmla="*/ 489882 w 1145140"/>
              <a:gd name="connsiteY156" fmla="*/ 967134 h 1146608"/>
              <a:gd name="connsiteX157" fmla="*/ 489882 w 1145140"/>
              <a:gd name="connsiteY157" fmla="*/ 941225 h 1146608"/>
              <a:gd name="connsiteX158" fmla="*/ 293760 w 1145140"/>
              <a:gd name="connsiteY158" fmla="*/ 851261 h 1146608"/>
              <a:gd name="connsiteX159" fmla="*/ 204515 w 1145140"/>
              <a:gd name="connsiteY159" fmla="*/ 655499 h 1146608"/>
              <a:gd name="connsiteX160" fmla="*/ 178246 w 1145140"/>
              <a:gd name="connsiteY160" fmla="*/ 655499 h 1146608"/>
              <a:gd name="connsiteX161" fmla="*/ 155575 w 1145140"/>
              <a:gd name="connsiteY161" fmla="*/ 633188 h 1146608"/>
              <a:gd name="connsiteX162" fmla="*/ 178246 w 1145140"/>
              <a:gd name="connsiteY162" fmla="*/ 610516 h 1146608"/>
              <a:gd name="connsiteX163" fmla="*/ 204515 w 1145140"/>
              <a:gd name="connsiteY163" fmla="*/ 610516 h 1146608"/>
              <a:gd name="connsiteX164" fmla="*/ 233304 w 1145140"/>
              <a:gd name="connsiteY164" fmla="*/ 500760 h 1146608"/>
              <a:gd name="connsiteX165" fmla="*/ 263172 w 1145140"/>
              <a:gd name="connsiteY165" fmla="*/ 489965 h 1146608"/>
              <a:gd name="connsiteX166" fmla="*/ 273608 w 1145140"/>
              <a:gd name="connsiteY166" fmla="*/ 519833 h 1146608"/>
              <a:gd name="connsiteX167" fmla="*/ 249137 w 1145140"/>
              <a:gd name="connsiteY167" fmla="*/ 610516 h 1146608"/>
              <a:gd name="connsiteX168" fmla="*/ 269289 w 1145140"/>
              <a:gd name="connsiteY168" fmla="*/ 610516 h 1146608"/>
              <a:gd name="connsiteX169" fmla="*/ 291601 w 1145140"/>
              <a:gd name="connsiteY169" fmla="*/ 633188 h 1146608"/>
              <a:gd name="connsiteX170" fmla="*/ 269289 w 1145140"/>
              <a:gd name="connsiteY170" fmla="*/ 655499 h 1146608"/>
              <a:gd name="connsiteX171" fmla="*/ 249497 w 1145140"/>
              <a:gd name="connsiteY171" fmla="*/ 655499 h 1146608"/>
              <a:gd name="connsiteX172" fmla="*/ 325787 w 1145140"/>
              <a:gd name="connsiteY172" fmla="*/ 819593 h 1146608"/>
              <a:gd name="connsiteX173" fmla="*/ 489882 w 1145140"/>
              <a:gd name="connsiteY173" fmla="*/ 895883 h 1146608"/>
              <a:gd name="connsiteX174" fmla="*/ 489882 w 1145140"/>
              <a:gd name="connsiteY174" fmla="*/ 876091 h 1146608"/>
              <a:gd name="connsiteX175" fmla="*/ 511833 w 1145140"/>
              <a:gd name="connsiteY175" fmla="*/ 853780 h 1146608"/>
              <a:gd name="connsiteX176" fmla="*/ 534144 w 1145140"/>
              <a:gd name="connsiteY176" fmla="*/ 876091 h 1146608"/>
              <a:gd name="connsiteX177" fmla="*/ 534144 w 1145140"/>
              <a:gd name="connsiteY177" fmla="*/ 895883 h 1146608"/>
              <a:gd name="connsiteX178" fmla="*/ 698599 w 1145140"/>
              <a:gd name="connsiteY178" fmla="*/ 819593 h 1146608"/>
              <a:gd name="connsiteX179" fmla="*/ 774888 w 1145140"/>
              <a:gd name="connsiteY179" fmla="*/ 655499 h 1146608"/>
              <a:gd name="connsiteX180" fmla="*/ 755096 w 1145140"/>
              <a:gd name="connsiteY180" fmla="*/ 655499 h 1146608"/>
              <a:gd name="connsiteX181" fmla="*/ 732785 w 1145140"/>
              <a:gd name="connsiteY181" fmla="*/ 633188 h 1146608"/>
              <a:gd name="connsiteX182" fmla="*/ 755096 w 1145140"/>
              <a:gd name="connsiteY182" fmla="*/ 610516 h 1146608"/>
              <a:gd name="connsiteX183" fmla="*/ 774888 w 1145140"/>
              <a:gd name="connsiteY183" fmla="*/ 610516 h 1146608"/>
              <a:gd name="connsiteX184" fmla="*/ 713713 w 1145140"/>
              <a:gd name="connsiteY184" fmla="*/ 462975 h 1146608"/>
              <a:gd name="connsiteX185" fmla="*/ 650018 w 1145140"/>
              <a:gd name="connsiteY185" fmla="*/ 526670 h 1146608"/>
              <a:gd name="connsiteX186" fmla="*/ 686364 w 1145140"/>
              <a:gd name="connsiteY186" fmla="*/ 633188 h 1146608"/>
              <a:gd name="connsiteX187" fmla="*/ 511833 w 1145140"/>
              <a:gd name="connsiteY187" fmla="*/ 807358 h 1146608"/>
              <a:gd name="connsiteX188" fmla="*/ 337662 w 1145140"/>
              <a:gd name="connsiteY188" fmla="*/ 633188 h 1146608"/>
              <a:gd name="connsiteX189" fmla="*/ 511833 w 1145140"/>
              <a:gd name="connsiteY189" fmla="*/ 458657 h 1146608"/>
              <a:gd name="connsiteX190" fmla="*/ 618351 w 1145140"/>
              <a:gd name="connsiteY190" fmla="*/ 495003 h 1146608"/>
              <a:gd name="connsiteX191" fmla="*/ 682045 w 1145140"/>
              <a:gd name="connsiteY191" fmla="*/ 431308 h 1146608"/>
              <a:gd name="connsiteX192" fmla="*/ 534144 w 1145140"/>
              <a:gd name="connsiteY192" fmla="*/ 370133 h 1146608"/>
              <a:gd name="connsiteX193" fmla="*/ 534144 w 1145140"/>
              <a:gd name="connsiteY193" fmla="*/ 389925 h 1146608"/>
              <a:gd name="connsiteX194" fmla="*/ 511833 w 1145140"/>
              <a:gd name="connsiteY194" fmla="*/ 412236 h 1146608"/>
              <a:gd name="connsiteX195" fmla="*/ 489882 w 1145140"/>
              <a:gd name="connsiteY195" fmla="*/ 389925 h 1146608"/>
              <a:gd name="connsiteX196" fmla="*/ 489882 w 1145140"/>
              <a:gd name="connsiteY196" fmla="*/ 370133 h 1146608"/>
              <a:gd name="connsiteX197" fmla="*/ 395239 w 1145140"/>
              <a:gd name="connsiteY197" fmla="*/ 396042 h 1146608"/>
              <a:gd name="connsiteX198" fmla="*/ 365371 w 1145140"/>
              <a:gd name="connsiteY198" fmla="*/ 385966 h 1146608"/>
              <a:gd name="connsiteX199" fmla="*/ 375447 w 1145140"/>
              <a:gd name="connsiteY199" fmla="*/ 356098 h 1146608"/>
              <a:gd name="connsiteX200" fmla="*/ 489882 w 1145140"/>
              <a:gd name="connsiteY200" fmla="*/ 325151 h 1146608"/>
              <a:gd name="connsiteX201" fmla="*/ 489882 w 1145140"/>
              <a:gd name="connsiteY201" fmla="*/ 298881 h 1146608"/>
              <a:gd name="connsiteX202" fmla="*/ 511833 w 1145140"/>
              <a:gd name="connsiteY202" fmla="*/ 276570 h 1146608"/>
              <a:gd name="connsiteX203" fmla="*/ 534144 w 1145140"/>
              <a:gd name="connsiteY203" fmla="*/ 298881 h 1146608"/>
              <a:gd name="connsiteX204" fmla="*/ 534144 w 1145140"/>
              <a:gd name="connsiteY204" fmla="*/ 325151 h 1146608"/>
              <a:gd name="connsiteX205" fmla="*/ 713713 w 1145140"/>
              <a:gd name="connsiteY205" fmla="*/ 399641 h 1146608"/>
              <a:gd name="connsiteX206" fmla="*/ 738183 w 1145140"/>
              <a:gd name="connsiteY206" fmla="*/ 375530 h 1146608"/>
              <a:gd name="connsiteX207" fmla="*/ 738183 w 1145140"/>
              <a:gd name="connsiteY207" fmla="*/ 185526 h 1146608"/>
              <a:gd name="connsiteX208" fmla="*/ 744660 w 1145140"/>
              <a:gd name="connsiteY208" fmla="*/ 169693 h 1146608"/>
              <a:gd name="connsiteX209" fmla="*/ 894001 w 1145140"/>
              <a:gd name="connsiteY209" fmla="*/ 20712 h 1146608"/>
              <a:gd name="connsiteX210" fmla="*/ 929672 w 1145140"/>
              <a:gd name="connsiteY210" fmla="*/ 1280 h 11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1145140" h="1146608">
                <a:moveTo>
                  <a:pt x="509588" y="613568"/>
                </a:moveTo>
                <a:cubicBezTo>
                  <a:pt x="515324" y="613568"/>
                  <a:pt x="521059" y="615702"/>
                  <a:pt x="525002" y="619969"/>
                </a:cubicBezTo>
                <a:cubicBezTo>
                  <a:pt x="529304" y="624236"/>
                  <a:pt x="531455" y="629926"/>
                  <a:pt x="531455" y="635615"/>
                </a:cubicBezTo>
                <a:cubicBezTo>
                  <a:pt x="531455" y="641661"/>
                  <a:pt x="529304" y="646995"/>
                  <a:pt x="525002" y="651262"/>
                </a:cubicBezTo>
                <a:cubicBezTo>
                  <a:pt x="521059" y="655173"/>
                  <a:pt x="515324" y="657663"/>
                  <a:pt x="509588" y="657663"/>
                </a:cubicBezTo>
                <a:cubicBezTo>
                  <a:pt x="503494" y="657663"/>
                  <a:pt x="497759" y="655173"/>
                  <a:pt x="493816" y="651262"/>
                </a:cubicBezTo>
                <a:cubicBezTo>
                  <a:pt x="489873" y="646995"/>
                  <a:pt x="487363" y="641661"/>
                  <a:pt x="487363" y="635615"/>
                </a:cubicBezTo>
                <a:cubicBezTo>
                  <a:pt x="487363" y="629926"/>
                  <a:pt x="489873" y="624236"/>
                  <a:pt x="493816" y="619969"/>
                </a:cubicBezTo>
                <a:cubicBezTo>
                  <a:pt x="497759" y="615702"/>
                  <a:pt x="503494" y="613568"/>
                  <a:pt x="509588" y="613568"/>
                </a:cubicBezTo>
                <a:close/>
                <a:moveTo>
                  <a:pt x="511833" y="503279"/>
                </a:moveTo>
                <a:cubicBezTo>
                  <a:pt x="440581" y="503279"/>
                  <a:pt x="382644" y="561576"/>
                  <a:pt x="382644" y="633188"/>
                </a:cubicBezTo>
                <a:cubicBezTo>
                  <a:pt x="382644" y="704439"/>
                  <a:pt x="440581" y="763096"/>
                  <a:pt x="511833" y="763096"/>
                </a:cubicBezTo>
                <a:cubicBezTo>
                  <a:pt x="583445" y="763096"/>
                  <a:pt x="641741" y="704439"/>
                  <a:pt x="641741" y="633188"/>
                </a:cubicBezTo>
                <a:cubicBezTo>
                  <a:pt x="641741" y="605478"/>
                  <a:pt x="632745" y="579929"/>
                  <a:pt x="617991" y="558697"/>
                </a:cubicBezTo>
                <a:lnTo>
                  <a:pt x="578407" y="598281"/>
                </a:lnTo>
                <a:cubicBezTo>
                  <a:pt x="574088" y="602600"/>
                  <a:pt x="568331" y="604759"/>
                  <a:pt x="562573" y="604759"/>
                </a:cubicBezTo>
                <a:cubicBezTo>
                  <a:pt x="556815" y="604759"/>
                  <a:pt x="551417" y="602600"/>
                  <a:pt x="546739" y="598281"/>
                </a:cubicBezTo>
                <a:cubicBezTo>
                  <a:pt x="538103" y="589645"/>
                  <a:pt x="538103" y="575251"/>
                  <a:pt x="546739" y="566614"/>
                </a:cubicBezTo>
                <a:lnTo>
                  <a:pt x="586683" y="527030"/>
                </a:lnTo>
                <a:cubicBezTo>
                  <a:pt x="565452" y="512276"/>
                  <a:pt x="539542" y="503279"/>
                  <a:pt x="511833" y="503279"/>
                </a:cubicBezTo>
                <a:close/>
                <a:moveTo>
                  <a:pt x="310177" y="407770"/>
                </a:moveTo>
                <a:cubicBezTo>
                  <a:pt x="315924" y="407770"/>
                  <a:pt x="321672" y="409934"/>
                  <a:pt x="325982" y="414264"/>
                </a:cubicBezTo>
                <a:cubicBezTo>
                  <a:pt x="334604" y="423284"/>
                  <a:pt x="334604" y="437355"/>
                  <a:pt x="325982" y="446014"/>
                </a:cubicBezTo>
                <a:lnTo>
                  <a:pt x="325982" y="446375"/>
                </a:lnTo>
                <a:cubicBezTo>
                  <a:pt x="321672" y="450704"/>
                  <a:pt x="315565" y="452869"/>
                  <a:pt x="310177" y="452869"/>
                </a:cubicBezTo>
                <a:cubicBezTo>
                  <a:pt x="304429" y="452869"/>
                  <a:pt x="298682" y="450704"/>
                  <a:pt x="294012" y="446375"/>
                </a:cubicBezTo>
                <a:cubicBezTo>
                  <a:pt x="285750" y="437716"/>
                  <a:pt x="285750" y="423284"/>
                  <a:pt x="294012" y="414625"/>
                </a:cubicBezTo>
                <a:lnTo>
                  <a:pt x="294371" y="414264"/>
                </a:lnTo>
                <a:cubicBezTo>
                  <a:pt x="298682" y="409934"/>
                  <a:pt x="304429" y="407770"/>
                  <a:pt x="310177" y="407770"/>
                </a:cubicBezTo>
                <a:close/>
                <a:moveTo>
                  <a:pt x="999799" y="176890"/>
                </a:moveTo>
                <a:lnTo>
                  <a:pt x="877447" y="299241"/>
                </a:lnTo>
                <a:lnTo>
                  <a:pt x="814472" y="362216"/>
                </a:lnTo>
                <a:lnTo>
                  <a:pt x="950498" y="362216"/>
                </a:lnTo>
                <a:lnTo>
                  <a:pt x="1093001" y="219713"/>
                </a:lnTo>
                <a:cubicBezTo>
                  <a:pt x="1103797" y="208917"/>
                  <a:pt x="1099839" y="195962"/>
                  <a:pt x="1098039" y="192364"/>
                </a:cubicBezTo>
                <a:cubicBezTo>
                  <a:pt x="1096960" y="188765"/>
                  <a:pt x="1090842" y="176890"/>
                  <a:pt x="1075368" y="176890"/>
                </a:cubicBezTo>
                <a:close/>
                <a:moveTo>
                  <a:pt x="444862" y="121443"/>
                </a:moveTo>
                <a:lnTo>
                  <a:pt x="579942" y="121443"/>
                </a:lnTo>
                <a:cubicBezTo>
                  <a:pt x="603356" y="121443"/>
                  <a:pt x="622447" y="140521"/>
                  <a:pt x="622447" y="163918"/>
                </a:cubicBezTo>
                <a:lnTo>
                  <a:pt x="622447" y="220792"/>
                </a:lnTo>
                <a:cubicBezTo>
                  <a:pt x="633614" y="223671"/>
                  <a:pt x="644781" y="227271"/>
                  <a:pt x="655947" y="230870"/>
                </a:cubicBezTo>
                <a:cubicBezTo>
                  <a:pt x="667474" y="235190"/>
                  <a:pt x="673598" y="247789"/>
                  <a:pt x="669275" y="259667"/>
                </a:cubicBezTo>
                <a:cubicBezTo>
                  <a:pt x="665313" y="271186"/>
                  <a:pt x="652345" y="277305"/>
                  <a:pt x="640818" y="273346"/>
                </a:cubicBezTo>
                <a:cubicBezTo>
                  <a:pt x="630372" y="269386"/>
                  <a:pt x="619926" y="266147"/>
                  <a:pt x="609120" y="263627"/>
                </a:cubicBezTo>
                <a:cubicBezTo>
                  <a:pt x="590749" y="258587"/>
                  <a:pt x="577421" y="241669"/>
                  <a:pt x="577421" y="222591"/>
                </a:cubicBezTo>
                <a:lnTo>
                  <a:pt x="577421" y="166438"/>
                </a:lnTo>
                <a:lnTo>
                  <a:pt x="447384" y="166438"/>
                </a:lnTo>
                <a:lnTo>
                  <a:pt x="447384" y="222591"/>
                </a:lnTo>
                <a:cubicBezTo>
                  <a:pt x="447384" y="242029"/>
                  <a:pt x="434416" y="258587"/>
                  <a:pt x="415685" y="263627"/>
                </a:cubicBezTo>
                <a:cubicBezTo>
                  <a:pt x="381825" y="272266"/>
                  <a:pt x="349406" y="285944"/>
                  <a:pt x="319148" y="303942"/>
                </a:cubicBezTo>
                <a:cubicBezTo>
                  <a:pt x="302578" y="313301"/>
                  <a:pt x="281686" y="310782"/>
                  <a:pt x="267998" y="297103"/>
                </a:cubicBezTo>
                <a:lnTo>
                  <a:pt x="228014" y="257148"/>
                </a:lnTo>
                <a:lnTo>
                  <a:pt x="135440" y="349297"/>
                </a:lnTo>
                <a:lnTo>
                  <a:pt x="175783" y="389613"/>
                </a:lnTo>
                <a:cubicBezTo>
                  <a:pt x="189472" y="402931"/>
                  <a:pt x="191993" y="424169"/>
                  <a:pt x="182627" y="440727"/>
                </a:cubicBezTo>
                <a:cubicBezTo>
                  <a:pt x="164617" y="470964"/>
                  <a:pt x="151289" y="503360"/>
                  <a:pt x="142644" y="537196"/>
                </a:cubicBezTo>
                <a:cubicBezTo>
                  <a:pt x="137601" y="555914"/>
                  <a:pt x="121031" y="568513"/>
                  <a:pt x="101580" y="568513"/>
                </a:cubicBezTo>
                <a:lnTo>
                  <a:pt x="44666" y="568513"/>
                </a:lnTo>
                <a:lnTo>
                  <a:pt x="44666" y="699178"/>
                </a:lnTo>
                <a:lnTo>
                  <a:pt x="101580" y="699178"/>
                </a:lnTo>
                <a:cubicBezTo>
                  <a:pt x="121031" y="699178"/>
                  <a:pt x="137961" y="712137"/>
                  <a:pt x="142644" y="730495"/>
                </a:cubicBezTo>
                <a:cubicBezTo>
                  <a:pt x="151289" y="764331"/>
                  <a:pt x="164977" y="796727"/>
                  <a:pt x="182627" y="826964"/>
                </a:cubicBezTo>
                <a:cubicBezTo>
                  <a:pt x="191993" y="843522"/>
                  <a:pt x="189832" y="864400"/>
                  <a:pt x="175783" y="878078"/>
                </a:cubicBezTo>
                <a:lnTo>
                  <a:pt x="135440" y="918394"/>
                </a:lnTo>
                <a:lnTo>
                  <a:pt x="228014" y="1010903"/>
                </a:lnTo>
                <a:lnTo>
                  <a:pt x="268358" y="970228"/>
                </a:lnTo>
                <a:cubicBezTo>
                  <a:pt x="282046" y="956910"/>
                  <a:pt x="302938" y="954030"/>
                  <a:pt x="319508" y="963749"/>
                </a:cubicBezTo>
                <a:cubicBezTo>
                  <a:pt x="349406" y="981387"/>
                  <a:pt x="382185" y="994705"/>
                  <a:pt x="415685" y="1003704"/>
                </a:cubicBezTo>
                <a:cubicBezTo>
                  <a:pt x="434416" y="1008744"/>
                  <a:pt x="447384" y="1025302"/>
                  <a:pt x="447384" y="1044380"/>
                </a:cubicBezTo>
                <a:lnTo>
                  <a:pt x="447384" y="1101613"/>
                </a:lnTo>
                <a:lnTo>
                  <a:pt x="577781" y="1101613"/>
                </a:lnTo>
                <a:lnTo>
                  <a:pt x="577781" y="1044740"/>
                </a:lnTo>
                <a:cubicBezTo>
                  <a:pt x="577781" y="1025662"/>
                  <a:pt x="590749" y="1008744"/>
                  <a:pt x="609120" y="1003704"/>
                </a:cubicBezTo>
                <a:cubicBezTo>
                  <a:pt x="642980" y="995065"/>
                  <a:pt x="675399" y="981387"/>
                  <a:pt x="705657" y="964109"/>
                </a:cubicBezTo>
                <a:cubicBezTo>
                  <a:pt x="722226" y="954390"/>
                  <a:pt x="743119" y="956910"/>
                  <a:pt x="756807" y="970588"/>
                </a:cubicBezTo>
                <a:lnTo>
                  <a:pt x="797150" y="1010903"/>
                </a:lnTo>
                <a:lnTo>
                  <a:pt x="889365" y="918394"/>
                </a:lnTo>
                <a:lnTo>
                  <a:pt x="849381" y="878438"/>
                </a:lnTo>
                <a:cubicBezTo>
                  <a:pt x="835693" y="864760"/>
                  <a:pt x="833172" y="843882"/>
                  <a:pt x="842897" y="827324"/>
                </a:cubicBezTo>
                <a:cubicBezTo>
                  <a:pt x="860548" y="797087"/>
                  <a:pt x="873876" y="764691"/>
                  <a:pt x="882881" y="730495"/>
                </a:cubicBezTo>
                <a:cubicBezTo>
                  <a:pt x="887564" y="712137"/>
                  <a:pt x="904494" y="699178"/>
                  <a:pt x="923945" y="699178"/>
                </a:cubicBezTo>
                <a:lnTo>
                  <a:pt x="980138" y="699178"/>
                </a:lnTo>
                <a:lnTo>
                  <a:pt x="980138" y="568513"/>
                </a:lnTo>
                <a:lnTo>
                  <a:pt x="923945" y="568513"/>
                </a:lnTo>
                <a:cubicBezTo>
                  <a:pt x="904494" y="568513"/>
                  <a:pt x="887924" y="555914"/>
                  <a:pt x="882881" y="537196"/>
                </a:cubicBezTo>
                <a:cubicBezTo>
                  <a:pt x="879999" y="526037"/>
                  <a:pt x="876757" y="515239"/>
                  <a:pt x="873155" y="504800"/>
                </a:cubicBezTo>
                <a:cubicBezTo>
                  <a:pt x="868833" y="493281"/>
                  <a:pt x="874956" y="480323"/>
                  <a:pt x="886483" y="476363"/>
                </a:cubicBezTo>
                <a:cubicBezTo>
                  <a:pt x="898370" y="472043"/>
                  <a:pt x="910978" y="478163"/>
                  <a:pt x="915300" y="489681"/>
                </a:cubicBezTo>
                <a:cubicBezTo>
                  <a:pt x="919263" y="500840"/>
                  <a:pt x="922865" y="512359"/>
                  <a:pt x="925746" y="523878"/>
                </a:cubicBezTo>
                <a:lnTo>
                  <a:pt x="982660" y="523878"/>
                </a:lnTo>
                <a:cubicBezTo>
                  <a:pt x="1006074" y="523878"/>
                  <a:pt x="1025165" y="542955"/>
                  <a:pt x="1025165" y="565993"/>
                </a:cubicBezTo>
                <a:lnTo>
                  <a:pt x="1025165" y="701698"/>
                </a:lnTo>
                <a:cubicBezTo>
                  <a:pt x="1025165" y="724736"/>
                  <a:pt x="1006074" y="743813"/>
                  <a:pt x="982660" y="743813"/>
                </a:cubicBezTo>
                <a:lnTo>
                  <a:pt x="925746" y="743813"/>
                </a:lnTo>
                <a:cubicBezTo>
                  <a:pt x="916021" y="780529"/>
                  <a:pt x="901252" y="815445"/>
                  <a:pt x="882521" y="848202"/>
                </a:cubicBezTo>
                <a:lnTo>
                  <a:pt x="922865" y="888517"/>
                </a:lnTo>
                <a:cubicBezTo>
                  <a:pt x="939074" y="905075"/>
                  <a:pt x="939074" y="931712"/>
                  <a:pt x="922865" y="948271"/>
                </a:cubicBezTo>
                <a:lnTo>
                  <a:pt x="827048" y="1044020"/>
                </a:lnTo>
                <a:cubicBezTo>
                  <a:pt x="810478" y="1060578"/>
                  <a:pt x="783462" y="1060578"/>
                  <a:pt x="766893" y="1044020"/>
                </a:cubicBezTo>
                <a:lnTo>
                  <a:pt x="726549" y="1003704"/>
                </a:lnTo>
                <a:cubicBezTo>
                  <a:pt x="693770" y="1022422"/>
                  <a:pt x="658829" y="1036821"/>
                  <a:pt x="622447" y="1046539"/>
                </a:cubicBezTo>
                <a:lnTo>
                  <a:pt x="622447" y="1104133"/>
                </a:lnTo>
                <a:cubicBezTo>
                  <a:pt x="622447" y="1127530"/>
                  <a:pt x="603356" y="1146608"/>
                  <a:pt x="579942" y="1146608"/>
                </a:cubicBezTo>
                <a:lnTo>
                  <a:pt x="444862" y="1146608"/>
                </a:lnTo>
                <a:cubicBezTo>
                  <a:pt x="421448" y="1146608"/>
                  <a:pt x="402357" y="1127530"/>
                  <a:pt x="402357" y="1104133"/>
                </a:cubicBezTo>
                <a:lnTo>
                  <a:pt x="402357" y="1046539"/>
                </a:lnTo>
                <a:cubicBezTo>
                  <a:pt x="365976" y="1036821"/>
                  <a:pt x="331035" y="1022422"/>
                  <a:pt x="298616" y="1003344"/>
                </a:cubicBezTo>
                <a:lnTo>
                  <a:pt x="257552" y="1044020"/>
                </a:lnTo>
                <a:cubicBezTo>
                  <a:pt x="241342" y="1060578"/>
                  <a:pt x="214326" y="1060578"/>
                  <a:pt x="197756" y="1044020"/>
                </a:cubicBezTo>
                <a:lnTo>
                  <a:pt x="101940" y="948271"/>
                </a:lnTo>
                <a:cubicBezTo>
                  <a:pt x="85730" y="931712"/>
                  <a:pt x="85730" y="905075"/>
                  <a:pt x="101940" y="888517"/>
                </a:cubicBezTo>
                <a:lnTo>
                  <a:pt x="143004" y="847842"/>
                </a:lnTo>
                <a:cubicBezTo>
                  <a:pt x="123913" y="815085"/>
                  <a:pt x="109504" y="780169"/>
                  <a:pt x="99779" y="743813"/>
                </a:cubicBezTo>
                <a:lnTo>
                  <a:pt x="42145" y="743813"/>
                </a:lnTo>
                <a:cubicBezTo>
                  <a:pt x="19091" y="743813"/>
                  <a:pt x="0" y="724736"/>
                  <a:pt x="0" y="701698"/>
                </a:cubicBezTo>
                <a:lnTo>
                  <a:pt x="0" y="565993"/>
                </a:lnTo>
                <a:cubicBezTo>
                  <a:pt x="0" y="542955"/>
                  <a:pt x="19091" y="523878"/>
                  <a:pt x="42145" y="523878"/>
                </a:cubicBezTo>
                <a:lnTo>
                  <a:pt x="99779" y="523878"/>
                </a:lnTo>
                <a:cubicBezTo>
                  <a:pt x="109144" y="487522"/>
                  <a:pt x="123913" y="452606"/>
                  <a:pt x="142644" y="419849"/>
                </a:cubicBezTo>
                <a:lnTo>
                  <a:pt x="101940" y="379174"/>
                </a:lnTo>
                <a:cubicBezTo>
                  <a:pt x="85730" y="362616"/>
                  <a:pt x="85730" y="335979"/>
                  <a:pt x="101940" y="319421"/>
                </a:cubicBezTo>
                <a:lnTo>
                  <a:pt x="197756" y="223671"/>
                </a:lnTo>
                <a:cubicBezTo>
                  <a:pt x="214326" y="207113"/>
                  <a:pt x="241342" y="207113"/>
                  <a:pt x="257552" y="223671"/>
                </a:cubicBezTo>
                <a:lnTo>
                  <a:pt x="298256" y="264347"/>
                </a:lnTo>
                <a:cubicBezTo>
                  <a:pt x="331035" y="245269"/>
                  <a:pt x="365976" y="230511"/>
                  <a:pt x="402357" y="220792"/>
                </a:cubicBezTo>
                <a:lnTo>
                  <a:pt x="402357" y="163918"/>
                </a:lnTo>
                <a:cubicBezTo>
                  <a:pt x="402357" y="140521"/>
                  <a:pt x="421448" y="121443"/>
                  <a:pt x="444862" y="121443"/>
                </a:cubicBezTo>
                <a:close/>
                <a:moveTo>
                  <a:pt x="941862" y="44823"/>
                </a:moveTo>
                <a:cubicBezTo>
                  <a:pt x="936914" y="45003"/>
                  <a:pt x="931066" y="46802"/>
                  <a:pt x="925668" y="52380"/>
                </a:cubicBezTo>
                <a:lnTo>
                  <a:pt x="782805" y="194883"/>
                </a:lnTo>
                <a:lnTo>
                  <a:pt x="782805" y="330548"/>
                </a:lnTo>
                <a:lnTo>
                  <a:pt x="845780" y="267574"/>
                </a:lnTo>
                <a:lnTo>
                  <a:pt x="968131" y="145222"/>
                </a:lnTo>
                <a:lnTo>
                  <a:pt x="968131" y="70013"/>
                </a:lnTo>
                <a:cubicBezTo>
                  <a:pt x="968131" y="54539"/>
                  <a:pt x="956256" y="48421"/>
                  <a:pt x="952657" y="46982"/>
                </a:cubicBezTo>
                <a:cubicBezTo>
                  <a:pt x="950858" y="46082"/>
                  <a:pt x="946810" y="44643"/>
                  <a:pt x="941862" y="44823"/>
                </a:cubicBezTo>
                <a:close/>
                <a:moveTo>
                  <a:pt x="929672" y="1280"/>
                </a:moveTo>
                <a:cubicBezTo>
                  <a:pt x="942761" y="-1329"/>
                  <a:pt x="956616" y="21"/>
                  <a:pt x="969930" y="5598"/>
                </a:cubicBezTo>
                <a:cubicBezTo>
                  <a:pt x="996200" y="16394"/>
                  <a:pt x="1012753" y="41224"/>
                  <a:pt x="1012753" y="69653"/>
                </a:cubicBezTo>
                <a:lnTo>
                  <a:pt x="1013113" y="132268"/>
                </a:lnTo>
                <a:lnTo>
                  <a:pt x="1075368" y="132268"/>
                </a:lnTo>
                <a:cubicBezTo>
                  <a:pt x="1104157" y="132268"/>
                  <a:pt x="1128627" y="148821"/>
                  <a:pt x="1139783" y="175450"/>
                </a:cubicBezTo>
                <a:cubicBezTo>
                  <a:pt x="1150578" y="201720"/>
                  <a:pt x="1144821" y="230868"/>
                  <a:pt x="1124669" y="251380"/>
                </a:cubicBezTo>
                <a:lnTo>
                  <a:pt x="975328" y="400720"/>
                </a:lnTo>
                <a:cubicBezTo>
                  <a:pt x="971370" y="405039"/>
                  <a:pt x="965612" y="407198"/>
                  <a:pt x="959854" y="407198"/>
                </a:cubicBezTo>
                <a:lnTo>
                  <a:pt x="769490" y="407198"/>
                </a:lnTo>
                <a:lnTo>
                  <a:pt x="745380" y="431308"/>
                </a:lnTo>
                <a:cubicBezTo>
                  <a:pt x="789282" y="481688"/>
                  <a:pt x="814832" y="544303"/>
                  <a:pt x="819870" y="610516"/>
                </a:cubicBezTo>
                <a:lnTo>
                  <a:pt x="845780" y="610516"/>
                </a:lnTo>
                <a:cubicBezTo>
                  <a:pt x="858375" y="610516"/>
                  <a:pt x="868451" y="620593"/>
                  <a:pt x="868451" y="633188"/>
                </a:cubicBezTo>
                <a:cubicBezTo>
                  <a:pt x="868451" y="645423"/>
                  <a:pt x="858375" y="655499"/>
                  <a:pt x="845780" y="655499"/>
                </a:cubicBezTo>
                <a:lnTo>
                  <a:pt x="819870" y="655499"/>
                </a:lnTo>
                <a:cubicBezTo>
                  <a:pt x="814472" y="729629"/>
                  <a:pt x="783165" y="798362"/>
                  <a:pt x="730266" y="851261"/>
                </a:cubicBezTo>
                <a:cubicBezTo>
                  <a:pt x="677367" y="904519"/>
                  <a:pt x="608275" y="935827"/>
                  <a:pt x="534144" y="941225"/>
                </a:cubicBezTo>
                <a:lnTo>
                  <a:pt x="534144" y="967134"/>
                </a:lnTo>
                <a:cubicBezTo>
                  <a:pt x="534144" y="979369"/>
                  <a:pt x="524068" y="989445"/>
                  <a:pt x="511833" y="989445"/>
                </a:cubicBezTo>
                <a:cubicBezTo>
                  <a:pt x="499598" y="989445"/>
                  <a:pt x="489882" y="979369"/>
                  <a:pt x="489882" y="967134"/>
                </a:cubicBezTo>
                <a:lnTo>
                  <a:pt x="489882" y="941225"/>
                </a:lnTo>
                <a:cubicBezTo>
                  <a:pt x="416111" y="935827"/>
                  <a:pt x="347018" y="904519"/>
                  <a:pt x="293760" y="851261"/>
                </a:cubicBezTo>
                <a:cubicBezTo>
                  <a:pt x="240501" y="797642"/>
                  <a:pt x="209913" y="727830"/>
                  <a:pt x="204515" y="655499"/>
                </a:cubicBezTo>
                <a:lnTo>
                  <a:pt x="178246" y="655499"/>
                </a:lnTo>
                <a:cubicBezTo>
                  <a:pt x="166011" y="655499"/>
                  <a:pt x="155575" y="645423"/>
                  <a:pt x="155575" y="633188"/>
                </a:cubicBezTo>
                <a:cubicBezTo>
                  <a:pt x="155575" y="620593"/>
                  <a:pt x="166011" y="610516"/>
                  <a:pt x="178246" y="610516"/>
                </a:cubicBezTo>
                <a:lnTo>
                  <a:pt x="204515" y="610516"/>
                </a:lnTo>
                <a:cubicBezTo>
                  <a:pt x="207034" y="573451"/>
                  <a:pt x="216750" y="536026"/>
                  <a:pt x="233304" y="500760"/>
                </a:cubicBezTo>
                <a:cubicBezTo>
                  <a:pt x="238702" y="489605"/>
                  <a:pt x="252016" y="484927"/>
                  <a:pt x="263172" y="489965"/>
                </a:cubicBezTo>
                <a:cubicBezTo>
                  <a:pt x="274327" y="495362"/>
                  <a:pt x="279006" y="508677"/>
                  <a:pt x="273608" y="519833"/>
                </a:cubicBezTo>
                <a:cubicBezTo>
                  <a:pt x="259933" y="548981"/>
                  <a:pt x="252016" y="579569"/>
                  <a:pt x="249137" y="610516"/>
                </a:cubicBezTo>
                <a:lnTo>
                  <a:pt x="269289" y="610516"/>
                </a:lnTo>
                <a:cubicBezTo>
                  <a:pt x="281525" y="610516"/>
                  <a:pt x="291601" y="620593"/>
                  <a:pt x="291601" y="633188"/>
                </a:cubicBezTo>
                <a:cubicBezTo>
                  <a:pt x="291601" y="645423"/>
                  <a:pt x="281525" y="655499"/>
                  <a:pt x="269289" y="655499"/>
                </a:cubicBezTo>
                <a:lnTo>
                  <a:pt x="249497" y="655499"/>
                </a:lnTo>
                <a:cubicBezTo>
                  <a:pt x="254535" y="716315"/>
                  <a:pt x="280805" y="774611"/>
                  <a:pt x="325787" y="819593"/>
                </a:cubicBezTo>
                <a:cubicBezTo>
                  <a:pt x="371489" y="865655"/>
                  <a:pt x="429785" y="890845"/>
                  <a:pt x="489882" y="895883"/>
                </a:cubicBezTo>
                <a:lnTo>
                  <a:pt x="489882" y="876091"/>
                </a:lnTo>
                <a:cubicBezTo>
                  <a:pt x="489882" y="863856"/>
                  <a:pt x="499598" y="853780"/>
                  <a:pt x="511833" y="853780"/>
                </a:cubicBezTo>
                <a:cubicBezTo>
                  <a:pt x="524068" y="853780"/>
                  <a:pt x="534144" y="863856"/>
                  <a:pt x="534144" y="876091"/>
                </a:cubicBezTo>
                <a:lnTo>
                  <a:pt x="534144" y="895883"/>
                </a:lnTo>
                <a:cubicBezTo>
                  <a:pt x="594240" y="890845"/>
                  <a:pt x="652897" y="865655"/>
                  <a:pt x="698599" y="819593"/>
                </a:cubicBezTo>
                <a:cubicBezTo>
                  <a:pt x="744300" y="773892"/>
                  <a:pt x="769850" y="715235"/>
                  <a:pt x="774888" y="655499"/>
                </a:cubicBezTo>
                <a:lnTo>
                  <a:pt x="755096" y="655499"/>
                </a:lnTo>
                <a:cubicBezTo>
                  <a:pt x="742861" y="655499"/>
                  <a:pt x="732785" y="645423"/>
                  <a:pt x="732785" y="633188"/>
                </a:cubicBezTo>
                <a:cubicBezTo>
                  <a:pt x="732785" y="620593"/>
                  <a:pt x="742861" y="610516"/>
                  <a:pt x="755096" y="610516"/>
                </a:cubicBezTo>
                <a:lnTo>
                  <a:pt x="774888" y="610516"/>
                </a:lnTo>
                <a:cubicBezTo>
                  <a:pt x="770210" y="557618"/>
                  <a:pt x="750058" y="505798"/>
                  <a:pt x="713713" y="462975"/>
                </a:cubicBezTo>
                <a:lnTo>
                  <a:pt x="650018" y="526670"/>
                </a:lnTo>
                <a:cubicBezTo>
                  <a:pt x="672689" y="556178"/>
                  <a:pt x="686364" y="593243"/>
                  <a:pt x="686364" y="633188"/>
                </a:cubicBezTo>
                <a:cubicBezTo>
                  <a:pt x="686364" y="729269"/>
                  <a:pt x="608275" y="807358"/>
                  <a:pt x="511833" y="807358"/>
                </a:cubicBezTo>
                <a:cubicBezTo>
                  <a:pt x="416111" y="807358"/>
                  <a:pt x="337662" y="729269"/>
                  <a:pt x="337662" y="633188"/>
                </a:cubicBezTo>
                <a:cubicBezTo>
                  <a:pt x="337662" y="537106"/>
                  <a:pt x="416111" y="458657"/>
                  <a:pt x="511833" y="458657"/>
                </a:cubicBezTo>
                <a:cubicBezTo>
                  <a:pt x="552137" y="458657"/>
                  <a:pt x="588842" y="472332"/>
                  <a:pt x="618351" y="495003"/>
                </a:cubicBezTo>
                <a:lnTo>
                  <a:pt x="682045" y="431308"/>
                </a:lnTo>
                <a:cubicBezTo>
                  <a:pt x="639582" y="395322"/>
                  <a:pt x="587763" y="374451"/>
                  <a:pt x="534144" y="370133"/>
                </a:cubicBezTo>
                <a:lnTo>
                  <a:pt x="534144" y="389925"/>
                </a:lnTo>
                <a:cubicBezTo>
                  <a:pt x="534144" y="402160"/>
                  <a:pt x="524068" y="412236"/>
                  <a:pt x="511833" y="412236"/>
                </a:cubicBezTo>
                <a:cubicBezTo>
                  <a:pt x="499598" y="412236"/>
                  <a:pt x="489882" y="402160"/>
                  <a:pt x="489882" y="389925"/>
                </a:cubicBezTo>
                <a:lnTo>
                  <a:pt x="489882" y="370133"/>
                </a:lnTo>
                <a:cubicBezTo>
                  <a:pt x="457854" y="372652"/>
                  <a:pt x="425467" y="381288"/>
                  <a:pt x="395239" y="396042"/>
                </a:cubicBezTo>
                <a:cubicBezTo>
                  <a:pt x="384443" y="401800"/>
                  <a:pt x="370769" y="397122"/>
                  <a:pt x="365371" y="385966"/>
                </a:cubicBezTo>
                <a:cubicBezTo>
                  <a:pt x="359973" y="375171"/>
                  <a:pt x="364651" y="361496"/>
                  <a:pt x="375447" y="356098"/>
                </a:cubicBezTo>
                <a:cubicBezTo>
                  <a:pt x="412152" y="338105"/>
                  <a:pt x="451017" y="328029"/>
                  <a:pt x="489882" y="325151"/>
                </a:cubicBezTo>
                <a:lnTo>
                  <a:pt x="489882" y="298881"/>
                </a:lnTo>
                <a:cubicBezTo>
                  <a:pt x="489882" y="286646"/>
                  <a:pt x="499598" y="276570"/>
                  <a:pt x="511833" y="276570"/>
                </a:cubicBezTo>
                <a:cubicBezTo>
                  <a:pt x="524068" y="276570"/>
                  <a:pt x="534144" y="286646"/>
                  <a:pt x="534144" y="298881"/>
                </a:cubicBezTo>
                <a:lnTo>
                  <a:pt x="534144" y="325151"/>
                </a:lnTo>
                <a:cubicBezTo>
                  <a:pt x="599278" y="329829"/>
                  <a:pt x="662613" y="355019"/>
                  <a:pt x="713713" y="399641"/>
                </a:cubicBezTo>
                <a:lnTo>
                  <a:pt x="738183" y="375530"/>
                </a:lnTo>
                <a:lnTo>
                  <a:pt x="738183" y="185526"/>
                </a:lnTo>
                <a:cubicBezTo>
                  <a:pt x="738183" y="179409"/>
                  <a:pt x="740342" y="173651"/>
                  <a:pt x="744660" y="169693"/>
                </a:cubicBezTo>
                <a:lnTo>
                  <a:pt x="894001" y="20712"/>
                </a:lnTo>
                <a:cubicBezTo>
                  <a:pt x="904257" y="10456"/>
                  <a:pt x="916582" y="3889"/>
                  <a:pt x="929672" y="1280"/>
                </a:cubicBezTo>
                <a:close/>
              </a:path>
            </a:pathLst>
          </a:custGeom>
          <a:solidFill>
            <a:schemeClr val="accent4"/>
          </a:solidFill>
          <a:ln>
            <a:noFill/>
          </a:ln>
          <a:effectLst/>
        </p:spPr>
        <p:txBody>
          <a:bodyPr wrap="square" anchor="ctr">
            <a:noAutofit/>
          </a:bodyPr>
          <a:lstStyle/>
          <a:p>
            <a:endParaRPr lang="en-US" dirty="0">
              <a:latin typeface="Lato Light" panose="020F0502020204030203" pitchFamily="34" charset="0"/>
            </a:endParaRPr>
          </a:p>
        </p:txBody>
      </p:sp>
      <p:sp>
        <p:nvSpPr>
          <p:cNvPr id="42" name="Freeform 41">
            <a:extLst>
              <a:ext uri="{FF2B5EF4-FFF2-40B4-BE49-F238E27FC236}">
                <a16:creationId xmlns:a16="http://schemas.microsoft.com/office/drawing/2014/main" id="{0510F447-F301-DA4F-8977-6E2F255D47BC}"/>
              </a:ext>
            </a:extLst>
          </p:cNvPr>
          <p:cNvSpPr>
            <a:spLocks noChangeAspect="1" noChangeArrowheads="1"/>
          </p:cNvSpPr>
          <p:nvPr/>
        </p:nvSpPr>
        <p:spPr bwMode="auto">
          <a:xfrm>
            <a:off x="7157569" y="3904441"/>
            <a:ext cx="1497674" cy="1497674"/>
          </a:xfrm>
          <a:custGeom>
            <a:avLst/>
            <a:gdLst>
              <a:gd name="connsiteX0" fmla="*/ 67316 w 1145815"/>
              <a:gd name="connsiteY0" fmla="*/ 1020222 h 1145815"/>
              <a:gd name="connsiteX1" fmla="*/ 44997 w 1145815"/>
              <a:gd name="connsiteY1" fmla="*/ 1042893 h 1145815"/>
              <a:gd name="connsiteX2" fmla="*/ 44997 w 1145815"/>
              <a:gd name="connsiteY2" fmla="*/ 1100832 h 1145815"/>
              <a:gd name="connsiteX3" fmla="*/ 366819 w 1145815"/>
              <a:gd name="connsiteY3" fmla="*/ 1100832 h 1145815"/>
              <a:gd name="connsiteX4" fmla="*/ 366819 w 1145815"/>
              <a:gd name="connsiteY4" fmla="*/ 1042893 h 1145815"/>
              <a:gd name="connsiteX5" fmla="*/ 344860 w 1145815"/>
              <a:gd name="connsiteY5" fmla="*/ 1020222 h 1145815"/>
              <a:gd name="connsiteX6" fmla="*/ 434135 w 1145815"/>
              <a:gd name="connsiteY6" fmla="*/ 912982 h 1145815"/>
              <a:gd name="connsiteX7" fmla="*/ 411816 w 1145815"/>
              <a:gd name="connsiteY7" fmla="*/ 935293 h 1145815"/>
              <a:gd name="connsiteX8" fmla="*/ 411816 w 1145815"/>
              <a:gd name="connsiteY8" fmla="*/ 1100832 h 1145815"/>
              <a:gd name="connsiteX9" fmla="*/ 733998 w 1145815"/>
              <a:gd name="connsiteY9" fmla="*/ 1100832 h 1145815"/>
              <a:gd name="connsiteX10" fmla="*/ 733998 w 1145815"/>
              <a:gd name="connsiteY10" fmla="*/ 935293 h 1145815"/>
              <a:gd name="connsiteX11" fmla="*/ 711679 w 1145815"/>
              <a:gd name="connsiteY11" fmla="*/ 912982 h 1145815"/>
              <a:gd name="connsiteX12" fmla="*/ 801314 w 1145815"/>
              <a:gd name="connsiteY12" fmla="*/ 841368 h 1145815"/>
              <a:gd name="connsiteX13" fmla="*/ 778996 w 1145815"/>
              <a:gd name="connsiteY13" fmla="*/ 863680 h 1145815"/>
              <a:gd name="connsiteX14" fmla="*/ 778996 w 1145815"/>
              <a:gd name="connsiteY14" fmla="*/ 1100832 h 1145815"/>
              <a:gd name="connsiteX15" fmla="*/ 1101178 w 1145815"/>
              <a:gd name="connsiteY15" fmla="*/ 1100832 h 1145815"/>
              <a:gd name="connsiteX16" fmla="*/ 1101178 w 1145815"/>
              <a:gd name="connsiteY16" fmla="*/ 863680 h 1145815"/>
              <a:gd name="connsiteX17" fmla="*/ 1078859 w 1145815"/>
              <a:gd name="connsiteY17" fmla="*/ 841368 h 1145815"/>
              <a:gd name="connsiteX18" fmla="*/ 292894 w 1145815"/>
              <a:gd name="connsiteY18" fmla="*/ 747713 h 1145815"/>
              <a:gd name="connsiteX19" fmla="*/ 308971 w 1145815"/>
              <a:gd name="connsiteY19" fmla="*/ 754114 h 1145815"/>
              <a:gd name="connsiteX20" fmla="*/ 315547 w 1145815"/>
              <a:gd name="connsiteY20" fmla="*/ 769760 h 1145815"/>
              <a:gd name="connsiteX21" fmla="*/ 308971 w 1145815"/>
              <a:gd name="connsiteY21" fmla="*/ 785407 h 1145815"/>
              <a:gd name="connsiteX22" fmla="*/ 292894 w 1145815"/>
              <a:gd name="connsiteY22" fmla="*/ 791808 h 1145815"/>
              <a:gd name="connsiteX23" fmla="*/ 276817 w 1145815"/>
              <a:gd name="connsiteY23" fmla="*/ 785407 h 1145815"/>
              <a:gd name="connsiteX24" fmla="*/ 269875 w 1145815"/>
              <a:gd name="connsiteY24" fmla="*/ 769760 h 1145815"/>
              <a:gd name="connsiteX25" fmla="*/ 276817 w 1145815"/>
              <a:gd name="connsiteY25" fmla="*/ 754114 h 1145815"/>
              <a:gd name="connsiteX26" fmla="*/ 292894 w 1145815"/>
              <a:gd name="connsiteY26" fmla="*/ 747713 h 1145815"/>
              <a:gd name="connsiteX27" fmla="*/ 895172 w 1145815"/>
              <a:gd name="connsiteY27" fmla="*/ 704850 h 1145815"/>
              <a:gd name="connsiteX28" fmla="*/ 910819 w 1145815"/>
              <a:gd name="connsiteY28" fmla="*/ 711251 h 1145815"/>
              <a:gd name="connsiteX29" fmla="*/ 917220 w 1145815"/>
              <a:gd name="connsiteY29" fmla="*/ 726897 h 1145815"/>
              <a:gd name="connsiteX30" fmla="*/ 910819 w 1145815"/>
              <a:gd name="connsiteY30" fmla="*/ 742544 h 1145815"/>
              <a:gd name="connsiteX31" fmla="*/ 895172 w 1145815"/>
              <a:gd name="connsiteY31" fmla="*/ 748945 h 1145815"/>
              <a:gd name="connsiteX32" fmla="*/ 879526 w 1145815"/>
              <a:gd name="connsiteY32" fmla="*/ 742544 h 1145815"/>
              <a:gd name="connsiteX33" fmla="*/ 873125 w 1145815"/>
              <a:gd name="connsiteY33" fmla="*/ 726897 h 1145815"/>
              <a:gd name="connsiteX34" fmla="*/ 879526 w 1145815"/>
              <a:gd name="connsiteY34" fmla="*/ 711251 h 1145815"/>
              <a:gd name="connsiteX35" fmla="*/ 895172 w 1145815"/>
              <a:gd name="connsiteY35" fmla="*/ 704850 h 1145815"/>
              <a:gd name="connsiteX36" fmla="*/ 411816 w 1145815"/>
              <a:gd name="connsiteY36" fmla="*/ 671151 h 1145815"/>
              <a:gd name="connsiteX37" fmla="*/ 411816 w 1145815"/>
              <a:gd name="connsiteY37" fmla="*/ 871957 h 1145815"/>
              <a:gd name="connsiteX38" fmla="*/ 434135 w 1145815"/>
              <a:gd name="connsiteY38" fmla="*/ 867998 h 1145815"/>
              <a:gd name="connsiteX39" fmla="*/ 467973 w 1145815"/>
              <a:gd name="connsiteY39" fmla="*/ 867998 h 1145815"/>
              <a:gd name="connsiteX40" fmla="*/ 467973 w 1145815"/>
              <a:gd name="connsiteY40" fmla="*/ 671151 h 1145815"/>
              <a:gd name="connsiteX41" fmla="*/ 326861 w 1145815"/>
              <a:gd name="connsiteY41" fmla="*/ 228515 h 1145815"/>
              <a:gd name="connsiteX42" fmla="*/ 223907 w 1145815"/>
              <a:gd name="connsiteY42" fmla="*/ 331437 h 1145815"/>
              <a:gd name="connsiteX43" fmla="*/ 223907 w 1145815"/>
              <a:gd name="connsiteY43" fmla="*/ 447314 h 1145815"/>
              <a:gd name="connsiteX44" fmla="*/ 268545 w 1145815"/>
              <a:gd name="connsiteY44" fmla="*/ 510651 h 1145815"/>
              <a:gd name="connsiteX45" fmla="*/ 268545 w 1145815"/>
              <a:gd name="connsiteY45" fmla="*/ 354109 h 1145815"/>
              <a:gd name="connsiteX46" fmla="*/ 291223 w 1145815"/>
              <a:gd name="connsiteY46" fmla="*/ 331797 h 1145815"/>
              <a:gd name="connsiteX47" fmla="*/ 313542 w 1145815"/>
              <a:gd name="connsiteY47" fmla="*/ 354109 h 1145815"/>
              <a:gd name="connsiteX48" fmla="*/ 313542 w 1145815"/>
              <a:gd name="connsiteY48" fmla="*/ 509931 h 1145815"/>
              <a:gd name="connsiteX49" fmla="*/ 428015 w 1145815"/>
              <a:gd name="connsiteY49" fmla="*/ 509931 h 1145815"/>
              <a:gd name="connsiteX50" fmla="*/ 428015 w 1145815"/>
              <a:gd name="connsiteY50" fmla="*/ 354109 h 1145815"/>
              <a:gd name="connsiteX51" fmla="*/ 450334 w 1145815"/>
              <a:gd name="connsiteY51" fmla="*/ 331797 h 1145815"/>
              <a:gd name="connsiteX52" fmla="*/ 472653 w 1145815"/>
              <a:gd name="connsiteY52" fmla="*/ 354109 h 1145815"/>
              <a:gd name="connsiteX53" fmla="*/ 472653 w 1145815"/>
              <a:gd name="connsiteY53" fmla="*/ 413487 h 1145815"/>
              <a:gd name="connsiteX54" fmla="*/ 503611 w 1145815"/>
              <a:gd name="connsiteY54" fmla="*/ 444435 h 1145815"/>
              <a:gd name="connsiteX55" fmla="*/ 619525 w 1145815"/>
              <a:gd name="connsiteY55" fmla="*/ 444435 h 1145815"/>
              <a:gd name="connsiteX56" fmla="*/ 641123 w 1145815"/>
              <a:gd name="connsiteY56" fmla="*/ 422843 h 1145815"/>
              <a:gd name="connsiteX57" fmla="*/ 619525 w 1145815"/>
              <a:gd name="connsiteY57" fmla="*/ 401251 h 1145815"/>
              <a:gd name="connsiteX58" fmla="*/ 539969 w 1145815"/>
              <a:gd name="connsiteY58" fmla="*/ 401251 h 1145815"/>
              <a:gd name="connsiteX59" fmla="*/ 517290 w 1145815"/>
              <a:gd name="connsiteY59" fmla="*/ 378939 h 1145815"/>
              <a:gd name="connsiteX60" fmla="*/ 517290 w 1145815"/>
              <a:gd name="connsiteY60" fmla="*/ 331437 h 1145815"/>
              <a:gd name="connsiteX61" fmla="*/ 414336 w 1145815"/>
              <a:gd name="connsiteY61" fmla="*/ 228515 h 1145815"/>
              <a:gd name="connsiteX62" fmla="*/ 372579 w 1145815"/>
              <a:gd name="connsiteY62" fmla="*/ 44623 h 1145815"/>
              <a:gd name="connsiteX63" fmla="*/ 313542 w 1145815"/>
              <a:gd name="connsiteY63" fmla="*/ 104001 h 1145815"/>
              <a:gd name="connsiteX64" fmla="*/ 313542 w 1145815"/>
              <a:gd name="connsiteY64" fmla="*/ 124514 h 1145815"/>
              <a:gd name="connsiteX65" fmla="*/ 372579 w 1145815"/>
              <a:gd name="connsiteY65" fmla="*/ 183892 h 1145815"/>
              <a:gd name="connsiteX66" fmla="*/ 431975 w 1145815"/>
              <a:gd name="connsiteY66" fmla="*/ 124514 h 1145815"/>
              <a:gd name="connsiteX67" fmla="*/ 431975 w 1145815"/>
              <a:gd name="connsiteY67" fmla="*/ 104001 h 1145815"/>
              <a:gd name="connsiteX68" fmla="*/ 372579 w 1145815"/>
              <a:gd name="connsiteY68" fmla="*/ 44623 h 1145815"/>
              <a:gd name="connsiteX69" fmla="*/ 372579 w 1145815"/>
              <a:gd name="connsiteY69" fmla="*/ 0 h 1145815"/>
              <a:gd name="connsiteX70" fmla="*/ 476973 w 1145815"/>
              <a:gd name="connsiteY70" fmla="*/ 104001 h 1145815"/>
              <a:gd name="connsiteX71" fmla="*/ 476973 w 1145815"/>
              <a:gd name="connsiteY71" fmla="*/ 124514 h 1145815"/>
              <a:gd name="connsiteX72" fmla="*/ 453934 w 1145815"/>
              <a:gd name="connsiteY72" fmla="*/ 189290 h 1145815"/>
              <a:gd name="connsiteX73" fmla="*/ 562288 w 1145815"/>
              <a:gd name="connsiteY73" fmla="*/ 331437 h 1145815"/>
              <a:gd name="connsiteX74" fmla="*/ 562288 w 1145815"/>
              <a:gd name="connsiteY74" fmla="*/ 356628 h 1145815"/>
              <a:gd name="connsiteX75" fmla="*/ 619525 w 1145815"/>
              <a:gd name="connsiteY75" fmla="*/ 356628 h 1145815"/>
              <a:gd name="connsiteX76" fmla="*/ 686121 w 1145815"/>
              <a:gd name="connsiteY76" fmla="*/ 422843 h 1145815"/>
              <a:gd name="connsiteX77" fmla="*/ 619525 w 1145815"/>
              <a:gd name="connsiteY77" fmla="*/ 489059 h 1145815"/>
              <a:gd name="connsiteX78" fmla="*/ 503611 w 1145815"/>
              <a:gd name="connsiteY78" fmla="*/ 489059 h 1145815"/>
              <a:gd name="connsiteX79" fmla="*/ 472653 w 1145815"/>
              <a:gd name="connsiteY79" fmla="*/ 482581 h 1145815"/>
              <a:gd name="connsiteX80" fmla="*/ 472653 w 1145815"/>
              <a:gd name="connsiteY80" fmla="*/ 509931 h 1145815"/>
              <a:gd name="connsiteX81" fmla="*/ 499291 w 1145815"/>
              <a:gd name="connsiteY81" fmla="*/ 509931 h 1145815"/>
              <a:gd name="connsiteX82" fmla="*/ 611245 w 1145815"/>
              <a:gd name="connsiteY82" fmla="*/ 621849 h 1145815"/>
              <a:gd name="connsiteX83" fmla="*/ 611245 w 1145815"/>
              <a:gd name="connsiteY83" fmla="*/ 867998 h 1145815"/>
              <a:gd name="connsiteX84" fmla="*/ 711679 w 1145815"/>
              <a:gd name="connsiteY84" fmla="*/ 867998 h 1145815"/>
              <a:gd name="connsiteX85" fmla="*/ 733998 w 1145815"/>
              <a:gd name="connsiteY85" fmla="*/ 871957 h 1145815"/>
              <a:gd name="connsiteX86" fmla="*/ 733998 w 1145815"/>
              <a:gd name="connsiteY86" fmla="*/ 863680 h 1145815"/>
              <a:gd name="connsiteX87" fmla="*/ 801314 w 1145815"/>
              <a:gd name="connsiteY87" fmla="*/ 796385 h 1145815"/>
              <a:gd name="connsiteX88" fmla="*/ 962586 w 1145815"/>
              <a:gd name="connsiteY88" fmla="*/ 796385 h 1145815"/>
              <a:gd name="connsiteX89" fmla="*/ 962586 w 1145815"/>
              <a:gd name="connsiteY89" fmla="*/ 186051 h 1145815"/>
              <a:gd name="connsiteX90" fmla="*/ 975545 w 1145815"/>
              <a:gd name="connsiteY90" fmla="*/ 165898 h 1145815"/>
              <a:gd name="connsiteX91" fmla="*/ 939907 w 1145815"/>
              <a:gd name="connsiteY91" fmla="*/ 109399 h 1145815"/>
              <a:gd name="connsiteX92" fmla="*/ 904629 w 1145815"/>
              <a:gd name="connsiteY92" fmla="*/ 165898 h 1145815"/>
              <a:gd name="connsiteX93" fmla="*/ 917588 w 1145815"/>
              <a:gd name="connsiteY93" fmla="*/ 186051 h 1145815"/>
              <a:gd name="connsiteX94" fmla="*/ 917588 w 1145815"/>
              <a:gd name="connsiteY94" fmla="*/ 642362 h 1145815"/>
              <a:gd name="connsiteX95" fmla="*/ 895269 w 1145815"/>
              <a:gd name="connsiteY95" fmla="*/ 664673 h 1145815"/>
              <a:gd name="connsiteX96" fmla="*/ 872950 w 1145815"/>
              <a:gd name="connsiteY96" fmla="*/ 642362 h 1145815"/>
              <a:gd name="connsiteX97" fmla="*/ 872950 w 1145815"/>
              <a:gd name="connsiteY97" fmla="*/ 208363 h 1145815"/>
              <a:gd name="connsiteX98" fmla="*/ 865391 w 1145815"/>
              <a:gd name="connsiteY98" fmla="*/ 208363 h 1145815"/>
              <a:gd name="connsiteX99" fmla="*/ 845952 w 1145815"/>
              <a:gd name="connsiteY99" fmla="*/ 197207 h 1145815"/>
              <a:gd name="connsiteX100" fmla="*/ 846672 w 1145815"/>
              <a:gd name="connsiteY100" fmla="*/ 174175 h 1145815"/>
              <a:gd name="connsiteX101" fmla="*/ 921188 w 1145815"/>
              <a:gd name="connsiteY101" fmla="*/ 55419 h 1145815"/>
              <a:gd name="connsiteX102" fmla="*/ 939907 w 1145815"/>
              <a:gd name="connsiteY102" fmla="*/ 44983 h 1145815"/>
              <a:gd name="connsiteX103" fmla="*/ 958986 w 1145815"/>
              <a:gd name="connsiteY103" fmla="*/ 55419 h 1145815"/>
              <a:gd name="connsiteX104" fmla="*/ 1033502 w 1145815"/>
              <a:gd name="connsiteY104" fmla="*/ 174175 h 1145815"/>
              <a:gd name="connsiteX105" fmla="*/ 1033862 w 1145815"/>
              <a:gd name="connsiteY105" fmla="*/ 197207 h 1145815"/>
              <a:gd name="connsiteX106" fmla="*/ 1014423 w 1145815"/>
              <a:gd name="connsiteY106" fmla="*/ 208363 h 1145815"/>
              <a:gd name="connsiteX107" fmla="*/ 1007223 w 1145815"/>
              <a:gd name="connsiteY107" fmla="*/ 208363 h 1145815"/>
              <a:gd name="connsiteX108" fmla="*/ 1007223 w 1145815"/>
              <a:gd name="connsiteY108" fmla="*/ 796385 h 1145815"/>
              <a:gd name="connsiteX109" fmla="*/ 1078859 w 1145815"/>
              <a:gd name="connsiteY109" fmla="*/ 796385 h 1145815"/>
              <a:gd name="connsiteX110" fmla="*/ 1145815 w 1145815"/>
              <a:gd name="connsiteY110" fmla="*/ 863680 h 1145815"/>
              <a:gd name="connsiteX111" fmla="*/ 1145815 w 1145815"/>
              <a:gd name="connsiteY111" fmla="*/ 1123144 h 1145815"/>
              <a:gd name="connsiteX112" fmla="*/ 1123496 w 1145815"/>
              <a:gd name="connsiteY112" fmla="*/ 1145815 h 1145815"/>
              <a:gd name="connsiteX113" fmla="*/ 22318 w 1145815"/>
              <a:gd name="connsiteY113" fmla="*/ 1145815 h 1145815"/>
              <a:gd name="connsiteX114" fmla="*/ 0 w 1145815"/>
              <a:gd name="connsiteY114" fmla="*/ 1123144 h 1145815"/>
              <a:gd name="connsiteX115" fmla="*/ 0 w 1145815"/>
              <a:gd name="connsiteY115" fmla="*/ 1042893 h 1145815"/>
              <a:gd name="connsiteX116" fmla="*/ 67316 w 1145815"/>
              <a:gd name="connsiteY116" fmla="*/ 975598 h 1145815"/>
              <a:gd name="connsiteX117" fmla="*/ 268545 w 1145815"/>
              <a:gd name="connsiteY117" fmla="*/ 975598 h 1145815"/>
              <a:gd name="connsiteX118" fmla="*/ 268545 w 1145815"/>
              <a:gd name="connsiteY118" fmla="*/ 865839 h 1145815"/>
              <a:gd name="connsiteX119" fmla="*/ 291223 w 1145815"/>
              <a:gd name="connsiteY119" fmla="*/ 843527 h 1145815"/>
              <a:gd name="connsiteX120" fmla="*/ 313542 w 1145815"/>
              <a:gd name="connsiteY120" fmla="*/ 865839 h 1145815"/>
              <a:gd name="connsiteX121" fmla="*/ 313542 w 1145815"/>
              <a:gd name="connsiteY121" fmla="*/ 975598 h 1145815"/>
              <a:gd name="connsiteX122" fmla="*/ 366819 w 1145815"/>
              <a:gd name="connsiteY122" fmla="*/ 975598 h 1145815"/>
              <a:gd name="connsiteX123" fmla="*/ 366819 w 1145815"/>
              <a:gd name="connsiteY123" fmla="*/ 648839 h 1145815"/>
              <a:gd name="connsiteX124" fmla="*/ 389498 w 1145815"/>
              <a:gd name="connsiteY124" fmla="*/ 626168 h 1145815"/>
              <a:gd name="connsiteX125" fmla="*/ 490292 w 1145815"/>
              <a:gd name="connsiteY125" fmla="*/ 626168 h 1145815"/>
              <a:gd name="connsiteX126" fmla="*/ 512611 w 1145815"/>
              <a:gd name="connsiteY126" fmla="*/ 648839 h 1145815"/>
              <a:gd name="connsiteX127" fmla="*/ 512611 w 1145815"/>
              <a:gd name="connsiteY127" fmla="*/ 867998 h 1145815"/>
              <a:gd name="connsiteX128" fmla="*/ 566248 w 1145815"/>
              <a:gd name="connsiteY128" fmla="*/ 867998 h 1145815"/>
              <a:gd name="connsiteX129" fmla="*/ 566248 w 1145815"/>
              <a:gd name="connsiteY129" fmla="*/ 621849 h 1145815"/>
              <a:gd name="connsiteX130" fmla="*/ 499291 w 1145815"/>
              <a:gd name="connsiteY130" fmla="*/ 554554 h 1145815"/>
              <a:gd name="connsiteX131" fmla="*/ 313542 w 1145815"/>
              <a:gd name="connsiteY131" fmla="*/ 554554 h 1145815"/>
              <a:gd name="connsiteX132" fmla="*/ 313542 w 1145815"/>
              <a:gd name="connsiteY132" fmla="*/ 683746 h 1145815"/>
              <a:gd name="connsiteX133" fmla="*/ 291223 w 1145815"/>
              <a:gd name="connsiteY133" fmla="*/ 705698 h 1145815"/>
              <a:gd name="connsiteX134" fmla="*/ 268545 w 1145815"/>
              <a:gd name="connsiteY134" fmla="*/ 683746 h 1145815"/>
              <a:gd name="connsiteX135" fmla="*/ 268545 w 1145815"/>
              <a:gd name="connsiteY135" fmla="*/ 556713 h 1145815"/>
              <a:gd name="connsiteX136" fmla="*/ 179270 w 1145815"/>
              <a:gd name="connsiteY136" fmla="*/ 447314 h 1145815"/>
              <a:gd name="connsiteX137" fmla="*/ 179270 w 1145815"/>
              <a:gd name="connsiteY137" fmla="*/ 331437 h 1145815"/>
              <a:gd name="connsiteX138" fmla="*/ 290503 w 1145815"/>
              <a:gd name="connsiteY138" fmla="*/ 188210 h 1145815"/>
              <a:gd name="connsiteX139" fmla="*/ 268545 w 1145815"/>
              <a:gd name="connsiteY139" fmla="*/ 124514 h 1145815"/>
              <a:gd name="connsiteX140" fmla="*/ 268545 w 1145815"/>
              <a:gd name="connsiteY140" fmla="*/ 104001 h 1145815"/>
              <a:gd name="connsiteX141" fmla="*/ 372579 w 1145815"/>
              <a:gd name="connsiteY141" fmla="*/ 0 h 114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145815" h="1145815">
                <a:moveTo>
                  <a:pt x="67316" y="1020222"/>
                </a:moveTo>
                <a:cubicBezTo>
                  <a:pt x="55077" y="1020222"/>
                  <a:pt x="44997" y="1030298"/>
                  <a:pt x="44997" y="1042893"/>
                </a:cubicBezTo>
                <a:lnTo>
                  <a:pt x="44997" y="1100832"/>
                </a:lnTo>
                <a:lnTo>
                  <a:pt x="366819" y="1100832"/>
                </a:lnTo>
                <a:lnTo>
                  <a:pt x="366819" y="1042893"/>
                </a:lnTo>
                <a:cubicBezTo>
                  <a:pt x="366819" y="1030298"/>
                  <a:pt x="357100" y="1020222"/>
                  <a:pt x="344860" y="1020222"/>
                </a:cubicBezTo>
                <a:close/>
                <a:moveTo>
                  <a:pt x="434135" y="912982"/>
                </a:moveTo>
                <a:cubicBezTo>
                  <a:pt x="421896" y="912982"/>
                  <a:pt x="411816" y="923058"/>
                  <a:pt x="411816" y="935293"/>
                </a:cubicBezTo>
                <a:lnTo>
                  <a:pt x="411816" y="1100832"/>
                </a:lnTo>
                <a:lnTo>
                  <a:pt x="733998" y="1100832"/>
                </a:lnTo>
                <a:lnTo>
                  <a:pt x="733998" y="935293"/>
                </a:lnTo>
                <a:cubicBezTo>
                  <a:pt x="733998" y="923058"/>
                  <a:pt x="723919" y="912982"/>
                  <a:pt x="711679" y="912982"/>
                </a:cubicBezTo>
                <a:close/>
                <a:moveTo>
                  <a:pt x="801314" y="841368"/>
                </a:moveTo>
                <a:cubicBezTo>
                  <a:pt x="789075" y="841368"/>
                  <a:pt x="778996" y="851444"/>
                  <a:pt x="778996" y="863680"/>
                </a:cubicBezTo>
                <a:lnTo>
                  <a:pt x="778996" y="1100832"/>
                </a:lnTo>
                <a:lnTo>
                  <a:pt x="1101178" y="1100832"/>
                </a:lnTo>
                <a:lnTo>
                  <a:pt x="1101178" y="863680"/>
                </a:lnTo>
                <a:cubicBezTo>
                  <a:pt x="1101178" y="851444"/>
                  <a:pt x="1091098" y="841368"/>
                  <a:pt x="1078859" y="841368"/>
                </a:cubicBezTo>
                <a:close/>
                <a:moveTo>
                  <a:pt x="292894" y="747713"/>
                </a:moveTo>
                <a:cubicBezTo>
                  <a:pt x="298740" y="747713"/>
                  <a:pt x="304586" y="750202"/>
                  <a:pt x="308971" y="754114"/>
                </a:cubicBezTo>
                <a:cubicBezTo>
                  <a:pt x="313355" y="758381"/>
                  <a:pt x="315547" y="764071"/>
                  <a:pt x="315547" y="769760"/>
                </a:cubicBezTo>
                <a:cubicBezTo>
                  <a:pt x="315547" y="775450"/>
                  <a:pt x="313355" y="781140"/>
                  <a:pt x="308971" y="785407"/>
                </a:cubicBezTo>
                <a:cubicBezTo>
                  <a:pt x="304586" y="789674"/>
                  <a:pt x="298740" y="791808"/>
                  <a:pt x="292894" y="791808"/>
                </a:cubicBezTo>
                <a:cubicBezTo>
                  <a:pt x="286682" y="791808"/>
                  <a:pt x="280836" y="789674"/>
                  <a:pt x="276817" y="785407"/>
                </a:cubicBezTo>
                <a:cubicBezTo>
                  <a:pt x="272432" y="781140"/>
                  <a:pt x="269875" y="775450"/>
                  <a:pt x="269875" y="769760"/>
                </a:cubicBezTo>
                <a:cubicBezTo>
                  <a:pt x="269875" y="764071"/>
                  <a:pt x="272432" y="758381"/>
                  <a:pt x="276817" y="754114"/>
                </a:cubicBezTo>
                <a:cubicBezTo>
                  <a:pt x="280836" y="750202"/>
                  <a:pt x="286682" y="747713"/>
                  <a:pt x="292894" y="747713"/>
                </a:cubicBezTo>
                <a:close/>
                <a:moveTo>
                  <a:pt x="895172" y="704850"/>
                </a:moveTo>
                <a:cubicBezTo>
                  <a:pt x="901218" y="704850"/>
                  <a:pt x="906907" y="706984"/>
                  <a:pt x="910819" y="711251"/>
                </a:cubicBezTo>
                <a:cubicBezTo>
                  <a:pt x="915086" y="715163"/>
                  <a:pt x="917220" y="720852"/>
                  <a:pt x="917220" y="726897"/>
                </a:cubicBezTo>
                <a:cubicBezTo>
                  <a:pt x="917220" y="732587"/>
                  <a:pt x="915086" y="738277"/>
                  <a:pt x="910819" y="742544"/>
                </a:cubicBezTo>
                <a:cubicBezTo>
                  <a:pt x="906907" y="746455"/>
                  <a:pt x="901218" y="748945"/>
                  <a:pt x="895172" y="748945"/>
                </a:cubicBezTo>
                <a:cubicBezTo>
                  <a:pt x="889483" y="748945"/>
                  <a:pt x="883438" y="746455"/>
                  <a:pt x="879526" y="742544"/>
                </a:cubicBezTo>
                <a:cubicBezTo>
                  <a:pt x="875614" y="738277"/>
                  <a:pt x="873125" y="732587"/>
                  <a:pt x="873125" y="726897"/>
                </a:cubicBezTo>
                <a:cubicBezTo>
                  <a:pt x="873125" y="720852"/>
                  <a:pt x="875614" y="715163"/>
                  <a:pt x="879526" y="711251"/>
                </a:cubicBezTo>
                <a:cubicBezTo>
                  <a:pt x="883438" y="706984"/>
                  <a:pt x="889483" y="704850"/>
                  <a:pt x="895172" y="704850"/>
                </a:cubicBezTo>
                <a:close/>
                <a:moveTo>
                  <a:pt x="411816" y="671151"/>
                </a:moveTo>
                <a:lnTo>
                  <a:pt x="411816" y="871957"/>
                </a:lnTo>
                <a:cubicBezTo>
                  <a:pt x="418656" y="869438"/>
                  <a:pt x="426576" y="867998"/>
                  <a:pt x="434135" y="867998"/>
                </a:cubicBezTo>
                <a:lnTo>
                  <a:pt x="467973" y="867998"/>
                </a:lnTo>
                <a:lnTo>
                  <a:pt x="467973" y="671151"/>
                </a:lnTo>
                <a:close/>
                <a:moveTo>
                  <a:pt x="326861" y="228515"/>
                </a:moveTo>
                <a:cubicBezTo>
                  <a:pt x="270344" y="228515"/>
                  <a:pt x="223907" y="274578"/>
                  <a:pt x="223907" y="331437"/>
                </a:cubicBezTo>
                <a:lnTo>
                  <a:pt x="223907" y="447314"/>
                </a:lnTo>
                <a:cubicBezTo>
                  <a:pt x="223907" y="476463"/>
                  <a:pt x="242626" y="501294"/>
                  <a:pt x="268545" y="510651"/>
                </a:cubicBezTo>
                <a:lnTo>
                  <a:pt x="268545" y="354109"/>
                </a:lnTo>
                <a:cubicBezTo>
                  <a:pt x="268545" y="341873"/>
                  <a:pt x="278984" y="331797"/>
                  <a:pt x="291223" y="331797"/>
                </a:cubicBezTo>
                <a:cubicBezTo>
                  <a:pt x="303463" y="331797"/>
                  <a:pt x="313542" y="341873"/>
                  <a:pt x="313542" y="354109"/>
                </a:cubicBezTo>
                <a:lnTo>
                  <a:pt x="313542" y="509931"/>
                </a:lnTo>
                <a:lnTo>
                  <a:pt x="428015" y="509931"/>
                </a:lnTo>
                <a:lnTo>
                  <a:pt x="428015" y="354109"/>
                </a:lnTo>
                <a:cubicBezTo>
                  <a:pt x="428015" y="341873"/>
                  <a:pt x="438095" y="331797"/>
                  <a:pt x="450334" y="331797"/>
                </a:cubicBezTo>
                <a:cubicBezTo>
                  <a:pt x="462934" y="331797"/>
                  <a:pt x="472653" y="341873"/>
                  <a:pt x="472653" y="354109"/>
                </a:cubicBezTo>
                <a:lnTo>
                  <a:pt x="472653" y="413487"/>
                </a:lnTo>
                <a:cubicBezTo>
                  <a:pt x="472653" y="430760"/>
                  <a:pt x="486692" y="444435"/>
                  <a:pt x="503611" y="444435"/>
                </a:cubicBezTo>
                <a:lnTo>
                  <a:pt x="619525" y="444435"/>
                </a:lnTo>
                <a:cubicBezTo>
                  <a:pt x="631404" y="444435"/>
                  <a:pt x="641123" y="434719"/>
                  <a:pt x="641123" y="422843"/>
                </a:cubicBezTo>
                <a:cubicBezTo>
                  <a:pt x="641123" y="410967"/>
                  <a:pt x="631404" y="401251"/>
                  <a:pt x="619525" y="401251"/>
                </a:cubicBezTo>
                <a:lnTo>
                  <a:pt x="539969" y="401251"/>
                </a:lnTo>
                <a:cubicBezTo>
                  <a:pt x="527370" y="401251"/>
                  <a:pt x="517290" y="391535"/>
                  <a:pt x="517290" y="378939"/>
                </a:cubicBezTo>
                <a:lnTo>
                  <a:pt x="517290" y="331437"/>
                </a:lnTo>
                <a:cubicBezTo>
                  <a:pt x="517290" y="274578"/>
                  <a:pt x="471213" y="228515"/>
                  <a:pt x="414336" y="228515"/>
                </a:cubicBezTo>
                <a:close/>
                <a:moveTo>
                  <a:pt x="372579" y="44623"/>
                </a:moveTo>
                <a:cubicBezTo>
                  <a:pt x="340180" y="44623"/>
                  <a:pt x="313542" y="71254"/>
                  <a:pt x="313542" y="104001"/>
                </a:cubicBezTo>
                <a:lnTo>
                  <a:pt x="313542" y="124514"/>
                </a:lnTo>
                <a:cubicBezTo>
                  <a:pt x="313542" y="157262"/>
                  <a:pt x="340180" y="183892"/>
                  <a:pt x="372579" y="183892"/>
                </a:cubicBezTo>
                <a:cubicBezTo>
                  <a:pt x="405697" y="183892"/>
                  <a:pt x="431975" y="157262"/>
                  <a:pt x="431975" y="124514"/>
                </a:cubicBezTo>
                <a:lnTo>
                  <a:pt x="431975" y="104001"/>
                </a:lnTo>
                <a:cubicBezTo>
                  <a:pt x="431975" y="71254"/>
                  <a:pt x="405697" y="44623"/>
                  <a:pt x="372579" y="44623"/>
                </a:cubicBezTo>
                <a:close/>
                <a:moveTo>
                  <a:pt x="372579" y="0"/>
                </a:moveTo>
                <a:cubicBezTo>
                  <a:pt x="430175" y="0"/>
                  <a:pt x="476973" y="46423"/>
                  <a:pt x="476973" y="104001"/>
                </a:cubicBezTo>
                <a:lnTo>
                  <a:pt x="476973" y="124514"/>
                </a:lnTo>
                <a:cubicBezTo>
                  <a:pt x="476973" y="148985"/>
                  <a:pt x="468333" y="171656"/>
                  <a:pt x="453934" y="189290"/>
                </a:cubicBezTo>
                <a:cubicBezTo>
                  <a:pt x="516570" y="206563"/>
                  <a:pt x="562288" y="263782"/>
                  <a:pt x="562288" y="331437"/>
                </a:cubicBezTo>
                <a:lnTo>
                  <a:pt x="562288" y="356628"/>
                </a:lnTo>
                <a:lnTo>
                  <a:pt x="619525" y="356628"/>
                </a:lnTo>
                <a:cubicBezTo>
                  <a:pt x="656243" y="356628"/>
                  <a:pt x="686121" y="386137"/>
                  <a:pt x="686121" y="422843"/>
                </a:cubicBezTo>
                <a:cubicBezTo>
                  <a:pt x="686121" y="459190"/>
                  <a:pt x="656243" y="489059"/>
                  <a:pt x="619525" y="489059"/>
                </a:cubicBezTo>
                <a:lnTo>
                  <a:pt x="503611" y="489059"/>
                </a:lnTo>
                <a:cubicBezTo>
                  <a:pt x="492812" y="489059"/>
                  <a:pt x="482372" y="486899"/>
                  <a:pt x="472653" y="482581"/>
                </a:cubicBezTo>
                <a:lnTo>
                  <a:pt x="472653" y="509931"/>
                </a:lnTo>
                <a:lnTo>
                  <a:pt x="499291" y="509931"/>
                </a:lnTo>
                <a:cubicBezTo>
                  <a:pt x="561208" y="509931"/>
                  <a:pt x="611245" y="559952"/>
                  <a:pt x="611245" y="621849"/>
                </a:cubicBezTo>
                <a:lnTo>
                  <a:pt x="611245" y="867998"/>
                </a:lnTo>
                <a:lnTo>
                  <a:pt x="711679" y="867998"/>
                </a:lnTo>
                <a:cubicBezTo>
                  <a:pt x="719599" y="867998"/>
                  <a:pt x="727159" y="869438"/>
                  <a:pt x="733998" y="871957"/>
                </a:cubicBezTo>
                <a:lnTo>
                  <a:pt x="733998" y="863680"/>
                </a:lnTo>
                <a:cubicBezTo>
                  <a:pt x="733998" y="826614"/>
                  <a:pt x="764236" y="796385"/>
                  <a:pt x="801314" y="796385"/>
                </a:cubicBezTo>
                <a:lnTo>
                  <a:pt x="962586" y="796385"/>
                </a:lnTo>
                <a:lnTo>
                  <a:pt x="962586" y="186051"/>
                </a:lnTo>
                <a:cubicBezTo>
                  <a:pt x="962586" y="177054"/>
                  <a:pt x="967625" y="169497"/>
                  <a:pt x="975545" y="165898"/>
                </a:cubicBezTo>
                <a:lnTo>
                  <a:pt x="939907" y="109399"/>
                </a:lnTo>
                <a:lnTo>
                  <a:pt x="904629" y="165898"/>
                </a:lnTo>
                <a:cubicBezTo>
                  <a:pt x="912188" y="169497"/>
                  <a:pt x="917588" y="177054"/>
                  <a:pt x="917588" y="186051"/>
                </a:cubicBezTo>
                <a:lnTo>
                  <a:pt x="917588" y="642362"/>
                </a:lnTo>
                <a:cubicBezTo>
                  <a:pt x="917588" y="654597"/>
                  <a:pt x="907509" y="664673"/>
                  <a:pt x="895269" y="664673"/>
                </a:cubicBezTo>
                <a:cubicBezTo>
                  <a:pt x="883030" y="664673"/>
                  <a:pt x="872950" y="654597"/>
                  <a:pt x="872950" y="642362"/>
                </a:cubicBezTo>
                <a:lnTo>
                  <a:pt x="872950" y="208363"/>
                </a:lnTo>
                <a:lnTo>
                  <a:pt x="865391" y="208363"/>
                </a:lnTo>
                <a:cubicBezTo>
                  <a:pt x="857471" y="208363"/>
                  <a:pt x="849912" y="204044"/>
                  <a:pt x="845952" y="197207"/>
                </a:cubicBezTo>
                <a:cubicBezTo>
                  <a:pt x="841992" y="190009"/>
                  <a:pt x="842352" y="181373"/>
                  <a:pt x="846672" y="174175"/>
                </a:cubicBezTo>
                <a:lnTo>
                  <a:pt x="921188" y="55419"/>
                </a:lnTo>
                <a:cubicBezTo>
                  <a:pt x="925148" y="48942"/>
                  <a:pt x="932347" y="44983"/>
                  <a:pt x="939907" y="44983"/>
                </a:cubicBezTo>
                <a:cubicBezTo>
                  <a:pt x="947826" y="44983"/>
                  <a:pt x="955026" y="48942"/>
                  <a:pt x="958986" y="55419"/>
                </a:cubicBezTo>
                <a:lnTo>
                  <a:pt x="1033502" y="174175"/>
                </a:lnTo>
                <a:cubicBezTo>
                  <a:pt x="1037821" y="181373"/>
                  <a:pt x="1038181" y="190009"/>
                  <a:pt x="1033862" y="197207"/>
                </a:cubicBezTo>
                <a:cubicBezTo>
                  <a:pt x="1030262" y="204044"/>
                  <a:pt x="1022702" y="208363"/>
                  <a:pt x="1014423" y="208363"/>
                </a:cubicBezTo>
                <a:lnTo>
                  <a:pt x="1007223" y="208363"/>
                </a:lnTo>
                <a:lnTo>
                  <a:pt x="1007223" y="796385"/>
                </a:lnTo>
                <a:lnTo>
                  <a:pt x="1078859" y="796385"/>
                </a:lnTo>
                <a:cubicBezTo>
                  <a:pt x="1115937" y="796385"/>
                  <a:pt x="1145815" y="826614"/>
                  <a:pt x="1145815" y="863680"/>
                </a:cubicBezTo>
                <a:lnTo>
                  <a:pt x="1145815" y="1123144"/>
                </a:lnTo>
                <a:cubicBezTo>
                  <a:pt x="1145815" y="1135739"/>
                  <a:pt x="1136096" y="1145815"/>
                  <a:pt x="1123496" y="1145815"/>
                </a:cubicBezTo>
                <a:lnTo>
                  <a:pt x="22318" y="1145815"/>
                </a:lnTo>
                <a:cubicBezTo>
                  <a:pt x="10079" y="1145815"/>
                  <a:pt x="0" y="1135739"/>
                  <a:pt x="0" y="1123144"/>
                </a:cubicBezTo>
                <a:lnTo>
                  <a:pt x="0" y="1042893"/>
                </a:lnTo>
                <a:cubicBezTo>
                  <a:pt x="0" y="1005827"/>
                  <a:pt x="30238" y="975598"/>
                  <a:pt x="67316" y="975598"/>
                </a:cubicBezTo>
                <a:lnTo>
                  <a:pt x="268545" y="975598"/>
                </a:lnTo>
                <a:lnTo>
                  <a:pt x="268545" y="865839"/>
                </a:lnTo>
                <a:cubicBezTo>
                  <a:pt x="268545" y="853604"/>
                  <a:pt x="278984" y="843527"/>
                  <a:pt x="291223" y="843527"/>
                </a:cubicBezTo>
                <a:cubicBezTo>
                  <a:pt x="303463" y="843527"/>
                  <a:pt x="313542" y="853604"/>
                  <a:pt x="313542" y="865839"/>
                </a:cubicBezTo>
                <a:lnTo>
                  <a:pt x="313542" y="975598"/>
                </a:lnTo>
                <a:lnTo>
                  <a:pt x="366819" y="975598"/>
                </a:lnTo>
                <a:lnTo>
                  <a:pt x="366819" y="648839"/>
                </a:lnTo>
                <a:cubicBezTo>
                  <a:pt x="366819" y="636244"/>
                  <a:pt x="377258" y="626168"/>
                  <a:pt x="389498" y="626168"/>
                </a:cubicBezTo>
                <a:lnTo>
                  <a:pt x="490292" y="626168"/>
                </a:lnTo>
                <a:cubicBezTo>
                  <a:pt x="502891" y="626168"/>
                  <a:pt x="512611" y="636244"/>
                  <a:pt x="512611" y="648839"/>
                </a:cubicBezTo>
                <a:lnTo>
                  <a:pt x="512611" y="867998"/>
                </a:lnTo>
                <a:lnTo>
                  <a:pt x="566248" y="867998"/>
                </a:lnTo>
                <a:lnTo>
                  <a:pt x="566248" y="621849"/>
                </a:lnTo>
                <a:cubicBezTo>
                  <a:pt x="566248" y="584783"/>
                  <a:pt x="536369" y="554554"/>
                  <a:pt x="499291" y="554554"/>
                </a:cubicBezTo>
                <a:lnTo>
                  <a:pt x="313542" y="554554"/>
                </a:lnTo>
                <a:lnTo>
                  <a:pt x="313542" y="683746"/>
                </a:lnTo>
                <a:cubicBezTo>
                  <a:pt x="313542" y="695982"/>
                  <a:pt x="303463" y="705698"/>
                  <a:pt x="291223" y="705698"/>
                </a:cubicBezTo>
                <a:cubicBezTo>
                  <a:pt x="278984" y="705698"/>
                  <a:pt x="268545" y="695982"/>
                  <a:pt x="268545" y="683746"/>
                </a:cubicBezTo>
                <a:lnTo>
                  <a:pt x="268545" y="556713"/>
                </a:lnTo>
                <a:cubicBezTo>
                  <a:pt x="217787" y="546277"/>
                  <a:pt x="179270" y="501294"/>
                  <a:pt x="179270" y="447314"/>
                </a:cubicBezTo>
                <a:lnTo>
                  <a:pt x="179270" y="331437"/>
                </a:lnTo>
                <a:cubicBezTo>
                  <a:pt x="179270" y="262343"/>
                  <a:pt x="226787" y="204404"/>
                  <a:pt x="290503" y="188210"/>
                </a:cubicBezTo>
                <a:cubicBezTo>
                  <a:pt x="276824" y="170577"/>
                  <a:pt x="268545" y="148625"/>
                  <a:pt x="268545" y="124514"/>
                </a:cubicBezTo>
                <a:lnTo>
                  <a:pt x="268545" y="104001"/>
                </a:lnTo>
                <a:cubicBezTo>
                  <a:pt x="268545" y="46423"/>
                  <a:pt x="315342" y="0"/>
                  <a:pt x="372579" y="0"/>
                </a:cubicBezTo>
                <a:close/>
              </a:path>
            </a:pathLst>
          </a:custGeom>
          <a:solidFill>
            <a:schemeClr val="accent2"/>
          </a:solidFill>
          <a:ln>
            <a:noFill/>
          </a:ln>
          <a:effectLst/>
        </p:spPr>
        <p:txBody>
          <a:bodyPr wrap="square" anchor="ctr">
            <a:noAutofit/>
          </a:bodyPr>
          <a:lstStyle/>
          <a:p>
            <a:endParaRPr lang="en-US" dirty="0">
              <a:latin typeface="Lato Light" panose="020F0502020204030203" pitchFamily="34" charset="0"/>
            </a:endParaRPr>
          </a:p>
        </p:txBody>
      </p:sp>
      <p:sp>
        <p:nvSpPr>
          <p:cNvPr id="43" name="Freeform 42">
            <a:extLst>
              <a:ext uri="{FF2B5EF4-FFF2-40B4-BE49-F238E27FC236}">
                <a16:creationId xmlns:a16="http://schemas.microsoft.com/office/drawing/2014/main" id="{A5D6566A-FCB4-5149-B928-42462C8544D2}"/>
              </a:ext>
            </a:extLst>
          </p:cNvPr>
          <p:cNvSpPr>
            <a:spLocks noChangeAspect="1" noChangeArrowheads="1"/>
          </p:cNvSpPr>
          <p:nvPr/>
        </p:nvSpPr>
        <p:spPr bwMode="auto">
          <a:xfrm>
            <a:off x="19944914" y="4175756"/>
            <a:ext cx="1531772" cy="990706"/>
          </a:xfrm>
          <a:custGeom>
            <a:avLst/>
            <a:gdLst>
              <a:gd name="connsiteX0" fmla="*/ 541769 w 1145819"/>
              <a:gd name="connsiteY0" fmla="*/ 621171 h 741084"/>
              <a:gd name="connsiteX1" fmla="*/ 539250 w 1145819"/>
              <a:gd name="connsiteY1" fmla="*/ 621531 h 741084"/>
              <a:gd name="connsiteX2" fmla="*/ 521251 w 1145819"/>
              <a:gd name="connsiteY2" fmla="*/ 630894 h 741084"/>
              <a:gd name="connsiteX3" fmla="*/ 503252 w 1145819"/>
              <a:gd name="connsiteY3" fmla="*/ 652860 h 741084"/>
              <a:gd name="connsiteX4" fmla="*/ 506851 w 1145819"/>
              <a:gd name="connsiteY4" fmla="*/ 689950 h 741084"/>
              <a:gd name="connsiteX5" fmla="*/ 526290 w 1145819"/>
              <a:gd name="connsiteY5" fmla="*/ 696072 h 741084"/>
              <a:gd name="connsiteX6" fmla="*/ 543929 w 1145819"/>
              <a:gd name="connsiteY6" fmla="*/ 686349 h 741084"/>
              <a:gd name="connsiteX7" fmla="*/ 562288 w 1145819"/>
              <a:gd name="connsiteY7" fmla="*/ 664383 h 741084"/>
              <a:gd name="connsiteX8" fmla="*/ 568048 w 1145819"/>
              <a:gd name="connsiteY8" fmla="*/ 644938 h 741084"/>
              <a:gd name="connsiteX9" fmla="*/ 558689 w 1145819"/>
              <a:gd name="connsiteY9" fmla="*/ 627293 h 741084"/>
              <a:gd name="connsiteX10" fmla="*/ 541769 w 1145819"/>
              <a:gd name="connsiteY10" fmla="*/ 621171 h 741084"/>
              <a:gd name="connsiteX11" fmla="*/ 466534 w 1145819"/>
              <a:gd name="connsiteY11" fmla="*/ 559234 h 741084"/>
              <a:gd name="connsiteX12" fmla="*/ 446015 w 1145819"/>
              <a:gd name="connsiteY12" fmla="*/ 568597 h 741084"/>
              <a:gd name="connsiteX13" fmla="*/ 428016 w 1145819"/>
              <a:gd name="connsiteY13" fmla="*/ 590923 h 741084"/>
              <a:gd name="connsiteX14" fmla="*/ 421896 w 1145819"/>
              <a:gd name="connsiteY14" fmla="*/ 610008 h 741084"/>
              <a:gd name="connsiteX15" fmla="*/ 431616 w 1145819"/>
              <a:gd name="connsiteY15" fmla="*/ 628013 h 741084"/>
              <a:gd name="connsiteX16" fmla="*/ 450695 w 1145819"/>
              <a:gd name="connsiteY16" fmla="*/ 634135 h 741084"/>
              <a:gd name="connsiteX17" fmla="*/ 468694 w 1145819"/>
              <a:gd name="connsiteY17" fmla="*/ 624412 h 741084"/>
              <a:gd name="connsiteX18" fmla="*/ 486693 w 1145819"/>
              <a:gd name="connsiteY18" fmla="*/ 602446 h 741084"/>
              <a:gd name="connsiteX19" fmla="*/ 483093 w 1145819"/>
              <a:gd name="connsiteY19" fmla="*/ 564996 h 741084"/>
              <a:gd name="connsiteX20" fmla="*/ 466534 w 1145819"/>
              <a:gd name="connsiteY20" fmla="*/ 559234 h 741084"/>
              <a:gd name="connsiteX21" fmla="*/ 390938 w 1145819"/>
              <a:gd name="connsiteY21" fmla="*/ 496937 h 741084"/>
              <a:gd name="connsiteX22" fmla="*/ 388418 w 1145819"/>
              <a:gd name="connsiteY22" fmla="*/ 497297 h 741084"/>
              <a:gd name="connsiteX23" fmla="*/ 370779 w 1145819"/>
              <a:gd name="connsiteY23" fmla="*/ 506660 h 741084"/>
              <a:gd name="connsiteX24" fmla="*/ 352420 w 1145819"/>
              <a:gd name="connsiteY24" fmla="*/ 528626 h 741084"/>
              <a:gd name="connsiteX25" fmla="*/ 346661 w 1145819"/>
              <a:gd name="connsiteY25" fmla="*/ 548071 h 741084"/>
              <a:gd name="connsiteX26" fmla="*/ 356020 w 1145819"/>
              <a:gd name="connsiteY26" fmla="*/ 566076 h 741084"/>
              <a:gd name="connsiteX27" fmla="*/ 393458 w 1145819"/>
              <a:gd name="connsiteY27" fmla="*/ 562475 h 741084"/>
              <a:gd name="connsiteX28" fmla="*/ 411457 w 1145819"/>
              <a:gd name="connsiteY28" fmla="*/ 540509 h 741084"/>
              <a:gd name="connsiteX29" fmla="*/ 417577 w 1145819"/>
              <a:gd name="connsiteY29" fmla="*/ 520704 h 741084"/>
              <a:gd name="connsiteX30" fmla="*/ 407857 w 1145819"/>
              <a:gd name="connsiteY30" fmla="*/ 503059 h 741084"/>
              <a:gd name="connsiteX31" fmla="*/ 390938 w 1145819"/>
              <a:gd name="connsiteY31" fmla="*/ 496937 h 741084"/>
              <a:gd name="connsiteX32" fmla="*/ 313182 w 1145819"/>
              <a:gd name="connsiteY32" fmla="*/ 435000 h 741084"/>
              <a:gd name="connsiteX33" fmla="*/ 295183 w 1145819"/>
              <a:gd name="connsiteY33" fmla="*/ 444363 h 741084"/>
              <a:gd name="connsiteX34" fmla="*/ 277185 w 1145819"/>
              <a:gd name="connsiteY34" fmla="*/ 466689 h 741084"/>
              <a:gd name="connsiteX35" fmla="*/ 280784 w 1145819"/>
              <a:gd name="connsiteY35" fmla="*/ 503779 h 741084"/>
              <a:gd name="connsiteX36" fmla="*/ 317862 w 1145819"/>
              <a:gd name="connsiteY36" fmla="*/ 500538 h 741084"/>
              <a:gd name="connsiteX37" fmla="*/ 336221 w 1145819"/>
              <a:gd name="connsiteY37" fmla="*/ 478212 h 741084"/>
              <a:gd name="connsiteX38" fmla="*/ 332621 w 1145819"/>
              <a:gd name="connsiteY38" fmla="*/ 440762 h 741084"/>
              <a:gd name="connsiteX39" fmla="*/ 315702 w 1145819"/>
              <a:gd name="connsiteY39" fmla="*/ 435000 h 741084"/>
              <a:gd name="connsiteX40" fmla="*/ 313182 w 1145819"/>
              <a:gd name="connsiteY40" fmla="*/ 435000 h 741084"/>
              <a:gd name="connsiteX41" fmla="*/ 1123772 w 1145819"/>
              <a:gd name="connsiteY41" fmla="*/ 235031 h 741084"/>
              <a:gd name="connsiteX42" fmla="*/ 1139419 w 1145819"/>
              <a:gd name="connsiteY42" fmla="*/ 241432 h 741084"/>
              <a:gd name="connsiteX43" fmla="*/ 1145819 w 1145819"/>
              <a:gd name="connsiteY43" fmla="*/ 257078 h 741084"/>
              <a:gd name="connsiteX44" fmla="*/ 1139419 w 1145819"/>
              <a:gd name="connsiteY44" fmla="*/ 272369 h 741084"/>
              <a:gd name="connsiteX45" fmla="*/ 1123772 w 1145819"/>
              <a:gd name="connsiteY45" fmla="*/ 279126 h 741084"/>
              <a:gd name="connsiteX46" fmla="*/ 1108126 w 1145819"/>
              <a:gd name="connsiteY46" fmla="*/ 272369 h 741084"/>
              <a:gd name="connsiteX47" fmla="*/ 1101725 w 1145819"/>
              <a:gd name="connsiteY47" fmla="*/ 257078 h 741084"/>
              <a:gd name="connsiteX48" fmla="*/ 1108126 w 1145819"/>
              <a:gd name="connsiteY48" fmla="*/ 241432 h 741084"/>
              <a:gd name="connsiteX49" fmla="*/ 1123772 w 1145819"/>
              <a:gd name="connsiteY49" fmla="*/ 235031 h 741084"/>
              <a:gd name="connsiteX50" fmla="*/ 22047 w 1145819"/>
              <a:gd name="connsiteY50" fmla="*/ 235031 h 741084"/>
              <a:gd name="connsiteX51" fmla="*/ 37694 w 1145819"/>
              <a:gd name="connsiteY51" fmla="*/ 241432 h 741084"/>
              <a:gd name="connsiteX52" fmla="*/ 44095 w 1145819"/>
              <a:gd name="connsiteY52" fmla="*/ 257078 h 741084"/>
              <a:gd name="connsiteX53" fmla="*/ 37694 w 1145819"/>
              <a:gd name="connsiteY53" fmla="*/ 272369 h 741084"/>
              <a:gd name="connsiteX54" fmla="*/ 22047 w 1145819"/>
              <a:gd name="connsiteY54" fmla="*/ 279126 h 741084"/>
              <a:gd name="connsiteX55" fmla="*/ 6401 w 1145819"/>
              <a:gd name="connsiteY55" fmla="*/ 272369 h 741084"/>
              <a:gd name="connsiteX56" fmla="*/ 0 w 1145819"/>
              <a:gd name="connsiteY56" fmla="*/ 257078 h 741084"/>
              <a:gd name="connsiteX57" fmla="*/ 6401 w 1145819"/>
              <a:gd name="connsiteY57" fmla="*/ 241432 h 741084"/>
              <a:gd name="connsiteX58" fmla="*/ 22047 w 1145819"/>
              <a:gd name="connsiteY58" fmla="*/ 235031 h 741084"/>
              <a:gd name="connsiteX59" fmla="*/ 641124 w 1145819"/>
              <a:gd name="connsiteY59" fmla="*/ 75981 h 741084"/>
              <a:gd name="connsiteX60" fmla="*/ 521251 w 1145819"/>
              <a:gd name="connsiteY60" fmla="*/ 125314 h 741084"/>
              <a:gd name="connsiteX61" fmla="*/ 352060 w 1145819"/>
              <a:gd name="connsiteY61" fmla="*/ 292761 h 741084"/>
              <a:gd name="connsiteX62" fmla="*/ 351340 w 1145819"/>
              <a:gd name="connsiteY62" fmla="*/ 341374 h 741084"/>
              <a:gd name="connsiteX63" fmla="*/ 393098 w 1145819"/>
              <a:gd name="connsiteY63" fmla="*/ 347496 h 741084"/>
              <a:gd name="connsiteX64" fmla="*/ 575968 w 1145819"/>
              <a:gd name="connsiteY64" fmla="*/ 244148 h 741084"/>
              <a:gd name="connsiteX65" fmla="*/ 586767 w 1145819"/>
              <a:gd name="connsiteY65" fmla="*/ 241267 h 741084"/>
              <a:gd name="connsiteX66" fmla="*/ 733999 w 1145819"/>
              <a:gd name="connsiteY66" fmla="*/ 241267 h 741084"/>
              <a:gd name="connsiteX67" fmla="*/ 756317 w 1145819"/>
              <a:gd name="connsiteY67" fmla="*/ 263593 h 741084"/>
              <a:gd name="connsiteX68" fmla="*/ 733999 w 1145819"/>
              <a:gd name="connsiteY68" fmla="*/ 286279 h 741084"/>
              <a:gd name="connsiteX69" fmla="*/ 718159 w 1145819"/>
              <a:gd name="connsiteY69" fmla="*/ 286279 h 741084"/>
              <a:gd name="connsiteX70" fmla="*/ 757915 w 1145819"/>
              <a:gd name="connsiteY70" fmla="*/ 325063 h 741084"/>
              <a:gd name="connsiteX71" fmla="*/ 877990 w 1145819"/>
              <a:gd name="connsiteY71" fmla="*/ 442202 h 741084"/>
              <a:gd name="connsiteX72" fmla="*/ 957906 w 1145819"/>
              <a:gd name="connsiteY72" fmla="*/ 399350 h 741084"/>
              <a:gd name="connsiteX73" fmla="*/ 957906 w 1145819"/>
              <a:gd name="connsiteY73" fmla="*/ 252432 h 741084"/>
              <a:gd name="connsiteX74" fmla="*/ 957906 w 1145819"/>
              <a:gd name="connsiteY74" fmla="*/ 75981 h 741084"/>
              <a:gd name="connsiteX75" fmla="*/ 506492 w 1145819"/>
              <a:gd name="connsiteY75" fmla="*/ 46993 h 741084"/>
              <a:gd name="connsiteX76" fmla="*/ 460054 w 1145819"/>
              <a:gd name="connsiteY76" fmla="*/ 51854 h 741084"/>
              <a:gd name="connsiteX77" fmla="*/ 276825 w 1145819"/>
              <a:gd name="connsiteY77" fmla="*/ 87864 h 741084"/>
              <a:gd name="connsiteX78" fmla="*/ 272505 w 1145819"/>
              <a:gd name="connsiteY78" fmla="*/ 88224 h 741084"/>
              <a:gd name="connsiteX79" fmla="*/ 187910 w 1145819"/>
              <a:gd name="connsiteY79" fmla="*/ 88224 h 741084"/>
              <a:gd name="connsiteX80" fmla="*/ 187910 w 1145819"/>
              <a:gd name="connsiteY80" fmla="*/ 423117 h 741084"/>
              <a:gd name="connsiteX81" fmla="*/ 238307 w 1145819"/>
              <a:gd name="connsiteY81" fmla="*/ 444003 h 741084"/>
              <a:gd name="connsiteX82" fmla="*/ 242626 w 1145819"/>
              <a:gd name="connsiteY82" fmla="*/ 438241 h 741084"/>
              <a:gd name="connsiteX83" fmla="*/ 260985 w 1145819"/>
              <a:gd name="connsiteY83" fmla="*/ 416275 h 741084"/>
              <a:gd name="connsiteX84" fmla="*/ 308863 w 1145819"/>
              <a:gd name="connsiteY84" fmla="*/ 390708 h 741084"/>
              <a:gd name="connsiteX85" fmla="*/ 361060 w 1145819"/>
              <a:gd name="connsiteY85" fmla="*/ 406552 h 741084"/>
              <a:gd name="connsiteX86" fmla="*/ 386258 w 1145819"/>
              <a:gd name="connsiteY86" fmla="*/ 452285 h 741084"/>
              <a:gd name="connsiteX87" fmla="*/ 402087 w 1145819"/>
              <a:gd name="connsiteY87" fmla="*/ 454291 h 741084"/>
              <a:gd name="connsiteX88" fmla="*/ 412897 w 1145819"/>
              <a:gd name="connsiteY88" fmla="*/ 455661 h 741084"/>
              <a:gd name="connsiteX89" fmla="*/ 436295 w 1145819"/>
              <a:gd name="connsiteY89" fmla="*/ 468489 h 741084"/>
              <a:gd name="connsiteX90" fmla="*/ 461494 w 1145819"/>
              <a:gd name="connsiteY90" fmla="*/ 514582 h 741084"/>
              <a:gd name="connsiteX91" fmla="*/ 511891 w 1145819"/>
              <a:gd name="connsiteY91" fmla="*/ 530786 h 741084"/>
              <a:gd name="connsiteX92" fmla="*/ 537090 w 1145819"/>
              <a:gd name="connsiteY92" fmla="*/ 576879 h 741084"/>
              <a:gd name="connsiteX93" fmla="*/ 587127 w 1145819"/>
              <a:gd name="connsiteY93" fmla="*/ 592723 h 741084"/>
              <a:gd name="connsiteX94" fmla="*/ 588207 w 1145819"/>
              <a:gd name="connsiteY94" fmla="*/ 593804 h 741084"/>
              <a:gd name="connsiteX95" fmla="*/ 590727 w 1145819"/>
              <a:gd name="connsiteY95" fmla="*/ 595604 h 741084"/>
              <a:gd name="connsiteX96" fmla="*/ 623125 w 1145819"/>
              <a:gd name="connsiteY96" fmla="*/ 627293 h 741084"/>
              <a:gd name="connsiteX97" fmla="*/ 644004 w 1145819"/>
              <a:gd name="connsiteY97" fmla="*/ 635575 h 741084"/>
              <a:gd name="connsiteX98" fmla="*/ 664523 w 1145819"/>
              <a:gd name="connsiteY98" fmla="*/ 626933 h 741084"/>
              <a:gd name="connsiteX99" fmla="*/ 664163 w 1145819"/>
              <a:gd name="connsiteY99" fmla="*/ 585161 h 741084"/>
              <a:gd name="connsiteX100" fmla="*/ 547889 w 1145819"/>
              <a:gd name="connsiteY100" fmla="*/ 472090 h 741084"/>
              <a:gd name="connsiteX101" fmla="*/ 547529 w 1145819"/>
              <a:gd name="connsiteY101" fmla="*/ 440402 h 741084"/>
              <a:gd name="connsiteX102" fmla="*/ 578847 w 1145819"/>
              <a:gd name="connsiteY102" fmla="*/ 440041 h 741084"/>
              <a:gd name="connsiteX103" fmla="*/ 635004 w 1145819"/>
              <a:gd name="connsiteY103" fmla="*/ 494416 h 741084"/>
              <a:gd name="connsiteX104" fmla="*/ 635724 w 1145819"/>
              <a:gd name="connsiteY104" fmla="*/ 495137 h 741084"/>
              <a:gd name="connsiteX105" fmla="*/ 751638 w 1145819"/>
              <a:gd name="connsiteY105" fmla="*/ 607848 h 741084"/>
              <a:gd name="connsiteX106" fmla="*/ 793395 w 1145819"/>
              <a:gd name="connsiteY106" fmla="*/ 607487 h 741084"/>
              <a:gd name="connsiteX107" fmla="*/ 792675 w 1145819"/>
              <a:gd name="connsiteY107" fmla="*/ 566076 h 741084"/>
              <a:gd name="connsiteX108" fmla="*/ 676402 w 1145819"/>
              <a:gd name="connsiteY108" fmla="*/ 453005 h 741084"/>
              <a:gd name="connsiteX109" fmla="*/ 676042 w 1145819"/>
              <a:gd name="connsiteY109" fmla="*/ 421316 h 741084"/>
              <a:gd name="connsiteX110" fmla="*/ 707720 w 1145819"/>
              <a:gd name="connsiteY110" fmla="*/ 420956 h 741084"/>
              <a:gd name="connsiteX111" fmla="*/ 780796 w 1145819"/>
              <a:gd name="connsiteY111" fmla="*/ 491896 h 741084"/>
              <a:gd name="connsiteX112" fmla="*/ 781156 w 1145819"/>
              <a:gd name="connsiteY112" fmla="*/ 491896 h 741084"/>
              <a:gd name="connsiteX113" fmla="*/ 855312 w 1145819"/>
              <a:gd name="connsiteY113" fmla="*/ 564276 h 741084"/>
              <a:gd name="connsiteX114" fmla="*/ 896709 w 1145819"/>
              <a:gd name="connsiteY114" fmla="*/ 563555 h 741084"/>
              <a:gd name="connsiteX115" fmla="*/ 904989 w 1145819"/>
              <a:gd name="connsiteY115" fmla="*/ 542670 h 741084"/>
              <a:gd name="connsiteX116" fmla="*/ 895989 w 1145819"/>
              <a:gd name="connsiteY116" fmla="*/ 522144 h 741084"/>
              <a:gd name="connsiteX117" fmla="*/ 711244 w 1145819"/>
              <a:gd name="connsiteY117" fmla="*/ 342013 h 741084"/>
              <a:gd name="connsiteX118" fmla="*/ 654083 w 1145819"/>
              <a:gd name="connsiteY118" fmla="*/ 286279 h 741084"/>
              <a:gd name="connsiteX119" fmla="*/ 592887 w 1145819"/>
              <a:gd name="connsiteY119" fmla="*/ 286279 h 741084"/>
              <a:gd name="connsiteX120" fmla="*/ 415057 w 1145819"/>
              <a:gd name="connsiteY120" fmla="*/ 386387 h 741084"/>
              <a:gd name="connsiteX121" fmla="*/ 376179 w 1145819"/>
              <a:gd name="connsiteY121" fmla="*/ 396830 h 741084"/>
              <a:gd name="connsiteX122" fmla="*/ 319302 w 1145819"/>
              <a:gd name="connsiteY122" fmla="*/ 372703 h 741084"/>
              <a:gd name="connsiteX123" fmla="*/ 320382 w 1145819"/>
              <a:gd name="connsiteY123" fmla="*/ 261072 h 741084"/>
              <a:gd name="connsiteX124" fmla="*/ 489932 w 1145819"/>
              <a:gd name="connsiteY124" fmla="*/ 93266 h 741084"/>
              <a:gd name="connsiteX125" fmla="*/ 552929 w 1145819"/>
              <a:gd name="connsiteY125" fmla="*/ 49694 h 741084"/>
              <a:gd name="connsiteX126" fmla="*/ 506492 w 1145819"/>
              <a:gd name="connsiteY126" fmla="*/ 46993 h 741084"/>
              <a:gd name="connsiteX127" fmla="*/ 22319 w 1145819"/>
              <a:gd name="connsiteY127" fmla="*/ 0 h 741084"/>
              <a:gd name="connsiteX128" fmla="*/ 143272 w 1145819"/>
              <a:gd name="connsiteY128" fmla="*/ 0 h 741084"/>
              <a:gd name="connsiteX129" fmla="*/ 187910 w 1145819"/>
              <a:gd name="connsiteY129" fmla="*/ 43212 h 741084"/>
              <a:gd name="connsiteX130" fmla="*/ 270705 w 1145819"/>
              <a:gd name="connsiteY130" fmla="*/ 43212 h 741084"/>
              <a:gd name="connsiteX131" fmla="*/ 451415 w 1145819"/>
              <a:gd name="connsiteY131" fmla="*/ 7922 h 741084"/>
              <a:gd name="connsiteX132" fmla="*/ 644364 w 1145819"/>
              <a:gd name="connsiteY132" fmla="*/ 30969 h 741084"/>
              <a:gd name="connsiteX133" fmla="*/ 645084 w 1145819"/>
              <a:gd name="connsiteY133" fmla="*/ 30969 h 741084"/>
              <a:gd name="connsiteX134" fmla="*/ 960066 w 1145819"/>
              <a:gd name="connsiteY134" fmla="*/ 30969 h 741084"/>
              <a:gd name="connsiteX135" fmla="*/ 1002543 w 1145819"/>
              <a:gd name="connsiteY135" fmla="*/ 0 h 741084"/>
              <a:gd name="connsiteX136" fmla="*/ 1123496 w 1145819"/>
              <a:gd name="connsiteY136" fmla="*/ 0 h 741084"/>
              <a:gd name="connsiteX137" fmla="*/ 1145815 w 1145819"/>
              <a:gd name="connsiteY137" fmla="*/ 22326 h 741084"/>
              <a:gd name="connsiteX138" fmla="*/ 1145815 w 1145819"/>
              <a:gd name="connsiteY138" fmla="*/ 169607 h 741084"/>
              <a:gd name="connsiteX139" fmla="*/ 1123496 w 1145819"/>
              <a:gd name="connsiteY139" fmla="*/ 192293 h 741084"/>
              <a:gd name="connsiteX140" fmla="*/ 1101178 w 1145819"/>
              <a:gd name="connsiteY140" fmla="*/ 169607 h 741084"/>
              <a:gd name="connsiteX141" fmla="*/ 1101178 w 1145819"/>
              <a:gd name="connsiteY141" fmla="*/ 44652 h 741084"/>
              <a:gd name="connsiteX142" fmla="*/ 1002543 w 1145819"/>
              <a:gd name="connsiteY142" fmla="*/ 44652 h 741084"/>
              <a:gd name="connsiteX143" fmla="*/ 1002543 w 1145819"/>
              <a:gd name="connsiteY143" fmla="*/ 236220 h 741084"/>
              <a:gd name="connsiteX144" fmla="*/ 1002543 w 1145819"/>
              <a:gd name="connsiteY144" fmla="*/ 469209 h 741084"/>
              <a:gd name="connsiteX145" fmla="*/ 1101178 w 1145819"/>
              <a:gd name="connsiteY145" fmla="*/ 469209 h 741084"/>
              <a:gd name="connsiteX146" fmla="*/ 1101178 w 1145819"/>
              <a:gd name="connsiteY146" fmla="*/ 343175 h 741084"/>
              <a:gd name="connsiteX147" fmla="*/ 1123496 w 1145819"/>
              <a:gd name="connsiteY147" fmla="*/ 320849 h 741084"/>
              <a:gd name="connsiteX148" fmla="*/ 1145815 w 1145819"/>
              <a:gd name="connsiteY148" fmla="*/ 343175 h 741084"/>
              <a:gd name="connsiteX149" fmla="*/ 1145815 w 1145819"/>
              <a:gd name="connsiteY149" fmla="*/ 491536 h 741084"/>
              <a:gd name="connsiteX150" fmla="*/ 1123496 w 1145819"/>
              <a:gd name="connsiteY150" fmla="*/ 514222 h 741084"/>
              <a:gd name="connsiteX151" fmla="*/ 1002543 w 1145819"/>
              <a:gd name="connsiteY151" fmla="*/ 514222 h 741084"/>
              <a:gd name="connsiteX152" fmla="*/ 957906 w 1145819"/>
              <a:gd name="connsiteY152" fmla="*/ 469209 h 741084"/>
              <a:gd name="connsiteX153" fmla="*/ 957906 w 1145819"/>
              <a:gd name="connsiteY153" fmla="*/ 450124 h 741084"/>
              <a:gd name="connsiteX154" fmla="*/ 911829 w 1145819"/>
              <a:gd name="connsiteY154" fmla="*/ 474971 h 741084"/>
              <a:gd name="connsiteX155" fmla="*/ 927308 w 1145819"/>
              <a:gd name="connsiteY155" fmla="*/ 490095 h 741084"/>
              <a:gd name="connsiteX156" fmla="*/ 949986 w 1145819"/>
              <a:gd name="connsiteY156" fmla="*/ 542310 h 741084"/>
              <a:gd name="connsiteX157" fmla="*/ 928748 w 1145819"/>
              <a:gd name="connsiteY157" fmla="*/ 594884 h 741084"/>
              <a:gd name="connsiteX158" fmla="*/ 875831 w 1145819"/>
              <a:gd name="connsiteY158" fmla="*/ 617210 h 741084"/>
              <a:gd name="connsiteX159" fmla="*/ 843072 w 1145819"/>
              <a:gd name="connsiteY159" fmla="*/ 609648 h 741084"/>
              <a:gd name="connsiteX160" fmla="*/ 825433 w 1145819"/>
              <a:gd name="connsiteY160" fmla="*/ 638816 h 741084"/>
              <a:gd name="connsiteX161" fmla="*/ 772156 w 1145819"/>
              <a:gd name="connsiteY161" fmla="*/ 661142 h 741084"/>
              <a:gd name="connsiteX162" fmla="*/ 720679 w 1145819"/>
              <a:gd name="connsiteY162" fmla="*/ 640256 h 741084"/>
              <a:gd name="connsiteX163" fmla="*/ 712760 w 1145819"/>
              <a:gd name="connsiteY163" fmla="*/ 632694 h 741084"/>
              <a:gd name="connsiteX164" fmla="*/ 696921 w 1145819"/>
              <a:gd name="connsiteY164" fmla="*/ 657901 h 741084"/>
              <a:gd name="connsiteX165" fmla="*/ 644364 w 1145819"/>
              <a:gd name="connsiteY165" fmla="*/ 680227 h 741084"/>
              <a:gd name="connsiteX166" fmla="*/ 643644 w 1145819"/>
              <a:gd name="connsiteY166" fmla="*/ 680227 h 741084"/>
              <a:gd name="connsiteX167" fmla="*/ 608726 w 1145819"/>
              <a:gd name="connsiteY167" fmla="*/ 671585 h 741084"/>
              <a:gd name="connsiteX168" fmla="*/ 596846 w 1145819"/>
              <a:gd name="connsiteY168" fmla="*/ 692831 h 741084"/>
              <a:gd name="connsiteX169" fmla="*/ 578487 w 1145819"/>
              <a:gd name="connsiteY169" fmla="*/ 715157 h 741084"/>
              <a:gd name="connsiteX170" fmla="*/ 530250 w 1145819"/>
              <a:gd name="connsiteY170" fmla="*/ 740724 h 741084"/>
              <a:gd name="connsiteX171" fmla="*/ 523411 w 1145819"/>
              <a:gd name="connsiteY171" fmla="*/ 741084 h 741084"/>
              <a:gd name="connsiteX172" fmla="*/ 478413 w 1145819"/>
              <a:gd name="connsiteY172" fmla="*/ 724880 h 741084"/>
              <a:gd name="connsiteX173" fmla="*/ 453215 w 1145819"/>
              <a:gd name="connsiteY173" fmla="*/ 678787 h 741084"/>
              <a:gd name="connsiteX174" fmla="*/ 448175 w 1145819"/>
              <a:gd name="connsiteY174" fmla="*/ 678787 h 741084"/>
              <a:gd name="connsiteX175" fmla="*/ 402817 w 1145819"/>
              <a:gd name="connsiteY175" fmla="*/ 662583 h 741084"/>
              <a:gd name="connsiteX176" fmla="*/ 377619 w 1145819"/>
              <a:gd name="connsiteY176" fmla="*/ 616490 h 741084"/>
              <a:gd name="connsiteX177" fmla="*/ 372939 w 1145819"/>
              <a:gd name="connsiteY177" fmla="*/ 616490 h 741084"/>
              <a:gd name="connsiteX178" fmla="*/ 327582 w 1145819"/>
              <a:gd name="connsiteY178" fmla="*/ 600646 h 741084"/>
              <a:gd name="connsiteX179" fmla="*/ 302383 w 1145819"/>
              <a:gd name="connsiteY179" fmla="*/ 554553 h 741084"/>
              <a:gd name="connsiteX180" fmla="*/ 297343 w 1145819"/>
              <a:gd name="connsiteY180" fmla="*/ 554553 h 741084"/>
              <a:gd name="connsiteX181" fmla="*/ 252346 w 1145819"/>
              <a:gd name="connsiteY181" fmla="*/ 538348 h 741084"/>
              <a:gd name="connsiteX182" fmla="*/ 226787 w 1145819"/>
              <a:gd name="connsiteY182" fmla="*/ 491536 h 741084"/>
              <a:gd name="connsiteX183" fmla="*/ 216348 w 1145819"/>
              <a:gd name="connsiteY183" fmla="*/ 483253 h 741084"/>
              <a:gd name="connsiteX184" fmla="*/ 187910 w 1145819"/>
              <a:gd name="connsiteY184" fmla="*/ 469209 h 741084"/>
              <a:gd name="connsiteX185" fmla="*/ 143272 w 1145819"/>
              <a:gd name="connsiteY185" fmla="*/ 514222 h 741084"/>
              <a:gd name="connsiteX186" fmla="*/ 22319 w 1145819"/>
              <a:gd name="connsiteY186" fmla="*/ 514222 h 741084"/>
              <a:gd name="connsiteX187" fmla="*/ 0 w 1145819"/>
              <a:gd name="connsiteY187" fmla="*/ 491536 h 741084"/>
              <a:gd name="connsiteX188" fmla="*/ 0 w 1145819"/>
              <a:gd name="connsiteY188" fmla="*/ 350017 h 741084"/>
              <a:gd name="connsiteX189" fmla="*/ 22319 w 1145819"/>
              <a:gd name="connsiteY189" fmla="*/ 327691 h 741084"/>
              <a:gd name="connsiteX190" fmla="*/ 44638 w 1145819"/>
              <a:gd name="connsiteY190" fmla="*/ 350017 h 741084"/>
              <a:gd name="connsiteX191" fmla="*/ 44638 w 1145819"/>
              <a:gd name="connsiteY191" fmla="*/ 469209 h 741084"/>
              <a:gd name="connsiteX192" fmla="*/ 143272 w 1145819"/>
              <a:gd name="connsiteY192" fmla="*/ 469209 h 741084"/>
              <a:gd name="connsiteX193" fmla="*/ 143272 w 1145819"/>
              <a:gd name="connsiteY193" fmla="*/ 44652 h 741084"/>
              <a:gd name="connsiteX194" fmla="*/ 44638 w 1145819"/>
              <a:gd name="connsiteY194" fmla="*/ 44652 h 741084"/>
              <a:gd name="connsiteX195" fmla="*/ 44638 w 1145819"/>
              <a:gd name="connsiteY195" fmla="*/ 166366 h 741084"/>
              <a:gd name="connsiteX196" fmla="*/ 22319 w 1145819"/>
              <a:gd name="connsiteY196" fmla="*/ 188692 h 741084"/>
              <a:gd name="connsiteX197" fmla="*/ 0 w 1145819"/>
              <a:gd name="connsiteY197" fmla="*/ 166366 h 741084"/>
              <a:gd name="connsiteX198" fmla="*/ 0 w 1145819"/>
              <a:gd name="connsiteY198" fmla="*/ 22326 h 741084"/>
              <a:gd name="connsiteX199" fmla="*/ 22319 w 1145819"/>
              <a:gd name="connsiteY199" fmla="*/ 0 h 741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145819" h="741084">
                <a:moveTo>
                  <a:pt x="541769" y="621171"/>
                </a:moveTo>
                <a:cubicBezTo>
                  <a:pt x="541050" y="621171"/>
                  <a:pt x="539970" y="621531"/>
                  <a:pt x="539250" y="621531"/>
                </a:cubicBezTo>
                <a:cubicBezTo>
                  <a:pt x="532410" y="621891"/>
                  <a:pt x="525930" y="625492"/>
                  <a:pt x="521251" y="630894"/>
                </a:cubicBezTo>
                <a:lnTo>
                  <a:pt x="503252" y="652860"/>
                </a:lnTo>
                <a:cubicBezTo>
                  <a:pt x="493892" y="664383"/>
                  <a:pt x="495332" y="680948"/>
                  <a:pt x="506851" y="689950"/>
                </a:cubicBezTo>
                <a:cubicBezTo>
                  <a:pt x="512251" y="694631"/>
                  <a:pt x="519091" y="696792"/>
                  <a:pt x="526290" y="696072"/>
                </a:cubicBezTo>
                <a:cubicBezTo>
                  <a:pt x="533130" y="695352"/>
                  <a:pt x="539610" y="692111"/>
                  <a:pt x="543929" y="686349"/>
                </a:cubicBezTo>
                <a:lnTo>
                  <a:pt x="562288" y="664383"/>
                </a:lnTo>
                <a:cubicBezTo>
                  <a:pt x="566608" y="658982"/>
                  <a:pt x="568768" y="652140"/>
                  <a:pt x="568048" y="644938"/>
                </a:cubicBezTo>
                <a:cubicBezTo>
                  <a:pt x="567328" y="638096"/>
                  <a:pt x="564088" y="631614"/>
                  <a:pt x="558689" y="627293"/>
                </a:cubicBezTo>
                <a:cubicBezTo>
                  <a:pt x="553649" y="623332"/>
                  <a:pt x="547889" y="621171"/>
                  <a:pt x="541769" y="621171"/>
                </a:cubicBezTo>
                <a:close/>
                <a:moveTo>
                  <a:pt x="466534" y="559234"/>
                </a:moveTo>
                <a:cubicBezTo>
                  <a:pt x="458974" y="559234"/>
                  <a:pt x="451415" y="562475"/>
                  <a:pt x="446015" y="568597"/>
                </a:cubicBezTo>
                <a:lnTo>
                  <a:pt x="428016" y="590923"/>
                </a:lnTo>
                <a:cubicBezTo>
                  <a:pt x="423336" y="596324"/>
                  <a:pt x="421176" y="603166"/>
                  <a:pt x="421896" y="610008"/>
                </a:cubicBezTo>
                <a:cubicBezTo>
                  <a:pt x="422616" y="617210"/>
                  <a:pt x="425856" y="623692"/>
                  <a:pt x="431616" y="628013"/>
                </a:cubicBezTo>
                <a:cubicBezTo>
                  <a:pt x="437015" y="632694"/>
                  <a:pt x="443495" y="634495"/>
                  <a:pt x="450695" y="634135"/>
                </a:cubicBezTo>
                <a:cubicBezTo>
                  <a:pt x="457894" y="633415"/>
                  <a:pt x="464374" y="629814"/>
                  <a:pt x="468694" y="624412"/>
                </a:cubicBezTo>
                <a:lnTo>
                  <a:pt x="486693" y="602446"/>
                </a:lnTo>
                <a:cubicBezTo>
                  <a:pt x="496052" y="590923"/>
                  <a:pt x="494252" y="574358"/>
                  <a:pt x="483093" y="564996"/>
                </a:cubicBezTo>
                <a:cubicBezTo>
                  <a:pt x="478413" y="561035"/>
                  <a:pt x="472293" y="559234"/>
                  <a:pt x="466534" y="559234"/>
                </a:cubicBezTo>
                <a:close/>
                <a:moveTo>
                  <a:pt x="390938" y="496937"/>
                </a:moveTo>
                <a:cubicBezTo>
                  <a:pt x="390218" y="496937"/>
                  <a:pt x="389138" y="496937"/>
                  <a:pt x="388418" y="497297"/>
                </a:cubicBezTo>
                <a:cubicBezTo>
                  <a:pt x="381579" y="497657"/>
                  <a:pt x="375099" y="501258"/>
                  <a:pt x="370779" y="506660"/>
                </a:cubicBezTo>
                <a:lnTo>
                  <a:pt x="352420" y="528626"/>
                </a:lnTo>
                <a:cubicBezTo>
                  <a:pt x="348100" y="534387"/>
                  <a:pt x="345581" y="541229"/>
                  <a:pt x="346661" y="548071"/>
                </a:cubicBezTo>
                <a:cubicBezTo>
                  <a:pt x="347381" y="555273"/>
                  <a:pt x="350620" y="561395"/>
                  <a:pt x="356020" y="566076"/>
                </a:cubicBezTo>
                <a:cubicBezTo>
                  <a:pt x="367179" y="575079"/>
                  <a:pt x="384098" y="573638"/>
                  <a:pt x="393458" y="562475"/>
                </a:cubicBezTo>
                <a:lnTo>
                  <a:pt x="411457" y="540509"/>
                </a:lnTo>
                <a:cubicBezTo>
                  <a:pt x="416137" y="534747"/>
                  <a:pt x="417937" y="527906"/>
                  <a:pt x="417577" y="520704"/>
                </a:cubicBezTo>
                <a:cubicBezTo>
                  <a:pt x="416497" y="513862"/>
                  <a:pt x="413257" y="507380"/>
                  <a:pt x="407857" y="503059"/>
                </a:cubicBezTo>
                <a:cubicBezTo>
                  <a:pt x="403177" y="499098"/>
                  <a:pt x="397058" y="496937"/>
                  <a:pt x="390938" y="496937"/>
                </a:cubicBezTo>
                <a:close/>
                <a:moveTo>
                  <a:pt x="313182" y="435000"/>
                </a:moveTo>
                <a:cubicBezTo>
                  <a:pt x="306343" y="435720"/>
                  <a:pt x="299863" y="438961"/>
                  <a:pt x="295183" y="444363"/>
                </a:cubicBezTo>
                <a:lnTo>
                  <a:pt x="277185" y="466689"/>
                </a:lnTo>
                <a:cubicBezTo>
                  <a:pt x="267825" y="477852"/>
                  <a:pt x="269265" y="494776"/>
                  <a:pt x="280784" y="503779"/>
                </a:cubicBezTo>
                <a:cubicBezTo>
                  <a:pt x="291944" y="513142"/>
                  <a:pt x="308503" y="511701"/>
                  <a:pt x="317862" y="500538"/>
                </a:cubicBezTo>
                <a:lnTo>
                  <a:pt x="336221" y="478212"/>
                </a:lnTo>
                <a:cubicBezTo>
                  <a:pt x="345221" y="467049"/>
                  <a:pt x="343781" y="450124"/>
                  <a:pt x="332621" y="440762"/>
                </a:cubicBezTo>
                <a:cubicBezTo>
                  <a:pt x="327942" y="437161"/>
                  <a:pt x="321822" y="435000"/>
                  <a:pt x="315702" y="435000"/>
                </a:cubicBezTo>
                <a:cubicBezTo>
                  <a:pt x="314982" y="435000"/>
                  <a:pt x="314262" y="435000"/>
                  <a:pt x="313182" y="435000"/>
                </a:cubicBezTo>
                <a:close/>
                <a:moveTo>
                  <a:pt x="1123772" y="235031"/>
                </a:moveTo>
                <a:cubicBezTo>
                  <a:pt x="1129462" y="235031"/>
                  <a:pt x="1135151" y="237165"/>
                  <a:pt x="1139419" y="241432"/>
                </a:cubicBezTo>
                <a:cubicBezTo>
                  <a:pt x="1143330" y="245344"/>
                  <a:pt x="1145819" y="251033"/>
                  <a:pt x="1145819" y="257078"/>
                </a:cubicBezTo>
                <a:cubicBezTo>
                  <a:pt x="1145819" y="262768"/>
                  <a:pt x="1143330" y="268458"/>
                  <a:pt x="1139419" y="272369"/>
                </a:cubicBezTo>
                <a:cubicBezTo>
                  <a:pt x="1135151" y="276636"/>
                  <a:pt x="1129462" y="279126"/>
                  <a:pt x="1123772" y="279126"/>
                </a:cubicBezTo>
                <a:cubicBezTo>
                  <a:pt x="1117727" y="279126"/>
                  <a:pt x="1112037" y="276636"/>
                  <a:pt x="1108126" y="272369"/>
                </a:cubicBezTo>
                <a:cubicBezTo>
                  <a:pt x="1103859" y="268458"/>
                  <a:pt x="1101725" y="262768"/>
                  <a:pt x="1101725" y="257078"/>
                </a:cubicBezTo>
                <a:cubicBezTo>
                  <a:pt x="1101725" y="251033"/>
                  <a:pt x="1103859" y="245344"/>
                  <a:pt x="1108126" y="241432"/>
                </a:cubicBezTo>
                <a:cubicBezTo>
                  <a:pt x="1112037" y="237165"/>
                  <a:pt x="1117727" y="235031"/>
                  <a:pt x="1123772" y="235031"/>
                </a:cubicBezTo>
                <a:close/>
                <a:moveTo>
                  <a:pt x="22047" y="235031"/>
                </a:moveTo>
                <a:cubicBezTo>
                  <a:pt x="27737" y="235031"/>
                  <a:pt x="33427" y="237165"/>
                  <a:pt x="37694" y="241432"/>
                </a:cubicBezTo>
                <a:cubicBezTo>
                  <a:pt x="41605" y="245344"/>
                  <a:pt x="44095" y="251033"/>
                  <a:pt x="44095" y="257078"/>
                </a:cubicBezTo>
                <a:cubicBezTo>
                  <a:pt x="44095" y="262768"/>
                  <a:pt x="41605" y="268458"/>
                  <a:pt x="37694" y="272369"/>
                </a:cubicBezTo>
                <a:cubicBezTo>
                  <a:pt x="33427" y="276636"/>
                  <a:pt x="27737" y="279126"/>
                  <a:pt x="22047" y="279126"/>
                </a:cubicBezTo>
                <a:cubicBezTo>
                  <a:pt x="16358" y="279126"/>
                  <a:pt x="10668" y="276636"/>
                  <a:pt x="6401" y="272369"/>
                </a:cubicBezTo>
                <a:cubicBezTo>
                  <a:pt x="2134" y="268458"/>
                  <a:pt x="0" y="262768"/>
                  <a:pt x="0" y="257078"/>
                </a:cubicBezTo>
                <a:cubicBezTo>
                  <a:pt x="0" y="251033"/>
                  <a:pt x="2134" y="245344"/>
                  <a:pt x="6401" y="241432"/>
                </a:cubicBezTo>
                <a:cubicBezTo>
                  <a:pt x="10668" y="237165"/>
                  <a:pt x="16358" y="235031"/>
                  <a:pt x="22047" y="235031"/>
                </a:cubicBezTo>
                <a:close/>
                <a:moveTo>
                  <a:pt x="641124" y="75981"/>
                </a:moveTo>
                <a:cubicBezTo>
                  <a:pt x="595766" y="75981"/>
                  <a:pt x="553289" y="93266"/>
                  <a:pt x="521251" y="125314"/>
                </a:cubicBezTo>
                <a:lnTo>
                  <a:pt x="352060" y="292761"/>
                </a:lnTo>
                <a:cubicBezTo>
                  <a:pt x="338741" y="306085"/>
                  <a:pt x="338021" y="328051"/>
                  <a:pt x="351340" y="341374"/>
                </a:cubicBezTo>
                <a:cubicBezTo>
                  <a:pt x="362500" y="352537"/>
                  <a:pt x="379419" y="355418"/>
                  <a:pt x="393098" y="347496"/>
                </a:cubicBezTo>
                <a:lnTo>
                  <a:pt x="575968" y="244148"/>
                </a:lnTo>
                <a:cubicBezTo>
                  <a:pt x="579207" y="242347"/>
                  <a:pt x="583167" y="241267"/>
                  <a:pt x="586767" y="241267"/>
                </a:cubicBezTo>
                <a:lnTo>
                  <a:pt x="733999" y="241267"/>
                </a:lnTo>
                <a:cubicBezTo>
                  <a:pt x="746238" y="241267"/>
                  <a:pt x="756317" y="251350"/>
                  <a:pt x="756317" y="263593"/>
                </a:cubicBezTo>
                <a:cubicBezTo>
                  <a:pt x="756317" y="276196"/>
                  <a:pt x="746238" y="286279"/>
                  <a:pt x="733999" y="286279"/>
                </a:cubicBezTo>
                <a:lnTo>
                  <a:pt x="718159" y="286279"/>
                </a:lnTo>
                <a:lnTo>
                  <a:pt x="757915" y="325063"/>
                </a:lnTo>
                <a:lnTo>
                  <a:pt x="877990" y="442202"/>
                </a:lnTo>
                <a:lnTo>
                  <a:pt x="957906" y="399350"/>
                </a:lnTo>
                <a:lnTo>
                  <a:pt x="957906" y="252432"/>
                </a:lnTo>
                <a:lnTo>
                  <a:pt x="957906" y="75981"/>
                </a:lnTo>
                <a:close/>
                <a:moveTo>
                  <a:pt x="506492" y="46993"/>
                </a:moveTo>
                <a:cubicBezTo>
                  <a:pt x="490922" y="47353"/>
                  <a:pt x="475353" y="48974"/>
                  <a:pt x="460054" y="51854"/>
                </a:cubicBezTo>
                <a:lnTo>
                  <a:pt x="276825" y="87864"/>
                </a:lnTo>
                <a:cubicBezTo>
                  <a:pt x="275745" y="87864"/>
                  <a:pt x="274305" y="88224"/>
                  <a:pt x="272505" y="88224"/>
                </a:cubicBezTo>
                <a:lnTo>
                  <a:pt x="187910" y="88224"/>
                </a:lnTo>
                <a:lnTo>
                  <a:pt x="187910" y="423117"/>
                </a:lnTo>
                <a:cubicBezTo>
                  <a:pt x="205909" y="426358"/>
                  <a:pt x="223188" y="433560"/>
                  <a:pt x="238307" y="444003"/>
                </a:cubicBezTo>
                <a:cubicBezTo>
                  <a:pt x="239747" y="441842"/>
                  <a:pt x="241187" y="440041"/>
                  <a:pt x="242626" y="438241"/>
                </a:cubicBezTo>
                <a:lnTo>
                  <a:pt x="260985" y="416275"/>
                </a:lnTo>
                <a:cubicBezTo>
                  <a:pt x="272865" y="401511"/>
                  <a:pt x="290144" y="392148"/>
                  <a:pt x="308863" y="390708"/>
                </a:cubicBezTo>
                <a:cubicBezTo>
                  <a:pt x="327942" y="388547"/>
                  <a:pt x="346301" y="394309"/>
                  <a:pt x="361060" y="406552"/>
                </a:cubicBezTo>
                <a:cubicBezTo>
                  <a:pt x="375459" y="418435"/>
                  <a:pt x="384098" y="435000"/>
                  <a:pt x="386258" y="452285"/>
                </a:cubicBezTo>
                <a:lnTo>
                  <a:pt x="402087" y="454291"/>
                </a:lnTo>
                <a:lnTo>
                  <a:pt x="412897" y="455661"/>
                </a:lnTo>
                <a:cubicBezTo>
                  <a:pt x="421356" y="458407"/>
                  <a:pt x="429276" y="462728"/>
                  <a:pt x="436295" y="468489"/>
                </a:cubicBezTo>
                <a:cubicBezTo>
                  <a:pt x="450335" y="480012"/>
                  <a:pt x="459334" y="496577"/>
                  <a:pt x="461494" y="514582"/>
                </a:cubicBezTo>
                <a:cubicBezTo>
                  <a:pt x="479133" y="513502"/>
                  <a:pt x="497132" y="518543"/>
                  <a:pt x="511891" y="530786"/>
                </a:cubicBezTo>
                <a:cubicBezTo>
                  <a:pt x="526290" y="542670"/>
                  <a:pt x="534930" y="559234"/>
                  <a:pt x="537090" y="576879"/>
                </a:cubicBezTo>
                <a:cubicBezTo>
                  <a:pt x="554369" y="575439"/>
                  <a:pt x="572368" y="580840"/>
                  <a:pt x="587127" y="592723"/>
                </a:cubicBezTo>
                <a:cubicBezTo>
                  <a:pt x="587487" y="593083"/>
                  <a:pt x="587847" y="593444"/>
                  <a:pt x="588207" y="593804"/>
                </a:cubicBezTo>
                <a:cubicBezTo>
                  <a:pt x="589287" y="594164"/>
                  <a:pt x="589647" y="594884"/>
                  <a:pt x="590727" y="595604"/>
                </a:cubicBezTo>
                <a:lnTo>
                  <a:pt x="623125" y="627293"/>
                </a:lnTo>
                <a:cubicBezTo>
                  <a:pt x="628525" y="632694"/>
                  <a:pt x="636444" y="635575"/>
                  <a:pt x="644004" y="635575"/>
                </a:cubicBezTo>
                <a:cubicBezTo>
                  <a:pt x="651563" y="635575"/>
                  <a:pt x="659123" y="632334"/>
                  <a:pt x="664523" y="626933"/>
                </a:cubicBezTo>
                <a:cubicBezTo>
                  <a:pt x="675682" y="615049"/>
                  <a:pt x="675682" y="596684"/>
                  <a:pt x="664163" y="585161"/>
                </a:cubicBezTo>
                <a:lnTo>
                  <a:pt x="547889" y="472090"/>
                </a:lnTo>
                <a:cubicBezTo>
                  <a:pt x="538890" y="463448"/>
                  <a:pt x="538890" y="449404"/>
                  <a:pt x="547529" y="440402"/>
                </a:cubicBezTo>
                <a:cubicBezTo>
                  <a:pt x="555809" y="431759"/>
                  <a:pt x="570208" y="431759"/>
                  <a:pt x="578847" y="440041"/>
                </a:cubicBezTo>
                <a:lnTo>
                  <a:pt x="635004" y="494416"/>
                </a:lnTo>
                <a:cubicBezTo>
                  <a:pt x="635004" y="494776"/>
                  <a:pt x="635364" y="494776"/>
                  <a:pt x="635724" y="495137"/>
                </a:cubicBezTo>
                <a:lnTo>
                  <a:pt x="751638" y="607848"/>
                </a:lnTo>
                <a:cubicBezTo>
                  <a:pt x="763517" y="619011"/>
                  <a:pt x="781876" y="619011"/>
                  <a:pt x="793395" y="607487"/>
                </a:cubicBezTo>
                <a:cubicBezTo>
                  <a:pt x="804555" y="595604"/>
                  <a:pt x="804195" y="577239"/>
                  <a:pt x="792675" y="566076"/>
                </a:cubicBezTo>
                <a:lnTo>
                  <a:pt x="676402" y="453005"/>
                </a:lnTo>
                <a:cubicBezTo>
                  <a:pt x="667762" y="444363"/>
                  <a:pt x="667402" y="429959"/>
                  <a:pt x="676042" y="421316"/>
                </a:cubicBezTo>
                <a:cubicBezTo>
                  <a:pt x="684681" y="412314"/>
                  <a:pt x="698721" y="411954"/>
                  <a:pt x="707720" y="420956"/>
                </a:cubicBezTo>
                <a:lnTo>
                  <a:pt x="780796" y="491896"/>
                </a:lnTo>
                <a:cubicBezTo>
                  <a:pt x="780796" y="491896"/>
                  <a:pt x="780796" y="491896"/>
                  <a:pt x="781156" y="491896"/>
                </a:cubicBezTo>
                <a:lnTo>
                  <a:pt x="855312" y="564276"/>
                </a:lnTo>
                <a:cubicBezTo>
                  <a:pt x="866831" y="575439"/>
                  <a:pt x="885550" y="575079"/>
                  <a:pt x="896709" y="563555"/>
                </a:cubicBezTo>
                <a:cubicBezTo>
                  <a:pt x="902109" y="558154"/>
                  <a:pt x="905349" y="550592"/>
                  <a:pt x="904989" y="542670"/>
                </a:cubicBezTo>
                <a:cubicBezTo>
                  <a:pt x="904989" y="534747"/>
                  <a:pt x="901749" y="527545"/>
                  <a:pt x="895989" y="522144"/>
                </a:cubicBezTo>
                <a:lnTo>
                  <a:pt x="711244" y="342013"/>
                </a:lnTo>
                <a:lnTo>
                  <a:pt x="654083" y="286279"/>
                </a:lnTo>
                <a:lnTo>
                  <a:pt x="592887" y="286279"/>
                </a:lnTo>
                <a:lnTo>
                  <a:pt x="415057" y="386387"/>
                </a:lnTo>
                <a:cubicBezTo>
                  <a:pt x="402817" y="393229"/>
                  <a:pt x="389498" y="396830"/>
                  <a:pt x="376179" y="396830"/>
                </a:cubicBezTo>
                <a:cubicBezTo>
                  <a:pt x="355300" y="396830"/>
                  <a:pt x="334421" y="388547"/>
                  <a:pt x="319302" y="372703"/>
                </a:cubicBezTo>
                <a:cubicBezTo>
                  <a:pt x="289064" y="341374"/>
                  <a:pt x="289784" y="291321"/>
                  <a:pt x="320382" y="261072"/>
                </a:cubicBezTo>
                <a:lnTo>
                  <a:pt x="489932" y="93266"/>
                </a:lnTo>
                <a:cubicBezTo>
                  <a:pt x="508291" y="74901"/>
                  <a:pt x="529890" y="60497"/>
                  <a:pt x="552929" y="49694"/>
                </a:cubicBezTo>
                <a:cubicBezTo>
                  <a:pt x="537630" y="47533"/>
                  <a:pt x="522061" y="46633"/>
                  <a:pt x="506492" y="46993"/>
                </a:cubicBezTo>
                <a:close/>
                <a:moveTo>
                  <a:pt x="22319" y="0"/>
                </a:moveTo>
                <a:lnTo>
                  <a:pt x="143272" y="0"/>
                </a:lnTo>
                <a:cubicBezTo>
                  <a:pt x="167391" y="0"/>
                  <a:pt x="187190" y="19445"/>
                  <a:pt x="187910" y="43212"/>
                </a:cubicBezTo>
                <a:lnTo>
                  <a:pt x="270705" y="43212"/>
                </a:lnTo>
                <a:lnTo>
                  <a:pt x="451415" y="7922"/>
                </a:lnTo>
                <a:cubicBezTo>
                  <a:pt x="516931" y="-4681"/>
                  <a:pt x="583527" y="3241"/>
                  <a:pt x="644364" y="30969"/>
                </a:cubicBezTo>
                <a:cubicBezTo>
                  <a:pt x="644364" y="30969"/>
                  <a:pt x="644724" y="30969"/>
                  <a:pt x="645084" y="30969"/>
                </a:cubicBezTo>
                <a:lnTo>
                  <a:pt x="960066" y="30969"/>
                </a:lnTo>
                <a:cubicBezTo>
                  <a:pt x="965825" y="12964"/>
                  <a:pt x="982744" y="0"/>
                  <a:pt x="1002543" y="0"/>
                </a:cubicBezTo>
                <a:lnTo>
                  <a:pt x="1123496" y="0"/>
                </a:lnTo>
                <a:cubicBezTo>
                  <a:pt x="1135736" y="0"/>
                  <a:pt x="1145815" y="10083"/>
                  <a:pt x="1145815" y="22326"/>
                </a:cubicBezTo>
                <a:lnTo>
                  <a:pt x="1145815" y="169607"/>
                </a:lnTo>
                <a:cubicBezTo>
                  <a:pt x="1145815" y="181850"/>
                  <a:pt x="1135736" y="192293"/>
                  <a:pt x="1123496" y="192293"/>
                </a:cubicBezTo>
                <a:cubicBezTo>
                  <a:pt x="1111257" y="192293"/>
                  <a:pt x="1101178" y="181850"/>
                  <a:pt x="1101178" y="169607"/>
                </a:cubicBezTo>
                <a:lnTo>
                  <a:pt x="1101178" y="44652"/>
                </a:lnTo>
                <a:lnTo>
                  <a:pt x="1002543" y="44652"/>
                </a:lnTo>
                <a:lnTo>
                  <a:pt x="1002543" y="236220"/>
                </a:lnTo>
                <a:lnTo>
                  <a:pt x="1002543" y="469209"/>
                </a:lnTo>
                <a:lnTo>
                  <a:pt x="1101178" y="469209"/>
                </a:lnTo>
                <a:lnTo>
                  <a:pt x="1101178" y="343175"/>
                </a:lnTo>
                <a:cubicBezTo>
                  <a:pt x="1101178" y="330931"/>
                  <a:pt x="1111257" y="320849"/>
                  <a:pt x="1123496" y="320849"/>
                </a:cubicBezTo>
                <a:cubicBezTo>
                  <a:pt x="1135736" y="320849"/>
                  <a:pt x="1145815" y="330931"/>
                  <a:pt x="1145815" y="343175"/>
                </a:cubicBezTo>
                <a:lnTo>
                  <a:pt x="1145815" y="491536"/>
                </a:lnTo>
                <a:cubicBezTo>
                  <a:pt x="1145815" y="503779"/>
                  <a:pt x="1135736" y="514222"/>
                  <a:pt x="1123496" y="514222"/>
                </a:cubicBezTo>
                <a:lnTo>
                  <a:pt x="1002543" y="514222"/>
                </a:lnTo>
                <a:cubicBezTo>
                  <a:pt x="978065" y="514222"/>
                  <a:pt x="957906" y="494056"/>
                  <a:pt x="957906" y="469209"/>
                </a:cubicBezTo>
                <a:lnTo>
                  <a:pt x="957906" y="450124"/>
                </a:lnTo>
                <a:lnTo>
                  <a:pt x="911829" y="474971"/>
                </a:lnTo>
                <a:lnTo>
                  <a:pt x="927308" y="490095"/>
                </a:lnTo>
                <a:cubicBezTo>
                  <a:pt x="941707" y="503779"/>
                  <a:pt x="949626" y="522504"/>
                  <a:pt x="949986" y="542310"/>
                </a:cubicBezTo>
                <a:cubicBezTo>
                  <a:pt x="949986" y="561755"/>
                  <a:pt x="942787" y="580840"/>
                  <a:pt x="928748" y="594884"/>
                </a:cubicBezTo>
                <a:cubicBezTo>
                  <a:pt x="914348" y="609648"/>
                  <a:pt x="894909" y="617210"/>
                  <a:pt x="875831" y="617210"/>
                </a:cubicBezTo>
                <a:cubicBezTo>
                  <a:pt x="864311" y="617210"/>
                  <a:pt x="853152" y="614689"/>
                  <a:pt x="843072" y="609648"/>
                </a:cubicBezTo>
                <a:cubicBezTo>
                  <a:pt x="839473" y="620091"/>
                  <a:pt x="833353" y="630174"/>
                  <a:pt x="825433" y="638816"/>
                </a:cubicBezTo>
                <a:cubicBezTo>
                  <a:pt x="811034" y="653580"/>
                  <a:pt x="791595" y="661142"/>
                  <a:pt x="772156" y="661142"/>
                </a:cubicBezTo>
                <a:cubicBezTo>
                  <a:pt x="753437" y="661142"/>
                  <a:pt x="735079" y="654300"/>
                  <a:pt x="720679" y="640256"/>
                </a:cubicBezTo>
                <a:lnTo>
                  <a:pt x="712760" y="632694"/>
                </a:lnTo>
                <a:cubicBezTo>
                  <a:pt x="709520" y="641697"/>
                  <a:pt x="704120" y="650699"/>
                  <a:pt x="696921" y="657901"/>
                </a:cubicBezTo>
                <a:cubicBezTo>
                  <a:pt x="682881" y="671945"/>
                  <a:pt x="664523" y="680227"/>
                  <a:pt x="644364" y="680227"/>
                </a:cubicBezTo>
                <a:cubicBezTo>
                  <a:pt x="644364" y="680227"/>
                  <a:pt x="644004" y="680227"/>
                  <a:pt x="643644" y="680227"/>
                </a:cubicBezTo>
                <a:cubicBezTo>
                  <a:pt x="631404" y="680227"/>
                  <a:pt x="619525" y="677347"/>
                  <a:pt x="608726" y="671585"/>
                </a:cubicBezTo>
                <a:cubicBezTo>
                  <a:pt x="606206" y="679147"/>
                  <a:pt x="602246" y="686349"/>
                  <a:pt x="596846" y="692831"/>
                </a:cubicBezTo>
                <a:lnTo>
                  <a:pt x="578487" y="715157"/>
                </a:lnTo>
                <a:cubicBezTo>
                  <a:pt x="566608" y="729561"/>
                  <a:pt x="549329" y="738563"/>
                  <a:pt x="530250" y="740724"/>
                </a:cubicBezTo>
                <a:cubicBezTo>
                  <a:pt x="528090" y="740724"/>
                  <a:pt x="525930" y="741084"/>
                  <a:pt x="523411" y="741084"/>
                </a:cubicBezTo>
                <a:cubicBezTo>
                  <a:pt x="506851" y="741084"/>
                  <a:pt x="491372" y="735323"/>
                  <a:pt x="478413" y="724880"/>
                </a:cubicBezTo>
                <a:cubicBezTo>
                  <a:pt x="463654" y="712636"/>
                  <a:pt x="455014" y="696072"/>
                  <a:pt x="453215" y="678787"/>
                </a:cubicBezTo>
                <a:cubicBezTo>
                  <a:pt x="451415" y="678787"/>
                  <a:pt x="449975" y="678787"/>
                  <a:pt x="448175" y="678787"/>
                </a:cubicBezTo>
                <a:cubicBezTo>
                  <a:pt x="431616" y="678787"/>
                  <a:pt x="415777" y="673025"/>
                  <a:pt x="402817" y="662583"/>
                </a:cubicBezTo>
                <a:cubicBezTo>
                  <a:pt x="388778" y="651059"/>
                  <a:pt x="379779" y="634495"/>
                  <a:pt x="377619" y="616490"/>
                </a:cubicBezTo>
                <a:cubicBezTo>
                  <a:pt x="376179" y="616490"/>
                  <a:pt x="374379" y="616490"/>
                  <a:pt x="372939" y="616490"/>
                </a:cubicBezTo>
                <a:cubicBezTo>
                  <a:pt x="356740" y="616490"/>
                  <a:pt x="340901" y="611449"/>
                  <a:pt x="327582" y="600646"/>
                </a:cubicBezTo>
                <a:cubicBezTo>
                  <a:pt x="313542" y="589122"/>
                  <a:pt x="304543" y="572558"/>
                  <a:pt x="302383" y="554553"/>
                </a:cubicBezTo>
                <a:cubicBezTo>
                  <a:pt x="300943" y="554553"/>
                  <a:pt x="299143" y="554553"/>
                  <a:pt x="297343" y="554553"/>
                </a:cubicBezTo>
                <a:cubicBezTo>
                  <a:pt x="281504" y="554553"/>
                  <a:pt x="265305" y="549511"/>
                  <a:pt x="252346" y="538348"/>
                </a:cubicBezTo>
                <a:cubicBezTo>
                  <a:pt x="237227" y="526105"/>
                  <a:pt x="228947" y="509180"/>
                  <a:pt x="226787" y="491536"/>
                </a:cubicBezTo>
                <a:lnTo>
                  <a:pt x="216348" y="483253"/>
                </a:lnTo>
                <a:cubicBezTo>
                  <a:pt x="208068" y="476772"/>
                  <a:pt x="198349" y="472090"/>
                  <a:pt x="187910" y="469209"/>
                </a:cubicBezTo>
                <a:cubicBezTo>
                  <a:pt x="187910" y="494056"/>
                  <a:pt x="167751" y="514222"/>
                  <a:pt x="143272" y="514222"/>
                </a:cubicBezTo>
                <a:lnTo>
                  <a:pt x="22319" y="514222"/>
                </a:lnTo>
                <a:cubicBezTo>
                  <a:pt x="9720" y="514222"/>
                  <a:pt x="0" y="503779"/>
                  <a:pt x="0" y="491536"/>
                </a:cubicBezTo>
                <a:lnTo>
                  <a:pt x="0" y="350017"/>
                </a:lnTo>
                <a:cubicBezTo>
                  <a:pt x="0" y="337413"/>
                  <a:pt x="9720" y="327691"/>
                  <a:pt x="22319" y="327691"/>
                </a:cubicBezTo>
                <a:cubicBezTo>
                  <a:pt x="34558" y="327691"/>
                  <a:pt x="44638" y="337413"/>
                  <a:pt x="44638" y="350017"/>
                </a:cubicBezTo>
                <a:lnTo>
                  <a:pt x="44638" y="469209"/>
                </a:lnTo>
                <a:lnTo>
                  <a:pt x="143272" y="469209"/>
                </a:lnTo>
                <a:lnTo>
                  <a:pt x="143272" y="44652"/>
                </a:lnTo>
                <a:lnTo>
                  <a:pt x="44638" y="44652"/>
                </a:lnTo>
                <a:lnTo>
                  <a:pt x="44638" y="166366"/>
                </a:lnTo>
                <a:cubicBezTo>
                  <a:pt x="44638" y="178609"/>
                  <a:pt x="34558" y="188692"/>
                  <a:pt x="22319" y="188692"/>
                </a:cubicBezTo>
                <a:cubicBezTo>
                  <a:pt x="9720" y="188692"/>
                  <a:pt x="0" y="178609"/>
                  <a:pt x="0" y="166366"/>
                </a:cubicBezTo>
                <a:lnTo>
                  <a:pt x="0" y="22326"/>
                </a:lnTo>
                <a:cubicBezTo>
                  <a:pt x="0" y="10083"/>
                  <a:pt x="9720" y="0"/>
                  <a:pt x="22319" y="0"/>
                </a:cubicBezTo>
                <a:close/>
              </a:path>
            </a:pathLst>
          </a:custGeom>
          <a:solidFill>
            <a:schemeClr val="accent5"/>
          </a:solidFill>
          <a:ln>
            <a:noFill/>
          </a:ln>
          <a:effectLst/>
        </p:spPr>
        <p:txBody>
          <a:bodyPr wrap="square" anchor="ctr">
            <a:noAutofit/>
          </a:bodyPr>
          <a:lstStyle/>
          <a:p>
            <a:endParaRPr lang="en-US" dirty="0">
              <a:latin typeface="Lato Light" panose="020F0502020204030203" pitchFamily="34" charset="0"/>
            </a:endParaRPr>
          </a:p>
        </p:txBody>
      </p:sp>
      <p:sp>
        <p:nvSpPr>
          <p:cNvPr id="44" name="Freeform 43">
            <a:extLst>
              <a:ext uri="{FF2B5EF4-FFF2-40B4-BE49-F238E27FC236}">
                <a16:creationId xmlns:a16="http://schemas.microsoft.com/office/drawing/2014/main" id="{4CEE097B-0D3B-9B4B-AD81-5F57934872BA}"/>
              </a:ext>
            </a:extLst>
          </p:cNvPr>
          <p:cNvSpPr>
            <a:spLocks noChangeAspect="1" noChangeArrowheads="1"/>
          </p:cNvSpPr>
          <p:nvPr/>
        </p:nvSpPr>
        <p:spPr bwMode="auto">
          <a:xfrm>
            <a:off x="11554526" y="3904441"/>
            <a:ext cx="1268598" cy="1438044"/>
          </a:xfrm>
          <a:custGeom>
            <a:avLst/>
            <a:gdLst>
              <a:gd name="connsiteX0" fmla="*/ 216332 w 1093427"/>
              <a:gd name="connsiteY0" fmla="*/ 1190625 h 1239478"/>
              <a:gd name="connsiteX1" fmla="*/ 233701 w 1093427"/>
              <a:gd name="connsiteY1" fmla="*/ 1197916 h 1239478"/>
              <a:gd name="connsiteX2" fmla="*/ 240938 w 1093427"/>
              <a:gd name="connsiteY2" fmla="*/ 1215049 h 1239478"/>
              <a:gd name="connsiteX3" fmla="*/ 233701 w 1093427"/>
              <a:gd name="connsiteY3" fmla="*/ 1232547 h 1239478"/>
              <a:gd name="connsiteX4" fmla="*/ 216332 w 1093427"/>
              <a:gd name="connsiteY4" fmla="*/ 1239474 h 1239478"/>
              <a:gd name="connsiteX5" fmla="*/ 199324 w 1093427"/>
              <a:gd name="connsiteY5" fmla="*/ 1232547 h 1239478"/>
              <a:gd name="connsiteX6" fmla="*/ 192087 w 1093427"/>
              <a:gd name="connsiteY6" fmla="*/ 1215049 h 1239478"/>
              <a:gd name="connsiteX7" fmla="*/ 199324 w 1093427"/>
              <a:gd name="connsiteY7" fmla="*/ 1197916 h 1239478"/>
              <a:gd name="connsiteX8" fmla="*/ 216332 w 1093427"/>
              <a:gd name="connsiteY8" fmla="*/ 1190625 h 1239478"/>
              <a:gd name="connsiteX9" fmla="*/ 927894 w 1093427"/>
              <a:gd name="connsiteY9" fmla="*/ 1060450 h 1239478"/>
              <a:gd name="connsiteX10" fmla="*/ 944901 w 1093427"/>
              <a:gd name="connsiteY10" fmla="*/ 1067741 h 1239478"/>
              <a:gd name="connsiteX11" fmla="*/ 952138 w 1093427"/>
              <a:gd name="connsiteY11" fmla="*/ 1084874 h 1239478"/>
              <a:gd name="connsiteX12" fmla="*/ 944901 w 1093427"/>
              <a:gd name="connsiteY12" fmla="*/ 1102372 h 1239478"/>
              <a:gd name="connsiteX13" fmla="*/ 927894 w 1093427"/>
              <a:gd name="connsiteY13" fmla="*/ 1109299 h 1239478"/>
              <a:gd name="connsiteX14" fmla="*/ 910524 w 1093427"/>
              <a:gd name="connsiteY14" fmla="*/ 1102372 h 1239478"/>
              <a:gd name="connsiteX15" fmla="*/ 903287 w 1093427"/>
              <a:gd name="connsiteY15" fmla="*/ 1084874 h 1239478"/>
              <a:gd name="connsiteX16" fmla="*/ 910524 w 1093427"/>
              <a:gd name="connsiteY16" fmla="*/ 1067741 h 1239478"/>
              <a:gd name="connsiteX17" fmla="*/ 927894 w 1093427"/>
              <a:gd name="connsiteY17" fmla="*/ 1060450 h 1239478"/>
              <a:gd name="connsiteX18" fmla="*/ 753142 w 1093427"/>
              <a:gd name="connsiteY18" fmla="*/ 1060450 h 1239478"/>
              <a:gd name="connsiteX19" fmla="*/ 835944 w 1093427"/>
              <a:gd name="connsiteY19" fmla="*/ 1060450 h 1239478"/>
              <a:gd name="connsiteX20" fmla="*/ 860065 w 1093427"/>
              <a:gd name="connsiteY20" fmla="*/ 1084874 h 1239478"/>
              <a:gd name="connsiteX21" fmla="*/ 835944 w 1093427"/>
              <a:gd name="connsiteY21" fmla="*/ 1109299 h 1239478"/>
              <a:gd name="connsiteX22" fmla="*/ 753142 w 1093427"/>
              <a:gd name="connsiteY22" fmla="*/ 1109299 h 1239478"/>
              <a:gd name="connsiteX23" fmla="*/ 728662 w 1093427"/>
              <a:gd name="connsiteY23" fmla="*/ 1084874 h 1239478"/>
              <a:gd name="connsiteX24" fmla="*/ 753142 w 1093427"/>
              <a:gd name="connsiteY24" fmla="*/ 1060450 h 1239478"/>
              <a:gd name="connsiteX25" fmla="*/ 463842 w 1093427"/>
              <a:gd name="connsiteY25" fmla="*/ 844951 h 1239478"/>
              <a:gd name="connsiteX26" fmla="*/ 463842 w 1093427"/>
              <a:gd name="connsiteY26" fmla="*/ 917678 h 1239478"/>
              <a:gd name="connsiteX27" fmla="*/ 497725 w 1093427"/>
              <a:gd name="connsiteY27" fmla="*/ 951161 h 1239478"/>
              <a:gd name="connsiteX28" fmla="*/ 604421 w 1093427"/>
              <a:gd name="connsiteY28" fmla="*/ 951161 h 1239478"/>
              <a:gd name="connsiteX29" fmla="*/ 638305 w 1093427"/>
              <a:gd name="connsiteY29" fmla="*/ 917678 h 1239478"/>
              <a:gd name="connsiteX30" fmla="*/ 638305 w 1093427"/>
              <a:gd name="connsiteY30" fmla="*/ 844951 h 1239478"/>
              <a:gd name="connsiteX31" fmla="*/ 280557 w 1093427"/>
              <a:gd name="connsiteY31" fmla="*/ 831046 h 1239478"/>
              <a:gd name="connsiteX32" fmla="*/ 310373 w 1093427"/>
              <a:gd name="connsiteY32" fmla="*/ 847239 h 1239478"/>
              <a:gd name="connsiteX33" fmla="*/ 293849 w 1093427"/>
              <a:gd name="connsiteY33" fmla="*/ 877467 h 1239478"/>
              <a:gd name="connsiteX34" fmla="*/ 178177 w 1093427"/>
              <a:gd name="connsiteY34" fmla="*/ 910933 h 1239478"/>
              <a:gd name="connsiteX35" fmla="*/ 48496 w 1093427"/>
              <a:gd name="connsiteY35" fmla="*/ 1083303 h 1239478"/>
              <a:gd name="connsiteX36" fmla="*/ 48496 w 1093427"/>
              <a:gd name="connsiteY36" fmla="*/ 1191258 h 1239478"/>
              <a:gd name="connsiteX37" fmla="*/ 116031 w 1093427"/>
              <a:gd name="connsiteY37" fmla="*/ 1191258 h 1239478"/>
              <a:gd name="connsiteX38" fmla="*/ 140099 w 1093427"/>
              <a:gd name="connsiteY38" fmla="*/ 1215368 h 1239478"/>
              <a:gd name="connsiteX39" fmla="*/ 116031 w 1093427"/>
              <a:gd name="connsiteY39" fmla="*/ 1239478 h 1239478"/>
              <a:gd name="connsiteX40" fmla="*/ 24068 w 1093427"/>
              <a:gd name="connsiteY40" fmla="*/ 1239478 h 1239478"/>
              <a:gd name="connsiteX41" fmla="*/ 0 w 1093427"/>
              <a:gd name="connsiteY41" fmla="*/ 1215368 h 1239478"/>
              <a:gd name="connsiteX42" fmla="*/ 0 w 1093427"/>
              <a:gd name="connsiteY42" fmla="*/ 1083303 h 1239478"/>
              <a:gd name="connsiteX43" fmla="*/ 45981 w 1093427"/>
              <a:gd name="connsiteY43" fmla="*/ 946199 h 1239478"/>
              <a:gd name="connsiteX44" fmla="*/ 164527 w 1093427"/>
              <a:gd name="connsiteY44" fmla="*/ 864152 h 1239478"/>
              <a:gd name="connsiteX45" fmla="*/ 796541 w 1093427"/>
              <a:gd name="connsiteY45" fmla="*/ 825924 h 1239478"/>
              <a:gd name="connsiteX46" fmla="*/ 928611 w 1093427"/>
              <a:gd name="connsiteY46" fmla="*/ 864076 h 1239478"/>
              <a:gd name="connsiteX47" fmla="*/ 1047725 w 1093427"/>
              <a:gd name="connsiteY47" fmla="*/ 946139 h 1239478"/>
              <a:gd name="connsiteX48" fmla="*/ 1093427 w 1093427"/>
              <a:gd name="connsiteY48" fmla="*/ 1083271 h 1239478"/>
              <a:gd name="connsiteX49" fmla="*/ 1093427 w 1093427"/>
              <a:gd name="connsiteY49" fmla="*/ 1215363 h 1239478"/>
              <a:gd name="connsiteX50" fmla="*/ 1069317 w 1093427"/>
              <a:gd name="connsiteY50" fmla="*/ 1239478 h 1239478"/>
              <a:gd name="connsiteX51" fmla="*/ 311448 w 1093427"/>
              <a:gd name="connsiteY51" fmla="*/ 1239478 h 1239478"/>
              <a:gd name="connsiteX52" fmla="*/ 287337 w 1093427"/>
              <a:gd name="connsiteY52" fmla="*/ 1215363 h 1239478"/>
              <a:gd name="connsiteX53" fmla="*/ 311448 w 1093427"/>
              <a:gd name="connsiteY53" fmla="*/ 1191248 h 1239478"/>
              <a:gd name="connsiteX54" fmla="*/ 1045206 w 1093427"/>
              <a:gd name="connsiteY54" fmla="*/ 1191248 h 1239478"/>
              <a:gd name="connsiteX55" fmla="*/ 1045206 w 1093427"/>
              <a:gd name="connsiteY55" fmla="*/ 1083271 h 1239478"/>
              <a:gd name="connsiteX56" fmla="*/ 915296 w 1093427"/>
              <a:gd name="connsiteY56" fmla="*/ 910866 h 1239478"/>
              <a:gd name="connsiteX57" fmla="*/ 782866 w 1093427"/>
              <a:gd name="connsiteY57" fmla="*/ 872354 h 1239478"/>
              <a:gd name="connsiteX58" fmla="*/ 766673 w 1093427"/>
              <a:gd name="connsiteY58" fmla="*/ 842481 h 1239478"/>
              <a:gd name="connsiteX59" fmla="*/ 796541 w 1093427"/>
              <a:gd name="connsiteY59" fmla="*/ 825924 h 1239478"/>
              <a:gd name="connsiteX60" fmla="*/ 546100 w 1093427"/>
              <a:gd name="connsiteY60" fmla="*/ 445197 h 1239478"/>
              <a:gd name="connsiteX61" fmla="*/ 521517 w 1093427"/>
              <a:gd name="connsiteY61" fmla="*/ 469719 h 1239478"/>
              <a:gd name="connsiteX62" fmla="*/ 546100 w 1093427"/>
              <a:gd name="connsiteY62" fmla="*/ 493881 h 1239478"/>
              <a:gd name="connsiteX63" fmla="*/ 570321 w 1093427"/>
              <a:gd name="connsiteY63" fmla="*/ 469719 h 1239478"/>
              <a:gd name="connsiteX64" fmla="*/ 546100 w 1093427"/>
              <a:gd name="connsiteY64" fmla="*/ 445197 h 1239478"/>
              <a:gd name="connsiteX65" fmla="*/ 546100 w 1093427"/>
              <a:gd name="connsiteY65" fmla="*/ 396875 h 1239478"/>
              <a:gd name="connsiteX66" fmla="*/ 618763 w 1093427"/>
              <a:gd name="connsiteY66" fmla="*/ 469719 h 1239478"/>
              <a:gd name="connsiteX67" fmla="*/ 546100 w 1093427"/>
              <a:gd name="connsiteY67" fmla="*/ 542564 h 1239478"/>
              <a:gd name="connsiteX68" fmla="*/ 473075 w 1093427"/>
              <a:gd name="connsiteY68" fmla="*/ 469719 h 1239478"/>
              <a:gd name="connsiteX69" fmla="*/ 546100 w 1093427"/>
              <a:gd name="connsiteY69" fmla="*/ 396875 h 1239478"/>
              <a:gd name="connsiteX70" fmla="*/ 548910 w 1093427"/>
              <a:gd name="connsiteY70" fmla="*/ 179253 h 1239478"/>
              <a:gd name="connsiteX71" fmla="*/ 410854 w 1093427"/>
              <a:gd name="connsiteY71" fmla="*/ 214896 h 1239478"/>
              <a:gd name="connsiteX72" fmla="*/ 324344 w 1093427"/>
              <a:gd name="connsiteY72" fmla="*/ 302744 h 1239478"/>
              <a:gd name="connsiteX73" fmla="*/ 364715 w 1093427"/>
              <a:gd name="connsiteY73" fmla="*/ 618132 h 1239478"/>
              <a:gd name="connsiteX74" fmla="*/ 435005 w 1093427"/>
              <a:gd name="connsiteY74" fmla="*/ 792387 h 1239478"/>
              <a:gd name="connsiteX75" fmla="*/ 438970 w 1093427"/>
              <a:gd name="connsiteY75" fmla="*/ 796347 h 1239478"/>
              <a:gd name="connsiteX76" fmla="*/ 524039 w 1093427"/>
              <a:gd name="connsiteY76" fmla="*/ 796347 h 1239478"/>
              <a:gd name="connsiteX77" fmla="*/ 524039 w 1093427"/>
              <a:gd name="connsiteY77" fmla="*/ 619572 h 1239478"/>
              <a:gd name="connsiteX78" fmla="*/ 548190 w 1093427"/>
              <a:gd name="connsiteY78" fmla="*/ 595450 h 1239478"/>
              <a:gd name="connsiteX79" fmla="*/ 572340 w 1093427"/>
              <a:gd name="connsiteY79" fmla="*/ 619572 h 1239478"/>
              <a:gd name="connsiteX80" fmla="*/ 572340 w 1093427"/>
              <a:gd name="connsiteY80" fmla="*/ 796347 h 1239478"/>
              <a:gd name="connsiteX81" fmla="*/ 658130 w 1093427"/>
              <a:gd name="connsiteY81" fmla="*/ 796347 h 1239478"/>
              <a:gd name="connsiteX82" fmla="*/ 662095 w 1093427"/>
              <a:gd name="connsiteY82" fmla="*/ 792387 h 1239478"/>
              <a:gd name="connsiteX83" fmla="*/ 732745 w 1093427"/>
              <a:gd name="connsiteY83" fmla="*/ 617771 h 1239478"/>
              <a:gd name="connsiteX84" fmla="*/ 807000 w 1093427"/>
              <a:gd name="connsiteY84" fmla="*/ 437036 h 1239478"/>
              <a:gd name="connsiteX85" fmla="*/ 681920 w 1093427"/>
              <a:gd name="connsiteY85" fmla="*/ 216337 h 1239478"/>
              <a:gd name="connsiteX86" fmla="*/ 548910 w 1093427"/>
              <a:gd name="connsiteY86" fmla="*/ 179253 h 1239478"/>
              <a:gd name="connsiteX87" fmla="*/ 552019 w 1093427"/>
              <a:gd name="connsiteY87" fmla="*/ 130649 h 1239478"/>
              <a:gd name="connsiteX88" fmla="*/ 707152 w 1093427"/>
              <a:gd name="connsiteY88" fmla="*/ 174933 h 1239478"/>
              <a:gd name="connsiteX89" fmla="*/ 814569 w 1093427"/>
              <a:gd name="connsiteY89" fmla="*/ 284382 h 1239478"/>
              <a:gd name="connsiteX90" fmla="*/ 855301 w 1093427"/>
              <a:gd name="connsiteY90" fmla="*/ 437036 h 1239478"/>
              <a:gd name="connsiteX91" fmla="*/ 767349 w 1093427"/>
              <a:gd name="connsiteY91" fmla="*/ 651974 h 1239478"/>
              <a:gd name="connsiteX92" fmla="*/ 710397 w 1093427"/>
              <a:gd name="connsiteY92" fmla="*/ 792387 h 1239478"/>
              <a:gd name="connsiteX93" fmla="*/ 686606 w 1093427"/>
              <a:gd name="connsiteY93" fmla="*/ 836311 h 1239478"/>
              <a:gd name="connsiteX94" fmla="*/ 686606 w 1093427"/>
              <a:gd name="connsiteY94" fmla="*/ 917678 h 1239478"/>
              <a:gd name="connsiteX95" fmla="*/ 604421 w 1093427"/>
              <a:gd name="connsiteY95" fmla="*/ 999765 h 1239478"/>
              <a:gd name="connsiteX96" fmla="*/ 497725 w 1093427"/>
              <a:gd name="connsiteY96" fmla="*/ 999765 h 1239478"/>
              <a:gd name="connsiteX97" fmla="*/ 415180 w 1093427"/>
              <a:gd name="connsiteY97" fmla="*/ 917678 h 1239478"/>
              <a:gd name="connsiteX98" fmla="*/ 415180 w 1093427"/>
              <a:gd name="connsiteY98" fmla="*/ 838831 h 1239478"/>
              <a:gd name="connsiteX99" fmla="*/ 386703 w 1093427"/>
              <a:gd name="connsiteY99" fmla="*/ 792387 h 1239478"/>
              <a:gd name="connsiteX100" fmla="*/ 329751 w 1093427"/>
              <a:gd name="connsiteY100" fmla="*/ 651974 h 1239478"/>
              <a:gd name="connsiteX101" fmla="*/ 245764 w 1093427"/>
              <a:gd name="connsiteY101" fmla="*/ 485640 h 1239478"/>
              <a:gd name="connsiteX102" fmla="*/ 281089 w 1093427"/>
              <a:gd name="connsiteY102" fmla="*/ 280422 h 1239478"/>
              <a:gd name="connsiteX103" fmla="*/ 388506 w 1093427"/>
              <a:gd name="connsiteY103" fmla="*/ 171693 h 1239478"/>
              <a:gd name="connsiteX104" fmla="*/ 552019 w 1093427"/>
              <a:gd name="connsiteY104" fmla="*/ 130649 h 1239478"/>
              <a:gd name="connsiteX105" fmla="*/ 755759 w 1093427"/>
              <a:gd name="connsiteY105" fmla="*/ 35763 h 1239478"/>
              <a:gd name="connsiteX106" fmla="*/ 772993 w 1093427"/>
              <a:gd name="connsiteY106" fmla="*/ 43037 h 1239478"/>
              <a:gd name="connsiteX107" fmla="*/ 772993 w 1093427"/>
              <a:gd name="connsiteY107" fmla="*/ 77162 h 1239478"/>
              <a:gd name="connsiteX108" fmla="*/ 725844 w 1093427"/>
              <a:gd name="connsiteY108" fmla="*/ 124219 h 1239478"/>
              <a:gd name="connsiteX109" fmla="*/ 709057 w 1093427"/>
              <a:gd name="connsiteY109" fmla="*/ 131404 h 1239478"/>
              <a:gd name="connsiteX110" fmla="*/ 691912 w 1093427"/>
              <a:gd name="connsiteY110" fmla="*/ 124219 h 1239478"/>
              <a:gd name="connsiteX111" fmla="*/ 691912 w 1093427"/>
              <a:gd name="connsiteY111" fmla="*/ 90094 h 1239478"/>
              <a:gd name="connsiteX112" fmla="*/ 739060 w 1093427"/>
              <a:gd name="connsiteY112" fmla="*/ 43037 h 1239478"/>
              <a:gd name="connsiteX113" fmla="*/ 755759 w 1093427"/>
              <a:gd name="connsiteY113" fmla="*/ 35763 h 1239478"/>
              <a:gd name="connsiteX114" fmla="*/ 337725 w 1093427"/>
              <a:gd name="connsiteY114" fmla="*/ 35754 h 1239478"/>
              <a:gd name="connsiteX115" fmla="*/ 354899 w 1093427"/>
              <a:gd name="connsiteY115" fmla="*/ 43001 h 1239478"/>
              <a:gd name="connsiteX116" fmla="*/ 402626 w 1093427"/>
              <a:gd name="connsiteY116" fmla="*/ 90245 h 1239478"/>
              <a:gd name="connsiteX117" fmla="*/ 402626 w 1093427"/>
              <a:gd name="connsiteY117" fmla="*/ 124247 h 1239478"/>
              <a:gd name="connsiteX118" fmla="*/ 385632 w 1093427"/>
              <a:gd name="connsiteY118" fmla="*/ 131405 h 1239478"/>
              <a:gd name="connsiteX119" fmla="*/ 368277 w 1093427"/>
              <a:gd name="connsiteY119" fmla="*/ 124247 h 1239478"/>
              <a:gd name="connsiteX120" fmla="*/ 320551 w 1093427"/>
              <a:gd name="connsiteY120" fmla="*/ 76645 h 1239478"/>
              <a:gd name="connsiteX121" fmla="*/ 320551 w 1093427"/>
              <a:gd name="connsiteY121" fmla="*/ 43001 h 1239478"/>
              <a:gd name="connsiteX122" fmla="*/ 337725 w 1093427"/>
              <a:gd name="connsiteY122" fmla="*/ 35754 h 1239478"/>
              <a:gd name="connsiteX123" fmla="*/ 548481 w 1093427"/>
              <a:gd name="connsiteY123" fmla="*/ 0 h 1239478"/>
              <a:gd name="connsiteX124" fmla="*/ 572725 w 1093427"/>
              <a:gd name="connsiteY124" fmla="*/ 24067 h 1239478"/>
              <a:gd name="connsiteX125" fmla="*/ 572725 w 1093427"/>
              <a:gd name="connsiteY125" fmla="*/ 73998 h 1239478"/>
              <a:gd name="connsiteX126" fmla="*/ 548481 w 1093427"/>
              <a:gd name="connsiteY126" fmla="*/ 98066 h 1239478"/>
              <a:gd name="connsiteX127" fmla="*/ 523875 w 1093427"/>
              <a:gd name="connsiteY127" fmla="*/ 73998 h 1239478"/>
              <a:gd name="connsiteX128" fmla="*/ 523875 w 1093427"/>
              <a:gd name="connsiteY128" fmla="*/ 24067 h 1239478"/>
              <a:gd name="connsiteX129" fmla="*/ 548481 w 1093427"/>
              <a:gd name="connsiteY129" fmla="*/ 0 h 1239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093427" h="1239478">
                <a:moveTo>
                  <a:pt x="216332" y="1190625"/>
                </a:moveTo>
                <a:cubicBezTo>
                  <a:pt x="222845" y="1190625"/>
                  <a:pt x="228997" y="1193542"/>
                  <a:pt x="233701" y="1197916"/>
                </a:cubicBezTo>
                <a:cubicBezTo>
                  <a:pt x="238043" y="1202291"/>
                  <a:pt x="240938" y="1208852"/>
                  <a:pt x="240938" y="1215049"/>
                </a:cubicBezTo>
                <a:cubicBezTo>
                  <a:pt x="240938" y="1221611"/>
                  <a:pt x="238043" y="1227808"/>
                  <a:pt x="233701" y="1232547"/>
                </a:cubicBezTo>
                <a:cubicBezTo>
                  <a:pt x="228997" y="1236922"/>
                  <a:pt x="222845" y="1239474"/>
                  <a:pt x="216332" y="1239474"/>
                </a:cubicBezTo>
                <a:cubicBezTo>
                  <a:pt x="209818" y="1239474"/>
                  <a:pt x="203666" y="1236922"/>
                  <a:pt x="199324" y="1232547"/>
                </a:cubicBezTo>
                <a:cubicBezTo>
                  <a:pt x="194620" y="1227808"/>
                  <a:pt x="192087" y="1221611"/>
                  <a:pt x="192087" y="1215049"/>
                </a:cubicBezTo>
                <a:cubicBezTo>
                  <a:pt x="192087" y="1208852"/>
                  <a:pt x="194620" y="1202291"/>
                  <a:pt x="199324" y="1197916"/>
                </a:cubicBezTo>
                <a:cubicBezTo>
                  <a:pt x="203666" y="1193542"/>
                  <a:pt x="209818" y="1190625"/>
                  <a:pt x="216332" y="1190625"/>
                </a:cubicBezTo>
                <a:close/>
                <a:moveTo>
                  <a:pt x="927894" y="1060450"/>
                </a:moveTo>
                <a:cubicBezTo>
                  <a:pt x="934045" y="1060450"/>
                  <a:pt x="940559" y="1063002"/>
                  <a:pt x="944901" y="1067741"/>
                </a:cubicBezTo>
                <a:cubicBezTo>
                  <a:pt x="949605" y="1072116"/>
                  <a:pt x="952138" y="1078677"/>
                  <a:pt x="952138" y="1084874"/>
                </a:cubicBezTo>
                <a:cubicBezTo>
                  <a:pt x="952138" y="1091436"/>
                  <a:pt x="949605" y="1097633"/>
                  <a:pt x="944901" y="1102372"/>
                </a:cubicBezTo>
                <a:cubicBezTo>
                  <a:pt x="940559" y="1106747"/>
                  <a:pt x="934045" y="1109299"/>
                  <a:pt x="927894" y="1109299"/>
                </a:cubicBezTo>
                <a:cubicBezTo>
                  <a:pt x="921380" y="1109299"/>
                  <a:pt x="915229" y="1106747"/>
                  <a:pt x="910524" y="1102372"/>
                </a:cubicBezTo>
                <a:cubicBezTo>
                  <a:pt x="906182" y="1097633"/>
                  <a:pt x="903287" y="1091436"/>
                  <a:pt x="903287" y="1084874"/>
                </a:cubicBezTo>
                <a:cubicBezTo>
                  <a:pt x="903287" y="1078677"/>
                  <a:pt x="906182" y="1072116"/>
                  <a:pt x="910524" y="1067741"/>
                </a:cubicBezTo>
                <a:cubicBezTo>
                  <a:pt x="915229" y="1063002"/>
                  <a:pt x="921380" y="1060450"/>
                  <a:pt x="927894" y="1060450"/>
                </a:cubicBezTo>
                <a:close/>
                <a:moveTo>
                  <a:pt x="753142" y="1060450"/>
                </a:moveTo>
                <a:lnTo>
                  <a:pt x="835944" y="1060450"/>
                </a:lnTo>
                <a:cubicBezTo>
                  <a:pt x="849265" y="1060450"/>
                  <a:pt x="860065" y="1071386"/>
                  <a:pt x="860065" y="1084874"/>
                </a:cubicBezTo>
                <a:cubicBezTo>
                  <a:pt x="860065" y="1098362"/>
                  <a:pt x="849265" y="1109299"/>
                  <a:pt x="835944" y="1109299"/>
                </a:cubicBezTo>
                <a:lnTo>
                  <a:pt x="753142" y="1109299"/>
                </a:lnTo>
                <a:cubicBezTo>
                  <a:pt x="739462" y="1109299"/>
                  <a:pt x="728662" y="1098362"/>
                  <a:pt x="728662" y="1084874"/>
                </a:cubicBezTo>
                <a:cubicBezTo>
                  <a:pt x="728662" y="1071386"/>
                  <a:pt x="739462" y="1060450"/>
                  <a:pt x="753142" y="1060450"/>
                </a:cubicBezTo>
                <a:close/>
                <a:moveTo>
                  <a:pt x="463842" y="844951"/>
                </a:moveTo>
                <a:lnTo>
                  <a:pt x="463842" y="917678"/>
                </a:lnTo>
                <a:cubicBezTo>
                  <a:pt x="463842" y="936039"/>
                  <a:pt x="478981" y="951161"/>
                  <a:pt x="497725" y="951161"/>
                </a:cubicBezTo>
                <a:lnTo>
                  <a:pt x="604421" y="951161"/>
                </a:lnTo>
                <a:cubicBezTo>
                  <a:pt x="623165" y="951161"/>
                  <a:pt x="638305" y="936039"/>
                  <a:pt x="638305" y="917678"/>
                </a:cubicBezTo>
                <a:lnTo>
                  <a:pt x="638305" y="844951"/>
                </a:lnTo>
                <a:close/>
                <a:moveTo>
                  <a:pt x="280557" y="831046"/>
                </a:moveTo>
                <a:cubicBezTo>
                  <a:pt x="293130" y="827088"/>
                  <a:pt x="306781" y="834645"/>
                  <a:pt x="310373" y="847239"/>
                </a:cubicBezTo>
                <a:cubicBezTo>
                  <a:pt x="313966" y="860194"/>
                  <a:pt x="306781" y="873509"/>
                  <a:pt x="293849" y="877467"/>
                </a:cubicBezTo>
                <a:lnTo>
                  <a:pt x="178177" y="910933"/>
                </a:lnTo>
                <a:cubicBezTo>
                  <a:pt x="101662" y="932884"/>
                  <a:pt x="48496" y="1003775"/>
                  <a:pt x="48496" y="1083303"/>
                </a:cubicBezTo>
                <a:lnTo>
                  <a:pt x="48496" y="1191258"/>
                </a:lnTo>
                <a:lnTo>
                  <a:pt x="116031" y="1191258"/>
                </a:lnTo>
                <a:cubicBezTo>
                  <a:pt x="129322" y="1191258"/>
                  <a:pt x="140099" y="1202054"/>
                  <a:pt x="140099" y="1215368"/>
                </a:cubicBezTo>
                <a:cubicBezTo>
                  <a:pt x="140099" y="1228683"/>
                  <a:pt x="129322" y="1239478"/>
                  <a:pt x="116031" y="1239478"/>
                </a:cubicBezTo>
                <a:lnTo>
                  <a:pt x="24068" y="1239478"/>
                </a:lnTo>
                <a:cubicBezTo>
                  <a:pt x="10777" y="1239478"/>
                  <a:pt x="0" y="1228683"/>
                  <a:pt x="0" y="1215368"/>
                </a:cubicBezTo>
                <a:lnTo>
                  <a:pt x="0" y="1083303"/>
                </a:lnTo>
                <a:cubicBezTo>
                  <a:pt x="0" y="1033643"/>
                  <a:pt x="15806" y="986142"/>
                  <a:pt x="45981" y="946199"/>
                </a:cubicBezTo>
                <a:cubicBezTo>
                  <a:pt x="75438" y="906255"/>
                  <a:pt x="116749" y="878187"/>
                  <a:pt x="164527" y="864152"/>
                </a:cubicBezTo>
                <a:close/>
                <a:moveTo>
                  <a:pt x="796541" y="825924"/>
                </a:moveTo>
                <a:lnTo>
                  <a:pt x="928611" y="864076"/>
                </a:lnTo>
                <a:cubicBezTo>
                  <a:pt x="976472" y="878113"/>
                  <a:pt x="1017856" y="906187"/>
                  <a:pt x="1047725" y="946139"/>
                </a:cubicBezTo>
                <a:cubicBezTo>
                  <a:pt x="1077593" y="986091"/>
                  <a:pt x="1093427" y="1033601"/>
                  <a:pt x="1093427" y="1083271"/>
                </a:cubicBezTo>
                <a:lnTo>
                  <a:pt x="1093427" y="1215363"/>
                </a:lnTo>
                <a:cubicBezTo>
                  <a:pt x="1093427" y="1228681"/>
                  <a:pt x="1082631" y="1239478"/>
                  <a:pt x="1069317" y="1239478"/>
                </a:cubicBezTo>
                <a:lnTo>
                  <a:pt x="311448" y="1239478"/>
                </a:lnTo>
                <a:cubicBezTo>
                  <a:pt x="298133" y="1239478"/>
                  <a:pt x="287337" y="1228681"/>
                  <a:pt x="287337" y="1215363"/>
                </a:cubicBezTo>
                <a:cubicBezTo>
                  <a:pt x="287337" y="1202046"/>
                  <a:pt x="298133" y="1191248"/>
                  <a:pt x="311448" y="1191248"/>
                </a:cubicBezTo>
                <a:lnTo>
                  <a:pt x="1045206" y="1191248"/>
                </a:lnTo>
                <a:lnTo>
                  <a:pt x="1045206" y="1083271"/>
                </a:lnTo>
                <a:cubicBezTo>
                  <a:pt x="1045206" y="1003727"/>
                  <a:pt x="991586" y="932822"/>
                  <a:pt x="915296" y="910866"/>
                </a:cubicBezTo>
                <a:lnTo>
                  <a:pt x="782866" y="872354"/>
                </a:lnTo>
                <a:cubicBezTo>
                  <a:pt x="770271" y="868755"/>
                  <a:pt x="762714" y="855438"/>
                  <a:pt x="766673" y="842481"/>
                </a:cubicBezTo>
                <a:cubicBezTo>
                  <a:pt x="770271" y="829883"/>
                  <a:pt x="783586" y="822325"/>
                  <a:pt x="796541" y="825924"/>
                </a:cubicBezTo>
                <a:close/>
                <a:moveTo>
                  <a:pt x="546100" y="445197"/>
                </a:moveTo>
                <a:cubicBezTo>
                  <a:pt x="532362" y="445197"/>
                  <a:pt x="521517" y="456016"/>
                  <a:pt x="521517" y="469719"/>
                </a:cubicBezTo>
                <a:cubicBezTo>
                  <a:pt x="521517" y="483062"/>
                  <a:pt x="532362" y="493881"/>
                  <a:pt x="546100" y="493881"/>
                </a:cubicBezTo>
                <a:cubicBezTo>
                  <a:pt x="559114" y="493881"/>
                  <a:pt x="570321" y="483062"/>
                  <a:pt x="570321" y="469719"/>
                </a:cubicBezTo>
                <a:cubicBezTo>
                  <a:pt x="570321" y="456016"/>
                  <a:pt x="559114" y="445197"/>
                  <a:pt x="546100" y="445197"/>
                </a:cubicBezTo>
                <a:close/>
                <a:moveTo>
                  <a:pt x="546100" y="396875"/>
                </a:moveTo>
                <a:cubicBezTo>
                  <a:pt x="586227" y="396875"/>
                  <a:pt x="618763" y="429691"/>
                  <a:pt x="618763" y="469719"/>
                </a:cubicBezTo>
                <a:cubicBezTo>
                  <a:pt x="618763" y="509748"/>
                  <a:pt x="586227" y="542564"/>
                  <a:pt x="546100" y="542564"/>
                </a:cubicBezTo>
                <a:cubicBezTo>
                  <a:pt x="505972" y="542564"/>
                  <a:pt x="473075" y="509748"/>
                  <a:pt x="473075" y="469719"/>
                </a:cubicBezTo>
                <a:cubicBezTo>
                  <a:pt x="473075" y="429691"/>
                  <a:pt x="505972" y="396875"/>
                  <a:pt x="546100" y="396875"/>
                </a:cubicBezTo>
                <a:close/>
                <a:moveTo>
                  <a:pt x="548910" y="179253"/>
                </a:moveTo>
                <a:cubicBezTo>
                  <a:pt x="503132" y="179253"/>
                  <a:pt x="456272" y="191134"/>
                  <a:pt x="410854" y="214896"/>
                </a:cubicBezTo>
                <a:cubicBezTo>
                  <a:pt x="374087" y="234338"/>
                  <a:pt x="343809" y="264581"/>
                  <a:pt x="324344" y="302744"/>
                </a:cubicBezTo>
                <a:cubicBezTo>
                  <a:pt x="255857" y="435956"/>
                  <a:pt x="300193" y="552966"/>
                  <a:pt x="364715" y="618132"/>
                </a:cubicBezTo>
                <a:cubicBezTo>
                  <a:pt x="410133" y="664216"/>
                  <a:pt x="435005" y="726141"/>
                  <a:pt x="435005" y="792387"/>
                </a:cubicBezTo>
                <a:cubicBezTo>
                  <a:pt x="435005" y="794547"/>
                  <a:pt x="436807" y="796347"/>
                  <a:pt x="438970" y="796347"/>
                </a:cubicBezTo>
                <a:lnTo>
                  <a:pt x="524039" y="796347"/>
                </a:lnTo>
                <a:lnTo>
                  <a:pt x="524039" y="619572"/>
                </a:lnTo>
                <a:cubicBezTo>
                  <a:pt x="524039" y="606250"/>
                  <a:pt x="534853" y="595450"/>
                  <a:pt x="548190" y="595450"/>
                </a:cubicBezTo>
                <a:cubicBezTo>
                  <a:pt x="561887" y="595450"/>
                  <a:pt x="572340" y="606250"/>
                  <a:pt x="572340" y="619572"/>
                </a:cubicBezTo>
                <a:lnTo>
                  <a:pt x="572340" y="796347"/>
                </a:lnTo>
                <a:lnTo>
                  <a:pt x="658130" y="796347"/>
                </a:lnTo>
                <a:cubicBezTo>
                  <a:pt x="660293" y="796347"/>
                  <a:pt x="662095" y="794547"/>
                  <a:pt x="662095" y="792387"/>
                </a:cubicBezTo>
                <a:cubicBezTo>
                  <a:pt x="662095" y="726141"/>
                  <a:pt x="686967" y="664216"/>
                  <a:pt x="732745" y="617771"/>
                </a:cubicBezTo>
                <a:cubicBezTo>
                  <a:pt x="780326" y="569527"/>
                  <a:pt x="807000" y="505082"/>
                  <a:pt x="807000" y="437036"/>
                </a:cubicBezTo>
                <a:cubicBezTo>
                  <a:pt x="807000" y="345948"/>
                  <a:pt x="760140" y="263501"/>
                  <a:pt x="681920" y="216337"/>
                </a:cubicBezTo>
                <a:cubicBezTo>
                  <a:pt x="641188" y="191494"/>
                  <a:pt x="595770" y="179253"/>
                  <a:pt x="548910" y="179253"/>
                </a:cubicBezTo>
                <a:close/>
                <a:moveTo>
                  <a:pt x="552019" y="130649"/>
                </a:moveTo>
                <a:cubicBezTo>
                  <a:pt x="606404" y="131189"/>
                  <a:pt x="659391" y="145950"/>
                  <a:pt x="707152" y="174933"/>
                </a:cubicBezTo>
                <a:cubicBezTo>
                  <a:pt x="751489" y="201575"/>
                  <a:pt x="788616" y="239739"/>
                  <a:pt x="814569" y="284382"/>
                </a:cubicBezTo>
                <a:cubicBezTo>
                  <a:pt x="841243" y="330826"/>
                  <a:pt x="855301" y="383391"/>
                  <a:pt x="855301" y="437036"/>
                </a:cubicBezTo>
                <a:cubicBezTo>
                  <a:pt x="855301" y="518043"/>
                  <a:pt x="823941" y="594009"/>
                  <a:pt x="767349" y="651974"/>
                </a:cubicBezTo>
                <a:cubicBezTo>
                  <a:pt x="730582" y="689058"/>
                  <a:pt x="710397" y="739102"/>
                  <a:pt x="710397" y="792387"/>
                </a:cubicBezTo>
                <a:cubicBezTo>
                  <a:pt x="710397" y="810748"/>
                  <a:pt x="701025" y="826950"/>
                  <a:pt x="686606" y="836311"/>
                </a:cubicBezTo>
                <a:lnTo>
                  <a:pt x="686606" y="917678"/>
                </a:lnTo>
                <a:cubicBezTo>
                  <a:pt x="686606" y="963042"/>
                  <a:pt x="649839" y="999765"/>
                  <a:pt x="604421" y="999765"/>
                </a:cubicBezTo>
                <a:lnTo>
                  <a:pt x="497725" y="999765"/>
                </a:lnTo>
                <a:cubicBezTo>
                  <a:pt x="452307" y="999765"/>
                  <a:pt x="415180" y="963042"/>
                  <a:pt x="415180" y="917678"/>
                </a:cubicBezTo>
                <a:lnTo>
                  <a:pt x="415180" y="838831"/>
                </a:lnTo>
                <a:cubicBezTo>
                  <a:pt x="398238" y="830550"/>
                  <a:pt x="386703" y="812908"/>
                  <a:pt x="386703" y="792387"/>
                </a:cubicBezTo>
                <a:cubicBezTo>
                  <a:pt x="386703" y="739102"/>
                  <a:pt x="366518" y="689058"/>
                  <a:pt x="329751" y="651974"/>
                </a:cubicBezTo>
                <a:cubicBezTo>
                  <a:pt x="284693" y="606250"/>
                  <a:pt x="255857" y="548645"/>
                  <a:pt x="245764" y="485640"/>
                </a:cubicBezTo>
                <a:cubicBezTo>
                  <a:pt x="234950" y="417954"/>
                  <a:pt x="247206" y="347028"/>
                  <a:pt x="281089" y="280422"/>
                </a:cubicBezTo>
                <a:cubicBezTo>
                  <a:pt x="305240" y="233618"/>
                  <a:pt x="342367" y="196175"/>
                  <a:pt x="388506" y="171693"/>
                </a:cubicBezTo>
                <a:cubicBezTo>
                  <a:pt x="441854" y="143790"/>
                  <a:pt x="497635" y="130109"/>
                  <a:pt x="552019" y="130649"/>
                </a:cubicBezTo>
                <a:close/>
                <a:moveTo>
                  <a:pt x="755759" y="35763"/>
                </a:moveTo>
                <a:cubicBezTo>
                  <a:pt x="761920" y="35763"/>
                  <a:pt x="768171" y="38187"/>
                  <a:pt x="772993" y="43037"/>
                </a:cubicBezTo>
                <a:cubicBezTo>
                  <a:pt x="782280" y="52376"/>
                  <a:pt x="782280" y="67463"/>
                  <a:pt x="772993" y="77162"/>
                </a:cubicBezTo>
                <a:lnTo>
                  <a:pt x="725844" y="124219"/>
                </a:lnTo>
                <a:cubicBezTo>
                  <a:pt x="721201" y="128889"/>
                  <a:pt x="715129" y="131404"/>
                  <a:pt x="709057" y="131404"/>
                </a:cubicBezTo>
                <a:cubicBezTo>
                  <a:pt x="702984" y="131404"/>
                  <a:pt x="696555" y="128889"/>
                  <a:pt x="691912" y="124219"/>
                </a:cubicBezTo>
                <a:cubicBezTo>
                  <a:pt x="682625" y="114880"/>
                  <a:pt x="682625" y="99433"/>
                  <a:pt x="691912" y="90094"/>
                </a:cubicBezTo>
                <a:lnTo>
                  <a:pt x="739060" y="43037"/>
                </a:lnTo>
                <a:cubicBezTo>
                  <a:pt x="743525" y="38187"/>
                  <a:pt x="749597" y="35763"/>
                  <a:pt x="755759" y="35763"/>
                </a:cubicBezTo>
                <a:close/>
                <a:moveTo>
                  <a:pt x="337725" y="35754"/>
                </a:moveTo>
                <a:cubicBezTo>
                  <a:pt x="343962" y="35754"/>
                  <a:pt x="350199" y="38170"/>
                  <a:pt x="354899" y="43001"/>
                </a:cubicBezTo>
                <a:lnTo>
                  <a:pt x="402626" y="90245"/>
                </a:lnTo>
                <a:cubicBezTo>
                  <a:pt x="412388" y="99551"/>
                  <a:pt x="412388" y="114941"/>
                  <a:pt x="402626" y="124247"/>
                </a:cubicBezTo>
                <a:cubicBezTo>
                  <a:pt x="397926" y="128899"/>
                  <a:pt x="391779" y="131405"/>
                  <a:pt x="385632" y="131405"/>
                </a:cubicBezTo>
                <a:cubicBezTo>
                  <a:pt x="379486" y="131405"/>
                  <a:pt x="373339" y="128899"/>
                  <a:pt x="368277" y="124247"/>
                </a:cubicBezTo>
                <a:lnTo>
                  <a:pt x="320551" y="76645"/>
                </a:lnTo>
                <a:cubicBezTo>
                  <a:pt x="311150" y="67339"/>
                  <a:pt x="311150" y="51949"/>
                  <a:pt x="320551" y="43001"/>
                </a:cubicBezTo>
                <a:cubicBezTo>
                  <a:pt x="325251" y="38170"/>
                  <a:pt x="331488" y="35754"/>
                  <a:pt x="337725" y="35754"/>
                </a:cubicBezTo>
                <a:close/>
                <a:moveTo>
                  <a:pt x="548481" y="0"/>
                </a:moveTo>
                <a:cubicBezTo>
                  <a:pt x="561869" y="0"/>
                  <a:pt x="572725" y="10417"/>
                  <a:pt x="572725" y="24067"/>
                </a:cubicBezTo>
                <a:lnTo>
                  <a:pt x="572725" y="73998"/>
                </a:lnTo>
                <a:cubicBezTo>
                  <a:pt x="572725" y="87289"/>
                  <a:pt x="561869" y="98066"/>
                  <a:pt x="548481" y="98066"/>
                </a:cubicBezTo>
                <a:cubicBezTo>
                  <a:pt x="535092" y="98066"/>
                  <a:pt x="523875" y="87289"/>
                  <a:pt x="523875" y="73998"/>
                </a:cubicBezTo>
                <a:lnTo>
                  <a:pt x="523875" y="24067"/>
                </a:lnTo>
                <a:cubicBezTo>
                  <a:pt x="523875" y="10417"/>
                  <a:pt x="535092" y="0"/>
                  <a:pt x="548481" y="0"/>
                </a:cubicBez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Tree>
    <p:extLst>
      <p:ext uri="{BB962C8B-B14F-4D97-AF65-F5344CB8AC3E}">
        <p14:creationId xmlns:p14="http://schemas.microsoft.com/office/powerpoint/2010/main" val="2847045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CD2F9C-8D63-8447-BAD7-9AFFC15B9319}"/>
              </a:ext>
            </a:extLst>
          </p:cNvPr>
          <p:cNvSpPr txBox="1"/>
          <p:nvPr/>
        </p:nvSpPr>
        <p:spPr>
          <a:xfrm>
            <a:off x="7975187" y="612372"/>
            <a:ext cx="842730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ADKAR INFOGRAPHIC</a:t>
            </a:r>
          </a:p>
        </p:txBody>
      </p:sp>
      <p:sp>
        <p:nvSpPr>
          <p:cNvPr id="3" name="TextBox 2">
            <a:extLst>
              <a:ext uri="{FF2B5EF4-FFF2-40B4-BE49-F238E27FC236}">
                <a16:creationId xmlns:a16="http://schemas.microsoft.com/office/drawing/2014/main" id="{588C9374-15D9-D440-A4F9-A75A1407CC7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Rounded Rectangle 3">
            <a:extLst>
              <a:ext uri="{FF2B5EF4-FFF2-40B4-BE49-F238E27FC236}">
                <a16:creationId xmlns:a16="http://schemas.microsoft.com/office/drawing/2014/main" id="{E67A7AB4-1E04-944B-BD4F-5CEF5019F2D9}"/>
              </a:ext>
            </a:extLst>
          </p:cNvPr>
          <p:cNvSpPr/>
          <p:nvPr/>
        </p:nvSpPr>
        <p:spPr>
          <a:xfrm>
            <a:off x="1520825" y="2839481"/>
            <a:ext cx="6124575" cy="4673600"/>
          </a:xfrm>
          <a:prstGeom prst="roundRect">
            <a:avLst>
              <a:gd name="adj" fmla="val 1652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ounded Rectangle 9">
            <a:extLst>
              <a:ext uri="{FF2B5EF4-FFF2-40B4-BE49-F238E27FC236}">
                <a16:creationId xmlns:a16="http://schemas.microsoft.com/office/drawing/2014/main" id="{35479EDA-49B2-4447-8B5B-C229DD058681}"/>
              </a:ext>
            </a:extLst>
          </p:cNvPr>
          <p:cNvSpPr/>
          <p:nvPr/>
        </p:nvSpPr>
        <p:spPr>
          <a:xfrm>
            <a:off x="2157412" y="3393201"/>
            <a:ext cx="4851400" cy="1041400"/>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latin typeface="Lato Light" panose="020F0502020204030203" pitchFamily="34" charset="0"/>
            </a:endParaRPr>
          </a:p>
        </p:txBody>
      </p:sp>
      <p:sp>
        <p:nvSpPr>
          <p:cNvPr id="18" name="TextBox 17">
            <a:extLst>
              <a:ext uri="{FF2B5EF4-FFF2-40B4-BE49-F238E27FC236}">
                <a16:creationId xmlns:a16="http://schemas.microsoft.com/office/drawing/2014/main" id="{43C98164-1142-CA44-A7B2-E889B1E03444}"/>
              </a:ext>
            </a:extLst>
          </p:cNvPr>
          <p:cNvSpPr txBox="1"/>
          <p:nvPr/>
        </p:nvSpPr>
        <p:spPr>
          <a:xfrm>
            <a:off x="3210781" y="3621513"/>
            <a:ext cx="2744662"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AWARENESS</a:t>
            </a:r>
          </a:p>
        </p:txBody>
      </p:sp>
      <p:sp>
        <p:nvSpPr>
          <p:cNvPr id="25" name="Rounded Rectangle 24">
            <a:extLst>
              <a:ext uri="{FF2B5EF4-FFF2-40B4-BE49-F238E27FC236}">
                <a16:creationId xmlns:a16="http://schemas.microsoft.com/office/drawing/2014/main" id="{88116CA4-96D1-844C-9566-CCE42766F368}"/>
              </a:ext>
            </a:extLst>
          </p:cNvPr>
          <p:cNvSpPr/>
          <p:nvPr/>
        </p:nvSpPr>
        <p:spPr>
          <a:xfrm>
            <a:off x="9126536" y="2839481"/>
            <a:ext cx="6124575" cy="4673600"/>
          </a:xfrm>
          <a:prstGeom prst="roundRect">
            <a:avLst>
              <a:gd name="adj" fmla="val 165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Rounded Rectangle 25">
            <a:extLst>
              <a:ext uri="{FF2B5EF4-FFF2-40B4-BE49-F238E27FC236}">
                <a16:creationId xmlns:a16="http://schemas.microsoft.com/office/drawing/2014/main" id="{3048C2EB-44A3-F543-9541-CA85624BE91E}"/>
              </a:ext>
            </a:extLst>
          </p:cNvPr>
          <p:cNvSpPr/>
          <p:nvPr/>
        </p:nvSpPr>
        <p:spPr>
          <a:xfrm>
            <a:off x="9763123" y="3393201"/>
            <a:ext cx="4851400" cy="1041400"/>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latin typeface="Lato Light" panose="020F0502020204030203" pitchFamily="34" charset="0"/>
            </a:endParaRPr>
          </a:p>
        </p:txBody>
      </p:sp>
      <p:sp>
        <p:nvSpPr>
          <p:cNvPr id="27" name="TextBox 26">
            <a:extLst>
              <a:ext uri="{FF2B5EF4-FFF2-40B4-BE49-F238E27FC236}">
                <a16:creationId xmlns:a16="http://schemas.microsoft.com/office/drawing/2014/main" id="{1DC4326A-7293-D441-9134-DB0DD82A6430}"/>
              </a:ext>
            </a:extLst>
          </p:cNvPr>
          <p:cNvSpPr txBox="1"/>
          <p:nvPr/>
        </p:nvSpPr>
        <p:spPr>
          <a:xfrm>
            <a:off x="10798059" y="3621513"/>
            <a:ext cx="2781532"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KNOWLEDGE</a:t>
            </a:r>
          </a:p>
        </p:txBody>
      </p:sp>
      <p:sp>
        <p:nvSpPr>
          <p:cNvPr id="29" name="Rounded Rectangle 28">
            <a:extLst>
              <a:ext uri="{FF2B5EF4-FFF2-40B4-BE49-F238E27FC236}">
                <a16:creationId xmlns:a16="http://schemas.microsoft.com/office/drawing/2014/main" id="{BAC87F29-AD40-5B46-BAEB-791F7D813AB4}"/>
              </a:ext>
            </a:extLst>
          </p:cNvPr>
          <p:cNvSpPr/>
          <p:nvPr/>
        </p:nvSpPr>
        <p:spPr>
          <a:xfrm>
            <a:off x="16732252" y="2839481"/>
            <a:ext cx="6124575" cy="4673600"/>
          </a:xfrm>
          <a:prstGeom prst="roundRect">
            <a:avLst>
              <a:gd name="adj" fmla="val 1652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Rounded Rectangle 29">
            <a:extLst>
              <a:ext uri="{FF2B5EF4-FFF2-40B4-BE49-F238E27FC236}">
                <a16:creationId xmlns:a16="http://schemas.microsoft.com/office/drawing/2014/main" id="{6DF4308D-25F2-4947-8045-E6CD7C920ACB}"/>
              </a:ext>
            </a:extLst>
          </p:cNvPr>
          <p:cNvSpPr/>
          <p:nvPr/>
        </p:nvSpPr>
        <p:spPr>
          <a:xfrm>
            <a:off x="17368839" y="3393201"/>
            <a:ext cx="4851400" cy="1041400"/>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latin typeface="Lato Light" panose="020F0502020204030203" pitchFamily="34" charset="0"/>
            </a:endParaRPr>
          </a:p>
        </p:txBody>
      </p:sp>
      <p:sp>
        <p:nvSpPr>
          <p:cNvPr id="31" name="TextBox 30">
            <a:extLst>
              <a:ext uri="{FF2B5EF4-FFF2-40B4-BE49-F238E27FC236}">
                <a16:creationId xmlns:a16="http://schemas.microsoft.com/office/drawing/2014/main" id="{5FD06D02-70E5-1047-AC4C-184812402D85}"/>
              </a:ext>
            </a:extLst>
          </p:cNvPr>
          <p:cNvSpPr txBox="1"/>
          <p:nvPr/>
        </p:nvSpPr>
        <p:spPr>
          <a:xfrm>
            <a:off x="17993408" y="3621513"/>
            <a:ext cx="3602269"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REINFORCEMENT</a:t>
            </a:r>
          </a:p>
        </p:txBody>
      </p:sp>
      <p:sp>
        <p:nvSpPr>
          <p:cNvPr id="39" name="Rounded Rectangle 38">
            <a:extLst>
              <a:ext uri="{FF2B5EF4-FFF2-40B4-BE49-F238E27FC236}">
                <a16:creationId xmlns:a16="http://schemas.microsoft.com/office/drawing/2014/main" id="{F780E226-0A88-8C4F-8DC6-6A59E7D045C0}"/>
              </a:ext>
            </a:extLst>
          </p:cNvPr>
          <p:cNvSpPr/>
          <p:nvPr/>
        </p:nvSpPr>
        <p:spPr>
          <a:xfrm>
            <a:off x="5323679" y="8280400"/>
            <a:ext cx="6124575" cy="4673600"/>
          </a:xfrm>
          <a:prstGeom prst="roundRect">
            <a:avLst>
              <a:gd name="adj" fmla="val 1652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0" name="Rounded Rectangle 39">
            <a:extLst>
              <a:ext uri="{FF2B5EF4-FFF2-40B4-BE49-F238E27FC236}">
                <a16:creationId xmlns:a16="http://schemas.microsoft.com/office/drawing/2014/main" id="{EF0DA068-C45D-E14A-A2F6-3268971F9CF3}"/>
              </a:ext>
            </a:extLst>
          </p:cNvPr>
          <p:cNvSpPr/>
          <p:nvPr/>
        </p:nvSpPr>
        <p:spPr>
          <a:xfrm>
            <a:off x="5960266" y="8834120"/>
            <a:ext cx="4851400" cy="1041400"/>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latin typeface="Lato Light" panose="020F0502020204030203" pitchFamily="34" charset="0"/>
            </a:endParaRPr>
          </a:p>
        </p:txBody>
      </p:sp>
      <p:sp>
        <p:nvSpPr>
          <p:cNvPr id="41" name="TextBox 40">
            <a:extLst>
              <a:ext uri="{FF2B5EF4-FFF2-40B4-BE49-F238E27FC236}">
                <a16:creationId xmlns:a16="http://schemas.microsoft.com/office/drawing/2014/main" id="{C58A35E9-0ABE-B64F-820F-A4858595448D}"/>
              </a:ext>
            </a:extLst>
          </p:cNvPr>
          <p:cNvSpPr txBox="1"/>
          <p:nvPr/>
        </p:nvSpPr>
        <p:spPr>
          <a:xfrm>
            <a:off x="7602740" y="9062432"/>
            <a:ext cx="1566455"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DESIRE</a:t>
            </a:r>
          </a:p>
        </p:txBody>
      </p:sp>
      <p:sp>
        <p:nvSpPr>
          <p:cNvPr id="36" name="Rounded Rectangle 35">
            <a:extLst>
              <a:ext uri="{FF2B5EF4-FFF2-40B4-BE49-F238E27FC236}">
                <a16:creationId xmlns:a16="http://schemas.microsoft.com/office/drawing/2014/main" id="{97EE5DB6-D0E0-AB40-9C2F-B4A91A0CB3B3}"/>
              </a:ext>
            </a:extLst>
          </p:cNvPr>
          <p:cNvSpPr/>
          <p:nvPr/>
        </p:nvSpPr>
        <p:spPr>
          <a:xfrm>
            <a:off x="12929395" y="8280400"/>
            <a:ext cx="6124575" cy="4673600"/>
          </a:xfrm>
          <a:prstGeom prst="roundRect">
            <a:avLst>
              <a:gd name="adj" fmla="val 165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Rounded Rectangle 36">
            <a:extLst>
              <a:ext uri="{FF2B5EF4-FFF2-40B4-BE49-F238E27FC236}">
                <a16:creationId xmlns:a16="http://schemas.microsoft.com/office/drawing/2014/main" id="{5B238157-1360-8342-BDE2-F8C4FD517D56}"/>
              </a:ext>
            </a:extLst>
          </p:cNvPr>
          <p:cNvSpPr/>
          <p:nvPr/>
        </p:nvSpPr>
        <p:spPr>
          <a:xfrm>
            <a:off x="13565982" y="8834120"/>
            <a:ext cx="4851400" cy="1041400"/>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latin typeface="Lato Light" panose="020F0502020204030203" pitchFamily="34" charset="0"/>
            </a:endParaRPr>
          </a:p>
        </p:txBody>
      </p:sp>
      <p:sp>
        <p:nvSpPr>
          <p:cNvPr id="38" name="TextBox 37">
            <a:extLst>
              <a:ext uri="{FF2B5EF4-FFF2-40B4-BE49-F238E27FC236}">
                <a16:creationId xmlns:a16="http://schemas.microsoft.com/office/drawing/2014/main" id="{F9C4A02D-B271-F546-B2B7-47D3C554DC86}"/>
              </a:ext>
            </a:extLst>
          </p:cNvPr>
          <p:cNvSpPr txBox="1"/>
          <p:nvPr/>
        </p:nvSpPr>
        <p:spPr>
          <a:xfrm>
            <a:off x="15133917" y="9062432"/>
            <a:ext cx="1715534"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ABILITY</a:t>
            </a:r>
          </a:p>
        </p:txBody>
      </p:sp>
      <p:sp>
        <p:nvSpPr>
          <p:cNvPr id="42" name="Subtitle 2">
            <a:extLst>
              <a:ext uri="{FF2B5EF4-FFF2-40B4-BE49-F238E27FC236}">
                <a16:creationId xmlns:a16="http://schemas.microsoft.com/office/drawing/2014/main" id="{68484AF0-C3D0-B94C-9CB4-A0651F55CC7C}"/>
              </a:ext>
            </a:extLst>
          </p:cNvPr>
          <p:cNvSpPr txBox="1">
            <a:spLocks/>
          </p:cNvSpPr>
          <p:nvPr/>
        </p:nvSpPr>
        <p:spPr>
          <a:xfrm>
            <a:off x="2157412" y="4828912"/>
            <a:ext cx="4851400" cy="228985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It’s important to realize that by implementing change, you require employees to step outside of their comfort zone. They aren’t going to do so willingly unless you can.</a:t>
            </a:r>
          </a:p>
        </p:txBody>
      </p:sp>
      <p:sp>
        <p:nvSpPr>
          <p:cNvPr id="43" name="Subtitle 2">
            <a:extLst>
              <a:ext uri="{FF2B5EF4-FFF2-40B4-BE49-F238E27FC236}">
                <a16:creationId xmlns:a16="http://schemas.microsoft.com/office/drawing/2014/main" id="{C96A6D87-4009-4444-9774-CFFFBEBEFBD5}"/>
              </a:ext>
            </a:extLst>
          </p:cNvPr>
          <p:cNvSpPr txBox="1">
            <a:spLocks/>
          </p:cNvSpPr>
          <p:nvPr/>
        </p:nvSpPr>
        <p:spPr>
          <a:xfrm>
            <a:off x="9763123" y="4828912"/>
            <a:ext cx="4851400" cy="228985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There’s no point in trying to implement change unless the people whose jobs are changing know how to get things done. Getting through this step could be.</a:t>
            </a:r>
          </a:p>
        </p:txBody>
      </p:sp>
      <p:sp>
        <p:nvSpPr>
          <p:cNvPr id="44" name="Subtitle 2">
            <a:extLst>
              <a:ext uri="{FF2B5EF4-FFF2-40B4-BE49-F238E27FC236}">
                <a16:creationId xmlns:a16="http://schemas.microsoft.com/office/drawing/2014/main" id="{9DEE34F2-1130-0C40-A624-AA3F3A91F204}"/>
              </a:ext>
            </a:extLst>
          </p:cNvPr>
          <p:cNvSpPr txBox="1">
            <a:spLocks/>
          </p:cNvSpPr>
          <p:nvPr/>
        </p:nvSpPr>
        <p:spPr>
          <a:xfrm>
            <a:off x="17368839" y="4828912"/>
            <a:ext cx="4851400" cy="228985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During this stage, you should also be on the lookout for areas where the new process isn’t serving you or is demotivating your staff. For instance, if you’ve overestimated. </a:t>
            </a:r>
          </a:p>
        </p:txBody>
      </p:sp>
      <p:sp>
        <p:nvSpPr>
          <p:cNvPr id="45" name="Subtitle 2">
            <a:extLst>
              <a:ext uri="{FF2B5EF4-FFF2-40B4-BE49-F238E27FC236}">
                <a16:creationId xmlns:a16="http://schemas.microsoft.com/office/drawing/2014/main" id="{C04F392F-93BE-C044-814C-0CE2B426C8E0}"/>
              </a:ext>
            </a:extLst>
          </p:cNvPr>
          <p:cNvSpPr txBox="1">
            <a:spLocks/>
          </p:cNvSpPr>
          <p:nvPr/>
        </p:nvSpPr>
        <p:spPr>
          <a:xfrm>
            <a:off x="13565982" y="10269831"/>
            <a:ext cx="4851400" cy="228985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Knowing how to do something doesn’t necessarily mean that you can do it in practice. Here’s a simple example. When you were a kid, you knew that to ride a.</a:t>
            </a:r>
          </a:p>
        </p:txBody>
      </p:sp>
      <p:sp>
        <p:nvSpPr>
          <p:cNvPr id="46" name="Subtitle 2">
            <a:extLst>
              <a:ext uri="{FF2B5EF4-FFF2-40B4-BE49-F238E27FC236}">
                <a16:creationId xmlns:a16="http://schemas.microsoft.com/office/drawing/2014/main" id="{99B1584F-5E50-0F4D-8A35-7EAEDD0EB57F}"/>
              </a:ext>
            </a:extLst>
          </p:cNvPr>
          <p:cNvSpPr txBox="1">
            <a:spLocks/>
          </p:cNvSpPr>
          <p:nvPr/>
        </p:nvSpPr>
        <p:spPr>
          <a:xfrm>
            <a:off x="5960266" y="10269831"/>
            <a:ext cx="4851400" cy="228985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Understanding that there’s a need for change and wanting change to happen are two different things. When people honestly want to see positive change, they’ll go.</a:t>
            </a:r>
          </a:p>
        </p:txBody>
      </p:sp>
    </p:spTree>
    <p:extLst>
      <p:ext uri="{BB962C8B-B14F-4D97-AF65-F5344CB8AC3E}">
        <p14:creationId xmlns:p14="http://schemas.microsoft.com/office/powerpoint/2010/main" val="3591275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E29428-D5C2-BD4D-9B8B-177D665034D6}"/>
              </a:ext>
            </a:extLst>
          </p:cNvPr>
          <p:cNvSpPr txBox="1"/>
          <p:nvPr/>
        </p:nvSpPr>
        <p:spPr>
          <a:xfrm>
            <a:off x="7975187" y="612372"/>
            <a:ext cx="842730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ADKAR INFOGRAPHIC</a:t>
            </a:r>
          </a:p>
        </p:txBody>
      </p:sp>
      <p:sp>
        <p:nvSpPr>
          <p:cNvPr id="3" name="TextBox 2">
            <a:extLst>
              <a:ext uri="{FF2B5EF4-FFF2-40B4-BE49-F238E27FC236}">
                <a16:creationId xmlns:a16="http://schemas.microsoft.com/office/drawing/2014/main" id="{3B91F81B-A989-234D-A3D8-E16596471D9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Rounded Rectangle 3">
            <a:extLst>
              <a:ext uri="{FF2B5EF4-FFF2-40B4-BE49-F238E27FC236}">
                <a16:creationId xmlns:a16="http://schemas.microsoft.com/office/drawing/2014/main" id="{03277388-6AB7-E447-8128-428D49C398B6}"/>
              </a:ext>
            </a:extLst>
          </p:cNvPr>
          <p:cNvSpPr/>
          <p:nvPr/>
        </p:nvSpPr>
        <p:spPr>
          <a:xfrm>
            <a:off x="2229494" y="3577712"/>
            <a:ext cx="5598204" cy="4341164"/>
          </a:xfrm>
          <a:prstGeom prst="roundRect">
            <a:avLst/>
          </a:prstGeom>
          <a:solidFill>
            <a:schemeClr val="bg2"/>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Oval 4">
            <a:extLst>
              <a:ext uri="{FF2B5EF4-FFF2-40B4-BE49-F238E27FC236}">
                <a16:creationId xmlns:a16="http://schemas.microsoft.com/office/drawing/2014/main" id="{7BB40922-8D96-6E44-BAB1-9AF4F7E66F7A}"/>
              </a:ext>
            </a:extLst>
          </p:cNvPr>
          <p:cNvSpPr/>
          <p:nvPr/>
        </p:nvSpPr>
        <p:spPr>
          <a:xfrm>
            <a:off x="1535534" y="2883752"/>
            <a:ext cx="2097977" cy="20979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Rounded Rectangle 13">
            <a:extLst>
              <a:ext uri="{FF2B5EF4-FFF2-40B4-BE49-F238E27FC236}">
                <a16:creationId xmlns:a16="http://schemas.microsoft.com/office/drawing/2014/main" id="{689359CE-E070-1342-A7CF-84E4057DFF64}"/>
              </a:ext>
            </a:extLst>
          </p:cNvPr>
          <p:cNvSpPr/>
          <p:nvPr/>
        </p:nvSpPr>
        <p:spPr>
          <a:xfrm>
            <a:off x="9397790" y="3577712"/>
            <a:ext cx="5598204" cy="4341164"/>
          </a:xfrm>
          <a:prstGeom prst="roundRect">
            <a:avLst/>
          </a:prstGeom>
          <a:solidFill>
            <a:schemeClr val="bg2"/>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Oval 14">
            <a:extLst>
              <a:ext uri="{FF2B5EF4-FFF2-40B4-BE49-F238E27FC236}">
                <a16:creationId xmlns:a16="http://schemas.microsoft.com/office/drawing/2014/main" id="{DD194708-E192-5D49-A06C-4FF81E493217}"/>
              </a:ext>
            </a:extLst>
          </p:cNvPr>
          <p:cNvSpPr/>
          <p:nvPr/>
        </p:nvSpPr>
        <p:spPr>
          <a:xfrm>
            <a:off x="8703830" y="2883752"/>
            <a:ext cx="2097977" cy="209797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Rounded Rectangle 16">
            <a:extLst>
              <a:ext uri="{FF2B5EF4-FFF2-40B4-BE49-F238E27FC236}">
                <a16:creationId xmlns:a16="http://schemas.microsoft.com/office/drawing/2014/main" id="{FE4CE7B1-5D75-5E40-BC4E-113DCD3DC87D}"/>
              </a:ext>
            </a:extLst>
          </p:cNvPr>
          <p:cNvSpPr/>
          <p:nvPr/>
        </p:nvSpPr>
        <p:spPr>
          <a:xfrm>
            <a:off x="16566086" y="3577712"/>
            <a:ext cx="5598204" cy="4341164"/>
          </a:xfrm>
          <a:prstGeom prst="roundRect">
            <a:avLst/>
          </a:prstGeom>
          <a:solidFill>
            <a:schemeClr val="bg2"/>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Oval 17">
            <a:extLst>
              <a:ext uri="{FF2B5EF4-FFF2-40B4-BE49-F238E27FC236}">
                <a16:creationId xmlns:a16="http://schemas.microsoft.com/office/drawing/2014/main" id="{CBDA54E3-E621-C64A-B260-0C8862E314B4}"/>
              </a:ext>
            </a:extLst>
          </p:cNvPr>
          <p:cNvSpPr/>
          <p:nvPr/>
        </p:nvSpPr>
        <p:spPr>
          <a:xfrm>
            <a:off x="15872126" y="2883752"/>
            <a:ext cx="2097977" cy="209797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Rounded Rectangle 19">
            <a:extLst>
              <a:ext uri="{FF2B5EF4-FFF2-40B4-BE49-F238E27FC236}">
                <a16:creationId xmlns:a16="http://schemas.microsoft.com/office/drawing/2014/main" id="{82030841-3EF4-AA42-9AD0-1EC5251D62D9}"/>
              </a:ext>
            </a:extLst>
          </p:cNvPr>
          <p:cNvSpPr/>
          <p:nvPr/>
        </p:nvSpPr>
        <p:spPr>
          <a:xfrm>
            <a:off x="7904489" y="8612836"/>
            <a:ext cx="5598204" cy="4341164"/>
          </a:xfrm>
          <a:prstGeom prst="roundRect">
            <a:avLst/>
          </a:prstGeom>
          <a:solidFill>
            <a:schemeClr val="bg2"/>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Oval 20">
            <a:extLst>
              <a:ext uri="{FF2B5EF4-FFF2-40B4-BE49-F238E27FC236}">
                <a16:creationId xmlns:a16="http://schemas.microsoft.com/office/drawing/2014/main" id="{31333700-DA92-204D-9796-50AB41CE1991}"/>
              </a:ext>
            </a:extLst>
          </p:cNvPr>
          <p:cNvSpPr/>
          <p:nvPr/>
        </p:nvSpPr>
        <p:spPr>
          <a:xfrm>
            <a:off x="7210529" y="7918876"/>
            <a:ext cx="2097977" cy="209797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Rounded Rectangle 22">
            <a:extLst>
              <a:ext uri="{FF2B5EF4-FFF2-40B4-BE49-F238E27FC236}">
                <a16:creationId xmlns:a16="http://schemas.microsoft.com/office/drawing/2014/main" id="{0B5826ED-53DC-FC49-9A00-96E263F05F02}"/>
              </a:ext>
            </a:extLst>
          </p:cNvPr>
          <p:cNvSpPr/>
          <p:nvPr/>
        </p:nvSpPr>
        <p:spPr>
          <a:xfrm>
            <a:off x="14999956" y="8612836"/>
            <a:ext cx="5598204" cy="4341164"/>
          </a:xfrm>
          <a:prstGeom prst="roundRect">
            <a:avLst/>
          </a:prstGeom>
          <a:solidFill>
            <a:schemeClr val="bg2"/>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Oval 23">
            <a:extLst>
              <a:ext uri="{FF2B5EF4-FFF2-40B4-BE49-F238E27FC236}">
                <a16:creationId xmlns:a16="http://schemas.microsoft.com/office/drawing/2014/main" id="{00B9C9B2-78CE-8D49-A4F2-AC78E494D94B}"/>
              </a:ext>
            </a:extLst>
          </p:cNvPr>
          <p:cNvSpPr/>
          <p:nvPr/>
        </p:nvSpPr>
        <p:spPr>
          <a:xfrm>
            <a:off x="14305996" y="7918876"/>
            <a:ext cx="2097977" cy="209797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Freeform 26">
            <a:extLst>
              <a:ext uri="{FF2B5EF4-FFF2-40B4-BE49-F238E27FC236}">
                <a16:creationId xmlns:a16="http://schemas.microsoft.com/office/drawing/2014/main" id="{35D13D18-D83A-5446-A5D1-A2CCF80ACB3C}"/>
              </a:ext>
            </a:extLst>
          </p:cNvPr>
          <p:cNvSpPr>
            <a:spLocks noChangeAspect="1" noChangeArrowheads="1"/>
          </p:cNvSpPr>
          <p:nvPr/>
        </p:nvSpPr>
        <p:spPr bwMode="auto">
          <a:xfrm>
            <a:off x="1913294" y="3484432"/>
            <a:ext cx="1342456" cy="896616"/>
          </a:xfrm>
          <a:custGeom>
            <a:avLst/>
            <a:gdLst>
              <a:gd name="connsiteX0" fmla="*/ 1048678 w 1145117"/>
              <a:gd name="connsiteY0" fmla="*/ 645265 h 764815"/>
              <a:gd name="connsiteX1" fmla="*/ 1064235 w 1145117"/>
              <a:gd name="connsiteY1" fmla="*/ 651889 h 764815"/>
              <a:gd name="connsiteX2" fmla="*/ 1063878 w 1145117"/>
              <a:gd name="connsiteY2" fmla="*/ 683400 h 764815"/>
              <a:gd name="connsiteX3" fmla="*/ 1048187 w 1145117"/>
              <a:gd name="connsiteY3" fmla="*/ 690204 h 764815"/>
              <a:gd name="connsiteX4" fmla="*/ 1032496 w 1145117"/>
              <a:gd name="connsiteY4" fmla="*/ 683758 h 764815"/>
              <a:gd name="connsiteX5" fmla="*/ 1032496 w 1145117"/>
              <a:gd name="connsiteY5" fmla="*/ 652247 h 764815"/>
              <a:gd name="connsiteX6" fmla="*/ 1032853 w 1145117"/>
              <a:gd name="connsiteY6" fmla="*/ 651531 h 764815"/>
              <a:gd name="connsiteX7" fmla="*/ 1048678 w 1145117"/>
              <a:gd name="connsiteY7" fmla="*/ 645265 h 764815"/>
              <a:gd name="connsiteX8" fmla="*/ 572411 w 1145117"/>
              <a:gd name="connsiteY8" fmla="*/ 533500 h 764815"/>
              <a:gd name="connsiteX9" fmla="*/ 541110 w 1145117"/>
              <a:gd name="connsiteY9" fmla="*/ 564798 h 764815"/>
              <a:gd name="connsiteX10" fmla="*/ 572411 w 1145117"/>
              <a:gd name="connsiteY10" fmla="*/ 596096 h 764815"/>
              <a:gd name="connsiteX11" fmla="*/ 603711 w 1145117"/>
              <a:gd name="connsiteY11" fmla="*/ 564798 h 764815"/>
              <a:gd name="connsiteX12" fmla="*/ 572411 w 1145117"/>
              <a:gd name="connsiteY12" fmla="*/ 533500 h 764815"/>
              <a:gd name="connsiteX13" fmla="*/ 274872 w 1145117"/>
              <a:gd name="connsiteY13" fmla="*/ 259016 h 764815"/>
              <a:gd name="connsiteX14" fmla="*/ 44613 w 1145117"/>
              <a:gd name="connsiteY14" fmla="*/ 489611 h 764815"/>
              <a:gd name="connsiteX15" fmla="*/ 82390 w 1145117"/>
              <a:gd name="connsiteY15" fmla="*/ 616241 h 764815"/>
              <a:gd name="connsiteX16" fmla="*/ 212630 w 1145117"/>
              <a:gd name="connsiteY16" fmla="*/ 486014 h 764815"/>
              <a:gd name="connsiteX17" fmla="*/ 228461 w 1145117"/>
              <a:gd name="connsiteY17" fmla="*/ 479539 h 764815"/>
              <a:gd name="connsiteX18" fmla="*/ 244291 w 1145117"/>
              <a:gd name="connsiteY18" fmla="*/ 486014 h 764815"/>
              <a:gd name="connsiteX19" fmla="*/ 290343 w 1145117"/>
              <a:gd name="connsiteY19" fmla="*/ 532061 h 764815"/>
              <a:gd name="connsiteX20" fmla="*/ 342151 w 1145117"/>
              <a:gd name="connsiteY20" fmla="*/ 480618 h 764815"/>
              <a:gd name="connsiteX21" fmla="*/ 325242 w 1145117"/>
              <a:gd name="connsiteY21" fmla="*/ 459033 h 764815"/>
              <a:gd name="connsiteX22" fmla="*/ 347908 w 1145117"/>
              <a:gd name="connsiteY22" fmla="*/ 436729 h 764815"/>
              <a:gd name="connsiteX23" fmla="*/ 395039 w 1145117"/>
              <a:gd name="connsiteY23" fmla="*/ 436729 h 764815"/>
              <a:gd name="connsiteX24" fmla="*/ 417345 w 1145117"/>
              <a:gd name="connsiteY24" fmla="*/ 459033 h 764815"/>
              <a:gd name="connsiteX25" fmla="*/ 417345 w 1145117"/>
              <a:gd name="connsiteY25" fmla="*/ 506519 h 764815"/>
              <a:gd name="connsiteX26" fmla="*/ 395039 w 1145117"/>
              <a:gd name="connsiteY26" fmla="*/ 528823 h 764815"/>
              <a:gd name="connsiteX27" fmla="*/ 373452 w 1145117"/>
              <a:gd name="connsiteY27" fmla="*/ 512275 h 764815"/>
              <a:gd name="connsiteX28" fmla="*/ 306173 w 1145117"/>
              <a:gd name="connsiteY28" fmla="*/ 579547 h 764815"/>
              <a:gd name="connsiteX29" fmla="*/ 274513 w 1145117"/>
              <a:gd name="connsiteY29" fmla="*/ 579547 h 764815"/>
              <a:gd name="connsiteX30" fmla="*/ 228461 w 1145117"/>
              <a:gd name="connsiteY30" fmla="*/ 533500 h 764815"/>
              <a:gd name="connsiteX31" fmla="*/ 110813 w 1145117"/>
              <a:gd name="connsiteY31" fmla="*/ 651136 h 764815"/>
              <a:gd name="connsiteX32" fmla="*/ 274872 w 1145117"/>
              <a:gd name="connsiteY32" fmla="*/ 719847 h 764815"/>
              <a:gd name="connsiteX33" fmla="*/ 505491 w 1145117"/>
              <a:gd name="connsiteY33" fmla="*/ 489611 h 764815"/>
              <a:gd name="connsiteX34" fmla="*/ 274872 w 1145117"/>
              <a:gd name="connsiteY34" fmla="*/ 259016 h 764815"/>
              <a:gd name="connsiteX35" fmla="*/ 526872 w 1145117"/>
              <a:gd name="connsiteY35" fmla="*/ 153987 h 764815"/>
              <a:gd name="connsiteX36" fmla="*/ 542519 w 1145117"/>
              <a:gd name="connsiteY36" fmla="*/ 160388 h 764815"/>
              <a:gd name="connsiteX37" fmla="*/ 548920 w 1145117"/>
              <a:gd name="connsiteY37" fmla="*/ 176034 h 764815"/>
              <a:gd name="connsiteX38" fmla="*/ 542519 w 1145117"/>
              <a:gd name="connsiteY38" fmla="*/ 191681 h 764815"/>
              <a:gd name="connsiteX39" fmla="*/ 526872 w 1145117"/>
              <a:gd name="connsiteY39" fmla="*/ 198081 h 764815"/>
              <a:gd name="connsiteX40" fmla="*/ 511226 w 1145117"/>
              <a:gd name="connsiteY40" fmla="*/ 191681 h 764815"/>
              <a:gd name="connsiteX41" fmla="*/ 504825 w 1145117"/>
              <a:gd name="connsiteY41" fmla="*/ 176034 h 764815"/>
              <a:gd name="connsiteX42" fmla="*/ 511226 w 1145117"/>
              <a:gd name="connsiteY42" fmla="*/ 160388 h 764815"/>
              <a:gd name="connsiteX43" fmla="*/ 526872 w 1145117"/>
              <a:gd name="connsiteY43" fmla="*/ 153987 h 764815"/>
              <a:gd name="connsiteX44" fmla="*/ 572770 w 1145117"/>
              <a:gd name="connsiteY44" fmla="*/ 44608 h 764815"/>
              <a:gd name="connsiteX45" fmla="*/ 534274 w 1145117"/>
              <a:gd name="connsiteY45" fmla="*/ 83461 h 764815"/>
              <a:gd name="connsiteX46" fmla="*/ 511968 w 1145117"/>
              <a:gd name="connsiteY46" fmla="*/ 105765 h 764815"/>
              <a:gd name="connsiteX47" fmla="*/ 304734 w 1145117"/>
              <a:gd name="connsiteY47" fmla="*/ 105765 h 764815"/>
              <a:gd name="connsiteX48" fmla="*/ 215509 w 1145117"/>
              <a:gd name="connsiteY48" fmla="*/ 154690 h 764815"/>
              <a:gd name="connsiteX49" fmla="*/ 161901 w 1145117"/>
              <a:gd name="connsiteY49" fmla="*/ 238510 h 764815"/>
              <a:gd name="connsiteX50" fmla="*/ 274872 w 1145117"/>
              <a:gd name="connsiteY50" fmla="*/ 214407 h 764815"/>
              <a:gd name="connsiteX51" fmla="*/ 505491 w 1145117"/>
              <a:gd name="connsiteY51" fmla="*/ 339238 h 764815"/>
              <a:gd name="connsiteX52" fmla="*/ 505491 w 1145117"/>
              <a:gd name="connsiteY52" fmla="*/ 252540 h 764815"/>
              <a:gd name="connsiteX53" fmla="*/ 527798 w 1145117"/>
              <a:gd name="connsiteY53" fmla="*/ 230236 h 764815"/>
              <a:gd name="connsiteX54" fmla="*/ 550104 w 1145117"/>
              <a:gd name="connsiteY54" fmla="*/ 252540 h 764815"/>
              <a:gd name="connsiteX55" fmla="*/ 550104 w 1145117"/>
              <a:gd name="connsiteY55" fmla="*/ 489611 h 764815"/>
              <a:gd name="connsiteX56" fmla="*/ 550104 w 1145117"/>
              <a:gd name="connsiteY56" fmla="*/ 492130 h 764815"/>
              <a:gd name="connsiteX57" fmla="*/ 572411 w 1145117"/>
              <a:gd name="connsiteY57" fmla="*/ 488892 h 764815"/>
              <a:gd name="connsiteX58" fmla="*/ 595077 w 1145117"/>
              <a:gd name="connsiteY58" fmla="*/ 492130 h 764815"/>
              <a:gd name="connsiteX59" fmla="*/ 595077 w 1145117"/>
              <a:gd name="connsiteY59" fmla="*/ 489611 h 764815"/>
              <a:gd name="connsiteX60" fmla="*/ 595077 w 1145117"/>
              <a:gd name="connsiteY60" fmla="*/ 176634 h 764815"/>
              <a:gd name="connsiteX61" fmla="*/ 617023 w 1145117"/>
              <a:gd name="connsiteY61" fmla="*/ 154330 h 764815"/>
              <a:gd name="connsiteX62" fmla="*/ 639689 w 1145117"/>
              <a:gd name="connsiteY62" fmla="*/ 176634 h 764815"/>
              <a:gd name="connsiteX63" fmla="*/ 639689 w 1145117"/>
              <a:gd name="connsiteY63" fmla="*/ 338879 h 764815"/>
              <a:gd name="connsiteX64" fmla="*/ 675308 w 1145117"/>
              <a:gd name="connsiteY64" fmla="*/ 294990 h 764815"/>
              <a:gd name="connsiteX65" fmla="*/ 982920 w 1145117"/>
              <a:gd name="connsiteY65" fmla="*/ 238510 h 764815"/>
              <a:gd name="connsiteX66" fmla="*/ 929313 w 1145117"/>
              <a:gd name="connsiteY66" fmla="*/ 154690 h 764815"/>
              <a:gd name="connsiteX67" fmla="*/ 840087 w 1145117"/>
              <a:gd name="connsiteY67" fmla="*/ 105765 h 764815"/>
              <a:gd name="connsiteX68" fmla="*/ 633573 w 1145117"/>
              <a:gd name="connsiteY68" fmla="*/ 105765 h 764815"/>
              <a:gd name="connsiteX69" fmla="*/ 611267 w 1145117"/>
              <a:gd name="connsiteY69" fmla="*/ 83461 h 764815"/>
              <a:gd name="connsiteX70" fmla="*/ 572770 w 1145117"/>
              <a:gd name="connsiteY70" fmla="*/ 44608 h 764815"/>
              <a:gd name="connsiteX71" fmla="*/ 572770 w 1145117"/>
              <a:gd name="connsiteY71" fmla="*/ 0 h 764815"/>
              <a:gd name="connsiteX72" fmla="*/ 653001 w 1145117"/>
              <a:gd name="connsiteY72" fmla="*/ 61156 h 764815"/>
              <a:gd name="connsiteX73" fmla="*/ 840087 w 1145117"/>
              <a:gd name="connsiteY73" fmla="*/ 61156 h 764815"/>
              <a:gd name="connsiteX74" fmla="*/ 967090 w 1145117"/>
              <a:gd name="connsiteY74" fmla="*/ 130587 h 764815"/>
              <a:gd name="connsiteX75" fmla="*/ 1099129 w 1145117"/>
              <a:gd name="connsiteY75" fmla="*/ 337440 h 764815"/>
              <a:gd name="connsiteX76" fmla="*/ 1102367 w 1145117"/>
              <a:gd name="connsiteY76" fmla="*/ 342476 h 764815"/>
              <a:gd name="connsiteX77" fmla="*/ 1105965 w 1145117"/>
              <a:gd name="connsiteY77" fmla="*/ 347513 h 764815"/>
              <a:gd name="connsiteX78" fmla="*/ 1107044 w 1145117"/>
              <a:gd name="connsiteY78" fmla="*/ 350031 h 764815"/>
              <a:gd name="connsiteX79" fmla="*/ 1142302 w 1145117"/>
              <a:gd name="connsiteY79" fmla="*/ 450040 h 764815"/>
              <a:gd name="connsiteX80" fmla="*/ 1113520 w 1145117"/>
              <a:gd name="connsiteY80" fmla="*/ 617680 h 764815"/>
              <a:gd name="connsiteX81" fmla="*/ 1083299 w 1145117"/>
              <a:gd name="connsiteY81" fmla="*/ 627033 h 764815"/>
              <a:gd name="connsiteX82" fmla="*/ 1073944 w 1145117"/>
              <a:gd name="connsiteY82" fmla="*/ 596815 h 764815"/>
              <a:gd name="connsiteX83" fmla="*/ 1067108 w 1145117"/>
              <a:gd name="connsiteY83" fmla="*/ 369817 h 764815"/>
              <a:gd name="connsiteX84" fmla="*/ 1062071 w 1145117"/>
              <a:gd name="connsiteY84" fmla="*/ 361902 h 764815"/>
              <a:gd name="connsiteX85" fmla="*/ 1032929 w 1145117"/>
              <a:gd name="connsiteY85" fmla="*/ 326647 h 764815"/>
              <a:gd name="connsiteX86" fmla="*/ 707328 w 1145117"/>
              <a:gd name="connsiteY86" fmla="*/ 326647 h 764815"/>
              <a:gd name="connsiteX87" fmla="*/ 675308 w 1145117"/>
              <a:gd name="connsiteY87" fmla="*/ 613003 h 764815"/>
              <a:gd name="connsiteX88" fmla="*/ 802670 w 1145117"/>
              <a:gd name="connsiteY88" fmla="*/ 486014 h 764815"/>
              <a:gd name="connsiteX89" fmla="*/ 833971 w 1145117"/>
              <a:gd name="connsiteY89" fmla="*/ 486014 h 764815"/>
              <a:gd name="connsiteX90" fmla="*/ 880023 w 1145117"/>
              <a:gd name="connsiteY90" fmla="*/ 532061 h 764815"/>
              <a:gd name="connsiteX91" fmla="*/ 931471 w 1145117"/>
              <a:gd name="connsiteY91" fmla="*/ 480618 h 764815"/>
              <a:gd name="connsiteX92" fmla="*/ 915281 w 1145117"/>
              <a:gd name="connsiteY92" fmla="*/ 459033 h 764815"/>
              <a:gd name="connsiteX93" fmla="*/ 937588 w 1145117"/>
              <a:gd name="connsiteY93" fmla="*/ 436729 h 764815"/>
              <a:gd name="connsiteX94" fmla="*/ 984719 w 1145117"/>
              <a:gd name="connsiteY94" fmla="*/ 436729 h 764815"/>
              <a:gd name="connsiteX95" fmla="*/ 1007385 w 1145117"/>
              <a:gd name="connsiteY95" fmla="*/ 459033 h 764815"/>
              <a:gd name="connsiteX96" fmla="*/ 1007385 w 1145117"/>
              <a:gd name="connsiteY96" fmla="*/ 506519 h 764815"/>
              <a:gd name="connsiteX97" fmla="*/ 984719 w 1145117"/>
              <a:gd name="connsiteY97" fmla="*/ 528823 h 764815"/>
              <a:gd name="connsiteX98" fmla="*/ 963132 w 1145117"/>
              <a:gd name="connsiteY98" fmla="*/ 512275 h 764815"/>
              <a:gd name="connsiteX99" fmla="*/ 895853 w 1145117"/>
              <a:gd name="connsiteY99" fmla="*/ 579547 h 764815"/>
              <a:gd name="connsiteX100" fmla="*/ 880023 w 1145117"/>
              <a:gd name="connsiteY100" fmla="*/ 586382 h 764815"/>
              <a:gd name="connsiteX101" fmla="*/ 864552 w 1145117"/>
              <a:gd name="connsiteY101" fmla="*/ 579547 h 764815"/>
              <a:gd name="connsiteX102" fmla="*/ 818140 w 1145117"/>
              <a:gd name="connsiteY102" fmla="*/ 533500 h 764815"/>
              <a:gd name="connsiteX103" fmla="*/ 703371 w 1145117"/>
              <a:gd name="connsiteY103" fmla="*/ 648618 h 764815"/>
              <a:gd name="connsiteX104" fmla="*/ 707328 w 1145117"/>
              <a:gd name="connsiteY104" fmla="*/ 652216 h 764815"/>
              <a:gd name="connsiteX105" fmla="*/ 971407 w 1145117"/>
              <a:gd name="connsiteY105" fmla="*/ 696464 h 764815"/>
              <a:gd name="connsiteX106" fmla="*/ 1001628 w 1145117"/>
              <a:gd name="connsiteY106" fmla="*/ 706537 h 764815"/>
              <a:gd name="connsiteX107" fmla="*/ 991555 w 1145117"/>
              <a:gd name="connsiteY107" fmla="*/ 736396 h 764815"/>
              <a:gd name="connsiteX108" fmla="*/ 869949 w 1145117"/>
              <a:gd name="connsiteY108" fmla="*/ 764815 h 764815"/>
              <a:gd name="connsiteX109" fmla="*/ 675308 w 1145117"/>
              <a:gd name="connsiteY109" fmla="*/ 684233 h 764815"/>
              <a:gd name="connsiteX110" fmla="*/ 626737 w 1145117"/>
              <a:gd name="connsiteY110" fmla="*/ 618040 h 764815"/>
              <a:gd name="connsiteX111" fmla="*/ 572411 w 1145117"/>
              <a:gd name="connsiteY111" fmla="*/ 640704 h 764815"/>
              <a:gd name="connsiteX112" fmla="*/ 518444 w 1145117"/>
              <a:gd name="connsiteY112" fmla="*/ 618040 h 764815"/>
              <a:gd name="connsiteX113" fmla="*/ 274872 w 1145117"/>
              <a:gd name="connsiteY113" fmla="*/ 764456 h 764815"/>
              <a:gd name="connsiteX114" fmla="*/ 0 w 1145117"/>
              <a:gd name="connsiteY114" fmla="*/ 489611 h 764815"/>
              <a:gd name="connsiteX115" fmla="*/ 37417 w 1145117"/>
              <a:gd name="connsiteY115" fmla="*/ 350750 h 764815"/>
              <a:gd name="connsiteX116" fmla="*/ 38857 w 1145117"/>
              <a:gd name="connsiteY116" fmla="*/ 347513 h 764815"/>
              <a:gd name="connsiteX117" fmla="*/ 178091 w 1145117"/>
              <a:gd name="connsiteY117" fmla="*/ 130587 h 764815"/>
              <a:gd name="connsiteX118" fmla="*/ 304734 w 1145117"/>
              <a:gd name="connsiteY118" fmla="*/ 61156 h 764815"/>
              <a:gd name="connsiteX119" fmla="*/ 492539 w 1145117"/>
              <a:gd name="connsiteY119" fmla="*/ 61156 h 764815"/>
              <a:gd name="connsiteX120" fmla="*/ 572770 w 1145117"/>
              <a:gd name="connsiteY120" fmla="*/ 0 h 7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145117" h="764815">
                <a:moveTo>
                  <a:pt x="1048678" y="645265"/>
                </a:moveTo>
                <a:cubicBezTo>
                  <a:pt x="1054339" y="645354"/>
                  <a:pt x="1059955" y="647592"/>
                  <a:pt x="1064235" y="651889"/>
                </a:cubicBezTo>
                <a:cubicBezTo>
                  <a:pt x="1072794" y="660483"/>
                  <a:pt x="1072794" y="674806"/>
                  <a:pt x="1063878" y="683400"/>
                </a:cubicBezTo>
                <a:cubicBezTo>
                  <a:pt x="1059599" y="687697"/>
                  <a:pt x="1053893" y="690204"/>
                  <a:pt x="1048187" y="690204"/>
                </a:cubicBezTo>
                <a:cubicBezTo>
                  <a:pt x="1042481" y="690204"/>
                  <a:pt x="1036775" y="688055"/>
                  <a:pt x="1032496" y="683758"/>
                </a:cubicBezTo>
                <a:cubicBezTo>
                  <a:pt x="1023937" y="675165"/>
                  <a:pt x="1023937" y="661199"/>
                  <a:pt x="1032496" y="652247"/>
                </a:cubicBezTo>
                <a:lnTo>
                  <a:pt x="1032853" y="651531"/>
                </a:lnTo>
                <a:cubicBezTo>
                  <a:pt x="1037311" y="647234"/>
                  <a:pt x="1043016" y="645175"/>
                  <a:pt x="1048678" y="645265"/>
                </a:cubicBezTo>
                <a:close/>
                <a:moveTo>
                  <a:pt x="572411" y="533500"/>
                </a:moveTo>
                <a:cubicBezTo>
                  <a:pt x="555141" y="533500"/>
                  <a:pt x="541110" y="547530"/>
                  <a:pt x="541110" y="564798"/>
                </a:cubicBezTo>
                <a:cubicBezTo>
                  <a:pt x="541110" y="582066"/>
                  <a:pt x="555141" y="596096"/>
                  <a:pt x="572411" y="596096"/>
                </a:cubicBezTo>
                <a:cubicBezTo>
                  <a:pt x="589680" y="596096"/>
                  <a:pt x="603711" y="582066"/>
                  <a:pt x="603711" y="564798"/>
                </a:cubicBezTo>
                <a:cubicBezTo>
                  <a:pt x="603711" y="547530"/>
                  <a:pt x="589680" y="533500"/>
                  <a:pt x="572411" y="533500"/>
                </a:cubicBezTo>
                <a:close/>
                <a:moveTo>
                  <a:pt x="274872" y="259016"/>
                </a:moveTo>
                <a:cubicBezTo>
                  <a:pt x="147870" y="259016"/>
                  <a:pt x="44613" y="362622"/>
                  <a:pt x="44613" y="489611"/>
                </a:cubicBezTo>
                <a:cubicBezTo>
                  <a:pt x="44613" y="536018"/>
                  <a:pt x="58644" y="579907"/>
                  <a:pt x="82390" y="616241"/>
                </a:cubicBezTo>
                <a:lnTo>
                  <a:pt x="212630" y="486014"/>
                </a:lnTo>
                <a:cubicBezTo>
                  <a:pt x="216948" y="481697"/>
                  <a:pt x="222704" y="479539"/>
                  <a:pt x="228461" y="479539"/>
                </a:cubicBezTo>
                <a:cubicBezTo>
                  <a:pt x="234577" y="479539"/>
                  <a:pt x="239974" y="481697"/>
                  <a:pt x="244291" y="486014"/>
                </a:cubicBezTo>
                <a:lnTo>
                  <a:pt x="290343" y="532061"/>
                </a:lnTo>
                <a:lnTo>
                  <a:pt x="342151" y="480618"/>
                </a:lnTo>
                <a:cubicBezTo>
                  <a:pt x="332437" y="478100"/>
                  <a:pt x="325242" y="469466"/>
                  <a:pt x="325242" y="459033"/>
                </a:cubicBezTo>
                <a:cubicBezTo>
                  <a:pt x="325242" y="446802"/>
                  <a:pt x="335315" y="436729"/>
                  <a:pt x="347908" y="436729"/>
                </a:cubicBezTo>
                <a:lnTo>
                  <a:pt x="395039" y="436729"/>
                </a:lnTo>
                <a:cubicBezTo>
                  <a:pt x="407631" y="436729"/>
                  <a:pt x="417345" y="446802"/>
                  <a:pt x="417345" y="459033"/>
                </a:cubicBezTo>
                <a:lnTo>
                  <a:pt x="417345" y="506519"/>
                </a:lnTo>
                <a:cubicBezTo>
                  <a:pt x="417345" y="518751"/>
                  <a:pt x="407631" y="528823"/>
                  <a:pt x="395039" y="528823"/>
                </a:cubicBezTo>
                <a:cubicBezTo>
                  <a:pt x="384965" y="528823"/>
                  <a:pt x="375971" y="521629"/>
                  <a:pt x="373452" y="512275"/>
                </a:cubicBezTo>
                <a:lnTo>
                  <a:pt x="306173" y="579547"/>
                </a:lnTo>
                <a:cubicBezTo>
                  <a:pt x="297538" y="588181"/>
                  <a:pt x="283147" y="588181"/>
                  <a:pt x="274513" y="579547"/>
                </a:cubicBezTo>
                <a:lnTo>
                  <a:pt x="228461" y="533500"/>
                </a:lnTo>
                <a:lnTo>
                  <a:pt x="110813" y="651136"/>
                </a:lnTo>
                <a:cubicBezTo>
                  <a:pt x="152547" y="693586"/>
                  <a:pt x="210831" y="719847"/>
                  <a:pt x="274872" y="719847"/>
                </a:cubicBezTo>
                <a:cubicBezTo>
                  <a:pt x="402235" y="719847"/>
                  <a:pt x="505491" y="616601"/>
                  <a:pt x="505491" y="489611"/>
                </a:cubicBezTo>
                <a:cubicBezTo>
                  <a:pt x="505491" y="362622"/>
                  <a:pt x="402235" y="259016"/>
                  <a:pt x="274872" y="259016"/>
                </a:cubicBezTo>
                <a:close/>
                <a:moveTo>
                  <a:pt x="526872" y="153987"/>
                </a:moveTo>
                <a:cubicBezTo>
                  <a:pt x="532562" y="153987"/>
                  <a:pt x="538252" y="156476"/>
                  <a:pt x="542519" y="160388"/>
                </a:cubicBezTo>
                <a:cubicBezTo>
                  <a:pt x="546430" y="164299"/>
                  <a:pt x="548920" y="170345"/>
                  <a:pt x="548920" y="176034"/>
                </a:cubicBezTo>
                <a:cubicBezTo>
                  <a:pt x="548920" y="181724"/>
                  <a:pt x="546430" y="187769"/>
                  <a:pt x="542519" y="191681"/>
                </a:cubicBezTo>
                <a:cubicBezTo>
                  <a:pt x="538252" y="195948"/>
                  <a:pt x="532562" y="198081"/>
                  <a:pt x="526872" y="198081"/>
                </a:cubicBezTo>
                <a:cubicBezTo>
                  <a:pt x="521183" y="198081"/>
                  <a:pt x="515493" y="195948"/>
                  <a:pt x="511226" y="191681"/>
                </a:cubicBezTo>
                <a:cubicBezTo>
                  <a:pt x="506959" y="187769"/>
                  <a:pt x="504825" y="181724"/>
                  <a:pt x="504825" y="176034"/>
                </a:cubicBezTo>
                <a:cubicBezTo>
                  <a:pt x="504825" y="170345"/>
                  <a:pt x="506959" y="164299"/>
                  <a:pt x="511226" y="160388"/>
                </a:cubicBezTo>
                <a:cubicBezTo>
                  <a:pt x="515493" y="156476"/>
                  <a:pt x="521183" y="153987"/>
                  <a:pt x="526872" y="153987"/>
                </a:cubicBezTo>
                <a:close/>
                <a:moveTo>
                  <a:pt x="572770" y="44608"/>
                </a:moveTo>
                <a:cubicBezTo>
                  <a:pt x="551543" y="44608"/>
                  <a:pt x="534274" y="61876"/>
                  <a:pt x="534274" y="83461"/>
                </a:cubicBezTo>
                <a:cubicBezTo>
                  <a:pt x="534274" y="95692"/>
                  <a:pt x="524200" y="105765"/>
                  <a:pt x="511968" y="105765"/>
                </a:cubicBezTo>
                <a:lnTo>
                  <a:pt x="304734" y="105765"/>
                </a:lnTo>
                <a:cubicBezTo>
                  <a:pt x="268396" y="105765"/>
                  <a:pt x="235297" y="124112"/>
                  <a:pt x="215509" y="154690"/>
                </a:cubicBezTo>
                <a:lnTo>
                  <a:pt x="161901" y="238510"/>
                </a:lnTo>
                <a:cubicBezTo>
                  <a:pt x="196440" y="223041"/>
                  <a:pt x="234577" y="214407"/>
                  <a:pt x="274872" y="214407"/>
                </a:cubicBezTo>
                <a:cubicBezTo>
                  <a:pt x="371293" y="214407"/>
                  <a:pt x="456202" y="264412"/>
                  <a:pt x="505491" y="339238"/>
                </a:cubicBezTo>
                <a:lnTo>
                  <a:pt x="505491" y="252540"/>
                </a:lnTo>
                <a:cubicBezTo>
                  <a:pt x="505491" y="240309"/>
                  <a:pt x="515206" y="230236"/>
                  <a:pt x="527798" y="230236"/>
                </a:cubicBezTo>
                <a:cubicBezTo>
                  <a:pt x="540030" y="230236"/>
                  <a:pt x="550104" y="240309"/>
                  <a:pt x="550104" y="252540"/>
                </a:cubicBezTo>
                <a:lnTo>
                  <a:pt x="550104" y="489611"/>
                </a:lnTo>
                <a:cubicBezTo>
                  <a:pt x="550104" y="490331"/>
                  <a:pt x="550104" y="491050"/>
                  <a:pt x="550104" y="492130"/>
                </a:cubicBezTo>
                <a:cubicBezTo>
                  <a:pt x="556940" y="489971"/>
                  <a:pt x="564855" y="488892"/>
                  <a:pt x="572411" y="488892"/>
                </a:cubicBezTo>
                <a:cubicBezTo>
                  <a:pt x="580326" y="488892"/>
                  <a:pt x="587881" y="489971"/>
                  <a:pt x="595077" y="492130"/>
                </a:cubicBezTo>
                <a:cubicBezTo>
                  <a:pt x="595077" y="491050"/>
                  <a:pt x="595077" y="490331"/>
                  <a:pt x="595077" y="489611"/>
                </a:cubicBezTo>
                <a:lnTo>
                  <a:pt x="595077" y="176634"/>
                </a:lnTo>
                <a:cubicBezTo>
                  <a:pt x="595077" y="164403"/>
                  <a:pt x="604791" y="154330"/>
                  <a:pt x="617023" y="154330"/>
                </a:cubicBezTo>
                <a:cubicBezTo>
                  <a:pt x="629616" y="154330"/>
                  <a:pt x="639689" y="164403"/>
                  <a:pt x="639689" y="176634"/>
                </a:cubicBezTo>
                <a:lnTo>
                  <a:pt x="639689" y="338879"/>
                </a:lnTo>
                <a:cubicBezTo>
                  <a:pt x="649763" y="323410"/>
                  <a:pt x="661636" y="308660"/>
                  <a:pt x="675308" y="294990"/>
                </a:cubicBezTo>
                <a:cubicBezTo>
                  <a:pt x="758417" y="211889"/>
                  <a:pt x="881822" y="193182"/>
                  <a:pt x="982920" y="238510"/>
                </a:cubicBezTo>
                <a:lnTo>
                  <a:pt x="929313" y="154690"/>
                </a:lnTo>
                <a:cubicBezTo>
                  <a:pt x="909884" y="124112"/>
                  <a:pt x="876425" y="105765"/>
                  <a:pt x="840087" y="105765"/>
                </a:cubicBezTo>
                <a:lnTo>
                  <a:pt x="633573" y="105765"/>
                </a:lnTo>
                <a:cubicBezTo>
                  <a:pt x="621341" y="105765"/>
                  <a:pt x="611267" y="95692"/>
                  <a:pt x="611267" y="83461"/>
                </a:cubicBezTo>
                <a:cubicBezTo>
                  <a:pt x="611267" y="61876"/>
                  <a:pt x="593997" y="44608"/>
                  <a:pt x="572770" y="44608"/>
                </a:cubicBezTo>
                <a:close/>
                <a:moveTo>
                  <a:pt x="572770" y="0"/>
                </a:moveTo>
                <a:cubicBezTo>
                  <a:pt x="610907" y="0"/>
                  <a:pt x="643287" y="25902"/>
                  <a:pt x="653001" y="61156"/>
                </a:cubicBezTo>
                <a:lnTo>
                  <a:pt x="840087" y="61156"/>
                </a:lnTo>
                <a:cubicBezTo>
                  <a:pt x="891895" y="61156"/>
                  <a:pt x="939027" y="87058"/>
                  <a:pt x="967090" y="130587"/>
                </a:cubicBezTo>
                <a:lnTo>
                  <a:pt x="1099129" y="337440"/>
                </a:lnTo>
                <a:cubicBezTo>
                  <a:pt x="1100568" y="338879"/>
                  <a:pt x="1101647" y="340677"/>
                  <a:pt x="1102367" y="342476"/>
                </a:cubicBezTo>
                <a:lnTo>
                  <a:pt x="1105965" y="347513"/>
                </a:lnTo>
                <a:cubicBezTo>
                  <a:pt x="1106324" y="348592"/>
                  <a:pt x="1107044" y="349311"/>
                  <a:pt x="1107044" y="350031"/>
                </a:cubicBezTo>
                <a:cubicBezTo>
                  <a:pt x="1125033" y="380249"/>
                  <a:pt x="1137266" y="414425"/>
                  <a:pt x="1142302" y="450040"/>
                </a:cubicBezTo>
                <a:cubicBezTo>
                  <a:pt x="1150577" y="507239"/>
                  <a:pt x="1140504" y="566956"/>
                  <a:pt x="1113520" y="617680"/>
                </a:cubicBezTo>
                <a:cubicBezTo>
                  <a:pt x="1107764" y="628472"/>
                  <a:pt x="1094452" y="632789"/>
                  <a:pt x="1083299" y="627033"/>
                </a:cubicBezTo>
                <a:cubicBezTo>
                  <a:pt x="1072505" y="620918"/>
                  <a:pt x="1068188" y="607607"/>
                  <a:pt x="1073944" y="596815"/>
                </a:cubicBezTo>
                <a:cubicBezTo>
                  <a:pt x="1112441" y="523427"/>
                  <a:pt x="1108483" y="437808"/>
                  <a:pt x="1067108" y="369817"/>
                </a:cubicBezTo>
                <a:lnTo>
                  <a:pt x="1062071" y="361902"/>
                </a:lnTo>
                <a:cubicBezTo>
                  <a:pt x="1053797" y="349671"/>
                  <a:pt x="1044082" y="337440"/>
                  <a:pt x="1032929" y="326647"/>
                </a:cubicBezTo>
                <a:cubicBezTo>
                  <a:pt x="942984" y="236711"/>
                  <a:pt x="796913" y="236711"/>
                  <a:pt x="707328" y="326647"/>
                </a:cubicBezTo>
                <a:cubicBezTo>
                  <a:pt x="629256" y="404352"/>
                  <a:pt x="618822" y="524147"/>
                  <a:pt x="675308" y="613003"/>
                </a:cubicBezTo>
                <a:lnTo>
                  <a:pt x="802670" y="486014"/>
                </a:lnTo>
                <a:cubicBezTo>
                  <a:pt x="810945" y="477380"/>
                  <a:pt x="825336" y="477380"/>
                  <a:pt x="833971" y="486014"/>
                </a:cubicBezTo>
                <a:lnTo>
                  <a:pt x="880023" y="532061"/>
                </a:lnTo>
                <a:lnTo>
                  <a:pt x="931471" y="480618"/>
                </a:lnTo>
                <a:cubicBezTo>
                  <a:pt x="922117" y="478100"/>
                  <a:pt x="915281" y="469466"/>
                  <a:pt x="915281" y="459033"/>
                </a:cubicBezTo>
                <a:cubicBezTo>
                  <a:pt x="915281" y="446802"/>
                  <a:pt x="925355" y="436729"/>
                  <a:pt x="937588" y="436729"/>
                </a:cubicBezTo>
                <a:lnTo>
                  <a:pt x="984719" y="436729"/>
                </a:lnTo>
                <a:cubicBezTo>
                  <a:pt x="997311" y="436729"/>
                  <a:pt x="1007385" y="446802"/>
                  <a:pt x="1007385" y="459033"/>
                </a:cubicBezTo>
                <a:lnTo>
                  <a:pt x="1007385" y="506519"/>
                </a:lnTo>
                <a:cubicBezTo>
                  <a:pt x="1007385" y="518751"/>
                  <a:pt x="997311" y="528823"/>
                  <a:pt x="984719" y="528823"/>
                </a:cubicBezTo>
                <a:cubicBezTo>
                  <a:pt x="974285" y="528823"/>
                  <a:pt x="965650" y="521629"/>
                  <a:pt x="963132" y="512275"/>
                </a:cubicBezTo>
                <a:lnTo>
                  <a:pt x="895853" y="579547"/>
                </a:lnTo>
                <a:cubicBezTo>
                  <a:pt x="891536" y="583864"/>
                  <a:pt x="886139" y="586382"/>
                  <a:pt x="880023" y="586382"/>
                </a:cubicBezTo>
                <a:cubicBezTo>
                  <a:pt x="873906" y="586382"/>
                  <a:pt x="868510" y="583864"/>
                  <a:pt x="864552" y="579547"/>
                </a:cubicBezTo>
                <a:lnTo>
                  <a:pt x="818140" y="533500"/>
                </a:lnTo>
                <a:lnTo>
                  <a:pt x="703371" y="648618"/>
                </a:lnTo>
                <a:cubicBezTo>
                  <a:pt x="704810" y="649697"/>
                  <a:pt x="705529" y="651136"/>
                  <a:pt x="707328" y="652216"/>
                </a:cubicBezTo>
                <a:cubicBezTo>
                  <a:pt x="776766" y="722006"/>
                  <a:pt x="883261" y="739993"/>
                  <a:pt x="971407" y="696464"/>
                </a:cubicBezTo>
                <a:cubicBezTo>
                  <a:pt x="982560" y="690708"/>
                  <a:pt x="995872" y="695385"/>
                  <a:pt x="1001628" y="706537"/>
                </a:cubicBezTo>
                <a:cubicBezTo>
                  <a:pt x="1007025" y="717689"/>
                  <a:pt x="1002348" y="730999"/>
                  <a:pt x="991555" y="736396"/>
                </a:cubicBezTo>
                <a:cubicBezTo>
                  <a:pt x="952698" y="755462"/>
                  <a:pt x="911324" y="764815"/>
                  <a:pt x="869949" y="764815"/>
                </a:cubicBezTo>
                <a:cubicBezTo>
                  <a:pt x="798712" y="764815"/>
                  <a:pt x="728195" y="736755"/>
                  <a:pt x="675308" y="684233"/>
                </a:cubicBezTo>
                <a:cubicBezTo>
                  <a:pt x="655520" y="664087"/>
                  <a:pt x="639330" y="641783"/>
                  <a:pt x="626737" y="618040"/>
                </a:cubicBezTo>
                <a:cubicBezTo>
                  <a:pt x="613066" y="632070"/>
                  <a:pt x="593638" y="640704"/>
                  <a:pt x="572411" y="640704"/>
                </a:cubicBezTo>
                <a:cubicBezTo>
                  <a:pt x="551184" y="640704"/>
                  <a:pt x="532115" y="632070"/>
                  <a:pt x="518444" y="618040"/>
                </a:cubicBezTo>
                <a:cubicBezTo>
                  <a:pt x="472032" y="705098"/>
                  <a:pt x="380288" y="764456"/>
                  <a:pt x="274872" y="764456"/>
                </a:cubicBezTo>
                <a:cubicBezTo>
                  <a:pt x="123405" y="764456"/>
                  <a:pt x="0" y="641063"/>
                  <a:pt x="0" y="489611"/>
                </a:cubicBezTo>
                <a:cubicBezTo>
                  <a:pt x="0" y="438887"/>
                  <a:pt x="13312" y="391761"/>
                  <a:pt x="37417" y="350750"/>
                </a:cubicBezTo>
                <a:cubicBezTo>
                  <a:pt x="38137" y="349671"/>
                  <a:pt x="38497" y="348952"/>
                  <a:pt x="38857" y="347513"/>
                </a:cubicBezTo>
                <a:lnTo>
                  <a:pt x="178091" y="130587"/>
                </a:lnTo>
                <a:cubicBezTo>
                  <a:pt x="205795" y="87058"/>
                  <a:pt x="253286" y="61156"/>
                  <a:pt x="304734" y="61156"/>
                </a:cubicBezTo>
                <a:lnTo>
                  <a:pt x="492539" y="61156"/>
                </a:lnTo>
                <a:cubicBezTo>
                  <a:pt x="502253" y="25902"/>
                  <a:pt x="534634" y="0"/>
                  <a:pt x="572770" y="0"/>
                </a:cubicBezTo>
                <a:close/>
              </a:path>
            </a:pathLst>
          </a:custGeom>
          <a:solidFill>
            <a:schemeClr val="bg2"/>
          </a:solidFill>
          <a:ln>
            <a:noFill/>
          </a:ln>
          <a:effectLst/>
        </p:spPr>
        <p:txBody>
          <a:bodyPr wrap="square" anchor="ctr">
            <a:noAutofit/>
          </a:bodyPr>
          <a:lstStyle/>
          <a:p>
            <a:endParaRPr lang="en-US" dirty="0">
              <a:latin typeface="Lato Light" panose="020F0502020204030203" pitchFamily="34" charset="0"/>
            </a:endParaRPr>
          </a:p>
        </p:txBody>
      </p:sp>
      <p:sp>
        <p:nvSpPr>
          <p:cNvPr id="28" name="Freeform 27">
            <a:extLst>
              <a:ext uri="{FF2B5EF4-FFF2-40B4-BE49-F238E27FC236}">
                <a16:creationId xmlns:a16="http://schemas.microsoft.com/office/drawing/2014/main" id="{39B39919-4F85-9346-9E06-C3BA3E8BAABB}"/>
              </a:ext>
            </a:extLst>
          </p:cNvPr>
          <p:cNvSpPr>
            <a:spLocks noChangeAspect="1" noChangeArrowheads="1"/>
          </p:cNvSpPr>
          <p:nvPr/>
        </p:nvSpPr>
        <p:spPr bwMode="auto">
          <a:xfrm>
            <a:off x="14721550" y="8354166"/>
            <a:ext cx="1267132" cy="1268758"/>
          </a:xfrm>
          <a:custGeom>
            <a:avLst/>
            <a:gdLst>
              <a:gd name="connsiteX0" fmla="*/ 509588 w 1145140"/>
              <a:gd name="connsiteY0" fmla="*/ 613568 h 1146608"/>
              <a:gd name="connsiteX1" fmla="*/ 525002 w 1145140"/>
              <a:gd name="connsiteY1" fmla="*/ 619969 h 1146608"/>
              <a:gd name="connsiteX2" fmla="*/ 531455 w 1145140"/>
              <a:gd name="connsiteY2" fmla="*/ 635615 h 1146608"/>
              <a:gd name="connsiteX3" fmla="*/ 525002 w 1145140"/>
              <a:gd name="connsiteY3" fmla="*/ 651262 h 1146608"/>
              <a:gd name="connsiteX4" fmla="*/ 509588 w 1145140"/>
              <a:gd name="connsiteY4" fmla="*/ 657663 h 1146608"/>
              <a:gd name="connsiteX5" fmla="*/ 493816 w 1145140"/>
              <a:gd name="connsiteY5" fmla="*/ 651262 h 1146608"/>
              <a:gd name="connsiteX6" fmla="*/ 487363 w 1145140"/>
              <a:gd name="connsiteY6" fmla="*/ 635615 h 1146608"/>
              <a:gd name="connsiteX7" fmla="*/ 493816 w 1145140"/>
              <a:gd name="connsiteY7" fmla="*/ 619969 h 1146608"/>
              <a:gd name="connsiteX8" fmla="*/ 509588 w 1145140"/>
              <a:gd name="connsiteY8" fmla="*/ 613568 h 1146608"/>
              <a:gd name="connsiteX9" fmla="*/ 511833 w 1145140"/>
              <a:gd name="connsiteY9" fmla="*/ 503279 h 1146608"/>
              <a:gd name="connsiteX10" fmla="*/ 382644 w 1145140"/>
              <a:gd name="connsiteY10" fmla="*/ 633188 h 1146608"/>
              <a:gd name="connsiteX11" fmla="*/ 511833 w 1145140"/>
              <a:gd name="connsiteY11" fmla="*/ 763096 h 1146608"/>
              <a:gd name="connsiteX12" fmla="*/ 641741 w 1145140"/>
              <a:gd name="connsiteY12" fmla="*/ 633188 h 1146608"/>
              <a:gd name="connsiteX13" fmla="*/ 617991 w 1145140"/>
              <a:gd name="connsiteY13" fmla="*/ 558697 h 1146608"/>
              <a:gd name="connsiteX14" fmla="*/ 578407 w 1145140"/>
              <a:gd name="connsiteY14" fmla="*/ 598281 h 1146608"/>
              <a:gd name="connsiteX15" fmla="*/ 562573 w 1145140"/>
              <a:gd name="connsiteY15" fmla="*/ 604759 h 1146608"/>
              <a:gd name="connsiteX16" fmla="*/ 546739 w 1145140"/>
              <a:gd name="connsiteY16" fmla="*/ 598281 h 1146608"/>
              <a:gd name="connsiteX17" fmla="*/ 546739 w 1145140"/>
              <a:gd name="connsiteY17" fmla="*/ 566614 h 1146608"/>
              <a:gd name="connsiteX18" fmla="*/ 586683 w 1145140"/>
              <a:gd name="connsiteY18" fmla="*/ 527030 h 1146608"/>
              <a:gd name="connsiteX19" fmla="*/ 511833 w 1145140"/>
              <a:gd name="connsiteY19" fmla="*/ 503279 h 1146608"/>
              <a:gd name="connsiteX20" fmla="*/ 310177 w 1145140"/>
              <a:gd name="connsiteY20" fmla="*/ 407770 h 1146608"/>
              <a:gd name="connsiteX21" fmla="*/ 325982 w 1145140"/>
              <a:gd name="connsiteY21" fmla="*/ 414264 h 1146608"/>
              <a:gd name="connsiteX22" fmla="*/ 325982 w 1145140"/>
              <a:gd name="connsiteY22" fmla="*/ 446014 h 1146608"/>
              <a:gd name="connsiteX23" fmla="*/ 325982 w 1145140"/>
              <a:gd name="connsiteY23" fmla="*/ 446375 h 1146608"/>
              <a:gd name="connsiteX24" fmla="*/ 310177 w 1145140"/>
              <a:gd name="connsiteY24" fmla="*/ 452869 h 1146608"/>
              <a:gd name="connsiteX25" fmla="*/ 294012 w 1145140"/>
              <a:gd name="connsiteY25" fmla="*/ 446375 h 1146608"/>
              <a:gd name="connsiteX26" fmla="*/ 294012 w 1145140"/>
              <a:gd name="connsiteY26" fmla="*/ 414625 h 1146608"/>
              <a:gd name="connsiteX27" fmla="*/ 294371 w 1145140"/>
              <a:gd name="connsiteY27" fmla="*/ 414264 h 1146608"/>
              <a:gd name="connsiteX28" fmla="*/ 310177 w 1145140"/>
              <a:gd name="connsiteY28" fmla="*/ 407770 h 1146608"/>
              <a:gd name="connsiteX29" fmla="*/ 999799 w 1145140"/>
              <a:gd name="connsiteY29" fmla="*/ 176890 h 1146608"/>
              <a:gd name="connsiteX30" fmla="*/ 877447 w 1145140"/>
              <a:gd name="connsiteY30" fmla="*/ 299241 h 1146608"/>
              <a:gd name="connsiteX31" fmla="*/ 814472 w 1145140"/>
              <a:gd name="connsiteY31" fmla="*/ 362216 h 1146608"/>
              <a:gd name="connsiteX32" fmla="*/ 950498 w 1145140"/>
              <a:gd name="connsiteY32" fmla="*/ 362216 h 1146608"/>
              <a:gd name="connsiteX33" fmla="*/ 1093001 w 1145140"/>
              <a:gd name="connsiteY33" fmla="*/ 219713 h 1146608"/>
              <a:gd name="connsiteX34" fmla="*/ 1098039 w 1145140"/>
              <a:gd name="connsiteY34" fmla="*/ 192364 h 1146608"/>
              <a:gd name="connsiteX35" fmla="*/ 1075368 w 1145140"/>
              <a:gd name="connsiteY35" fmla="*/ 176890 h 1146608"/>
              <a:gd name="connsiteX36" fmla="*/ 444862 w 1145140"/>
              <a:gd name="connsiteY36" fmla="*/ 121443 h 1146608"/>
              <a:gd name="connsiteX37" fmla="*/ 579942 w 1145140"/>
              <a:gd name="connsiteY37" fmla="*/ 121443 h 1146608"/>
              <a:gd name="connsiteX38" fmla="*/ 622447 w 1145140"/>
              <a:gd name="connsiteY38" fmla="*/ 163918 h 1146608"/>
              <a:gd name="connsiteX39" fmla="*/ 622447 w 1145140"/>
              <a:gd name="connsiteY39" fmla="*/ 220792 h 1146608"/>
              <a:gd name="connsiteX40" fmla="*/ 655947 w 1145140"/>
              <a:gd name="connsiteY40" fmla="*/ 230870 h 1146608"/>
              <a:gd name="connsiteX41" fmla="*/ 669275 w 1145140"/>
              <a:gd name="connsiteY41" fmla="*/ 259667 h 1146608"/>
              <a:gd name="connsiteX42" fmla="*/ 640818 w 1145140"/>
              <a:gd name="connsiteY42" fmla="*/ 273346 h 1146608"/>
              <a:gd name="connsiteX43" fmla="*/ 609120 w 1145140"/>
              <a:gd name="connsiteY43" fmla="*/ 263627 h 1146608"/>
              <a:gd name="connsiteX44" fmla="*/ 577421 w 1145140"/>
              <a:gd name="connsiteY44" fmla="*/ 222591 h 1146608"/>
              <a:gd name="connsiteX45" fmla="*/ 577421 w 1145140"/>
              <a:gd name="connsiteY45" fmla="*/ 166438 h 1146608"/>
              <a:gd name="connsiteX46" fmla="*/ 447384 w 1145140"/>
              <a:gd name="connsiteY46" fmla="*/ 166438 h 1146608"/>
              <a:gd name="connsiteX47" fmla="*/ 447384 w 1145140"/>
              <a:gd name="connsiteY47" fmla="*/ 222591 h 1146608"/>
              <a:gd name="connsiteX48" fmla="*/ 415685 w 1145140"/>
              <a:gd name="connsiteY48" fmla="*/ 263627 h 1146608"/>
              <a:gd name="connsiteX49" fmla="*/ 319148 w 1145140"/>
              <a:gd name="connsiteY49" fmla="*/ 303942 h 1146608"/>
              <a:gd name="connsiteX50" fmla="*/ 267998 w 1145140"/>
              <a:gd name="connsiteY50" fmla="*/ 297103 h 1146608"/>
              <a:gd name="connsiteX51" fmla="*/ 228014 w 1145140"/>
              <a:gd name="connsiteY51" fmla="*/ 257148 h 1146608"/>
              <a:gd name="connsiteX52" fmla="*/ 135440 w 1145140"/>
              <a:gd name="connsiteY52" fmla="*/ 349297 h 1146608"/>
              <a:gd name="connsiteX53" fmla="*/ 175783 w 1145140"/>
              <a:gd name="connsiteY53" fmla="*/ 389613 h 1146608"/>
              <a:gd name="connsiteX54" fmla="*/ 182627 w 1145140"/>
              <a:gd name="connsiteY54" fmla="*/ 440727 h 1146608"/>
              <a:gd name="connsiteX55" fmla="*/ 142644 w 1145140"/>
              <a:gd name="connsiteY55" fmla="*/ 537196 h 1146608"/>
              <a:gd name="connsiteX56" fmla="*/ 101580 w 1145140"/>
              <a:gd name="connsiteY56" fmla="*/ 568513 h 1146608"/>
              <a:gd name="connsiteX57" fmla="*/ 44666 w 1145140"/>
              <a:gd name="connsiteY57" fmla="*/ 568513 h 1146608"/>
              <a:gd name="connsiteX58" fmla="*/ 44666 w 1145140"/>
              <a:gd name="connsiteY58" fmla="*/ 699178 h 1146608"/>
              <a:gd name="connsiteX59" fmla="*/ 101580 w 1145140"/>
              <a:gd name="connsiteY59" fmla="*/ 699178 h 1146608"/>
              <a:gd name="connsiteX60" fmla="*/ 142644 w 1145140"/>
              <a:gd name="connsiteY60" fmla="*/ 730495 h 1146608"/>
              <a:gd name="connsiteX61" fmla="*/ 182627 w 1145140"/>
              <a:gd name="connsiteY61" fmla="*/ 826964 h 1146608"/>
              <a:gd name="connsiteX62" fmla="*/ 175783 w 1145140"/>
              <a:gd name="connsiteY62" fmla="*/ 878078 h 1146608"/>
              <a:gd name="connsiteX63" fmla="*/ 135440 w 1145140"/>
              <a:gd name="connsiteY63" fmla="*/ 918394 h 1146608"/>
              <a:gd name="connsiteX64" fmla="*/ 228014 w 1145140"/>
              <a:gd name="connsiteY64" fmla="*/ 1010903 h 1146608"/>
              <a:gd name="connsiteX65" fmla="*/ 268358 w 1145140"/>
              <a:gd name="connsiteY65" fmla="*/ 970228 h 1146608"/>
              <a:gd name="connsiteX66" fmla="*/ 319508 w 1145140"/>
              <a:gd name="connsiteY66" fmla="*/ 963749 h 1146608"/>
              <a:gd name="connsiteX67" fmla="*/ 415685 w 1145140"/>
              <a:gd name="connsiteY67" fmla="*/ 1003704 h 1146608"/>
              <a:gd name="connsiteX68" fmla="*/ 447384 w 1145140"/>
              <a:gd name="connsiteY68" fmla="*/ 1044380 h 1146608"/>
              <a:gd name="connsiteX69" fmla="*/ 447384 w 1145140"/>
              <a:gd name="connsiteY69" fmla="*/ 1101613 h 1146608"/>
              <a:gd name="connsiteX70" fmla="*/ 577781 w 1145140"/>
              <a:gd name="connsiteY70" fmla="*/ 1101613 h 1146608"/>
              <a:gd name="connsiteX71" fmla="*/ 577781 w 1145140"/>
              <a:gd name="connsiteY71" fmla="*/ 1044740 h 1146608"/>
              <a:gd name="connsiteX72" fmla="*/ 609120 w 1145140"/>
              <a:gd name="connsiteY72" fmla="*/ 1003704 h 1146608"/>
              <a:gd name="connsiteX73" fmla="*/ 705657 w 1145140"/>
              <a:gd name="connsiteY73" fmla="*/ 964109 h 1146608"/>
              <a:gd name="connsiteX74" fmla="*/ 756807 w 1145140"/>
              <a:gd name="connsiteY74" fmla="*/ 970588 h 1146608"/>
              <a:gd name="connsiteX75" fmla="*/ 797150 w 1145140"/>
              <a:gd name="connsiteY75" fmla="*/ 1010903 h 1146608"/>
              <a:gd name="connsiteX76" fmla="*/ 889365 w 1145140"/>
              <a:gd name="connsiteY76" fmla="*/ 918394 h 1146608"/>
              <a:gd name="connsiteX77" fmla="*/ 849381 w 1145140"/>
              <a:gd name="connsiteY77" fmla="*/ 878438 h 1146608"/>
              <a:gd name="connsiteX78" fmla="*/ 842897 w 1145140"/>
              <a:gd name="connsiteY78" fmla="*/ 827324 h 1146608"/>
              <a:gd name="connsiteX79" fmla="*/ 882881 w 1145140"/>
              <a:gd name="connsiteY79" fmla="*/ 730495 h 1146608"/>
              <a:gd name="connsiteX80" fmla="*/ 923945 w 1145140"/>
              <a:gd name="connsiteY80" fmla="*/ 699178 h 1146608"/>
              <a:gd name="connsiteX81" fmla="*/ 980138 w 1145140"/>
              <a:gd name="connsiteY81" fmla="*/ 699178 h 1146608"/>
              <a:gd name="connsiteX82" fmla="*/ 980138 w 1145140"/>
              <a:gd name="connsiteY82" fmla="*/ 568513 h 1146608"/>
              <a:gd name="connsiteX83" fmla="*/ 923945 w 1145140"/>
              <a:gd name="connsiteY83" fmla="*/ 568513 h 1146608"/>
              <a:gd name="connsiteX84" fmla="*/ 882881 w 1145140"/>
              <a:gd name="connsiteY84" fmla="*/ 537196 h 1146608"/>
              <a:gd name="connsiteX85" fmla="*/ 873155 w 1145140"/>
              <a:gd name="connsiteY85" fmla="*/ 504800 h 1146608"/>
              <a:gd name="connsiteX86" fmla="*/ 886483 w 1145140"/>
              <a:gd name="connsiteY86" fmla="*/ 476363 h 1146608"/>
              <a:gd name="connsiteX87" fmla="*/ 915300 w 1145140"/>
              <a:gd name="connsiteY87" fmla="*/ 489681 h 1146608"/>
              <a:gd name="connsiteX88" fmla="*/ 925746 w 1145140"/>
              <a:gd name="connsiteY88" fmla="*/ 523878 h 1146608"/>
              <a:gd name="connsiteX89" fmla="*/ 982660 w 1145140"/>
              <a:gd name="connsiteY89" fmla="*/ 523878 h 1146608"/>
              <a:gd name="connsiteX90" fmla="*/ 1025165 w 1145140"/>
              <a:gd name="connsiteY90" fmla="*/ 565993 h 1146608"/>
              <a:gd name="connsiteX91" fmla="*/ 1025165 w 1145140"/>
              <a:gd name="connsiteY91" fmla="*/ 701698 h 1146608"/>
              <a:gd name="connsiteX92" fmla="*/ 982660 w 1145140"/>
              <a:gd name="connsiteY92" fmla="*/ 743813 h 1146608"/>
              <a:gd name="connsiteX93" fmla="*/ 925746 w 1145140"/>
              <a:gd name="connsiteY93" fmla="*/ 743813 h 1146608"/>
              <a:gd name="connsiteX94" fmla="*/ 882521 w 1145140"/>
              <a:gd name="connsiteY94" fmla="*/ 848202 h 1146608"/>
              <a:gd name="connsiteX95" fmla="*/ 922865 w 1145140"/>
              <a:gd name="connsiteY95" fmla="*/ 888517 h 1146608"/>
              <a:gd name="connsiteX96" fmla="*/ 922865 w 1145140"/>
              <a:gd name="connsiteY96" fmla="*/ 948271 h 1146608"/>
              <a:gd name="connsiteX97" fmla="*/ 827048 w 1145140"/>
              <a:gd name="connsiteY97" fmla="*/ 1044020 h 1146608"/>
              <a:gd name="connsiteX98" fmla="*/ 766893 w 1145140"/>
              <a:gd name="connsiteY98" fmla="*/ 1044020 h 1146608"/>
              <a:gd name="connsiteX99" fmla="*/ 726549 w 1145140"/>
              <a:gd name="connsiteY99" fmla="*/ 1003704 h 1146608"/>
              <a:gd name="connsiteX100" fmla="*/ 622447 w 1145140"/>
              <a:gd name="connsiteY100" fmla="*/ 1046539 h 1146608"/>
              <a:gd name="connsiteX101" fmla="*/ 622447 w 1145140"/>
              <a:gd name="connsiteY101" fmla="*/ 1104133 h 1146608"/>
              <a:gd name="connsiteX102" fmla="*/ 579942 w 1145140"/>
              <a:gd name="connsiteY102" fmla="*/ 1146608 h 1146608"/>
              <a:gd name="connsiteX103" fmla="*/ 444862 w 1145140"/>
              <a:gd name="connsiteY103" fmla="*/ 1146608 h 1146608"/>
              <a:gd name="connsiteX104" fmla="*/ 402357 w 1145140"/>
              <a:gd name="connsiteY104" fmla="*/ 1104133 h 1146608"/>
              <a:gd name="connsiteX105" fmla="*/ 402357 w 1145140"/>
              <a:gd name="connsiteY105" fmla="*/ 1046539 h 1146608"/>
              <a:gd name="connsiteX106" fmla="*/ 298616 w 1145140"/>
              <a:gd name="connsiteY106" fmla="*/ 1003344 h 1146608"/>
              <a:gd name="connsiteX107" fmla="*/ 257552 w 1145140"/>
              <a:gd name="connsiteY107" fmla="*/ 1044020 h 1146608"/>
              <a:gd name="connsiteX108" fmla="*/ 197756 w 1145140"/>
              <a:gd name="connsiteY108" fmla="*/ 1044020 h 1146608"/>
              <a:gd name="connsiteX109" fmla="*/ 101940 w 1145140"/>
              <a:gd name="connsiteY109" fmla="*/ 948271 h 1146608"/>
              <a:gd name="connsiteX110" fmla="*/ 101940 w 1145140"/>
              <a:gd name="connsiteY110" fmla="*/ 888517 h 1146608"/>
              <a:gd name="connsiteX111" fmla="*/ 143004 w 1145140"/>
              <a:gd name="connsiteY111" fmla="*/ 847842 h 1146608"/>
              <a:gd name="connsiteX112" fmla="*/ 99779 w 1145140"/>
              <a:gd name="connsiteY112" fmla="*/ 743813 h 1146608"/>
              <a:gd name="connsiteX113" fmla="*/ 42145 w 1145140"/>
              <a:gd name="connsiteY113" fmla="*/ 743813 h 1146608"/>
              <a:gd name="connsiteX114" fmla="*/ 0 w 1145140"/>
              <a:gd name="connsiteY114" fmla="*/ 701698 h 1146608"/>
              <a:gd name="connsiteX115" fmla="*/ 0 w 1145140"/>
              <a:gd name="connsiteY115" fmla="*/ 565993 h 1146608"/>
              <a:gd name="connsiteX116" fmla="*/ 42145 w 1145140"/>
              <a:gd name="connsiteY116" fmla="*/ 523878 h 1146608"/>
              <a:gd name="connsiteX117" fmla="*/ 99779 w 1145140"/>
              <a:gd name="connsiteY117" fmla="*/ 523878 h 1146608"/>
              <a:gd name="connsiteX118" fmla="*/ 142644 w 1145140"/>
              <a:gd name="connsiteY118" fmla="*/ 419849 h 1146608"/>
              <a:gd name="connsiteX119" fmla="*/ 101940 w 1145140"/>
              <a:gd name="connsiteY119" fmla="*/ 379174 h 1146608"/>
              <a:gd name="connsiteX120" fmla="*/ 101940 w 1145140"/>
              <a:gd name="connsiteY120" fmla="*/ 319421 h 1146608"/>
              <a:gd name="connsiteX121" fmla="*/ 197756 w 1145140"/>
              <a:gd name="connsiteY121" fmla="*/ 223671 h 1146608"/>
              <a:gd name="connsiteX122" fmla="*/ 257552 w 1145140"/>
              <a:gd name="connsiteY122" fmla="*/ 223671 h 1146608"/>
              <a:gd name="connsiteX123" fmla="*/ 298256 w 1145140"/>
              <a:gd name="connsiteY123" fmla="*/ 264347 h 1146608"/>
              <a:gd name="connsiteX124" fmla="*/ 402357 w 1145140"/>
              <a:gd name="connsiteY124" fmla="*/ 220792 h 1146608"/>
              <a:gd name="connsiteX125" fmla="*/ 402357 w 1145140"/>
              <a:gd name="connsiteY125" fmla="*/ 163918 h 1146608"/>
              <a:gd name="connsiteX126" fmla="*/ 444862 w 1145140"/>
              <a:gd name="connsiteY126" fmla="*/ 121443 h 1146608"/>
              <a:gd name="connsiteX127" fmla="*/ 941862 w 1145140"/>
              <a:gd name="connsiteY127" fmla="*/ 44823 h 1146608"/>
              <a:gd name="connsiteX128" fmla="*/ 925668 w 1145140"/>
              <a:gd name="connsiteY128" fmla="*/ 52380 h 1146608"/>
              <a:gd name="connsiteX129" fmla="*/ 782805 w 1145140"/>
              <a:gd name="connsiteY129" fmla="*/ 194883 h 1146608"/>
              <a:gd name="connsiteX130" fmla="*/ 782805 w 1145140"/>
              <a:gd name="connsiteY130" fmla="*/ 330548 h 1146608"/>
              <a:gd name="connsiteX131" fmla="*/ 845780 w 1145140"/>
              <a:gd name="connsiteY131" fmla="*/ 267574 h 1146608"/>
              <a:gd name="connsiteX132" fmla="*/ 968131 w 1145140"/>
              <a:gd name="connsiteY132" fmla="*/ 145222 h 1146608"/>
              <a:gd name="connsiteX133" fmla="*/ 968131 w 1145140"/>
              <a:gd name="connsiteY133" fmla="*/ 70013 h 1146608"/>
              <a:gd name="connsiteX134" fmla="*/ 952657 w 1145140"/>
              <a:gd name="connsiteY134" fmla="*/ 46982 h 1146608"/>
              <a:gd name="connsiteX135" fmla="*/ 941862 w 1145140"/>
              <a:gd name="connsiteY135" fmla="*/ 44823 h 1146608"/>
              <a:gd name="connsiteX136" fmla="*/ 929672 w 1145140"/>
              <a:gd name="connsiteY136" fmla="*/ 1280 h 1146608"/>
              <a:gd name="connsiteX137" fmla="*/ 969930 w 1145140"/>
              <a:gd name="connsiteY137" fmla="*/ 5598 h 1146608"/>
              <a:gd name="connsiteX138" fmla="*/ 1012753 w 1145140"/>
              <a:gd name="connsiteY138" fmla="*/ 69653 h 1146608"/>
              <a:gd name="connsiteX139" fmla="*/ 1013113 w 1145140"/>
              <a:gd name="connsiteY139" fmla="*/ 132268 h 1146608"/>
              <a:gd name="connsiteX140" fmla="*/ 1075368 w 1145140"/>
              <a:gd name="connsiteY140" fmla="*/ 132268 h 1146608"/>
              <a:gd name="connsiteX141" fmla="*/ 1139783 w 1145140"/>
              <a:gd name="connsiteY141" fmla="*/ 175450 h 1146608"/>
              <a:gd name="connsiteX142" fmla="*/ 1124669 w 1145140"/>
              <a:gd name="connsiteY142" fmla="*/ 251380 h 1146608"/>
              <a:gd name="connsiteX143" fmla="*/ 975328 w 1145140"/>
              <a:gd name="connsiteY143" fmla="*/ 400720 h 1146608"/>
              <a:gd name="connsiteX144" fmla="*/ 959854 w 1145140"/>
              <a:gd name="connsiteY144" fmla="*/ 407198 h 1146608"/>
              <a:gd name="connsiteX145" fmla="*/ 769490 w 1145140"/>
              <a:gd name="connsiteY145" fmla="*/ 407198 h 1146608"/>
              <a:gd name="connsiteX146" fmla="*/ 745380 w 1145140"/>
              <a:gd name="connsiteY146" fmla="*/ 431308 h 1146608"/>
              <a:gd name="connsiteX147" fmla="*/ 819870 w 1145140"/>
              <a:gd name="connsiteY147" fmla="*/ 610516 h 1146608"/>
              <a:gd name="connsiteX148" fmla="*/ 845780 w 1145140"/>
              <a:gd name="connsiteY148" fmla="*/ 610516 h 1146608"/>
              <a:gd name="connsiteX149" fmla="*/ 868451 w 1145140"/>
              <a:gd name="connsiteY149" fmla="*/ 633188 h 1146608"/>
              <a:gd name="connsiteX150" fmla="*/ 845780 w 1145140"/>
              <a:gd name="connsiteY150" fmla="*/ 655499 h 1146608"/>
              <a:gd name="connsiteX151" fmla="*/ 819870 w 1145140"/>
              <a:gd name="connsiteY151" fmla="*/ 655499 h 1146608"/>
              <a:gd name="connsiteX152" fmla="*/ 730266 w 1145140"/>
              <a:gd name="connsiteY152" fmla="*/ 851261 h 1146608"/>
              <a:gd name="connsiteX153" fmla="*/ 534144 w 1145140"/>
              <a:gd name="connsiteY153" fmla="*/ 941225 h 1146608"/>
              <a:gd name="connsiteX154" fmla="*/ 534144 w 1145140"/>
              <a:gd name="connsiteY154" fmla="*/ 967134 h 1146608"/>
              <a:gd name="connsiteX155" fmla="*/ 511833 w 1145140"/>
              <a:gd name="connsiteY155" fmla="*/ 989445 h 1146608"/>
              <a:gd name="connsiteX156" fmla="*/ 489882 w 1145140"/>
              <a:gd name="connsiteY156" fmla="*/ 967134 h 1146608"/>
              <a:gd name="connsiteX157" fmla="*/ 489882 w 1145140"/>
              <a:gd name="connsiteY157" fmla="*/ 941225 h 1146608"/>
              <a:gd name="connsiteX158" fmla="*/ 293760 w 1145140"/>
              <a:gd name="connsiteY158" fmla="*/ 851261 h 1146608"/>
              <a:gd name="connsiteX159" fmla="*/ 204515 w 1145140"/>
              <a:gd name="connsiteY159" fmla="*/ 655499 h 1146608"/>
              <a:gd name="connsiteX160" fmla="*/ 178246 w 1145140"/>
              <a:gd name="connsiteY160" fmla="*/ 655499 h 1146608"/>
              <a:gd name="connsiteX161" fmla="*/ 155575 w 1145140"/>
              <a:gd name="connsiteY161" fmla="*/ 633188 h 1146608"/>
              <a:gd name="connsiteX162" fmla="*/ 178246 w 1145140"/>
              <a:gd name="connsiteY162" fmla="*/ 610516 h 1146608"/>
              <a:gd name="connsiteX163" fmla="*/ 204515 w 1145140"/>
              <a:gd name="connsiteY163" fmla="*/ 610516 h 1146608"/>
              <a:gd name="connsiteX164" fmla="*/ 233304 w 1145140"/>
              <a:gd name="connsiteY164" fmla="*/ 500760 h 1146608"/>
              <a:gd name="connsiteX165" fmla="*/ 263172 w 1145140"/>
              <a:gd name="connsiteY165" fmla="*/ 489965 h 1146608"/>
              <a:gd name="connsiteX166" fmla="*/ 273608 w 1145140"/>
              <a:gd name="connsiteY166" fmla="*/ 519833 h 1146608"/>
              <a:gd name="connsiteX167" fmla="*/ 249137 w 1145140"/>
              <a:gd name="connsiteY167" fmla="*/ 610516 h 1146608"/>
              <a:gd name="connsiteX168" fmla="*/ 269289 w 1145140"/>
              <a:gd name="connsiteY168" fmla="*/ 610516 h 1146608"/>
              <a:gd name="connsiteX169" fmla="*/ 291601 w 1145140"/>
              <a:gd name="connsiteY169" fmla="*/ 633188 h 1146608"/>
              <a:gd name="connsiteX170" fmla="*/ 269289 w 1145140"/>
              <a:gd name="connsiteY170" fmla="*/ 655499 h 1146608"/>
              <a:gd name="connsiteX171" fmla="*/ 249497 w 1145140"/>
              <a:gd name="connsiteY171" fmla="*/ 655499 h 1146608"/>
              <a:gd name="connsiteX172" fmla="*/ 325787 w 1145140"/>
              <a:gd name="connsiteY172" fmla="*/ 819593 h 1146608"/>
              <a:gd name="connsiteX173" fmla="*/ 489882 w 1145140"/>
              <a:gd name="connsiteY173" fmla="*/ 895883 h 1146608"/>
              <a:gd name="connsiteX174" fmla="*/ 489882 w 1145140"/>
              <a:gd name="connsiteY174" fmla="*/ 876091 h 1146608"/>
              <a:gd name="connsiteX175" fmla="*/ 511833 w 1145140"/>
              <a:gd name="connsiteY175" fmla="*/ 853780 h 1146608"/>
              <a:gd name="connsiteX176" fmla="*/ 534144 w 1145140"/>
              <a:gd name="connsiteY176" fmla="*/ 876091 h 1146608"/>
              <a:gd name="connsiteX177" fmla="*/ 534144 w 1145140"/>
              <a:gd name="connsiteY177" fmla="*/ 895883 h 1146608"/>
              <a:gd name="connsiteX178" fmla="*/ 698599 w 1145140"/>
              <a:gd name="connsiteY178" fmla="*/ 819593 h 1146608"/>
              <a:gd name="connsiteX179" fmla="*/ 774888 w 1145140"/>
              <a:gd name="connsiteY179" fmla="*/ 655499 h 1146608"/>
              <a:gd name="connsiteX180" fmla="*/ 755096 w 1145140"/>
              <a:gd name="connsiteY180" fmla="*/ 655499 h 1146608"/>
              <a:gd name="connsiteX181" fmla="*/ 732785 w 1145140"/>
              <a:gd name="connsiteY181" fmla="*/ 633188 h 1146608"/>
              <a:gd name="connsiteX182" fmla="*/ 755096 w 1145140"/>
              <a:gd name="connsiteY182" fmla="*/ 610516 h 1146608"/>
              <a:gd name="connsiteX183" fmla="*/ 774888 w 1145140"/>
              <a:gd name="connsiteY183" fmla="*/ 610516 h 1146608"/>
              <a:gd name="connsiteX184" fmla="*/ 713713 w 1145140"/>
              <a:gd name="connsiteY184" fmla="*/ 462975 h 1146608"/>
              <a:gd name="connsiteX185" fmla="*/ 650018 w 1145140"/>
              <a:gd name="connsiteY185" fmla="*/ 526670 h 1146608"/>
              <a:gd name="connsiteX186" fmla="*/ 686364 w 1145140"/>
              <a:gd name="connsiteY186" fmla="*/ 633188 h 1146608"/>
              <a:gd name="connsiteX187" fmla="*/ 511833 w 1145140"/>
              <a:gd name="connsiteY187" fmla="*/ 807358 h 1146608"/>
              <a:gd name="connsiteX188" fmla="*/ 337662 w 1145140"/>
              <a:gd name="connsiteY188" fmla="*/ 633188 h 1146608"/>
              <a:gd name="connsiteX189" fmla="*/ 511833 w 1145140"/>
              <a:gd name="connsiteY189" fmla="*/ 458657 h 1146608"/>
              <a:gd name="connsiteX190" fmla="*/ 618351 w 1145140"/>
              <a:gd name="connsiteY190" fmla="*/ 495003 h 1146608"/>
              <a:gd name="connsiteX191" fmla="*/ 682045 w 1145140"/>
              <a:gd name="connsiteY191" fmla="*/ 431308 h 1146608"/>
              <a:gd name="connsiteX192" fmla="*/ 534144 w 1145140"/>
              <a:gd name="connsiteY192" fmla="*/ 370133 h 1146608"/>
              <a:gd name="connsiteX193" fmla="*/ 534144 w 1145140"/>
              <a:gd name="connsiteY193" fmla="*/ 389925 h 1146608"/>
              <a:gd name="connsiteX194" fmla="*/ 511833 w 1145140"/>
              <a:gd name="connsiteY194" fmla="*/ 412236 h 1146608"/>
              <a:gd name="connsiteX195" fmla="*/ 489882 w 1145140"/>
              <a:gd name="connsiteY195" fmla="*/ 389925 h 1146608"/>
              <a:gd name="connsiteX196" fmla="*/ 489882 w 1145140"/>
              <a:gd name="connsiteY196" fmla="*/ 370133 h 1146608"/>
              <a:gd name="connsiteX197" fmla="*/ 395239 w 1145140"/>
              <a:gd name="connsiteY197" fmla="*/ 396042 h 1146608"/>
              <a:gd name="connsiteX198" fmla="*/ 365371 w 1145140"/>
              <a:gd name="connsiteY198" fmla="*/ 385966 h 1146608"/>
              <a:gd name="connsiteX199" fmla="*/ 375447 w 1145140"/>
              <a:gd name="connsiteY199" fmla="*/ 356098 h 1146608"/>
              <a:gd name="connsiteX200" fmla="*/ 489882 w 1145140"/>
              <a:gd name="connsiteY200" fmla="*/ 325151 h 1146608"/>
              <a:gd name="connsiteX201" fmla="*/ 489882 w 1145140"/>
              <a:gd name="connsiteY201" fmla="*/ 298881 h 1146608"/>
              <a:gd name="connsiteX202" fmla="*/ 511833 w 1145140"/>
              <a:gd name="connsiteY202" fmla="*/ 276570 h 1146608"/>
              <a:gd name="connsiteX203" fmla="*/ 534144 w 1145140"/>
              <a:gd name="connsiteY203" fmla="*/ 298881 h 1146608"/>
              <a:gd name="connsiteX204" fmla="*/ 534144 w 1145140"/>
              <a:gd name="connsiteY204" fmla="*/ 325151 h 1146608"/>
              <a:gd name="connsiteX205" fmla="*/ 713713 w 1145140"/>
              <a:gd name="connsiteY205" fmla="*/ 399641 h 1146608"/>
              <a:gd name="connsiteX206" fmla="*/ 738183 w 1145140"/>
              <a:gd name="connsiteY206" fmla="*/ 375530 h 1146608"/>
              <a:gd name="connsiteX207" fmla="*/ 738183 w 1145140"/>
              <a:gd name="connsiteY207" fmla="*/ 185526 h 1146608"/>
              <a:gd name="connsiteX208" fmla="*/ 744660 w 1145140"/>
              <a:gd name="connsiteY208" fmla="*/ 169693 h 1146608"/>
              <a:gd name="connsiteX209" fmla="*/ 894001 w 1145140"/>
              <a:gd name="connsiteY209" fmla="*/ 20712 h 1146608"/>
              <a:gd name="connsiteX210" fmla="*/ 929672 w 1145140"/>
              <a:gd name="connsiteY210" fmla="*/ 1280 h 11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1145140" h="1146608">
                <a:moveTo>
                  <a:pt x="509588" y="613568"/>
                </a:moveTo>
                <a:cubicBezTo>
                  <a:pt x="515324" y="613568"/>
                  <a:pt x="521059" y="615702"/>
                  <a:pt x="525002" y="619969"/>
                </a:cubicBezTo>
                <a:cubicBezTo>
                  <a:pt x="529304" y="624236"/>
                  <a:pt x="531455" y="629926"/>
                  <a:pt x="531455" y="635615"/>
                </a:cubicBezTo>
                <a:cubicBezTo>
                  <a:pt x="531455" y="641661"/>
                  <a:pt x="529304" y="646995"/>
                  <a:pt x="525002" y="651262"/>
                </a:cubicBezTo>
                <a:cubicBezTo>
                  <a:pt x="521059" y="655173"/>
                  <a:pt x="515324" y="657663"/>
                  <a:pt x="509588" y="657663"/>
                </a:cubicBezTo>
                <a:cubicBezTo>
                  <a:pt x="503494" y="657663"/>
                  <a:pt x="497759" y="655173"/>
                  <a:pt x="493816" y="651262"/>
                </a:cubicBezTo>
                <a:cubicBezTo>
                  <a:pt x="489873" y="646995"/>
                  <a:pt x="487363" y="641661"/>
                  <a:pt x="487363" y="635615"/>
                </a:cubicBezTo>
                <a:cubicBezTo>
                  <a:pt x="487363" y="629926"/>
                  <a:pt x="489873" y="624236"/>
                  <a:pt x="493816" y="619969"/>
                </a:cubicBezTo>
                <a:cubicBezTo>
                  <a:pt x="497759" y="615702"/>
                  <a:pt x="503494" y="613568"/>
                  <a:pt x="509588" y="613568"/>
                </a:cubicBezTo>
                <a:close/>
                <a:moveTo>
                  <a:pt x="511833" y="503279"/>
                </a:moveTo>
                <a:cubicBezTo>
                  <a:pt x="440581" y="503279"/>
                  <a:pt x="382644" y="561576"/>
                  <a:pt x="382644" y="633188"/>
                </a:cubicBezTo>
                <a:cubicBezTo>
                  <a:pt x="382644" y="704439"/>
                  <a:pt x="440581" y="763096"/>
                  <a:pt x="511833" y="763096"/>
                </a:cubicBezTo>
                <a:cubicBezTo>
                  <a:pt x="583445" y="763096"/>
                  <a:pt x="641741" y="704439"/>
                  <a:pt x="641741" y="633188"/>
                </a:cubicBezTo>
                <a:cubicBezTo>
                  <a:pt x="641741" y="605478"/>
                  <a:pt x="632745" y="579929"/>
                  <a:pt x="617991" y="558697"/>
                </a:cubicBezTo>
                <a:lnTo>
                  <a:pt x="578407" y="598281"/>
                </a:lnTo>
                <a:cubicBezTo>
                  <a:pt x="574088" y="602600"/>
                  <a:pt x="568331" y="604759"/>
                  <a:pt x="562573" y="604759"/>
                </a:cubicBezTo>
                <a:cubicBezTo>
                  <a:pt x="556815" y="604759"/>
                  <a:pt x="551417" y="602600"/>
                  <a:pt x="546739" y="598281"/>
                </a:cubicBezTo>
                <a:cubicBezTo>
                  <a:pt x="538103" y="589645"/>
                  <a:pt x="538103" y="575251"/>
                  <a:pt x="546739" y="566614"/>
                </a:cubicBezTo>
                <a:lnTo>
                  <a:pt x="586683" y="527030"/>
                </a:lnTo>
                <a:cubicBezTo>
                  <a:pt x="565452" y="512276"/>
                  <a:pt x="539542" y="503279"/>
                  <a:pt x="511833" y="503279"/>
                </a:cubicBezTo>
                <a:close/>
                <a:moveTo>
                  <a:pt x="310177" y="407770"/>
                </a:moveTo>
                <a:cubicBezTo>
                  <a:pt x="315924" y="407770"/>
                  <a:pt x="321672" y="409934"/>
                  <a:pt x="325982" y="414264"/>
                </a:cubicBezTo>
                <a:cubicBezTo>
                  <a:pt x="334604" y="423284"/>
                  <a:pt x="334604" y="437355"/>
                  <a:pt x="325982" y="446014"/>
                </a:cubicBezTo>
                <a:lnTo>
                  <a:pt x="325982" y="446375"/>
                </a:lnTo>
                <a:cubicBezTo>
                  <a:pt x="321672" y="450704"/>
                  <a:pt x="315565" y="452869"/>
                  <a:pt x="310177" y="452869"/>
                </a:cubicBezTo>
                <a:cubicBezTo>
                  <a:pt x="304429" y="452869"/>
                  <a:pt x="298682" y="450704"/>
                  <a:pt x="294012" y="446375"/>
                </a:cubicBezTo>
                <a:cubicBezTo>
                  <a:pt x="285750" y="437716"/>
                  <a:pt x="285750" y="423284"/>
                  <a:pt x="294012" y="414625"/>
                </a:cubicBezTo>
                <a:lnTo>
                  <a:pt x="294371" y="414264"/>
                </a:lnTo>
                <a:cubicBezTo>
                  <a:pt x="298682" y="409934"/>
                  <a:pt x="304429" y="407770"/>
                  <a:pt x="310177" y="407770"/>
                </a:cubicBezTo>
                <a:close/>
                <a:moveTo>
                  <a:pt x="999799" y="176890"/>
                </a:moveTo>
                <a:lnTo>
                  <a:pt x="877447" y="299241"/>
                </a:lnTo>
                <a:lnTo>
                  <a:pt x="814472" y="362216"/>
                </a:lnTo>
                <a:lnTo>
                  <a:pt x="950498" y="362216"/>
                </a:lnTo>
                <a:lnTo>
                  <a:pt x="1093001" y="219713"/>
                </a:lnTo>
                <a:cubicBezTo>
                  <a:pt x="1103797" y="208917"/>
                  <a:pt x="1099839" y="195962"/>
                  <a:pt x="1098039" y="192364"/>
                </a:cubicBezTo>
                <a:cubicBezTo>
                  <a:pt x="1096960" y="188765"/>
                  <a:pt x="1090842" y="176890"/>
                  <a:pt x="1075368" y="176890"/>
                </a:cubicBezTo>
                <a:close/>
                <a:moveTo>
                  <a:pt x="444862" y="121443"/>
                </a:moveTo>
                <a:lnTo>
                  <a:pt x="579942" y="121443"/>
                </a:lnTo>
                <a:cubicBezTo>
                  <a:pt x="603356" y="121443"/>
                  <a:pt x="622447" y="140521"/>
                  <a:pt x="622447" y="163918"/>
                </a:cubicBezTo>
                <a:lnTo>
                  <a:pt x="622447" y="220792"/>
                </a:lnTo>
                <a:cubicBezTo>
                  <a:pt x="633614" y="223671"/>
                  <a:pt x="644781" y="227271"/>
                  <a:pt x="655947" y="230870"/>
                </a:cubicBezTo>
                <a:cubicBezTo>
                  <a:pt x="667474" y="235190"/>
                  <a:pt x="673598" y="247789"/>
                  <a:pt x="669275" y="259667"/>
                </a:cubicBezTo>
                <a:cubicBezTo>
                  <a:pt x="665313" y="271186"/>
                  <a:pt x="652345" y="277305"/>
                  <a:pt x="640818" y="273346"/>
                </a:cubicBezTo>
                <a:cubicBezTo>
                  <a:pt x="630372" y="269386"/>
                  <a:pt x="619926" y="266147"/>
                  <a:pt x="609120" y="263627"/>
                </a:cubicBezTo>
                <a:cubicBezTo>
                  <a:pt x="590749" y="258587"/>
                  <a:pt x="577421" y="241669"/>
                  <a:pt x="577421" y="222591"/>
                </a:cubicBezTo>
                <a:lnTo>
                  <a:pt x="577421" y="166438"/>
                </a:lnTo>
                <a:lnTo>
                  <a:pt x="447384" y="166438"/>
                </a:lnTo>
                <a:lnTo>
                  <a:pt x="447384" y="222591"/>
                </a:lnTo>
                <a:cubicBezTo>
                  <a:pt x="447384" y="242029"/>
                  <a:pt x="434416" y="258587"/>
                  <a:pt x="415685" y="263627"/>
                </a:cubicBezTo>
                <a:cubicBezTo>
                  <a:pt x="381825" y="272266"/>
                  <a:pt x="349406" y="285944"/>
                  <a:pt x="319148" y="303942"/>
                </a:cubicBezTo>
                <a:cubicBezTo>
                  <a:pt x="302578" y="313301"/>
                  <a:pt x="281686" y="310782"/>
                  <a:pt x="267998" y="297103"/>
                </a:cubicBezTo>
                <a:lnTo>
                  <a:pt x="228014" y="257148"/>
                </a:lnTo>
                <a:lnTo>
                  <a:pt x="135440" y="349297"/>
                </a:lnTo>
                <a:lnTo>
                  <a:pt x="175783" y="389613"/>
                </a:lnTo>
                <a:cubicBezTo>
                  <a:pt x="189472" y="402931"/>
                  <a:pt x="191993" y="424169"/>
                  <a:pt x="182627" y="440727"/>
                </a:cubicBezTo>
                <a:cubicBezTo>
                  <a:pt x="164617" y="470964"/>
                  <a:pt x="151289" y="503360"/>
                  <a:pt x="142644" y="537196"/>
                </a:cubicBezTo>
                <a:cubicBezTo>
                  <a:pt x="137601" y="555914"/>
                  <a:pt x="121031" y="568513"/>
                  <a:pt x="101580" y="568513"/>
                </a:cubicBezTo>
                <a:lnTo>
                  <a:pt x="44666" y="568513"/>
                </a:lnTo>
                <a:lnTo>
                  <a:pt x="44666" y="699178"/>
                </a:lnTo>
                <a:lnTo>
                  <a:pt x="101580" y="699178"/>
                </a:lnTo>
                <a:cubicBezTo>
                  <a:pt x="121031" y="699178"/>
                  <a:pt x="137961" y="712137"/>
                  <a:pt x="142644" y="730495"/>
                </a:cubicBezTo>
                <a:cubicBezTo>
                  <a:pt x="151289" y="764331"/>
                  <a:pt x="164977" y="796727"/>
                  <a:pt x="182627" y="826964"/>
                </a:cubicBezTo>
                <a:cubicBezTo>
                  <a:pt x="191993" y="843522"/>
                  <a:pt x="189832" y="864400"/>
                  <a:pt x="175783" y="878078"/>
                </a:cubicBezTo>
                <a:lnTo>
                  <a:pt x="135440" y="918394"/>
                </a:lnTo>
                <a:lnTo>
                  <a:pt x="228014" y="1010903"/>
                </a:lnTo>
                <a:lnTo>
                  <a:pt x="268358" y="970228"/>
                </a:lnTo>
                <a:cubicBezTo>
                  <a:pt x="282046" y="956910"/>
                  <a:pt x="302938" y="954030"/>
                  <a:pt x="319508" y="963749"/>
                </a:cubicBezTo>
                <a:cubicBezTo>
                  <a:pt x="349406" y="981387"/>
                  <a:pt x="382185" y="994705"/>
                  <a:pt x="415685" y="1003704"/>
                </a:cubicBezTo>
                <a:cubicBezTo>
                  <a:pt x="434416" y="1008744"/>
                  <a:pt x="447384" y="1025302"/>
                  <a:pt x="447384" y="1044380"/>
                </a:cubicBezTo>
                <a:lnTo>
                  <a:pt x="447384" y="1101613"/>
                </a:lnTo>
                <a:lnTo>
                  <a:pt x="577781" y="1101613"/>
                </a:lnTo>
                <a:lnTo>
                  <a:pt x="577781" y="1044740"/>
                </a:lnTo>
                <a:cubicBezTo>
                  <a:pt x="577781" y="1025662"/>
                  <a:pt x="590749" y="1008744"/>
                  <a:pt x="609120" y="1003704"/>
                </a:cubicBezTo>
                <a:cubicBezTo>
                  <a:pt x="642980" y="995065"/>
                  <a:pt x="675399" y="981387"/>
                  <a:pt x="705657" y="964109"/>
                </a:cubicBezTo>
                <a:cubicBezTo>
                  <a:pt x="722226" y="954390"/>
                  <a:pt x="743119" y="956910"/>
                  <a:pt x="756807" y="970588"/>
                </a:cubicBezTo>
                <a:lnTo>
                  <a:pt x="797150" y="1010903"/>
                </a:lnTo>
                <a:lnTo>
                  <a:pt x="889365" y="918394"/>
                </a:lnTo>
                <a:lnTo>
                  <a:pt x="849381" y="878438"/>
                </a:lnTo>
                <a:cubicBezTo>
                  <a:pt x="835693" y="864760"/>
                  <a:pt x="833172" y="843882"/>
                  <a:pt x="842897" y="827324"/>
                </a:cubicBezTo>
                <a:cubicBezTo>
                  <a:pt x="860548" y="797087"/>
                  <a:pt x="873876" y="764691"/>
                  <a:pt x="882881" y="730495"/>
                </a:cubicBezTo>
                <a:cubicBezTo>
                  <a:pt x="887564" y="712137"/>
                  <a:pt x="904494" y="699178"/>
                  <a:pt x="923945" y="699178"/>
                </a:cubicBezTo>
                <a:lnTo>
                  <a:pt x="980138" y="699178"/>
                </a:lnTo>
                <a:lnTo>
                  <a:pt x="980138" y="568513"/>
                </a:lnTo>
                <a:lnTo>
                  <a:pt x="923945" y="568513"/>
                </a:lnTo>
                <a:cubicBezTo>
                  <a:pt x="904494" y="568513"/>
                  <a:pt x="887924" y="555914"/>
                  <a:pt x="882881" y="537196"/>
                </a:cubicBezTo>
                <a:cubicBezTo>
                  <a:pt x="879999" y="526037"/>
                  <a:pt x="876757" y="515239"/>
                  <a:pt x="873155" y="504800"/>
                </a:cubicBezTo>
                <a:cubicBezTo>
                  <a:pt x="868833" y="493281"/>
                  <a:pt x="874956" y="480323"/>
                  <a:pt x="886483" y="476363"/>
                </a:cubicBezTo>
                <a:cubicBezTo>
                  <a:pt x="898370" y="472043"/>
                  <a:pt x="910978" y="478163"/>
                  <a:pt x="915300" y="489681"/>
                </a:cubicBezTo>
                <a:cubicBezTo>
                  <a:pt x="919263" y="500840"/>
                  <a:pt x="922865" y="512359"/>
                  <a:pt x="925746" y="523878"/>
                </a:cubicBezTo>
                <a:lnTo>
                  <a:pt x="982660" y="523878"/>
                </a:lnTo>
                <a:cubicBezTo>
                  <a:pt x="1006074" y="523878"/>
                  <a:pt x="1025165" y="542955"/>
                  <a:pt x="1025165" y="565993"/>
                </a:cubicBezTo>
                <a:lnTo>
                  <a:pt x="1025165" y="701698"/>
                </a:lnTo>
                <a:cubicBezTo>
                  <a:pt x="1025165" y="724736"/>
                  <a:pt x="1006074" y="743813"/>
                  <a:pt x="982660" y="743813"/>
                </a:cubicBezTo>
                <a:lnTo>
                  <a:pt x="925746" y="743813"/>
                </a:lnTo>
                <a:cubicBezTo>
                  <a:pt x="916021" y="780529"/>
                  <a:pt x="901252" y="815445"/>
                  <a:pt x="882521" y="848202"/>
                </a:cubicBezTo>
                <a:lnTo>
                  <a:pt x="922865" y="888517"/>
                </a:lnTo>
                <a:cubicBezTo>
                  <a:pt x="939074" y="905075"/>
                  <a:pt x="939074" y="931712"/>
                  <a:pt x="922865" y="948271"/>
                </a:cubicBezTo>
                <a:lnTo>
                  <a:pt x="827048" y="1044020"/>
                </a:lnTo>
                <a:cubicBezTo>
                  <a:pt x="810478" y="1060578"/>
                  <a:pt x="783462" y="1060578"/>
                  <a:pt x="766893" y="1044020"/>
                </a:cubicBezTo>
                <a:lnTo>
                  <a:pt x="726549" y="1003704"/>
                </a:lnTo>
                <a:cubicBezTo>
                  <a:pt x="693770" y="1022422"/>
                  <a:pt x="658829" y="1036821"/>
                  <a:pt x="622447" y="1046539"/>
                </a:cubicBezTo>
                <a:lnTo>
                  <a:pt x="622447" y="1104133"/>
                </a:lnTo>
                <a:cubicBezTo>
                  <a:pt x="622447" y="1127530"/>
                  <a:pt x="603356" y="1146608"/>
                  <a:pt x="579942" y="1146608"/>
                </a:cubicBezTo>
                <a:lnTo>
                  <a:pt x="444862" y="1146608"/>
                </a:lnTo>
                <a:cubicBezTo>
                  <a:pt x="421448" y="1146608"/>
                  <a:pt x="402357" y="1127530"/>
                  <a:pt x="402357" y="1104133"/>
                </a:cubicBezTo>
                <a:lnTo>
                  <a:pt x="402357" y="1046539"/>
                </a:lnTo>
                <a:cubicBezTo>
                  <a:pt x="365976" y="1036821"/>
                  <a:pt x="331035" y="1022422"/>
                  <a:pt x="298616" y="1003344"/>
                </a:cubicBezTo>
                <a:lnTo>
                  <a:pt x="257552" y="1044020"/>
                </a:lnTo>
                <a:cubicBezTo>
                  <a:pt x="241342" y="1060578"/>
                  <a:pt x="214326" y="1060578"/>
                  <a:pt x="197756" y="1044020"/>
                </a:cubicBezTo>
                <a:lnTo>
                  <a:pt x="101940" y="948271"/>
                </a:lnTo>
                <a:cubicBezTo>
                  <a:pt x="85730" y="931712"/>
                  <a:pt x="85730" y="905075"/>
                  <a:pt x="101940" y="888517"/>
                </a:cubicBezTo>
                <a:lnTo>
                  <a:pt x="143004" y="847842"/>
                </a:lnTo>
                <a:cubicBezTo>
                  <a:pt x="123913" y="815085"/>
                  <a:pt x="109504" y="780169"/>
                  <a:pt x="99779" y="743813"/>
                </a:cubicBezTo>
                <a:lnTo>
                  <a:pt x="42145" y="743813"/>
                </a:lnTo>
                <a:cubicBezTo>
                  <a:pt x="19091" y="743813"/>
                  <a:pt x="0" y="724736"/>
                  <a:pt x="0" y="701698"/>
                </a:cubicBezTo>
                <a:lnTo>
                  <a:pt x="0" y="565993"/>
                </a:lnTo>
                <a:cubicBezTo>
                  <a:pt x="0" y="542955"/>
                  <a:pt x="19091" y="523878"/>
                  <a:pt x="42145" y="523878"/>
                </a:cubicBezTo>
                <a:lnTo>
                  <a:pt x="99779" y="523878"/>
                </a:lnTo>
                <a:cubicBezTo>
                  <a:pt x="109144" y="487522"/>
                  <a:pt x="123913" y="452606"/>
                  <a:pt x="142644" y="419849"/>
                </a:cubicBezTo>
                <a:lnTo>
                  <a:pt x="101940" y="379174"/>
                </a:lnTo>
                <a:cubicBezTo>
                  <a:pt x="85730" y="362616"/>
                  <a:pt x="85730" y="335979"/>
                  <a:pt x="101940" y="319421"/>
                </a:cubicBezTo>
                <a:lnTo>
                  <a:pt x="197756" y="223671"/>
                </a:lnTo>
                <a:cubicBezTo>
                  <a:pt x="214326" y="207113"/>
                  <a:pt x="241342" y="207113"/>
                  <a:pt x="257552" y="223671"/>
                </a:cubicBezTo>
                <a:lnTo>
                  <a:pt x="298256" y="264347"/>
                </a:lnTo>
                <a:cubicBezTo>
                  <a:pt x="331035" y="245269"/>
                  <a:pt x="365976" y="230511"/>
                  <a:pt x="402357" y="220792"/>
                </a:cubicBezTo>
                <a:lnTo>
                  <a:pt x="402357" y="163918"/>
                </a:lnTo>
                <a:cubicBezTo>
                  <a:pt x="402357" y="140521"/>
                  <a:pt x="421448" y="121443"/>
                  <a:pt x="444862" y="121443"/>
                </a:cubicBezTo>
                <a:close/>
                <a:moveTo>
                  <a:pt x="941862" y="44823"/>
                </a:moveTo>
                <a:cubicBezTo>
                  <a:pt x="936914" y="45003"/>
                  <a:pt x="931066" y="46802"/>
                  <a:pt x="925668" y="52380"/>
                </a:cubicBezTo>
                <a:lnTo>
                  <a:pt x="782805" y="194883"/>
                </a:lnTo>
                <a:lnTo>
                  <a:pt x="782805" y="330548"/>
                </a:lnTo>
                <a:lnTo>
                  <a:pt x="845780" y="267574"/>
                </a:lnTo>
                <a:lnTo>
                  <a:pt x="968131" y="145222"/>
                </a:lnTo>
                <a:lnTo>
                  <a:pt x="968131" y="70013"/>
                </a:lnTo>
                <a:cubicBezTo>
                  <a:pt x="968131" y="54539"/>
                  <a:pt x="956256" y="48421"/>
                  <a:pt x="952657" y="46982"/>
                </a:cubicBezTo>
                <a:cubicBezTo>
                  <a:pt x="950858" y="46082"/>
                  <a:pt x="946810" y="44643"/>
                  <a:pt x="941862" y="44823"/>
                </a:cubicBezTo>
                <a:close/>
                <a:moveTo>
                  <a:pt x="929672" y="1280"/>
                </a:moveTo>
                <a:cubicBezTo>
                  <a:pt x="942761" y="-1329"/>
                  <a:pt x="956616" y="21"/>
                  <a:pt x="969930" y="5598"/>
                </a:cubicBezTo>
                <a:cubicBezTo>
                  <a:pt x="996200" y="16394"/>
                  <a:pt x="1012753" y="41224"/>
                  <a:pt x="1012753" y="69653"/>
                </a:cubicBezTo>
                <a:lnTo>
                  <a:pt x="1013113" y="132268"/>
                </a:lnTo>
                <a:lnTo>
                  <a:pt x="1075368" y="132268"/>
                </a:lnTo>
                <a:cubicBezTo>
                  <a:pt x="1104157" y="132268"/>
                  <a:pt x="1128627" y="148821"/>
                  <a:pt x="1139783" y="175450"/>
                </a:cubicBezTo>
                <a:cubicBezTo>
                  <a:pt x="1150578" y="201720"/>
                  <a:pt x="1144821" y="230868"/>
                  <a:pt x="1124669" y="251380"/>
                </a:cubicBezTo>
                <a:lnTo>
                  <a:pt x="975328" y="400720"/>
                </a:lnTo>
                <a:cubicBezTo>
                  <a:pt x="971370" y="405039"/>
                  <a:pt x="965612" y="407198"/>
                  <a:pt x="959854" y="407198"/>
                </a:cubicBezTo>
                <a:lnTo>
                  <a:pt x="769490" y="407198"/>
                </a:lnTo>
                <a:lnTo>
                  <a:pt x="745380" y="431308"/>
                </a:lnTo>
                <a:cubicBezTo>
                  <a:pt x="789282" y="481688"/>
                  <a:pt x="814832" y="544303"/>
                  <a:pt x="819870" y="610516"/>
                </a:cubicBezTo>
                <a:lnTo>
                  <a:pt x="845780" y="610516"/>
                </a:lnTo>
                <a:cubicBezTo>
                  <a:pt x="858375" y="610516"/>
                  <a:pt x="868451" y="620593"/>
                  <a:pt x="868451" y="633188"/>
                </a:cubicBezTo>
                <a:cubicBezTo>
                  <a:pt x="868451" y="645423"/>
                  <a:pt x="858375" y="655499"/>
                  <a:pt x="845780" y="655499"/>
                </a:cubicBezTo>
                <a:lnTo>
                  <a:pt x="819870" y="655499"/>
                </a:lnTo>
                <a:cubicBezTo>
                  <a:pt x="814472" y="729629"/>
                  <a:pt x="783165" y="798362"/>
                  <a:pt x="730266" y="851261"/>
                </a:cubicBezTo>
                <a:cubicBezTo>
                  <a:pt x="677367" y="904519"/>
                  <a:pt x="608275" y="935827"/>
                  <a:pt x="534144" y="941225"/>
                </a:cubicBezTo>
                <a:lnTo>
                  <a:pt x="534144" y="967134"/>
                </a:lnTo>
                <a:cubicBezTo>
                  <a:pt x="534144" y="979369"/>
                  <a:pt x="524068" y="989445"/>
                  <a:pt x="511833" y="989445"/>
                </a:cubicBezTo>
                <a:cubicBezTo>
                  <a:pt x="499598" y="989445"/>
                  <a:pt x="489882" y="979369"/>
                  <a:pt x="489882" y="967134"/>
                </a:cubicBezTo>
                <a:lnTo>
                  <a:pt x="489882" y="941225"/>
                </a:lnTo>
                <a:cubicBezTo>
                  <a:pt x="416111" y="935827"/>
                  <a:pt x="347018" y="904519"/>
                  <a:pt x="293760" y="851261"/>
                </a:cubicBezTo>
                <a:cubicBezTo>
                  <a:pt x="240501" y="797642"/>
                  <a:pt x="209913" y="727830"/>
                  <a:pt x="204515" y="655499"/>
                </a:cubicBezTo>
                <a:lnTo>
                  <a:pt x="178246" y="655499"/>
                </a:lnTo>
                <a:cubicBezTo>
                  <a:pt x="166011" y="655499"/>
                  <a:pt x="155575" y="645423"/>
                  <a:pt x="155575" y="633188"/>
                </a:cubicBezTo>
                <a:cubicBezTo>
                  <a:pt x="155575" y="620593"/>
                  <a:pt x="166011" y="610516"/>
                  <a:pt x="178246" y="610516"/>
                </a:cubicBezTo>
                <a:lnTo>
                  <a:pt x="204515" y="610516"/>
                </a:lnTo>
                <a:cubicBezTo>
                  <a:pt x="207034" y="573451"/>
                  <a:pt x="216750" y="536026"/>
                  <a:pt x="233304" y="500760"/>
                </a:cubicBezTo>
                <a:cubicBezTo>
                  <a:pt x="238702" y="489605"/>
                  <a:pt x="252016" y="484927"/>
                  <a:pt x="263172" y="489965"/>
                </a:cubicBezTo>
                <a:cubicBezTo>
                  <a:pt x="274327" y="495362"/>
                  <a:pt x="279006" y="508677"/>
                  <a:pt x="273608" y="519833"/>
                </a:cubicBezTo>
                <a:cubicBezTo>
                  <a:pt x="259933" y="548981"/>
                  <a:pt x="252016" y="579569"/>
                  <a:pt x="249137" y="610516"/>
                </a:cubicBezTo>
                <a:lnTo>
                  <a:pt x="269289" y="610516"/>
                </a:lnTo>
                <a:cubicBezTo>
                  <a:pt x="281525" y="610516"/>
                  <a:pt x="291601" y="620593"/>
                  <a:pt x="291601" y="633188"/>
                </a:cubicBezTo>
                <a:cubicBezTo>
                  <a:pt x="291601" y="645423"/>
                  <a:pt x="281525" y="655499"/>
                  <a:pt x="269289" y="655499"/>
                </a:cubicBezTo>
                <a:lnTo>
                  <a:pt x="249497" y="655499"/>
                </a:lnTo>
                <a:cubicBezTo>
                  <a:pt x="254535" y="716315"/>
                  <a:pt x="280805" y="774611"/>
                  <a:pt x="325787" y="819593"/>
                </a:cubicBezTo>
                <a:cubicBezTo>
                  <a:pt x="371489" y="865655"/>
                  <a:pt x="429785" y="890845"/>
                  <a:pt x="489882" y="895883"/>
                </a:cubicBezTo>
                <a:lnTo>
                  <a:pt x="489882" y="876091"/>
                </a:lnTo>
                <a:cubicBezTo>
                  <a:pt x="489882" y="863856"/>
                  <a:pt x="499598" y="853780"/>
                  <a:pt x="511833" y="853780"/>
                </a:cubicBezTo>
                <a:cubicBezTo>
                  <a:pt x="524068" y="853780"/>
                  <a:pt x="534144" y="863856"/>
                  <a:pt x="534144" y="876091"/>
                </a:cubicBezTo>
                <a:lnTo>
                  <a:pt x="534144" y="895883"/>
                </a:lnTo>
                <a:cubicBezTo>
                  <a:pt x="594240" y="890845"/>
                  <a:pt x="652897" y="865655"/>
                  <a:pt x="698599" y="819593"/>
                </a:cubicBezTo>
                <a:cubicBezTo>
                  <a:pt x="744300" y="773892"/>
                  <a:pt x="769850" y="715235"/>
                  <a:pt x="774888" y="655499"/>
                </a:cubicBezTo>
                <a:lnTo>
                  <a:pt x="755096" y="655499"/>
                </a:lnTo>
                <a:cubicBezTo>
                  <a:pt x="742861" y="655499"/>
                  <a:pt x="732785" y="645423"/>
                  <a:pt x="732785" y="633188"/>
                </a:cubicBezTo>
                <a:cubicBezTo>
                  <a:pt x="732785" y="620593"/>
                  <a:pt x="742861" y="610516"/>
                  <a:pt x="755096" y="610516"/>
                </a:cubicBezTo>
                <a:lnTo>
                  <a:pt x="774888" y="610516"/>
                </a:lnTo>
                <a:cubicBezTo>
                  <a:pt x="770210" y="557618"/>
                  <a:pt x="750058" y="505798"/>
                  <a:pt x="713713" y="462975"/>
                </a:cubicBezTo>
                <a:lnTo>
                  <a:pt x="650018" y="526670"/>
                </a:lnTo>
                <a:cubicBezTo>
                  <a:pt x="672689" y="556178"/>
                  <a:pt x="686364" y="593243"/>
                  <a:pt x="686364" y="633188"/>
                </a:cubicBezTo>
                <a:cubicBezTo>
                  <a:pt x="686364" y="729269"/>
                  <a:pt x="608275" y="807358"/>
                  <a:pt x="511833" y="807358"/>
                </a:cubicBezTo>
                <a:cubicBezTo>
                  <a:pt x="416111" y="807358"/>
                  <a:pt x="337662" y="729269"/>
                  <a:pt x="337662" y="633188"/>
                </a:cubicBezTo>
                <a:cubicBezTo>
                  <a:pt x="337662" y="537106"/>
                  <a:pt x="416111" y="458657"/>
                  <a:pt x="511833" y="458657"/>
                </a:cubicBezTo>
                <a:cubicBezTo>
                  <a:pt x="552137" y="458657"/>
                  <a:pt x="588842" y="472332"/>
                  <a:pt x="618351" y="495003"/>
                </a:cubicBezTo>
                <a:lnTo>
                  <a:pt x="682045" y="431308"/>
                </a:lnTo>
                <a:cubicBezTo>
                  <a:pt x="639582" y="395322"/>
                  <a:pt x="587763" y="374451"/>
                  <a:pt x="534144" y="370133"/>
                </a:cubicBezTo>
                <a:lnTo>
                  <a:pt x="534144" y="389925"/>
                </a:lnTo>
                <a:cubicBezTo>
                  <a:pt x="534144" y="402160"/>
                  <a:pt x="524068" y="412236"/>
                  <a:pt x="511833" y="412236"/>
                </a:cubicBezTo>
                <a:cubicBezTo>
                  <a:pt x="499598" y="412236"/>
                  <a:pt x="489882" y="402160"/>
                  <a:pt x="489882" y="389925"/>
                </a:cubicBezTo>
                <a:lnTo>
                  <a:pt x="489882" y="370133"/>
                </a:lnTo>
                <a:cubicBezTo>
                  <a:pt x="457854" y="372652"/>
                  <a:pt x="425467" y="381288"/>
                  <a:pt x="395239" y="396042"/>
                </a:cubicBezTo>
                <a:cubicBezTo>
                  <a:pt x="384443" y="401800"/>
                  <a:pt x="370769" y="397122"/>
                  <a:pt x="365371" y="385966"/>
                </a:cubicBezTo>
                <a:cubicBezTo>
                  <a:pt x="359973" y="375171"/>
                  <a:pt x="364651" y="361496"/>
                  <a:pt x="375447" y="356098"/>
                </a:cubicBezTo>
                <a:cubicBezTo>
                  <a:pt x="412152" y="338105"/>
                  <a:pt x="451017" y="328029"/>
                  <a:pt x="489882" y="325151"/>
                </a:cubicBezTo>
                <a:lnTo>
                  <a:pt x="489882" y="298881"/>
                </a:lnTo>
                <a:cubicBezTo>
                  <a:pt x="489882" y="286646"/>
                  <a:pt x="499598" y="276570"/>
                  <a:pt x="511833" y="276570"/>
                </a:cubicBezTo>
                <a:cubicBezTo>
                  <a:pt x="524068" y="276570"/>
                  <a:pt x="534144" y="286646"/>
                  <a:pt x="534144" y="298881"/>
                </a:cubicBezTo>
                <a:lnTo>
                  <a:pt x="534144" y="325151"/>
                </a:lnTo>
                <a:cubicBezTo>
                  <a:pt x="599278" y="329829"/>
                  <a:pt x="662613" y="355019"/>
                  <a:pt x="713713" y="399641"/>
                </a:cubicBezTo>
                <a:lnTo>
                  <a:pt x="738183" y="375530"/>
                </a:lnTo>
                <a:lnTo>
                  <a:pt x="738183" y="185526"/>
                </a:lnTo>
                <a:cubicBezTo>
                  <a:pt x="738183" y="179409"/>
                  <a:pt x="740342" y="173651"/>
                  <a:pt x="744660" y="169693"/>
                </a:cubicBezTo>
                <a:lnTo>
                  <a:pt x="894001" y="20712"/>
                </a:lnTo>
                <a:cubicBezTo>
                  <a:pt x="904257" y="10456"/>
                  <a:pt x="916582" y="3889"/>
                  <a:pt x="929672" y="1280"/>
                </a:cubicBezTo>
                <a:close/>
              </a:path>
            </a:pathLst>
          </a:custGeom>
          <a:solidFill>
            <a:schemeClr val="bg2"/>
          </a:solidFill>
          <a:ln>
            <a:noFill/>
          </a:ln>
          <a:effectLst/>
        </p:spPr>
        <p:txBody>
          <a:bodyPr wrap="square" anchor="ctr">
            <a:noAutofit/>
          </a:bodyPr>
          <a:lstStyle/>
          <a:p>
            <a:endParaRPr lang="en-US" dirty="0">
              <a:latin typeface="Lato Light" panose="020F0502020204030203" pitchFamily="34" charset="0"/>
            </a:endParaRPr>
          </a:p>
        </p:txBody>
      </p:sp>
      <p:sp>
        <p:nvSpPr>
          <p:cNvPr id="29" name="Freeform 28">
            <a:extLst>
              <a:ext uri="{FF2B5EF4-FFF2-40B4-BE49-F238E27FC236}">
                <a16:creationId xmlns:a16="http://schemas.microsoft.com/office/drawing/2014/main" id="{8D3E52E2-B28F-9045-AB5B-72EDE3197D53}"/>
              </a:ext>
            </a:extLst>
          </p:cNvPr>
          <p:cNvSpPr>
            <a:spLocks noChangeAspect="1" noChangeArrowheads="1"/>
          </p:cNvSpPr>
          <p:nvPr/>
        </p:nvSpPr>
        <p:spPr bwMode="auto">
          <a:xfrm>
            <a:off x="7620802" y="8329149"/>
            <a:ext cx="1277430" cy="1277430"/>
          </a:xfrm>
          <a:custGeom>
            <a:avLst/>
            <a:gdLst>
              <a:gd name="connsiteX0" fmla="*/ 67316 w 1145815"/>
              <a:gd name="connsiteY0" fmla="*/ 1020222 h 1145815"/>
              <a:gd name="connsiteX1" fmla="*/ 44997 w 1145815"/>
              <a:gd name="connsiteY1" fmla="*/ 1042893 h 1145815"/>
              <a:gd name="connsiteX2" fmla="*/ 44997 w 1145815"/>
              <a:gd name="connsiteY2" fmla="*/ 1100832 h 1145815"/>
              <a:gd name="connsiteX3" fmla="*/ 366819 w 1145815"/>
              <a:gd name="connsiteY3" fmla="*/ 1100832 h 1145815"/>
              <a:gd name="connsiteX4" fmla="*/ 366819 w 1145815"/>
              <a:gd name="connsiteY4" fmla="*/ 1042893 h 1145815"/>
              <a:gd name="connsiteX5" fmla="*/ 344860 w 1145815"/>
              <a:gd name="connsiteY5" fmla="*/ 1020222 h 1145815"/>
              <a:gd name="connsiteX6" fmla="*/ 434135 w 1145815"/>
              <a:gd name="connsiteY6" fmla="*/ 912982 h 1145815"/>
              <a:gd name="connsiteX7" fmla="*/ 411816 w 1145815"/>
              <a:gd name="connsiteY7" fmla="*/ 935293 h 1145815"/>
              <a:gd name="connsiteX8" fmla="*/ 411816 w 1145815"/>
              <a:gd name="connsiteY8" fmla="*/ 1100832 h 1145815"/>
              <a:gd name="connsiteX9" fmla="*/ 733998 w 1145815"/>
              <a:gd name="connsiteY9" fmla="*/ 1100832 h 1145815"/>
              <a:gd name="connsiteX10" fmla="*/ 733998 w 1145815"/>
              <a:gd name="connsiteY10" fmla="*/ 935293 h 1145815"/>
              <a:gd name="connsiteX11" fmla="*/ 711679 w 1145815"/>
              <a:gd name="connsiteY11" fmla="*/ 912982 h 1145815"/>
              <a:gd name="connsiteX12" fmla="*/ 801314 w 1145815"/>
              <a:gd name="connsiteY12" fmla="*/ 841368 h 1145815"/>
              <a:gd name="connsiteX13" fmla="*/ 778996 w 1145815"/>
              <a:gd name="connsiteY13" fmla="*/ 863680 h 1145815"/>
              <a:gd name="connsiteX14" fmla="*/ 778996 w 1145815"/>
              <a:gd name="connsiteY14" fmla="*/ 1100832 h 1145815"/>
              <a:gd name="connsiteX15" fmla="*/ 1101178 w 1145815"/>
              <a:gd name="connsiteY15" fmla="*/ 1100832 h 1145815"/>
              <a:gd name="connsiteX16" fmla="*/ 1101178 w 1145815"/>
              <a:gd name="connsiteY16" fmla="*/ 863680 h 1145815"/>
              <a:gd name="connsiteX17" fmla="*/ 1078859 w 1145815"/>
              <a:gd name="connsiteY17" fmla="*/ 841368 h 1145815"/>
              <a:gd name="connsiteX18" fmla="*/ 292894 w 1145815"/>
              <a:gd name="connsiteY18" fmla="*/ 747713 h 1145815"/>
              <a:gd name="connsiteX19" fmla="*/ 308971 w 1145815"/>
              <a:gd name="connsiteY19" fmla="*/ 754114 h 1145815"/>
              <a:gd name="connsiteX20" fmla="*/ 315547 w 1145815"/>
              <a:gd name="connsiteY20" fmla="*/ 769760 h 1145815"/>
              <a:gd name="connsiteX21" fmla="*/ 308971 w 1145815"/>
              <a:gd name="connsiteY21" fmla="*/ 785407 h 1145815"/>
              <a:gd name="connsiteX22" fmla="*/ 292894 w 1145815"/>
              <a:gd name="connsiteY22" fmla="*/ 791808 h 1145815"/>
              <a:gd name="connsiteX23" fmla="*/ 276817 w 1145815"/>
              <a:gd name="connsiteY23" fmla="*/ 785407 h 1145815"/>
              <a:gd name="connsiteX24" fmla="*/ 269875 w 1145815"/>
              <a:gd name="connsiteY24" fmla="*/ 769760 h 1145815"/>
              <a:gd name="connsiteX25" fmla="*/ 276817 w 1145815"/>
              <a:gd name="connsiteY25" fmla="*/ 754114 h 1145815"/>
              <a:gd name="connsiteX26" fmla="*/ 292894 w 1145815"/>
              <a:gd name="connsiteY26" fmla="*/ 747713 h 1145815"/>
              <a:gd name="connsiteX27" fmla="*/ 895172 w 1145815"/>
              <a:gd name="connsiteY27" fmla="*/ 704850 h 1145815"/>
              <a:gd name="connsiteX28" fmla="*/ 910819 w 1145815"/>
              <a:gd name="connsiteY28" fmla="*/ 711251 h 1145815"/>
              <a:gd name="connsiteX29" fmla="*/ 917220 w 1145815"/>
              <a:gd name="connsiteY29" fmla="*/ 726897 h 1145815"/>
              <a:gd name="connsiteX30" fmla="*/ 910819 w 1145815"/>
              <a:gd name="connsiteY30" fmla="*/ 742544 h 1145815"/>
              <a:gd name="connsiteX31" fmla="*/ 895172 w 1145815"/>
              <a:gd name="connsiteY31" fmla="*/ 748945 h 1145815"/>
              <a:gd name="connsiteX32" fmla="*/ 879526 w 1145815"/>
              <a:gd name="connsiteY32" fmla="*/ 742544 h 1145815"/>
              <a:gd name="connsiteX33" fmla="*/ 873125 w 1145815"/>
              <a:gd name="connsiteY33" fmla="*/ 726897 h 1145815"/>
              <a:gd name="connsiteX34" fmla="*/ 879526 w 1145815"/>
              <a:gd name="connsiteY34" fmla="*/ 711251 h 1145815"/>
              <a:gd name="connsiteX35" fmla="*/ 895172 w 1145815"/>
              <a:gd name="connsiteY35" fmla="*/ 704850 h 1145815"/>
              <a:gd name="connsiteX36" fmla="*/ 411816 w 1145815"/>
              <a:gd name="connsiteY36" fmla="*/ 671151 h 1145815"/>
              <a:gd name="connsiteX37" fmla="*/ 411816 w 1145815"/>
              <a:gd name="connsiteY37" fmla="*/ 871957 h 1145815"/>
              <a:gd name="connsiteX38" fmla="*/ 434135 w 1145815"/>
              <a:gd name="connsiteY38" fmla="*/ 867998 h 1145815"/>
              <a:gd name="connsiteX39" fmla="*/ 467973 w 1145815"/>
              <a:gd name="connsiteY39" fmla="*/ 867998 h 1145815"/>
              <a:gd name="connsiteX40" fmla="*/ 467973 w 1145815"/>
              <a:gd name="connsiteY40" fmla="*/ 671151 h 1145815"/>
              <a:gd name="connsiteX41" fmla="*/ 326861 w 1145815"/>
              <a:gd name="connsiteY41" fmla="*/ 228515 h 1145815"/>
              <a:gd name="connsiteX42" fmla="*/ 223907 w 1145815"/>
              <a:gd name="connsiteY42" fmla="*/ 331437 h 1145815"/>
              <a:gd name="connsiteX43" fmla="*/ 223907 w 1145815"/>
              <a:gd name="connsiteY43" fmla="*/ 447314 h 1145815"/>
              <a:gd name="connsiteX44" fmla="*/ 268545 w 1145815"/>
              <a:gd name="connsiteY44" fmla="*/ 510651 h 1145815"/>
              <a:gd name="connsiteX45" fmla="*/ 268545 w 1145815"/>
              <a:gd name="connsiteY45" fmla="*/ 354109 h 1145815"/>
              <a:gd name="connsiteX46" fmla="*/ 291223 w 1145815"/>
              <a:gd name="connsiteY46" fmla="*/ 331797 h 1145815"/>
              <a:gd name="connsiteX47" fmla="*/ 313542 w 1145815"/>
              <a:gd name="connsiteY47" fmla="*/ 354109 h 1145815"/>
              <a:gd name="connsiteX48" fmla="*/ 313542 w 1145815"/>
              <a:gd name="connsiteY48" fmla="*/ 509931 h 1145815"/>
              <a:gd name="connsiteX49" fmla="*/ 428015 w 1145815"/>
              <a:gd name="connsiteY49" fmla="*/ 509931 h 1145815"/>
              <a:gd name="connsiteX50" fmla="*/ 428015 w 1145815"/>
              <a:gd name="connsiteY50" fmla="*/ 354109 h 1145815"/>
              <a:gd name="connsiteX51" fmla="*/ 450334 w 1145815"/>
              <a:gd name="connsiteY51" fmla="*/ 331797 h 1145815"/>
              <a:gd name="connsiteX52" fmla="*/ 472653 w 1145815"/>
              <a:gd name="connsiteY52" fmla="*/ 354109 h 1145815"/>
              <a:gd name="connsiteX53" fmla="*/ 472653 w 1145815"/>
              <a:gd name="connsiteY53" fmla="*/ 413487 h 1145815"/>
              <a:gd name="connsiteX54" fmla="*/ 503611 w 1145815"/>
              <a:gd name="connsiteY54" fmla="*/ 444435 h 1145815"/>
              <a:gd name="connsiteX55" fmla="*/ 619525 w 1145815"/>
              <a:gd name="connsiteY55" fmla="*/ 444435 h 1145815"/>
              <a:gd name="connsiteX56" fmla="*/ 641123 w 1145815"/>
              <a:gd name="connsiteY56" fmla="*/ 422843 h 1145815"/>
              <a:gd name="connsiteX57" fmla="*/ 619525 w 1145815"/>
              <a:gd name="connsiteY57" fmla="*/ 401251 h 1145815"/>
              <a:gd name="connsiteX58" fmla="*/ 539969 w 1145815"/>
              <a:gd name="connsiteY58" fmla="*/ 401251 h 1145815"/>
              <a:gd name="connsiteX59" fmla="*/ 517290 w 1145815"/>
              <a:gd name="connsiteY59" fmla="*/ 378939 h 1145815"/>
              <a:gd name="connsiteX60" fmla="*/ 517290 w 1145815"/>
              <a:gd name="connsiteY60" fmla="*/ 331437 h 1145815"/>
              <a:gd name="connsiteX61" fmla="*/ 414336 w 1145815"/>
              <a:gd name="connsiteY61" fmla="*/ 228515 h 1145815"/>
              <a:gd name="connsiteX62" fmla="*/ 372579 w 1145815"/>
              <a:gd name="connsiteY62" fmla="*/ 44623 h 1145815"/>
              <a:gd name="connsiteX63" fmla="*/ 313542 w 1145815"/>
              <a:gd name="connsiteY63" fmla="*/ 104001 h 1145815"/>
              <a:gd name="connsiteX64" fmla="*/ 313542 w 1145815"/>
              <a:gd name="connsiteY64" fmla="*/ 124514 h 1145815"/>
              <a:gd name="connsiteX65" fmla="*/ 372579 w 1145815"/>
              <a:gd name="connsiteY65" fmla="*/ 183892 h 1145815"/>
              <a:gd name="connsiteX66" fmla="*/ 431975 w 1145815"/>
              <a:gd name="connsiteY66" fmla="*/ 124514 h 1145815"/>
              <a:gd name="connsiteX67" fmla="*/ 431975 w 1145815"/>
              <a:gd name="connsiteY67" fmla="*/ 104001 h 1145815"/>
              <a:gd name="connsiteX68" fmla="*/ 372579 w 1145815"/>
              <a:gd name="connsiteY68" fmla="*/ 44623 h 1145815"/>
              <a:gd name="connsiteX69" fmla="*/ 372579 w 1145815"/>
              <a:gd name="connsiteY69" fmla="*/ 0 h 1145815"/>
              <a:gd name="connsiteX70" fmla="*/ 476973 w 1145815"/>
              <a:gd name="connsiteY70" fmla="*/ 104001 h 1145815"/>
              <a:gd name="connsiteX71" fmla="*/ 476973 w 1145815"/>
              <a:gd name="connsiteY71" fmla="*/ 124514 h 1145815"/>
              <a:gd name="connsiteX72" fmla="*/ 453934 w 1145815"/>
              <a:gd name="connsiteY72" fmla="*/ 189290 h 1145815"/>
              <a:gd name="connsiteX73" fmla="*/ 562288 w 1145815"/>
              <a:gd name="connsiteY73" fmla="*/ 331437 h 1145815"/>
              <a:gd name="connsiteX74" fmla="*/ 562288 w 1145815"/>
              <a:gd name="connsiteY74" fmla="*/ 356628 h 1145815"/>
              <a:gd name="connsiteX75" fmla="*/ 619525 w 1145815"/>
              <a:gd name="connsiteY75" fmla="*/ 356628 h 1145815"/>
              <a:gd name="connsiteX76" fmla="*/ 686121 w 1145815"/>
              <a:gd name="connsiteY76" fmla="*/ 422843 h 1145815"/>
              <a:gd name="connsiteX77" fmla="*/ 619525 w 1145815"/>
              <a:gd name="connsiteY77" fmla="*/ 489059 h 1145815"/>
              <a:gd name="connsiteX78" fmla="*/ 503611 w 1145815"/>
              <a:gd name="connsiteY78" fmla="*/ 489059 h 1145815"/>
              <a:gd name="connsiteX79" fmla="*/ 472653 w 1145815"/>
              <a:gd name="connsiteY79" fmla="*/ 482581 h 1145815"/>
              <a:gd name="connsiteX80" fmla="*/ 472653 w 1145815"/>
              <a:gd name="connsiteY80" fmla="*/ 509931 h 1145815"/>
              <a:gd name="connsiteX81" fmla="*/ 499291 w 1145815"/>
              <a:gd name="connsiteY81" fmla="*/ 509931 h 1145815"/>
              <a:gd name="connsiteX82" fmla="*/ 611245 w 1145815"/>
              <a:gd name="connsiteY82" fmla="*/ 621849 h 1145815"/>
              <a:gd name="connsiteX83" fmla="*/ 611245 w 1145815"/>
              <a:gd name="connsiteY83" fmla="*/ 867998 h 1145815"/>
              <a:gd name="connsiteX84" fmla="*/ 711679 w 1145815"/>
              <a:gd name="connsiteY84" fmla="*/ 867998 h 1145815"/>
              <a:gd name="connsiteX85" fmla="*/ 733998 w 1145815"/>
              <a:gd name="connsiteY85" fmla="*/ 871957 h 1145815"/>
              <a:gd name="connsiteX86" fmla="*/ 733998 w 1145815"/>
              <a:gd name="connsiteY86" fmla="*/ 863680 h 1145815"/>
              <a:gd name="connsiteX87" fmla="*/ 801314 w 1145815"/>
              <a:gd name="connsiteY87" fmla="*/ 796385 h 1145815"/>
              <a:gd name="connsiteX88" fmla="*/ 962586 w 1145815"/>
              <a:gd name="connsiteY88" fmla="*/ 796385 h 1145815"/>
              <a:gd name="connsiteX89" fmla="*/ 962586 w 1145815"/>
              <a:gd name="connsiteY89" fmla="*/ 186051 h 1145815"/>
              <a:gd name="connsiteX90" fmla="*/ 975545 w 1145815"/>
              <a:gd name="connsiteY90" fmla="*/ 165898 h 1145815"/>
              <a:gd name="connsiteX91" fmla="*/ 939907 w 1145815"/>
              <a:gd name="connsiteY91" fmla="*/ 109399 h 1145815"/>
              <a:gd name="connsiteX92" fmla="*/ 904629 w 1145815"/>
              <a:gd name="connsiteY92" fmla="*/ 165898 h 1145815"/>
              <a:gd name="connsiteX93" fmla="*/ 917588 w 1145815"/>
              <a:gd name="connsiteY93" fmla="*/ 186051 h 1145815"/>
              <a:gd name="connsiteX94" fmla="*/ 917588 w 1145815"/>
              <a:gd name="connsiteY94" fmla="*/ 642362 h 1145815"/>
              <a:gd name="connsiteX95" fmla="*/ 895269 w 1145815"/>
              <a:gd name="connsiteY95" fmla="*/ 664673 h 1145815"/>
              <a:gd name="connsiteX96" fmla="*/ 872950 w 1145815"/>
              <a:gd name="connsiteY96" fmla="*/ 642362 h 1145815"/>
              <a:gd name="connsiteX97" fmla="*/ 872950 w 1145815"/>
              <a:gd name="connsiteY97" fmla="*/ 208363 h 1145815"/>
              <a:gd name="connsiteX98" fmla="*/ 865391 w 1145815"/>
              <a:gd name="connsiteY98" fmla="*/ 208363 h 1145815"/>
              <a:gd name="connsiteX99" fmla="*/ 845952 w 1145815"/>
              <a:gd name="connsiteY99" fmla="*/ 197207 h 1145815"/>
              <a:gd name="connsiteX100" fmla="*/ 846672 w 1145815"/>
              <a:gd name="connsiteY100" fmla="*/ 174175 h 1145815"/>
              <a:gd name="connsiteX101" fmla="*/ 921188 w 1145815"/>
              <a:gd name="connsiteY101" fmla="*/ 55419 h 1145815"/>
              <a:gd name="connsiteX102" fmla="*/ 939907 w 1145815"/>
              <a:gd name="connsiteY102" fmla="*/ 44983 h 1145815"/>
              <a:gd name="connsiteX103" fmla="*/ 958986 w 1145815"/>
              <a:gd name="connsiteY103" fmla="*/ 55419 h 1145815"/>
              <a:gd name="connsiteX104" fmla="*/ 1033502 w 1145815"/>
              <a:gd name="connsiteY104" fmla="*/ 174175 h 1145815"/>
              <a:gd name="connsiteX105" fmla="*/ 1033862 w 1145815"/>
              <a:gd name="connsiteY105" fmla="*/ 197207 h 1145815"/>
              <a:gd name="connsiteX106" fmla="*/ 1014423 w 1145815"/>
              <a:gd name="connsiteY106" fmla="*/ 208363 h 1145815"/>
              <a:gd name="connsiteX107" fmla="*/ 1007223 w 1145815"/>
              <a:gd name="connsiteY107" fmla="*/ 208363 h 1145815"/>
              <a:gd name="connsiteX108" fmla="*/ 1007223 w 1145815"/>
              <a:gd name="connsiteY108" fmla="*/ 796385 h 1145815"/>
              <a:gd name="connsiteX109" fmla="*/ 1078859 w 1145815"/>
              <a:gd name="connsiteY109" fmla="*/ 796385 h 1145815"/>
              <a:gd name="connsiteX110" fmla="*/ 1145815 w 1145815"/>
              <a:gd name="connsiteY110" fmla="*/ 863680 h 1145815"/>
              <a:gd name="connsiteX111" fmla="*/ 1145815 w 1145815"/>
              <a:gd name="connsiteY111" fmla="*/ 1123144 h 1145815"/>
              <a:gd name="connsiteX112" fmla="*/ 1123496 w 1145815"/>
              <a:gd name="connsiteY112" fmla="*/ 1145815 h 1145815"/>
              <a:gd name="connsiteX113" fmla="*/ 22318 w 1145815"/>
              <a:gd name="connsiteY113" fmla="*/ 1145815 h 1145815"/>
              <a:gd name="connsiteX114" fmla="*/ 0 w 1145815"/>
              <a:gd name="connsiteY114" fmla="*/ 1123144 h 1145815"/>
              <a:gd name="connsiteX115" fmla="*/ 0 w 1145815"/>
              <a:gd name="connsiteY115" fmla="*/ 1042893 h 1145815"/>
              <a:gd name="connsiteX116" fmla="*/ 67316 w 1145815"/>
              <a:gd name="connsiteY116" fmla="*/ 975598 h 1145815"/>
              <a:gd name="connsiteX117" fmla="*/ 268545 w 1145815"/>
              <a:gd name="connsiteY117" fmla="*/ 975598 h 1145815"/>
              <a:gd name="connsiteX118" fmla="*/ 268545 w 1145815"/>
              <a:gd name="connsiteY118" fmla="*/ 865839 h 1145815"/>
              <a:gd name="connsiteX119" fmla="*/ 291223 w 1145815"/>
              <a:gd name="connsiteY119" fmla="*/ 843527 h 1145815"/>
              <a:gd name="connsiteX120" fmla="*/ 313542 w 1145815"/>
              <a:gd name="connsiteY120" fmla="*/ 865839 h 1145815"/>
              <a:gd name="connsiteX121" fmla="*/ 313542 w 1145815"/>
              <a:gd name="connsiteY121" fmla="*/ 975598 h 1145815"/>
              <a:gd name="connsiteX122" fmla="*/ 366819 w 1145815"/>
              <a:gd name="connsiteY122" fmla="*/ 975598 h 1145815"/>
              <a:gd name="connsiteX123" fmla="*/ 366819 w 1145815"/>
              <a:gd name="connsiteY123" fmla="*/ 648839 h 1145815"/>
              <a:gd name="connsiteX124" fmla="*/ 389498 w 1145815"/>
              <a:gd name="connsiteY124" fmla="*/ 626168 h 1145815"/>
              <a:gd name="connsiteX125" fmla="*/ 490292 w 1145815"/>
              <a:gd name="connsiteY125" fmla="*/ 626168 h 1145815"/>
              <a:gd name="connsiteX126" fmla="*/ 512611 w 1145815"/>
              <a:gd name="connsiteY126" fmla="*/ 648839 h 1145815"/>
              <a:gd name="connsiteX127" fmla="*/ 512611 w 1145815"/>
              <a:gd name="connsiteY127" fmla="*/ 867998 h 1145815"/>
              <a:gd name="connsiteX128" fmla="*/ 566248 w 1145815"/>
              <a:gd name="connsiteY128" fmla="*/ 867998 h 1145815"/>
              <a:gd name="connsiteX129" fmla="*/ 566248 w 1145815"/>
              <a:gd name="connsiteY129" fmla="*/ 621849 h 1145815"/>
              <a:gd name="connsiteX130" fmla="*/ 499291 w 1145815"/>
              <a:gd name="connsiteY130" fmla="*/ 554554 h 1145815"/>
              <a:gd name="connsiteX131" fmla="*/ 313542 w 1145815"/>
              <a:gd name="connsiteY131" fmla="*/ 554554 h 1145815"/>
              <a:gd name="connsiteX132" fmla="*/ 313542 w 1145815"/>
              <a:gd name="connsiteY132" fmla="*/ 683746 h 1145815"/>
              <a:gd name="connsiteX133" fmla="*/ 291223 w 1145815"/>
              <a:gd name="connsiteY133" fmla="*/ 705698 h 1145815"/>
              <a:gd name="connsiteX134" fmla="*/ 268545 w 1145815"/>
              <a:gd name="connsiteY134" fmla="*/ 683746 h 1145815"/>
              <a:gd name="connsiteX135" fmla="*/ 268545 w 1145815"/>
              <a:gd name="connsiteY135" fmla="*/ 556713 h 1145815"/>
              <a:gd name="connsiteX136" fmla="*/ 179270 w 1145815"/>
              <a:gd name="connsiteY136" fmla="*/ 447314 h 1145815"/>
              <a:gd name="connsiteX137" fmla="*/ 179270 w 1145815"/>
              <a:gd name="connsiteY137" fmla="*/ 331437 h 1145815"/>
              <a:gd name="connsiteX138" fmla="*/ 290503 w 1145815"/>
              <a:gd name="connsiteY138" fmla="*/ 188210 h 1145815"/>
              <a:gd name="connsiteX139" fmla="*/ 268545 w 1145815"/>
              <a:gd name="connsiteY139" fmla="*/ 124514 h 1145815"/>
              <a:gd name="connsiteX140" fmla="*/ 268545 w 1145815"/>
              <a:gd name="connsiteY140" fmla="*/ 104001 h 1145815"/>
              <a:gd name="connsiteX141" fmla="*/ 372579 w 1145815"/>
              <a:gd name="connsiteY141" fmla="*/ 0 h 114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145815" h="1145815">
                <a:moveTo>
                  <a:pt x="67316" y="1020222"/>
                </a:moveTo>
                <a:cubicBezTo>
                  <a:pt x="55077" y="1020222"/>
                  <a:pt x="44997" y="1030298"/>
                  <a:pt x="44997" y="1042893"/>
                </a:cubicBezTo>
                <a:lnTo>
                  <a:pt x="44997" y="1100832"/>
                </a:lnTo>
                <a:lnTo>
                  <a:pt x="366819" y="1100832"/>
                </a:lnTo>
                <a:lnTo>
                  <a:pt x="366819" y="1042893"/>
                </a:lnTo>
                <a:cubicBezTo>
                  <a:pt x="366819" y="1030298"/>
                  <a:pt x="357100" y="1020222"/>
                  <a:pt x="344860" y="1020222"/>
                </a:cubicBezTo>
                <a:close/>
                <a:moveTo>
                  <a:pt x="434135" y="912982"/>
                </a:moveTo>
                <a:cubicBezTo>
                  <a:pt x="421896" y="912982"/>
                  <a:pt x="411816" y="923058"/>
                  <a:pt x="411816" y="935293"/>
                </a:cubicBezTo>
                <a:lnTo>
                  <a:pt x="411816" y="1100832"/>
                </a:lnTo>
                <a:lnTo>
                  <a:pt x="733998" y="1100832"/>
                </a:lnTo>
                <a:lnTo>
                  <a:pt x="733998" y="935293"/>
                </a:lnTo>
                <a:cubicBezTo>
                  <a:pt x="733998" y="923058"/>
                  <a:pt x="723919" y="912982"/>
                  <a:pt x="711679" y="912982"/>
                </a:cubicBezTo>
                <a:close/>
                <a:moveTo>
                  <a:pt x="801314" y="841368"/>
                </a:moveTo>
                <a:cubicBezTo>
                  <a:pt x="789075" y="841368"/>
                  <a:pt x="778996" y="851444"/>
                  <a:pt x="778996" y="863680"/>
                </a:cubicBezTo>
                <a:lnTo>
                  <a:pt x="778996" y="1100832"/>
                </a:lnTo>
                <a:lnTo>
                  <a:pt x="1101178" y="1100832"/>
                </a:lnTo>
                <a:lnTo>
                  <a:pt x="1101178" y="863680"/>
                </a:lnTo>
                <a:cubicBezTo>
                  <a:pt x="1101178" y="851444"/>
                  <a:pt x="1091098" y="841368"/>
                  <a:pt x="1078859" y="841368"/>
                </a:cubicBezTo>
                <a:close/>
                <a:moveTo>
                  <a:pt x="292894" y="747713"/>
                </a:moveTo>
                <a:cubicBezTo>
                  <a:pt x="298740" y="747713"/>
                  <a:pt x="304586" y="750202"/>
                  <a:pt x="308971" y="754114"/>
                </a:cubicBezTo>
                <a:cubicBezTo>
                  <a:pt x="313355" y="758381"/>
                  <a:pt x="315547" y="764071"/>
                  <a:pt x="315547" y="769760"/>
                </a:cubicBezTo>
                <a:cubicBezTo>
                  <a:pt x="315547" y="775450"/>
                  <a:pt x="313355" y="781140"/>
                  <a:pt x="308971" y="785407"/>
                </a:cubicBezTo>
                <a:cubicBezTo>
                  <a:pt x="304586" y="789674"/>
                  <a:pt x="298740" y="791808"/>
                  <a:pt x="292894" y="791808"/>
                </a:cubicBezTo>
                <a:cubicBezTo>
                  <a:pt x="286682" y="791808"/>
                  <a:pt x="280836" y="789674"/>
                  <a:pt x="276817" y="785407"/>
                </a:cubicBezTo>
                <a:cubicBezTo>
                  <a:pt x="272432" y="781140"/>
                  <a:pt x="269875" y="775450"/>
                  <a:pt x="269875" y="769760"/>
                </a:cubicBezTo>
                <a:cubicBezTo>
                  <a:pt x="269875" y="764071"/>
                  <a:pt x="272432" y="758381"/>
                  <a:pt x="276817" y="754114"/>
                </a:cubicBezTo>
                <a:cubicBezTo>
                  <a:pt x="280836" y="750202"/>
                  <a:pt x="286682" y="747713"/>
                  <a:pt x="292894" y="747713"/>
                </a:cubicBezTo>
                <a:close/>
                <a:moveTo>
                  <a:pt x="895172" y="704850"/>
                </a:moveTo>
                <a:cubicBezTo>
                  <a:pt x="901218" y="704850"/>
                  <a:pt x="906907" y="706984"/>
                  <a:pt x="910819" y="711251"/>
                </a:cubicBezTo>
                <a:cubicBezTo>
                  <a:pt x="915086" y="715163"/>
                  <a:pt x="917220" y="720852"/>
                  <a:pt x="917220" y="726897"/>
                </a:cubicBezTo>
                <a:cubicBezTo>
                  <a:pt x="917220" y="732587"/>
                  <a:pt x="915086" y="738277"/>
                  <a:pt x="910819" y="742544"/>
                </a:cubicBezTo>
                <a:cubicBezTo>
                  <a:pt x="906907" y="746455"/>
                  <a:pt x="901218" y="748945"/>
                  <a:pt x="895172" y="748945"/>
                </a:cubicBezTo>
                <a:cubicBezTo>
                  <a:pt x="889483" y="748945"/>
                  <a:pt x="883438" y="746455"/>
                  <a:pt x="879526" y="742544"/>
                </a:cubicBezTo>
                <a:cubicBezTo>
                  <a:pt x="875614" y="738277"/>
                  <a:pt x="873125" y="732587"/>
                  <a:pt x="873125" y="726897"/>
                </a:cubicBezTo>
                <a:cubicBezTo>
                  <a:pt x="873125" y="720852"/>
                  <a:pt x="875614" y="715163"/>
                  <a:pt x="879526" y="711251"/>
                </a:cubicBezTo>
                <a:cubicBezTo>
                  <a:pt x="883438" y="706984"/>
                  <a:pt x="889483" y="704850"/>
                  <a:pt x="895172" y="704850"/>
                </a:cubicBezTo>
                <a:close/>
                <a:moveTo>
                  <a:pt x="411816" y="671151"/>
                </a:moveTo>
                <a:lnTo>
                  <a:pt x="411816" y="871957"/>
                </a:lnTo>
                <a:cubicBezTo>
                  <a:pt x="418656" y="869438"/>
                  <a:pt x="426576" y="867998"/>
                  <a:pt x="434135" y="867998"/>
                </a:cubicBezTo>
                <a:lnTo>
                  <a:pt x="467973" y="867998"/>
                </a:lnTo>
                <a:lnTo>
                  <a:pt x="467973" y="671151"/>
                </a:lnTo>
                <a:close/>
                <a:moveTo>
                  <a:pt x="326861" y="228515"/>
                </a:moveTo>
                <a:cubicBezTo>
                  <a:pt x="270344" y="228515"/>
                  <a:pt x="223907" y="274578"/>
                  <a:pt x="223907" y="331437"/>
                </a:cubicBezTo>
                <a:lnTo>
                  <a:pt x="223907" y="447314"/>
                </a:lnTo>
                <a:cubicBezTo>
                  <a:pt x="223907" y="476463"/>
                  <a:pt x="242626" y="501294"/>
                  <a:pt x="268545" y="510651"/>
                </a:cubicBezTo>
                <a:lnTo>
                  <a:pt x="268545" y="354109"/>
                </a:lnTo>
                <a:cubicBezTo>
                  <a:pt x="268545" y="341873"/>
                  <a:pt x="278984" y="331797"/>
                  <a:pt x="291223" y="331797"/>
                </a:cubicBezTo>
                <a:cubicBezTo>
                  <a:pt x="303463" y="331797"/>
                  <a:pt x="313542" y="341873"/>
                  <a:pt x="313542" y="354109"/>
                </a:cubicBezTo>
                <a:lnTo>
                  <a:pt x="313542" y="509931"/>
                </a:lnTo>
                <a:lnTo>
                  <a:pt x="428015" y="509931"/>
                </a:lnTo>
                <a:lnTo>
                  <a:pt x="428015" y="354109"/>
                </a:lnTo>
                <a:cubicBezTo>
                  <a:pt x="428015" y="341873"/>
                  <a:pt x="438095" y="331797"/>
                  <a:pt x="450334" y="331797"/>
                </a:cubicBezTo>
                <a:cubicBezTo>
                  <a:pt x="462934" y="331797"/>
                  <a:pt x="472653" y="341873"/>
                  <a:pt x="472653" y="354109"/>
                </a:cubicBezTo>
                <a:lnTo>
                  <a:pt x="472653" y="413487"/>
                </a:lnTo>
                <a:cubicBezTo>
                  <a:pt x="472653" y="430760"/>
                  <a:pt x="486692" y="444435"/>
                  <a:pt x="503611" y="444435"/>
                </a:cubicBezTo>
                <a:lnTo>
                  <a:pt x="619525" y="444435"/>
                </a:lnTo>
                <a:cubicBezTo>
                  <a:pt x="631404" y="444435"/>
                  <a:pt x="641123" y="434719"/>
                  <a:pt x="641123" y="422843"/>
                </a:cubicBezTo>
                <a:cubicBezTo>
                  <a:pt x="641123" y="410967"/>
                  <a:pt x="631404" y="401251"/>
                  <a:pt x="619525" y="401251"/>
                </a:cubicBezTo>
                <a:lnTo>
                  <a:pt x="539969" y="401251"/>
                </a:lnTo>
                <a:cubicBezTo>
                  <a:pt x="527370" y="401251"/>
                  <a:pt x="517290" y="391535"/>
                  <a:pt x="517290" y="378939"/>
                </a:cubicBezTo>
                <a:lnTo>
                  <a:pt x="517290" y="331437"/>
                </a:lnTo>
                <a:cubicBezTo>
                  <a:pt x="517290" y="274578"/>
                  <a:pt x="471213" y="228515"/>
                  <a:pt x="414336" y="228515"/>
                </a:cubicBezTo>
                <a:close/>
                <a:moveTo>
                  <a:pt x="372579" y="44623"/>
                </a:moveTo>
                <a:cubicBezTo>
                  <a:pt x="340180" y="44623"/>
                  <a:pt x="313542" y="71254"/>
                  <a:pt x="313542" y="104001"/>
                </a:cubicBezTo>
                <a:lnTo>
                  <a:pt x="313542" y="124514"/>
                </a:lnTo>
                <a:cubicBezTo>
                  <a:pt x="313542" y="157262"/>
                  <a:pt x="340180" y="183892"/>
                  <a:pt x="372579" y="183892"/>
                </a:cubicBezTo>
                <a:cubicBezTo>
                  <a:pt x="405697" y="183892"/>
                  <a:pt x="431975" y="157262"/>
                  <a:pt x="431975" y="124514"/>
                </a:cubicBezTo>
                <a:lnTo>
                  <a:pt x="431975" y="104001"/>
                </a:lnTo>
                <a:cubicBezTo>
                  <a:pt x="431975" y="71254"/>
                  <a:pt x="405697" y="44623"/>
                  <a:pt x="372579" y="44623"/>
                </a:cubicBezTo>
                <a:close/>
                <a:moveTo>
                  <a:pt x="372579" y="0"/>
                </a:moveTo>
                <a:cubicBezTo>
                  <a:pt x="430175" y="0"/>
                  <a:pt x="476973" y="46423"/>
                  <a:pt x="476973" y="104001"/>
                </a:cubicBezTo>
                <a:lnTo>
                  <a:pt x="476973" y="124514"/>
                </a:lnTo>
                <a:cubicBezTo>
                  <a:pt x="476973" y="148985"/>
                  <a:pt x="468333" y="171656"/>
                  <a:pt x="453934" y="189290"/>
                </a:cubicBezTo>
                <a:cubicBezTo>
                  <a:pt x="516570" y="206563"/>
                  <a:pt x="562288" y="263782"/>
                  <a:pt x="562288" y="331437"/>
                </a:cubicBezTo>
                <a:lnTo>
                  <a:pt x="562288" y="356628"/>
                </a:lnTo>
                <a:lnTo>
                  <a:pt x="619525" y="356628"/>
                </a:lnTo>
                <a:cubicBezTo>
                  <a:pt x="656243" y="356628"/>
                  <a:pt x="686121" y="386137"/>
                  <a:pt x="686121" y="422843"/>
                </a:cubicBezTo>
                <a:cubicBezTo>
                  <a:pt x="686121" y="459190"/>
                  <a:pt x="656243" y="489059"/>
                  <a:pt x="619525" y="489059"/>
                </a:cubicBezTo>
                <a:lnTo>
                  <a:pt x="503611" y="489059"/>
                </a:lnTo>
                <a:cubicBezTo>
                  <a:pt x="492812" y="489059"/>
                  <a:pt x="482372" y="486899"/>
                  <a:pt x="472653" y="482581"/>
                </a:cubicBezTo>
                <a:lnTo>
                  <a:pt x="472653" y="509931"/>
                </a:lnTo>
                <a:lnTo>
                  <a:pt x="499291" y="509931"/>
                </a:lnTo>
                <a:cubicBezTo>
                  <a:pt x="561208" y="509931"/>
                  <a:pt x="611245" y="559952"/>
                  <a:pt x="611245" y="621849"/>
                </a:cubicBezTo>
                <a:lnTo>
                  <a:pt x="611245" y="867998"/>
                </a:lnTo>
                <a:lnTo>
                  <a:pt x="711679" y="867998"/>
                </a:lnTo>
                <a:cubicBezTo>
                  <a:pt x="719599" y="867998"/>
                  <a:pt x="727159" y="869438"/>
                  <a:pt x="733998" y="871957"/>
                </a:cubicBezTo>
                <a:lnTo>
                  <a:pt x="733998" y="863680"/>
                </a:lnTo>
                <a:cubicBezTo>
                  <a:pt x="733998" y="826614"/>
                  <a:pt x="764236" y="796385"/>
                  <a:pt x="801314" y="796385"/>
                </a:cubicBezTo>
                <a:lnTo>
                  <a:pt x="962586" y="796385"/>
                </a:lnTo>
                <a:lnTo>
                  <a:pt x="962586" y="186051"/>
                </a:lnTo>
                <a:cubicBezTo>
                  <a:pt x="962586" y="177054"/>
                  <a:pt x="967625" y="169497"/>
                  <a:pt x="975545" y="165898"/>
                </a:cubicBezTo>
                <a:lnTo>
                  <a:pt x="939907" y="109399"/>
                </a:lnTo>
                <a:lnTo>
                  <a:pt x="904629" y="165898"/>
                </a:lnTo>
                <a:cubicBezTo>
                  <a:pt x="912188" y="169497"/>
                  <a:pt x="917588" y="177054"/>
                  <a:pt x="917588" y="186051"/>
                </a:cubicBezTo>
                <a:lnTo>
                  <a:pt x="917588" y="642362"/>
                </a:lnTo>
                <a:cubicBezTo>
                  <a:pt x="917588" y="654597"/>
                  <a:pt x="907509" y="664673"/>
                  <a:pt x="895269" y="664673"/>
                </a:cubicBezTo>
                <a:cubicBezTo>
                  <a:pt x="883030" y="664673"/>
                  <a:pt x="872950" y="654597"/>
                  <a:pt x="872950" y="642362"/>
                </a:cubicBezTo>
                <a:lnTo>
                  <a:pt x="872950" y="208363"/>
                </a:lnTo>
                <a:lnTo>
                  <a:pt x="865391" y="208363"/>
                </a:lnTo>
                <a:cubicBezTo>
                  <a:pt x="857471" y="208363"/>
                  <a:pt x="849912" y="204044"/>
                  <a:pt x="845952" y="197207"/>
                </a:cubicBezTo>
                <a:cubicBezTo>
                  <a:pt x="841992" y="190009"/>
                  <a:pt x="842352" y="181373"/>
                  <a:pt x="846672" y="174175"/>
                </a:cubicBezTo>
                <a:lnTo>
                  <a:pt x="921188" y="55419"/>
                </a:lnTo>
                <a:cubicBezTo>
                  <a:pt x="925148" y="48942"/>
                  <a:pt x="932347" y="44983"/>
                  <a:pt x="939907" y="44983"/>
                </a:cubicBezTo>
                <a:cubicBezTo>
                  <a:pt x="947826" y="44983"/>
                  <a:pt x="955026" y="48942"/>
                  <a:pt x="958986" y="55419"/>
                </a:cubicBezTo>
                <a:lnTo>
                  <a:pt x="1033502" y="174175"/>
                </a:lnTo>
                <a:cubicBezTo>
                  <a:pt x="1037821" y="181373"/>
                  <a:pt x="1038181" y="190009"/>
                  <a:pt x="1033862" y="197207"/>
                </a:cubicBezTo>
                <a:cubicBezTo>
                  <a:pt x="1030262" y="204044"/>
                  <a:pt x="1022702" y="208363"/>
                  <a:pt x="1014423" y="208363"/>
                </a:cubicBezTo>
                <a:lnTo>
                  <a:pt x="1007223" y="208363"/>
                </a:lnTo>
                <a:lnTo>
                  <a:pt x="1007223" y="796385"/>
                </a:lnTo>
                <a:lnTo>
                  <a:pt x="1078859" y="796385"/>
                </a:lnTo>
                <a:cubicBezTo>
                  <a:pt x="1115937" y="796385"/>
                  <a:pt x="1145815" y="826614"/>
                  <a:pt x="1145815" y="863680"/>
                </a:cubicBezTo>
                <a:lnTo>
                  <a:pt x="1145815" y="1123144"/>
                </a:lnTo>
                <a:cubicBezTo>
                  <a:pt x="1145815" y="1135739"/>
                  <a:pt x="1136096" y="1145815"/>
                  <a:pt x="1123496" y="1145815"/>
                </a:cubicBezTo>
                <a:lnTo>
                  <a:pt x="22318" y="1145815"/>
                </a:lnTo>
                <a:cubicBezTo>
                  <a:pt x="10079" y="1145815"/>
                  <a:pt x="0" y="1135739"/>
                  <a:pt x="0" y="1123144"/>
                </a:cubicBezTo>
                <a:lnTo>
                  <a:pt x="0" y="1042893"/>
                </a:lnTo>
                <a:cubicBezTo>
                  <a:pt x="0" y="1005827"/>
                  <a:pt x="30238" y="975598"/>
                  <a:pt x="67316" y="975598"/>
                </a:cubicBezTo>
                <a:lnTo>
                  <a:pt x="268545" y="975598"/>
                </a:lnTo>
                <a:lnTo>
                  <a:pt x="268545" y="865839"/>
                </a:lnTo>
                <a:cubicBezTo>
                  <a:pt x="268545" y="853604"/>
                  <a:pt x="278984" y="843527"/>
                  <a:pt x="291223" y="843527"/>
                </a:cubicBezTo>
                <a:cubicBezTo>
                  <a:pt x="303463" y="843527"/>
                  <a:pt x="313542" y="853604"/>
                  <a:pt x="313542" y="865839"/>
                </a:cubicBezTo>
                <a:lnTo>
                  <a:pt x="313542" y="975598"/>
                </a:lnTo>
                <a:lnTo>
                  <a:pt x="366819" y="975598"/>
                </a:lnTo>
                <a:lnTo>
                  <a:pt x="366819" y="648839"/>
                </a:lnTo>
                <a:cubicBezTo>
                  <a:pt x="366819" y="636244"/>
                  <a:pt x="377258" y="626168"/>
                  <a:pt x="389498" y="626168"/>
                </a:cubicBezTo>
                <a:lnTo>
                  <a:pt x="490292" y="626168"/>
                </a:lnTo>
                <a:cubicBezTo>
                  <a:pt x="502891" y="626168"/>
                  <a:pt x="512611" y="636244"/>
                  <a:pt x="512611" y="648839"/>
                </a:cubicBezTo>
                <a:lnTo>
                  <a:pt x="512611" y="867998"/>
                </a:lnTo>
                <a:lnTo>
                  <a:pt x="566248" y="867998"/>
                </a:lnTo>
                <a:lnTo>
                  <a:pt x="566248" y="621849"/>
                </a:lnTo>
                <a:cubicBezTo>
                  <a:pt x="566248" y="584783"/>
                  <a:pt x="536369" y="554554"/>
                  <a:pt x="499291" y="554554"/>
                </a:cubicBezTo>
                <a:lnTo>
                  <a:pt x="313542" y="554554"/>
                </a:lnTo>
                <a:lnTo>
                  <a:pt x="313542" y="683746"/>
                </a:lnTo>
                <a:cubicBezTo>
                  <a:pt x="313542" y="695982"/>
                  <a:pt x="303463" y="705698"/>
                  <a:pt x="291223" y="705698"/>
                </a:cubicBezTo>
                <a:cubicBezTo>
                  <a:pt x="278984" y="705698"/>
                  <a:pt x="268545" y="695982"/>
                  <a:pt x="268545" y="683746"/>
                </a:cubicBezTo>
                <a:lnTo>
                  <a:pt x="268545" y="556713"/>
                </a:lnTo>
                <a:cubicBezTo>
                  <a:pt x="217787" y="546277"/>
                  <a:pt x="179270" y="501294"/>
                  <a:pt x="179270" y="447314"/>
                </a:cubicBezTo>
                <a:lnTo>
                  <a:pt x="179270" y="331437"/>
                </a:lnTo>
                <a:cubicBezTo>
                  <a:pt x="179270" y="262343"/>
                  <a:pt x="226787" y="204404"/>
                  <a:pt x="290503" y="188210"/>
                </a:cubicBezTo>
                <a:cubicBezTo>
                  <a:pt x="276824" y="170577"/>
                  <a:pt x="268545" y="148625"/>
                  <a:pt x="268545" y="124514"/>
                </a:cubicBezTo>
                <a:lnTo>
                  <a:pt x="268545" y="104001"/>
                </a:lnTo>
                <a:cubicBezTo>
                  <a:pt x="268545" y="46423"/>
                  <a:pt x="315342" y="0"/>
                  <a:pt x="372579" y="0"/>
                </a:cubicBezTo>
                <a:close/>
              </a:path>
            </a:pathLst>
          </a:custGeom>
          <a:solidFill>
            <a:schemeClr val="bg2"/>
          </a:solidFill>
          <a:ln>
            <a:noFill/>
          </a:ln>
          <a:effectLst/>
        </p:spPr>
        <p:txBody>
          <a:bodyPr wrap="square" anchor="ctr">
            <a:noAutofit/>
          </a:bodyPr>
          <a:lstStyle/>
          <a:p>
            <a:endParaRPr lang="en-US" dirty="0">
              <a:latin typeface="Lato Light" panose="020F0502020204030203" pitchFamily="34" charset="0"/>
            </a:endParaRPr>
          </a:p>
        </p:txBody>
      </p:sp>
      <p:sp>
        <p:nvSpPr>
          <p:cNvPr id="30" name="Freeform 29">
            <a:extLst>
              <a:ext uri="{FF2B5EF4-FFF2-40B4-BE49-F238E27FC236}">
                <a16:creationId xmlns:a16="http://schemas.microsoft.com/office/drawing/2014/main" id="{A7D5E9E5-7514-BD40-B593-5766DF09AB8A}"/>
              </a:ext>
            </a:extLst>
          </p:cNvPr>
          <p:cNvSpPr>
            <a:spLocks noChangeAspect="1" noChangeArrowheads="1"/>
          </p:cNvSpPr>
          <p:nvPr/>
        </p:nvSpPr>
        <p:spPr bwMode="auto">
          <a:xfrm>
            <a:off x="16263869" y="3490646"/>
            <a:ext cx="1367080" cy="884188"/>
          </a:xfrm>
          <a:custGeom>
            <a:avLst/>
            <a:gdLst>
              <a:gd name="connsiteX0" fmla="*/ 541769 w 1145819"/>
              <a:gd name="connsiteY0" fmla="*/ 621171 h 741084"/>
              <a:gd name="connsiteX1" fmla="*/ 539250 w 1145819"/>
              <a:gd name="connsiteY1" fmla="*/ 621531 h 741084"/>
              <a:gd name="connsiteX2" fmla="*/ 521251 w 1145819"/>
              <a:gd name="connsiteY2" fmla="*/ 630894 h 741084"/>
              <a:gd name="connsiteX3" fmla="*/ 503252 w 1145819"/>
              <a:gd name="connsiteY3" fmla="*/ 652860 h 741084"/>
              <a:gd name="connsiteX4" fmla="*/ 506851 w 1145819"/>
              <a:gd name="connsiteY4" fmla="*/ 689950 h 741084"/>
              <a:gd name="connsiteX5" fmla="*/ 526290 w 1145819"/>
              <a:gd name="connsiteY5" fmla="*/ 696072 h 741084"/>
              <a:gd name="connsiteX6" fmla="*/ 543929 w 1145819"/>
              <a:gd name="connsiteY6" fmla="*/ 686349 h 741084"/>
              <a:gd name="connsiteX7" fmla="*/ 562288 w 1145819"/>
              <a:gd name="connsiteY7" fmla="*/ 664383 h 741084"/>
              <a:gd name="connsiteX8" fmla="*/ 568048 w 1145819"/>
              <a:gd name="connsiteY8" fmla="*/ 644938 h 741084"/>
              <a:gd name="connsiteX9" fmla="*/ 558689 w 1145819"/>
              <a:gd name="connsiteY9" fmla="*/ 627293 h 741084"/>
              <a:gd name="connsiteX10" fmla="*/ 541769 w 1145819"/>
              <a:gd name="connsiteY10" fmla="*/ 621171 h 741084"/>
              <a:gd name="connsiteX11" fmla="*/ 466534 w 1145819"/>
              <a:gd name="connsiteY11" fmla="*/ 559234 h 741084"/>
              <a:gd name="connsiteX12" fmla="*/ 446015 w 1145819"/>
              <a:gd name="connsiteY12" fmla="*/ 568597 h 741084"/>
              <a:gd name="connsiteX13" fmla="*/ 428016 w 1145819"/>
              <a:gd name="connsiteY13" fmla="*/ 590923 h 741084"/>
              <a:gd name="connsiteX14" fmla="*/ 421896 w 1145819"/>
              <a:gd name="connsiteY14" fmla="*/ 610008 h 741084"/>
              <a:gd name="connsiteX15" fmla="*/ 431616 w 1145819"/>
              <a:gd name="connsiteY15" fmla="*/ 628013 h 741084"/>
              <a:gd name="connsiteX16" fmla="*/ 450695 w 1145819"/>
              <a:gd name="connsiteY16" fmla="*/ 634135 h 741084"/>
              <a:gd name="connsiteX17" fmla="*/ 468694 w 1145819"/>
              <a:gd name="connsiteY17" fmla="*/ 624412 h 741084"/>
              <a:gd name="connsiteX18" fmla="*/ 486693 w 1145819"/>
              <a:gd name="connsiteY18" fmla="*/ 602446 h 741084"/>
              <a:gd name="connsiteX19" fmla="*/ 483093 w 1145819"/>
              <a:gd name="connsiteY19" fmla="*/ 564996 h 741084"/>
              <a:gd name="connsiteX20" fmla="*/ 466534 w 1145819"/>
              <a:gd name="connsiteY20" fmla="*/ 559234 h 741084"/>
              <a:gd name="connsiteX21" fmla="*/ 390938 w 1145819"/>
              <a:gd name="connsiteY21" fmla="*/ 496937 h 741084"/>
              <a:gd name="connsiteX22" fmla="*/ 388418 w 1145819"/>
              <a:gd name="connsiteY22" fmla="*/ 497297 h 741084"/>
              <a:gd name="connsiteX23" fmla="*/ 370779 w 1145819"/>
              <a:gd name="connsiteY23" fmla="*/ 506660 h 741084"/>
              <a:gd name="connsiteX24" fmla="*/ 352420 w 1145819"/>
              <a:gd name="connsiteY24" fmla="*/ 528626 h 741084"/>
              <a:gd name="connsiteX25" fmla="*/ 346661 w 1145819"/>
              <a:gd name="connsiteY25" fmla="*/ 548071 h 741084"/>
              <a:gd name="connsiteX26" fmla="*/ 356020 w 1145819"/>
              <a:gd name="connsiteY26" fmla="*/ 566076 h 741084"/>
              <a:gd name="connsiteX27" fmla="*/ 393458 w 1145819"/>
              <a:gd name="connsiteY27" fmla="*/ 562475 h 741084"/>
              <a:gd name="connsiteX28" fmla="*/ 411457 w 1145819"/>
              <a:gd name="connsiteY28" fmla="*/ 540509 h 741084"/>
              <a:gd name="connsiteX29" fmla="*/ 417577 w 1145819"/>
              <a:gd name="connsiteY29" fmla="*/ 520704 h 741084"/>
              <a:gd name="connsiteX30" fmla="*/ 407857 w 1145819"/>
              <a:gd name="connsiteY30" fmla="*/ 503059 h 741084"/>
              <a:gd name="connsiteX31" fmla="*/ 390938 w 1145819"/>
              <a:gd name="connsiteY31" fmla="*/ 496937 h 741084"/>
              <a:gd name="connsiteX32" fmla="*/ 313182 w 1145819"/>
              <a:gd name="connsiteY32" fmla="*/ 435000 h 741084"/>
              <a:gd name="connsiteX33" fmla="*/ 295183 w 1145819"/>
              <a:gd name="connsiteY33" fmla="*/ 444363 h 741084"/>
              <a:gd name="connsiteX34" fmla="*/ 277185 w 1145819"/>
              <a:gd name="connsiteY34" fmla="*/ 466689 h 741084"/>
              <a:gd name="connsiteX35" fmla="*/ 280784 w 1145819"/>
              <a:gd name="connsiteY35" fmla="*/ 503779 h 741084"/>
              <a:gd name="connsiteX36" fmla="*/ 317862 w 1145819"/>
              <a:gd name="connsiteY36" fmla="*/ 500538 h 741084"/>
              <a:gd name="connsiteX37" fmla="*/ 336221 w 1145819"/>
              <a:gd name="connsiteY37" fmla="*/ 478212 h 741084"/>
              <a:gd name="connsiteX38" fmla="*/ 332621 w 1145819"/>
              <a:gd name="connsiteY38" fmla="*/ 440762 h 741084"/>
              <a:gd name="connsiteX39" fmla="*/ 315702 w 1145819"/>
              <a:gd name="connsiteY39" fmla="*/ 435000 h 741084"/>
              <a:gd name="connsiteX40" fmla="*/ 313182 w 1145819"/>
              <a:gd name="connsiteY40" fmla="*/ 435000 h 741084"/>
              <a:gd name="connsiteX41" fmla="*/ 1123772 w 1145819"/>
              <a:gd name="connsiteY41" fmla="*/ 235031 h 741084"/>
              <a:gd name="connsiteX42" fmla="*/ 1139419 w 1145819"/>
              <a:gd name="connsiteY42" fmla="*/ 241432 h 741084"/>
              <a:gd name="connsiteX43" fmla="*/ 1145819 w 1145819"/>
              <a:gd name="connsiteY43" fmla="*/ 257078 h 741084"/>
              <a:gd name="connsiteX44" fmla="*/ 1139419 w 1145819"/>
              <a:gd name="connsiteY44" fmla="*/ 272369 h 741084"/>
              <a:gd name="connsiteX45" fmla="*/ 1123772 w 1145819"/>
              <a:gd name="connsiteY45" fmla="*/ 279126 h 741084"/>
              <a:gd name="connsiteX46" fmla="*/ 1108126 w 1145819"/>
              <a:gd name="connsiteY46" fmla="*/ 272369 h 741084"/>
              <a:gd name="connsiteX47" fmla="*/ 1101725 w 1145819"/>
              <a:gd name="connsiteY47" fmla="*/ 257078 h 741084"/>
              <a:gd name="connsiteX48" fmla="*/ 1108126 w 1145819"/>
              <a:gd name="connsiteY48" fmla="*/ 241432 h 741084"/>
              <a:gd name="connsiteX49" fmla="*/ 1123772 w 1145819"/>
              <a:gd name="connsiteY49" fmla="*/ 235031 h 741084"/>
              <a:gd name="connsiteX50" fmla="*/ 22047 w 1145819"/>
              <a:gd name="connsiteY50" fmla="*/ 235031 h 741084"/>
              <a:gd name="connsiteX51" fmla="*/ 37694 w 1145819"/>
              <a:gd name="connsiteY51" fmla="*/ 241432 h 741084"/>
              <a:gd name="connsiteX52" fmla="*/ 44095 w 1145819"/>
              <a:gd name="connsiteY52" fmla="*/ 257078 h 741084"/>
              <a:gd name="connsiteX53" fmla="*/ 37694 w 1145819"/>
              <a:gd name="connsiteY53" fmla="*/ 272369 h 741084"/>
              <a:gd name="connsiteX54" fmla="*/ 22047 w 1145819"/>
              <a:gd name="connsiteY54" fmla="*/ 279126 h 741084"/>
              <a:gd name="connsiteX55" fmla="*/ 6401 w 1145819"/>
              <a:gd name="connsiteY55" fmla="*/ 272369 h 741084"/>
              <a:gd name="connsiteX56" fmla="*/ 0 w 1145819"/>
              <a:gd name="connsiteY56" fmla="*/ 257078 h 741084"/>
              <a:gd name="connsiteX57" fmla="*/ 6401 w 1145819"/>
              <a:gd name="connsiteY57" fmla="*/ 241432 h 741084"/>
              <a:gd name="connsiteX58" fmla="*/ 22047 w 1145819"/>
              <a:gd name="connsiteY58" fmla="*/ 235031 h 741084"/>
              <a:gd name="connsiteX59" fmla="*/ 641124 w 1145819"/>
              <a:gd name="connsiteY59" fmla="*/ 75981 h 741084"/>
              <a:gd name="connsiteX60" fmla="*/ 521251 w 1145819"/>
              <a:gd name="connsiteY60" fmla="*/ 125314 h 741084"/>
              <a:gd name="connsiteX61" fmla="*/ 352060 w 1145819"/>
              <a:gd name="connsiteY61" fmla="*/ 292761 h 741084"/>
              <a:gd name="connsiteX62" fmla="*/ 351340 w 1145819"/>
              <a:gd name="connsiteY62" fmla="*/ 341374 h 741084"/>
              <a:gd name="connsiteX63" fmla="*/ 393098 w 1145819"/>
              <a:gd name="connsiteY63" fmla="*/ 347496 h 741084"/>
              <a:gd name="connsiteX64" fmla="*/ 575968 w 1145819"/>
              <a:gd name="connsiteY64" fmla="*/ 244148 h 741084"/>
              <a:gd name="connsiteX65" fmla="*/ 586767 w 1145819"/>
              <a:gd name="connsiteY65" fmla="*/ 241267 h 741084"/>
              <a:gd name="connsiteX66" fmla="*/ 733999 w 1145819"/>
              <a:gd name="connsiteY66" fmla="*/ 241267 h 741084"/>
              <a:gd name="connsiteX67" fmla="*/ 756317 w 1145819"/>
              <a:gd name="connsiteY67" fmla="*/ 263593 h 741084"/>
              <a:gd name="connsiteX68" fmla="*/ 733999 w 1145819"/>
              <a:gd name="connsiteY68" fmla="*/ 286279 h 741084"/>
              <a:gd name="connsiteX69" fmla="*/ 718159 w 1145819"/>
              <a:gd name="connsiteY69" fmla="*/ 286279 h 741084"/>
              <a:gd name="connsiteX70" fmla="*/ 757915 w 1145819"/>
              <a:gd name="connsiteY70" fmla="*/ 325063 h 741084"/>
              <a:gd name="connsiteX71" fmla="*/ 877990 w 1145819"/>
              <a:gd name="connsiteY71" fmla="*/ 442202 h 741084"/>
              <a:gd name="connsiteX72" fmla="*/ 957906 w 1145819"/>
              <a:gd name="connsiteY72" fmla="*/ 399350 h 741084"/>
              <a:gd name="connsiteX73" fmla="*/ 957906 w 1145819"/>
              <a:gd name="connsiteY73" fmla="*/ 252432 h 741084"/>
              <a:gd name="connsiteX74" fmla="*/ 957906 w 1145819"/>
              <a:gd name="connsiteY74" fmla="*/ 75981 h 741084"/>
              <a:gd name="connsiteX75" fmla="*/ 506492 w 1145819"/>
              <a:gd name="connsiteY75" fmla="*/ 46993 h 741084"/>
              <a:gd name="connsiteX76" fmla="*/ 460054 w 1145819"/>
              <a:gd name="connsiteY76" fmla="*/ 51854 h 741084"/>
              <a:gd name="connsiteX77" fmla="*/ 276825 w 1145819"/>
              <a:gd name="connsiteY77" fmla="*/ 87864 h 741084"/>
              <a:gd name="connsiteX78" fmla="*/ 272505 w 1145819"/>
              <a:gd name="connsiteY78" fmla="*/ 88224 h 741084"/>
              <a:gd name="connsiteX79" fmla="*/ 187910 w 1145819"/>
              <a:gd name="connsiteY79" fmla="*/ 88224 h 741084"/>
              <a:gd name="connsiteX80" fmla="*/ 187910 w 1145819"/>
              <a:gd name="connsiteY80" fmla="*/ 423117 h 741084"/>
              <a:gd name="connsiteX81" fmla="*/ 238307 w 1145819"/>
              <a:gd name="connsiteY81" fmla="*/ 444003 h 741084"/>
              <a:gd name="connsiteX82" fmla="*/ 242626 w 1145819"/>
              <a:gd name="connsiteY82" fmla="*/ 438241 h 741084"/>
              <a:gd name="connsiteX83" fmla="*/ 260985 w 1145819"/>
              <a:gd name="connsiteY83" fmla="*/ 416275 h 741084"/>
              <a:gd name="connsiteX84" fmla="*/ 308863 w 1145819"/>
              <a:gd name="connsiteY84" fmla="*/ 390708 h 741084"/>
              <a:gd name="connsiteX85" fmla="*/ 361060 w 1145819"/>
              <a:gd name="connsiteY85" fmla="*/ 406552 h 741084"/>
              <a:gd name="connsiteX86" fmla="*/ 386258 w 1145819"/>
              <a:gd name="connsiteY86" fmla="*/ 452285 h 741084"/>
              <a:gd name="connsiteX87" fmla="*/ 402087 w 1145819"/>
              <a:gd name="connsiteY87" fmla="*/ 454291 h 741084"/>
              <a:gd name="connsiteX88" fmla="*/ 412897 w 1145819"/>
              <a:gd name="connsiteY88" fmla="*/ 455661 h 741084"/>
              <a:gd name="connsiteX89" fmla="*/ 436295 w 1145819"/>
              <a:gd name="connsiteY89" fmla="*/ 468489 h 741084"/>
              <a:gd name="connsiteX90" fmla="*/ 461494 w 1145819"/>
              <a:gd name="connsiteY90" fmla="*/ 514582 h 741084"/>
              <a:gd name="connsiteX91" fmla="*/ 511891 w 1145819"/>
              <a:gd name="connsiteY91" fmla="*/ 530786 h 741084"/>
              <a:gd name="connsiteX92" fmla="*/ 537090 w 1145819"/>
              <a:gd name="connsiteY92" fmla="*/ 576879 h 741084"/>
              <a:gd name="connsiteX93" fmla="*/ 587127 w 1145819"/>
              <a:gd name="connsiteY93" fmla="*/ 592723 h 741084"/>
              <a:gd name="connsiteX94" fmla="*/ 588207 w 1145819"/>
              <a:gd name="connsiteY94" fmla="*/ 593804 h 741084"/>
              <a:gd name="connsiteX95" fmla="*/ 590727 w 1145819"/>
              <a:gd name="connsiteY95" fmla="*/ 595604 h 741084"/>
              <a:gd name="connsiteX96" fmla="*/ 623125 w 1145819"/>
              <a:gd name="connsiteY96" fmla="*/ 627293 h 741084"/>
              <a:gd name="connsiteX97" fmla="*/ 644004 w 1145819"/>
              <a:gd name="connsiteY97" fmla="*/ 635575 h 741084"/>
              <a:gd name="connsiteX98" fmla="*/ 664523 w 1145819"/>
              <a:gd name="connsiteY98" fmla="*/ 626933 h 741084"/>
              <a:gd name="connsiteX99" fmla="*/ 664163 w 1145819"/>
              <a:gd name="connsiteY99" fmla="*/ 585161 h 741084"/>
              <a:gd name="connsiteX100" fmla="*/ 547889 w 1145819"/>
              <a:gd name="connsiteY100" fmla="*/ 472090 h 741084"/>
              <a:gd name="connsiteX101" fmla="*/ 547529 w 1145819"/>
              <a:gd name="connsiteY101" fmla="*/ 440402 h 741084"/>
              <a:gd name="connsiteX102" fmla="*/ 578847 w 1145819"/>
              <a:gd name="connsiteY102" fmla="*/ 440041 h 741084"/>
              <a:gd name="connsiteX103" fmla="*/ 635004 w 1145819"/>
              <a:gd name="connsiteY103" fmla="*/ 494416 h 741084"/>
              <a:gd name="connsiteX104" fmla="*/ 635724 w 1145819"/>
              <a:gd name="connsiteY104" fmla="*/ 495137 h 741084"/>
              <a:gd name="connsiteX105" fmla="*/ 751638 w 1145819"/>
              <a:gd name="connsiteY105" fmla="*/ 607848 h 741084"/>
              <a:gd name="connsiteX106" fmla="*/ 793395 w 1145819"/>
              <a:gd name="connsiteY106" fmla="*/ 607487 h 741084"/>
              <a:gd name="connsiteX107" fmla="*/ 792675 w 1145819"/>
              <a:gd name="connsiteY107" fmla="*/ 566076 h 741084"/>
              <a:gd name="connsiteX108" fmla="*/ 676402 w 1145819"/>
              <a:gd name="connsiteY108" fmla="*/ 453005 h 741084"/>
              <a:gd name="connsiteX109" fmla="*/ 676042 w 1145819"/>
              <a:gd name="connsiteY109" fmla="*/ 421316 h 741084"/>
              <a:gd name="connsiteX110" fmla="*/ 707720 w 1145819"/>
              <a:gd name="connsiteY110" fmla="*/ 420956 h 741084"/>
              <a:gd name="connsiteX111" fmla="*/ 780796 w 1145819"/>
              <a:gd name="connsiteY111" fmla="*/ 491896 h 741084"/>
              <a:gd name="connsiteX112" fmla="*/ 781156 w 1145819"/>
              <a:gd name="connsiteY112" fmla="*/ 491896 h 741084"/>
              <a:gd name="connsiteX113" fmla="*/ 855312 w 1145819"/>
              <a:gd name="connsiteY113" fmla="*/ 564276 h 741084"/>
              <a:gd name="connsiteX114" fmla="*/ 896709 w 1145819"/>
              <a:gd name="connsiteY114" fmla="*/ 563555 h 741084"/>
              <a:gd name="connsiteX115" fmla="*/ 904989 w 1145819"/>
              <a:gd name="connsiteY115" fmla="*/ 542670 h 741084"/>
              <a:gd name="connsiteX116" fmla="*/ 895989 w 1145819"/>
              <a:gd name="connsiteY116" fmla="*/ 522144 h 741084"/>
              <a:gd name="connsiteX117" fmla="*/ 711244 w 1145819"/>
              <a:gd name="connsiteY117" fmla="*/ 342013 h 741084"/>
              <a:gd name="connsiteX118" fmla="*/ 654083 w 1145819"/>
              <a:gd name="connsiteY118" fmla="*/ 286279 h 741084"/>
              <a:gd name="connsiteX119" fmla="*/ 592887 w 1145819"/>
              <a:gd name="connsiteY119" fmla="*/ 286279 h 741084"/>
              <a:gd name="connsiteX120" fmla="*/ 415057 w 1145819"/>
              <a:gd name="connsiteY120" fmla="*/ 386387 h 741084"/>
              <a:gd name="connsiteX121" fmla="*/ 376179 w 1145819"/>
              <a:gd name="connsiteY121" fmla="*/ 396830 h 741084"/>
              <a:gd name="connsiteX122" fmla="*/ 319302 w 1145819"/>
              <a:gd name="connsiteY122" fmla="*/ 372703 h 741084"/>
              <a:gd name="connsiteX123" fmla="*/ 320382 w 1145819"/>
              <a:gd name="connsiteY123" fmla="*/ 261072 h 741084"/>
              <a:gd name="connsiteX124" fmla="*/ 489932 w 1145819"/>
              <a:gd name="connsiteY124" fmla="*/ 93266 h 741084"/>
              <a:gd name="connsiteX125" fmla="*/ 552929 w 1145819"/>
              <a:gd name="connsiteY125" fmla="*/ 49694 h 741084"/>
              <a:gd name="connsiteX126" fmla="*/ 506492 w 1145819"/>
              <a:gd name="connsiteY126" fmla="*/ 46993 h 741084"/>
              <a:gd name="connsiteX127" fmla="*/ 22319 w 1145819"/>
              <a:gd name="connsiteY127" fmla="*/ 0 h 741084"/>
              <a:gd name="connsiteX128" fmla="*/ 143272 w 1145819"/>
              <a:gd name="connsiteY128" fmla="*/ 0 h 741084"/>
              <a:gd name="connsiteX129" fmla="*/ 187910 w 1145819"/>
              <a:gd name="connsiteY129" fmla="*/ 43212 h 741084"/>
              <a:gd name="connsiteX130" fmla="*/ 270705 w 1145819"/>
              <a:gd name="connsiteY130" fmla="*/ 43212 h 741084"/>
              <a:gd name="connsiteX131" fmla="*/ 451415 w 1145819"/>
              <a:gd name="connsiteY131" fmla="*/ 7922 h 741084"/>
              <a:gd name="connsiteX132" fmla="*/ 644364 w 1145819"/>
              <a:gd name="connsiteY132" fmla="*/ 30969 h 741084"/>
              <a:gd name="connsiteX133" fmla="*/ 645084 w 1145819"/>
              <a:gd name="connsiteY133" fmla="*/ 30969 h 741084"/>
              <a:gd name="connsiteX134" fmla="*/ 960066 w 1145819"/>
              <a:gd name="connsiteY134" fmla="*/ 30969 h 741084"/>
              <a:gd name="connsiteX135" fmla="*/ 1002543 w 1145819"/>
              <a:gd name="connsiteY135" fmla="*/ 0 h 741084"/>
              <a:gd name="connsiteX136" fmla="*/ 1123496 w 1145819"/>
              <a:gd name="connsiteY136" fmla="*/ 0 h 741084"/>
              <a:gd name="connsiteX137" fmla="*/ 1145815 w 1145819"/>
              <a:gd name="connsiteY137" fmla="*/ 22326 h 741084"/>
              <a:gd name="connsiteX138" fmla="*/ 1145815 w 1145819"/>
              <a:gd name="connsiteY138" fmla="*/ 169607 h 741084"/>
              <a:gd name="connsiteX139" fmla="*/ 1123496 w 1145819"/>
              <a:gd name="connsiteY139" fmla="*/ 192293 h 741084"/>
              <a:gd name="connsiteX140" fmla="*/ 1101178 w 1145819"/>
              <a:gd name="connsiteY140" fmla="*/ 169607 h 741084"/>
              <a:gd name="connsiteX141" fmla="*/ 1101178 w 1145819"/>
              <a:gd name="connsiteY141" fmla="*/ 44652 h 741084"/>
              <a:gd name="connsiteX142" fmla="*/ 1002543 w 1145819"/>
              <a:gd name="connsiteY142" fmla="*/ 44652 h 741084"/>
              <a:gd name="connsiteX143" fmla="*/ 1002543 w 1145819"/>
              <a:gd name="connsiteY143" fmla="*/ 236220 h 741084"/>
              <a:gd name="connsiteX144" fmla="*/ 1002543 w 1145819"/>
              <a:gd name="connsiteY144" fmla="*/ 469209 h 741084"/>
              <a:gd name="connsiteX145" fmla="*/ 1101178 w 1145819"/>
              <a:gd name="connsiteY145" fmla="*/ 469209 h 741084"/>
              <a:gd name="connsiteX146" fmla="*/ 1101178 w 1145819"/>
              <a:gd name="connsiteY146" fmla="*/ 343175 h 741084"/>
              <a:gd name="connsiteX147" fmla="*/ 1123496 w 1145819"/>
              <a:gd name="connsiteY147" fmla="*/ 320849 h 741084"/>
              <a:gd name="connsiteX148" fmla="*/ 1145815 w 1145819"/>
              <a:gd name="connsiteY148" fmla="*/ 343175 h 741084"/>
              <a:gd name="connsiteX149" fmla="*/ 1145815 w 1145819"/>
              <a:gd name="connsiteY149" fmla="*/ 491536 h 741084"/>
              <a:gd name="connsiteX150" fmla="*/ 1123496 w 1145819"/>
              <a:gd name="connsiteY150" fmla="*/ 514222 h 741084"/>
              <a:gd name="connsiteX151" fmla="*/ 1002543 w 1145819"/>
              <a:gd name="connsiteY151" fmla="*/ 514222 h 741084"/>
              <a:gd name="connsiteX152" fmla="*/ 957906 w 1145819"/>
              <a:gd name="connsiteY152" fmla="*/ 469209 h 741084"/>
              <a:gd name="connsiteX153" fmla="*/ 957906 w 1145819"/>
              <a:gd name="connsiteY153" fmla="*/ 450124 h 741084"/>
              <a:gd name="connsiteX154" fmla="*/ 911829 w 1145819"/>
              <a:gd name="connsiteY154" fmla="*/ 474971 h 741084"/>
              <a:gd name="connsiteX155" fmla="*/ 927308 w 1145819"/>
              <a:gd name="connsiteY155" fmla="*/ 490095 h 741084"/>
              <a:gd name="connsiteX156" fmla="*/ 949986 w 1145819"/>
              <a:gd name="connsiteY156" fmla="*/ 542310 h 741084"/>
              <a:gd name="connsiteX157" fmla="*/ 928748 w 1145819"/>
              <a:gd name="connsiteY157" fmla="*/ 594884 h 741084"/>
              <a:gd name="connsiteX158" fmla="*/ 875831 w 1145819"/>
              <a:gd name="connsiteY158" fmla="*/ 617210 h 741084"/>
              <a:gd name="connsiteX159" fmla="*/ 843072 w 1145819"/>
              <a:gd name="connsiteY159" fmla="*/ 609648 h 741084"/>
              <a:gd name="connsiteX160" fmla="*/ 825433 w 1145819"/>
              <a:gd name="connsiteY160" fmla="*/ 638816 h 741084"/>
              <a:gd name="connsiteX161" fmla="*/ 772156 w 1145819"/>
              <a:gd name="connsiteY161" fmla="*/ 661142 h 741084"/>
              <a:gd name="connsiteX162" fmla="*/ 720679 w 1145819"/>
              <a:gd name="connsiteY162" fmla="*/ 640256 h 741084"/>
              <a:gd name="connsiteX163" fmla="*/ 712760 w 1145819"/>
              <a:gd name="connsiteY163" fmla="*/ 632694 h 741084"/>
              <a:gd name="connsiteX164" fmla="*/ 696921 w 1145819"/>
              <a:gd name="connsiteY164" fmla="*/ 657901 h 741084"/>
              <a:gd name="connsiteX165" fmla="*/ 644364 w 1145819"/>
              <a:gd name="connsiteY165" fmla="*/ 680227 h 741084"/>
              <a:gd name="connsiteX166" fmla="*/ 643644 w 1145819"/>
              <a:gd name="connsiteY166" fmla="*/ 680227 h 741084"/>
              <a:gd name="connsiteX167" fmla="*/ 608726 w 1145819"/>
              <a:gd name="connsiteY167" fmla="*/ 671585 h 741084"/>
              <a:gd name="connsiteX168" fmla="*/ 596846 w 1145819"/>
              <a:gd name="connsiteY168" fmla="*/ 692831 h 741084"/>
              <a:gd name="connsiteX169" fmla="*/ 578487 w 1145819"/>
              <a:gd name="connsiteY169" fmla="*/ 715157 h 741084"/>
              <a:gd name="connsiteX170" fmla="*/ 530250 w 1145819"/>
              <a:gd name="connsiteY170" fmla="*/ 740724 h 741084"/>
              <a:gd name="connsiteX171" fmla="*/ 523411 w 1145819"/>
              <a:gd name="connsiteY171" fmla="*/ 741084 h 741084"/>
              <a:gd name="connsiteX172" fmla="*/ 478413 w 1145819"/>
              <a:gd name="connsiteY172" fmla="*/ 724880 h 741084"/>
              <a:gd name="connsiteX173" fmla="*/ 453215 w 1145819"/>
              <a:gd name="connsiteY173" fmla="*/ 678787 h 741084"/>
              <a:gd name="connsiteX174" fmla="*/ 448175 w 1145819"/>
              <a:gd name="connsiteY174" fmla="*/ 678787 h 741084"/>
              <a:gd name="connsiteX175" fmla="*/ 402817 w 1145819"/>
              <a:gd name="connsiteY175" fmla="*/ 662583 h 741084"/>
              <a:gd name="connsiteX176" fmla="*/ 377619 w 1145819"/>
              <a:gd name="connsiteY176" fmla="*/ 616490 h 741084"/>
              <a:gd name="connsiteX177" fmla="*/ 372939 w 1145819"/>
              <a:gd name="connsiteY177" fmla="*/ 616490 h 741084"/>
              <a:gd name="connsiteX178" fmla="*/ 327582 w 1145819"/>
              <a:gd name="connsiteY178" fmla="*/ 600646 h 741084"/>
              <a:gd name="connsiteX179" fmla="*/ 302383 w 1145819"/>
              <a:gd name="connsiteY179" fmla="*/ 554553 h 741084"/>
              <a:gd name="connsiteX180" fmla="*/ 297343 w 1145819"/>
              <a:gd name="connsiteY180" fmla="*/ 554553 h 741084"/>
              <a:gd name="connsiteX181" fmla="*/ 252346 w 1145819"/>
              <a:gd name="connsiteY181" fmla="*/ 538348 h 741084"/>
              <a:gd name="connsiteX182" fmla="*/ 226787 w 1145819"/>
              <a:gd name="connsiteY182" fmla="*/ 491536 h 741084"/>
              <a:gd name="connsiteX183" fmla="*/ 216348 w 1145819"/>
              <a:gd name="connsiteY183" fmla="*/ 483253 h 741084"/>
              <a:gd name="connsiteX184" fmla="*/ 187910 w 1145819"/>
              <a:gd name="connsiteY184" fmla="*/ 469209 h 741084"/>
              <a:gd name="connsiteX185" fmla="*/ 143272 w 1145819"/>
              <a:gd name="connsiteY185" fmla="*/ 514222 h 741084"/>
              <a:gd name="connsiteX186" fmla="*/ 22319 w 1145819"/>
              <a:gd name="connsiteY186" fmla="*/ 514222 h 741084"/>
              <a:gd name="connsiteX187" fmla="*/ 0 w 1145819"/>
              <a:gd name="connsiteY187" fmla="*/ 491536 h 741084"/>
              <a:gd name="connsiteX188" fmla="*/ 0 w 1145819"/>
              <a:gd name="connsiteY188" fmla="*/ 350017 h 741084"/>
              <a:gd name="connsiteX189" fmla="*/ 22319 w 1145819"/>
              <a:gd name="connsiteY189" fmla="*/ 327691 h 741084"/>
              <a:gd name="connsiteX190" fmla="*/ 44638 w 1145819"/>
              <a:gd name="connsiteY190" fmla="*/ 350017 h 741084"/>
              <a:gd name="connsiteX191" fmla="*/ 44638 w 1145819"/>
              <a:gd name="connsiteY191" fmla="*/ 469209 h 741084"/>
              <a:gd name="connsiteX192" fmla="*/ 143272 w 1145819"/>
              <a:gd name="connsiteY192" fmla="*/ 469209 h 741084"/>
              <a:gd name="connsiteX193" fmla="*/ 143272 w 1145819"/>
              <a:gd name="connsiteY193" fmla="*/ 44652 h 741084"/>
              <a:gd name="connsiteX194" fmla="*/ 44638 w 1145819"/>
              <a:gd name="connsiteY194" fmla="*/ 44652 h 741084"/>
              <a:gd name="connsiteX195" fmla="*/ 44638 w 1145819"/>
              <a:gd name="connsiteY195" fmla="*/ 166366 h 741084"/>
              <a:gd name="connsiteX196" fmla="*/ 22319 w 1145819"/>
              <a:gd name="connsiteY196" fmla="*/ 188692 h 741084"/>
              <a:gd name="connsiteX197" fmla="*/ 0 w 1145819"/>
              <a:gd name="connsiteY197" fmla="*/ 166366 h 741084"/>
              <a:gd name="connsiteX198" fmla="*/ 0 w 1145819"/>
              <a:gd name="connsiteY198" fmla="*/ 22326 h 741084"/>
              <a:gd name="connsiteX199" fmla="*/ 22319 w 1145819"/>
              <a:gd name="connsiteY199" fmla="*/ 0 h 741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145819" h="741084">
                <a:moveTo>
                  <a:pt x="541769" y="621171"/>
                </a:moveTo>
                <a:cubicBezTo>
                  <a:pt x="541050" y="621171"/>
                  <a:pt x="539970" y="621531"/>
                  <a:pt x="539250" y="621531"/>
                </a:cubicBezTo>
                <a:cubicBezTo>
                  <a:pt x="532410" y="621891"/>
                  <a:pt x="525930" y="625492"/>
                  <a:pt x="521251" y="630894"/>
                </a:cubicBezTo>
                <a:lnTo>
                  <a:pt x="503252" y="652860"/>
                </a:lnTo>
                <a:cubicBezTo>
                  <a:pt x="493892" y="664383"/>
                  <a:pt x="495332" y="680948"/>
                  <a:pt x="506851" y="689950"/>
                </a:cubicBezTo>
                <a:cubicBezTo>
                  <a:pt x="512251" y="694631"/>
                  <a:pt x="519091" y="696792"/>
                  <a:pt x="526290" y="696072"/>
                </a:cubicBezTo>
                <a:cubicBezTo>
                  <a:pt x="533130" y="695352"/>
                  <a:pt x="539610" y="692111"/>
                  <a:pt x="543929" y="686349"/>
                </a:cubicBezTo>
                <a:lnTo>
                  <a:pt x="562288" y="664383"/>
                </a:lnTo>
                <a:cubicBezTo>
                  <a:pt x="566608" y="658982"/>
                  <a:pt x="568768" y="652140"/>
                  <a:pt x="568048" y="644938"/>
                </a:cubicBezTo>
                <a:cubicBezTo>
                  <a:pt x="567328" y="638096"/>
                  <a:pt x="564088" y="631614"/>
                  <a:pt x="558689" y="627293"/>
                </a:cubicBezTo>
                <a:cubicBezTo>
                  <a:pt x="553649" y="623332"/>
                  <a:pt x="547889" y="621171"/>
                  <a:pt x="541769" y="621171"/>
                </a:cubicBezTo>
                <a:close/>
                <a:moveTo>
                  <a:pt x="466534" y="559234"/>
                </a:moveTo>
                <a:cubicBezTo>
                  <a:pt x="458974" y="559234"/>
                  <a:pt x="451415" y="562475"/>
                  <a:pt x="446015" y="568597"/>
                </a:cubicBezTo>
                <a:lnTo>
                  <a:pt x="428016" y="590923"/>
                </a:lnTo>
                <a:cubicBezTo>
                  <a:pt x="423336" y="596324"/>
                  <a:pt x="421176" y="603166"/>
                  <a:pt x="421896" y="610008"/>
                </a:cubicBezTo>
                <a:cubicBezTo>
                  <a:pt x="422616" y="617210"/>
                  <a:pt x="425856" y="623692"/>
                  <a:pt x="431616" y="628013"/>
                </a:cubicBezTo>
                <a:cubicBezTo>
                  <a:pt x="437015" y="632694"/>
                  <a:pt x="443495" y="634495"/>
                  <a:pt x="450695" y="634135"/>
                </a:cubicBezTo>
                <a:cubicBezTo>
                  <a:pt x="457894" y="633415"/>
                  <a:pt x="464374" y="629814"/>
                  <a:pt x="468694" y="624412"/>
                </a:cubicBezTo>
                <a:lnTo>
                  <a:pt x="486693" y="602446"/>
                </a:lnTo>
                <a:cubicBezTo>
                  <a:pt x="496052" y="590923"/>
                  <a:pt x="494252" y="574358"/>
                  <a:pt x="483093" y="564996"/>
                </a:cubicBezTo>
                <a:cubicBezTo>
                  <a:pt x="478413" y="561035"/>
                  <a:pt x="472293" y="559234"/>
                  <a:pt x="466534" y="559234"/>
                </a:cubicBezTo>
                <a:close/>
                <a:moveTo>
                  <a:pt x="390938" y="496937"/>
                </a:moveTo>
                <a:cubicBezTo>
                  <a:pt x="390218" y="496937"/>
                  <a:pt x="389138" y="496937"/>
                  <a:pt x="388418" y="497297"/>
                </a:cubicBezTo>
                <a:cubicBezTo>
                  <a:pt x="381579" y="497657"/>
                  <a:pt x="375099" y="501258"/>
                  <a:pt x="370779" y="506660"/>
                </a:cubicBezTo>
                <a:lnTo>
                  <a:pt x="352420" y="528626"/>
                </a:lnTo>
                <a:cubicBezTo>
                  <a:pt x="348100" y="534387"/>
                  <a:pt x="345581" y="541229"/>
                  <a:pt x="346661" y="548071"/>
                </a:cubicBezTo>
                <a:cubicBezTo>
                  <a:pt x="347381" y="555273"/>
                  <a:pt x="350620" y="561395"/>
                  <a:pt x="356020" y="566076"/>
                </a:cubicBezTo>
                <a:cubicBezTo>
                  <a:pt x="367179" y="575079"/>
                  <a:pt x="384098" y="573638"/>
                  <a:pt x="393458" y="562475"/>
                </a:cubicBezTo>
                <a:lnTo>
                  <a:pt x="411457" y="540509"/>
                </a:lnTo>
                <a:cubicBezTo>
                  <a:pt x="416137" y="534747"/>
                  <a:pt x="417937" y="527906"/>
                  <a:pt x="417577" y="520704"/>
                </a:cubicBezTo>
                <a:cubicBezTo>
                  <a:pt x="416497" y="513862"/>
                  <a:pt x="413257" y="507380"/>
                  <a:pt x="407857" y="503059"/>
                </a:cubicBezTo>
                <a:cubicBezTo>
                  <a:pt x="403177" y="499098"/>
                  <a:pt x="397058" y="496937"/>
                  <a:pt x="390938" y="496937"/>
                </a:cubicBezTo>
                <a:close/>
                <a:moveTo>
                  <a:pt x="313182" y="435000"/>
                </a:moveTo>
                <a:cubicBezTo>
                  <a:pt x="306343" y="435720"/>
                  <a:pt x="299863" y="438961"/>
                  <a:pt x="295183" y="444363"/>
                </a:cubicBezTo>
                <a:lnTo>
                  <a:pt x="277185" y="466689"/>
                </a:lnTo>
                <a:cubicBezTo>
                  <a:pt x="267825" y="477852"/>
                  <a:pt x="269265" y="494776"/>
                  <a:pt x="280784" y="503779"/>
                </a:cubicBezTo>
                <a:cubicBezTo>
                  <a:pt x="291944" y="513142"/>
                  <a:pt x="308503" y="511701"/>
                  <a:pt x="317862" y="500538"/>
                </a:cubicBezTo>
                <a:lnTo>
                  <a:pt x="336221" y="478212"/>
                </a:lnTo>
                <a:cubicBezTo>
                  <a:pt x="345221" y="467049"/>
                  <a:pt x="343781" y="450124"/>
                  <a:pt x="332621" y="440762"/>
                </a:cubicBezTo>
                <a:cubicBezTo>
                  <a:pt x="327942" y="437161"/>
                  <a:pt x="321822" y="435000"/>
                  <a:pt x="315702" y="435000"/>
                </a:cubicBezTo>
                <a:cubicBezTo>
                  <a:pt x="314982" y="435000"/>
                  <a:pt x="314262" y="435000"/>
                  <a:pt x="313182" y="435000"/>
                </a:cubicBezTo>
                <a:close/>
                <a:moveTo>
                  <a:pt x="1123772" y="235031"/>
                </a:moveTo>
                <a:cubicBezTo>
                  <a:pt x="1129462" y="235031"/>
                  <a:pt x="1135151" y="237165"/>
                  <a:pt x="1139419" y="241432"/>
                </a:cubicBezTo>
                <a:cubicBezTo>
                  <a:pt x="1143330" y="245344"/>
                  <a:pt x="1145819" y="251033"/>
                  <a:pt x="1145819" y="257078"/>
                </a:cubicBezTo>
                <a:cubicBezTo>
                  <a:pt x="1145819" y="262768"/>
                  <a:pt x="1143330" y="268458"/>
                  <a:pt x="1139419" y="272369"/>
                </a:cubicBezTo>
                <a:cubicBezTo>
                  <a:pt x="1135151" y="276636"/>
                  <a:pt x="1129462" y="279126"/>
                  <a:pt x="1123772" y="279126"/>
                </a:cubicBezTo>
                <a:cubicBezTo>
                  <a:pt x="1117727" y="279126"/>
                  <a:pt x="1112037" y="276636"/>
                  <a:pt x="1108126" y="272369"/>
                </a:cubicBezTo>
                <a:cubicBezTo>
                  <a:pt x="1103859" y="268458"/>
                  <a:pt x="1101725" y="262768"/>
                  <a:pt x="1101725" y="257078"/>
                </a:cubicBezTo>
                <a:cubicBezTo>
                  <a:pt x="1101725" y="251033"/>
                  <a:pt x="1103859" y="245344"/>
                  <a:pt x="1108126" y="241432"/>
                </a:cubicBezTo>
                <a:cubicBezTo>
                  <a:pt x="1112037" y="237165"/>
                  <a:pt x="1117727" y="235031"/>
                  <a:pt x="1123772" y="235031"/>
                </a:cubicBezTo>
                <a:close/>
                <a:moveTo>
                  <a:pt x="22047" y="235031"/>
                </a:moveTo>
                <a:cubicBezTo>
                  <a:pt x="27737" y="235031"/>
                  <a:pt x="33427" y="237165"/>
                  <a:pt x="37694" y="241432"/>
                </a:cubicBezTo>
                <a:cubicBezTo>
                  <a:pt x="41605" y="245344"/>
                  <a:pt x="44095" y="251033"/>
                  <a:pt x="44095" y="257078"/>
                </a:cubicBezTo>
                <a:cubicBezTo>
                  <a:pt x="44095" y="262768"/>
                  <a:pt x="41605" y="268458"/>
                  <a:pt x="37694" y="272369"/>
                </a:cubicBezTo>
                <a:cubicBezTo>
                  <a:pt x="33427" y="276636"/>
                  <a:pt x="27737" y="279126"/>
                  <a:pt x="22047" y="279126"/>
                </a:cubicBezTo>
                <a:cubicBezTo>
                  <a:pt x="16358" y="279126"/>
                  <a:pt x="10668" y="276636"/>
                  <a:pt x="6401" y="272369"/>
                </a:cubicBezTo>
                <a:cubicBezTo>
                  <a:pt x="2134" y="268458"/>
                  <a:pt x="0" y="262768"/>
                  <a:pt x="0" y="257078"/>
                </a:cubicBezTo>
                <a:cubicBezTo>
                  <a:pt x="0" y="251033"/>
                  <a:pt x="2134" y="245344"/>
                  <a:pt x="6401" y="241432"/>
                </a:cubicBezTo>
                <a:cubicBezTo>
                  <a:pt x="10668" y="237165"/>
                  <a:pt x="16358" y="235031"/>
                  <a:pt x="22047" y="235031"/>
                </a:cubicBezTo>
                <a:close/>
                <a:moveTo>
                  <a:pt x="641124" y="75981"/>
                </a:moveTo>
                <a:cubicBezTo>
                  <a:pt x="595766" y="75981"/>
                  <a:pt x="553289" y="93266"/>
                  <a:pt x="521251" y="125314"/>
                </a:cubicBezTo>
                <a:lnTo>
                  <a:pt x="352060" y="292761"/>
                </a:lnTo>
                <a:cubicBezTo>
                  <a:pt x="338741" y="306085"/>
                  <a:pt x="338021" y="328051"/>
                  <a:pt x="351340" y="341374"/>
                </a:cubicBezTo>
                <a:cubicBezTo>
                  <a:pt x="362500" y="352537"/>
                  <a:pt x="379419" y="355418"/>
                  <a:pt x="393098" y="347496"/>
                </a:cubicBezTo>
                <a:lnTo>
                  <a:pt x="575968" y="244148"/>
                </a:lnTo>
                <a:cubicBezTo>
                  <a:pt x="579207" y="242347"/>
                  <a:pt x="583167" y="241267"/>
                  <a:pt x="586767" y="241267"/>
                </a:cubicBezTo>
                <a:lnTo>
                  <a:pt x="733999" y="241267"/>
                </a:lnTo>
                <a:cubicBezTo>
                  <a:pt x="746238" y="241267"/>
                  <a:pt x="756317" y="251350"/>
                  <a:pt x="756317" y="263593"/>
                </a:cubicBezTo>
                <a:cubicBezTo>
                  <a:pt x="756317" y="276196"/>
                  <a:pt x="746238" y="286279"/>
                  <a:pt x="733999" y="286279"/>
                </a:cubicBezTo>
                <a:lnTo>
                  <a:pt x="718159" y="286279"/>
                </a:lnTo>
                <a:lnTo>
                  <a:pt x="757915" y="325063"/>
                </a:lnTo>
                <a:lnTo>
                  <a:pt x="877990" y="442202"/>
                </a:lnTo>
                <a:lnTo>
                  <a:pt x="957906" y="399350"/>
                </a:lnTo>
                <a:lnTo>
                  <a:pt x="957906" y="252432"/>
                </a:lnTo>
                <a:lnTo>
                  <a:pt x="957906" y="75981"/>
                </a:lnTo>
                <a:close/>
                <a:moveTo>
                  <a:pt x="506492" y="46993"/>
                </a:moveTo>
                <a:cubicBezTo>
                  <a:pt x="490922" y="47353"/>
                  <a:pt x="475353" y="48974"/>
                  <a:pt x="460054" y="51854"/>
                </a:cubicBezTo>
                <a:lnTo>
                  <a:pt x="276825" y="87864"/>
                </a:lnTo>
                <a:cubicBezTo>
                  <a:pt x="275745" y="87864"/>
                  <a:pt x="274305" y="88224"/>
                  <a:pt x="272505" y="88224"/>
                </a:cubicBezTo>
                <a:lnTo>
                  <a:pt x="187910" y="88224"/>
                </a:lnTo>
                <a:lnTo>
                  <a:pt x="187910" y="423117"/>
                </a:lnTo>
                <a:cubicBezTo>
                  <a:pt x="205909" y="426358"/>
                  <a:pt x="223188" y="433560"/>
                  <a:pt x="238307" y="444003"/>
                </a:cubicBezTo>
                <a:cubicBezTo>
                  <a:pt x="239747" y="441842"/>
                  <a:pt x="241187" y="440041"/>
                  <a:pt x="242626" y="438241"/>
                </a:cubicBezTo>
                <a:lnTo>
                  <a:pt x="260985" y="416275"/>
                </a:lnTo>
                <a:cubicBezTo>
                  <a:pt x="272865" y="401511"/>
                  <a:pt x="290144" y="392148"/>
                  <a:pt x="308863" y="390708"/>
                </a:cubicBezTo>
                <a:cubicBezTo>
                  <a:pt x="327942" y="388547"/>
                  <a:pt x="346301" y="394309"/>
                  <a:pt x="361060" y="406552"/>
                </a:cubicBezTo>
                <a:cubicBezTo>
                  <a:pt x="375459" y="418435"/>
                  <a:pt x="384098" y="435000"/>
                  <a:pt x="386258" y="452285"/>
                </a:cubicBezTo>
                <a:lnTo>
                  <a:pt x="402087" y="454291"/>
                </a:lnTo>
                <a:lnTo>
                  <a:pt x="412897" y="455661"/>
                </a:lnTo>
                <a:cubicBezTo>
                  <a:pt x="421356" y="458407"/>
                  <a:pt x="429276" y="462728"/>
                  <a:pt x="436295" y="468489"/>
                </a:cubicBezTo>
                <a:cubicBezTo>
                  <a:pt x="450335" y="480012"/>
                  <a:pt x="459334" y="496577"/>
                  <a:pt x="461494" y="514582"/>
                </a:cubicBezTo>
                <a:cubicBezTo>
                  <a:pt x="479133" y="513502"/>
                  <a:pt x="497132" y="518543"/>
                  <a:pt x="511891" y="530786"/>
                </a:cubicBezTo>
                <a:cubicBezTo>
                  <a:pt x="526290" y="542670"/>
                  <a:pt x="534930" y="559234"/>
                  <a:pt x="537090" y="576879"/>
                </a:cubicBezTo>
                <a:cubicBezTo>
                  <a:pt x="554369" y="575439"/>
                  <a:pt x="572368" y="580840"/>
                  <a:pt x="587127" y="592723"/>
                </a:cubicBezTo>
                <a:cubicBezTo>
                  <a:pt x="587487" y="593083"/>
                  <a:pt x="587847" y="593444"/>
                  <a:pt x="588207" y="593804"/>
                </a:cubicBezTo>
                <a:cubicBezTo>
                  <a:pt x="589287" y="594164"/>
                  <a:pt x="589647" y="594884"/>
                  <a:pt x="590727" y="595604"/>
                </a:cubicBezTo>
                <a:lnTo>
                  <a:pt x="623125" y="627293"/>
                </a:lnTo>
                <a:cubicBezTo>
                  <a:pt x="628525" y="632694"/>
                  <a:pt x="636444" y="635575"/>
                  <a:pt x="644004" y="635575"/>
                </a:cubicBezTo>
                <a:cubicBezTo>
                  <a:pt x="651563" y="635575"/>
                  <a:pt x="659123" y="632334"/>
                  <a:pt x="664523" y="626933"/>
                </a:cubicBezTo>
                <a:cubicBezTo>
                  <a:pt x="675682" y="615049"/>
                  <a:pt x="675682" y="596684"/>
                  <a:pt x="664163" y="585161"/>
                </a:cubicBezTo>
                <a:lnTo>
                  <a:pt x="547889" y="472090"/>
                </a:lnTo>
                <a:cubicBezTo>
                  <a:pt x="538890" y="463448"/>
                  <a:pt x="538890" y="449404"/>
                  <a:pt x="547529" y="440402"/>
                </a:cubicBezTo>
                <a:cubicBezTo>
                  <a:pt x="555809" y="431759"/>
                  <a:pt x="570208" y="431759"/>
                  <a:pt x="578847" y="440041"/>
                </a:cubicBezTo>
                <a:lnTo>
                  <a:pt x="635004" y="494416"/>
                </a:lnTo>
                <a:cubicBezTo>
                  <a:pt x="635004" y="494776"/>
                  <a:pt x="635364" y="494776"/>
                  <a:pt x="635724" y="495137"/>
                </a:cubicBezTo>
                <a:lnTo>
                  <a:pt x="751638" y="607848"/>
                </a:lnTo>
                <a:cubicBezTo>
                  <a:pt x="763517" y="619011"/>
                  <a:pt x="781876" y="619011"/>
                  <a:pt x="793395" y="607487"/>
                </a:cubicBezTo>
                <a:cubicBezTo>
                  <a:pt x="804555" y="595604"/>
                  <a:pt x="804195" y="577239"/>
                  <a:pt x="792675" y="566076"/>
                </a:cubicBezTo>
                <a:lnTo>
                  <a:pt x="676402" y="453005"/>
                </a:lnTo>
                <a:cubicBezTo>
                  <a:pt x="667762" y="444363"/>
                  <a:pt x="667402" y="429959"/>
                  <a:pt x="676042" y="421316"/>
                </a:cubicBezTo>
                <a:cubicBezTo>
                  <a:pt x="684681" y="412314"/>
                  <a:pt x="698721" y="411954"/>
                  <a:pt x="707720" y="420956"/>
                </a:cubicBezTo>
                <a:lnTo>
                  <a:pt x="780796" y="491896"/>
                </a:lnTo>
                <a:cubicBezTo>
                  <a:pt x="780796" y="491896"/>
                  <a:pt x="780796" y="491896"/>
                  <a:pt x="781156" y="491896"/>
                </a:cubicBezTo>
                <a:lnTo>
                  <a:pt x="855312" y="564276"/>
                </a:lnTo>
                <a:cubicBezTo>
                  <a:pt x="866831" y="575439"/>
                  <a:pt x="885550" y="575079"/>
                  <a:pt x="896709" y="563555"/>
                </a:cubicBezTo>
                <a:cubicBezTo>
                  <a:pt x="902109" y="558154"/>
                  <a:pt x="905349" y="550592"/>
                  <a:pt x="904989" y="542670"/>
                </a:cubicBezTo>
                <a:cubicBezTo>
                  <a:pt x="904989" y="534747"/>
                  <a:pt x="901749" y="527545"/>
                  <a:pt x="895989" y="522144"/>
                </a:cubicBezTo>
                <a:lnTo>
                  <a:pt x="711244" y="342013"/>
                </a:lnTo>
                <a:lnTo>
                  <a:pt x="654083" y="286279"/>
                </a:lnTo>
                <a:lnTo>
                  <a:pt x="592887" y="286279"/>
                </a:lnTo>
                <a:lnTo>
                  <a:pt x="415057" y="386387"/>
                </a:lnTo>
                <a:cubicBezTo>
                  <a:pt x="402817" y="393229"/>
                  <a:pt x="389498" y="396830"/>
                  <a:pt x="376179" y="396830"/>
                </a:cubicBezTo>
                <a:cubicBezTo>
                  <a:pt x="355300" y="396830"/>
                  <a:pt x="334421" y="388547"/>
                  <a:pt x="319302" y="372703"/>
                </a:cubicBezTo>
                <a:cubicBezTo>
                  <a:pt x="289064" y="341374"/>
                  <a:pt x="289784" y="291321"/>
                  <a:pt x="320382" y="261072"/>
                </a:cubicBezTo>
                <a:lnTo>
                  <a:pt x="489932" y="93266"/>
                </a:lnTo>
                <a:cubicBezTo>
                  <a:pt x="508291" y="74901"/>
                  <a:pt x="529890" y="60497"/>
                  <a:pt x="552929" y="49694"/>
                </a:cubicBezTo>
                <a:cubicBezTo>
                  <a:pt x="537630" y="47533"/>
                  <a:pt x="522061" y="46633"/>
                  <a:pt x="506492" y="46993"/>
                </a:cubicBezTo>
                <a:close/>
                <a:moveTo>
                  <a:pt x="22319" y="0"/>
                </a:moveTo>
                <a:lnTo>
                  <a:pt x="143272" y="0"/>
                </a:lnTo>
                <a:cubicBezTo>
                  <a:pt x="167391" y="0"/>
                  <a:pt x="187190" y="19445"/>
                  <a:pt x="187910" y="43212"/>
                </a:cubicBezTo>
                <a:lnTo>
                  <a:pt x="270705" y="43212"/>
                </a:lnTo>
                <a:lnTo>
                  <a:pt x="451415" y="7922"/>
                </a:lnTo>
                <a:cubicBezTo>
                  <a:pt x="516931" y="-4681"/>
                  <a:pt x="583527" y="3241"/>
                  <a:pt x="644364" y="30969"/>
                </a:cubicBezTo>
                <a:cubicBezTo>
                  <a:pt x="644364" y="30969"/>
                  <a:pt x="644724" y="30969"/>
                  <a:pt x="645084" y="30969"/>
                </a:cubicBezTo>
                <a:lnTo>
                  <a:pt x="960066" y="30969"/>
                </a:lnTo>
                <a:cubicBezTo>
                  <a:pt x="965825" y="12964"/>
                  <a:pt x="982744" y="0"/>
                  <a:pt x="1002543" y="0"/>
                </a:cubicBezTo>
                <a:lnTo>
                  <a:pt x="1123496" y="0"/>
                </a:lnTo>
                <a:cubicBezTo>
                  <a:pt x="1135736" y="0"/>
                  <a:pt x="1145815" y="10083"/>
                  <a:pt x="1145815" y="22326"/>
                </a:cubicBezTo>
                <a:lnTo>
                  <a:pt x="1145815" y="169607"/>
                </a:lnTo>
                <a:cubicBezTo>
                  <a:pt x="1145815" y="181850"/>
                  <a:pt x="1135736" y="192293"/>
                  <a:pt x="1123496" y="192293"/>
                </a:cubicBezTo>
                <a:cubicBezTo>
                  <a:pt x="1111257" y="192293"/>
                  <a:pt x="1101178" y="181850"/>
                  <a:pt x="1101178" y="169607"/>
                </a:cubicBezTo>
                <a:lnTo>
                  <a:pt x="1101178" y="44652"/>
                </a:lnTo>
                <a:lnTo>
                  <a:pt x="1002543" y="44652"/>
                </a:lnTo>
                <a:lnTo>
                  <a:pt x="1002543" y="236220"/>
                </a:lnTo>
                <a:lnTo>
                  <a:pt x="1002543" y="469209"/>
                </a:lnTo>
                <a:lnTo>
                  <a:pt x="1101178" y="469209"/>
                </a:lnTo>
                <a:lnTo>
                  <a:pt x="1101178" y="343175"/>
                </a:lnTo>
                <a:cubicBezTo>
                  <a:pt x="1101178" y="330931"/>
                  <a:pt x="1111257" y="320849"/>
                  <a:pt x="1123496" y="320849"/>
                </a:cubicBezTo>
                <a:cubicBezTo>
                  <a:pt x="1135736" y="320849"/>
                  <a:pt x="1145815" y="330931"/>
                  <a:pt x="1145815" y="343175"/>
                </a:cubicBezTo>
                <a:lnTo>
                  <a:pt x="1145815" y="491536"/>
                </a:lnTo>
                <a:cubicBezTo>
                  <a:pt x="1145815" y="503779"/>
                  <a:pt x="1135736" y="514222"/>
                  <a:pt x="1123496" y="514222"/>
                </a:cubicBezTo>
                <a:lnTo>
                  <a:pt x="1002543" y="514222"/>
                </a:lnTo>
                <a:cubicBezTo>
                  <a:pt x="978065" y="514222"/>
                  <a:pt x="957906" y="494056"/>
                  <a:pt x="957906" y="469209"/>
                </a:cubicBezTo>
                <a:lnTo>
                  <a:pt x="957906" y="450124"/>
                </a:lnTo>
                <a:lnTo>
                  <a:pt x="911829" y="474971"/>
                </a:lnTo>
                <a:lnTo>
                  <a:pt x="927308" y="490095"/>
                </a:lnTo>
                <a:cubicBezTo>
                  <a:pt x="941707" y="503779"/>
                  <a:pt x="949626" y="522504"/>
                  <a:pt x="949986" y="542310"/>
                </a:cubicBezTo>
                <a:cubicBezTo>
                  <a:pt x="949986" y="561755"/>
                  <a:pt x="942787" y="580840"/>
                  <a:pt x="928748" y="594884"/>
                </a:cubicBezTo>
                <a:cubicBezTo>
                  <a:pt x="914348" y="609648"/>
                  <a:pt x="894909" y="617210"/>
                  <a:pt x="875831" y="617210"/>
                </a:cubicBezTo>
                <a:cubicBezTo>
                  <a:pt x="864311" y="617210"/>
                  <a:pt x="853152" y="614689"/>
                  <a:pt x="843072" y="609648"/>
                </a:cubicBezTo>
                <a:cubicBezTo>
                  <a:pt x="839473" y="620091"/>
                  <a:pt x="833353" y="630174"/>
                  <a:pt x="825433" y="638816"/>
                </a:cubicBezTo>
                <a:cubicBezTo>
                  <a:pt x="811034" y="653580"/>
                  <a:pt x="791595" y="661142"/>
                  <a:pt x="772156" y="661142"/>
                </a:cubicBezTo>
                <a:cubicBezTo>
                  <a:pt x="753437" y="661142"/>
                  <a:pt x="735079" y="654300"/>
                  <a:pt x="720679" y="640256"/>
                </a:cubicBezTo>
                <a:lnTo>
                  <a:pt x="712760" y="632694"/>
                </a:lnTo>
                <a:cubicBezTo>
                  <a:pt x="709520" y="641697"/>
                  <a:pt x="704120" y="650699"/>
                  <a:pt x="696921" y="657901"/>
                </a:cubicBezTo>
                <a:cubicBezTo>
                  <a:pt x="682881" y="671945"/>
                  <a:pt x="664523" y="680227"/>
                  <a:pt x="644364" y="680227"/>
                </a:cubicBezTo>
                <a:cubicBezTo>
                  <a:pt x="644364" y="680227"/>
                  <a:pt x="644004" y="680227"/>
                  <a:pt x="643644" y="680227"/>
                </a:cubicBezTo>
                <a:cubicBezTo>
                  <a:pt x="631404" y="680227"/>
                  <a:pt x="619525" y="677347"/>
                  <a:pt x="608726" y="671585"/>
                </a:cubicBezTo>
                <a:cubicBezTo>
                  <a:pt x="606206" y="679147"/>
                  <a:pt x="602246" y="686349"/>
                  <a:pt x="596846" y="692831"/>
                </a:cubicBezTo>
                <a:lnTo>
                  <a:pt x="578487" y="715157"/>
                </a:lnTo>
                <a:cubicBezTo>
                  <a:pt x="566608" y="729561"/>
                  <a:pt x="549329" y="738563"/>
                  <a:pt x="530250" y="740724"/>
                </a:cubicBezTo>
                <a:cubicBezTo>
                  <a:pt x="528090" y="740724"/>
                  <a:pt x="525930" y="741084"/>
                  <a:pt x="523411" y="741084"/>
                </a:cubicBezTo>
                <a:cubicBezTo>
                  <a:pt x="506851" y="741084"/>
                  <a:pt x="491372" y="735323"/>
                  <a:pt x="478413" y="724880"/>
                </a:cubicBezTo>
                <a:cubicBezTo>
                  <a:pt x="463654" y="712636"/>
                  <a:pt x="455014" y="696072"/>
                  <a:pt x="453215" y="678787"/>
                </a:cubicBezTo>
                <a:cubicBezTo>
                  <a:pt x="451415" y="678787"/>
                  <a:pt x="449975" y="678787"/>
                  <a:pt x="448175" y="678787"/>
                </a:cubicBezTo>
                <a:cubicBezTo>
                  <a:pt x="431616" y="678787"/>
                  <a:pt x="415777" y="673025"/>
                  <a:pt x="402817" y="662583"/>
                </a:cubicBezTo>
                <a:cubicBezTo>
                  <a:pt x="388778" y="651059"/>
                  <a:pt x="379779" y="634495"/>
                  <a:pt x="377619" y="616490"/>
                </a:cubicBezTo>
                <a:cubicBezTo>
                  <a:pt x="376179" y="616490"/>
                  <a:pt x="374379" y="616490"/>
                  <a:pt x="372939" y="616490"/>
                </a:cubicBezTo>
                <a:cubicBezTo>
                  <a:pt x="356740" y="616490"/>
                  <a:pt x="340901" y="611449"/>
                  <a:pt x="327582" y="600646"/>
                </a:cubicBezTo>
                <a:cubicBezTo>
                  <a:pt x="313542" y="589122"/>
                  <a:pt x="304543" y="572558"/>
                  <a:pt x="302383" y="554553"/>
                </a:cubicBezTo>
                <a:cubicBezTo>
                  <a:pt x="300943" y="554553"/>
                  <a:pt x="299143" y="554553"/>
                  <a:pt x="297343" y="554553"/>
                </a:cubicBezTo>
                <a:cubicBezTo>
                  <a:pt x="281504" y="554553"/>
                  <a:pt x="265305" y="549511"/>
                  <a:pt x="252346" y="538348"/>
                </a:cubicBezTo>
                <a:cubicBezTo>
                  <a:pt x="237227" y="526105"/>
                  <a:pt x="228947" y="509180"/>
                  <a:pt x="226787" y="491536"/>
                </a:cubicBezTo>
                <a:lnTo>
                  <a:pt x="216348" y="483253"/>
                </a:lnTo>
                <a:cubicBezTo>
                  <a:pt x="208068" y="476772"/>
                  <a:pt x="198349" y="472090"/>
                  <a:pt x="187910" y="469209"/>
                </a:cubicBezTo>
                <a:cubicBezTo>
                  <a:pt x="187910" y="494056"/>
                  <a:pt x="167751" y="514222"/>
                  <a:pt x="143272" y="514222"/>
                </a:cubicBezTo>
                <a:lnTo>
                  <a:pt x="22319" y="514222"/>
                </a:lnTo>
                <a:cubicBezTo>
                  <a:pt x="9720" y="514222"/>
                  <a:pt x="0" y="503779"/>
                  <a:pt x="0" y="491536"/>
                </a:cubicBezTo>
                <a:lnTo>
                  <a:pt x="0" y="350017"/>
                </a:lnTo>
                <a:cubicBezTo>
                  <a:pt x="0" y="337413"/>
                  <a:pt x="9720" y="327691"/>
                  <a:pt x="22319" y="327691"/>
                </a:cubicBezTo>
                <a:cubicBezTo>
                  <a:pt x="34558" y="327691"/>
                  <a:pt x="44638" y="337413"/>
                  <a:pt x="44638" y="350017"/>
                </a:cubicBezTo>
                <a:lnTo>
                  <a:pt x="44638" y="469209"/>
                </a:lnTo>
                <a:lnTo>
                  <a:pt x="143272" y="469209"/>
                </a:lnTo>
                <a:lnTo>
                  <a:pt x="143272" y="44652"/>
                </a:lnTo>
                <a:lnTo>
                  <a:pt x="44638" y="44652"/>
                </a:lnTo>
                <a:lnTo>
                  <a:pt x="44638" y="166366"/>
                </a:lnTo>
                <a:cubicBezTo>
                  <a:pt x="44638" y="178609"/>
                  <a:pt x="34558" y="188692"/>
                  <a:pt x="22319" y="188692"/>
                </a:cubicBezTo>
                <a:cubicBezTo>
                  <a:pt x="9720" y="188692"/>
                  <a:pt x="0" y="178609"/>
                  <a:pt x="0" y="166366"/>
                </a:cubicBezTo>
                <a:lnTo>
                  <a:pt x="0" y="22326"/>
                </a:lnTo>
                <a:cubicBezTo>
                  <a:pt x="0" y="10083"/>
                  <a:pt x="9720" y="0"/>
                  <a:pt x="22319" y="0"/>
                </a:cubicBezTo>
                <a:close/>
              </a:path>
            </a:pathLst>
          </a:custGeom>
          <a:solidFill>
            <a:schemeClr val="bg2"/>
          </a:solidFill>
          <a:ln>
            <a:noFill/>
          </a:ln>
          <a:effectLst/>
        </p:spPr>
        <p:txBody>
          <a:bodyPr wrap="square" anchor="ctr">
            <a:noAutofit/>
          </a:bodyPr>
          <a:lstStyle/>
          <a:p>
            <a:endParaRPr lang="en-US" dirty="0">
              <a:latin typeface="Lato Light" panose="020F0502020204030203" pitchFamily="34" charset="0"/>
            </a:endParaRPr>
          </a:p>
        </p:txBody>
      </p:sp>
      <p:sp>
        <p:nvSpPr>
          <p:cNvPr id="31" name="Freeform 30">
            <a:extLst>
              <a:ext uri="{FF2B5EF4-FFF2-40B4-BE49-F238E27FC236}">
                <a16:creationId xmlns:a16="http://schemas.microsoft.com/office/drawing/2014/main" id="{31C94897-4776-3C42-B537-32F4A50443AF}"/>
              </a:ext>
            </a:extLst>
          </p:cNvPr>
          <p:cNvSpPr>
            <a:spLocks noChangeAspect="1" noChangeArrowheads="1"/>
          </p:cNvSpPr>
          <p:nvPr/>
        </p:nvSpPr>
        <p:spPr bwMode="auto">
          <a:xfrm>
            <a:off x="9186146" y="3192228"/>
            <a:ext cx="1133344" cy="1284724"/>
          </a:xfrm>
          <a:custGeom>
            <a:avLst/>
            <a:gdLst>
              <a:gd name="connsiteX0" fmla="*/ 216332 w 1093427"/>
              <a:gd name="connsiteY0" fmla="*/ 1190625 h 1239478"/>
              <a:gd name="connsiteX1" fmla="*/ 233701 w 1093427"/>
              <a:gd name="connsiteY1" fmla="*/ 1197916 h 1239478"/>
              <a:gd name="connsiteX2" fmla="*/ 240938 w 1093427"/>
              <a:gd name="connsiteY2" fmla="*/ 1215049 h 1239478"/>
              <a:gd name="connsiteX3" fmla="*/ 233701 w 1093427"/>
              <a:gd name="connsiteY3" fmla="*/ 1232547 h 1239478"/>
              <a:gd name="connsiteX4" fmla="*/ 216332 w 1093427"/>
              <a:gd name="connsiteY4" fmla="*/ 1239474 h 1239478"/>
              <a:gd name="connsiteX5" fmla="*/ 199324 w 1093427"/>
              <a:gd name="connsiteY5" fmla="*/ 1232547 h 1239478"/>
              <a:gd name="connsiteX6" fmla="*/ 192087 w 1093427"/>
              <a:gd name="connsiteY6" fmla="*/ 1215049 h 1239478"/>
              <a:gd name="connsiteX7" fmla="*/ 199324 w 1093427"/>
              <a:gd name="connsiteY7" fmla="*/ 1197916 h 1239478"/>
              <a:gd name="connsiteX8" fmla="*/ 216332 w 1093427"/>
              <a:gd name="connsiteY8" fmla="*/ 1190625 h 1239478"/>
              <a:gd name="connsiteX9" fmla="*/ 927894 w 1093427"/>
              <a:gd name="connsiteY9" fmla="*/ 1060450 h 1239478"/>
              <a:gd name="connsiteX10" fmla="*/ 944901 w 1093427"/>
              <a:gd name="connsiteY10" fmla="*/ 1067741 h 1239478"/>
              <a:gd name="connsiteX11" fmla="*/ 952138 w 1093427"/>
              <a:gd name="connsiteY11" fmla="*/ 1084874 h 1239478"/>
              <a:gd name="connsiteX12" fmla="*/ 944901 w 1093427"/>
              <a:gd name="connsiteY12" fmla="*/ 1102372 h 1239478"/>
              <a:gd name="connsiteX13" fmla="*/ 927894 w 1093427"/>
              <a:gd name="connsiteY13" fmla="*/ 1109299 h 1239478"/>
              <a:gd name="connsiteX14" fmla="*/ 910524 w 1093427"/>
              <a:gd name="connsiteY14" fmla="*/ 1102372 h 1239478"/>
              <a:gd name="connsiteX15" fmla="*/ 903287 w 1093427"/>
              <a:gd name="connsiteY15" fmla="*/ 1084874 h 1239478"/>
              <a:gd name="connsiteX16" fmla="*/ 910524 w 1093427"/>
              <a:gd name="connsiteY16" fmla="*/ 1067741 h 1239478"/>
              <a:gd name="connsiteX17" fmla="*/ 927894 w 1093427"/>
              <a:gd name="connsiteY17" fmla="*/ 1060450 h 1239478"/>
              <a:gd name="connsiteX18" fmla="*/ 753142 w 1093427"/>
              <a:gd name="connsiteY18" fmla="*/ 1060450 h 1239478"/>
              <a:gd name="connsiteX19" fmla="*/ 835944 w 1093427"/>
              <a:gd name="connsiteY19" fmla="*/ 1060450 h 1239478"/>
              <a:gd name="connsiteX20" fmla="*/ 860065 w 1093427"/>
              <a:gd name="connsiteY20" fmla="*/ 1084874 h 1239478"/>
              <a:gd name="connsiteX21" fmla="*/ 835944 w 1093427"/>
              <a:gd name="connsiteY21" fmla="*/ 1109299 h 1239478"/>
              <a:gd name="connsiteX22" fmla="*/ 753142 w 1093427"/>
              <a:gd name="connsiteY22" fmla="*/ 1109299 h 1239478"/>
              <a:gd name="connsiteX23" fmla="*/ 728662 w 1093427"/>
              <a:gd name="connsiteY23" fmla="*/ 1084874 h 1239478"/>
              <a:gd name="connsiteX24" fmla="*/ 753142 w 1093427"/>
              <a:gd name="connsiteY24" fmla="*/ 1060450 h 1239478"/>
              <a:gd name="connsiteX25" fmla="*/ 463842 w 1093427"/>
              <a:gd name="connsiteY25" fmla="*/ 844951 h 1239478"/>
              <a:gd name="connsiteX26" fmla="*/ 463842 w 1093427"/>
              <a:gd name="connsiteY26" fmla="*/ 917678 h 1239478"/>
              <a:gd name="connsiteX27" fmla="*/ 497725 w 1093427"/>
              <a:gd name="connsiteY27" fmla="*/ 951161 h 1239478"/>
              <a:gd name="connsiteX28" fmla="*/ 604421 w 1093427"/>
              <a:gd name="connsiteY28" fmla="*/ 951161 h 1239478"/>
              <a:gd name="connsiteX29" fmla="*/ 638305 w 1093427"/>
              <a:gd name="connsiteY29" fmla="*/ 917678 h 1239478"/>
              <a:gd name="connsiteX30" fmla="*/ 638305 w 1093427"/>
              <a:gd name="connsiteY30" fmla="*/ 844951 h 1239478"/>
              <a:gd name="connsiteX31" fmla="*/ 280557 w 1093427"/>
              <a:gd name="connsiteY31" fmla="*/ 831046 h 1239478"/>
              <a:gd name="connsiteX32" fmla="*/ 310373 w 1093427"/>
              <a:gd name="connsiteY32" fmla="*/ 847239 h 1239478"/>
              <a:gd name="connsiteX33" fmla="*/ 293849 w 1093427"/>
              <a:gd name="connsiteY33" fmla="*/ 877467 h 1239478"/>
              <a:gd name="connsiteX34" fmla="*/ 178177 w 1093427"/>
              <a:gd name="connsiteY34" fmla="*/ 910933 h 1239478"/>
              <a:gd name="connsiteX35" fmla="*/ 48496 w 1093427"/>
              <a:gd name="connsiteY35" fmla="*/ 1083303 h 1239478"/>
              <a:gd name="connsiteX36" fmla="*/ 48496 w 1093427"/>
              <a:gd name="connsiteY36" fmla="*/ 1191258 h 1239478"/>
              <a:gd name="connsiteX37" fmla="*/ 116031 w 1093427"/>
              <a:gd name="connsiteY37" fmla="*/ 1191258 h 1239478"/>
              <a:gd name="connsiteX38" fmla="*/ 140099 w 1093427"/>
              <a:gd name="connsiteY38" fmla="*/ 1215368 h 1239478"/>
              <a:gd name="connsiteX39" fmla="*/ 116031 w 1093427"/>
              <a:gd name="connsiteY39" fmla="*/ 1239478 h 1239478"/>
              <a:gd name="connsiteX40" fmla="*/ 24068 w 1093427"/>
              <a:gd name="connsiteY40" fmla="*/ 1239478 h 1239478"/>
              <a:gd name="connsiteX41" fmla="*/ 0 w 1093427"/>
              <a:gd name="connsiteY41" fmla="*/ 1215368 h 1239478"/>
              <a:gd name="connsiteX42" fmla="*/ 0 w 1093427"/>
              <a:gd name="connsiteY42" fmla="*/ 1083303 h 1239478"/>
              <a:gd name="connsiteX43" fmla="*/ 45981 w 1093427"/>
              <a:gd name="connsiteY43" fmla="*/ 946199 h 1239478"/>
              <a:gd name="connsiteX44" fmla="*/ 164527 w 1093427"/>
              <a:gd name="connsiteY44" fmla="*/ 864152 h 1239478"/>
              <a:gd name="connsiteX45" fmla="*/ 796541 w 1093427"/>
              <a:gd name="connsiteY45" fmla="*/ 825924 h 1239478"/>
              <a:gd name="connsiteX46" fmla="*/ 928611 w 1093427"/>
              <a:gd name="connsiteY46" fmla="*/ 864076 h 1239478"/>
              <a:gd name="connsiteX47" fmla="*/ 1047725 w 1093427"/>
              <a:gd name="connsiteY47" fmla="*/ 946139 h 1239478"/>
              <a:gd name="connsiteX48" fmla="*/ 1093427 w 1093427"/>
              <a:gd name="connsiteY48" fmla="*/ 1083271 h 1239478"/>
              <a:gd name="connsiteX49" fmla="*/ 1093427 w 1093427"/>
              <a:gd name="connsiteY49" fmla="*/ 1215363 h 1239478"/>
              <a:gd name="connsiteX50" fmla="*/ 1069317 w 1093427"/>
              <a:gd name="connsiteY50" fmla="*/ 1239478 h 1239478"/>
              <a:gd name="connsiteX51" fmla="*/ 311448 w 1093427"/>
              <a:gd name="connsiteY51" fmla="*/ 1239478 h 1239478"/>
              <a:gd name="connsiteX52" fmla="*/ 287337 w 1093427"/>
              <a:gd name="connsiteY52" fmla="*/ 1215363 h 1239478"/>
              <a:gd name="connsiteX53" fmla="*/ 311448 w 1093427"/>
              <a:gd name="connsiteY53" fmla="*/ 1191248 h 1239478"/>
              <a:gd name="connsiteX54" fmla="*/ 1045206 w 1093427"/>
              <a:gd name="connsiteY54" fmla="*/ 1191248 h 1239478"/>
              <a:gd name="connsiteX55" fmla="*/ 1045206 w 1093427"/>
              <a:gd name="connsiteY55" fmla="*/ 1083271 h 1239478"/>
              <a:gd name="connsiteX56" fmla="*/ 915296 w 1093427"/>
              <a:gd name="connsiteY56" fmla="*/ 910866 h 1239478"/>
              <a:gd name="connsiteX57" fmla="*/ 782866 w 1093427"/>
              <a:gd name="connsiteY57" fmla="*/ 872354 h 1239478"/>
              <a:gd name="connsiteX58" fmla="*/ 766673 w 1093427"/>
              <a:gd name="connsiteY58" fmla="*/ 842481 h 1239478"/>
              <a:gd name="connsiteX59" fmla="*/ 796541 w 1093427"/>
              <a:gd name="connsiteY59" fmla="*/ 825924 h 1239478"/>
              <a:gd name="connsiteX60" fmla="*/ 546100 w 1093427"/>
              <a:gd name="connsiteY60" fmla="*/ 445197 h 1239478"/>
              <a:gd name="connsiteX61" fmla="*/ 521517 w 1093427"/>
              <a:gd name="connsiteY61" fmla="*/ 469719 h 1239478"/>
              <a:gd name="connsiteX62" fmla="*/ 546100 w 1093427"/>
              <a:gd name="connsiteY62" fmla="*/ 493881 h 1239478"/>
              <a:gd name="connsiteX63" fmla="*/ 570321 w 1093427"/>
              <a:gd name="connsiteY63" fmla="*/ 469719 h 1239478"/>
              <a:gd name="connsiteX64" fmla="*/ 546100 w 1093427"/>
              <a:gd name="connsiteY64" fmla="*/ 445197 h 1239478"/>
              <a:gd name="connsiteX65" fmla="*/ 546100 w 1093427"/>
              <a:gd name="connsiteY65" fmla="*/ 396875 h 1239478"/>
              <a:gd name="connsiteX66" fmla="*/ 618763 w 1093427"/>
              <a:gd name="connsiteY66" fmla="*/ 469719 h 1239478"/>
              <a:gd name="connsiteX67" fmla="*/ 546100 w 1093427"/>
              <a:gd name="connsiteY67" fmla="*/ 542564 h 1239478"/>
              <a:gd name="connsiteX68" fmla="*/ 473075 w 1093427"/>
              <a:gd name="connsiteY68" fmla="*/ 469719 h 1239478"/>
              <a:gd name="connsiteX69" fmla="*/ 546100 w 1093427"/>
              <a:gd name="connsiteY69" fmla="*/ 396875 h 1239478"/>
              <a:gd name="connsiteX70" fmla="*/ 548910 w 1093427"/>
              <a:gd name="connsiteY70" fmla="*/ 179253 h 1239478"/>
              <a:gd name="connsiteX71" fmla="*/ 410854 w 1093427"/>
              <a:gd name="connsiteY71" fmla="*/ 214896 h 1239478"/>
              <a:gd name="connsiteX72" fmla="*/ 324344 w 1093427"/>
              <a:gd name="connsiteY72" fmla="*/ 302744 h 1239478"/>
              <a:gd name="connsiteX73" fmla="*/ 364715 w 1093427"/>
              <a:gd name="connsiteY73" fmla="*/ 618132 h 1239478"/>
              <a:gd name="connsiteX74" fmla="*/ 435005 w 1093427"/>
              <a:gd name="connsiteY74" fmla="*/ 792387 h 1239478"/>
              <a:gd name="connsiteX75" fmla="*/ 438970 w 1093427"/>
              <a:gd name="connsiteY75" fmla="*/ 796347 h 1239478"/>
              <a:gd name="connsiteX76" fmla="*/ 524039 w 1093427"/>
              <a:gd name="connsiteY76" fmla="*/ 796347 h 1239478"/>
              <a:gd name="connsiteX77" fmla="*/ 524039 w 1093427"/>
              <a:gd name="connsiteY77" fmla="*/ 619572 h 1239478"/>
              <a:gd name="connsiteX78" fmla="*/ 548190 w 1093427"/>
              <a:gd name="connsiteY78" fmla="*/ 595450 h 1239478"/>
              <a:gd name="connsiteX79" fmla="*/ 572340 w 1093427"/>
              <a:gd name="connsiteY79" fmla="*/ 619572 h 1239478"/>
              <a:gd name="connsiteX80" fmla="*/ 572340 w 1093427"/>
              <a:gd name="connsiteY80" fmla="*/ 796347 h 1239478"/>
              <a:gd name="connsiteX81" fmla="*/ 658130 w 1093427"/>
              <a:gd name="connsiteY81" fmla="*/ 796347 h 1239478"/>
              <a:gd name="connsiteX82" fmla="*/ 662095 w 1093427"/>
              <a:gd name="connsiteY82" fmla="*/ 792387 h 1239478"/>
              <a:gd name="connsiteX83" fmla="*/ 732745 w 1093427"/>
              <a:gd name="connsiteY83" fmla="*/ 617771 h 1239478"/>
              <a:gd name="connsiteX84" fmla="*/ 807000 w 1093427"/>
              <a:gd name="connsiteY84" fmla="*/ 437036 h 1239478"/>
              <a:gd name="connsiteX85" fmla="*/ 681920 w 1093427"/>
              <a:gd name="connsiteY85" fmla="*/ 216337 h 1239478"/>
              <a:gd name="connsiteX86" fmla="*/ 548910 w 1093427"/>
              <a:gd name="connsiteY86" fmla="*/ 179253 h 1239478"/>
              <a:gd name="connsiteX87" fmla="*/ 552019 w 1093427"/>
              <a:gd name="connsiteY87" fmla="*/ 130649 h 1239478"/>
              <a:gd name="connsiteX88" fmla="*/ 707152 w 1093427"/>
              <a:gd name="connsiteY88" fmla="*/ 174933 h 1239478"/>
              <a:gd name="connsiteX89" fmla="*/ 814569 w 1093427"/>
              <a:gd name="connsiteY89" fmla="*/ 284382 h 1239478"/>
              <a:gd name="connsiteX90" fmla="*/ 855301 w 1093427"/>
              <a:gd name="connsiteY90" fmla="*/ 437036 h 1239478"/>
              <a:gd name="connsiteX91" fmla="*/ 767349 w 1093427"/>
              <a:gd name="connsiteY91" fmla="*/ 651974 h 1239478"/>
              <a:gd name="connsiteX92" fmla="*/ 710397 w 1093427"/>
              <a:gd name="connsiteY92" fmla="*/ 792387 h 1239478"/>
              <a:gd name="connsiteX93" fmla="*/ 686606 w 1093427"/>
              <a:gd name="connsiteY93" fmla="*/ 836311 h 1239478"/>
              <a:gd name="connsiteX94" fmla="*/ 686606 w 1093427"/>
              <a:gd name="connsiteY94" fmla="*/ 917678 h 1239478"/>
              <a:gd name="connsiteX95" fmla="*/ 604421 w 1093427"/>
              <a:gd name="connsiteY95" fmla="*/ 999765 h 1239478"/>
              <a:gd name="connsiteX96" fmla="*/ 497725 w 1093427"/>
              <a:gd name="connsiteY96" fmla="*/ 999765 h 1239478"/>
              <a:gd name="connsiteX97" fmla="*/ 415180 w 1093427"/>
              <a:gd name="connsiteY97" fmla="*/ 917678 h 1239478"/>
              <a:gd name="connsiteX98" fmla="*/ 415180 w 1093427"/>
              <a:gd name="connsiteY98" fmla="*/ 838831 h 1239478"/>
              <a:gd name="connsiteX99" fmla="*/ 386703 w 1093427"/>
              <a:gd name="connsiteY99" fmla="*/ 792387 h 1239478"/>
              <a:gd name="connsiteX100" fmla="*/ 329751 w 1093427"/>
              <a:gd name="connsiteY100" fmla="*/ 651974 h 1239478"/>
              <a:gd name="connsiteX101" fmla="*/ 245764 w 1093427"/>
              <a:gd name="connsiteY101" fmla="*/ 485640 h 1239478"/>
              <a:gd name="connsiteX102" fmla="*/ 281089 w 1093427"/>
              <a:gd name="connsiteY102" fmla="*/ 280422 h 1239478"/>
              <a:gd name="connsiteX103" fmla="*/ 388506 w 1093427"/>
              <a:gd name="connsiteY103" fmla="*/ 171693 h 1239478"/>
              <a:gd name="connsiteX104" fmla="*/ 552019 w 1093427"/>
              <a:gd name="connsiteY104" fmla="*/ 130649 h 1239478"/>
              <a:gd name="connsiteX105" fmla="*/ 755759 w 1093427"/>
              <a:gd name="connsiteY105" fmla="*/ 35763 h 1239478"/>
              <a:gd name="connsiteX106" fmla="*/ 772993 w 1093427"/>
              <a:gd name="connsiteY106" fmla="*/ 43037 h 1239478"/>
              <a:gd name="connsiteX107" fmla="*/ 772993 w 1093427"/>
              <a:gd name="connsiteY107" fmla="*/ 77162 h 1239478"/>
              <a:gd name="connsiteX108" fmla="*/ 725844 w 1093427"/>
              <a:gd name="connsiteY108" fmla="*/ 124219 h 1239478"/>
              <a:gd name="connsiteX109" fmla="*/ 709057 w 1093427"/>
              <a:gd name="connsiteY109" fmla="*/ 131404 h 1239478"/>
              <a:gd name="connsiteX110" fmla="*/ 691912 w 1093427"/>
              <a:gd name="connsiteY110" fmla="*/ 124219 h 1239478"/>
              <a:gd name="connsiteX111" fmla="*/ 691912 w 1093427"/>
              <a:gd name="connsiteY111" fmla="*/ 90094 h 1239478"/>
              <a:gd name="connsiteX112" fmla="*/ 739060 w 1093427"/>
              <a:gd name="connsiteY112" fmla="*/ 43037 h 1239478"/>
              <a:gd name="connsiteX113" fmla="*/ 755759 w 1093427"/>
              <a:gd name="connsiteY113" fmla="*/ 35763 h 1239478"/>
              <a:gd name="connsiteX114" fmla="*/ 337725 w 1093427"/>
              <a:gd name="connsiteY114" fmla="*/ 35754 h 1239478"/>
              <a:gd name="connsiteX115" fmla="*/ 354899 w 1093427"/>
              <a:gd name="connsiteY115" fmla="*/ 43001 h 1239478"/>
              <a:gd name="connsiteX116" fmla="*/ 402626 w 1093427"/>
              <a:gd name="connsiteY116" fmla="*/ 90245 h 1239478"/>
              <a:gd name="connsiteX117" fmla="*/ 402626 w 1093427"/>
              <a:gd name="connsiteY117" fmla="*/ 124247 h 1239478"/>
              <a:gd name="connsiteX118" fmla="*/ 385632 w 1093427"/>
              <a:gd name="connsiteY118" fmla="*/ 131405 h 1239478"/>
              <a:gd name="connsiteX119" fmla="*/ 368277 w 1093427"/>
              <a:gd name="connsiteY119" fmla="*/ 124247 h 1239478"/>
              <a:gd name="connsiteX120" fmla="*/ 320551 w 1093427"/>
              <a:gd name="connsiteY120" fmla="*/ 76645 h 1239478"/>
              <a:gd name="connsiteX121" fmla="*/ 320551 w 1093427"/>
              <a:gd name="connsiteY121" fmla="*/ 43001 h 1239478"/>
              <a:gd name="connsiteX122" fmla="*/ 337725 w 1093427"/>
              <a:gd name="connsiteY122" fmla="*/ 35754 h 1239478"/>
              <a:gd name="connsiteX123" fmla="*/ 548481 w 1093427"/>
              <a:gd name="connsiteY123" fmla="*/ 0 h 1239478"/>
              <a:gd name="connsiteX124" fmla="*/ 572725 w 1093427"/>
              <a:gd name="connsiteY124" fmla="*/ 24067 h 1239478"/>
              <a:gd name="connsiteX125" fmla="*/ 572725 w 1093427"/>
              <a:gd name="connsiteY125" fmla="*/ 73998 h 1239478"/>
              <a:gd name="connsiteX126" fmla="*/ 548481 w 1093427"/>
              <a:gd name="connsiteY126" fmla="*/ 98066 h 1239478"/>
              <a:gd name="connsiteX127" fmla="*/ 523875 w 1093427"/>
              <a:gd name="connsiteY127" fmla="*/ 73998 h 1239478"/>
              <a:gd name="connsiteX128" fmla="*/ 523875 w 1093427"/>
              <a:gd name="connsiteY128" fmla="*/ 24067 h 1239478"/>
              <a:gd name="connsiteX129" fmla="*/ 548481 w 1093427"/>
              <a:gd name="connsiteY129" fmla="*/ 0 h 1239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093427" h="1239478">
                <a:moveTo>
                  <a:pt x="216332" y="1190625"/>
                </a:moveTo>
                <a:cubicBezTo>
                  <a:pt x="222845" y="1190625"/>
                  <a:pt x="228997" y="1193542"/>
                  <a:pt x="233701" y="1197916"/>
                </a:cubicBezTo>
                <a:cubicBezTo>
                  <a:pt x="238043" y="1202291"/>
                  <a:pt x="240938" y="1208852"/>
                  <a:pt x="240938" y="1215049"/>
                </a:cubicBezTo>
                <a:cubicBezTo>
                  <a:pt x="240938" y="1221611"/>
                  <a:pt x="238043" y="1227808"/>
                  <a:pt x="233701" y="1232547"/>
                </a:cubicBezTo>
                <a:cubicBezTo>
                  <a:pt x="228997" y="1236922"/>
                  <a:pt x="222845" y="1239474"/>
                  <a:pt x="216332" y="1239474"/>
                </a:cubicBezTo>
                <a:cubicBezTo>
                  <a:pt x="209818" y="1239474"/>
                  <a:pt x="203666" y="1236922"/>
                  <a:pt x="199324" y="1232547"/>
                </a:cubicBezTo>
                <a:cubicBezTo>
                  <a:pt x="194620" y="1227808"/>
                  <a:pt x="192087" y="1221611"/>
                  <a:pt x="192087" y="1215049"/>
                </a:cubicBezTo>
                <a:cubicBezTo>
                  <a:pt x="192087" y="1208852"/>
                  <a:pt x="194620" y="1202291"/>
                  <a:pt x="199324" y="1197916"/>
                </a:cubicBezTo>
                <a:cubicBezTo>
                  <a:pt x="203666" y="1193542"/>
                  <a:pt x="209818" y="1190625"/>
                  <a:pt x="216332" y="1190625"/>
                </a:cubicBezTo>
                <a:close/>
                <a:moveTo>
                  <a:pt x="927894" y="1060450"/>
                </a:moveTo>
                <a:cubicBezTo>
                  <a:pt x="934045" y="1060450"/>
                  <a:pt x="940559" y="1063002"/>
                  <a:pt x="944901" y="1067741"/>
                </a:cubicBezTo>
                <a:cubicBezTo>
                  <a:pt x="949605" y="1072116"/>
                  <a:pt x="952138" y="1078677"/>
                  <a:pt x="952138" y="1084874"/>
                </a:cubicBezTo>
                <a:cubicBezTo>
                  <a:pt x="952138" y="1091436"/>
                  <a:pt x="949605" y="1097633"/>
                  <a:pt x="944901" y="1102372"/>
                </a:cubicBezTo>
                <a:cubicBezTo>
                  <a:pt x="940559" y="1106747"/>
                  <a:pt x="934045" y="1109299"/>
                  <a:pt x="927894" y="1109299"/>
                </a:cubicBezTo>
                <a:cubicBezTo>
                  <a:pt x="921380" y="1109299"/>
                  <a:pt x="915229" y="1106747"/>
                  <a:pt x="910524" y="1102372"/>
                </a:cubicBezTo>
                <a:cubicBezTo>
                  <a:pt x="906182" y="1097633"/>
                  <a:pt x="903287" y="1091436"/>
                  <a:pt x="903287" y="1084874"/>
                </a:cubicBezTo>
                <a:cubicBezTo>
                  <a:pt x="903287" y="1078677"/>
                  <a:pt x="906182" y="1072116"/>
                  <a:pt x="910524" y="1067741"/>
                </a:cubicBezTo>
                <a:cubicBezTo>
                  <a:pt x="915229" y="1063002"/>
                  <a:pt x="921380" y="1060450"/>
                  <a:pt x="927894" y="1060450"/>
                </a:cubicBezTo>
                <a:close/>
                <a:moveTo>
                  <a:pt x="753142" y="1060450"/>
                </a:moveTo>
                <a:lnTo>
                  <a:pt x="835944" y="1060450"/>
                </a:lnTo>
                <a:cubicBezTo>
                  <a:pt x="849265" y="1060450"/>
                  <a:pt x="860065" y="1071386"/>
                  <a:pt x="860065" y="1084874"/>
                </a:cubicBezTo>
                <a:cubicBezTo>
                  <a:pt x="860065" y="1098362"/>
                  <a:pt x="849265" y="1109299"/>
                  <a:pt x="835944" y="1109299"/>
                </a:cubicBezTo>
                <a:lnTo>
                  <a:pt x="753142" y="1109299"/>
                </a:lnTo>
                <a:cubicBezTo>
                  <a:pt x="739462" y="1109299"/>
                  <a:pt x="728662" y="1098362"/>
                  <a:pt x="728662" y="1084874"/>
                </a:cubicBezTo>
                <a:cubicBezTo>
                  <a:pt x="728662" y="1071386"/>
                  <a:pt x="739462" y="1060450"/>
                  <a:pt x="753142" y="1060450"/>
                </a:cubicBezTo>
                <a:close/>
                <a:moveTo>
                  <a:pt x="463842" y="844951"/>
                </a:moveTo>
                <a:lnTo>
                  <a:pt x="463842" y="917678"/>
                </a:lnTo>
                <a:cubicBezTo>
                  <a:pt x="463842" y="936039"/>
                  <a:pt x="478981" y="951161"/>
                  <a:pt x="497725" y="951161"/>
                </a:cubicBezTo>
                <a:lnTo>
                  <a:pt x="604421" y="951161"/>
                </a:lnTo>
                <a:cubicBezTo>
                  <a:pt x="623165" y="951161"/>
                  <a:pt x="638305" y="936039"/>
                  <a:pt x="638305" y="917678"/>
                </a:cubicBezTo>
                <a:lnTo>
                  <a:pt x="638305" y="844951"/>
                </a:lnTo>
                <a:close/>
                <a:moveTo>
                  <a:pt x="280557" y="831046"/>
                </a:moveTo>
                <a:cubicBezTo>
                  <a:pt x="293130" y="827088"/>
                  <a:pt x="306781" y="834645"/>
                  <a:pt x="310373" y="847239"/>
                </a:cubicBezTo>
                <a:cubicBezTo>
                  <a:pt x="313966" y="860194"/>
                  <a:pt x="306781" y="873509"/>
                  <a:pt x="293849" y="877467"/>
                </a:cubicBezTo>
                <a:lnTo>
                  <a:pt x="178177" y="910933"/>
                </a:lnTo>
                <a:cubicBezTo>
                  <a:pt x="101662" y="932884"/>
                  <a:pt x="48496" y="1003775"/>
                  <a:pt x="48496" y="1083303"/>
                </a:cubicBezTo>
                <a:lnTo>
                  <a:pt x="48496" y="1191258"/>
                </a:lnTo>
                <a:lnTo>
                  <a:pt x="116031" y="1191258"/>
                </a:lnTo>
                <a:cubicBezTo>
                  <a:pt x="129322" y="1191258"/>
                  <a:pt x="140099" y="1202054"/>
                  <a:pt x="140099" y="1215368"/>
                </a:cubicBezTo>
                <a:cubicBezTo>
                  <a:pt x="140099" y="1228683"/>
                  <a:pt x="129322" y="1239478"/>
                  <a:pt x="116031" y="1239478"/>
                </a:cubicBezTo>
                <a:lnTo>
                  <a:pt x="24068" y="1239478"/>
                </a:lnTo>
                <a:cubicBezTo>
                  <a:pt x="10777" y="1239478"/>
                  <a:pt x="0" y="1228683"/>
                  <a:pt x="0" y="1215368"/>
                </a:cubicBezTo>
                <a:lnTo>
                  <a:pt x="0" y="1083303"/>
                </a:lnTo>
                <a:cubicBezTo>
                  <a:pt x="0" y="1033643"/>
                  <a:pt x="15806" y="986142"/>
                  <a:pt x="45981" y="946199"/>
                </a:cubicBezTo>
                <a:cubicBezTo>
                  <a:pt x="75438" y="906255"/>
                  <a:pt x="116749" y="878187"/>
                  <a:pt x="164527" y="864152"/>
                </a:cubicBezTo>
                <a:close/>
                <a:moveTo>
                  <a:pt x="796541" y="825924"/>
                </a:moveTo>
                <a:lnTo>
                  <a:pt x="928611" y="864076"/>
                </a:lnTo>
                <a:cubicBezTo>
                  <a:pt x="976472" y="878113"/>
                  <a:pt x="1017856" y="906187"/>
                  <a:pt x="1047725" y="946139"/>
                </a:cubicBezTo>
                <a:cubicBezTo>
                  <a:pt x="1077593" y="986091"/>
                  <a:pt x="1093427" y="1033601"/>
                  <a:pt x="1093427" y="1083271"/>
                </a:cubicBezTo>
                <a:lnTo>
                  <a:pt x="1093427" y="1215363"/>
                </a:lnTo>
                <a:cubicBezTo>
                  <a:pt x="1093427" y="1228681"/>
                  <a:pt x="1082631" y="1239478"/>
                  <a:pt x="1069317" y="1239478"/>
                </a:cubicBezTo>
                <a:lnTo>
                  <a:pt x="311448" y="1239478"/>
                </a:lnTo>
                <a:cubicBezTo>
                  <a:pt x="298133" y="1239478"/>
                  <a:pt x="287337" y="1228681"/>
                  <a:pt x="287337" y="1215363"/>
                </a:cubicBezTo>
                <a:cubicBezTo>
                  <a:pt x="287337" y="1202046"/>
                  <a:pt x="298133" y="1191248"/>
                  <a:pt x="311448" y="1191248"/>
                </a:cubicBezTo>
                <a:lnTo>
                  <a:pt x="1045206" y="1191248"/>
                </a:lnTo>
                <a:lnTo>
                  <a:pt x="1045206" y="1083271"/>
                </a:lnTo>
                <a:cubicBezTo>
                  <a:pt x="1045206" y="1003727"/>
                  <a:pt x="991586" y="932822"/>
                  <a:pt x="915296" y="910866"/>
                </a:cubicBezTo>
                <a:lnTo>
                  <a:pt x="782866" y="872354"/>
                </a:lnTo>
                <a:cubicBezTo>
                  <a:pt x="770271" y="868755"/>
                  <a:pt x="762714" y="855438"/>
                  <a:pt x="766673" y="842481"/>
                </a:cubicBezTo>
                <a:cubicBezTo>
                  <a:pt x="770271" y="829883"/>
                  <a:pt x="783586" y="822325"/>
                  <a:pt x="796541" y="825924"/>
                </a:cubicBezTo>
                <a:close/>
                <a:moveTo>
                  <a:pt x="546100" y="445197"/>
                </a:moveTo>
                <a:cubicBezTo>
                  <a:pt x="532362" y="445197"/>
                  <a:pt x="521517" y="456016"/>
                  <a:pt x="521517" y="469719"/>
                </a:cubicBezTo>
                <a:cubicBezTo>
                  <a:pt x="521517" y="483062"/>
                  <a:pt x="532362" y="493881"/>
                  <a:pt x="546100" y="493881"/>
                </a:cubicBezTo>
                <a:cubicBezTo>
                  <a:pt x="559114" y="493881"/>
                  <a:pt x="570321" y="483062"/>
                  <a:pt x="570321" y="469719"/>
                </a:cubicBezTo>
                <a:cubicBezTo>
                  <a:pt x="570321" y="456016"/>
                  <a:pt x="559114" y="445197"/>
                  <a:pt x="546100" y="445197"/>
                </a:cubicBezTo>
                <a:close/>
                <a:moveTo>
                  <a:pt x="546100" y="396875"/>
                </a:moveTo>
                <a:cubicBezTo>
                  <a:pt x="586227" y="396875"/>
                  <a:pt x="618763" y="429691"/>
                  <a:pt x="618763" y="469719"/>
                </a:cubicBezTo>
                <a:cubicBezTo>
                  <a:pt x="618763" y="509748"/>
                  <a:pt x="586227" y="542564"/>
                  <a:pt x="546100" y="542564"/>
                </a:cubicBezTo>
                <a:cubicBezTo>
                  <a:pt x="505972" y="542564"/>
                  <a:pt x="473075" y="509748"/>
                  <a:pt x="473075" y="469719"/>
                </a:cubicBezTo>
                <a:cubicBezTo>
                  <a:pt x="473075" y="429691"/>
                  <a:pt x="505972" y="396875"/>
                  <a:pt x="546100" y="396875"/>
                </a:cubicBezTo>
                <a:close/>
                <a:moveTo>
                  <a:pt x="548910" y="179253"/>
                </a:moveTo>
                <a:cubicBezTo>
                  <a:pt x="503132" y="179253"/>
                  <a:pt x="456272" y="191134"/>
                  <a:pt x="410854" y="214896"/>
                </a:cubicBezTo>
                <a:cubicBezTo>
                  <a:pt x="374087" y="234338"/>
                  <a:pt x="343809" y="264581"/>
                  <a:pt x="324344" y="302744"/>
                </a:cubicBezTo>
                <a:cubicBezTo>
                  <a:pt x="255857" y="435956"/>
                  <a:pt x="300193" y="552966"/>
                  <a:pt x="364715" y="618132"/>
                </a:cubicBezTo>
                <a:cubicBezTo>
                  <a:pt x="410133" y="664216"/>
                  <a:pt x="435005" y="726141"/>
                  <a:pt x="435005" y="792387"/>
                </a:cubicBezTo>
                <a:cubicBezTo>
                  <a:pt x="435005" y="794547"/>
                  <a:pt x="436807" y="796347"/>
                  <a:pt x="438970" y="796347"/>
                </a:cubicBezTo>
                <a:lnTo>
                  <a:pt x="524039" y="796347"/>
                </a:lnTo>
                <a:lnTo>
                  <a:pt x="524039" y="619572"/>
                </a:lnTo>
                <a:cubicBezTo>
                  <a:pt x="524039" y="606250"/>
                  <a:pt x="534853" y="595450"/>
                  <a:pt x="548190" y="595450"/>
                </a:cubicBezTo>
                <a:cubicBezTo>
                  <a:pt x="561887" y="595450"/>
                  <a:pt x="572340" y="606250"/>
                  <a:pt x="572340" y="619572"/>
                </a:cubicBezTo>
                <a:lnTo>
                  <a:pt x="572340" y="796347"/>
                </a:lnTo>
                <a:lnTo>
                  <a:pt x="658130" y="796347"/>
                </a:lnTo>
                <a:cubicBezTo>
                  <a:pt x="660293" y="796347"/>
                  <a:pt x="662095" y="794547"/>
                  <a:pt x="662095" y="792387"/>
                </a:cubicBezTo>
                <a:cubicBezTo>
                  <a:pt x="662095" y="726141"/>
                  <a:pt x="686967" y="664216"/>
                  <a:pt x="732745" y="617771"/>
                </a:cubicBezTo>
                <a:cubicBezTo>
                  <a:pt x="780326" y="569527"/>
                  <a:pt x="807000" y="505082"/>
                  <a:pt x="807000" y="437036"/>
                </a:cubicBezTo>
                <a:cubicBezTo>
                  <a:pt x="807000" y="345948"/>
                  <a:pt x="760140" y="263501"/>
                  <a:pt x="681920" y="216337"/>
                </a:cubicBezTo>
                <a:cubicBezTo>
                  <a:pt x="641188" y="191494"/>
                  <a:pt x="595770" y="179253"/>
                  <a:pt x="548910" y="179253"/>
                </a:cubicBezTo>
                <a:close/>
                <a:moveTo>
                  <a:pt x="552019" y="130649"/>
                </a:moveTo>
                <a:cubicBezTo>
                  <a:pt x="606404" y="131189"/>
                  <a:pt x="659391" y="145950"/>
                  <a:pt x="707152" y="174933"/>
                </a:cubicBezTo>
                <a:cubicBezTo>
                  <a:pt x="751489" y="201575"/>
                  <a:pt x="788616" y="239739"/>
                  <a:pt x="814569" y="284382"/>
                </a:cubicBezTo>
                <a:cubicBezTo>
                  <a:pt x="841243" y="330826"/>
                  <a:pt x="855301" y="383391"/>
                  <a:pt x="855301" y="437036"/>
                </a:cubicBezTo>
                <a:cubicBezTo>
                  <a:pt x="855301" y="518043"/>
                  <a:pt x="823941" y="594009"/>
                  <a:pt x="767349" y="651974"/>
                </a:cubicBezTo>
                <a:cubicBezTo>
                  <a:pt x="730582" y="689058"/>
                  <a:pt x="710397" y="739102"/>
                  <a:pt x="710397" y="792387"/>
                </a:cubicBezTo>
                <a:cubicBezTo>
                  <a:pt x="710397" y="810748"/>
                  <a:pt x="701025" y="826950"/>
                  <a:pt x="686606" y="836311"/>
                </a:cubicBezTo>
                <a:lnTo>
                  <a:pt x="686606" y="917678"/>
                </a:lnTo>
                <a:cubicBezTo>
                  <a:pt x="686606" y="963042"/>
                  <a:pt x="649839" y="999765"/>
                  <a:pt x="604421" y="999765"/>
                </a:cubicBezTo>
                <a:lnTo>
                  <a:pt x="497725" y="999765"/>
                </a:lnTo>
                <a:cubicBezTo>
                  <a:pt x="452307" y="999765"/>
                  <a:pt x="415180" y="963042"/>
                  <a:pt x="415180" y="917678"/>
                </a:cubicBezTo>
                <a:lnTo>
                  <a:pt x="415180" y="838831"/>
                </a:lnTo>
                <a:cubicBezTo>
                  <a:pt x="398238" y="830550"/>
                  <a:pt x="386703" y="812908"/>
                  <a:pt x="386703" y="792387"/>
                </a:cubicBezTo>
                <a:cubicBezTo>
                  <a:pt x="386703" y="739102"/>
                  <a:pt x="366518" y="689058"/>
                  <a:pt x="329751" y="651974"/>
                </a:cubicBezTo>
                <a:cubicBezTo>
                  <a:pt x="284693" y="606250"/>
                  <a:pt x="255857" y="548645"/>
                  <a:pt x="245764" y="485640"/>
                </a:cubicBezTo>
                <a:cubicBezTo>
                  <a:pt x="234950" y="417954"/>
                  <a:pt x="247206" y="347028"/>
                  <a:pt x="281089" y="280422"/>
                </a:cubicBezTo>
                <a:cubicBezTo>
                  <a:pt x="305240" y="233618"/>
                  <a:pt x="342367" y="196175"/>
                  <a:pt x="388506" y="171693"/>
                </a:cubicBezTo>
                <a:cubicBezTo>
                  <a:pt x="441854" y="143790"/>
                  <a:pt x="497635" y="130109"/>
                  <a:pt x="552019" y="130649"/>
                </a:cubicBezTo>
                <a:close/>
                <a:moveTo>
                  <a:pt x="755759" y="35763"/>
                </a:moveTo>
                <a:cubicBezTo>
                  <a:pt x="761920" y="35763"/>
                  <a:pt x="768171" y="38187"/>
                  <a:pt x="772993" y="43037"/>
                </a:cubicBezTo>
                <a:cubicBezTo>
                  <a:pt x="782280" y="52376"/>
                  <a:pt x="782280" y="67463"/>
                  <a:pt x="772993" y="77162"/>
                </a:cubicBezTo>
                <a:lnTo>
                  <a:pt x="725844" y="124219"/>
                </a:lnTo>
                <a:cubicBezTo>
                  <a:pt x="721201" y="128889"/>
                  <a:pt x="715129" y="131404"/>
                  <a:pt x="709057" y="131404"/>
                </a:cubicBezTo>
                <a:cubicBezTo>
                  <a:pt x="702984" y="131404"/>
                  <a:pt x="696555" y="128889"/>
                  <a:pt x="691912" y="124219"/>
                </a:cubicBezTo>
                <a:cubicBezTo>
                  <a:pt x="682625" y="114880"/>
                  <a:pt x="682625" y="99433"/>
                  <a:pt x="691912" y="90094"/>
                </a:cubicBezTo>
                <a:lnTo>
                  <a:pt x="739060" y="43037"/>
                </a:lnTo>
                <a:cubicBezTo>
                  <a:pt x="743525" y="38187"/>
                  <a:pt x="749597" y="35763"/>
                  <a:pt x="755759" y="35763"/>
                </a:cubicBezTo>
                <a:close/>
                <a:moveTo>
                  <a:pt x="337725" y="35754"/>
                </a:moveTo>
                <a:cubicBezTo>
                  <a:pt x="343962" y="35754"/>
                  <a:pt x="350199" y="38170"/>
                  <a:pt x="354899" y="43001"/>
                </a:cubicBezTo>
                <a:lnTo>
                  <a:pt x="402626" y="90245"/>
                </a:lnTo>
                <a:cubicBezTo>
                  <a:pt x="412388" y="99551"/>
                  <a:pt x="412388" y="114941"/>
                  <a:pt x="402626" y="124247"/>
                </a:cubicBezTo>
                <a:cubicBezTo>
                  <a:pt x="397926" y="128899"/>
                  <a:pt x="391779" y="131405"/>
                  <a:pt x="385632" y="131405"/>
                </a:cubicBezTo>
                <a:cubicBezTo>
                  <a:pt x="379486" y="131405"/>
                  <a:pt x="373339" y="128899"/>
                  <a:pt x="368277" y="124247"/>
                </a:cubicBezTo>
                <a:lnTo>
                  <a:pt x="320551" y="76645"/>
                </a:lnTo>
                <a:cubicBezTo>
                  <a:pt x="311150" y="67339"/>
                  <a:pt x="311150" y="51949"/>
                  <a:pt x="320551" y="43001"/>
                </a:cubicBezTo>
                <a:cubicBezTo>
                  <a:pt x="325251" y="38170"/>
                  <a:pt x="331488" y="35754"/>
                  <a:pt x="337725" y="35754"/>
                </a:cubicBezTo>
                <a:close/>
                <a:moveTo>
                  <a:pt x="548481" y="0"/>
                </a:moveTo>
                <a:cubicBezTo>
                  <a:pt x="561869" y="0"/>
                  <a:pt x="572725" y="10417"/>
                  <a:pt x="572725" y="24067"/>
                </a:cubicBezTo>
                <a:lnTo>
                  <a:pt x="572725" y="73998"/>
                </a:lnTo>
                <a:cubicBezTo>
                  <a:pt x="572725" y="87289"/>
                  <a:pt x="561869" y="98066"/>
                  <a:pt x="548481" y="98066"/>
                </a:cubicBezTo>
                <a:cubicBezTo>
                  <a:pt x="535092" y="98066"/>
                  <a:pt x="523875" y="87289"/>
                  <a:pt x="523875" y="73998"/>
                </a:cubicBezTo>
                <a:lnTo>
                  <a:pt x="523875" y="24067"/>
                </a:lnTo>
                <a:cubicBezTo>
                  <a:pt x="523875" y="10417"/>
                  <a:pt x="535092" y="0"/>
                  <a:pt x="548481" y="0"/>
                </a:cubicBezTo>
                <a:close/>
              </a:path>
            </a:pathLst>
          </a:custGeom>
          <a:solidFill>
            <a:schemeClr val="bg2"/>
          </a:solidFill>
          <a:ln>
            <a:noFill/>
          </a:ln>
          <a:effectLst/>
        </p:spPr>
        <p:txBody>
          <a:bodyPr wrap="square" anchor="ctr">
            <a:noAutofit/>
          </a:bodyPr>
          <a:lstStyle/>
          <a:p>
            <a:endParaRPr lang="en-US" dirty="0">
              <a:latin typeface="Lato Light" panose="020F0502020204030203" pitchFamily="34" charset="0"/>
            </a:endParaRPr>
          </a:p>
        </p:txBody>
      </p:sp>
      <p:sp>
        <p:nvSpPr>
          <p:cNvPr id="32" name="TextBox 31">
            <a:extLst>
              <a:ext uri="{FF2B5EF4-FFF2-40B4-BE49-F238E27FC236}">
                <a16:creationId xmlns:a16="http://schemas.microsoft.com/office/drawing/2014/main" id="{1843FEBF-9153-8D48-9C4C-090B41A4E6E5}"/>
              </a:ext>
            </a:extLst>
          </p:cNvPr>
          <p:cNvSpPr txBox="1"/>
          <p:nvPr/>
        </p:nvSpPr>
        <p:spPr>
          <a:xfrm>
            <a:off x="4303408" y="4473668"/>
            <a:ext cx="2744662"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AWARENESS</a:t>
            </a:r>
          </a:p>
        </p:txBody>
      </p:sp>
      <p:sp>
        <p:nvSpPr>
          <p:cNvPr id="33" name="TextBox 32">
            <a:extLst>
              <a:ext uri="{FF2B5EF4-FFF2-40B4-BE49-F238E27FC236}">
                <a16:creationId xmlns:a16="http://schemas.microsoft.com/office/drawing/2014/main" id="{769DB129-C2AC-E240-8593-4EBF195A571D}"/>
              </a:ext>
            </a:extLst>
          </p:cNvPr>
          <p:cNvSpPr txBox="1"/>
          <p:nvPr/>
        </p:nvSpPr>
        <p:spPr>
          <a:xfrm>
            <a:off x="11466934" y="4473668"/>
            <a:ext cx="2781532"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KNOWLEDGE</a:t>
            </a:r>
          </a:p>
        </p:txBody>
      </p:sp>
      <p:sp>
        <p:nvSpPr>
          <p:cNvPr id="34" name="TextBox 33">
            <a:extLst>
              <a:ext uri="{FF2B5EF4-FFF2-40B4-BE49-F238E27FC236}">
                <a16:creationId xmlns:a16="http://schemas.microsoft.com/office/drawing/2014/main" id="{7205D1E8-2E8D-DE45-84F7-A79B3B67DD72}"/>
              </a:ext>
            </a:extLst>
          </p:cNvPr>
          <p:cNvSpPr txBox="1"/>
          <p:nvPr/>
        </p:nvSpPr>
        <p:spPr>
          <a:xfrm>
            <a:off x="10317820" y="9478515"/>
            <a:ext cx="1566455"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DESIRE</a:t>
            </a:r>
          </a:p>
        </p:txBody>
      </p:sp>
      <p:sp>
        <p:nvSpPr>
          <p:cNvPr id="35" name="TextBox 34">
            <a:extLst>
              <a:ext uri="{FF2B5EF4-FFF2-40B4-BE49-F238E27FC236}">
                <a16:creationId xmlns:a16="http://schemas.microsoft.com/office/drawing/2014/main" id="{D40A4103-1ECA-1D4F-A31C-318CEB8E10F9}"/>
              </a:ext>
            </a:extLst>
          </p:cNvPr>
          <p:cNvSpPr txBox="1"/>
          <p:nvPr/>
        </p:nvSpPr>
        <p:spPr>
          <a:xfrm>
            <a:off x="17483271" y="9478515"/>
            <a:ext cx="1715534"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ABILITY</a:t>
            </a:r>
          </a:p>
        </p:txBody>
      </p:sp>
      <p:sp>
        <p:nvSpPr>
          <p:cNvPr id="36" name="TextBox 35">
            <a:extLst>
              <a:ext uri="{FF2B5EF4-FFF2-40B4-BE49-F238E27FC236}">
                <a16:creationId xmlns:a16="http://schemas.microsoft.com/office/drawing/2014/main" id="{6FA8763C-1538-DB4C-A666-A52D449C1FDD}"/>
              </a:ext>
            </a:extLst>
          </p:cNvPr>
          <p:cNvSpPr txBox="1"/>
          <p:nvPr/>
        </p:nvSpPr>
        <p:spPr>
          <a:xfrm>
            <a:off x="18077323" y="4473668"/>
            <a:ext cx="3602268"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REINFORCEMENT</a:t>
            </a:r>
          </a:p>
        </p:txBody>
      </p:sp>
      <p:sp>
        <p:nvSpPr>
          <p:cNvPr id="37" name="Subtitle 2">
            <a:extLst>
              <a:ext uri="{FF2B5EF4-FFF2-40B4-BE49-F238E27FC236}">
                <a16:creationId xmlns:a16="http://schemas.microsoft.com/office/drawing/2014/main" id="{609B9F15-394B-F14F-BBD1-CDB488CBABD3}"/>
              </a:ext>
            </a:extLst>
          </p:cNvPr>
          <p:cNvSpPr txBox="1">
            <a:spLocks/>
          </p:cNvSpPr>
          <p:nvPr/>
        </p:nvSpPr>
        <p:spPr>
          <a:xfrm>
            <a:off x="2617171" y="5151226"/>
            <a:ext cx="4818350"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It’s important to realize that by implementing change, you require employees to step outside of their comfort zone. They aren’t going to do so willingly unless you can.</a:t>
            </a:r>
          </a:p>
        </p:txBody>
      </p:sp>
      <p:sp>
        <p:nvSpPr>
          <p:cNvPr id="38" name="Subtitle 2">
            <a:extLst>
              <a:ext uri="{FF2B5EF4-FFF2-40B4-BE49-F238E27FC236}">
                <a16:creationId xmlns:a16="http://schemas.microsoft.com/office/drawing/2014/main" id="{E92106DB-A1A8-9046-8667-9EF82B2160A5}"/>
              </a:ext>
            </a:extLst>
          </p:cNvPr>
          <p:cNvSpPr txBox="1">
            <a:spLocks/>
          </p:cNvSpPr>
          <p:nvPr/>
        </p:nvSpPr>
        <p:spPr>
          <a:xfrm>
            <a:off x="9779482" y="5151226"/>
            <a:ext cx="4818350"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There’s no point in trying to implement change unless the people whose jobs are changing know how to get things done. Getting through this step could be.</a:t>
            </a:r>
          </a:p>
        </p:txBody>
      </p:sp>
      <p:sp>
        <p:nvSpPr>
          <p:cNvPr id="39" name="Subtitle 2">
            <a:extLst>
              <a:ext uri="{FF2B5EF4-FFF2-40B4-BE49-F238E27FC236}">
                <a16:creationId xmlns:a16="http://schemas.microsoft.com/office/drawing/2014/main" id="{68568A34-5E92-FF4E-9290-F94398506CAD}"/>
              </a:ext>
            </a:extLst>
          </p:cNvPr>
          <p:cNvSpPr txBox="1">
            <a:spLocks/>
          </p:cNvSpPr>
          <p:nvPr/>
        </p:nvSpPr>
        <p:spPr>
          <a:xfrm>
            <a:off x="16947409" y="5151226"/>
            <a:ext cx="4818350"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During this stage, you should also be on the lookout for areas where the new process isn’t serving you or is demotivating your staff. For instance, if you’ve overestimated. </a:t>
            </a:r>
          </a:p>
        </p:txBody>
      </p:sp>
      <p:sp>
        <p:nvSpPr>
          <p:cNvPr id="40" name="Subtitle 2">
            <a:extLst>
              <a:ext uri="{FF2B5EF4-FFF2-40B4-BE49-F238E27FC236}">
                <a16:creationId xmlns:a16="http://schemas.microsoft.com/office/drawing/2014/main" id="{C6A96978-C3D6-8546-ADF9-AC5B37FAB476}"/>
              </a:ext>
            </a:extLst>
          </p:cNvPr>
          <p:cNvSpPr txBox="1">
            <a:spLocks/>
          </p:cNvSpPr>
          <p:nvPr/>
        </p:nvSpPr>
        <p:spPr>
          <a:xfrm>
            <a:off x="15387633" y="10183243"/>
            <a:ext cx="4818350"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Knowing how to do something doesn’t necessarily mean that you can do it in practice. Here’s a simple example. When you were a kid, you knew that to ride a a.</a:t>
            </a:r>
          </a:p>
        </p:txBody>
      </p:sp>
      <p:sp>
        <p:nvSpPr>
          <p:cNvPr id="41" name="Subtitle 2">
            <a:extLst>
              <a:ext uri="{FF2B5EF4-FFF2-40B4-BE49-F238E27FC236}">
                <a16:creationId xmlns:a16="http://schemas.microsoft.com/office/drawing/2014/main" id="{A5CB43A0-F9FA-7F41-A4DA-5D14888F312F}"/>
              </a:ext>
            </a:extLst>
          </p:cNvPr>
          <p:cNvSpPr txBox="1">
            <a:spLocks/>
          </p:cNvSpPr>
          <p:nvPr/>
        </p:nvSpPr>
        <p:spPr>
          <a:xfrm>
            <a:off x="8271260" y="10183243"/>
            <a:ext cx="4818350"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Understanding that there’s a need for change and wanting change to happen are two different things. When people honestly want to see positive change, they’ll go.</a:t>
            </a:r>
          </a:p>
        </p:txBody>
      </p:sp>
    </p:spTree>
    <p:extLst>
      <p:ext uri="{BB962C8B-B14F-4D97-AF65-F5344CB8AC3E}">
        <p14:creationId xmlns:p14="http://schemas.microsoft.com/office/powerpoint/2010/main" val="682271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C78964-F50C-3945-AF8D-2062D15CC966}"/>
              </a:ext>
            </a:extLst>
          </p:cNvPr>
          <p:cNvSpPr txBox="1"/>
          <p:nvPr/>
        </p:nvSpPr>
        <p:spPr>
          <a:xfrm>
            <a:off x="7975187" y="612372"/>
            <a:ext cx="842730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ADKAR INFOGRAPHIC</a:t>
            </a:r>
          </a:p>
        </p:txBody>
      </p:sp>
      <p:sp>
        <p:nvSpPr>
          <p:cNvPr id="3" name="TextBox 2">
            <a:extLst>
              <a:ext uri="{FF2B5EF4-FFF2-40B4-BE49-F238E27FC236}">
                <a16:creationId xmlns:a16="http://schemas.microsoft.com/office/drawing/2014/main" id="{34269051-8457-E249-89CF-7DB95C14DF9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Rounded Rectangle 3">
            <a:extLst>
              <a:ext uri="{FF2B5EF4-FFF2-40B4-BE49-F238E27FC236}">
                <a16:creationId xmlns:a16="http://schemas.microsoft.com/office/drawing/2014/main" id="{458B37A9-413F-B746-B47B-5C7CA9A15FDD}"/>
              </a:ext>
            </a:extLst>
          </p:cNvPr>
          <p:cNvSpPr/>
          <p:nvPr/>
        </p:nvSpPr>
        <p:spPr>
          <a:xfrm>
            <a:off x="6107005" y="3629296"/>
            <a:ext cx="15544800" cy="274320"/>
          </a:xfrm>
          <a:prstGeom prst="roundRect">
            <a:avLst>
              <a:gd name="adj" fmla="val 5000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ounded Rectangle 4">
            <a:extLst>
              <a:ext uri="{FF2B5EF4-FFF2-40B4-BE49-F238E27FC236}">
                <a16:creationId xmlns:a16="http://schemas.microsoft.com/office/drawing/2014/main" id="{5A3D5B77-2770-594F-A620-4645FBC65290}"/>
              </a:ext>
            </a:extLst>
          </p:cNvPr>
          <p:cNvSpPr/>
          <p:nvPr/>
        </p:nvSpPr>
        <p:spPr>
          <a:xfrm>
            <a:off x="6107005" y="3629296"/>
            <a:ext cx="7772400" cy="27432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Oval 18">
            <a:extLst>
              <a:ext uri="{FF2B5EF4-FFF2-40B4-BE49-F238E27FC236}">
                <a16:creationId xmlns:a16="http://schemas.microsoft.com/office/drawing/2014/main" id="{59A11418-0DA9-DB4B-B5FA-169E57DDB07B}"/>
              </a:ext>
            </a:extLst>
          </p:cNvPr>
          <p:cNvSpPr/>
          <p:nvPr/>
        </p:nvSpPr>
        <p:spPr>
          <a:xfrm>
            <a:off x="13648922" y="3535973"/>
            <a:ext cx="460965" cy="460965"/>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TextBox 19">
            <a:extLst>
              <a:ext uri="{FF2B5EF4-FFF2-40B4-BE49-F238E27FC236}">
                <a16:creationId xmlns:a16="http://schemas.microsoft.com/office/drawing/2014/main" id="{00C203FA-BD62-BE44-9512-9A938711CB40}"/>
              </a:ext>
            </a:extLst>
          </p:cNvPr>
          <p:cNvSpPr txBox="1"/>
          <p:nvPr/>
        </p:nvSpPr>
        <p:spPr>
          <a:xfrm>
            <a:off x="6053218" y="2848836"/>
            <a:ext cx="2744662" cy="584775"/>
          </a:xfrm>
          <a:prstGeom prst="rect">
            <a:avLst/>
          </a:prstGeom>
          <a:noFill/>
        </p:spPr>
        <p:txBody>
          <a:bodyPr wrap="none" rtlCol="0">
            <a:spAutoFit/>
          </a:bodyPr>
          <a:lstStyle/>
          <a:p>
            <a:r>
              <a:rPr lang="en-US" sz="3200" b="1" dirty="0">
                <a:solidFill>
                  <a:schemeClr val="tx2"/>
                </a:solidFill>
                <a:latin typeface="Poppins" pitchFamily="2" charset="77"/>
                <a:cs typeface="Poppins" pitchFamily="2" charset="77"/>
              </a:rPr>
              <a:t>AWARENESS</a:t>
            </a:r>
          </a:p>
        </p:txBody>
      </p:sp>
      <p:sp>
        <p:nvSpPr>
          <p:cNvPr id="28" name="TextBox 27">
            <a:extLst>
              <a:ext uri="{FF2B5EF4-FFF2-40B4-BE49-F238E27FC236}">
                <a16:creationId xmlns:a16="http://schemas.microsoft.com/office/drawing/2014/main" id="{DBCB1E12-BBB4-1A43-9CE1-56402AB8C709}"/>
              </a:ext>
            </a:extLst>
          </p:cNvPr>
          <p:cNvSpPr txBox="1"/>
          <p:nvPr/>
        </p:nvSpPr>
        <p:spPr>
          <a:xfrm>
            <a:off x="20575868" y="2848836"/>
            <a:ext cx="1075937" cy="584775"/>
          </a:xfrm>
          <a:prstGeom prst="rect">
            <a:avLst/>
          </a:prstGeom>
          <a:noFill/>
        </p:spPr>
        <p:txBody>
          <a:bodyPr wrap="none" rtlCol="0">
            <a:spAutoFit/>
          </a:bodyPr>
          <a:lstStyle/>
          <a:p>
            <a:pPr algn="r"/>
            <a:r>
              <a:rPr lang="en-US" sz="3200" b="1" dirty="0">
                <a:solidFill>
                  <a:schemeClr val="accent1"/>
                </a:solidFill>
                <a:latin typeface="Poppins" pitchFamily="2" charset="77"/>
                <a:cs typeface="Poppins" pitchFamily="2" charset="77"/>
              </a:rPr>
              <a:t>50%</a:t>
            </a:r>
          </a:p>
        </p:txBody>
      </p:sp>
      <p:sp>
        <p:nvSpPr>
          <p:cNvPr id="24" name="Freeform 23">
            <a:extLst>
              <a:ext uri="{FF2B5EF4-FFF2-40B4-BE49-F238E27FC236}">
                <a16:creationId xmlns:a16="http://schemas.microsoft.com/office/drawing/2014/main" id="{D588549E-C3E1-5A4F-9690-FF678EE44A32}"/>
              </a:ext>
            </a:extLst>
          </p:cNvPr>
          <p:cNvSpPr/>
          <p:nvPr/>
        </p:nvSpPr>
        <p:spPr>
          <a:xfrm rot="16200000">
            <a:off x="3111623" y="2295094"/>
            <a:ext cx="1478908" cy="2259110"/>
          </a:xfrm>
          <a:custGeom>
            <a:avLst/>
            <a:gdLst>
              <a:gd name="connsiteX0" fmla="*/ 878541 w 1757082"/>
              <a:gd name="connsiteY0" fmla="*/ 2684033 h 2684033"/>
              <a:gd name="connsiteX1" fmla="*/ 0 w 1757082"/>
              <a:gd name="connsiteY1" fmla="*/ 1805492 h 2684033"/>
              <a:gd name="connsiteX2" fmla="*/ 0 w 1757082"/>
              <a:gd name="connsiteY2" fmla="*/ 640080 h 2684033"/>
              <a:gd name="connsiteX3" fmla="*/ 878541 w 1757082"/>
              <a:gd name="connsiteY3" fmla="*/ 0 h 2684033"/>
              <a:gd name="connsiteX4" fmla="*/ 1757082 w 1757082"/>
              <a:gd name="connsiteY4" fmla="*/ 640080 h 2684033"/>
              <a:gd name="connsiteX5" fmla="*/ 1757082 w 1757082"/>
              <a:gd name="connsiteY5" fmla="*/ 1805492 h 2684033"/>
              <a:gd name="connsiteX6" fmla="*/ 878541 w 1757082"/>
              <a:gd name="connsiteY6" fmla="*/ 2684033 h 268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7082" h="2684033">
                <a:moveTo>
                  <a:pt x="878541" y="2684033"/>
                </a:moveTo>
                <a:cubicBezTo>
                  <a:pt x="393336" y="2684033"/>
                  <a:pt x="0" y="2290697"/>
                  <a:pt x="0" y="1805492"/>
                </a:cubicBezTo>
                <a:lnTo>
                  <a:pt x="0" y="640080"/>
                </a:lnTo>
                <a:lnTo>
                  <a:pt x="878541" y="0"/>
                </a:lnTo>
                <a:lnTo>
                  <a:pt x="1757082" y="640080"/>
                </a:lnTo>
                <a:lnTo>
                  <a:pt x="1757082" y="1805492"/>
                </a:lnTo>
                <a:cubicBezTo>
                  <a:pt x="1757082" y="2290697"/>
                  <a:pt x="1363746" y="2684033"/>
                  <a:pt x="878541" y="268403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Freeform 24">
            <a:extLst>
              <a:ext uri="{FF2B5EF4-FFF2-40B4-BE49-F238E27FC236}">
                <a16:creationId xmlns:a16="http://schemas.microsoft.com/office/drawing/2014/main" id="{5512FF8B-D48A-5044-8406-A039B88CCDAF}"/>
              </a:ext>
            </a:extLst>
          </p:cNvPr>
          <p:cNvSpPr>
            <a:spLocks noChangeAspect="1" noChangeArrowheads="1"/>
          </p:cNvSpPr>
          <p:nvPr/>
        </p:nvSpPr>
        <p:spPr bwMode="auto">
          <a:xfrm>
            <a:off x="3366984" y="3053428"/>
            <a:ext cx="1111618" cy="742442"/>
          </a:xfrm>
          <a:custGeom>
            <a:avLst/>
            <a:gdLst>
              <a:gd name="connsiteX0" fmla="*/ 1048678 w 1145117"/>
              <a:gd name="connsiteY0" fmla="*/ 645265 h 764815"/>
              <a:gd name="connsiteX1" fmla="*/ 1064235 w 1145117"/>
              <a:gd name="connsiteY1" fmla="*/ 651889 h 764815"/>
              <a:gd name="connsiteX2" fmla="*/ 1063878 w 1145117"/>
              <a:gd name="connsiteY2" fmla="*/ 683400 h 764815"/>
              <a:gd name="connsiteX3" fmla="*/ 1048187 w 1145117"/>
              <a:gd name="connsiteY3" fmla="*/ 690204 h 764815"/>
              <a:gd name="connsiteX4" fmla="*/ 1032496 w 1145117"/>
              <a:gd name="connsiteY4" fmla="*/ 683758 h 764815"/>
              <a:gd name="connsiteX5" fmla="*/ 1032496 w 1145117"/>
              <a:gd name="connsiteY5" fmla="*/ 652247 h 764815"/>
              <a:gd name="connsiteX6" fmla="*/ 1032853 w 1145117"/>
              <a:gd name="connsiteY6" fmla="*/ 651531 h 764815"/>
              <a:gd name="connsiteX7" fmla="*/ 1048678 w 1145117"/>
              <a:gd name="connsiteY7" fmla="*/ 645265 h 764815"/>
              <a:gd name="connsiteX8" fmla="*/ 572411 w 1145117"/>
              <a:gd name="connsiteY8" fmla="*/ 533500 h 764815"/>
              <a:gd name="connsiteX9" fmla="*/ 541110 w 1145117"/>
              <a:gd name="connsiteY9" fmla="*/ 564798 h 764815"/>
              <a:gd name="connsiteX10" fmla="*/ 572411 w 1145117"/>
              <a:gd name="connsiteY10" fmla="*/ 596096 h 764815"/>
              <a:gd name="connsiteX11" fmla="*/ 603711 w 1145117"/>
              <a:gd name="connsiteY11" fmla="*/ 564798 h 764815"/>
              <a:gd name="connsiteX12" fmla="*/ 572411 w 1145117"/>
              <a:gd name="connsiteY12" fmla="*/ 533500 h 764815"/>
              <a:gd name="connsiteX13" fmla="*/ 274872 w 1145117"/>
              <a:gd name="connsiteY13" fmla="*/ 259016 h 764815"/>
              <a:gd name="connsiteX14" fmla="*/ 44613 w 1145117"/>
              <a:gd name="connsiteY14" fmla="*/ 489611 h 764815"/>
              <a:gd name="connsiteX15" fmla="*/ 82390 w 1145117"/>
              <a:gd name="connsiteY15" fmla="*/ 616241 h 764815"/>
              <a:gd name="connsiteX16" fmla="*/ 212630 w 1145117"/>
              <a:gd name="connsiteY16" fmla="*/ 486014 h 764815"/>
              <a:gd name="connsiteX17" fmla="*/ 228461 w 1145117"/>
              <a:gd name="connsiteY17" fmla="*/ 479539 h 764815"/>
              <a:gd name="connsiteX18" fmla="*/ 244291 w 1145117"/>
              <a:gd name="connsiteY18" fmla="*/ 486014 h 764815"/>
              <a:gd name="connsiteX19" fmla="*/ 290343 w 1145117"/>
              <a:gd name="connsiteY19" fmla="*/ 532061 h 764815"/>
              <a:gd name="connsiteX20" fmla="*/ 342151 w 1145117"/>
              <a:gd name="connsiteY20" fmla="*/ 480618 h 764815"/>
              <a:gd name="connsiteX21" fmla="*/ 325242 w 1145117"/>
              <a:gd name="connsiteY21" fmla="*/ 459033 h 764815"/>
              <a:gd name="connsiteX22" fmla="*/ 347908 w 1145117"/>
              <a:gd name="connsiteY22" fmla="*/ 436729 h 764815"/>
              <a:gd name="connsiteX23" fmla="*/ 395039 w 1145117"/>
              <a:gd name="connsiteY23" fmla="*/ 436729 h 764815"/>
              <a:gd name="connsiteX24" fmla="*/ 417345 w 1145117"/>
              <a:gd name="connsiteY24" fmla="*/ 459033 h 764815"/>
              <a:gd name="connsiteX25" fmla="*/ 417345 w 1145117"/>
              <a:gd name="connsiteY25" fmla="*/ 506519 h 764815"/>
              <a:gd name="connsiteX26" fmla="*/ 395039 w 1145117"/>
              <a:gd name="connsiteY26" fmla="*/ 528823 h 764815"/>
              <a:gd name="connsiteX27" fmla="*/ 373452 w 1145117"/>
              <a:gd name="connsiteY27" fmla="*/ 512275 h 764815"/>
              <a:gd name="connsiteX28" fmla="*/ 306173 w 1145117"/>
              <a:gd name="connsiteY28" fmla="*/ 579547 h 764815"/>
              <a:gd name="connsiteX29" fmla="*/ 274513 w 1145117"/>
              <a:gd name="connsiteY29" fmla="*/ 579547 h 764815"/>
              <a:gd name="connsiteX30" fmla="*/ 228461 w 1145117"/>
              <a:gd name="connsiteY30" fmla="*/ 533500 h 764815"/>
              <a:gd name="connsiteX31" fmla="*/ 110813 w 1145117"/>
              <a:gd name="connsiteY31" fmla="*/ 651136 h 764815"/>
              <a:gd name="connsiteX32" fmla="*/ 274872 w 1145117"/>
              <a:gd name="connsiteY32" fmla="*/ 719847 h 764815"/>
              <a:gd name="connsiteX33" fmla="*/ 505491 w 1145117"/>
              <a:gd name="connsiteY33" fmla="*/ 489611 h 764815"/>
              <a:gd name="connsiteX34" fmla="*/ 274872 w 1145117"/>
              <a:gd name="connsiteY34" fmla="*/ 259016 h 764815"/>
              <a:gd name="connsiteX35" fmla="*/ 526872 w 1145117"/>
              <a:gd name="connsiteY35" fmla="*/ 153987 h 764815"/>
              <a:gd name="connsiteX36" fmla="*/ 542519 w 1145117"/>
              <a:gd name="connsiteY36" fmla="*/ 160388 h 764815"/>
              <a:gd name="connsiteX37" fmla="*/ 548920 w 1145117"/>
              <a:gd name="connsiteY37" fmla="*/ 176034 h 764815"/>
              <a:gd name="connsiteX38" fmla="*/ 542519 w 1145117"/>
              <a:gd name="connsiteY38" fmla="*/ 191681 h 764815"/>
              <a:gd name="connsiteX39" fmla="*/ 526872 w 1145117"/>
              <a:gd name="connsiteY39" fmla="*/ 198081 h 764815"/>
              <a:gd name="connsiteX40" fmla="*/ 511226 w 1145117"/>
              <a:gd name="connsiteY40" fmla="*/ 191681 h 764815"/>
              <a:gd name="connsiteX41" fmla="*/ 504825 w 1145117"/>
              <a:gd name="connsiteY41" fmla="*/ 176034 h 764815"/>
              <a:gd name="connsiteX42" fmla="*/ 511226 w 1145117"/>
              <a:gd name="connsiteY42" fmla="*/ 160388 h 764815"/>
              <a:gd name="connsiteX43" fmla="*/ 526872 w 1145117"/>
              <a:gd name="connsiteY43" fmla="*/ 153987 h 764815"/>
              <a:gd name="connsiteX44" fmla="*/ 572770 w 1145117"/>
              <a:gd name="connsiteY44" fmla="*/ 44608 h 764815"/>
              <a:gd name="connsiteX45" fmla="*/ 534274 w 1145117"/>
              <a:gd name="connsiteY45" fmla="*/ 83461 h 764815"/>
              <a:gd name="connsiteX46" fmla="*/ 511968 w 1145117"/>
              <a:gd name="connsiteY46" fmla="*/ 105765 h 764815"/>
              <a:gd name="connsiteX47" fmla="*/ 304734 w 1145117"/>
              <a:gd name="connsiteY47" fmla="*/ 105765 h 764815"/>
              <a:gd name="connsiteX48" fmla="*/ 215509 w 1145117"/>
              <a:gd name="connsiteY48" fmla="*/ 154690 h 764815"/>
              <a:gd name="connsiteX49" fmla="*/ 161901 w 1145117"/>
              <a:gd name="connsiteY49" fmla="*/ 238510 h 764815"/>
              <a:gd name="connsiteX50" fmla="*/ 274872 w 1145117"/>
              <a:gd name="connsiteY50" fmla="*/ 214407 h 764815"/>
              <a:gd name="connsiteX51" fmla="*/ 505491 w 1145117"/>
              <a:gd name="connsiteY51" fmla="*/ 339238 h 764815"/>
              <a:gd name="connsiteX52" fmla="*/ 505491 w 1145117"/>
              <a:gd name="connsiteY52" fmla="*/ 252540 h 764815"/>
              <a:gd name="connsiteX53" fmla="*/ 527798 w 1145117"/>
              <a:gd name="connsiteY53" fmla="*/ 230236 h 764815"/>
              <a:gd name="connsiteX54" fmla="*/ 550104 w 1145117"/>
              <a:gd name="connsiteY54" fmla="*/ 252540 h 764815"/>
              <a:gd name="connsiteX55" fmla="*/ 550104 w 1145117"/>
              <a:gd name="connsiteY55" fmla="*/ 489611 h 764815"/>
              <a:gd name="connsiteX56" fmla="*/ 550104 w 1145117"/>
              <a:gd name="connsiteY56" fmla="*/ 492130 h 764815"/>
              <a:gd name="connsiteX57" fmla="*/ 572411 w 1145117"/>
              <a:gd name="connsiteY57" fmla="*/ 488892 h 764815"/>
              <a:gd name="connsiteX58" fmla="*/ 595077 w 1145117"/>
              <a:gd name="connsiteY58" fmla="*/ 492130 h 764815"/>
              <a:gd name="connsiteX59" fmla="*/ 595077 w 1145117"/>
              <a:gd name="connsiteY59" fmla="*/ 489611 h 764815"/>
              <a:gd name="connsiteX60" fmla="*/ 595077 w 1145117"/>
              <a:gd name="connsiteY60" fmla="*/ 176634 h 764815"/>
              <a:gd name="connsiteX61" fmla="*/ 617023 w 1145117"/>
              <a:gd name="connsiteY61" fmla="*/ 154330 h 764815"/>
              <a:gd name="connsiteX62" fmla="*/ 639689 w 1145117"/>
              <a:gd name="connsiteY62" fmla="*/ 176634 h 764815"/>
              <a:gd name="connsiteX63" fmla="*/ 639689 w 1145117"/>
              <a:gd name="connsiteY63" fmla="*/ 338879 h 764815"/>
              <a:gd name="connsiteX64" fmla="*/ 675308 w 1145117"/>
              <a:gd name="connsiteY64" fmla="*/ 294990 h 764815"/>
              <a:gd name="connsiteX65" fmla="*/ 982920 w 1145117"/>
              <a:gd name="connsiteY65" fmla="*/ 238510 h 764815"/>
              <a:gd name="connsiteX66" fmla="*/ 929313 w 1145117"/>
              <a:gd name="connsiteY66" fmla="*/ 154690 h 764815"/>
              <a:gd name="connsiteX67" fmla="*/ 840087 w 1145117"/>
              <a:gd name="connsiteY67" fmla="*/ 105765 h 764815"/>
              <a:gd name="connsiteX68" fmla="*/ 633573 w 1145117"/>
              <a:gd name="connsiteY68" fmla="*/ 105765 h 764815"/>
              <a:gd name="connsiteX69" fmla="*/ 611267 w 1145117"/>
              <a:gd name="connsiteY69" fmla="*/ 83461 h 764815"/>
              <a:gd name="connsiteX70" fmla="*/ 572770 w 1145117"/>
              <a:gd name="connsiteY70" fmla="*/ 44608 h 764815"/>
              <a:gd name="connsiteX71" fmla="*/ 572770 w 1145117"/>
              <a:gd name="connsiteY71" fmla="*/ 0 h 764815"/>
              <a:gd name="connsiteX72" fmla="*/ 653001 w 1145117"/>
              <a:gd name="connsiteY72" fmla="*/ 61156 h 764815"/>
              <a:gd name="connsiteX73" fmla="*/ 840087 w 1145117"/>
              <a:gd name="connsiteY73" fmla="*/ 61156 h 764815"/>
              <a:gd name="connsiteX74" fmla="*/ 967090 w 1145117"/>
              <a:gd name="connsiteY74" fmla="*/ 130587 h 764815"/>
              <a:gd name="connsiteX75" fmla="*/ 1099129 w 1145117"/>
              <a:gd name="connsiteY75" fmla="*/ 337440 h 764815"/>
              <a:gd name="connsiteX76" fmla="*/ 1102367 w 1145117"/>
              <a:gd name="connsiteY76" fmla="*/ 342476 h 764815"/>
              <a:gd name="connsiteX77" fmla="*/ 1105965 w 1145117"/>
              <a:gd name="connsiteY77" fmla="*/ 347513 h 764815"/>
              <a:gd name="connsiteX78" fmla="*/ 1107044 w 1145117"/>
              <a:gd name="connsiteY78" fmla="*/ 350031 h 764815"/>
              <a:gd name="connsiteX79" fmla="*/ 1142302 w 1145117"/>
              <a:gd name="connsiteY79" fmla="*/ 450040 h 764815"/>
              <a:gd name="connsiteX80" fmla="*/ 1113520 w 1145117"/>
              <a:gd name="connsiteY80" fmla="*/ 617680 h 764815"/>
              <a:gd name="connsiteX81" fmla="*/ 1083299 w 1145117"/>
              <a:gd name="connsiteY81" fmla="*/ 627033 h 764815"/>
              <a:gd name="connsiteX82" fmla="*/ 1073944 w 1145117"/>
              <a:gd name="connsiteY82" fmla="*/ 596815 h 764815"/>
              <a:gd name="connsiteX83" fmla="*/ 1067108 w 1145117"/>
              <a:gd name="connsiteY83" fmla="*/ 369817 h 764815"/>
              <a:gd name="connsiteX84" fmla="*/ 1062071 w 1145117"/>
              <a:gd name="connsiteY84" fmla="*/ 361902 h 764815"/>
              <a:gd name="connsiteX85" fmla="*/ 1032929 w 1145117"/>
              <a:gd name="connsiteY85" fmla="*/ 326647 h 764815"/>
              <a:gd name="connsiteX86" fmla="*/ 707328 w 1145117"/>
              <a:gd name="connsiteY86" fmla="*/ 326647 h 764815"/>
              <a:gd name="connsiteX87" fmla="*/ 675308 w 1145117"/>
              <a:gd name="connsiteY87" fmla="*/ 613003 h 764815"/>
              <a:gd name="connsiteX88" fmla="*/ 802670 w 1145117"/>
              <a:gd name="connsiteY88" fmla="*/ 486014 h 764815"/>
              <a:gd name="connsiteX89" fmla="*/ 833971 w 1145117"/>
              <a:gd name="connsiteY89" fmla="*/ 486014 h 764815"/>
              <a:gd name="connsiteX90" fmla="*/ 880023 w 1145117"/>
              <a:gd name="connsiteY90" fmla="*/ 532061 h 764815"/>
              <a:gd name="connsiteX91" fmla="*/ 931471 w 1145117"/>
              <a:gd name="connsiteY91" fmla="*/ 480618 h 764815"/>
              <a:gd name="connsiteX92" fmla="*/ 915281 w 1145117"/>
              <a:gd name="connsiteY92" fmla="*/ 459033 h 764815"/>
              <a:gd name="connsiteX93" fmla="*/ 937588 w 1145117"/>
              <a:gd name="connsiteY93" fmla="*/ 436729 h 764815"/>
              <a:gd name="connsiteX94" fmla="*/ 984719 w 1145117"/>
              <a:gd name="connsiteY94" fmla="*/ 436729 h 764815"/>
              <a:gd name="connsiteX95" fmla="*/ 1007385 w 1145117"/>
              <a:gd name="connsiteY95" fmla="*/ 459033 h 764815"/>
              <a:gd name="connsiteX96" fmla="*/ 1007385 w 1145117"/>
              <a:gd name="connsiteY96" fmla="*/ 506519 h 764815"/>
              <a:gd name="connsiteX97" fmla="*/ 984719 w 1145117"/>
              <a:gd name="connsiteY97" fmla="*/ 528823 h 764815"/>
              <a:gd name="connsiteX98" fmla="*/ 963132 w 1145117"/>
              <a:gd name="connsiteY98" fmla="*/ 512275 h 764815"/>
              <a:gd name="connsiteX99" fmla="*/ 895853 w 1145117"/>
              <a:gd name="connsiteY99" fmla="*/ 579547 h 764815"/>
              <a:gd name="connsiteX100" fmla="*/ 880023 w 1145117"/>
              <a:gd name="connsiteY100" fmla="*/ 586382 h 764815"/>
              <a:gd name="connsiteX101" fmla="*/ 864552 w 1145117"/>
              <a:gd name="connsiteY101" fmla="*/ 579547 h 764815"/>
              <a:gd name="connsiteX102" fmla="*/ 818140 w 1145117"/>
              <a:gd name="connsiteY102" fmla="*/ 533500 h 764815"/>
              <a:gd name="connsiteX103" fmla="*/ 703371 w 1145117"/>
              <a:gd name="connsiteY103" fmla="*/ 648618 h 764815"/>
              <a:gd name="connsiteX104" fmla="*/ 707328 w 1145117"/>
              <a:gd name="connsiteY104" fmla="*/ 652216 h 764815"/>
              <a:gd name="connsiteX105" fmla="*/ 971407 w 1145117"/>
              <a:gd name="connsiteY105" fmla="*/ 696464 h 764815"/>
              <a:gd name="connsiteX106" fmla="*/ 1001628 w 1145117"/>
              <a:gd name="connsiteY106" fmla="*/ 706537 h 764815"/>
              <a:gd name="connsiteX107" fmla="*/ 991555 w 1145117"/>
              <a:gd name="connsiteY107" fmla="*/ 736396 h 764815"/>
              <a:gd name="connsiteX108" fmla="*/ 869949 w 1145117"/>
              <a:gd name="connsiteY108" fmla="*/ 764815 h 764815"/>
              <a:gd name="connsiteX109" fmla="*/ 675308 w 1145117"/>
              <a:gd name="connsiteY109" fmla="*/ 684233 h 764815"/>
              <a:gd name="connsiteX110" fmla="*/ 626737 w 1145117"/>
              <a:gd name="connsiteY110" fmla="*/ 618040 h 764815"/>
              <a:gd name="connsiteX111" fmla="*/ 572411 w 1145117"/>
              <a:gd name="connsiteY111" fmla="*/ 640704 h 764815"/>
              <a:gd name="connsiteX112" fmla="*/ 518444 w 1145117"/>
              <a:gd name="connsiteY112" fmla="*/ 618040 h 764815"/>
              <a:gd name="connsiteX113" fmla="*/ 274872 w 1145117"/>
              <a:gd name="connsiteY113" fmla="*/ 764456 h 764815"/>
              <a:gd name="connsiteX114" fmla="*/ 0 w 1145117"/>
              <a:gd name="connsiteY114" fmla="*/ 489611 h 764815"/>
              <a:gd name="connsiteX115" fmla="*/ 37417 w 1145117"/>
              <a:gd name="connsiteY115" fmla="*/ 350750 h 764815"/>
              <a:gd name="connsiteX116" fmla="*/ 38857 w 1145117"/>
              <a:gd name="connsiteY116" fmla="*/ 347513 h 764815"/>
              <a:gd name="connsiteX117" fmla="*/ 178091 w 1145117"/>
              <a:gd name="connsiteY117" fmla="*/ 130587 h 764815"/>
              <a:gd name="connsiteX118" fmla="*/ 304734 w 1145117"/>
              <a:gd name="connsiteY118" fmla="*/ 61156 h 764815"/>
              <a:gd name="connsiteX119" fmla="*/ 492539 w 1145117"/>
              <a:gd name="connsiteY119" fmla="*/ 61156 h 764815"/>
              <a:gd name="connsiteX120" fmla="*/ 572770 w 1145117"/>
              <a:gd name="connsiteY120" fmla="*/ 0 h 7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145117" h="764815">
                <a:moveTo>
                  <a:pt x="1048678" y="645265"/>
                </a:moveTo>
                <a:cubicBezTo>
                  <a:pt x="1054339" y="645354"/>
                  <a:pt x="1059955" y="647592"/>
                  <a:pt x="1064235" y="651889"/>
                </a:cubicBezTo>
                <a:cubicBezTo>
                  <a:pt x="1072794" y="660483"/>
                  <a:pt x="1072794" y="674806"/>
                  <a:pt x="1063878" y="683400"/>
                </a:cubicBezTo>
                <a:cubicBezTo>
                  <a:pt x="1059599" y="687697"/>
                  <a:pt x="1053893" y="690204"/>
                  <a:pt x="1048187" y="690204"/>
                </a:cubicBezTo>
                <a:cubicBezTo>
                  <a:pt x="1042481" y="690204"/>
                  <a:pt x="1036775" y="688055"/>
                  <a:pt x="1032496" y="683758"/>
                </a:cubicBezTo>
                <a:cubicBezTo>
                  <a:pt x="1023937" y="675165"/>
                  <a:pt x="1023937" y="661199"/>
                  <a:pt x="1032496" y="652247"/>
                </a:cubicBezTo>
                <a:lnTo>
                  <a:pt x="1032853" y="651531"/>
                </a:lnTo>
                <a:cubicBezTo>
                  <a:pt x="1037311" y="647234"/>
                  <a:pt x="1043016" y="645175"/>
                  <a:pt x="1048678" y="645265"/>
                </a:cubicBezTo>
                <a:close/>
                <a:moveTo>
                  <a:pt x="572411" y="533500"/>
                </a:moveTo>
                <a:cubicBezTo>
                  <a:pt x="555141" y="533500"/>
                  <a:pt x="541110" y="547530"/>
                  <a:pt x="541110" y="564798"/>
                </a:cubicBezTo>
                <a:cubicBezTo>
                  <a:pt x="541110" y="582066"/>
                  <a:pt x="555141" y="596096"/>
                  <a:pt x="572411" y="596096"/>
                </a:cubicBezTo>
                <a:cubicBezTo>
                  <a:pt x="589680" y="596096"/>
                  <a:pt x="603711" y="582066"/>
                  <a:pt x="603711" y="564798"/>
                </a:cubicBezTo>
                <a:cubicBezTo>
                  <a:pt x="603711" y="547530"/>
                  <a:pt x="589680" y="533500"/>
                  <a:pt x="572411" y="533500"/>
                </a:cubicBezTo>
                <a:close/>
                <a:moveTo>
                  <a:pt x="274872" y="259016"/>
                </a:moveTo>
                <a:cubicBezTo>
                  <a:pt x="147870" y="259016"/>
                  <a:pt x="44613" y="362622"/>
                  <a:pt x="44613" y="489611"/>
                </a:cubicBezTo>
                <a:cubicBezTo>
                  <a:pt x="44613" y="536018"/>
                  <a:pt x="58644" y="579907"/>
                  <a:pt x="82390" y="616241"/>
                </a:cubicBezTo>
                <a:lnTo>
                  <a:pt x="212630" y="486014"/>
                </a:lnTo>
                <a:cubicBezTo>
                  <a:pt x="216948" y="481697"/>
                  <a:pt x="222704" y="479539"/>
                  <a:pt x="228461" y="479539"/>
                </a:cubicBezTo>
                <a:cubicBezTo>
                  <a:pt x="234577" y="479539"/>
                  <a:pt x="239974" y="481697"/>
                  <a:pt x="244291" y="486014"/>
                </a:cubicBezTo>
                <a:lnTo>
                  <a:pt x="290343" y="532061"/>
                </a:lnTo>
                <a:lnTo>
                  <a:pt x="342151" y="480618"/>
                </a:lnTo>
                <a:cubicBezTo>
                  <a:pt x="332437" y="478100"/>
                  <a:pt x="325242" y="469466"/>
                  <a:pt x="325242" y="459033"/>
                </a:cubicBezTo>
                <a:cubicBezTo>
                  <a:pt x="325242" y="446802"/>
                  <a:pt x="335315" y="436729"/>
                  <a:pt x="347908" y="436729"/>
                </a:cubicBezTo>
                <a:lnTo>
                  <a:pt x="395039" y="436729"/>
                </a:lnTo>
                <a:cubicBezTo>
                  <a:pt x="407631" y="436729"/>
                  <a:pt x="417345" y="446802"/>
                  <a:pt x="417345" y="459033"/>
                </a:cubicBezTo>
                <a:lnTo>
                  <a:pt x="417345" y="506519"/>
                </a:lnTo>
                <a:cubicBezTo>
                  <a:pt x="417345" y="518751"/>
                  <a:pt x="407631" y="528823"/>
                  <a:pt x="395039" y="528823"/>
                </a:cubicBezTo>
                <a:cubicBezTo>
                  <a:pt x="384965" y="528823"/>
                  <a:pt x="375971" y="521629"/>
                  <a:pt x="373452" y="512275"/>
                </a:cubicBezTo>
                <a:lnTo>
                  <a:pt x="306173" y="579547"/>
                </a:lnTo>
                <a:cubicBezTo>
                  <a:pt x="297538" y="588181"/>
                  <a:pt x="283147" y="588181"/>
                  <a:pt x="274513" y="579547"/>
                </a:cubicBezTo>
                <a:lnTo>
                  <a:pt x="228461" y="533500"/>
                </a:lnTo>
                <a:lnTo>
                  <a:pt x="110813" y="651136"/>
                </a:lnTo>
                <a:cubicBezTo>
                  <a:pt x="152547" y="693586"/>
                  <a:pt x="210831" y="719847"/>
                  <a:pt x="274872" y="719847"/>
                </a:cubicBezTo>
                <a:cubicBezTo>
                  <a:pt x="402235" y="719847"/>
                  <a:pt x="505491" y="616601"/>
                  <a:pt x="505491" y="489611"/>
                </a:cubicBezTo>
                <a:cubicBezTo>
                  <a:pt x="505491" y="362622"/>
                  <a:pt x="402235" y="259016"/>
                  <a:pt x="274872" y="259016"/>
                </a:cubicBezTo>
                <a:close/>
                <a:moveTo>
                  <a:pt x="526872" y="153987"/>
                </a:moveTo>
                <a:cubicBezTo>
                  <a:pt x="532562" y="153987"/>
                  <a:pt x="538252" y="156476"/>
                  <a:pt x="542519" y="160388"/>
                </a:cubicBezTo>
                <a:cubicBezTo>
                  <a:pt x="546430" y="164299"/>
                  <a:pt x="548920" y="170345"/>
                  <a:pt x="548920" y="176034"/>
                </a:cubicBezTo>
                <a:cubicBezTo>
                  <a:pt x="548920" y="181724"/>
                  <a:pt x="546430" y="187769"/>
                  <a:pt x="542519" y="191681"/>
                </a:cubicBezTo>
                <a:cubicBezTo>
                  <a:pt x="538252" y="195948"/>
                  <a:pt x="532562" y="198081"/>
                  <a:pt x="526872" y="198081"/>
                </a:cubicBezTo>
                <a:cubicBezTo>
                  <a:pt x="521183" y="198081"/>
                  <a:pt x="515493" y="195948"/>
                  <a:pt x="511226" y="191681"/>
                </a:cubicBezTo>
                <a:cubicBezTo>
                  <a:pt x="506959" y="187769"/>
                  <a:pt x="504825" y="181724"/>
                  <a:pt x="504825" y="176034"/>
                </a:cubicBezTo>
                <a:cubicBezTo>
                  <a:pt x="504825" y="170345"/>
                  <a:pt x="506959" y="164299"/>
                  <a:pt x="511226" y="160388"/>
                </a:cubicBezTo>
                <a:cubicBezTo>
                  <a:pt x="515493" y="156476"/>
                  <a:pt x="521183" y="153987"/>
                  <a:pt x="526872" y="153987"/>
                </a:cubicBezTo>
                <a:close/>
                <a:moveTo>
                  <a:pt x="572770" y="44608"/>
                </a:moveTo>
                <a:cubicBezTo>
                  <a:pt x="551543" y="44608"/>
                  <a:pt x="534274" y="61876"/>
                  <a:pt x="534274" y="83461"/>
                </a:cubicBezTo>
                <a:cubicBezTo>
                  <a:pt x="534274" y="95692"/>
                  <a:pt x="524200" y="105765"/>
                  <a:pt x="511968" y="105765"/>
                </a:cubicBezTo>
                <a:lnTo>
                  <a:pt x="304734" y="105765"/>
                </a:lnTo>
                <a:cubicBezTo>
                  <a:pt x="268396" y="105765"/>
                  <a:pt x="235297" y="124112"/>
                  <a:pt x="215509" y="154690"/>
                </a:cubicBezTo>
                <a:lnTo>
                  <a:pt x="161901" y="238510"/>
                </a:lnTo>
                <a:cubicBezTo>
                  <a:pt x="196440" y="223041"/>
                  <a:pt x="234577" y="214407"/>
                  <a:pt x="274872" y="214407"/>
                </a:cubicBezTo>
                <a:cubicBezTo>
                  <a:pt x="371293" y="214407"/>
                  <a:pt x="456202" y="264412"/>
                  <a:pt x="505491" y="339238"/>
                </a:cubicBezTo>
                <a:lnTo>
                  <a:pt x="505491" y="252540"/>
                </a:lnTo>
                <a:cubicBezTo>
                  <a:pt x="505491" y="240309"/>
                  <a:pt x="515206" y="230236"/>
                  <a:pt x="527798" y="230236"/>
                </a:cubicBezTo>
                <a:cubicBezTo>
                  <a:pt x="540030" y="230236"/>
                  <a:pt x="550104" y="240309"/>
                  <a:pt x="550104" y="252540"/>
                </a:cubicBezTo>
                <a:lnTo>
                  <a:pt x="550104" y="489611"/>
                </a:lnTo>
                <a:cubicBezTo>
                  <a:pt x="550104" y="490331"/>
                  <a:pt x="550104" y="491050"/>
                  <a:pt x="550104" y="492130"/>
                </a:cubicBezTo>
                <a:cubicBezTo>
                  <a:pt x="556940" y="489971"/>
                  <a:pt x="564855" y="488892"/>
                  <a:pt x="572411" y="488892"/>
                </a:cubicBezTo>
                <a:cubicBezTo>
                  <a:pt x="580326" y="488892"/>
                  <a:pt x="587881" y="489971"/>
                  <a:pt x="595077" y="492130"/>
                </a:cubicBezTo>
                <a:cubicBezTo>
                  <a:pt x="595077" y="491050"/>
                  <a:pt x="595077" y="490331"/>
                  <a:pt x="595077" y="489611"/>
                </a:cubicBezTo>
                <a:lnTo>
                  <a:pt x="595077" y="176634"/>
                </a:lnTo>
                <a:cubicBezTo>
                  <a:pt x="595077" y="164403"/>
                  <a:pt x="604791" y="154330"/>
                  <a:pt x="617023" y="154330"/>
                </a:cubicBezTo>
                <a:cubicBezTo>
                  <a:pt x="629616" y="154330"/>
                  <a:pt x="639689" y="164403"/>
                  <a:pt x="639689" y="176634"/>
                </a:cubicBezTo>
                <a:lnTo>
                  <a:pt x="639689" y="338879"/>
                </a:lnTo>
                <a:cubicBezTo>
                  <a:pt x="649763" y="323410"/>
                  <a:pt x="661636" y="308660"/>
                  <a:pt x="675308" y="294990"/>
                </a:cubicBezTo>
                <a:cubicBezTo>
                  <a:pt x="758417" y="211889"/>
                  <a:pt x="881822" y="193182"/>
                  <a:pt x="982920" y="238510"/>
                </a:cubicBezTo>
                <a:lnTo>
                  <a:pt x="929313" y="154690"/>
                </a:lnTo>
                <a:cubicBezTo>
                  <a:pt x="909884" y="124112"/>
                  <a:pt x="876425" y="105765"/>
                  <a:pt x="840087" y="105765"/>
                </a:cubicBezTo>
                <a:lnTo>
                  <a:pt x="633573" y="105765"/>
                </a:lnTo>
                <a:cubicBezTo>
                  <a:pt x="621341" y="105765"/>
                  <a:pt x="611267" y="95692"/>
                  <a:pt x="611267" y="83461"/>
                </a:cubicBezTo>
                <a:cubicBezTo>
                  <a:pt x="611267" y="61876"/>
                  <a:pt x="593997" y="44608"/>
                  <a:pt x="572770" y="44608"/>
                </a:cubicBezTo>
                <a:close/>
                <a:moveTo>
                  <a:pt x="572770" y="0"/>
                </a:moveTo>
                <a:cubicBezTo>
                  <a:pt x="610907" y="0"/>
                  <a:pt x="643287" y="25902"/>
                  <a:pt x="653001" y="61156"/>
                </a:cubicBezTo>
                <a:lnTo>
                  <a:pt x="840087" y="61156"/>
                </a:lnTo>
                <a:cubicBezTo>
                  <a:pt x="891895" y="61156"/>
                  <a:pt x="939027" y="87058"/>
                  <a:pt x="967090" y="130587"/>
                </a:cubicBezTo>
                <a:lnTo>
                  <a:pt x="1099129" y="337440"/>
                </a:lnTo>
                <a:cubicBezTo>
                  <a:pt x="1100568" y="338879"/>
                  <a:pt x="1101647" y="340677"/>
                  <a:pt x="1102367" y="342476"/>
                </a:cubicBezTo>
                <a:lnTo>
                  <a:pt x="1105965" y="347513"/>
                </a:lnTo>
                <a:cubicBezTo>
                  <a:pt x="1106324" y="348592"/>
                  <a:pt x="1107044" y="349311"/>
                  <a:pt x="1107044" y="350031"/>
                </a:cubicBezTo>
                <a:cubicBezTo>
                  <a:pt x="1125033" y="380249"/>
                  <a:pt x="1137266" y="414425"/>
                  <a:pt x="1142302" y="450040"/>
                </a:cubicBezTo>
                <a:cubicBezTo>
                  <a:pt x="1150577" y="507239"/>
                  <a:pt x="1140504" y="566956"/>
                  <a:pt x="1113520" y="617680"/>
                </a:cubicBezTo>
                <a:cubicBezTo>
                  <a:pt x="1107764" y="628472"/>
                  <a:pt x="1094452" y="632789"/>
                  <a:pt x="1083299" y="627033"/>
                </a:cubicBezTo>
                <a:cubicBezTo>
                  <a:pt x="1072505" y="620918"/>
                  <a:pt x="1068188" y="607607"/>
                  <a:pt x="1073944" y="596815"/>
                </a:cubicBezTo>
                <a:cubicBezTo>
                  <a:pt x="1112441" y="523427"/>
                  <a:pt x="1108483" y="437808"/>
                  <a:pt x="1067108" y="369817"/>
                </a:cubicBezTo>
                <a:lnTo>
                  <a:pt x="1062071" y="361902"/>
                </a:lnTo>
                <a:cubicBezTo>
                  <a:pt x="1053797" y="349671"/>
                  <a:pt x="1044082" y="337440"/>
                  <a:pt x="1032929" y="326647"/>
                </a:cubicBezTo>
                <a:cubicBezTo>
                  <a:pt x="942984" y="236711"/>
                  <a:pt x="796913" y="236711"/>
                  <a:pt x="707328" y="326647"/>
                </a:cubicBezTo>
                <a:cubicBezTo>
                  <a:pt x="629256" y="404352"/>
                  <a:pt x="618822" y="524147"/>
                  <a:pt x="675308" y="613003"/>
                </a:cubicBezTo>
                <a:lnTo>
                  <a:pt x="802670" y="486014"/>
                </a:lnTo>
                <a:cubicBezTo>
                  <a:pt x="810945" y="477380"/>
                  <a:pt x="825336" y="477380"/>
                  <a:pt x="833971" y="486014"/>
                </a:cubicBezTo>
                <a:lnTo>
                  <a:pt x="880023" y="532061"/>
                </a:lnTo>
                <a:lnTo>
                  <a:pt x="931471" y="480618"/>
                </a:lnTo>
                <a:cubicBezTo>
                  <a:pt x="922117" y="478100"/>
                  <a:pt x="915281" y="469466"/>
                  <a:pt x="915281" y="459033"/>
                </a:cubicBezTo>
                <a:cubicBezTo>
                  <a:pt x="915281" y="446802"/>
                  <a:pt x="925355" y="436729"/>
                  <a:pt x="937588" y="436729"/>
                </a:cubicBezTo>
                <a:lnTo>
                  <a:pt x="984719" y="436729"/>
                </a:lnTo>
                <a:cubicBezTo>
                  <a:pt x="997311" y="436729"/>
                  <a:pt x="1007385" y="446802"/>
                  <a:pt x="1007385" y="459033"/>
                </a:cubicBezTo>
                <a:lnTo>
                  <a:pt x="1007385" y="506519"/>
                </a:lnTo>
                <a:cubicBezTo>
                  <a:pt x="1007385" y="518751"/>
                  <a:pt x="997311" y="528823"/>
                  <a:pt x="984719" y="528823"/>
                </a:cubicBezTo>
                <a:cubicBezTo>
                  <a:pt x="974285" y="528823"/>
                  <a:pt x="965650" y="521629"/>
                  <a:pt x="963132" y="512275"/>
                </a:cubicBezTo>
                <a:lnTo>
                  <a:pt x="895853" y="579547"/>
                </a:lnTo>
                <a:cubicBezTo>
                  <a:pt x="891536" y="583864"/>
                  <a:pt x="886139" y="586382"/>
                  <a:pt x="880023" y="586382"/>
                </a:cubicBezTo>
                <a:cubicBezTo>
                  <a:pt x="873906" y="586382"/>
                  <a:pt x="868510" y="583864"/>
                  <a:pt x="864552" y="579547"/>
                </a:cubicBezTo>
                <a:lnTo>
                  <a:pt x="818140" y="533500"/>
                </a:lnTo>
                <a:lnTo>
                  <a:pt x="703371" y="648618"/>
                </a:lnTo>
                <a:cubicBezTo>
                  <a:pt x="704810" y="649697"/>
                  <a:pt x="705529" y="651136"/>
                  <a:pt x="707328" y="652216"/>
                </a:cubicBezTo>
                <a:cubicBezTo>
                  <a:pt x="776766" y="722006"/>
                  <a:pt x="883261" y="739993"/>
                  <a:pt x="971407" y="696464"/>
                </a:cubicBezTo>
                <a:cubicBezTo>
                  <a:pt x="982560" y="690708"/>
                  <a:pt x="995872" y="695385"/>
                  <a:pt x="1001628" y="706537"/>
                </a:cubicBezTo>
                <a:cubicBezTo>
                  <a:pt x="1007025" y="717689"/>
                  <a:pt x="1002348" y="730999"/>
                  <a:pt x="991555" y="736396"/>
                </a:cubicBezTo>
                <a:cubicBezTo>
                  <a:pt x="952698" y="755462"/>
                  <a:pt x="911324" y="764815"/>
                  <a:pt x="869949" y="764815"/>
                </a:cubicBezTo>
                <a:cubicBezTo>
                  <a:pt x="798712" y="764815"/>
                  <a:pt x="728195" y="736755"/>
                  <a:pt x="675308" y="684233"/>
                </a:cubicBezTo>
                <a:cubicBezTo>
                  <a:pt x="655520" y="664087"/>
                  <a:pt x="639330" y="641783"/>
                  <a:pt x="626737" y="618040"/>
                </a:cubicBezTo>
                <a:cubicBezTo>
                  <a:pt x="613066" y="632070"/>
                  <a:pt x="593638" y="640704"/>
                  <a:pt x="572411" y="640704"/>
                </a:cubicBezTo>
                <a:cubicBezTo>
                  <a:pt x="551184" y="640704"/>
                  <a:pt x="532115" y="632070"/>
                  <a:pt x="518444" y="618040"/>
                </a:cubicBezTo>
                <a:cubicBezTo>
                  <a:pt x="472032" y="705098"/>
                  <a:pt x="380288" y="764456"/>
                  <a:pt x="274872" y="764456"/>
                </a:cubicBezTo>
                <a:cubicBezTo>
                  <a:pt x="123405" y="764456"/>
                  <a:pt x="0" y="641063"/>
                  <a:pt x="0" y="489611"/>
                </a:cubicBezTo>
                <a:cubicBezTo>
                  <a:pt x="0" y="438887"/>
                  <a:pt x="13312" y="391761"/>
                  <a:pt x="37417" y="350750"/>
                </a:cubicBezTo>
                <a:cubicBezTo>
                  <a:pt x="38137" y="349671"/>
                  <a:pt x="38497" y="348952"/>
                  <a:pt x="38857" y="347513"/>
                </a:cubicBezTo>
                <a:lnTo>
                  <a:pt x="178091" y="130587"/>
                </a:lnTo>
                <a:cubicBezTo>
                  <a:pt x="205795" y="87058"/>
                  <a:pt x="253286" y="61156"/>
                  <a:pt x="304734" y="61156"/>
                </a:cubicBezTo>
                <a:lnTo>
                  <a:pt x="492539" y="61156"/>
                </a:lnTo>
                <a:cubicBezTo>
                  <a:pt x="502253" y="25902"/>
                  <a:pt x="534634" y="0"/>
                  <a:pt x="572770" y="0"/>
                </a:cubicBezTo>
                <a:close/>
              </a:path>
            </a:pathLst>
          </a:custGeom>
          <a:solidFill>
            <a:schemeClr val="bg2"/>
          </a:solidFill>
          <a:ln>
            <a:noFill/>
          </a:ln>
          <a:effectLst/>
        </p:spPr>
        <p:txBody>
          <a:bodyPr wrap="square" anchor="ctr">
            <a:noAutofit/>
          </a:bodyPr>
          <a:lstStyle/>
          <a:p>
            <a:endParaRPr lang="en-US" dirty="0">
              <a:latin typeface="Lato Light" panose="020F0502020204030203" pitchFamily="34" charset="0"/>
            </a:endParaRPr>
          </a:p>
        </p:txBody>
      </p:sp>
      <p:sp>
        <p:nvSpPr>
          <p:cNvPr id="35" name="Rounded Rectangle 34">
            <a:extLst>
              <a:ext uri="{FF2B5EF4-FFF2-40B4-BE49-F238E27FC236}">
                <a16:creationId xmlns:a16="http://schemas.microsoft.com/office/drawing/2014/main" id="{8C5D26D6-A551-3B42-A49A-01AE259520EC}"/>
              </a:ext>
            </a:extLst>
          </p:cNvPr>
          <p:cNvSpPr/>
          <p:nvPr/>
        </p:nvSpPr>
        <p:spPr>
          <a:xfrm>
            <a:off x="6107005" y="5798337"/>
            <a:ext cx="15544800" cy="274320"/>
          </a:xfrm>
          <a:prstGeom prst="roundRect">
            <a:avLst>
              <a:gd name="adj" fmla="val 5000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6" name="Rounded Rectangle 35">
            <a:extLst>
              <a:ext uri="{FF2B5EF4-FFF2-40B4-BE49-F238E27FC236}">
                <a16:creationId xmlns:a16="http://schemas.microsoft.com/office/drawing/2014/main" id="{FA108B3A-AFFC-D943-A30A-BD3EADF519AC}"/>
              </a:ext>
            </a:extLst>
          </p:cNvPr>
          <p:cNvSpPr/>
          <p:nvPr/>
        </p:nvSpPr>
        <p:spPr>
          <a:xfrm>
            <a:off x="6107005" y="5798337"/>
            <a:ext cx="10295490" cy="27432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Oval 36">
            <a:extLst>
              <a:ext uri="{FF2B5EF4-FFF2-40B4-BE49-F238E27FC236}">
                <a16:creationId xmlns:a16="http://schemas.microsoft.com/office/drawing/2014/main" id="{54E66125-0A0E-3549-AAB0-FD5A167C1B4D}"/>
              </a:ext>
            </a:extLst>
          </p:cNvPr>
          <p:cNvSpPr/>
          <p:nvPr/>
        </p:nvSpPr>
        <p:spPr>
          <a:xfrm>
            <a:off x="16172012" y="5705014"/>
            <a:ext cx="460965" cy="460965"/>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8" name="TextBox 37">
            <a:extLst>
              <a:ext uri="{FF2B5EF4-FFF2-40B4-BE49-F238E27FC236}">
                <a16:creationId xmlns:a16="http://schemas.microsoft.com/office/drawing/2014/main" id="{5E420DDD-4355-D54C-8806-878DFC3F5762}"/>
              </a:ext>
            </a:extLst>
          </p:cNvPr>
          <p:cNvSpPr txBox="1"/>
          <p:nvPr/>
        </p:nvSpPr>
        <p:spPr>
          <a:xfrm>
            <a:off x="6053218" y="5017877"/>
            <a:ext cx="1566454" cy="584775"/>
          </a:xfrm>
          <a:prstGeom prst="rect">
            <a:avLst/>
          </a:prstGeom>
          <a:noFill/>
        </p:spPr>
        <p:txBody>
          <a:bodyPr wrap="none" rtlCol="0">
            <a:spAutoFit/>
          </a:bodyPr>
          <a:lstStyle/>
          <a:p>
            <a:r>
              <a:rPr lang="en-US" sz="3200" b="1" dirty="0">
                <a:solidFill>
                  <a:schemeClr val="tx2"/>
                </a:solidFill>
                <a:latin typeface="Poppins" pitchFamily="2" charset="77"/>
                <a:cs typeface="Poppins" pitchFamily="2" charset="77"/>
              </a:rPr>
              <a:t>DESIRE</a:t>
            </a:r>
          </a:p>
        </p:txBody>
      </p:sp>
      <p:sp>
        <p:nvSpPr>
          <p:cNvPr id="39" name="TextBox 38">
            <a:extLst>
              <a:ext uri="{FF2B5EF4-FFF2-40B4-BE49-F238E27FC236}">
                <a16:creationId xmlns:a16="http://schemas.microsoft.com/office/drawing/2014/main" id="{78D5FEBC-230A-6D44-A93C-D267A20236A6}"/>
              </a:ext>
            </a:extLst>
          </p:cNvPr>
          <p:cNvSpPr txBox="1"/>
          <p:nvPr/>
        </p:nvSpPr>
        <p:spPr>
          <a:xfrm>
            <a:off x="20669368" y="5017877"/>
            <a:ext cx="1069525" cy="584775"/>
          </a:xfrm>
          <a:prstGeom prst="rect">
            <a:avLst/>
          </a:prstGeom>
          <a:noFill/>
        </p:spPr>
        <p:txBody>
          <a:bodyPr wrap="none" rtlCol="0">
            <a:spAutoFit/>
          </a:bodyPr>
          <a:lstStyle/>
          <a:p>
            <a:pPr algn="r"/>
            <a:r>
              <a:rPr lang="en-US" sz="3200" b="1" dirty="0">
                <a:solidFill>
                  <a:schemeClr val="accent2"/>
                </a:solidFill>
                <a:latin typeface="Poppins" pitchFamily="2" charset="77"/>
                <a:cs typeface="Poppins" pitchFamily="2" charset="77"/>
              </a:rPr>
              <a:t>65%</a:t>
            </a:r>
          </a:p>
        </p:txBody>
      </p:sp>
      <p:sp>
        <p:nvSpPr>
          <p:cNvPr id="33" name="Freeform 32">
            <a:extLst>
              <a:ext uri="{FF2B5EF4-FFF2-40B4-BE49-F238E27FC236}">
                <a16:creationId xmlns:a16="http://schemas.microsoft.com/office/drawing/2014/main" id="{04D52305-F3E7-044C-8D7B-CEB17E3C2B16}"/>
              </a:ext>
            </a:extLst>
          </p:cNvPr>
          <p:cNvSpPr/>
          <p:nvPr/>
        </p:nvSpPr>
        <p:spPr>
          <a:xfrm rot="16200000">
            <a:off x="3111623" y="4464135"/>
            <a:ext cx="1478908" cy="2259110"/>
          </a:xfrm>
          <a:custGeom>
            <a:avLst/>
            <a:gdLst>
              <a:gd name="connsiteX0" fmla="*/ 878541 w 1757082"/>
              <a:gd name="connsiteY0" fmla="*/ 2684033 h 2684033"/>
              <a:gd name="connsiteX1" fmla="*/ 0 w 1757082"/>
              <a:gd name="connsiteY1" fmla="*/ 1805492 h 2684033"/>
              <a:gd name="connsiteX2" fmla="*/ 0 w 1757082"/>
              <a:gd name="connsiteY2" fmla="*/ 640080 h 2684033"/>
              <a:gd name="connsiteX3" fmla="*/ 878541 w 1757082"/>
              <a:gd name="connsiteY3" fmla="*/ 0 h 2684033"/>
              <a:gd name="connsiteX4" fmla="*/ 1757082 w 1757082"/>
              <a:gd name="connsiteY4" fmla="*/ 640080 h 2684033"/>
              <a:gd name="connsiteX5" fmla="*/ 1757082 w 1757082"/>
              <a:gd name="connsiteY5" fmla="*/ 1805492 h 2684033"/>
              <a:gd name="connsiteX6" fmla="*/ 878541 w 1757082"/>
              <a:gd name="connsiteY6" fmla="*/ 2684033 h 268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7082" h="2684033">
                <a:moveTo>
                  <a:pt x="878541" y="2684033"/>
                </a:moveTo>
                <a:cubicBezTo>
                  <a:pt x="393336" y="2684033"/>
                  <a:pt x="0" y="2290697"/>
                  <a:pt x="0" y="1805492"/>
                </a:cubicBezTo>
                <a:lnTo>
                  <a:pt x="0" y="640080"/>
                </a:lnTo>
                <a:lnTo>
                  <a:pt x="878541" y="0"/>
                </a:lnTo>
                <a:lnTo>
                  <a:pt x="1757082" y="640080"/>
                </a:lnTo>
                <a:lnTo>
                  <a:pt x="1757082" y="1805492"/>
                </a:lnTo>
                <a:cubicBezTo>
                  <a:pt x="1757082" y="2290697"/>
                  <a:pt x="1363746" y="2684033"/>
                  <a:pt x="878541" y="26840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5" name="Rounded Rectangle 44">
            <a:extLst>
              <a:ext uri="{FF2B5EF4-FFF2-40B4-BE49-F238E27FC236}">
                <a16:creationId xmlns:a16="http://schemas.microsoft.com/office/drawing/2014/main" id="{67D08153-BB90-E946-97B0-7E6BC1CF18FD}"/>
              </a:ext>
            </a:extLst>
          </p:cNvPr>
          <p:cNvSpPr/>
          <p:nvPr/>
        </p:nvSpPr>
        <p:spPr>
          <a:xfrm>
            <a:off x="6107005" y="7967377"/>
            <a:ext cx="15544800" cy="274320"/>
          </a:xfrm>
          <a:prstGeom prst="roundRect">
            <a:avLst>
              <a:gd name="adj" fmla="val 5000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6" name="Rounded Rectangle 45">
            <a:extLst>
              <a:ext uri="{FF2B5EF4-FFF2-40B4-BE49-F238E27FC236}">
                <a16:creationId xmlns:a16="http://schemas.microsoft.com/office/drawing/2014/main" id="{541AC68E-7344-694E-AC08-3A01720F1C9B}"/>
              </a:ext>
            </a:extLst>
          </p:cNvPr>
          <p:cNvSpPr/>
          <p:nvPr/>
        </p:nvSpPr>
        <p:spPr>
          <a:xfrm>
            <a:off x="6107005" y="7967377"/>
            <a:ext cx="13965190" cy="27432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7" name="Oval 46">
            <a:extLst>
              <a:ext uri="{FF2B5EF4-FFF2-40B4-BE49-F238E27FC236}">
                <a16:creationId xmlns:a16="http://schemas.microsoft.com/office/drawing/2014/main" id="{F0A73B01-A94D-CF45-B8A4-4EA7A046D8D0}"/>
              </a:ext>
            </a:extLst>
          </p:cNvPr>
          <p:cNvSpPr/>
          <p:nvPr/>
        </p:nvSpPr>
        <p:spPr>
          <a:xfrm>
            <a:off x="19843982" y="7874054"/>
            <a:ext cx="460965" cy="460965"/>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8" name="TextBox 47">
            <a:extLst>
              <a:ext uri="{FF2B5EF4-FFF2-40B4-BE49-F238E27FC236}">
                <a16:creationId xmlns:a16="http://schemas.microsoft.com/office/drawing/2014/main" id="{DE45BA53-2C21-104E-B570-320AC65EF3B7}"/>
              </a:ext>
            </a:extLst>
          </p:cNvPr>
          <p:cNvSpPr txBox="1"/>
          <p:nvPr/>
        </p:nvSpPr>
        <p:spPr>
          <a:xfrm>
            <a:off x="6053218" y="7186917"/>
            <a:ext cx="2781531" cy="584775"/>
          </a:xfrm>
          <a:prstGeom prst="rect">
            <a:avLst/>
          </a:prstGeom>
          <a:noFill/>
        </p:spPr>
        <p:txBody>
          <a:bodyPr wrap="none" rtlCol="0">
            <a:spAutoFit/>
          </a:bodyPr>
          <a:lstStyle/>
          <a:p>
            <a:r>
              <a:rPr lang="en-US" sz="3200" b="1" dirty="0">
                <a:solidFill>
                  <a:schemeClr val="tx2"/>
                </a:solidFill>
                <a:latin typeface="Poppins" pitchFamily="2" charset="77"/>
                <a:cs typeface="Poppins" pitchFamily="2" charset="77"/>
              </a:rPr>
              <a:t>KNOWLEDGE</a:t>
            </a:r>
          </a:p>
        </p:txBody>
      </p:sp>
      <p:sp>
        <p:nvSpPr>
          <p:cNvPr id="49" name="TextBox 48">
            <a:extLst>
              <a:ext uri="{FF2B5EF4-FFF2-40B4-BE49-F238E27FC236}">
                <a16:creationId xmlns:a16="http://schemas.microsoft.com/office/drawing/2014/main" id="{37D91E97-C329-BA49-8BC4-E41694E2CB24}"/>
              </a:ext>
            </a:extLst>
          </p:cNvPr>
          <p:cNvSpPr txBox="1"/>
          <p:nvPr/>
        </p:nvSpPr>
        <p:spPr>
          <a:xfrm>
            <a:off x="20677384" y="7186917"/>
            <a:ext cx="1061509" cy="584775"/>
          </a:xfrm>
          <a:prstGeom prst="rect">
            <a:avLst/>
          </a:prstGeom>
          <a:noFill/>
        </p:spPr>
        <p:txBody>
          <a:bodyPr wrap="none" rtlCol="0">
            <a:spAutoFit/>
          </a:bodyPr>
          <a:lstStyle/>
          <a:p>
            <a:pPr algn="r"/>
            <a:r>
              <a:rPr lang="en-US" sz="3200" b="1" dirty="0">
                <a:solidFill>
                  <a:schemeClr val="accent3"/>
                </a:solidFill>
                <a:latin typeface="Poppins" pitchFamily="2" charset="77"/>
                <a:cs typeface="Poppins" pitchFamily="2" charset="77"/>
              </a:rPr>
              <a:t>90%</a:t>
            </a:r>
          </a:p>
        </p:txBody>
      </p:sp>
      <p:sp>
        <p:nvSpPr>
          <p:cNvPr id="43" name="Freeform 42">
            <a:extLst>
              <a:ext uri="{FF2B5EF4-FFF2-40B4-BE49-F238E27FC236}">
                <a16:creationId xmlns:a16="http://schemas.microsoft.com/office/drawing/2014/main" id="{F4E6CB7C-A032-6843-8E28-3C642645FEA2}"/>
              </a:ext>
            </a:extLst>
          </p:cNvPr>
          <p:cNvSpPr/>
          <p:nvPr/>
        </p:nvSpPr>
        <p:spPr>
          <a:xfrm rot="16200000">
            <a:off x="3111623" y="6633175"/>
            <a:ext cx="1478908" cy="2259110"/>
          </a:xfrm>
          <a:custGeom>
            <a:avLst/>
            <a:gdLst>
              <a:gd name="connsiteX0" fmla="*/ 878541 w 1757082"/>
              <a:gd name="connsiteY0" fmla="*/ 2684033 h 2684033"/>
              <a:gd name="connsiteX1" fmla="*/ 0 w 1757082"/>
              <a:gd name="connsiteY1" fmla="*/ 1805492 h 2684033"/>
              <a:gd name="connsiteX2" fmla="*/ 0 w 1757082"/>
              <a:gd name="connsiteY2" fmla="*/ 640080 h 2684033"/>
              <a:gd name="connsiteX3" fmla="*/ 878541 w 1757082"/>
              <a:gd name="connsiteY3" fmla="*/ 0 h 2684033"/>
              <a:gd name="connsiteX4" fmla="*/ 1757082 w 1757082"/>
              <a:gd name="connsiteY4" fmla="*/ 640080 h 2684033"/>
              <a:gd name="connsiteX5" fmla="*/ 1757082 w 1757082"/>
              <a:gd name="connsiteY5" fmla="*/ 1805492 h 2684033"/>
              <a:gd name="connsiteX6" fmla="*/ 878541 w 1757082"/>
              <a:gd name="connsiteY6" fmla="*/ 2684033 h 268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7082" h="2684033">
                <a:moveTo>
                  <a:pt x="878541" y="2684033"/>
                </a:moveTo>
                <a:cubicBezTo>
                  <a:pt x="393336" y="2684033"/>
                  <a:pt x="0" y="2290697"/>
                  <a:pt x="0" y="1805492"/>
                </a:cubicBezTo>
                <a:lnTo>
                  <a:pt x="0" y="640080"/>
                </a:lnTo>
                <a:lnTo>
                  <a:pt x="878541" y="0"/>
                </a:lnTo>
                <a:lnTo>
                  <a:pt x="1757082" y="640080"/>
                </a:lnTo>
                <a:lnTo>
                  <a:pt x="1757082" y="1805492"/>
                </a:lnTo>
                <a:cubicBezTo>
                  <a:pt x="1757082" y="2290697"/>
                  <a:pt x="1363746" y="2684033"/>
                  <a:pt x="878541" y="268403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5" name="Rounded Rectangle 54">
            <a:extLst>
              <a:ext uri="{FF2B5EF4-FFF2-40B4-BE49-F238E27FC236}">
                <a16:creationId xmlns:a16="http://schemas.microsoft.com/office/drawing/2014/main" id="{2AAE7E77-5BF9-2246-B6C7-CB62614B164F}"/>
              </a:ext>
            </a:extLst>
          </p:cNvPr>
          <p:cNvSpPr/>
          <p:nvPr/>
        </p:nvSpPr>
        <p:spPr>
          <a:xfrm>
            <a:off x="6107005" y="10139996"/>
            <a:ext cx="15544800" cy="274320"/>
          </a:xfrm>
          <a:prstGeom prst="roundRect">
            <a:avLst>
              <a:gd name="adj" fmla="val 5000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6" name="Rounded Rectangle 55">
            <a:extLst>
              <a:ext uri="{FF2B5EF4-FFF2-40B4-BE49-F238E27FC236}">
                <a16:creationId xmlns:a16="http://schemas.microsoft.com/office/drawing/2014/main" id="{AFF512AA-CFB7-C243-9F88-88E2D59DEEBB}"/>
              </a:ext>
            </a:extLst>
          </p:cNvPr>
          <p:cNvSpPr/>
          <p:nvPr/>
        </p:nvSpPr>
        <p:spPr>
          <a:xfrm>
            <a:off x="6107004" y="10139996"/>
            <a:ext cx="11658481" cy="27432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7" name="Oval 56">
            <a:extLst>
              <a:ext uri="{FF2B5EF4-FFF2-40B4-BE49-F238E27FC236}">
                <a16:creationId xmlns:a16="http://schemas.microsoft.com/office/drawing/2014/main" id="{2A235383-4BC7-AC49-9446-1F72C2A2EE2A}"/>
              </a:ext>
            </a:extLst>
          </p:cNvPr>
          <p:cNvSpPr/>
          <p:nvPr/>
        </p:nvSpPr>
        <p:spPr>
          <a:xfrm>
            <a:off x="17535122" y="10046673"/>
            <a:ext cx="460965" cy="460965"/>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8" name="TextBox 57">
            <a:extLst>
              <a:ext uri="{FF2B5EF4-FFF2-40B4-BE49-F238E27FC236}">
                <a16:creationId xmlns:a16="http://schemas.microsoft.com/office/drawing/2014/main" id="{FD8D8516-09F6-BC42-B215-3265F69036D7}"/>
              </a:ext>
            </a:extLst>
          </p:cNvPr>
          <p:cNvSpPr txBox="1"/>
          <p:nvPr/>
        </p:nvSpPr>
        <p:spPr>
          <a:xfrm>
            <a:off x="6053218" y="9359536"/>
            <a:ext cx="1715534" cy="584775"/>
          </a:xfrm>
          <a:prstGeom prst="rect">
            <a:avLst/>
          </a:prstGeom>
          <a:noFill/>
        </p:spPr>
        <p:txBody>
          <a:bodyPr wrap="none" rtlCol="0">
            <a:spAutoFit/>
          </a:bodyPr>
          <a:lstStyle/>
          <a:p>
            <a:r>
              <a:rPr lang="en-US" sz="3200" b="1" dirty="0">
                <a:solidFill>
                  <a:schemeClr val="tx2"/>
                </a:solidFill>
                <a:latin typeface="Poppins" pitchFamily="2" charset="77"/>
                <a:cs typeface="Poppins" pitchFamily="2" charset="77"/>
              </a:rPr>
              <a:t>ABILITY</a:t>
            </a:r>
          </a:p>
        </p:txBody>
      </p:sp>
      <p:sp>
        <p:nvSpPr>
          <p:cNvPr id="59" name="TextBox 58">
            <a:extLst>
              <a:ext uri="{FF2B5EF4-FFF2-40B4-BE49-F238E27FC236}">
                <a16:creationId xmlns:a16="http://schemas.microsoft.com/office/drawing/2014/main" id="{6F7B6AC8-D8FE-D04E-87FB-2EF591A58BF8}"/>
              </a:ext>
            </a:extLst>
          </p:cNvPr>
          <p:cNvSpPr txBox="1"/>
          <p:nvPr/>
        </p:nvSpPr>
        <p:spPr>
          <a:xfrm>
            <a:off x="20711047" y="9359536"/>
            <a:ext cx="1027846" cy="584775"/>
          </a:xfrm>
          <a:prstGeom prst="rect">
            <a:avLst/>
          </a:prstGeom>
          <a:noFill/>
        </p:spPr>
        <p:txBody>
          <a:bodyPr wrap="none" rtlCol="0">
            <a:spAutoFit/>
          </a:bodyPr>
          <a:lstStyle/>
          <a:p>
            <a:pPr algn="r"/>
            <a:r>
              <a:rPr lang="en-US" sz="3200" b="1" dirty="0">
                <a:solidFill>
                  <a:schemeClr val="accent4"/>
                </a:solidFill>
                <a:latin typeface="Poppins" pitchFamily="2" charset="77"/>
                <a:cs typeface="Poppins" pitchFamily="2" charset="77"/>
              </a:rPr>
              <a:t>75%</a:t>
            </a:r>
          </a:p>
        </p:txBody>
      </p:sp>
      <p:sp>
        <p:nvSpPr>
          <p:cNvPr id="53" name="Freeform 52">
            <a:extLst>
              <a:ext uri="{FF2B5EF4-FFF2-40B4-BE49-F238E27FC236}">
                <a16:creationId xmlns:a16="http://schemas.microsoft.com/office/drawing/2014/main" id="{FA1EB2FD-4422-FF4A-9FA8-5AD833BCB11A}"/>
              </a:ext>
            </a:extLst>
          </p:cNvPr>
          <p:cNvSpPr/>
          <p:nvPr/>
        </p:nvSpPr>
        <p:spPr>
          <a:xfrm rot="16200000">
            <a:off x="3111623" y="8805794"/>
            <a:ext cx="1478908" cy="2259110"/>
          </a:xfrm>
          <a:custGeom>
            <a:avLst/>
            <a:gdLst>
              <a:gd name="connsiteX0" fmla="*/ 878541 w 1757082"/>
              <a:gd name="connsiteY0" fmla="*/ 2684033 h 2684033"/>
              <a:gd name="connsiteX1" fmla="*/ 0 w 1757082"/>
              <a:gd name="connsiteY1" fmla="*/ 1805492 h 2684033"/>
              <a:gd name="connsiteX2" fmla="*/ 0 w 1757082"/>
              <a:gd name="connsiteY2" fmla="*/ 640080 h 2684033"/>
              <a:gd name="connsiteX3" fmla="*/ 878541 w 1757082"/>
              <a:gd name="connsiteY3" fmla="*/ 0 h 2684033"/>
              <a:gd name="connsiteX4" fmla="*/ 1757082 w 1757082"/>
              <a:gd name="connsiteY4" fmla="*/ 640080 h 2684033"/>
              <a:gd name="connsiteX5" fmla="*/ 1757082 w 1757082"/>
              <a:gd name="connsiteY5" fmla="*/ 1805492 h 2684033"/>
              <a:gd name="connsiteX6" fmla="*/ 878541 w 1757082"/>
              <a:gd name="connsiteY6" fmla="*/ 2684033 h 268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7082" h="2684033">
                <a:moveTo>
                  <a:pt x="878541" y="2684033"/>
                </a:moveTo>
                <a:cubicBezTo>
                  <a:pt x="393336" y="2684033"/>
                  <a:pt x="0" y="2290697"/>
                  <a:pt x="0" y="1805492"/>
                </a:cubicBezTo>
                <a:lnTo>
                  <a:pt x="0" y="640080"/>
                </a:lnTo>
                <a:lnTo>
                  <a:pt x="878541" y="0"/>
                </a:lnTo>
                <a:lnTo>
                  <a:pt x="1757082" y="640080"/>
                </a:lnTo>
                <a:lnTo>
                  <a:pt x="1757082" y="1805492"/>
                </a:lnTo>
                <a:cubicBezTo>
                  <a:pt x="1757082" y="2290697"/>
                  <a:pt x="1363746" y="2684033"/>
                  <a:pt x="878541" y="268403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5" name="Rounded Rectangle 64">
            <a:extLst>
              <a:ext uri="{FF2B5EF4-FFF2-40B4-BE49-F238E27FC236}">
                <a16:creationId xmlns:a16="http://schemas.microsoft.com/office/drawing/2014/main" id="{BF7DDFF3-A411-DE42-A2D8-27D7D1590B5E}"/>
              </a:ext>
            </a:extLst>
          </p:cNvPr>
          <p:cNvSpPr/>
          <p:nvPr/>
        </p:nvSpPr>
        <p:spPr>
          <a:xfrm>
            <a:off x="6107005" y="12305458"/>
            <a:ext cx="15544800" cy="274320"/>
          </a:xfrm>
          <a:prstGeom prst="roundRect">
            <a:avLst>
              <a:gd name="adj" fmla="val 5000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6" name="Rounded Rectangle 65">
            <a:extLst>
              <a:ext uri="{FF2B5EF4-FFF2-40B4-BE49-F238E27FC236}">
                <a16:creationId xmlns:a16="http://schemas.microsoft.com/office/drawing/2014/main" id="{166CD18A-7D0F-3141-B36A-BC87628D47E8}"/>
              </a:ext>
            </a:extLst>
          </p:cNvPr>
          <p:cNvSpPr/>
          <p:nvPr/>
        </p:nvSpPr>
        <p:spPr>
          <a:xfrm>
            <a:off x="6107005" y="12305458"/>
            <a:ext cx="6081820" cy="27432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7" name="Oval 66">
            <a:extLst>
              <a:ext uri="{FF2B5EF4-FFF2-40B4-BE49-F238E27FC236}">
                <a16:creationId xmlns:a16="http://schemas.microsoft.com/office/drawing/2014/main" id="{1138DD79-222B-F14B-AF15-2A83BE30EBAA}"/>
              </a:ext>
            </a:extLst>
          </p:cNvPr>
          <p:cNvSpPr/>
          <p:nvPr/>
        </p:nvSpPr>
        <p:spPr>
          <a:xfrm>
            <a:off x="11958342" y="12212135"/>
            <a:ext cx="460965" cy="460965"/>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8" name="TextBox 67">
            <a:extLst>
              <a:ext uri="{FF2B5EF4-FFF2-40B4-BE49-F238E27FC236}">
                <a16:creationId xmlns:a16="http://schemas.microsoft.com/office/drawing/2014/main" id="{BCFDF41B-0118-F946-B9DF-89066251CF45}"/>
              </a:ext>
            </a:extLst>
          </p:cNvPr>
          <p:cNvSpPr txBox="1"/>
          <p:nvPr/>
        </p:nvSpPr>
        <p:spPr>
          <a:xfrm>
            <a:off x="6053218" y="11524998"/>
            <a:ext cx="3602268" cy="584775"/>
          </a:xfrm>
          <a:prstGeom prst="rect">
            <a:avLst/>
          </a:prstGeom>
          <a:noFill/>
        </p:spPr>
        <p:txBody>
          <a:bodyPr wrap="none" rtlCol="0">
            <a:spAutoFit/>
          </a:bodyPr>
          <a:lstStyle/>
          <a:p>
            <a:r>
              <a:rPr lang="en-US" sz="3200" b="1" dirty="0">
                <a:solidFill>
                  <a:schemeClr val="tx2"/>
                </a:solidFill>
                <a:latin typeface="Poppins" pitchFamily="2" charset="77"/>
                <a:cs typeface="Poppins" pitchFamily="2" charset="77"/>
              </a:rPr>
              <a:t>REINFORCEMENT</a:t>
            </a:r>
          </a:p>
        </p:txBody>
      </p:sp>
      <p:sp>
        <p:nvSpPr>
          <p:cNvPr id="69" name="TextBox 68">
            <a:extLst>
              <a:ext uri="{FF2B5EF4-FFF2-40B4-BE49-F238E27FC236}">
                <a16:creationId xmlns:a16="http://schemas.microsoft.com/office/drawing/2014/main" id="{FAC78899-97F5-E144-9871-E8707253F9E7}"/>
              </a:ext>
            </a:extLst>
          </p:cNvPr>
          <p:cNvSpPr txBox="1"/>
          <p:nvPr/>
        </p:nvSpPr>
        <p:spPr>
          <a:xfrm>
            <a:off x="20651736" y="11524998"/>
            <a:ext cx="1087157" cy="584775"/>
          </a:xfrm>
          <a:prstGeom prst="rect">
            <a:avLst/>
          </a:prstGeom>
          <a:noFill/>
        </p:spPr>
        <p:txBody>
          <a:bodyPr wrap="none" rtlCol="0">
            <a:spAutoFit/>
          </a:bodyPr>
          <a:lstStyle/>
          <a:p>
            <a:pPr algn="r"/>
            <a:r>
              <a:rPr lang="en-US" sz="3200" b="1" dirty="0">
                <a:solidFill>
                  <a:schemeClr val="accent5"/>
                </a:solidFill>
                <a:latin typeface="Poppins" pitchFamily="2" charset="77"/>
                <a:cs typeface="Poppins" pitchFamily="2" charset="77"/>
              </a:rPr>
              <a:t>40%</a:t>
            </a:r>
          </a:p>
        </p:txBody>
      </p:sp>
      <p:sp>
        <p:nvSpPr>
          <p:cNvPr id="63" name="Freeform 62">
            <a:extLst>
              <a:ext uri="{FF2B5EF4-FFF2-40B4-BE49-F238E27FC236}">
                <a16:creationId xmlns:a16="http://schemas.microsoft.com/office/drawing/2014/main" id="{127C9E2E-7B9A-7C4B-8EF6-075BA532E961}"/>
              </a:ext>
            </a:extLst>
          </p:cNvPr>
          <p:cNvSpPr/>
          <p:nvPr/>
        </p:nvSpPr>
        <p:spPr>
          <a:xfrm rot="16200000">
            <a:off x="3111623" y="10971256"/>
            <a:ext cx="1478908" cy="2259110"/>
          </a:xfrm>
          <a:custGeom>
            <a:avLst/>
            <a:gdLst>
              <a:gd name="connsiteX0" fmla="*/ 878541 w 1757082"/>
              <a:gd name="connsiteY0" fmla="*/ 2684033 h 2684033"/>
              <a:gd name="connsiteX1" fmla="*/ 0 w 1757082"/>
              <a:gd name="connsiteY1" fmla="*/ 1805492 h 2684033"/>
              <a:gd name="connsiteX2" fmla="*/ 0 w 1757082"/>
              <a:gd name="connsiteY2" fmla="*/ 640080 h 2684033"/>
              <a:gd name="connsiteX3" fmla="*/ 878541 w 1757082"/>
              <a:gd name="connsiteY3" fmla="*/ 0 h 2684033"/>
              <a:gd name="connsiteX4" fmla="*/ 1757082 w 1757082"/>
              <a:gd name="connsiteY4" fmla="*/ 640080 h 2684033"/>
              <a:gd name="connsiteX5" fmla="*/ 1757082 w 1757082"/>
              <a:gd name="connsiteY5" fmla="*/ 1805492 h 2684033"/>
              <a:gd name="connsiteX6" fmla="*/ 878541 w 1757082"/>
              <a:gd name="connsiteY6" fmla="*/ 2684033 h 268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7082" h="2684033">
                <a:moveTo>
                  <a:pt x="878541" y="2684033"/>
                </a:moveTo>
                <a:cubicBezTo>
                  <a:pt x="393336" y="2684033"/>
                  <a:pt x="0" y="2290697"/>
                  <a:pt x="0" y="1805492"/>
                </a:cubicBezTo>
                <a:lnTo>
                  <a:pt x="0" y="640080"/>
                </a:lnTo>
                <a:lnTo>
                  <a:pt x="878541" y="0"/>
                </a:lnTo>
                <a:lnTo>
                  <a:pt x="1757082" y="640080"/>
                </a:lnTo>
                <a:lnTo>
                  <a:pt x="1757082" y="1805492"/>
                </a:lnTo>
                <a:cubicBezTo>
                  <a:pt x="1757082" y="2290697"/>
                  <a:pt x="1363746" y="2684033"/>
                  <a:pt x="878541" y="26840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0" name="Freeform 69">
            <a:extLst>
              <a:ext uri="{FF2B5EF4-FFF2-40B4-BE49-F238E27FC236}">
                <a16:creationId xmlns:a16="http://schemas.microsoft.com/office/drawing/2014/main" id="{E9B6C9ED-2747-F343-83D3-E817AFAA5D02}"/>
              </a:ext>
            </a:extLst>
          </p:cNvPr>
          <p:cNvSpPr>
            <a:spLocks noChangeAspect="1" noChangeArrowheads="1"/>
          </p:cNvSpPr>
          <p:nvPr/>
        </p:nvSpPr>
        <p:spPr bwMode="auto">
          <a:xfrm>
            <a:off x="3419439" y="9440311"/>
            <a:ext cx="1006708" cy="1008000"/>
          </a:xfrm>
          <a:custGeom>
            <a:avLst/>
            <a:gdLst>
              <a:gd name="connsiteX0" fmla="*/ 509588 w 1145140"/>
              <a:gd name="connsiteY0" fmla="*/ 613568 h 1146608"/>
              <a:gd name="connsiteX1" fmla="*/ 525002 w 1145140"/>
              <a:gd name="connsiteY1" fmla="*/ 619969 h 1146608"/>
              <a:gd name="connsiteX2" fmla="*/ 531455 w 1145140"/>
              <a:gd name="connsiteY2" fmla="*/ 635615 h 1146608"/>
              <a:gd name="connsiteX3" fmla="*/ 525002 w 1145140"/>
              <a:gd name="connsiteY3" fmla="*/ 651262 h 1146608"/>
              <a:gd name="connsiteX4" fmla="*/ 509588 w 1145140"/>
              <a:gd name="connsiteY4" fmla="*/ 657663 h 1146608"/>
              <a:gd name="connsiteX5" fmla="*/ 493816 w 1145140"/>
              <a:gd name="connsiteY5" fmla="*/ 651262 h 1146608"/>
              <a:gd name="connsiteX6" fmla="*/ 487363 w 1145140"/>
              <a:gd name="connsiteY6" fmla="*/ 635615 h 1146608"/>
              <a:gd name="connsiteX7" fmla="*/ 493816 w 1145140"/>
              <a:gd name="connsiteY7" fmla="*/ 619969 h 1146608"/>
              <a:gd name="connsiteX8" fmla="*/ 509588 w 1145140"/>
              <a:gd name="connsiteY8" fmla="*/ 613568 h 1146608"/>
              <a:gd name="connsiteX9" fmla="*/ 511833 w 1145140"/>
              <a:gd name="connsiteY9" fmla="*/ 503279 h 1146608"/>
              <a:gd name="connsiteX10" fmla="*/ 382644 w 1145140"/>
              <a:gd name="connsiteY10" fmla="*/ 633188 h 1146608"/>
              <a:gd name="connsiteX11" fmla="*/ 511833 w 1145140"/>
              <a:gd name="connsiteY11" fmla="*/ 763096 h 1146608"/>
              <a:gd name="connsiteX12" fmla="*/ 641741 w 1145140"/>
              <a:gd name="connsiteY12" fmla="*/ 633188 h 1146608"/>
              <a:gd name="connsiteX13" fmla="*/ 617991 w 1145140"/>
              <a:gd name="connsiteY13" fmla="*/ 558697 h 1146608"/>
              <a:gd name="connsiteX14" fmla="*/ 578407 w 1145140"/>
              <a:gd name="connsiteY14" fmla="*/ 598281 h 1146608"/>
              <a:gd name="connsiteX15" fmla="*/ 562573 w 1145140"/>
              <a:gd name="connsiteY15" fmla="*/ 604759 h 1146608"/>
              <a:gd name="connsiteX16" fmla="*/ 546739 w 1145140"/>
              <a:gd name="connsiteY16" fmla="*/ 598281 h 1146608"/>
              <a:gd name="connsiteX17" fmla="*/ 546739 w 1145140"/>
              <a:gd name="connsiteY17" fmla="*/ 566614 h 1146608"/>
              <a:gd name="connsiteX18" fmla="*/ 586683 w 1145140"/>
              <a:gd name="connsiteY18" fmla="*/ 527030 h 1146608"/>
              <a:gd name="connsiteX19" fmla="*/ 511833 w 1145140"/>
              <a:gd name="connsiteY19" fmla="*/ 503279 h 1146608"/>
              <a:gd name="connsiteX20" fmla="*/ 310177 w 1145140"/>
              <a:gd name="connsiteY20" fmla="*/ 407770 h 1146608"/>
              <a:gd name="connsiteX21" fmla="*/ 325982 w 1145140"/>
              <a:gd name="connsiteY21" fmla="*/ 414264 h 1146608"/>
              <a:gd name="connsiteX22" fmla="*/ 325982 w 1145140"/>
              <a:gd name="connsiteY22" fmla="*/ 446014 h 1146608"/>
              <a:gd name="connsiteX23" fmla="*/ 325982 w 1145140"/>
              <a:gd name="connsiteY23" fmla="*/ 446375 h 1146608"/>
              <a:gd name="connsiteX24" fmla="*/ 310177 w 1145140"/>
              <a:gd name="connsiteY24" fmla="*/ 452869 h 1146608"/>
              <a:gd name="connsiteX25" fmla="*/ 294012 w 1145140"/>
              <a:gd name="connsiteY25" fmla="*/ 446375 h 1146608"/>
              <a:gd name="connsiteX26" fmla="*/ 294012 w 1145140"/>
              <a:gd name="connsiteY26" fmla="*/ 414625 h 1146608"/>
              <a:gd name="connsiteX27" fmla="*/ 294371 w 1145140"/>
              <a:gd name="connsiteY27" fmla="*/ 414264 h 1146608"/>
              <a:gd name="connsiteX28" fmla="*/ 310177 w 1145140"/>
              <a:gd name="connsiteY28" fmla="*/ 407770 h 1146608"/>
              <a:gd name="connsiteX29" fmla="*/ 999799 w 1145140"/>
              <a:gd name="connsiteY29" fmla="*/ 176890 h 1146608"/>
              <a:gd name="connsiteX30" fmla="*/ 877447 w 1145140"/>
              <a:gd name="connsiteY30" fmla="*/ 299241 h 1146608"/>
              <a:gd name="connsiteX31" fmla="*/ 814472 w 1145140"/>
              <a:gd name="connsiteY31" fmla="*/ 362216 h 1146608"/>
              <a:gd name="connsiteX32" fmla="*/ 950498 w 1145140"/>
              <a:gd name="connsiteY32" fmla="*/ 362216 h 1146608"/>
              <a:gd name="connsiteX33" fmla="*/ 1093001 w 1145140"/>
              <a:gd name="connsiteY33" fmla="*/ 219713 h 1146608"/>
              <a:gd name="connsiteX34" fmla="*/ 1098039 w 1145140"/>
              <a:gd name="connsiteY34" fmla="*/ 192364 h 1146608"/>
              <a:gd name="connsiteX35" fmla="*/ 1075368 w 1145140"/>
              <a:gd name="connsiteY35" fmla="*/ 176890 h 1146608"/>
              <a:gd name="connsiteX36" fmla="*/ 444862 w 1145140"/>
              <a:gd name="connsiteY36" fmla="*/ 121443 h 1146608"/>
              <a:gd name="connsiteX37" fmla="*/ 579942 w 1145140"/>
              <a:gd name="connsiteY37" fmla="*/ 121443 h 1146608"/>
              <a:gd name="connsiteX38" fmla="*/ 622447 w 1145140"/>
              <a:gd name="connsiteY38" fmla="*/ 163918 h 1146608"/>
              <a:gd name="connsiteX39" fmla="*/ 622447 w 1145140"/>
              <a:gd name="connsiteY39" fmla="*/ 220792 h 1146608"/>
              <a:gd name="connsiteX40" fmla="*/ 655947 w 1145140"/>
              <a:gd name="connsiteY40" fmla="*/ 230870 h 1146608"/>
              <a:gd name="connsiteX41" fmla="*/ 669275 w 1145140"/>
              <a:gd name="connsiteY41" fmla="*/ 259667 h 1146608"/>
              <a:gd name="connsiteX42" fmla="*/ 640818 w 1145140"/>
              <a:gd name="connsiteY42" fmla="*/ 273346 h 1146608"/>
              <a:gd name="connsiteX43" fmla="*/ 609120 w 1145140"/>
              <a:gd name="connsiteY43" fmla="*/ 263627 h 1146608"/>
              <a:gd name="connsiteX44" fmla="*/ 577421 w 1145140"/>
              <a:gd name="connsiteY44" fmla="*/ 222591 h 1146608"/>
              <a:gd name="connsiteX45" fmla="*/ 577421 w 1145140"/>
              <a:gd name="connsiteY45" fmla="*/ 166438 h 1146608"/>
              <a:gd name="connsiteX46" fmla="*/ 447384 w 1145140"/>
              <a:gd name="connsiteY46" fmla="*/ 166438 h 1146608"/>
              <a:gd name="connsiteX47" fmla="*/ 447384 w 1145140"/>
              <a:gd name="connsiteY47" fmla="*/ 222591 h 1146608"/>
              <a:gd name="connsiteX48" fmla="*/ 415685 w 1145140"/>
              <a:gd name="connsiteY48" fmla="*/ 263627 h 1146608"/>
              <a:gd name="connsiteX49" fmla="*/ 319148 w 1145140"/>
              <a:gd name="connsiteY49" fmla="*/ 303942 h 1146608"/>
              <a:gd name="connsiteX50" fmla="*/ 267998 w 1145140"/>
              <a:gd name="connsiteY50" fmla="*/ 297103 h 1146608"/>
              <a:gd name="connsiteX51" fmla="*/ 228014 w 1145140"/>
              <a:gd name="connsiteY51" fmla="*/ 257148 h 1146608"/>
              <a:gd name="connsiteX52" fmla="*/ 135440 w 1145140"/>
              <a:gd name="connsiteY52" fmla="*/ 349297 h 1146608"/>
              <a:gd name="connsiteX53" fmla="*/ 175783 w 1145140"/>
              <a:gd name="connsiteY53" fmla="*/ 389613 h 1146608"/>
              <a:gd name="connsiteX54" fmla="*/ 182627 w 1145140"/>
              <a:gd name="connsiteY54" fmla="*/ 440727 h 1146608"/>
              <a:gd name="connsiteX55" fmla="*/ 142644 w 1145140"/>
              <a:gd name="connsiteY55" fmla="*/ 537196 h 1146608"/>
              <a:gd name="connsiteX56" fmla="*/ 101580 w 1145140"/>
              <a:gd name="connsiteY56" fmla="*/ 568513 h 1146608"/>
              <a:gd name="connsiteX57" fmla="*/ 44666 w 1145140"/>
              <a:gd name="connsiteY57" fmla="*/ 568513 h 1146608"/>
              <a:gd name="connsiteX58" fmla="*/ 44666 w 1145140"/>
              <a:gd name="connsiteY58" fmla="*/ 699178 h 1146608"/>
              <a:gd name="connsiteX59" fmla="*/ 101580 w 1145140"/>
              <a:gd name="connsiteY59" fmla="*/ 699178 h 1146608"/>
              <a:gd name="connsiteX60" fmla="*/ 142644 w 1145140"/>
              <a:gd name="connsiteY60" fmla="*/ 730495 h 1146608"/>
              <a:gd name="connsiteX61" fmla="*/ 182627 w 1145140"/>
              <a:gd name="connsiteY61" fmla="*/ 826964 h 1146608"/>
              <a:gd name="connsiteX62" fmla="*/ 175783 w 1145140"/>
              <a:gd name="connsiteY62" fmla="*/ 878078 h 1146608"/>
              <a:gd name="connsiteX63" fmla="*/ 135440 w 1145140"/>
              <a:gd name="connsiteY63" fmla="*/ 918394 h 1146608"/>
              <a:gd name="connsiteX64" fmla="*/ 228014 w 1145140"/>
              <a:gd name="connsiteY64" fmla="*/ 1010903 h 1146608"/>
              <a:gd name="connsiteX65" fmla="*/ 268358 w 1145140"/>
              <a:gd name="connsiteY65" fmla="*/ 970228 h 1146608"/>
              <a:gd name="connsiteX66" fmla="*/ 319508 w 1145140"/>
              <a:gd name="connsiteY66" fmla="*/ 963749 h 1146608"/>
              <a:gd name="connsiteX67" fmla="*/ 415685 w 1145140"/>
              <a:gd name="connsiteY67" fmla="*/ 1003704 h 1146608"/>
              <a:gd name="connsiteX68" fmla="*/ 447384 w 1145140"/>
              <a:gd name="connsiteY68" fmla="*/ 1044380 h 1146608"/>
              <a:gd name="connsiteX69" fmla="*/ 447384 w 1145140"/>
              <a:gd name="connsiteY69" fmla="*/ 1101613 h 1146608"/>
              <a:gd name="connsiteX70" fmla="*/ 577781 w 1145140"/>
              <a:gd name="connsiteY70" fmla="*/ 1101613 h 1146608"/>
              <a:gd name="connsiteX71" fmla="*/ 577781 w 1145140"/>
              <a:gd name="connsiteY71" fmla="*/ 1044740 h 1146608"/>
              <a:gd name="connsiteX72" fmla="*/ 609120 w 1145140"/>
              <a:gd name="connsiteY72" fmla="*/ 1003704 h 1146608"/>
              <a:gd name="connsiteX73" fmla="*/ 705657 w 1145140"/>
              <a:gd name="connsiteY73" fmla="*/ 964109 h 1146608"/>
              <a:gd name="connsiteX74" fmla="*/ 756807 w 1145140"/>
              <a:gd name="connsiteY74" fmla="*/ 970588 h 1146608"/>
              <a:gd name="connsiteX75" fmla="*/ 797150 w 1145140"/>
              <a:gd name="connsiteY75" fmla="*/ 1010903 h 1146608"/>
              <a:gd name="connsiteX76" fmla="*/ 889365 w 1145140"/>
              <a:gd name="connsiteY76" fmla="*/ 918394 h 1146608"/>
              <a:gd name="connsiteX77" fmla="*/ 849381 w 1145140"/>
              <a:gd name="connsiteY77" fmla="*/ 878438 h 1146608"/>
              <a:gd name="connsiteX78" fmla="*/ 842897 w 1145140"/>
              <a:gd name="connsiteY78" fmla="*/ 827324 h 1146608"/>
              <a:gd name="connsiteX79" fmla="*/ 882881 w 1145140"/>
              <a:gd name="connsiteY79" fmla="*/ 730495 h 1146608"/>
              <a:gd name="connsiteX80" fmla="*/ 923945 w 1145140"/>
              <a:gd name="connsiteY80" fmla="*/ 699178 h 1146608"/>
              <a:gd name="connsiteX81" fmla="*/ 980138 w 1145140"/>
              <a:gd name="connsiteY81" fmla="*/ 699178 h 1146608"/>
              <a:gd name="connsiteX82" fmla="*/ 980138 w 1145140"/>
              <a:gd name="connsiteY82" fmla="*/ 568513 h 1146608"/>
              <a:gd name="connsiteX83" fmla="*/ 923945 w 1145140"/>
              <a:gd name="connsiteY83" fmla="*/ 568513 h 1146608"/>
              <a:gd name="connsiteX84" fmla="*/ 882881 w 1145140"/>
              <a:gd name="connsiteY84" fmla="*/ 537196 h 1146608"/>
              <a:gd name="connsiteX85" fmla="*/ 873155 w 1145140"/>
              <a:gd name="connsiteY85" fmla="*/ 504800 h 1146608"/>
              <a:gd name="connsiteX86" fmla="*/ 886483 w 1145140"/>
              <a:gd name="connsiteY86" fmla="*/ 476363 h 1146608"/>
              <a:gd name="connsiteX87" fmla="*/ 915300 w 1145140"/>
              <a:gd name="connsiteY87" fmla="*/ 489681 h 1146608"/>
              <a:gd name="connsiteX88" fmla="*/ 925746 w 1145140"/>
              <a:gd name="connsiteY88" fmla="*/ 523878 h 1146608"/>
              <a:gd name="connsiteX89" fmla="*/ 982660 w 1145140"/>
              <a:gd name="connsiteY89" fmla="*/ 523878 h 1146608"/>
              <a:gd name="connsiteX90" fmla="*/ 1025165 w 1145140"/>
              <a:gd name="connsiteY90" fmla="*/ 565993 h 1146608"/>
              <a:gd name="connsiteX91" fmla="*/ 1025165 w 1145140"/>
              <a:gd name="connsiteY91" fmla="*/ 701698 h 1146608"/>
              <a:gd name="connsiteX92" fmla="*/ 982660 w 1145140"/>
              <a:gd name="connsiteY92" fmla="*/ 743813 h 1146608"/>
              <a:gd name="connsiteX93" fmla="*/ 925746 w 1145140"/>
              <a:gd name="connsiteY93" fmla="*/ 743813 h 1146608"/>
              <a:gd name="connsiteX94" fmla="*/ 882521 w 1145140"/>
              <a:gd name="connsiteY94" fmla="*/ 848202 h 1146608"/>
              <a:gd name="connsiteX95" fmla="*/ 922865 w 1145140"/>
              <a:gd name="connsiteY95" fmla="*/ 888517 h 1146608"/>
              <a:gd name="connsiteX96" fmla="*/ 922865 w 1145140"/>
              <a:gd name="connsiteY96" fmla="*/ 948271 h 1146608"/>
              <a:gd name="connsiteX97" fmla="*/ 827048 w 1145140"/>
              <a:gd name="connsiteY97" fmla="*/ 1044020 h 1146608"/>
              <a:gd name="connsiteX98" fmla="*/ 766893 w 1145140"/>
              <a:gd name="connsiteY98" fmla="*/ 1044020 h 1146608"/>
              <a:gd name="connsiteX99" fmla="*/ 726549 w 1145140"/>
              <a:gd name="connsiteY99" fmla="*/ 1003704 h 1146608"/>
              <a:gd name="connsiteX100" fmla="*/ 622447 w 1145140"/>
              <a:gd name="connsiteY100" fmla="*/ 1046539 h 1146608"/>
              <a:gd name="connsiteX101" fmla="*/ 622447 w 1145140"/>
              <a:gd name="connsiteY101" fmla="*/ 1104133 h 1146608"/>
              <a:gd name="connsiteX102" fmla="*/ 579942 w 1145140"/>
              <a:gd name="connsiteY102" fmla="*/ 1146608 h 1146608"/>
              <a:gd name="connsiteX103" fmla="*/ 444862 w 1145140"/>
              <a:gd name="connsiteY103" fmla="*/ 1146608 h 1146608"/>
              <a:gd name="connsiteX104" fmla="*/ 402357 w 1145140"/>
              <a:gd name="connsiteY104" fmla="*/ 1104133 h 1146608"/>
              <a:gd name="connsiteX105" fmla="*/ 402357 w 1145140"/>
              <a:gd name="connsiteY105" fmla="*/ 1046539 h 1146608"/>
              <a:gd name="connsiteX106" fmla="*/ 298616 w 1145140"/>
              <a:gd name="connsiteY106" fmla="*/ 1003344 h 1146608"/>
              <a:gd name="connsiteX107" fmla="*/ 257552 w 1145140"/>
              <a:gd name="connsiteY107" fmla="*/ 1044020 h 1146608"/>
              <a:gd name="connsiteX108" fmla="*/ 197756 w 1145140"/>
              <a:gd name="connsiteY108" fmla="*/ 1044020 h 1146608"/>
              <a:gd name="connsiteX109" fmla="*/ 101940 w 1145140"/>
              <a:gd name="connsiteY109" fmla="*/ 948271 h 1146608"/>
              <a:gd name="connsiteX110" fmla="*/ 101940 w 1145140"/>
              <a:gd name="connsiteY110" fmla="*/ 888517 h 1146608"/>
              <a:gd name="connsiteX111" fmla="*/ 143004 w 1145140"/>
              <a:gd name="connsiteY111" fmla="*/ 847842 h 1146608"/>
              <a:gd name="connsiteX112" fmla="*/ 99779 w 1145140"/>
              <a:gd name="connsiteY112" fmla="*/ 743813 h 1146608"/>
              <a:gd name="connsiteX113" fmla="*/ 42145 w 1145140"/>
              <a:gd name="connsiteY113" fmla="*/ 743813 h 1146608"/>
              <a:gd name="connsiteX114" fmla="*/ 0 w 1145140"/>
              <a:gd name="connsiteY114" fmla="*/ 701698 h 1146608"/>
              <a:gd name="connsiteX115" fmla="*/ 0 w 1145140"/>
              <a:gd name="connsiteY115" fmla="*/ 565993 h 1146608"/>
              <a:gd name="connsiteX116" fmla="*/ 42145 w 1145140"/>
              <a:gd name="connsiteY116" fmla="*/ 523878 h 1146608"/>
              <a:gd name="connsiteX117" fmla="*/ 99779 w 1145140"/>
              <a:gd name="connsiteY117" fmla="*/ 523878 h 1146608"/>
              <a:gd name="connsiteX118" fmla="*/ 142644 w 1145140"/>
              <a:gd name="connsiteY118" fmla="*/ 419849 h 1146608"/>
              <a:gd name="connsiteX119" fmla="*/ 101940 w 1145140"/>
              <a:gd name="connsiteY119" fmla="*/ 379174 h 1146608"/>
              <a:gd name="connsiteX120" fmla="*/ 101940 w 1145140"/>
              <a:gd name="connsiteY120" fmla="*/ 319421 h 1146608"/>
              <a:gd name="connsiteX121" fmla="*/ 197756 w 1145140"/>
              <a:gd name="connsiteY121" fmla="*/ 223671 h 1146608"/>
              <a:gd name="connsiteX122" fmla="*/ 257552 w 1145140"/>
              <a:gd name="connsiteY122" fmla="*/ 223671 h 1146608"/>
              <a:gd name="connsiteX123" fmla="*/ 298256 w 1145140"/>
              <a:gd name="connsiteY123" fmla="*/ 264347 h 1146608"/>
              <a:gd name="connsiteX124" fmla="*/ 402357 w 1145140"/>
              <a:gd name="connsiteY124" fmla="*/ 220792 h 1146608"/>
              <a:gd name="connsiteX125" fmla="*/ 402357 w 1145140"/>
              <a:gd name="connsiteY125" fmla="*/ 163918 h 1146608"/>
              <a:gd name="connsiteX126" fmla="*/ 444862 w 1145140"/>
              <a:gd name="connsiteY126" fmla="*/ 121443 h 1146608"/>
              <a:gd name="connsiteX127" fmla="*/ 941862 w 1145140"/>
              <a:gd name="connsiteY127" fmla="*/ 44823 h 1146608"/>
              <a:gd name="connsiteX128" fmla="*/ 925668 w 1145140"/>
              <a:gd name="connsiteY128" fmla="*/ 52380 h 1146608"/>
              <a:gd name="connsiteX129" fmla="*/ 782805 w 1145140"/>
              <a:gd name="connsiteY129" fmla="*/ 194883 h 1146608"/>
              <a:gd name="connsiteX130" fmla="*/ 782805 w 1145140"/>
              <a:gd name="connsiteY130" fmla="*/ 330548 h 1146608"/>
              <a:gd name="connsiteX131" fmla="*/ 845780 w 1145140"/>
              <a:gd name="connsiteY131" fmla="*/ 267574 h 1146608"/>
              <a:gd name="connsiteX132" fmla="*/ 968131 w 1145140"/>
              <a:gd name="connsiteY132" fmla="*/ 145222 h 1146608"/>
              <a:gd name="connsiteX133" fmla="*/ 968131 w 1145140"/>
              <a:gd name="connsiteY133" fmla="*/ 70013 h 1146608"/>
              <a:gd name="connsiteX134" fmla="*/ 952657 w 1145140"/>
              <a:gd name="connsiteY134" fmla="*/ 46982 h 1146608"/>
              <a:gd name="connsiteX135" fmla="*/ 941862 w 1145140"/>
              <a:gd name="connsiteY135" fmla="*/ 44823 h 1146608"/>
              <a:gd name="connsiteX136" fmla="*/ 929672 w 1145140"/>
              <a:gd name="connsiteY136" fmla="*/ 1280 h 1146608"/>
              <a:gd name="connsiteX137" fmla="*/ 969930 w 1145140"/>
              <a:gd name="connsiteY137" fmla="*/ 5598 h 1146608"/>
              <a:gd name="connsiteX138" fmla="*/ 1012753 w 1145140"/>
              <a:gd name="connsiteY138" fmla="*/ 69653 h 1146608"/>
              <a:gd name="connsiteX139" fmla="*/ 1013113 w 1145140"/>
              <a:gd name="connsiteY139" fmla="*/ 132268 h 1146608"/>
              <a:gd name="connsiteX140" fmla="*/ 1075368 w 1145140"/>
              <a:gd name="connsiteY140" fmla="*/ 132268 h 1146608"/>
              <a:gd name="connsiteX141" fmla="*/ 1139783 w 1145140"/>
              <a:gd name="connsiteY141" fmla="*/ 175450 h 1146608"/>
              <a:gd name="connsiteX142" fmla="*/ 1124669 w 1145140"/>
              <a:gd name="connsiteY142" fmla="*/ 251380 h 1146608"/>
              <a:gd name="connsiteX143" fmla="*/ 975328 w 1145140"/>
              <a:gd name="connsiteY143" fmla="*/ 400720 h 1146608"/>
              <a:gd name="connsiteX144" fmla="*/ 959854 w 1145140"/>
              <a:gd name="connsiteY144" fmla="*/ 407198 h 1146608"/>
              <a:gd name="connsiteX145" fmla="*/ 769490 w 1145140"/>
              <a:gd name="connsiteY145" fmla="*/ 407198 h 1146608"/>
              <a:gd name="connsiteX146" fmla="*/ 745380 w 1145140"/>
              <a:gd name="connsiteY146" fmla="*/ 431308 h 1146608"/>
              <a:gd name="connsiteX147" fmla="*/ 819870 w 1145140"/>
              <a:gd name="connsiteY147" fmla="*/ 610516 h 1146608"/>
              <a:gd name="connsiteX148" fmla="*/ 845780 w 1145140"/>
              <a:gd name="connsiteY148" fmla="*/ 610516 h 1146608"/>
              <a:gd name="connsiteX149" fmla="*/ 868451 w 1145140"/>
              <a:gd name="connsiteY149" fmla="*/ 633188 h 1146608"/>
              <a:gd name="connsiteX150" fmla="*/ 845780 w 1145140"/>
              <a:gd name="connsiteY150" fmla="*/ 655499 h 1146608"/>
              <a:gd name="connsiteX151" fmla="*/ 819870 w 1145140"/>
              <a:gd name="connsiteY151" fmla="*/ 655499 h 1146608"/>
              <a:gd name="connsiteX152" fmla="*/ 730266 w 1145140"/>
              <a:gd name="connsiteY152" fmla="*/ 851261 h 1146608"/>
              <a:gd name="connsiteX153" fmla="*/ 534144 w 1145140"/>
              <a:gd name="connsiteY153" fmla="*/ 941225 h 1146608"/>
              <a:gd name="connsiteX154" fmla="*/ 534144 w 1145140"/>
              <a:gd name="connsiteY154" fmla="*/ 967134 h 1146608"/>
              <a:gd name="connsiteX155" fmla="*/ 511833 w 1145140"/>
              <a:gd name="connsiteY155" fmla="*/ 989445 h 1146608"/>
              <a:gd name="connsiteX156" fmla="*/ 489882 w 1145140"/>
              <a:gd name="connsiteY156" fmla="*/ 967134 h 1146608"/>
              <a:gd name="connsiteX157" fmla="*/ 489882 w 1145140"/>
              <a:gd name="connsiteY157" fmla="*/ 941225 h 1146608"/>
              <a:gd name="connsiteX158" fmla="*/ 293760 w 1145140"/>
              <a:gd name="connsiteY158" fmla="*/ 851261 h 1146608"/>
              <a:gd name="connsiteX159" fmla="*/ 204515 w 1145140"/>
              <a:gd name="connsiteY159" fmla="*/ 655499 h 1146608"/>
              <a:gd name="connsiteX160" fmla="*/ 178246 w 1145140"/>
              <a:gd name="connsiteY160" fmla="*/ 655499 h 1146608"/>
              <a:gd name="connsiteX161" fmla="*/ 155575 w 1145140"/>
              <a:gd name="connsiteY161" fmla="*/ 633188 h 1146608"/>
              <a:gd name="connsiteX162" fmla="*/ 178246 w 1145140"/>
              <a:gd name="connsiteY162" fmla="*/ 610516 h 1146608"/>
              <a:gd name="connsiteX163" fmla="*/ 204515 w 1145140"/>
              <a:gd name="connsiteY163" fmla="*/ 610516 h 1146608"/>
              <a:gd name="connsiteX164" fmla="*/ 233304 w 1145140"/>
              <a:gd name="connsiteY164" fmla="*/ 500760 h 1146608"/>
              <a:gd name="connsiteX165" fmla="*/ 263172 w 1145140"/>
              <a:gd name="connsiteY165" fmla="*/ 489965 h 1146608"/>
              <a:gd name="connsiteX166" fmla="*/ 273608 w 1145140"/>
              <a:gd name="connsiteY166" fmla="*/ 519833 h 1146608"/>
              <a:gd name="connsiteX167" fmla="*/ 249137 w 1145140"/>
              <a:gd name="connsiteY167" fmla="*/ 610516 h 1146608"/>
              <a:gd name="connsiteX168" fmla="*/ 269289 w 1145140"/>
              <a:gd name="connsiteY168" fmla="*/ 610516 h 1146608"/>
              <a:gd name="connsiteX169" fmla="*/ 291601 w 1145140"/>
              <a:gd name="connsiteY169" fmla="*/ 633188 h 1146608"/>
              <a:gd name="connsiteX170" fmla="*/ 269289 w 1145140"/>
              <a:gd name="connsiteY170" fmla="*/ 655499 h 1146608"/>
              <a:gd name="connsiteX171" fmla="*/ 249497 w 1145140"/>
              <a:gd name="connsiteY171" fmla="*/ 655499 h 1146608"/>
              <a:gd name="connsiteX172" fmla="*/ 325787 w 1145140"/>
              <a:gd name="connsiteY172" fmla="*/ 819593 h 1146608"/>
              <a:gd name="connsiteX173" fmla="*/ 489882 w 1145140"/>
              <a:gd name="connsiteY173" fmla="*/ 895883 h 1146608"/>
              <a:gd name="connsiteX174" fmla="*/ 489882 w 1145140"/>
              <a:gd name="connsiteY174" fmla="*/ 876091 h 1146608"/>
              <a:gd name="connsiteX175" fmla="*/ 511833 w 1145140"/>
              <a:gd name="connsiteY175" fmla="*/ 853780 h 1146608"/>
              <a:gd name="connsiteX176" fmla="*/ 534144 w 1145140"/>
              <a:gd name="connsiteY176" fmla="*/ 876091 h 1146608"/>
              <a:gd name="connsiteX177" fmla="*/ 534144 w 1145140"/>
              <a:gd name="connsiteY177" fmla="*/ 895883 h 1146608"/>
              <a:gd name="connsiteX178" fmla="*/ 698599 w 1145140"/>
              <a:gd name="connsiteY178" fmla="*/ 819593 h 1146608"/>
              <a:gd name="connsiteX179" fmla="*/ 774888 w 1145140"/>
              <a:gd name="connsiteY179" fmla="*/ 655499 h 1146608"/>
              <a:gd name="connsiteX180" fmla="*/ 755096 w 1145140"/>
              <a:gd name="connsiteY180" fmla="*/ 655499 h 1146608"/>
              <a:gd name="connsiteX181" fmla="*/ 732785 w 1145140"/>
              <a:gd name="connsiteY181" fmla="*/ 633188 h 1146608"/>
              <a:gd name="connsiteX182" fmla="*/ 755096 w 1145140"/>
              <a:gd name="connsiteY182" fmla="*/ 610516 h 1146608"/>
              <a:gd name="connsiteX183" fmla="*/ 774888 w 1145140"/>
              <a:gd name="connsiteY183" fmla="*/ 610516 h 1146608"/>
              <a:gd name="connsiteX184" fmla="*/ 713713 w 1145140"/>
              <a:gd name="connsiteY184" fmla="*/ 462975 h 1146608"/>
              <a:gd name="connsiteX185" fmla="*/ 650018 w 1145140"/>
              <a:gd name="connsiteY185" fmla="*/ 526670 h 1146608"/>
              <a:gd name="connsiteX186" fmla="*/ 686364 w 1145140"/>
              <a:gd name="connsiteY186" fmla="*/ 633188 h 1146608"/>
              <a:gd name="connsiteX187" fmla="*/ 511833 w 1145140"/>
              <a:gd name="connsiteY187" fmla="*/ 807358 h 1146608"/>
              <a:gd name="connsiteX188" fmla="*/ 337662 w 1145140"/>
              <a:gd name="connsiteY188" fmla="*/ 633188 h 1146608"/>
              <a:gd name="connsiteX189" fmla="*/ 511833 w 1145140"/>
              <a:gd name="connsiteY189" fmla="*/ 458657 h 1146608"/>
              <a:gd name="connsiteX190" fmla="*/ 618351 w 1145140"/>
              <a:gd name="connsiteY190" fmla="*/ 495003 h 1146608"/>
              <a:gd name="connsiteX191" fmla="*/ 682045 w 1145140"/>
              <a:gd name="connsiteY191" fmla="*/ 431308 h 1146608"/>
              <a:gd name="connsiteX192" fmla="*/ 534144 w 1145140"/>
              <a:gd name="connsiteY192" fmla="*/ 370133 h 1146608"/>
              <a:gd name="connsiteX193" fmla="*/ 534144 w 1145140"/>
              <a:gd name="connsiteY193" fmla="*/ 389925 h 1146608"/>
              <a:gd name="connsiteX194" fmla="*/ 511833 w 1145140"/>
              <a:gd name="connsiteY194" fmla="*/ 412236 h 1146608"/>
              <a:gd name="connsiteX195" fmla="*/ 489882 w 1145140"/>
              <a:gd name="connsiteY195" fmla="*/ 389925 h 1146608"/>
              <a:gd name="connsiteX196" fmla="*/ 489882 w 1145140"/>
              <a:gd name="connsiteY196" fmla="*/ 370133 h 1146608"/>
              <a:gd name="connsiteX197" fmla="*/ 395239 w 1145140"/>
              <a:gd name="connsiteY197" fmla="*/ 396042 h 1146608"/>
              <a:gd name="connsiteX198" fmla="*/ 365371 w 1145140"/>
              <a:gd name="connsiteY198" fmla="*/ 385966 h 1146608"/>
              <a:gd name="connsiteX199" fmla="*/ 375447 w 1145140"/>
              <a:gd name="connsiteY199" fmla="*/ 356098 h 1146608"/>
              <a:gd name="connsiteX200" fmla="*/ 489882 w 1145140"/>
              <a:gd name="connsiteY200" fmla="*/ 325151 h 1146608"/>
              <a:gd name="connsiteX201" fmla="*/ 489882 w 1145140"/>
              <a:gd name="connsiteY201" fmla="*/ 298881 h 1146608"/>
              <a:gd name="connsiteX202" fmla="*/ 511833 w 1145140"/>
              <a:gd name="connsiteY202" fmla="*/ 276570 h 1146608"/>
              <a:gd name="connsiteX203" fmla="*/ 534144 w 1145140"/>
              <a:gd name="connsiteY203" fmla="*/ 298881 h 1146608"/>
              <a:gd name="connsiteX204" fmla="*/ 534144 w 1145140"/>
              <a:gd name="connsiteY204" fmla="*/ 325151 h 1146608"/>
              <a:gd name="connsiteX205" fmla="*/ 713713 w 1145140"/>
              <a:gd name="connsiteY205" fmla="*/ 399641 h 1146608"/>
              <a:gd name="connsiteX206" fmla="*/ 738183 w 1145140"/>
              <a:gd name="connsiteY206" fmla="*/ 375530 h 1146608"/>
              <a:gd name="connsiteX207" fmla="*/ 738183 w 1145140"/>
              <a:gd name="connsiteY207" fmla="*/ 185526 h 1146608"/>
              <a:gd name="connsiteX208" fmla="*/ 744660 w 1145140"/>
              <a:gd name="connsiteY208" fmla="*/ 169693 h 1146608"/>
              <a:gd name="connsiteX209" fmla="*/ 894001 w 1145140"/>
              <a:gd name="connsiteY209" fmla="*/ 20712 h 1146608"/>
              <a:gd name="connsiteX210" fmla="*/ 929672 w 1145140"/>
              <a:gd name="connsiteY210" fmla="*/ 1280 h 11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1145140" h="1146608">
                <a:moveTo>
                  <a:pt x="509588" y="613568"/>
                </a:moveTo>
                <a:cubicBezTo>
                  <a:pt x="515324" y="613568"/>
                  <a:pt x="521059" y="615702"/>
                  <a:pt x="525002" y="619969"/>
                </a:cubicBezTo>
                <a:cubicBezTo>
                  <a:pt x="529304" y="624236"/>
                  <a:pt x="531455" y="629926"/>
                  <a:pt x="531455" y="635615"/>
                </a:cubicBezTo>
                <a:cubicBezTo>
                  <a:pt x="531455" y="641661"/>
                  <a:pt x="529304" y="646995"/>
                  <a:pt x="525002" y="651262"/>
                </a:cubicBezTo>
                <a:cubicBezTo>
                  <a:pt x="521059" y="655173"/>
                  <a:pt x="515324" y="657663"/>
                  <a:pt x="509588" y="657663"/>
                </a:cubicBezTo>
                <a:cubicBezTo>
                  <a:pt x="503494" y="657663"/>
                  <a:pt x="497759" y="655173"/>
                  <a:pt x="493816" y="651262"/>
                </a:cubicBezTo>
                <a:cubicBezTo>
                  <a:pt x="489873" y="646995"/>
                  <a:pt x="487363" y="641661"/>
                  <a:pt x="487363" y="635615"/>
                </a:cubicBezTo>
                <a:cubicBezTo>
                  <a:pt x="487363" y="629926"/>
                  <a:pt x="489873" y="624236"/>
                  <a:pt x="493816" y="619969"/>
                </a:cubicBezTo>
                <a:cubicBezTo>
                  <a:pt x="497759" y="615702"/>
                  <a:pt x="503494" y="613568"/>
                  <a:pt x="509588" y="613568"/>
                </a:cubicBezTo>
                <a:close/>
                <a:moveTo>
                  <a:pt x="511833" y="503279"/>
                </a:moveTo>
                <a:cubicBezTo>
                  <a:pt x="440581" y="503279"/>
                  <a:pt x="382644" y="561576"/>
                  <a:pt x="382644" y="633188"/>
                </a:cubicBezTo>
                <a:cubicBezTo>
                  <a:pt x="382644" y="704439"/>
                  <a:pt x="440581" y="763096"/>
                  <a:pt x="511833" y="763096"/>
                </a:cubicBezTo>
                <a:cubicBezTo>
                  <a:pt x="583445" y="763096"/>
                  <a:pt x="641741" y="704439"/>
                  <a:pt x="641741" y="633188"/>
                </a:cubicBezTo>
                <a:cubicBezTo>
                  <a:pt x="641741" y="605478"/>
                  <a:pt x="632745" y="579929"/>
                  <a:pt x="617991" y="558697"/>
                </a:cubicBezTo>
                <a:lnTo>
                  <a:pt x="578407" y="598281"/>
                </a:lnTo>
                <a:cubicBezTo>
                  <a:pt x="574088" y="602600"/>
                  <a:pt x="568331" y="604759"/>
                  <a:pt x="562573" y="604759"/>
                </a:cubicBezTo>
                <a:cubicBezTo>
                  <a:pt x="556815" y="604759"/>
                  <a:pt x="551417" y="602600"/>
                  <a:pt x="546739" y="598281"/>
                </a:cubicBezTo>
                <a:cubicBezTo>
                  <a:pt x="538103" y="589645"/>
                  <a:pt x="538103" y="575251"/>
                  <a:pt x="546739" y="566614"/>
                </a:cubicBezTo>
                <a:lnTo>
                  <a:pt x="586683" y="527030"/>
                </a:lnTo>
                <a:cubicBezTo>
                  <a:pt x="565452" y="512276"/>
                  <a:pt x="539542" y="503279"/>
                  <a:pt x="511833" y="503279"/>
                </a:cubicBezTo>
                <a:close/>
                <a:moveTo>
                  <a:pt x="310177" y="407770"/>
                </a:moveTo>
                <a:cubicBezTo>
                  <a:pt x="315924" y="407770"/>
                  <a:pt x="321672" y="409934"/>
                  <a:pt x="325982" y="414264"/>
                </a:cubicBezTo>
                <a:cubicBezTo>
                  <a:pt x="334604" y="423284"/>
                  <a:pt x="334604" y="437355"/>
                  <a:pt x="325982" y="446014"/>
                </a:cubicBezTo>
                <a:lnTo>
                  <a:pt x="325982" y="446375"/>
                </a:lnTo>
                <a:cubicBezTo>
                  <a:pt x="321672" y="450704"/>
                  <a:pt x="315565" y="452869"/>
                  <a:pt x="310177" y="452869"/>
                </a:cubicBezTo>
                <a:cubicBezTo>
                  <a:pt x="304429" y="452869"/>
                  <a:pt x="298682" y="450704"/>
                  <a:pt x="294012" y="446375"/>
                </a:cubicBezTo>
                <a:cubicBezTo>
                  <a:pt x="285750" y="437716"/>
                  <a:pt x="285750" y="423284"/>
                  <a:pt x="294012" y="414625"/>
                </a:cubicBezTo>
                <a:lnTo>
                  <a:pt x="294371" y="414264"/>
                </a:lnTo>
                <a:cubicBezTo>
                  <a:pt x="298682" y="409934"/>
                  <a:pt x="304429" y="407770"/>
                  <a:pt x="310177" y="407770"/>
                </a:cubicBezTo>
                <a:close/>
                <a:moveTo>
                  <a:pt x="999799" y="176890"/>
                </a:moveTo>
                <a:lnTo>
                  <a:pt x="877447" y="299241"/>
                </a:lnTo>
                <a:lnTo>
                  <a:pt x="814472" y="362216"/>
                </a:lnTo>
                <a:lnTo>
                  <a:pt x="950498" y="362216"/>
                </a:lnTo>
                <a:lnTo>
                  <a:pt x="1093001" y="219713"/>
                </a:lnTo>
                <a:cubicBezTo>
                  <a:pt x="1103797" y="208917"/>
                  <a:pt x="1099839" y="195962"/>
                  <a:pt x="1098039" y="192364"/>
                </a:cubicBezTo>
                <a:cubicBezTo>
                  <a:pt x="1096960" y="188765"/>
                  <a:pt x="1090842" y="176890"/>
                  <a:pt x="1075368" y="176890"/>
                </a:cubicBezTo>
                <a:close/>
                <a:moveTo>
                  <a:pt x="444862" y="121443"/>
                </a:moveTo>
                <a:lnTo>
                  <a:pt x="579942" y="121443"/>
                </a:lnTo>
                <a:cubicBezTo>
                  <a:pt x="603356" y="121443"/>
                  <a:pt x="622447" y="140521"/>
                  <a:pt x="622447" y="163918"/>
                </a:cubicBezTo>
                <a:lnTo>
                  <a:pt x="622447" y="220792"/>
                </a:lnTo>
                <a:cubicBezTo>
                  <a:pt x="633614" y="223671"/>
                  <a:pt x="644781" y="227271"/>
                  <a:pt x="655947" y="230870"/>
                </a:cubicBezTo>
                <a:cubicBezTo>
                  <a:pt x="667474" y="235190"/>
                  <a:pt x="673598" y="247789"/>
                  <a:pt x="669275" y="259667"/>
                </a:cubicBezTo>
                <a:cubicBezTo>
                  <a:pt x="665313" y="271186"/>
                  <a:pt x="652345" y="277305"/>
                  <a:pt x="640818" y="273346"/>
                </a:cubicBezTo>
                <a:cubicBezTo>
                  <a:pt x="630372" y="269386"/>
                  <a:pt x="619926" y="266147"/>
                  <a:pt x="609120" y="263627"/>
                </a:cubicBezTo>
                <a:cubicBezTo>
                  <a:pt x="590749" y="258587"/>
                  <a:pt x="577421" y="241669"/>
                  <a:pt x="577421" y="222591"/>
                </a:cubicBezTo>
                <a:lnTo>
                  <a:pt x="577421" y="166438"/>
                </a:lnTo>
                <a:lnTo>
                  <a:pt x="447384" y="166438"/>
                </a:lnTo>
                <a:lnTo>
                  <a:pt x="447384" y="222591"/>
                </a:lnTo>
                <a:cubicBezTo>
                  <a:pt x="447384" y="242029"/>
                  <a:pt x="434416" y="258587"/>
                  <a:pt x="415685" y="263627"/>
                </a:cubicBezTo>
                <a:cubicBezTo>
                  <a:pt x="381825" y="272266"/>
                  <a:pt x="349406" y="285944"/>
                  <a:pt x="319148" y="303942"/>
                </a:cubicBezTo>
                <a:cubicBezTo>
                  <a:pt x="302578" y="313301"/>
                  <a:pt x="281686" y="310782"/>
                  <a:pt x="267998" y="297103"/>
                </a:cubicBezTo>
                <a:lnTo>
                  <a:pt x="228014" y="257148"/>
                </a:lnTo>
                <a:lnTo>
                  <a:pt x="135440" y="349297"/>
                </a:lnTo>
                <a:lnTo>
                  <a:pt x="175783" y="389613"/>
                </a:lnTo>
                <a:cubicBezTo>
                  <a:pt x="189472" y="402931"/>
                  <a:pt x="191993" y="424169"/>
                  <a:pt x="182627" y="440727"/>
                </a:cubicBezTo>
                <a:cubicBezTo>
                  <a:pt x="164617" y="470964"/>
                  <a:pt x="151289" y="503360"/>
                  <a:pt x="142644" y="537196"/>
                </a:cubicBezTo>
                <a:cubicBezTo>
                  <a:pt x="137601" y="555914"/>
                  <a:pt x="121031" y="568513"/>
                  <a:pt x="101580" y="568513"/>
                </a:cubicBezTo>
                <a:lnTo>
                  <a:pt x="44666" y="568513"/>
                </a:lnTo>
                <a:lnTo>
                  <a:pt x="44666" y="699178"/>
                </a:lnTo>
                <a:lnTo>
                  <a:pt x="101580" y="699178"/>
                </a:lnTo>
                <a:cubicBezTo>
                  <a:pt x="121031" y="699178"/>
                  <a:pt x="137961" y="712137"/>
                  <a:pt x="142644" y="730495"/>
                </a:cubicBezTo>
                <a:cubicBezTo>
                  <a:pt x="151289" y="764331"/>
                  <a:pt x="164977" y="796727"/>
                  <a:pt x="182627" y="826964"/>
                </a:cubicBezTo>
                <a:cubicBezTo>
                  <a:pt x="191993" y="843522"/>
                  <a:pt x="189832" y="864400"/>
                  <a:pt x="175783" y="878078"/>
                </a:cubicBezTo>
                <a:lnTo>
                  <a:pt x="135440" y="918394"/>
                </a:lnTo>
                <a:lnTo>
                  <a:pt x="228014" y="1010903"/>
                </a:lnTo>
                <a:lnTo>
                  <a:pt x="268358" y="970228"/>
                </a:lnTo>
                <a:cubicBezTo>
                  <a:pt x="282046" y="956910"/>
                  <a:pt x="302938" y="954030"/>
                  <a:pt x="319508" y="963749"/>
                </a:cubicBezTo>
                <a:cubicBezTo>
                  <a:pt x="349406" y="981387"/>
                  <a:pt x="382185" y="994705"/>
                  <a:pt x="415685" y="1003704"/>
                </a:cubicBezTo>
                <a:cubicBezTo>
                  <a:pt x="434416" y="1008744"/>
                  <a:pt x="447384" y="1025302"/>
                  <a:pt x="447384" y="1044380"/>
                </a:cubicBezTo>
                <a:lnTo>
                  <a:pt x="447384" y="1101613"/>
                </a:lnTo>
                <a:lnTo>
                  <a:pt x="577781" y="1101613"/>
                </a:lnTo>
                <a:lnTo>
                  <a:pt x="577781" y="1044740"/>
                </a:lnTo>
                <a:cubicBezTo>
                  <a:pt x="577781" y="1025662"/>
                  <a:pt x="590749" y="1008744"/>
                  <a:pt x="609120" y="1003704"/>
                </a:cubicBezTo>
                <a:cubicBezTo>
                  <a:pt x="642980" y="995065"/>
                  <a:pt x="675399" y="981387"/>
                  <a:pt x="705657" y="964109"/>
                </a:cubicBezTo>
                <a:cubicBezTo>
                  <a:pt x="722226" y="954390"/>
                  <a:pt x="743119" y="956910"/>
                  <a:pt x="756807" y="970588"/>
                </a:cubicBezTo>
                <a:lnTo>
                  <a:pt x="797150" y="1010903"/>
                </a:lnTo>
                <a:lnTo>
                  <a:pt x="889365" y="918394"/>
                </a:lnTo>
                <a:lnTo>
                  <a:pt x="849381" y="878438"/>
                </a:lnTo>
                <a:cubicBezTo>
                  <a:pt x="835693" y="864760"/>
                  <a:pt x="833172" y="843882"/>
                  <a:pt x="842897" y="827324"/>
                </a:cubicBezTo>
                <a:cubicBezTo>
                  <a:pt x="860548" y="797087"/>
                  <a:pt x="873876" y="764691"/>
                  <a:pt x="882881" y="730495"/>
                </a:cubicBezTo>
                <a:cubicBezTo>
                  <a:pt x="887564" y="712137"/>
                  <a:pt x="904494" y="699178"/>
                  <a:pt x="923945" y="699178"/>
                </a:cubicBezTo>
                <a:lnTo>
                  <a:pt x="980138" y="699178"/>
                </a:lnTo>
                <a:lnTo>
                  <a:pt x="980138" y="568513"/>
                </a:lnTo>
                <a:lnTo>
                  <a:pt x="923945" y="568513"/>
                </a:lnTo>
                <a:cubicBezTo>
                  <a:pt x="904494" y="568513"/>
                  <a:pt x="887924" y="555914"/>
                  <a:pt x="882881" y="537196"/>
                </a:cubicBezTo>
                <a:cubicBezTo>
                  <a:pt x="879999" y="526037"/>
                  <a:pt x="876757" y="515239"/>
                  <a:pt x="873155" y="504800"/>
                </a:cubicBezTo>
                <a:cubicBezTo>
                  <a:pt x="868833" y="493281"/>
                  <a:pt x="874956" y="480323"/>
                  <a:pt x="886483" y="476363"/>
                </a:cubicBezTo>
                <a:cubicBezTo>
                  <a:pt x="898370" y="472043"/>
                  <a:pt x="910978" y="478163"/>
                  <a:pt x="915300" y="489681"/>
                </a:cubicBezTo>
                <a:cubicBezTo>
                  <a:pt x="919263" y="500840"/>
                  <a:pt x="922865" y="512359"/>
                  <a:pt x="925746" y="523878"/>
                </a:cubicBezTo>
                <a:lnTo>
                  <a:pt x="982660" y="523878"/>
                </a:lnTo>
                <a:cubicBezTo>
                  <a:pt x="1006074" y="523878"/>
                  <a:pt x="1025165" y="542955"/>
                  <a:pt x="1025165" y="565993"/>
                </a:cubicBezTo>
                <a:lnTo>
                  <a:pt x="1025165" y="701698"/>
                </a:lnTo>
                <a:cubicBezTo>
                  <a:pt x="1025165" y="724736"/>
                  <a:pt x="1006074" y="743813"/>
                  <a:pt x="982660" y="743813"/>
                </a:cubicBezTo>
                <a:lnTo>
                  <a:pt x="925746" y="743813"/>
                </a:lnTo>
                <a:cubicBezTo>
                  <a:pt x="916021" y="780529"/>
                  <a:pt x="901252" y="815445"/>
                  <a:pt x="882521" y="848202"/>
                </a:cubicBezTo>
                <a:lnTo>
                  <a:pt x="922865" y="888517"/>
                </a:lnTo>
                <a:cubicBezTo>
                  <a:pt x="939074" y="905075"/>
                  <a:pt x="939074" y="931712"/>
                  <a:pt x="922865" y="948271"/>
                </a:cubicBezTo>
                <a:lnTo>
                  <a:pt x="827048" y="1044020"/>
                </a:lnTo>
                <a:cubicBezTo>
                  <a:pt x="810478" y="1060578"/>
                  <a:pt x="783462" y="1060578"/>
                  <a:pt x="766893" y="1044020"/>
                </a:cubicBezTo>
                <a:lnTo>
                  <a:pt x="726549" y="1003704"/>
                </a:lnTo>
                <a:cubicBezTo>
                  <a:pt x="693770" y="1022422"/>
                  <a:pt x="658829" y="1036821"/>
                  <a:pt x="622447" y="1046539"/>
                </a:cubicBezTo>
                <a:lnTo>
                  <a:pt x="622447" y="1104133"/>
                </a:lnTo>
                <a:cubicBezTo>
                  <a:pt x="622447" y="1127530"/>
                  <a:pt x="603356" y="1146608"/>
                  <a:pt x="579942" y="1146608"/>
                </a:cubicBezTo>
                <a:lnTo>
                  <a:pt x="444862" y="1146608"/>
                </a:lnTo>
                <a:cubicBezTo>
                  <a:pt x="421448" y="1146608"/>
                  <a:pt x="402357" y="1127530"/>
                  <a:pt x="402357" y="1104133"/>
                </a:cubicBezTo>
                <a:lnTo>
                  <a:pt x="402357" y="1046539"/>
                </a:lnTo>
                <a:cubicBezTo>
                  <a:pt x="365976" y="1036821"/>
                  <a:pt x="331035" y="1022422"/>
                  <a:pt x="298616" y="1003344"/>
                </a:cubicBezTo>
                <a:lnTo>
                  <a:pt x="257552" y="1044020"/>
                </a:lnTo>
                <a:cubicBezTo>
                  <a:pt x="241342" y="1060578"/>
                  <a:pt x="214326" y="1060578"/>
                  <a:pt x="197756" y="1044020"/>
                </a:cubicBezTo>
                <a:lnTo>
                  <a:pt x="101940" y="948271"/>
                </a:lnTo>
                <a:cubicBezTo>
                  <a:pt x="85730" y="931712"/>
                  <a:pt x="85730" y="905075"/>
                  <a:pt x="101940" y="888517"/>
                </a:cubicBezTo>
                <a:lnTo>
                  <a:pt x="143004" y="847842"/>
                </a:lnTo>
                <a:cubicBezTo>
                  <a:pt x="123913" y="815085"/>
                  <a:pt x="109504" y="780169"/>
                  <a:pt x="99779" y="743813"/>
                </a:cubicBezTo>
                <a:lnTo>
                  <a:pt x="42145" y="743813"/>
                </a:lnTo>
                <a:cubicBezTo>
                  <a:pt x="19091" y="743813"/>
                  <a:pt x="0" y="724736"/>
                  <a:pt x="0" y="701698"/>
                </a:cubicBezTo>
                <a:lnTo>
                  <a:pt x="0" y="565993"/>
                </a:lnTo>
                <a:cubicBezTo>
                  <a:pt x="0" y="542955"/>
                  <a:pt x="19091" y="523878"/>
                  <a:pt x="42145" y="523878"/>
                </a:cubicBezTo>
                <a:lnTo>
                  <a:pt x="99779" y="523878"/>
                </a:lnTo>
                <a:cubicBezTo>
                  <a:pt x="109144" y="487522"/>
                  <a:pt x="123913" y="452606"/>
                  <a:pt x="142644" y="419849"/>
                </a:cubicBezTo>
                <a:lnTo>
                  <a:pt x="101940" y="379174"/>
                </a:lnTo>
                <a:cubicBezTo>
                  <a:pt x="85730" y="362616"/>
                  <a:pt x="85730" y="335979"/>
                  <a:pt x="101940" y="319421"/>
                </a:cubicBezTo>
                <a:lnTo>
                  <a:pt x="197756" y="223671"/>
                </a:lnTo>
                <a:cubicBezTo>
                  <a:pt x="214326" y="207113"/>
                  <a:pt x="241342" y="207113"/>
                  <a:pt x="257552" y="223671"/>
                </a:cubicBezTo>
                <a:lnTo>
                  <a:pt x="298256" y="264347"/>
                </a:lnTo>
                <a:cubicBezTo>
                  <a:pt x="331035" y="245269"/>
                  <a:pt x="365976" y="230511"/>
                  <a:pt x="402357" y="220792"/>
                </a:cubicBezTo>
                <a:lnTo>
                  <a:pt x="402357" y="163918"/>
                </a:lnTo>
                <a:cubicBezTo>
                  <a:pt x="402357" y="140521"/>
                  <a:pt x="421448" y="121443"/>
                  <a:pt x="444862" y="121443"/>
                </a:cubicBezTo>
                <a:close/>
                <a:moveTo>
                  <a:pt x="941862" y="44823"/>
                </a:moveTo>
                <a:cubicBezTo>
                  <a:pt x="936914" y="45003"/>
                  <a:pt x="931066" y="46802"/>
                  <a:pt x="925668" y="52380"/>
                </a:cubicBezTo>
                <a:lnTo>
                  <a:pt x="782805" y="194883"/>
                </a:lnTo>
                <a:lnTo>
                  <a:pt x="782805" y="330548"/>
                </a:lnTo>
                <a:lnTo>
                  <a:pt x="845780" y="267574"/>
                </a:lnTo>
                <a:lnTo>
                  <a:pt x="968131" y="145222"/>
                </a:lnTo>
                <a:lnTo>
                  <a:pt x="968131" y="70013"/>
                </a:lnTo>
                <a:cubicBezTo>
                  <a:pt x="968131" y="54539"/>
                  <a:pt x="956256" y="48421"/>
                  <a:pt x="952657" y="46982"/>
                </a:cubicBezTo>
                <a:cubicBezTo>
                  <a:pt x="950858" y="46082"/>
                  <a:pt x="946810" y="44643"/>
                  <a:pt x="941862" y="44823"/>
                </a:cubicBezTo>
                <a:close/>
                <a:moveTo>
                  <a:pt x="929672" y="1280"/>
                </a:moveTo>
                <a:cubicBezTo>
                  <a:pt x="942761" y="-1329"/>
                  <a:pt x="956616" y="21"/>
                  <a:pt x="969930" y="5598"/>
                </a:cubicBezTo>
                <a:cubicBezTo>
                  <a:pt x="996200" y="16394"/>
                  <a:pt x="1012753" y="41224"/>
                  <a:pt x="1012753" y="69653"/>
                </a:cubicBezTo>
                <a:lnTo>
                  <a:pt x="1013113" y="132268"/>
                </a:lnTo>
                <a:lnTo>
                  <a:pt x="1075368" y="132268"/>
                </a:lnTo>
                <a:cubicBezTo>
                  <a:pt x="1104157" y="132268"/>
                  <a:pt x="1128627" y="148821"/>
                  <a:pt x="1139783" y="175450"/>
                </a:cubicBezTo>
                <a:cubicBezTo>
                  <a:pt x="1150578" y="201720"/>
                  <a:pt x="1144821" y="230868"/>
                  <a:pt x="1124669" y="251380"/>
                </a:cubicBezTo>
                <a:lnTo>
                  <a:pt x="975328" y="400720"/>
                </a:lnTo>
                <a:cubicBezTo>
                  <a:pt x="971370" y="405039"/>
                  <a:pt x="965612" y="407198"/>
                  <a:pt x="959854" y="407198"/>
                </a:cubicBezTo>
                <a:lnTo>
                  <a:pt x="769490" y="407198"/>
                </a:lnTo>
                <a:lnTo>
                  <a:pt x="745380" y="431308"/>
                </a:lnTo>
                <a:cubicBezTo>
                  <a:pt x="789282" y="481688"/>
                  <a:pt x="814832" y="544303"/>
                  <a:pt x="819870" y="610516"/>
                </a:cubicBezTo>
                <a:lnTo>
                  <a:pt x="845780" y="610516"/>
                </a:lnTo>
                <a:cubicBezTo>
                  <a:pt x="858375" y="610516"/>
                  <a:pt x="868451" y="620593"/>
                  <a:pt x="868451" y="633188"/>
                </a:cubicBezTo>
                <a:cubicBezTo>
                  <a:pt x="868451" y="645423"/>
                  <a:pt x="858375" y="655499"/>
                  <a:pt x="845780" y="655499"/>
                </a:cubicBezTo>
                <a:lnTo>
                  <a:pt x="819870" y="655499"/>
                </a:lnTo>
                <a:cubicBezTo>
                  <a:pt x="814472" y="729629"/>
                  <a:pt x="783165" y="798362"/>
                  <a:pt x="730266" y="851261"/>
                </a:cubicBezTo>
                <a:cubicBezTo>
                  <a:pt x="677367" y="904519"/>
                  <a:pt x="608275" y="935827"/>
                  <a:pt x="534144" y="941225"/>
                </a:cubicBezTo>
                <a:lnTo>
                  <a:pt x="534144" y="967134"/>
                </a:lnTo>
                <a:cubicBezTo>
                  <a:pt x="534144" y="979369"/>
                  <a:pt x="524068" y="989445"/>
                  <a:pt x="511833" y="989445"/>
                </a:cubicBezTo>
                <a:cubicBezTo>
                  <a:pt x="499598" y="989445"/>
                  <a:pt x="489882" y="979369"/>
                  <a:pt x="489882" y="967134"/>
                </a:cubicBezTo>
                <a:lnTo>
                  <a:pt x="489882" y="941225"/>
                </a:lnTo>
                <a:cubicBezTo>
                  <a:pt x="416111" y="935827"/>
                  <a:pt x="347018" y="904519"/>
                  <a:pt x="293760" y="851261"/>
                </a:cubicBezTo>
                <a:cubicBezTo>
                  <a:pt x="240501" y="797642"/>
                  <a:pt x="209913" y="727830"/>
                  <a:pt x="204515" y="655499"/>
                </a:cubicBezTo>
                <a:lnTo>
                  <a:pt x="178246" y="655499"/>
                </a:lnTo>
                <a:cubicBezTo>
                  <a:pt x="166011" y="655499"/>
                  <a:pt x="155575" y="645423"/>
                  <a:pt x="155575" y="633188"/>
                </a:cubicBezTo>
                <a:cubicBezTo>
                  <a:pt x="155575" y="620593"/>
                  <a:pt x="166011" y="610516"/>
                  <a:pt x="178246" y="610516"/>
                </a:cubicBezTo>
                <a:lnTo>
                  <a:pt x="204515" y="610516"/>
                </a:lnTo>
                <a:cubicBezTo>
                  <a:pt x="207034" y="573451"/>
                  <a:pt x="216750" y="536026"/>
                  <a:pt x="233304" y="500760"/>
                </a:cubicBezTo>
                <a:cubicBezTo>
                  <a:pt x="238702" y="489605"/>
                  <a:pt x="252016" y="484927"/>
                  <a:pt x="263172" y="489965"/>
                </a:cubicBezTo>
                <a:cubicBezTo>
                  <a:pt x="274327" y="495362"/>
                  <a:pt x="279006" y="508677"/>
                  <a:pt x="273608" y="519833"/>
                </a:cubicBezTo>
                <a:cubicBezTo>
                  <a:pt x="259933" y="548981"/>
                  <a:pt x="252016" y="579569"/>
                  <a:pt x="249137" y="610516"/>
                </a:cubicBezTo>
                <a:lnTo>
                  <a:pt x="269289" y="610516"/>
                </a:lnTo>
                <a:cubicBezTo>
                  <a:pt x="281525" y="610516"/>
                  <a:pt x="291601" y="620593"/>
                  <a:pt x="291601" y="633188"/>
                </a:cubicBezTo>
                <a:cubicBezTo>
                  <a:pt x="291601" y="645423"/>
                  <a:pt x="281525" y="655499"/>
                  <a:pt x="269289" y="655499"/>
                </a:cubicBezTo>
                <a:lnTo>
                  <a:pt x="249497" y="655499"/>
                </a:lnTo>
                <a:cubicBezTo>
                  <a:pt x="254535" y="716315"/>
                  <a:pt x="280805" y="774611"/>
                  <a:pt x="325787" y="819593"/>
                </a:cubicBezTo>
                <a:cubicBezTo>
                  <a:pt x="371489" y="865655"/>
                  <a:pt x="429785" y="890845"/>
                  <a:pt x="489882" y="895883"/>
                </a:cubicBezTo>
                <a:lnTo>
                  <a:pt x="489882" y="876091"/>
                </a:lnTo>
                <a:cubicBezTo>
                  <a:pt x="489882" y="863856"/>
                  <a:pt x="499598" y="853780"/>
                  <a:pt x="511833" y="853780"/>
                </a:cubicBezTo>
                <a:cubicBezTo>
                  <a:pt x="524068" y="853780"/>
                  <a:pt x="534144" y="863856"/>
                  <a:pt x="534144" y="876091"/>
                </a:cubicBezTo>
                <a:lnTo>
                  <a:pt x="534144" y="895883"/>
                </a:lnTo>
                <a:cubicBezTo>
                  <a:pt x="594240" y="890845"/>
                  <a:pt x="652897" y="865655"/>
                  <a:pt x="698599" y="819593"/>
                </a:cubicBezTo>
                <a:cubicBezTo>
                  <a:pt x="744300" y="773892"/>
                  <a:pt x="769850" y="715235"/>
                  <a:pt x="774888" y="655499"/>
                </a:cubicBezTo>
                <a:lnTo>
                  <a:pt x="755096" y="655499"/>
                </a:lnTo>
                <a:cubicBezTo>
                  <a:pt x="742861" y="655499"/>
                  <a:pt x="732785" y="645423"/>
                  <a:pt x="732785" y="633188"/>
                </a:cubicBezTo>
                <a:cubicBezTo>
                  <a:pt x="732785" y="620593"/>
                  <a:pt x="742861" y="610516"/>
                  <a:pt x="755096" y="610516"/>
                </a:cubicBezTo>
                <a:lnTo>
                  <a:pt x="774888" y="610516"/>
                </a:lnTo>
                <a:cubicBezTo>
                  <a:pt x="770210" y="557618"/>
                  <a:pt x="750058" y="505798"/>
                  <a:pt x="713713" y="462975"/>
                </a:cubicBezTo>
                <a:lnTo>
                  <a:pt x="650018" y="526670"/>
                </a:lnTo>
                <a:cubicBezTo>
                  <a:pt x="672689" y="556178"/>
                  <a:pt x="686364" y="593243"/>
                  <a:pt x="686364" y="633188"/>
                </a:cubicBezTo>
                <a:cubicBezTo>
                  <a:pt x="686364" y="729269"/>
                  <a:pt x="608275" y="807358"/>
                  <a:pt x="511833" y="807358"/>
                </a:cubicBezTo>
                <a:cubicBezTo>
                  <a:pt x="416111" y="807358"/>
                  <a:pt x="337662" y="729269"/>
                  <a:pt x="337662" y="633188"/>
                </a:cubicBezTo>
                <a:cubicBezTo>
                  <a:pt x="337662" y="537106"/>
                  <a:pt x="416111" y="458657"/>
                  <a:pt x="511833" y="458657"/>
                </a:cubicBezTo>
                <a:cubicBezTo>
                  <a:pt x="552137" y="458657"/>
                  <a:pt x="588842" y="472332"/>
                  <a:pt x="618351" y="495003"/>
                </a:cubicBezTo>
                <a:lnTo>
                  <a:pt x="682045" y="431308"/>
                </a:lnTo>
                <a:cubicBezTo>
                  <a:pt x="639582" y="395322"/>
                  <a:pt x="587763" y="374451"/>
                  <a:pt x="534144" y="370133"/>
                </a:cubicBezTo>
                <a:lnTo>
                  <a:pt x="534144" y="389925"/>
                </a:lnTo>
                <a:cubicBezTo>
                  <a:pt x="534144" y="402160"/>
                  <a:pt x="524068" y="412236"/>
                  <a:pt x="511833" y="412236"/>
                </a:cubicBezTo>
                <a:cubicBezTo>
                  <a:pt x="499598" y="412236"/>
                  <a:pt x="489882" y="402160"/>
                  <a:pt x="489882" y="389925"/>
                </a:cubicBezTo>
                <a:lnTo>
                  <a:pt x="489882" y="370133"/>
                </a:lnTo>
                <a:cubicBezTo>
                  <a:pt x="457854" y="372652"/>
                  <a:pt x="425467" y="381288"/>
                  <a:pt x="395239" y="396042"/>
                </a:cubicBezTo>
                <a:cubicBezTo>
                  <a:pt x="384443" y="401800"/>
                  <a:pt x="370769" y="397122"/>
                  <a:pt x="365371" y="385966"/>
                </a:cubicBezTo>
                <a:cubicBezTo>
                  <a:pt x="359973" y="375171"/>
                  <a:pt x="364651" y="361496"/>
                  <a:pt x="375447" y="356098"/>
                </a:cubicBezTo>
                <a:cubicBezTo>
                  <a:pt x="412152" y="338105"/>
                  <a:pt x="451017" y="328029"/>
                  <a:pt x="489882" y="325151"/>
                </a:cubicBezTo>
                <a:lnTo>
                  <a:pt x="489882" y="298881"/>
                </a:lnTo>
                <a:cubicBezTo>
                  <a:pt x="489882" y="286646"/>
                  <a:pt x="499598" y="276570"/>
                  <a:pt x="511833" y="276570"/>
                </a:cubicBezTo>
                <a:cubicBezTo>
                  <a:pt x="524068" y="276570"/>
                  <a:pt x="534144" y="286646"/>
                  <a:pt x="534144" y="298881"/>
                </a:cubicBezTo>
                <a:lnTo>
                  <a:pt x="534144" y="325151"/>
                </a:lnTo>
                <a:cubicBezTo>
                  <a:pt x="599278" y="329829"/>
                  <a:pt x="662613" y="355019"/>
                  <a:pt x="713713" y="399641"/>
                </a:cubicBezTo>
                <a:lnTo>
                  <a:pt x="738183" y="375530"/>
                </a:lnTo>
                <a:lnTo>
                  <a:pt x="738183" y="185526"/>
                </a:lnTo>
                <a:cubicBezTo>
                  <a:pt x="738183" y="179409"/>
                  <a:pt x="740342" y="173651"/>
                  <a:pt x="744660" y="169693"/>
                </a:cubicBezTo>
                <a:lnTo>
                  <a:pt x="894001" y="20712"/>
                </a:lnTo>
                <a:cubicBezTo>
                  <a:pt x="904257" y="10456"/>
                  <a:pt x="916582" y="3889"/>
                  <a:pt x="929672" y="1280"/>
                </a:cubicBezTo>
                <a:close/>
              </a:path>
            </a:pathLst>
          </a:custGeom>
          <a:solidFill>
            <a:schemeClr val="bg2"/>
          </a:solidFill>
          <a:ln>
            <a:noFill/>
          </a:ln>
          <a:effectLst/>
        </p:spPr>
        <p:txBody>
          <a:bodyPr wrap="square" anchor="ctr">
            <a:noAutofit/>
          </a:bodyPr>
          <a:lstStyle/>
          <a:p>
            <a:endParaRPr lang="en-US" dirty="0">
              <a:latin typeface="Lato Light" panose="020F0502020204030203" pitchFamily="34" charset="0"/>
            </a:endParaRPr>
          </a:p>
        </p:txBody>
      </p:sp>
      <p:sp>
        <p:nvSpPr>
          <p:cNvPr id="71" name="Freeform 70">
            <a:extLst>
              <a:ext uri="{FF2B5EF4-FFF2-40B4-BE49-F238E27FC236}">
                <a16:creationId xmlns:a16="http://schemas.microsoft.com/office/drawing/2014/main" id="{12BE1DC6-0293-E64C-82ED-EE37DF896B72}"/>
              </a:ext>
            </a:extLst>
          </p:cNvPr>
          <p:cNvSpPr>
            <a:spLocks noChangeAspect="1" noChangeArrowheads="1"/>
          </p:cNvSpPr>
          <p:nvPr/>
        </p:nvSpPr>
        <p:spPr bwMode="auto">
          <a:xfrm>
            <a:off x="3366984" y="5086244"/>
            <a:ext cx="1014890" cy="1014890"/>
          </a:xfrm>
          <a:custGeom>
            <a:avLst/>
            <a:gdLst>
              <a:gd name="connsiteX0" fmla="*/ 67316 w 1145815"/>
              <a:gd name="connsiteY0" fmla="*/ 1020222 h 1145815"/>
              <a:gd name="connsiteX1" fmla="*/ 44997 w 1145815"/>
              <a:gd name="connsiteY1" fmla="*/ 1042893 h 1145815"/>
              <a:gd name="connsiteX2" fmla="*/ 44997 w 1145815"/>
              <a:gd name="connsiteY2" fmla="*/ 1100832 h 1145815"/>
              <a:gd name="connsiteX3" fmla="*/ 366819 w 1145815"/>
              <a:gd name="connsiteY3" fmla="*/ 1100832 h 1145815"/>
              <a:gd name="connsiteX4" fmla="*/ 366819 w 1145815"/>
              <a:gd name="connsiteY4" fmla="*/ 1042893 h 1145815"/>
              <a:gd name="connsiteX5" fmla="*/ 344860 w 1145815"/>
              <a:gd name="connsiteY5" fmla="*/ 1020222 h 1145815"/>
              <a:gd name="connsiteX6" fmla="*/ 434135 w 1145815"/>
              <a:gd name="connsiteY6" fmla="*/ 912982 h 1145815"/>
              <a:gd name="connsiteX7" fmla="*/ 411816 w 1145815"/>
              <a:gd name="connsiteY7" fmla="*/ 935293 h 1145815"/>
              <a:gd name="connsiteX8" fmla="*/ 411816 w 1145815"/>
              <a:gd name="connsiteY8" fmla="*/ 1100832 h 1145815"/>
              <a:gd name="connsiteX9" fmla="*/ 733998 w 1145815"/>
              <a:gd name="connsiteY9" fmla="*/ 1100832 h 1145815"/>
              <a:gd name="connsiteX10" fmla="*/ 733998 w 1145815"/>
              <a:gd name="connsiteY10" fmla="*/ 935293 h 1145815"/>
              <a:gd name="connsiteX11" fmla="*/ 711679 w 1145815"/>
              <a:gd name="connsiteY11" fmla="*/ 912982 h 1145815"/>
              <a:gd name="connsiteX12" fmla="*/ 801314 w 1145815"/>
              <a:gd name="connsiteY12" fmla="*/ 841368 h 1145815"/>
              <a:gd name="connsiteX13" fmla="*/ 778996 w 1145815"/>
              <a:gd name="connsiteY13" fmla="*/ 863680 h 1145815"/>
              <a:gd name="connsiteX14" fmla="*/ 778996 w 1145815"/>
              <a:gd name="connsiteY14" fmla="*/ 1100832 h 1145815"/>
              <a:gd name="connsiteX15" fmla="*/ 1101178 w 1145815"/>
              <a:gd name="connsiteY15" fmla="*/ 1100832 h 1145815"/>
              <a:gd name="connsiteX16" fmla="*/ 1101178 w 1145815"/>
              <a:gd name="connsiteY16" fmla="*/ 863680 h 1145815"/>
              <a:gd name="connsiteX17" fmla="*/ 1078859 w 1145815"/>
              <a:gd name="connsiteY17" fmla="*/ 841368 h 1145815"/>
              <a:gd name="connsiteX18" fmla="*/ 292894 w 1145815"/>
              <a:gd name="connsiteY18" fmla="*/ 747713 h 1145815"/>
              <a:gd name="connsiteX19" fmla="*/ 308971 w 1145815"/>
              <a:gd name="connsiteY19" fmla="*/ 754114 h 1145815"/>
              <a:gd name="connsiteX20" fmla="*/ 315547 w 1145815"/>
              <a:gd name="connsiteY20" fmla="*/ 769760 h 1145815"/>
              <a:gd name="connsiteX21" fmla="*/ 308971 w 1145815"/>
              <a:gd name="connsiteY21" fmla="*/ 785407 h 1145815"/>
              <a:gd name="connsiteX22" fmla="*/ 292894 w 1145815"/>
              <a:gd name="connsiteY22" fmla="*/ 791808 h 1145815"/>
              <a:gd name="connsiteX23" fmla="*/ 276817 w 1145815"/>
              <a:gd name="connsiteY23" fmla="*/ 785407 h 1145815"/>
              <a:gd name="connsiteX24" fmla="*/ 269875 w 1145815"/>
              <a:gd name="connsiteY24" fmla="*/ 769760 h 1145815"/>
              <a:gd name="connsiteX25" fmla="*/ 276817 w 1145815"/>
              <a:gd name="connsiteY25" fmla="*/ 754114 h 1145815"/>
              <a:gd name="connsiteX26" fmla="*/ 292894 w 1145815"/>
              <a:gd name="connsiteY26" fmla="*/ 747713 h 1145815"/>
              <a:gd name="connsiteX27" fmla="*/ 895172 w 1145815"/>
              <a:gd name="connsiteY27" fmla="*/ 704850 h 1145815"/>
              <a:gd name="connsiteX28" fmla="*/ 910819 w 1145815"/>
              <a:gd name="connsiteY28" fmla="*/ 711251 h 1145815"/>
              <a:gd name="connsiteX29" fmla="*/ 917220 w 1145815"/>
              <a:gd name="connsiteY29" fmla="*/ 726897 h 1145815"/>
              <a:gd name="connsiteX30" fmla="*/ 910819 w 1145815"/>
              <a:gd name="connsiteY30" fmla="*/ 742544 h 1145815"/>
              <a:gd name="connsiteX31" fmla="*/ 895172 w 1145815"/>
              <a:gd name="connsiteY31" fmla="*/ 748945 h 1145815"/>
              <a:gd name="connsiteX32" fmla="*/ 879526 w 1145815"/>
              <a:gd name="connsiteY32" fmla="*/ 742544 h 1145815"/>
              <a:gd name="connsiteX33" fmla="*/ 873125 w 1145815"/>
              <a:gd name="connsiteY33" fmla="*/ 726897 h 1145815"/>
              <a:gd name="connsiteX34" fmla="*/ 879526 w 1145815"/>
              <a:gd name="connsiteY34" fmla="*/ 711251 h 1145815"/>
              <a:gd name="connsiteX35" fmla="*/ 895172 w 1145815"/>
              <a:gd name="connsiteY35" fmla="*/ 704850 h 1145815"/>
              <a:gd name="connsiteX36" fmla="*/ 411816 w 1145815"/>
              <a:gd name="connsiteY36" fmla="*/ 671151 h 1145815"/>
              <a:gd name="connsiteX37" fmla="*/ 411816 w 1145815"/>
              <a:gd name="connsiteY37" fmla="*/ 871957 h 1145815"/>
              <a:gd name="connsiteX38" fmla="*/ 434135 w 1145815"/>
              <a:gd name="connsiteY38" fmla="*/ 867998 h 1145815"/>
              <a:gd name="connsiteX39" fmla="*/ 467973 w 1145815"/>
              <a:gd name="connsiteY39" fmla="*/ 867998 h 1145815"/>
              <a:gd name="connsiteX40" fmla="*/ 467973 w 1145815"/>
              <a:gd name="connsiteY40" fmla="*/ 671151 h 1145815"/>
              <a:gd name="connsiteX41" fmla="*/ 326861 w 1145815"/>
              <a:gd name="connsiteY41" fmla="*/ 228515 h 1145815"/>
              <a:gd name="connsiteX42" fmla="*/ 223907 w 1145815"/>
              <a:gd name="connsiteY42" fmla="*/ 331437 h 1145815"/>
              <a:gd name="connsiteX43" fmla="*/ 223907 w 1145815"/>
              <a:gd name="connsiteY43" fmla="*/ 447314 h 1145815"/>
              <a:gd name="connsiteX44" fmla="*/ 268545 w 1145815"/>
              <a:gd name="connsiteY44" fmla="*/ 510651 h 1145815"/>
              <a:gd name="connsiteX45" fmla="*/ 268545 w 1145815"/>
              <a:gd name="connsiteY45" fmla="*/ 354109 h 1145815"/>
              <a:gd name="connsiteX46" fmla="*/ 291223 w 1145815"/>
              <a:gd name="connsiteY46" fmla="*/ 331797 h 1145815"/>
              <a:gd name="connsiteX47" fmla="*/ 313542 w 1145815"/>
              <a:gd name="connsiteY47" fmla="*/ 354109 h 1145815"/>
              <a:gd name="connsiteX48" fmla="*/ 313542 w 1145815"/>
              <a:gd name="connsiteY48" fmla="*/ 509931 h 1145815"/>
              <a:gd name="connsiteX49" fmla="*/ 428015 w 1145815"/>
              <a:gd name="connsiteY49" fmla="*/ 509931 h 1145815"/>
              <a:gd name="connsiteX50" fmla="*/ 428015 w 1145815"/>
              <a:gd name="connsiteY50" fmla="*/ 354109 h 1145815"/>
              <a:gd name="connsiteX51" fmla="*/ 450334 w 1145815"/>
              <a:gd name="connsiteY51" fmla="*/ 331797 h 1145815"/>
              <a:gd name="connsiteX52" fmla="*/ 472653 w 1145815"/>
              <a:gd name="connsiteY52" fmla="*/ 354109 h 1145815"/>
              <a:gd name="connsiteX53" fmla="*/ 472653 w 1145815"/>
              <a:gd name="connsiteY53" fmla="*/ 413487 h 1145815"/>
              <a:gd name="connsiteX54" fmla="*/ 503611 w 1145815"/>
              <a:gd name="connsiteY54" fmla="*/ 444435 h 1145815"/>
              <a:gd name="connsiteX55" fmla="*/ 619525 w 1145815"/>
              <a:gd name="connsiteY55" fmla="*/ 444435 h 1145815"/>
              <a:gd name="connsiteX56" fmla="*/ 641123 w 1145815"/>
              <a:gd name="connsiteY56" fmla="*/ 422843 h 1145815"/>
              <a:gd name="connsiteX57" fmla="*/ 619525 w 1145815"/>
              <a:gd name="connsiteY57" fmla="*/ 401251 h 1145815"/>
              <a:gd name="connsiteX58" fmla="*/ 539969 w 1145815"/>
              <a:gd name="connsiteY58" fmla="*/ 401251 h 1145815"/>
              <a:gd name="connsiteX59" fmla="*/ 517290 w 1145815"/>
              <a:gd name="connsiteY59" fmla="*/ 378939 h 1145815"/>
              <a:gd name="connsiteX60" fmla="*/ 517290 w 1145815"/>
              <a:gd name="connsiteY60" fmla="*/ 331437 h 1145815"/>
              <a:gd name="connsiteX61" fmla="*/ 414336 w 1145815"/>
              <a:gd name="connsiteY61" fmla="*/ 228515 h 1145815"/>
              <a:gd name="connsiteX62" fmla="*/ 372579 w 1145815"/>
              <a:gd name="connsiteY62" fmla="*/ 44623 h 1145815"/>
              <a:gd name="connsiteX63" fmla="*/ 313542 w 1145815"/>
              <a:gd name="connsiteY63" fmla="*/ 104001 h 1145815"/>
              <a:gd name="connsiteX64" fmla="*/ 313542 w 1145815"/>
              <a:gd name="connsiteY64" fmla="*/ 124514 h 1145815"/>
              <a:gd name="connsiteX65" fmla="*/ 372579 w 1145815"/>
              <a:gd name="connsiteY65" fmla="*/ 183892 h 1145815"/>
              <a:gd name="connsiteX66" fmla="*/ 431975 w 1145815"/>
              <a:gd name="connsiteY66" fmla="*/ 124514 h 1145815"/>
              <a:gd name="connsiteX67" fmla="*/ 431975 w 1145815"/>
              <a:gd name="connsiteY67" fmla="*/ 104001 h 1145815"/>
              <a:gd name="connsiteX68" fmla="*/ 372579 w 1145815"/>
              <a:gd name="connsiteY68" fmla="*/ 44623 h 1145815"/>
              <a:gd name="connsiteX69" fmla="*/ 372579 w 1145815"/>
              <a:gd name="connsiteY69" fmla="*/ 0 h 1145815"/>
              <a:gd name="connsiteX70" fmla="*/ 476973 w 1145815"/>
              <a:gd name="connsiteY70" fmla="*/ 104001 h 1145815"/>
              <a:gd name="connsiteX71" fmla="*/ 476973 w 1145815"/>
              <a:gd name="connsiteY71" fmla="*/ 124514 h 1145815"/>
              <a:gd name="connsiteX72" fmla="*/ 453934 w 1145815"/>
              <a:gd name="connsiteY72" fmla="*/ 189290 h 1145815"/>
              <a:gd name="connsiteX73" fmla="*/ 562288 w 1145815"/>
              <a:gd name="connsiteY73" fmla="*/ 331437 h 1145815"/>
              <a:gd name="connsiteX74" fmla="*/ 562288 w 1145815"/>
              <a:gd name="connsiteY74" fmla="*/ 356628 h 1145815"/>
              <a:gd name="connsiteX75" fmla="*/ 619525 w 1145815"/>
              <a:gd name="connsiteY75" fmla="*/ 356628 h 1145815"/>
              <a:gd name="connsiteX76" fmla="*/ 686121 w 1145815"/>
              <a:gd name="connsiteY76" fmla="*/ 422843 h 1145815"/>
              <a:gd name="connsiteX77" fmla="*/ 619525 w 1145815"/>
              <a:gd name="connsiteY77" fmla="*/ 489059 h 1145815"/>
              <a:gd name="connsiteX78" fmla="*/ 503611 w 1145815"/>
              <a:gd name="connsiteY78" fmla="*/ 489059 h 1145815"/>
              <a:gd name="connsiteX79" fmla="*/ 472653 w 1145815"/>
              <a:gd name="connsiteY79" fmla="*/ 482581 h 1145815"/>
              <a:gd name="connsiteX80" fmla="*/ 472653 w 1145815"/>
              <a:gd name="connsiteY80" fmla="*/ 509931 h 1145815"/>
              <a:gd name="connsiteX81" fmla="*/ 499291 w 1145815"/>
              <a:gd name="connsiteY81" fmla="*/ 509931 h 1145815"/>
              <a:gd name="connsiteX82" fmla="*/ 611245 w 1145815"/>
              <a:gd name="connsiteY82" fmla="*/ 621849 h 1145815"/>
              <a:gd name="connsiteX83" fmla="*/ 611245 w 1145815"/>
              <a:gd name="connsiteY83" fmla="*/ 867998 h 1145815"/>
              <a:gd name="connsiteX84" fmla="*/ 711679 w 1145815"/>
              <a:gd name="connsiteY84" fmla="*/ 867998 h 1145815"/>
              <a:gd name="connsiteX85" fmla="*/ 733998 w 1145815"/>
              <a:gd name="connsiteY85" fmla="*/ 871957 h 1145815"/>
              <a:gd name="connsiteX86" fmla="*/ 733998 w 1145815"/>
              <a:gd name="connsiteY86" fmla="*/ 863680 h 1145815"/>
              <a:gd name="connsiteX87" fmla="*/ 801314 w 1145815"/>
              <a:gd name="connsiteY87" fmla="*/ 796385 h 1145815"/>
              <a:gd name="connsiteX88" fmla="*/ 962586 w 1145815"/>
              <a:gd name="connsiteY88" fmla="*/ 796385 h 1145815"/>
              <a:gd name="connsiteX89" fmla="*/ 962586 w 1145815"/>
              <a:gd name="connsiteY89" fmla="*/ 186051 h 1145815"/>
              <a:gd name="connsiteX90" fmla="*/ 975545 w 1145815"/>
              <a:gd name="connsiteY90" fmla="*/ 165898 h 1145815"/>
              <a:gd name="connsiteX91" fmla="*/ 939907 w 1145815"/>
              <a:gd name="connsiteY91" fmla="*/ 109399 h 1145815"/>
              <a:gd name="connsiteX92" fmla="*/ 904629 w 1145815"/>
              <a:gd name="connsiteY92" fmla="*/ 165898 h 1145815"/>
              <a:gd name="connsiteX93" fmla="*/ 917588 w 1145815"/>
              <a:gd name="connsiteY93" fmla="*/ 186051 h 1145815"/>
              <a:gd name="connsiteX94" fmla="*/ 917588 w 1145815"/>
              <a:gd name="connsiteY94" fmla="*/ 642362 h 1145815"/>
              <a:gd name="connsiteX95" fmla="*/ 895269 w 1145815"/>
              <a:gd name="connsiteY95" fmla="*/ 664673 h 1145815"/>
              <a:gd name="connsiteX96" fmla="*/ 872950 w 1145815"/>
              <a:gd name="connsiteY96" fmla="*/ 642362 h 1145815"/>
              <a:gd name="connsiteX97" fmla="*/ 872950 w 1145815"/>
              <a:gd name="connsiteY97" fmla="*/ 208363 h 1145815"/>
              <a:gd name="connsiteX98" fmla="*/ 865391 w 1145815"/>
              <a:gd name="connsiteY98" fmla="*/ 208363 h 1145815"/>
              <a:gd name="connsiteX99" fmla="*/ 845952 w 1145815"/>
              <a:gd name="connsiteY99" fmla="*/ 197207 h 1145815"/>
              <a:gd name="connsiteX100" fmla="*/ 846672 w 1145815"/>
              <a:gd name="connsiteY100" fmla="*/ 174175 h 1145815"/>
              <a:gd name="connsiteX101" fmla="*/ 921188 w 1145815"/>
              <a:gd name="connsiteY101" fmla="*/ 55419 h 1145815"/>
              <a:gd name="connsiteX102" fmla="*/ 939907 w 1145815"/>
              <a:gd name="connsiteY102" fmla="*/ 44983 h 1145815"/>
              <a:gd name="connsiteX103" fmla="*/ 958986 w 1145815"/>
              <a:gd name="connsiteY103" fmla="*/ 55419 h 1145815"/>
              <a:gd name="connsiteX104" fmla="*/ 1033502 w 1145815"/>
              <a:gd name="connsiteY104" fmla="*/ 174175 h 1145815"/>
              <a:gd name="connsiteX105" fmla="*/ 1033862 w 1145815"/>
              <a:gd name="connsiteY105" fmla="*/ 197207 h 1145815"/>
              <a:gd name="connsiteX106" fmla="*/ 1014423 w 1145815"/>
              <a:gd name="connsiteY106" fmla="*/ 208363 h 1145815"/>
              <a:gd name="connsiteX107" fmla="*/ 1007223 w 1145815"/>
              <a:gd name="connsiteY107" fmla="*/ 208363 h 1145815"/>
              <a:gd name="connsiteX108" fmla="*/ 1007223 w 1145815"/>
              <a:gd name="connsiteY108" fmla="*/ 796385 h 1145815"/>
              <a:gd name="connsiteX109" fmla="*/ 1078859 w 1145815"/>
              <a:gd name="connsiteY109" fmla="*/ 796385 h 1145815"/>
              <a:gd name="connsiteX110" fmla="*/ 1145815 w 1145815"/>
              <a:gd name="connsiteY110" fmla="*/ 863680 h 1145815"/>
              <a:gd name="connsiteX111" fmla="*/ 1145815 w 1145815"/>
              <a:gd name="connsiteY111" fmla="*/ 1123144 h 1145815"/>
              <a:gd name="connsiteX112" fmla="*/ 1123496 w 1145815"/>
              <a:gd name="connsiteY112" fmla="*/ 1145815 h 1145815"/>
              <a:gd name="connsiteX113" fmla="*/ 22318 w 1145815"/>
              <a:gd name="connsiteY113" fmla="*/ 1145815 h 1145815"/>
              <a:gd name="connsiteX114" fmla="*/ 0 w 1145815"/>
              <a:gd name="connsiteY114" fmla="*/ 1123144 h 1145815"/>
              <a:gd name="connsiteX115" fmla="*/ 0 w 1145815"/>
              <a:gd name="connsiteY115" fmla="*/ 1042893 h 1145815"/>
              <a:gd name="connsiteX116" fmla="*/ 67316 w 1145815"/>
              <a:gd name="connsiteY116" fmla="*/ 975598 h 1145815"/>
              <a:gd name="connsiteX117" fmla="*/ 268545 w 1145815"/>
              <a:gd name="connsiteY117" fmla="*/ 975598 h 1145815"/>
              <a:gd name="connsiteX118" fmla="*/ 268545 w 1145815"/>
              <a:gd name="connsiteY118" fmla="*/ 865839 h 1145815"/>
              <a:gd name="connsiteX119" fmla="*/ 291223 w 1145815"/>
              <a:gd name="connsiteY119" fmla="*/ 843527 h 1145815"/>
              <a:gd name="connsiteX120" fmla="*/ 313542 w 1145815"/>
              <a:gd name="connsiteY120" fmla="*/ 865839 h 1145815"/>
              <a:gd name="connsiteX121" fmla="*/ 313542 w 1145815"/>
              <a:gd name="connsiteY121" fmla="*/ 975598 h 1145815"/>
              <a:gd name="connsiteX122" fmla="*/ 366819 w 1145815"/>
              <a:gd name="connsiteY122" fmla="*/ 975598 h 1145815"/>
              <a:gd name="connsiteX123" fmla="*/ 366819 w 1145815"/>
              <a:gd name="connsiteY123" fmla="*/ 648839 h 1145815"/>
              <a:gd name="connsiteX124" fmla="*/ 389498 w 1145815"/>
              <a:gd name="connsiteY124" fmla="*/ 626168 h 1145815"/>
              <a:gd name="connsiteX125" fmla="*/ 490292 w 1145815"/>
              <a:gd name="connsiteY125" fmla="*/ 626168 h 1145815"/>
              <a:gd name="connsiteX126" fmla="*/ 512611 w 1145815"/>
              <a:gd name="connsiteY126" fmla="*/ 648839 h 1145815"/>
              <a:gd name="connsiteX127" fmla="*/ 512611 w 1145815"/>
              <a:gd name="connsiteY127" fmla="*/ 867998 h 1145815"/>
              <a:gd name="connsiteX128" fmla="*/ 566248 w 1145815"/>
              <a:gd name="connsiteY128" fmla="*/ 867998 h 1145815"/>
              <a:gd name="connsiteX129" fmla="*/ 566248 w 1145815"/>
              <a:gd name="connsiteY129" fmla="*/ 621849 h 1145815"/>
              <a:gd name="connsiteX130" fmla="*/ 499291 w 1145815"/>
              <a:gd name="connsiteY130" fmla="*/ 554554 h 1145815"/>
              <a:gd name="connsiteX131" fmla="*/ 313542 w 1145815"/>
              <a:gd name="connsiteY131" fmla="*/ 554554 h 1145815"/>
              <a:gd name="connsiteX132" fmla="*/ 313542 w 1145815"/>
              <a:gd name="connsiteY132" fmla="*/ 683746 h 1145815"/>
              <a:gd name="connsiteX133" fmla="*/ 291223 w 1145815"/>
              <a:gd name="connsiteY133" fmla="*/ 705698 h 1145815"/>
              <a:gd name="connsiteX134" fmla="*/ 268545 w 1145815"/>
              <a:gd name="connsiteY134" fmla="*/ 683746 h 1145815"/>
              <a:gd name="connsiteX135" fmla="*/ 268545 w 1145815"/>
              <a:gd name="connsiteY135" fmla="*/ 556713 h 1145815"/>
              <a:gd name="connsiteX136" fmla="*/ 179270 w 1145815"/>
              <a:gd name="connsiteY136" fmla="*/ 447314 h 1145815"/>
              <a:gd name="connsiteX137" fmla="*/ 179270 w 1145815"/>
              <a:gd name="connsiteY137" fmla="*/ 331437 h 1145815"/>
              <a:gd name="connsiteX138" fmla="*/ 290503 w 1145815"/>
              <a:gd name="connsiteY138" fmla="*/ 188210 h 1145815"/>
              <a:gd name="connsiteX139" fmla="*/ 268545 w 1145815"/>
              <a:gd name="connsiteY139" fmla="*/ 124514 h 1145815"/>
              <a:gd name="connsiteX140" fmla="*/ 268545 w 1145815"/>
              <a:gd name="connsiteY140" fmla="*/ 104001 h 1145815"/>
              <a:gd name="connsiteX141" fmla="*/ 372579 w 1145815"/>
              <a:gd name="connsiteY141" fmla="*/ 0 h 114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145815" h="1145815">
                <a:moveTo>
                  <a:pt x="67316" y="1020222"/>
                </a:moveTo>
                <a:cubicBezTo>
                  <a:pt x="55077" y="1020222"/>
                  <a:pt x="44997" y="1030298"/>
                  <a:pt x="44997" y="1042893"/>
                </a:cubicBezTo>
                <a:lnTo>
                  <a:pt x="44997" y="1100832"/>
                </a:lnTo>
                <a:lnTo>
                  <a:pt x="366819" y="1100832"/>
                </a:lnTo>
                <a:lnTo>
                  <a:pt x="366819" y="1042893"/>
                </a:lnTo>
                <a:cubicBezTo>
                  <a:pt x="366819" y="1030298"/>
                  <a:pt x="357100" y="1020222"/>
                  <a:pt x="344860" y="1020222"/>
                </a:cubicBezTo>
                <a:close/>
                <a:moveTo>
                  <a:pt x="434135" y="912982"/>
                </a:moveTo>
                <a:cubicBezTo>
                  <a:pt x="421896" y="912982"/>
                  <a:pt x="411816" y="923058"/>
                  <a:pt x="411816" y="935293"/>
                </a:cubicBezTo>
                <a:lnTo>
                  <a:pt x="411816" y="1100832"/>
                </a:lnTo>
                <a:lnTo>
                  <a:pt x="733998" y="1100832"/>
                </a:lnTo>
                <a:lnTo>
                  <a:pt x="733998" y="935293"/>
                </a:lnTo>
                <a:cubicBezTo>
                  <a:pt x="733998" y="923058"/>
                  <a:pt x="723919" y="912982"/>
                  <a:pt x="711679" y="912982"/>
                </a:cubicBezTo>
                <a:close/>
                <a:moveTo>
                  <a:pt x="801314" y="841368"/>
                </a:moveTo>
                <a:cubicBezTo>
                  <a:pt x="789075" y="841368"/>
                  <a:pt x="778996" y="851444"/>
                  <a:pt x="778996" y="863680"/>
                </a:cubicBezTo>
                <a:lnTo>
                  <a:pt x="778996" y="1100832"/>
                </a:lnTo>
                <a:lnTo>
                  <a:pt x="1101178" y="1100832"/>
                </a:lnTo>
                <a:lnTo>
                  <a:pt x="1101178" y="863680"/>
                </a:lnTo>
                <a:cubicBezTo>
                  <a:pt x="1101178" y="851444"/>
                  <a:pt x="1091098" y="841368"/>
                  <a:pt x="1078859" y="841368"/>
                </a:cubicBezTo>
                <a:close/>
                <a:moveTo>
                  <a:pt x="292894" y="747713"/>
                </a:moveTo>
                <a:cubicBezTo>
                  <a:pt x="298740" y="747713"/>
                  <a:pt x="304586" y="750202"/>
                  <a:pt x="308971" y="754114"/>
                </a:cubicBezTo>
                <a:cubicBezTo>
                  <a:pt x="313355" y="758381"/>
                  <a:pt x="315547" y="764071"/>
                  <a:pt x="315547" y="769760"/>
                </a:cubicBezTo>
                <a:cubicBezTo>
                  <a:pt x="315547" y="775450"/>
                  <a:pt x="313355" y="781140"/>
                  <a:pt x="308971" y="785407"/>
                </a:cubicBezTo>
                <a:cubicBezTo>
                  <a:pt x="304586" y="789674"/>
                  <a:pt x="298740" y="791808"/>
                  <a:pt x="292894" y="791808"/>
                </a:cubicBezTo>
                <a:cubicBezTo>
                  <a:pt x="286682" y="791808"/>
                  <a:pt x="280836" y="789674"/>
                  <a:pt x="276817" y="785407"/>
                </a:cubicBezTo>
                <a:cubicBezTo>
                  <a:pt x="272432" y="781140"/>
                  <a:pt x="269875" y="775450"/>
                  <a:pt x="269875" y="769760"/>
                </a:cubicBezTo>
                <a:cubicBezTo>
                  <a:pt x="269875" y="764071"/>
                  <a:pt x="272432" y="758381"/>
                  <a:pt x="276817" y="754114"/>
                </a:cubicBezTo>
                <a:cubicBezTo>
                  <a:pt x="280836" y="750202"/>
                  <a:pt x="286682" y="747713"/>
                  <a:pt x="292894" y="747713"/>
                </a:cubicBezTo>
                <a:close/>
                <a:moveTo>
                  <a:pt x="895172" y="704850"/>
                </a:moveTo>
                <a:cubicBezTo>
                  <a:pt x="901218" y="704850"/>
                  <a:pt x="906907" y="706984"/>
                  <a:pt x="910819" y="711251"/>
                </a:cubicBezTo>
                <a:cubicBezTo>
                  <a:pt x="915086" y="715163"/>
                  <a:pt x="917220" y="720852"/>
                  <a:pt x="917220" y="726897"/>
                </a:cubicBezTo>
                <a:cubicBezTo>
                  <a:pt x="917220" y="732587"/>
                  <a:pt x="915086" y="738277"/>
                  <a:pt x="910819" y="742544"/>
                </a:cubicBezTo>
                <a:cubicBezTo>
                  <a:pt x="906907" y="746455"/>
                  <a:pt x="901218" y="748945"/>
                  <a:pt x="895172" y="748945"/>
                </a:cubicBezTo>
                <a:cubicBezTo>
                  <a:pt x="889483" y="748945"/>
                  <a:pt x="883438" y="746455"/>
                  <a:pt x="879526" y="742544"/>
                </a:cubicBezTo>
                <a:cubicBezTo>
                  <a:pt x="875614" y="738277"/>
                  <a:pt x="873125" y="732587"/>
                  <a:pt x="873125" y="726897"/>
                </a:cubicBezTo>
                <a:cubicBezTo>
                  <a:pt x="873125" y="720852"/>
                  <a:pt x="875614" y="715163"/>
                  <a:pt x="879526" y="711251"/>
                </a:cubicBezTo>
                <a:cubicBezTo>
                  <a:pt x="883438" y="706984"/>
                  <a:pt x="889483" y="704850"/>
                  <a:pt x="895172" y="704850"/>
                </a:cubicBezTo>
                <a:close/>
                <a:moveTo>
                  <a:pt x="411816" y="671151"/>
                </a:moveTo>
                <a:lnTo>
                  <a:pt x="411816" y="871957"/>
                </a:lnTo>
                <a:cubicBezTo>
                  <a:pt x="418656" y="869438"/>
                  <a:pt x="426576" y="867998"/>
                  <a:pt x="434135" y="867998"/>
                </a:cubicBezTo>
                <a:lnTo>
                  <a:pt x="467973" y="867998"/>
                </a:lnTo>
                <a:lnTo>
                  <a:pt x="467973" y="671151"/>
                </a:lnTo>
                <a:close/>
                <a:moveTo>
                  <a:pt x="326861" y="228515"/>
                </a:moveTo>
                <a:cubicBezTo>
                  <a:pt x="270344" y="228515"/>
                  <a:pt x="223907" y="274578"/>
                  <a:pt x="223907" y="331437"/>
                </a:cubicBezTo>
                <a:lnTo>
                  <a:pt x="223907" y="447314"/>
                </a:lnTo>
                <a:cubicBezTo>
                  <a:pt x="223907" y="476463"/>
                  <a:pt x="242626" y="501294"/>
                  <a:pt x="268545" y="510651"/>
                </a:cubicBezTo>
                <a:lnTo>
                  <a:pt x="268545" y="354109"/>
                </a:lnTo>
                <a:cubicBezTo>
                  <a:pt x="268545" y="341873"/>
                  <a:pt x="278984" y="331797"/>
                  <a:pt x="291223" y="331797"/>
                </a:cubicBezTo>
                <a:cubicBezTo>
                  <a:pt x="303463" y="331797"/>
                  <a:pt x="313542" y="341873"/>
                  <a:pt x="313542" y="354109"/>
                </a:cubicBezTo>
                <a:lnTo>
                  <a:pt x="313542" y="509931"/>
                </a:lnTo>
                <a:lnTo>
                  <a:pt x="428015" y="509931"/>
                </a:lnTo>
                <a:lnTo>
                  <a:pt x="428015" y="354109"/>
                </a:lnTo>
                <a:cubicBezTo>
                  <a:pt x="428015" y="341873"/>
                  <a:pt x="438095" y="331797"/>
                  <a:pt x="450334" y="331797"/>
                </a:cubicBezTo>
                <a:cubicBezTo>
                  <a:pt x="462934" y="331797"/>
                  <a:pt x="472653" y="341873"/>
                  <a:pt x="472653" y="354109"/>
                </a:cubicBezTo>
                <a:lnTo>
                  <a:pt x="472653" y="413487"/>
                </a:lnTo>
                <a:cubicBezTo>
                  <a:pt x="472653" y="430760"/>
                  <a:pt x="486692" y="444435"/>
                  <a:pt x="503611" y="444435"/>
                </a:cubicBezTo>
                <a:lnTo>
                  <a:pt x="619525" y="444435"/>
                </a:lnTo>
                <a:cubicBezTo>
                  <a:pt x="631404" y="444435"/>
                  <a:pt x="641123" y="434719"/>
                  <a:pt x="641123" y="422843"/>
                </a:cubicBezTo>
                <a:cubicBezTo>
                  <a:pt x="641123" y="410967"/>
                  <a:pt x="631404" y="401251"/>
                  <a:pt x="619525" y="401251"/>
                </a:cubicBezTo>
                <a:lnTo>
                  <a:pt x="539969" y="401251"/>
                </a:lnTo>
                <a:cubicBezTo>
                  <a:pt x="527370" y="401251"/>
                  <a:pt x="517290" y="391535"/>
                  <a:pt x="517290" y="378939"/>
                </a:cubicBezTo>
                <a:lnTo>
                  <a:pt x="517290" y="331437"/>
                </a:lnTo>
                <a:cubicBezTo>
                  <a:pt x="517290" y="274578"/>
                  <a:pt x="471213" y="228515"/>
                  <a:pt x="414336" y="228515"/>
                </a:cubicBezTo>
                <a:close/>
                <a:moveTo>
                  <a:pt x="372579" y="44623"/>
                </a:moveTo>
                <a:cubicBezTo>
                  <a:pt x="340180" y="44623"/>
                  <a:pt x="313542" y="71254"/>
                  <a:pt x="313542" y="104001"/>
                </a:cubicBezTo>
                <a:lnTo>
                  <a:pt x="313542" y="124514"/>
                </a:lnTo>
                <a:cubicBezTo>
                  <a:pt x="313542" y="157262"/>
                  <a:pt x="340180" y="183892"/>
                  <a:pt x="372579" y="183892"/>
                </a:cubicBezTo>
                <a:cubicBezTo>
                  <a:pt x="405697" y="183892"/>
                  <a:pt x="431975" y="157262"/>
                  <a:pt x="431975" y="124514"/>
                </a:cubicBezTo>
                <a:lnTo>
                  <a:pt x="431975" y="104001"/>
                </a:lnTo>
                <a:cubicBezTo>
                  <a:pt x="431975" y="71254"/>
                  <a:pt x="405697" y="44623"/>
                  <a:pt x="372579" y="44623"/>
                </a:cubicBezTo>
                <a:close/>
                <a:moveTo>
                  <a:pt x="372579" y="0"/>
                </a:moveTo>
                <a:cubicBezTo>
                  <a:pt x="430175" y="0"/>
                  <a:pt x="476973" y="46423"/>
                  <a:pt x="476973" y="104001"/>
                </a:cubicBezTo>
                <a:lnTo>
                  <a:pt x="476973" y="124514"/>
                </a:lnTo>
                <a:cubicBezTo>
                  <a:pt x="476973" y="148985"/>
                  <a:pt x="468333" y="171656"/>
                  <a:pt x="453934" y="189290"/>
                </a:cubicBezTo>
                <a:cubicBezTo>
                  <a:pt x="516570" y="206563"/>
                  <a:pt x="562288" y="263782"/>
                  <a:pt x="562288" y="331437"/>
                </a:cubicBezTo>
                <a:lnTo>
                  <a:pt x="562288" y="356628"/>
                </a:lnTo>
                <a:lnTo>
                  <a:pt x="619525" y="356628"/>
                </a:lnTo>
                <a:cubicBezTo>
                  <a:pt x="656243" y="356628"/>
                  <a:pt x="686121" y="386137"/>
                  <a:pt x="686121" y="422843"/>
                </a:cubicBezTo>
                <a:cubicBezTo>
                  <a:pt x="686121" y="459190"/>
                  <a:pt x="656243" y="489059"/>
                  <a:pt x="619525" y="489059"/>
                </a:cubicBezTo>
                <a:lnTo>
                  <a:pt x="503611" y="489059"/>
                </a:lnTo>
                <a:cubicBezTo>
                  <a:pt x="492812" y="489059"/>
                  <a:pt x="482372" y="486899"/>
                  <a:pt x="472653" y="482581"/>
                </a:cubicBezTo>
                <a:lnTo>
                  <a:pt x="472653" y="509931"/>
                </a:lnTo>
                <a:lnTo>
                  <a:pt x="499291" y="509931"/>
                </a:lnTo>
                <a:cubicBezTo>
                  <a:pt x="561208" y="509931"/>
                  <a:pt x="611245" y="559952"/>
                  <a:pt x="611245" y="621849"/>
                </a:cubicBezTo>
                <a:lnTo>
                  <a:pt x="611245" y="867998"/>
                </a:lnTo>
                <a:lnTo>
                  <a:pt x="711679" y="867998"/>
                </a:lnTo>
                <a:cubicBezTo>
                  <a:pt x="719599" y="867998"/>
                  <a:pt x="727159" y="869438"/>
                  <a:pt x="733998" y="871957"/>
                </a:cubicBezTo>
                <a:lnTo>
                  <a:pt x="733998" y="863680"/>
                </a:lnTo>
                <a:cubicBezTo>
                  <a:pt x="733998" y="826614"/>
                  <a:pt x="764236" y="796385"/>
                  <a:pt x="801314" y="796385"/>
                </a:cubicBezTo>
                <a:lnTo>
                  <a:pt x="962586" y="796385"/>
                </a:lnTo>
                <a:lnTo>
                  <a:pt x="962586" y="186051"/>
                </a:lnTo>
                <a:cubicBezTo>
                  <a:pt x="962586" y="177054"/>
                  <a:pt x="967625" y="169497"/>
                  <a:pt x="975545" y="165898"/>
                </a:cubicBezTo>
                <a:lnTo>
                  <a:pt x="939907" y="109399"/>
                </a:lnTo>
                <a:lnTo>
                  <a:pt x="904629" y="165898"/>
                </a:lnTo>
                <a:cubicBezTo>
                  <a:pt x="912188" y="169497"/>
                  <a:pt x="917588" y="177054"/>
                  <a:pt x="917588" y="186051"/>
                </a:cubicBezTo>
                <a:lnTo>
                  <a:pt x="917588" y="642362"/>
                </a:lnTo>
                <a:cubicBezTo>
                  <a:pt x="917588" y="654597"/>
                  <a:pt x="907509" y="664673"/>
                  <a:pt x="895269" y="664673"/>
                </a:cubicBezTo>
                <a:cubicBezTo>
                  <a:pt x="883030" y="664673"/>
                  <a:pt x="872950" y="654597"/>
                  <a:pt x="872950" y="642362"/>
                </a:cubicBezTo>
                <a:lnTo>
                  <a:pt x="872950" y="208363"/>
                </a:lnTo>
                <a:lnTo>
                  <a:pt x="865391" y="208363"/>
                </a:lnTo>
                <a:cubicBezTo>
                  <a:pt x="857471" y="208363"/>
                  <a:pt x="849912" y="204044"/>
                  <a:pt x="845952" y="197207"/>
                </a:cubicBezTo>
                <a:cubicBezTo>
                  <a:pt x="841992" y="190009"/>
                  <a:pt x="842352" y="181373"/>
                  <a:pt x="846672" y="174175"/>
                </a:cubicBezTo>
                <a:lnTo>
                  <a:pt x="921188" y="55419"/>
                </a:lnTo>
                <a:cubicBezTo>
                  <a:pt x="925148" y="48942"/>
                  <a:pt x="932347" y="44983"/>
                  <a:pt x="939907" y="44983"/>
                </a:cubicBezTo>
                <a:cubicBezTo>
                  <a:pt x="947826" y="44983"/>
                  <a:pt x="955026" y="48942"/>
                  <a:pt x="958986" y="55419"/>
                </a:cubicBezTo>
                <a:lnTo>
                  <a:pt x="1033502" y="174175"/>
                </a:lnTo>
                <a:cubicBezTo>
                  <a:pt x="1037821" y="181373"/>
                  <a:pt x="1038181" y="190009"/>
                  <a:pt x="1033862" y="197207"/>
                </a:cubicBezTo>
                <a:cubicBezTo>
                  <a:pt x="1030262" y="204044"/>
                  <a:pt x="1022702" y="208363"/>
                  <a:pt x="1014423" y="208363"/>
                </a:cubicBezTo>
                <a:lnTo>
                  <a:pt x="1007223" y="208363"/>
                </a:lnTo>
                <a:lnTo>
                  <a:pt x="1007223" y="796385"/>
                </a:lnTo>
                <a:lnTo>
                  <a:pt x="1078859" y="796385"/>
                </a:lnTo>
                <a:cubicBezTo>
                  <a:pt x="1115937" y="796385"/>
                  <a:pt x="1145815" y="826614"/>
                  <a:pt x="1145815" y="863680"/>
                </a:cubicBezTo>
                <a:lnTo>
                  <a:pt x="1145815" y="1123144"/>
                </a:lnTo>
                <a:cubicBezTo>
                  <a:pt x="1145815" y="1135739"/>
                  <a:pt x="1136096" y="1145815"/>
                  <a:pt x="1123496" y="1145815"/>
                </a:cubicBezTo>
                <a:lnTo>
                  <a:pt x="22318" y="1145815"/>
                </a:lnTo>
                <a:cubicBezTo>
                  <a:pt x="10079" y="1145815"/>
                  <a:pt x="0" y="1135739"/>
                  <a:pt x="0" y="1123144"/>
                </a:cubicBezTo>
                <a:lnTo>
                  <a:pt x="0" y="1042893"/>
                </a:lnTo>
                <a:cubicBezTo>
                  <a:pt x="0" y="1005827"/>
                  <a:pt x="30238" y="975598"/>
                  <a:pt x="67316" y="975598"/>
                </a:cubicBezTo>
                <a:lnTo>
                  <a:pt x="268545" y="975598"/>
                </a:lnTo>
                <a:lnTo>
                  <a:pt x="268545" y="865839"/>
                </a:lnTo>
                <a:cubicBezTo>
                  <a:pt x="268545" y="853604"/>
                  <a:pt x="278984" y="843527"/>
                  <a:pt x="291223" y="843527"/>
                </a:cubicBezTo>
                <a:cubicBezTo>
                  <a:pt x="303463" y="843527"/>
                  <a:pt x="313542" y="853604"/>
                  <a:pt x="313542" y="865839"/>
                </a:cubicBezTo>
                <a:lnTo>
                  <a:pt x="313542" y="975598"/>
                </a:lnTo>
                <a:lnTo>
                  <a:pt x="366819" y="975598"/>
                </a:lnTo>
                <a:lnTo>
                  <a:pt x="366819" y="648839"/>
                </a:lnTo>
                <a:cubicBezTo>
                  <a:pt x="366819" y="636244"/>
                  <a:pt x="377258" y="626168"/>
                  <a:pt x="389498" y="626168"/>
                </a:cubicBezTo>
                <a:lnTo>
                  <a:pt x="490292" y="626168"/>
                </a:lnTo>
                <a:cubicBezTo>
                  <a:pt x="502891" y="626168"/>
                  <a:pt x="512611" y="636244"/>
                  <a:pt x="512611" y="648839"/>
                </a:cubicBezTo>
                <a:lnTo>
                  <a:pt x="512611" y="867998"/>
                </a:lnTo>
                <a:lnTo>
                  <a:pt x="566248" y="867998"/>
                </a:lnTo>
                <a:lnTo>
                  <a:pt x="566248" y="621849"/>
                </a:lnTo>
                <a:cubicBezTo>
                  <a:pt x="566248" y="584783"/>
                  <a:pt x="536369" y="554554"/>
                  <a:pt x="499291" y="554554"/>
                </a:cubicBezTo>
                <a:lnTo>
                  <a:pt x="313542" y="554554"/>
                </a:lnTo>
                <a:lnTo>
                  <a:pt x="313542" y="683746"/>
                </a:lnTo>
                <a:cubicBezTo>
                  <a:pt x="313542" y="695982"/>
                  <a:pt x="303463" y="705698"/>
                  <a:pt x="291223" y="705698"/>
                </a:cubicBezTo>
                <a:cubicBezTo>
                  <a:pt x="278984" y="705698"/>
                  <a:pt x="268545" y="695982"/>
                  <a:pt x="268545" y="683746"/>
                </a:cubicBezTo>
                <a:lnTo>
                  <a:pt x="268545" y="556713"/>
                </a:lnTo>
                <a:cubicBezTo>
                  <a:pt x="217787" y="546277"/>
                  <a:pt x="179270" y="501294"/>
                  <a:pt x="179270" y="447314"/>
                </a:cubicBezTo>
                <a:lnTo>
                  <a:pt x="179270" y="331437"/>
                </a:lnTo>
                <a:cubicBezTo>
                  <a:pt x="179270" y="262343"/>
                  <a:pt x="226787" y="204404"/>
                  <a:pt x="290503" y="188210"/>
                </a:cubicBezTo>
                <a:cubicBezTo>
                  <a:pt x="276824" y="170577"/>
                  <a:pt x="268545" y="148625"/>
                  <a:pt x="268545" y="124514"/>
                </a:cubicBezTo>
                <a:lnTo>
                  <a:pt x="268545" y="104001"/>
                </a:lnTo>
                <a:cubicBezTo>
                  <a:pt x="268545" y="46423"/>
                  <a:pt x="315342" y="0"/>
                  <a:pt x="372579" y="0"/>
                </a:cubicBezTo>
                <a:close/>
              </a:path>
            </a:pathLst>
          </a:custGeom>
          <a:solidFill>
            <a:schemeClr val="bg2"/>
          </a:solidFill>
          <a:ln>
            <a:noFill/>
          </a:ln>
          <a:effectLst/>
        </p:spPr>
        <p:txBody>
          <a:bodyPr wrap="square" anchor="ctr">
            <a:noAutofit/>
          </a:bodyPr>
          <a:lstStyle/>
          <a:p>
            <a:endParaRPr lang="en-US" dirty="0">
              <a:latin typeface="Lato Light" panose="020F0502020204030203" pitchFamily="34" charset="0"/>
            </a:endParaRPr>
          </a:p>
        </p:txBody>
      </p:sp>
      <p:sp>
        <p:nvSpPr>
          <p:cNvPr id="72" name="Freeform 71">
            <a:extLst>
              <a:ext uri="{FF2B5EF4-FFF2-40B4-BE49-F238E27FC236}">
                <a16:creationId xmlns:a16="http://schemas.microsoft.com/office/drawing/2014/main" id="{FA16AC24-8055-2C47-95AF-81D5D0B2E3D0}"/>
              </a:ext>
            </a:extLst>
          </p:cNvPr>
          <p:cNvSpPr>
            <a:spLocks noChangeAspect="1" noChangeArrowheads="1"/>
          </p:cNvSpPr>
          <p:nvPr/>
        </p:nvSpPr>
        <p:spPr bwMode="auto">
          <a:xfrm>
            <a:off x="3419439" y="11758539"/>
            <a:ext cx="1086114" cy="702468"/>
          </a:xfrm>
          <a:custGeom>
            <a:avLst/>
            <a:gdLst>
              <a:gd name="connsiteX0" fmla="*/ 541769 w 1145819"/>
              <a:gd name="connsiteY0" fmla="*/ 621171 h 741084"/>
              <a:gd name="connsiteX1" fmla="*/ 539250 w 1145819"/>
              <a:gd name="connsiteY1" fmla="*/ 621531 h 741084"/>
              <a:gd name="connsiteX2" fmla="*/ 521251 w 1145819"/>
              <a:gd name="connsiteY2" fmla="*/ 630894 h 741084"/>
              <a:gd name="connsiteX3" fmla="*/ 503252 w 1145819"/>
              <a:gd name="connsiteY3" fmla="*/ 652860 h 741084"/>
              <a:gd name="connsiteX4" fmla="*/ 506851 w 1145819"/>
              <a:gd name="connsiteY4" fmla="*/ 689950 h 741084"/>
              <a:gd name="connsiteX5" fmla="*/ 526290 w 1145819"/>
              <a:gd name="connsiteY5" fmla="*/ 696072 h 741084"/>
              <a:gd name="connsiteX6" fmla="*/ 543929 w 1145819"/>
              <a:gd name="connsiteY6" fmla="*/ 686349 h 741084"/>
              <a:gd name="connsiteX7" fmla="*/ 562288 w 1145819"/>
              <a:gd name="connsiteY7" fmla="*/ 664383 h 741084"/>
              <a:gd name="connsiteX8" fmla="*/ 568048 w 1145819"/>
              <a:gd name="connsiteY8" fmla="*/ 644938 h 741084"/>
              <a:gd name="connsiteX9" fmla="*/ 558689 w 1145819"/>
              <a:gd name="connsiteY9" fmla="*/ 627293 h 741084"/>
              <a:gd name="connsiteX10" fmla="*/ 541769 w 1145819"/>
              <a:gd name="connsiteY10" fmla="*/ 621171 h 741084"/>
              <a:gd name="connsiteX11" fmla="*/ 466534 w 1145819"/>
              <a:gd name="connsiteY11" fmla="*/ 559234 h 741084"/>
              <a:gd name="connsiteX12" fmla="*/ 446015 w 1145819"/>
              <a:gd name="connsiteY12" fmla="*/ 568597 h 741084"/>
              <a:gd name="connsiteX13" fmla="*/ 428016 w 1145819"/>
              <a:gd name="connsiteY13" fmla="*/ 590923 h 741084"/>
              <a:gd name="connsiteX14" fmla="*/ 421896 w 1145819"/>
              <a:gd name="connsiteY14" fmla="*/ 610008 h 741084"/>
              <a:gd name="connsiteX15" fmla="*/ 431616 w 1145819"/>
              <a:gd name="connsiteY15" fmla="*/ 628013 h 741084"/>
              <a:gd name="connsiteX16" fmla="*/ 450695 w 1145819"/>
              <a:gd name="connsiteY16" fmla="*/ 634135 h 741084"/>
              <a:gd name="connsiteX17" fmla="*/ 468694 w 1145819"/>
              <a:gd name="connsiteY17" fmla="*/ 624412 h 741084"/>
              <a:gd name="connsiteX18" fmla="*/ 486693 w 1145819"/>
              <a:gd name="connsiteY18" fmla="*/ 602446 h 741084"/>
              <a:gd name="connsiteX19" fmla="*/ 483093 w 1145819"/>
              <a:gd name="connsiteY19" fmla="*/ 564996 h 741084"/>
              <a:gd name="connsiteX20" fmla="*/ 466534 w 1145819"/>
              <a:gd name="connsiteY20" fmla="*/ 559234 h 741084"/>
              <a:gd name="connsiteX21" fmla="*/ 390938 w 1145819"/>
              <a:gd name="connsiteY21" fmla="*/ 496937 h 741084"/>
              <a:gd name="connsiteX22" fmla="*/ 388418 w 1145819"/>
              <a:gd name="connsiteY22" fmla="*/ 497297 h 741084"/>
              <a:gd name="connsiteX23" fmla="*/ 370779 w 1145819"/>
              <a:gd name="connsiteY23" fmla="*/ 506660 h 741084"/>
              <a:gd name="connsiteX24" fmla="*/ 352420 w 1145819"/>
              <a:gd name="connsiteY24" fmla="*/ 528626 h 741084"/>
              <a:gd name="connsiteX25" fmla="*/ 346661 w 1145819"/>
              <a:gd name="connsiteY25" fmla="*/ 548071 h 741084"/>
              <a:gd name="connsiteX26" fmla="*/ 356020 w 1145819"/>
              <a:gd name="connsiteY26" fmla="*/ 566076 h 741084"/>
              <a:gd name="connsiteX27" fmla="*/ 393458 w 1145819"/>
              <a:gd name="connsiteY27" fmla="*/ 562475 h 741084"/>
              <a:gd name="connsiteX28" fmla="*/ 411457 w 1145819"/>
              <a:gd name="connsiteY28" fmla="*/ 540509 h 741084"/>
              <a:gd name="connsiteX29" fmla="*/ 417577 w 1145819"/>
              <a:gd name="connsiteY29" fmla="*/ 520704 h 741084"/>
              <a:gd name="connsiteX30" fmla="*/ 407857 w 1145819"/>
              <a:gd name="connsiteY30" fmla="*/ 503059 h 741084"/>
              <a:gd name="connsiteX31" fmla="*/ 390938 w 1145819"/>
              <a:gd name="connsiteY31" fmla="*/ 496937 h 741084"/>
              <a:gd name="connsiteX32" fmla="*/ 313182 w 1145819"/>
              <a:gd name="connsiteY32" fmla="*/ 435000 h 741084"/>
              <a:gd name="connsiteX33" fmla="*/ 295183 w 1145819"/>
              <a:gd name="connsiteY33" fmla="*/ 444363 h 741084"/>
              <a:gd name="connsiteX34" fmla="*/ 277185 w 1145819"/>
              <a:gd name="connsiteY34" fmla="*/ 466689 h 741084"/>
              <a:gd name="connsiteX35" fmla="*/ 280784 w 1145819"/>
              <a:gd name="connsiteY35" fmla="*/ 503779 h 741084"/>
              <a:gd name="connsiteX36" fmla="*/ 317862 w 1145819"/>
              <a:gd name="connsiteY36" fmla="*/ 500538 h 741084"/>
              <a:gd name="connsiteX37" fmla="*/ 336221 w 1145819"/>
              <a:gd name="connsiteY37" fmla="*/ 478212 h 741084"/>
              <a:gd name="connsiteX38" fmla="*/ 332621 w 1145819"/>
              <a:gd name="connsiteY38" fmla="*/ 440762 h 741084"/>
              <a:gd name="connsiteX39" fmla="*/ 315702 w 1145819"/>
              <a:gd name="connsiteY39" fmla="*/ 435000 h 741084"/>
              <a:gd name="connsiteX40" fmla="*/ 313182 w 1145819"/>
              <a:gd name="connsiteY40" fmla="*/ 435000 h 741084"/>
              <a:gd name="connsiteX41" fmla="*/ 1123772 w 1145819"/>
              <a:gd name="connsiteY41" fmla="*/ 235031 h 741084"/>
              <a:gd name="connsiteX42" fmla="*/ 1139419 w 1145819"/>
              <a:gd name="connsiteY42" fmla="*/ 241432 h 741084"/>
              <a:gd name="connsiteX43" fmla="*/ 1145819 w 1145819"/>
              <a:gd name="connsiteY43" fmla="*/ 257078 h 741084"/>
              <a:gd name="connsiteX44" fmla="*/ 1139419 w 1145819"/>
              <a:gd name="connsiteY44" fmla="*/ 272369 h 741084"/>
              <a:gd name="connsiteX45" fmla="*/ 1123772 w 1145819"/>
              <a:gd name="connsiteY45" fmla="*/ 279126 h 741084"/>
              <a:gd name="connsiteX46" fmla="*/ 1108126 w 1145819"/>
              <a:gd name="connsiteY46" fmla="*/ 272369 h 741084"/>
              <a:gd name="connsiteX47" fmla="*/ 1101725 w 1145819"/>
              <a:gd name="connsiteY47" fmla="*/ 257078 h 741084"/>
              <a:gd name="connsiteX48" fmla="*/ 1108126 w 1145819"/>
              <a:gd name="connsiteY48" fmla="*/ 241432 h 741084"/>
              <a:gd name="connsiteX49" fmla="*/ 1123772 w 1145819"/>
              <a:gd name="connsiteY49" fmla="*/ 235031 h 741084"/>
              <a:gd name="connsiteX50" fmla="*/ 22047 w 1145819"/>
              <a:gd name="connsiteY50" fmla="*/ 235031 h 741084"/>
              <a:gd name="connsiteX51" fmla="*/ 37694 w 1145819"/>
              <a:gd name="connsiteY51" fmla="*/ 241432 h 741084"/>
              <a:gd name="connsiteX52" fmla="*/ 44095 w 1145819"/>
              <a:gd name="connsiteY52" fmla="*/ 257078 h 741084"/>
              <a:gd name="connsiteX53" fmla="*/ 37694 w 1145819"/>
              <a:gd name="connsiteY53" fmla="*/ 272369 h 741084"/>
              <a:gd name="connsiteX54" fmla="*/ 22047 w 1145819"/>
              <a:gd name="connsiteY54" fmla="*/ 279126 h 741084"/>
              <a:gd name="connsiteX55" fmla="*/ 6401 w 1145819"/>
              <a:gd name="connsiteY55" fmla="*/ 272369 h 741084"/>
              <a:gd name="connsiteX56" fmla="*/ 0 w 1145819"/>
              <a:gd name="connsiteY56" fmla="*/ 257078 h 741084"/>
              <a:gd name="connsiteX57" fmla="*/ 6401 w 1145819"/>
              <a:gd name="connsiteY57" fmla="*/ 241432 h 741084"/>
              <a:gd name="connsiteX58" fmla="*/ 22047 w 1145819"/>
              <a:gd name="connsiteY58" fmla="*/ 235031 h 741084"/>
              <a:gd name="connsiteX59" fmla="*/ 641124 w 1145819"/>
              <a:gd name="connsiteY59" fmla="*/ 75981 h 741084"/>
              <a:gd name="connsiteX60" fmla="*/ 521251 w 1145819"/>
              <a:gd name="connsiteY60" fmla="*/ 125314 h 741084"/>
              <a:gd name="connsiteX61" fmla="*/ 352060 w 1145819"/>
              <a:gd name="connsiteY61" fmla="*/ 292761 h 741084"/>
              <a:gd name="connsiteX62" fmla="*/ 351340 w 1145819"/>
              <a:gd name="connsiteY62" fmla="*/ 341374 h 741084"/>
              <a:gd name="connsiteX63" fmla="*/ 393098 w 1145819"/>
              <a:gd name="connsiteY63" fmla="*/ 347496 h 741084"/>
              <a:gd name="connsiteX64" fmla="*/ 575968 w 1145819"/>
              <a:gd name="connsiteY64" fmla="*/ 244148 h 741084"/>
              <a:gd name="connsiteX65" fmla="*/ 586767 w 1145819"/>
              <a:gd name="connsiteY65" fmla="*/ 241267 h 741084"/>
              <a:gd name="connsiteX66" fmla="*/ 733999 w 1145819"/>
              <a:gd name="connsiteY66" fmla="*/ 241267 h 741084"/>
              <a:gd name="connsiteX67" fmla="*/ 756317 w 1145819"/>
              <a:gd name="connsiteY67" fmla="*/ 263593 h 741084"/>
              <a:gd name="connsiteX68" fmla="*/ 733999 w 1145819"/>
              <a:gd name="connsiteY68" fmla="*/ 286279 h 741084"/>
              <a:gd name="connsiteX69" fmla="*/ 718159 w 1145819"/>
              <a:gd name="connsiteY69" fmla="*/ 286279 h 741084"/>
              <a:gd name="connsiteX70" fmla="*/ 757915 w 1145819"/>
              <a:gd name="connsiteY70" fmla="*/ 325063 h 741084"/>
              <a:gd name="connsiteX71" fmla="*/ 877990 w 1145819"/>
              <a:gd name="connsiteY71" fmla="*/ 442202 h 741084"/>
              <a:gd name="connsiteX72" fmla="*/ 957906 w 1145819"/>
              <a:gd name="connsiteY72" fmla="*/ 399350 h 741084"/>
              <a:gd name="connsiteX73" fmla="*/ 957906 w 1145819"/>
              <a:gd name="connsiteY73" fmla="*/ 252432 h 741084"/>
              <a:gd name="connsiteX74" fmla="*/ 957906 w 1145819"/>
              <a:gd name="connsiteY74" fmla="*/ 75981 h 741084"/>
              <a:gd name="connsiteX75" fmla="*/ 506492 w 1145819"/>
              <a:gd name="connsiteY75" fmla="*/ 46993 h 741084"/>
              <a:gd name="connsiteX76" fmla="*/ 460054 w 1145819"/>
              <a:gd name="connsiteY76" fmla="*/ 51854 h 741084"/>
              <a:gd name="connsiteX77" fmla="*/ 276825 w 1145819"/>
              <a:gd name="connsiteY77" fmla="*/ 87864 h 741084"/>
              <a:gd name="connsiteX78" fmla="*/ 272505 w 1145819"/>
              <a:gd name="connsiteY78" fmla="*/ 88224 h 741084"/>
              <a:gd name="connsiteX79" fmla="*/ 187910 w 1145819"/>
              <a:gd name="connsiteY79" fmla="*/ 88224 h 741084"/>
              <a:gd name="connsiteX80" fmla="*/ 187910 w 1145819"/>
              <a:gd name="connsiteY80" fmla="*/ 423117 h 741084"/>
              <a:gd name="connsiteX81" fmla="*/ 238307 w 1145819"/>
              <a:gd name="connsiteY81" fmla="*/ 444003 h 741084"/>
              <a:gd name="connsiteX82" fmla="*/ 242626 w 1145819"/>
              <a:gd name="connsiteY82" fmla="*/ 438241 h 741084"/>
              <a:gd name="connsiteX83" fmla="*/ 260985 w 1145819"/>
              <a:gd name="connsiteY83" fmla="*/ 416275 h 741084"/>
              <a:gd name="connsiteX84" fmla="*/ 308863 w 1145819"/>
              <a:gd name="connsiteY84" fmla="*/ 390708 h 741084"/>
              <a:gd name="connsiteX85" fmla="*/ 361060 w 1145819"/>
              <a:gd name="connsiteY85" fmla="*/ 406552 h 741084"/>
              <a:gd name="connsiteX86" fmla="*/ 386258 w 1145819"/>
              <a:gd name="connsiteY86" fmla="*/ 452285 h 741084"/>
              <a:gd name="connsiteX87" fmla="*/ 402087 w 1145819"/>
              <a:gd name="connsiteY87" fmla="*/ 454291 h 741084"/>
              <a:gd name="connsiteX88" fmla="*/ 412897 w 1145819"/>
              <a:gd name="connsiteY88" fmla="*/ 455661 h 741084"/>
              <a:gd name="connsiteX89" fmla="*/ 436295 w 1145819"/>
              <a:gd name="connsiteY89" fmla="*/ 468489 h 741084"/>
              <a:gd name="connsiteX90" fmla="*/ 461494 w 1145819"/>
              <a:gd name="connsiteY90" fmla="*/ 514582 h 741084"/>
              <a:gd name="connsiteX91" fmla="*/ 511891 w 1145819"/>
              <a:gd name="connsiteY91" fmla="*/ 530786 h 741084"/>
              <a:gd name="connsiteX92" fmla="*/ 537090 w 1145819"/>
              <a:gd name="connsiteY92" fmla="*/ 576879 h 741084"/>
              <a:gd name="connsiteX93" fmla="*/ 587127 w 1145819"/>
              <a:gd name="connsiteY93" fmla="*/ 592723 h 741084"/>
              <a:gd name="connsiteX94" fmla="*/ 588207 w 1145819"/>
              <a:gd name="connsiteY94" fmla="*/ 593804 h 741084"/>
              <a:gd name="connsiteX95" fmla="*/ 590727 w 1145819"/>
              <a:gd name="connsiteY95" fmla="*/ 595604 h 741084"/>
              <a:gd name="connsiteX96" fmla="*/ 623125 w 1145819"/>
              <a:gd name="connsiteY96" fmla="*/ 627293 h 741084"/>
              <a:gd name="connsiteX97" fmla="*/ 644004 w 1145819"/>
              <a:gd name="connsiteY97" fmla="*/ 635575 h 741084"/>
              <a:gd name="connsiteX98" fmla="*/ 664523 w 1145819"/>
              <a:gd name="connsiteY98" fmla="*/ 626933 h 741084"/>
              <a:gd name="connsiteX99" fmla="*/ 664163 w 1145819"/>
              <a:gd name="connsiteY99" fmla="*/ 585161 h 741084"/>
              <a:gd name="connsiteX100" fmla="*/ 547889 w 1145819"/>
              <a:gd name="connsiteY100" fmla="*/ 472090 h 741084"/>
              <a:gd name="connsiteX101" fmla="*/ 547529 w 1145819"/>
              <a:gd name="connsiteY101" fmla="*/ 440402 h 741084"/>
              <a:gd name="connsiteX102" fmla="*/ 578847 w 1145819"/>
              <a:gd name="connsiteY102" fmla="*/ 440041 h 741084"/>
              <a:gd name="connsiteX103" fmla="*/ 635004 w 1145819"/>
              <a:gd name="connsiteY103" fmla="*/ 494416 h 741084"/>
              <a:gd name="connsiteX104" fmla="*/ 635724 w 1145819"/>
              <a:gd name="connsiteY104" fmla="*/ 495137 h 741084"/>
              <a:gd name="connsiteX105" fmla="*/ 751638 w 1145819"/>
              <a:gd name="connsiteY105" fmla="*/ 607848 h 741084"/>
              <a:gd name="connsiteX106" fmla="*/ 793395 w 1145819"/>
              <a:gd name="connsiteY106" fmla="*/ 607487 h 741084"/>
              <a:gd name="connsiteX107" fmla="*/ 792675 w 1145819"/>
              <a:gd name="connsiteY107" fmla="*/ 566076 h 741084"/>
              <a:gd name="connsiteX108" fmla="*/ 676402 w 1145819"/>
              <a:gd name="connsiteY108" fmla="*/ 453005 h 741084"/>
              <a:gd name="connsiteX109" fmla="*/ 676042 w 1145819"/>
              <a:gd name="connsiteY109" fmla="*/ 421316 h 741084"/>
              <a:gd name="connsiteX110" fmla="*/ 707720 w 1145819"/>
              <a:gd name="connsiteY110" fmla="*/ 420956 h 741084"/>
              <a:gd name="connsiteX111" fmla="*/ 780796 w 1145819"/>
              <a:gd name="connsiteY111" fmla="*/ 491896 h 741084"/>
              <a:gd name="connsiteX112" fmla="*/ 781156 w 1145819"/>
              <a:gd name="connsiteY112" fmla="*/ 491896 h 741084"/>
              <a:gd name="connsiteX113" fmla="*/ 855312 w 1145819"/>
              <a:gd name="connsiteY113" fmla="*/ 564276 h 741084"/>
              <a:gd name="connsiteX114" fmla="*/ 896709 w 1145819"/>
              <a:gd name="connsiteY114" fmla="*/ 563555 h 741084"/>
              <a:gd name="connsiteX115" fmla="*/ 904989 w 1145819"/>
              <a:gd name="connsiteY115" fmla="*/ 542670 h 741084"/>
              <a:gd name="connsiteX116" fmla="*/ 895989 w 1145819"/>
              <a:gd name="connsiteY116" fmla="*/ 522144 h 741084"/>
              <a:gd name="connsiteX117" fmla="*/ 711244 w 1145819"/>
              <a:gd name="connsiteY117" fmla="*/ 342013 h 741084"/>
              <a:gd name="connsiteX118" fmla="*/ 654083 w 1145819"/>
              <a:gd name="connsiteY118" fmla="*/ 286279 h 741084"/>
              <a:gd name="connsiteX119" fmla="*/ 592887 w 1145819"/>
              <a:gd name="connsiteY119" fmla="*/ 286279 h 741084"/>
              <a:gd name="connsiteX120" fmla="*/ 415057 w 1145819"/>
              <a:gd name="connsiteY120" fmla="*/ 386387 h 741084"/>
              <a:gd name="connsiteX121" fmla="*/ 376179 w 1145819"/>
              <a:gd name="connsiteY121" fmla="*/ 396830 h 741084"/>
              <a:gd name="connsiteX122" fmla="*/ 319302 w 1145819"/>
              <a:gd name="connsiteY122" fmla="*/ 372703 h 741084"/>
              <a:gd name="connsiteX123" fmla="*/ 320382 w 1145819"/>
              <a:gd name="connsiteY123" fmla="*/ 261072 h 741084"/>
              <a:gd name="connsiteX124" fmla="*/ 489932 w 1145819"/>
              <a:gd name="connsiteY124" fmla="*/ 93266 h 741084"/>
              <a:gd name="connsiteX125" fmla="*/ 552929 w 1145819"/>
              <a:gd name="connsiteY125" fmla="*/ 49694 h 741084"/>
              <a:gd name="connsiteX126" fmla="*/ 506492 w 1145819"/>
              <a:gd name="connsiteY126" fmla="*/ 46993 h 741084"/>
              <a:gd name="connsiteX127" fmla="*/ 22319 w 1145819"/>
              <a:gd name="connsiteY127" fmla="*/ 0 h 741084"/>
              <a:gd name="connsiteX128" fmla="*/ 143272 w 1145819"/>
              <a:gd name="connsiteY128" fmla="*/ 0 h 741084"/>
              <a:gd name="connsiteX129" fmla="*/ 187910 w 1145819"/>
              <a:gd name="connsiteY129" fmla="*/ 43212 h 741084"/>
              <a:gd name="connsiteX130" fmla="*/ 270705 w 1145819"/>
              <a:gd name="connsiteY130" fmla="*/ 43212 h 741084"/>
              <a:gd name="connsiteX131" fmla="*/ 451415 w 1145819"/>
              <a:gd name="connsiteY131" fmla="*/ 7922 h 741084"/>
              <a:gd name="connsiteX132" fmla="*/ 644364 w 1145819"/>
              <a:gd name="connsiteY132" fmla="*/ 30969 h 741084"/>
              <a:gd name="connsiteX133" fmla="*/ 645084 w 1145819"/>
              <a:gd name="connsiteY133" fmla="*/ 30969 h 741084"/>
              <a:gd name="connsiteX134" fmla="*/ 960066 w 1145819"/>
              <a:gd name="connsiteY134" fmla="*/ 30969 h 741084"/>
              <a:gd name="connsiteX135" fmla="*/ 1002543 w 1145819"/>
              <a:gd name="connsiteY135" fmla="*/ 0 h 741084"/>
              <a:gd name="connsiteX136" fmla="*/ 1123496 w 1145819"/>
              <a:gd name="connsiteY136" fmla="*/ 0 h 741084"/>
              <a:gd name="connsiteX137" fmla="*/ 1145815 w 1145819"/>
              <a:gd name="connsiteY137" fmla="*/ 22326 h 741084"/>
              <a:gd name="connsiteX138" fmla="*/ 1145815 w 1145819"/>
              <a:gd name="connsiteY138" fmla="*/ 169607 h 741084"/>
              <a:gd name="connsiteX139" fmla="*/ 1123496 w 1145819"/>
              <a:gd name="connsiteY139" fmla="*/ 192293 h 741084"/>
              <a:gd name="connsiteX140" fmla="*/ 1101178 w 1145819"/>
              <a:gd name="connsiteY140" fmla="*/ 169607 h 741084"/>
              <a:gd name="connsiteX141" fmla="*/ 1101178 w 1145819"/>
              <a:gd name="connsiteY141" fmla="*/ 44652 h 741084"/>
              <a:gd name="connsiteX142" fmla="*/ 1002543 w 1145819"/>
              <a:gd name="connsiteY142" fmla="*/ 44652 h 741084"/>
              <a:gd name="connsiteX143" fmla="*/ 1002543 w 1145819"/>
              <a:gd name="connsiteY143" fmla="*/ 236220 h 741084"/>
              <a:gd name="connsiteX144" fmla="*/ 1002543 w 1145819"/>
              <a:gd name="connsiteY144" fmla="*/ 469209 h 741084"/>
              <a:gd name="connsiteX145" fmla="*/ 1101178 w 1145819"/>
              <a:gd name="connsiteY145" fmla="*/ 469209 h 741084"/>
              <a:gd name="connsiteX146" fmla="*/ 1101178 w 1145819"/>
              <a:gd name="connsiteY146" fmla="*/ 343175 h 741084"/>
              <a:gd name="connsiteX147" fmla="*/ 1123496 w 1145819"/>
              <a:gd name="connsiteY147" fmla="*/ 320849 h 741084"/>
              <a:gd name="connsiteX148" fmla="*/ 1145815 w 1145819"/>
              <a:gd name="connsiteY148" fmla="*/ 343175 h 741084"/>
              <a:gd name="connsiteX149" fmla="*/ 1145815 w 1145819"/>
              <a:gd name="connsiteY149" fmla="*/ 491536 h 741084"/>
              <a:gd name="connsiteX150" fmla="*/ 1123496 w 1145819"/>
              <a:gd name="connsiteY150" fmla="*/ 514222 h 741084"/>
              <a:gd name="connsiteX151" fmla="*/ 1002543 w 1145819"/>
              <a:gd name="connsiteY151" fmla="*/ 514222 h 741084"/>
              <a:gd name="connsiteX152" fmla="*/ 957906 w 1145819"/>
              <a:gd name="connsiteY152" fmla="*/ 469209 h 741084"/>
              <a:gd name="connsiteX153" fmla="*/ 957906 w 1145819"/>
              <a:gd name="connsiteY153" fmla="*/ 450124 h 741084"/>
              <a:gd name="connsiteX154" fmla="*/ 911829 w 1145819"/>
              <a:gd name="connsiteY154" fmla="*/ 474971 h 741084"/>
              <a:gd name="connsiteX155" fmla="*/ 927308 w 1145819"/>
              <a:gd name="connsiteY155" fmla="*/ 490095 h 741084"/>
              <a:gd name="connsiteX156" fmla="*/ 949986 w 1145819"/>
              <a:gd name="connsiteY156" fmla="*/ 542310 h 741084"/>
              <a:gd name="connsiteX157" fmla="*/ 928748 w 1145819"/>
              <a:gd name="connsiteY157" fmla="*/ 594884 h 741084"/>
              <a:gd name="connsiteX158" fmla="*/ 875831 w 1145819"/>
              <a:gd name="connsiteY158" fmla="*/ 617210 h 741084"/>
              <a:gd name="connsiteX159" fmla="*/ 843072 w 1145819"/>
              <a:gd name="connsiteY159" fmla="*/ 609648 h 741084"/>
              <a:gd name="connsiteX160" fmla="*/ 825433 w 1145819"/>
              <a:gd name="connsiteY160" fmla="*/ 638816 h 741084"/>
              <a:gd name="connsiteX161" fmla="*/ 772156 w 1145819"/>
              <a:gd name="connsiteY161" fmla="*/ 661142 h 741084"/>
              <a:gd name="connsiteX162" fmla="*/ 720679 w 1145819"/>
              <a:gd name="connsiteY162" fmla="*/ 640256 h 741084"/>
              <a:gd name="connsiteX163" fmla="*/ 712760 w 1145819"/>
              <a:gd name="connsiteY163" fmla="*/ 632694 h 741084"/>
              <a:gd name="connsiteX164" fmla="*/ 696921 w 1145819"/>
              <a:gd name="connsiteY164" fmla="*/ 657901 h 741084"/>
              <a:gd name="connsiteX165" fmla="*/ 644364 w 1145819"/>
              <a:gd name="connsiteY165" fmla="*/ 680227 h 741084"/>
              <a:gd name="connsiteX166" fmla="*/ 643644 w 1145819"/>
              <a:gd name="connsiteY166" fmla="*/ 680227 h 741084"/>
              <a:gd name="connsiteX167" fmla="*/ 608726 w 1145819"/>
              <a:gd name="connsiteY167" fmla="*/ 671585 h 741084"/>
              <a:gd name="connsiteX168" fmla="*/ 596846 w 1145819"/>
              <a:gd name="connsiteY168" fmla="*/ 692831 h 741084"/>
              <a:gd name="connsiteX169" fmla="*/ 578487 w 1145819"/>
              <a:gd name="connsiteY169" fmla="*/ 715157 h 741084"/>
              <a:gd name="connsiteX170" fmla="*/ 530250 w 1145819"/>
              <a:gd name="connsiteY170" fmla="*/ 740724 h 741084"/>
              <a:gd name="connsiteX171" fmla="*/ 523411 w 1145819"/>
              <a:gd name="connsiteY171" fmla="*/ 741084 h 741084"/>
              <a:gd name="connsiteX172" fmla="*/ 478413 w 1145819"/>
              <a:gd name="connsiteY172" fmla="*/ 724880 h 741084"/>
              <a:gd name="connsiteX173" fmla="*/ 453215 w 1145819"/>
              <a:gd name="connsiteY173" fmla="*/ 678787 h 741084"/>
              <a:gd name="connsiteX174" fmla="*/ 448175 w 1145819"/>
              <a:gd name="connsiteY174" fmla="*/ 678787 h 741084"/>
              <a:gd name="connsiteX175" fmla="*/ 402817 w 1145819"/>
              <a:gd name="connsiteY175" fmla="*/ 662583 h 741084"/>
              <a:gd name="connsiteX176" fmla="*/ 377619 w 1145819"/>
              <a:gd name="connsiteY176" fmla="*/ 616490 h 741084"/>
              <a:gd name="connsiteX177" fmla="*/ 372939 w 1145819"/>
              <a:gd name="connsiteY177" fmla="*/ 616490 h 741084"/>
              <a:gd name="connsiteX178" fmla="*/ 327582 w 1145819"/>
              <a:gd name="connsiteY178" fmla="*/ 600646 h 741084"/>
              <a:gd name="connsiteX179" fmla="*/ 302383 w 1145819"/>
              <a:gd name="connsiteY179" fmla="*/ 554553 h 741084"/>
              <a:gd name="connsiteX180" fmla="*/ 297343 w 1145819"/>
              <a:gd name="connsiteY180" fmla="*/ 554553 h 741084"/>
              <a:gd name="connsiteX181" fmla="*/ 252346 w 1145819"/>
              <a:gd name="connsiteY181" fmla="*/ 538348 h 741084"/>
              <a:gd name="connsiteX182" fmla="*/ 226787 w 1145819"/>
              <a:gd name="connsiteY182" fmla="*/ 491536 h 741084"/>
              <a:gd name="connsiteX183" fmla="*/ 216348 w 1145819"/>
              <a:gd name="connsiteY183" fmla="*/ 483253 h 741084"/>
              <a:gd name="connsiteX184" fmla="*/ 187910 w 1145819"/>
              <a:gd name="connsiteY184" fmla="*/ 469209 h 741084"/>
              <a:gd name="connsiteX185" fmla="*/ 143272 w 1145819"/>
              <a:gd name="connsiteY185" fmla="*/ 514222 h 741084"/>
              <a:gd name="connsiteX186" fmla="*/ 22319 w 1145819"/>
              <a:gd name="connsiteY186" fmla="*/ 514222 h 741084"/>
              <a:gd name="connsiteX187" fmla="*/ 0 w 1145819"/>
              <a:gd name="connsiteY187" fmla="*/ 491536 h 741084"/>
              <a:gd name="connsiteX188" fmla="*/ 0 w 1145819"/>
              <a:gd name="connsiteY188" fmla="*/ 350017 h 741084"/>
              <a:gd name="connsiteX189" fmla="*/ 22319 w 1145819"/>
              <a:gd name="connsiteY189" fmla="*/ 327691 h 741084"/>
              <a:gd name="connsiteX190" fmla="*/ 44638 w 1145819"/>
              <a:gd name="connsiteY190" fmla="*/ 350017 h 741084"/>
              <a:gd name="connsiteX191" fmla="*/ 44638 w 1145819"/>
              <a:gd name="connsiteY191" fmla="*/ 469209 h 741084"/>
              <a:gd name="connsiteX192" fmla="*/ 143272 w 1145819"/>
              <a:gd name="connsiteY192" fmla="*/ 469209 h 741084"/>
              <a:gd name="connsiteX193" fmla="*/ 143272 w 1145819"/>
              <a:gd name="connsiteY193" fmla="*/ 44652 h 741084"/>
              <a:gd name="connsiteX194" fmla="*/ 44638 w 1145819"/>
              <a:gd name="connsiteY194" fmla="*/ 44652 h 741084"/>
              <a:gd name="connsiteX195" fmla="*/ 44638 w 1145819"/>
              <a:gd name="connsiteY195" fmla="*/ 166366 h 741084"/>
              <a:gd name="connsiteX196" fmla="*/ 22319 w 1145819"/>
              <a:gd name="connsiteY196" fmla="*/ 188692 h 741084"/>
              <a:gd name="connsiteX197" fmla="*/ 0 w 1145819"/>
              <a:gd name="connsiteY197" fmla="*/ 166366 h 741084"/>
              <a:gd name="connsiteX198" fmla="*/ 0 w 1145819"/>
              <a:gd name="connsiteY198" fmla="*/ 22326 h 741084"/>
              <a:gd name="connsiteX199" fmla="*/ 22319 w 1145819"/>
              <a:gd name="connsiteY199" fmla="*/ 0 h 741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145819" h="741084">
                <a:moveTo>
                  <a:pt x="541769" y="621171"/>
                </a:moveTo>
                <a:cubicBezTo>
                  <a:pt x="541050" y="621171"/>
                  <a:pt x="539970" y="621531"/>
                  <a:pt x="539250" y="621531"/>
                </a:cubicBezTo>
                <a:cubicBezTo>
                  <a:pt x="532410" y="621891"/>
                  <a:pt x="525930" y="625492"/>
                  <a:pt x="521251" y="630894"/>
                </a:cubicBezTo>
                <a:lnTo>
                  <a:pt x="503252" y="652860"/>
                </a:lnTo>
                <a:cubicBezTo>
                  <a:pt x="493892" y="664383"/>
                  <a:pt x="495332" y="680948"/>
                  <a:pt x="506851" y="689950"/>
                </a:cubicBezTo>
                <a:cubicBezTo>
                  <a:pt x="512251" y="694631"/>
                  <a:pt x="519091" y="696792"/>
                  <a:pt x="526290" y="696072"/>
                </a:cubicBezTo>
                <a:cubicBezTo>
                  <a:pt x="533130" y="695352"/>
                  <a:pt x="539610" y="692111"/>
                  <a:pt x="543929" y="686349"/>
                </a:cubicBezTo>
                <a:lnTo>
                  <a:pt x="562288" y="664383"/>
                </a:lnTo>
                <a:cubicBezTo>
                  <a:pt x="566608" y="658982"/>
                  <a:pt x="568768" y="652140"/>
                  <a:pt x="568048" y="644938"/>
                </a:cubicBezTo>
                <a:cubicBezTo>
                  <a:pt x="567328" y="638096"/>
                  <a:pt x="564088" y="631614"/>
                  <a:pt x="558689" y="627293"/>
                </a:cubicBezTo>
                <a:cubicBezTo>
                  <a:pt x="553649" y="623332"/>
                  <a:pt x="547889" y="621171"/>
                  <a:pt x="541769" y="621171"/>
                </a:cubicBezTo>
                <a:close/>
                <a:moveTo>
                  <a:pt x="466534" y="559234"/>
                </a:moveTo>
                <a:cubicBezTo>
                  <a:pt x="458974" y="559234"/>
                  <a:pt x="451415" y="562475"/>
                  <a:pt x="446015" y="568597"/>
                </a:cubicBezTo>
                <a:lnTo>
                  <a:pt x="428016" y="590923"/>
                </a:lnTo>
                <a:cubicBezTo>
                  <a:pt x="423336" y="596324"/>
                  <a:pt x="421176" y="603166"/>
                  <a:pt x="421896" y="610008"/>
                </a:cubicBezTo>
                <a:cubicBezTo>
                  <a:pt x="422616" y="617210"/>
                  <a:pt x="425856" y="623692"/>
                  <a:pt x="431616" y="628013"/>
                </a:cubicBezTo>
                <a:cubicBezTo>
                  <a:pt x="437015" y="632694"/>
                  <a:pt x="443495" y="634495"/>
                  <a:pt x="450695" y="634135"/>
                </a:cubicBezTo>
                <a:cubicBezTo>
                  <a:pt x="457894" y="633415"/>
                  <a:pt x="464374" y="629814"/>
                  <a:pt x="468694" y="624412"/>
                </a:cubicBezTo>
                <a:lnTo>
                  <a:pt x="486693" y="602446"/>
                </a:lnTo>
                <a:cubicBezTo>
                  <a:pt x="496052" y="590923"/>
                  <a:pt x="494252" y="574358"/>
                  <a:pt x="483093" y="564996"/>
                </a:cubicBezTo>
                <a:cubicBezTo>
                  <a:pt x="478413" y="561035"/>
                  <a:pt x="472293" y="559234"/>
                  <a:pt x="466534" y="559234"/>
                </a:cubicBezTo>
                <a:close/>
                <a:moveTo>
                  <a:pt x="390938" y="496937"/>
                </a:moveTo>
                <a:cubicBezTo>
                  <a:pt x="390218" y="496937"/>
                  <a:pt x="389138" y="496937"/>
                  <a:pt x="388418" y="497297"/>
                </a:cubicBezTo>
                <a:cubicBezTo>
                  <a:pt x="381579" y="497657"/>
                  <a:pt x="375099" y="501258"/>
                  <a:pt x="370779" y="506660"/>
                </a:cubicBezTo>
                <a:lnTo>
                  <a:pt x="352420" y="528626"/>
                </a:lnTo>
                <a:cubicBezTo>
                  <a:pt x="348100" y="534387"/>
                  <a:pt x="345581" y="541229"/>
                  <a:pt x="346661" y="548071"/>
                </a:cubicBezTo>
                <a:cubicBezTo>
                  <a:pt x="347381" y="555273"/>
                  <a:pt x="350620" y="561395"/>
                  <a:pt x="356020" y="566076"/>
                </a:cubicBezTo>
                <a:cubicBezTo>
                  <a:pt x="367179" y="575079"/>
                  <a:pt x="384098" y="573638"/>
                  <a:pt x="393458" y="562475"/>
                </a:cubicBezTo>
                <a:lnTo>
                  <a:pt x="411457" y="540509"/>
                </a:lnTo>
                <a:cubicBezTo>
                  <a:pt x="416137" y="534747"/>
                  <a:pt x="417937" y="527906"/>
                  <a:pt x="417577" y="520704"/>
                </a:cubicBezTo>
                <a:cubicBezTo>
                  <a:pt x="416497" y="513862"/>
                  <a:pt x="413257" y="507380"/>
                  <a:pt x="407857" y="503059"/>
                </a:cubicBezTo>
                <a:cubicBezTo>
                  <a:pt x="403177" y="499098"/>
                  <a:pt x="397058" y="496937"/>
                  <a:pt x="390938" y="496937"/>
                </a:cubicBezTo>
                <a:close/>
                <a:moveTo>
                  <a:pt x="313182" y="435000"/>
                </a:moveTo>
                <a:cubicBezTo>
                  <a:pt x="306343" y="435720"/>
                  <a:pt x="299863" y="438961"/>
                  <a:pt x="295183" y="444363"/>
                </a:cubicBezTo>
                <a:lnTo>
                  <a:pt x="277185" y="466689"/>
                </a:lnTo>
                <a:cubicBezTo>
                  <a:pt x="267825" y="477852"/>
                  <a:pt x="269265" y="494776"/>
                  <a:pt x="280784" y="503779"/>
                </a:cubicBezTo>
                <a:cubicBezTo>
                  <a:pt x="291944" y="513142"/>
                  <a:pt x="308503" y="511701"/>
                  <a:pt x="317862" y="500538"/>
                </a:cubicBezTo>
                <a:lnTo>
                  <a:pt x="336221" y="478212"/>
                </a:lnTo>
                <a:cubicBezTo>
                  <a:pt x="345221" y="467049"/>
                  <a:pt x="343781" y="450124"/>
                  <a:pt x="332621" y="440762"/>
                </a:cubicBezTo>
                <a:cubicBezTo>
                  <a:pt x="327942" y="437161"/>
                  <a:pt x="321822" y="435000"/>
                  <a:pt x="315702" y="435000"/>
                </a:cubicBezTo>
                <a:cubicBezTo>
                  <a:pt x="314982" y="435000"/>
                  <a:pt x="314262" y="435000"/>
                  <a:pt x="313182" y="435000"/>
                </a:cubicBezTo>
                <a:close/>
                <a:moveTo>
                  <a:pt x="1123772" y="235031"/>
                </a:moveTo>
                <a:cubicBezTo>
                  <a:pt x="1129462" y="235031"/>
                  <a:pt x="1135151" y="237165"/>
                  <a:pt x="1139419" y="241432"/>
                </a:cubicBezTo>
                <a:cubicBezTo>
                  <a:pt x="1143330" y="245344"/>
                  <a:pt x="1145819" y="251033"/>
                  <a:pt x="1145819" y="257078"/>
                </a:cubicBezTo>
                <a:cubicBezTo>
                  <a:pt x="1145819" y="262768"/>
                  <a:pt x="1143330" y="268458"/>
                  <a:pt x="1139419" y="272369"/>
                </a:cubicBezTo>
                <a:cubicBezTo>
                  <a:pt x="1135151" y="276636"/>
                  <a:pt x="1129462" y="279126"/>
                  <a:pt x="1123772" y="279126"/>
                </a:cubicBezTo>
                <a:cubicBezTo>
                  <a:pt x="1117727" y="279126"/>
                  <a:pt x="1112037" y="276636"/>
                  <a:pt x="1108126" y="272369"/>
                </a:cubicBezTo>
                <a:cubicBezTo>
                  <a:pt x="1103859" y="268458"/>
                  <a:pt x="1101725" y="262768"/>
                  <a:pt x="1101725" y="257078"/>
                </a:cubicBezTo>
                <a:cubicBezTo>
                  <a:pt x="1101725" y="251033"/>
                  <a:pt x="1103859" y="245344"/>
                  <a:pt x="1108126" y="241432"/>
                </a:cubicBezTo>
                <a:cubicBezTo>
                  <a:pt x="1112037" y="237165"/>
                  <a:pt x="1117727" y="235031"/>
                  <a:pt x="1123772" y="235031"/>
                </a:cubicBezTo>
                <a:close/>
                <a:moveTo>
                  <a:pt x="22047" y="235031"/>
                </a:moveTo>
                <a:cubicBezTo>
                  <a:pt x="27737" y="235031"/>
                  <a:pt x="33427" y="237165"/>
                  <a:pt x="37694" y="241432"/>
                </a:cubicBezTo>
                <a:cubicBezTo>
                  <a:pt x="41605" y="245344"/>
                  <a:pt x="44095" y="251033"/>
                  <a:pt x="44095" y="257078"/>
                </a:cubicBezTo>
                <a:cubicBezTo>
                  <a:pt x="44095" y="262768"/>
                  <a:pt x="41605" y="268458"/>
                  <a:pt x="37694" y="272369"/>
                </a:cubicBezTo>
                <a:cubicBezTo>
                  <a:pt x="33427" y="276636"/>
                  <a:pt x="27737" y="279126"/>
                  <a:pt x="22047" y="279126"/>
                </a:cubicBezTo>
                <a:cubicBezTo>
                  <a:pt x="16358" y="279126"/>
                  <a:pt x="10668" y="276636"/>
                  <a:pt x="6401" y="272369"/>
                </a:cubicBezTo>
                <a:cubicBezTo>
                  <a:pt x="2134" y="268458"/>
                  <a:pt x="0" y="262768"/>
                  <a:pt x="0" y="257078"/>
                </a:cubicBezTo>
                <a:cubicBezTo>
                  <a:pt x="0" y="251033"/>
                  <a:pt x="2134" y="245344"/>
                  <a:pt x="6401" y="241432"/>
                </a:cubicBezTo>
                <a:cubicBezTo>
                  <a:pt x="10668" y="237165"/>
                  <a:pt x="16358" y="235031"/>
                  <a:pt x="22047" y="235031"/>
                </a:cubicBezTo>
                <a:close/>
                <a:moveTo>
                  <a:pt x="641124" y="75981"/>
                </a:moveTo>
                <a:cubicBezTo>
                  <a:pt x="595766" y="75981"/>
                  <a:pt x="553289" y="93266"/>
                  <a:pt x="521251" y="125314"/>
                </a:cubicBezTo>
                <a:lnTo>
                  <a:pt x="352060" y="292761"/>
                </a:lnTo>
                <a:cubicBezTo>
                  <a:pt x="338741" y="306085"/>
                  <a:pt x="338021" y="328051"/>
                  <a:pt x="351340" y="341374"/>
                </a:cubicBezTo>
                <a:cubicBezTo>
                  <a:pt x="362500" y="352537"/>
                  <a:pt x="379419" y="355418"/>
                  <a:pt x="393098" y="347496"/>
                </a:cubicBezTo>
                <a:lnTo>
                  <a:pt x="575968" y="244148"/>
                </a:lnTo>
                <a:cubicBezTo>
                  <a:pt x="579207" y="242347"/>
                  <a:pt x="583167" y="241267"/>
                  <a:pt x="586767" y="241267"/>
                </a:cubicBezTo>
                <a:lnTo>
                  <a:pt x="733999" y="241267"/>
                </a:lnTo>
                <a:cubicBezTo>
                  <a:pt x="746238" y="241267"/>
                  <a:pt x="756317" y="251350"/>
                  <a:pt x="756317" y="263593"/>
                </a:cubicBezTo>
                <a:cubicBezTo>
                  <a:pt x="756317" y="276196"/>
                  <a:pt x="746238" y="286279"/>
                  <a:pt x="733999" y="286279"/>
                </a:cubicBezTo>
                <a:lnTo>
                  <a:pt x="718159" y="286279"/>
                </a:lnTo>
                <a:lnTo>
                  <a:pt x="757915" y="325063"/>
                </a:lnTo>
                <a:lnTo>
                  <a:pt x="877990" y="442202"/>
                </a:lnTo>
                <a:lnTo>
                  <a:pt x="957906" y="399350"/>
                </a:lnTo>
                <a:lnTo>
                  <a:pt x="957906" y="252432"/>
                </a:lnTo>
                <a:lnTo>
                  <a:pt x="957906" y="75981"/>
                </a:lnTo>
                <a:close/>
                <a:moveTo>
                  <a:pt x="506492" y="46993"/>
                </a:moveTo>
                <a:cubicBezTo>
                  <a:pt x="490922" y="47353"/>
                  <a:pt x="475353" y="48974"/>
                  <a:pt x="460054" y="51854"/>
                </a:cubicBezTo>
                <a:lnTo>
                  <a:pt x="276825" y="87864"/>
                </a:lnTo>
                <a:cubicBezTo>
                  <a:pt x="275745" y="87864"/>
                  <a:pt x="274305" y="88224"/>
                  <a:pt x="272505" y="88224"/>
                </a:cubicBezTo>
                <a:lnTo>
                  <a:pt x="187910" y="88224"/>
                </a:lnTo>
                <a:lnTo>
                  <a:pt x="187910" y="423117"/>
                </a:lnTo>
                <a:cubicBezTo>
                  <a:pt x="205909" y="426358"/>
                  <a:pt x="223188" y="433560"/>
                  <a:pt x="238307" y="444003"/>
                </a:cubicBezTo>
                <a:cubicBezTo>
                  <a:pt x="239747" y="441842"/>
                  <a:pt x="241187" y="440041"/>
                  <a:pt x="242626" y="438241"/>
                </a:cubicBezTo>
                <a:lnTo>
                  <a:pt x="260985" y="416275"/>
                </a:lnTo>
                <a:cubicBezTo>
                  <a:pt x="272865" y="401511"/>
                  <a:pt x="290144" y="392148"/>
                  <a:pt x="308863" y="390708"/>
                </a:cubicBezTo>
                <a:cubicBezTo>
                  <a:pt x="327942" y="388547"/>
                  <a:pt x="346301" y="394309"/>
                  <a:pt x="361060" y="406552"/>
                </a:cubicBezTo>
                <a:cubicBezTo>
                  <a:pt x="375459" y="418435"/>
                  <a:pt x="384098" y="435000"/>
                  <a:pt x="386258" y="452285"/>
                </a:cubicBezTo>
                <a:lnTo>
                  <a:pt x="402087" y="454291"/>
                </a:lnTo>
                <a:lnTo>
                  <a:pt x="412897" y="455661"/>
                </a:lnTo>
                <a:cubicBezTo>
                  <a:pt x="421356" y="458407"/>
                  <a:pt x="429276" y="462728"/>
                  <a:pt x="436295" y="468489"/>
                </a:cubicBezTo>
                <a:cubicBezTo>
                  <a:pt x="450335" y="480012"/>
                  <a:pt x="459334" y="496577"/>
                  <a:pt x="461494" y="514582"/>
                </a:cubicBezTo>
                <a:cubicBezTo>
                  <a:pt x="479133" y="513502"/>
                  <a:pt x="497132" y="518543"/>
                  <a:pt x="511891" y="530786"/>
                </a:cubicBezTo>
                <a:cubicBezTo>
                  <a:pt x="526290" y="542670"/>
                  <a:pt x="534930" y="559234"/>
                  <a:pt x="537090" y="576879"/>
                </a:cubicBezTo>
                <a:cubicBezTo>
                  <a:pt x="554369" y="575439"/>
                  <a:pt x="572368" y="580840"/>
                  <a:pt x="587127" y="592723"/>
                </a:cubicBezTo>
                <a:cubicBezTo>
                  <a:pt x="587487" y="593083"/>
                  <a:pt x="587847" y="593444"/>
                  <a:pt x="588207" y="593804"/>
                </a:cubicBezTo>
                <a:cubicBezTo>
                  <a:pt x="589287" y="594164"/>
                  <a:pt x="589647" y="594884"/>
                  <a:pt x="590727" y="595604"/>
                </a:cubicBezTo>
                <a:lnTo>
                  <a:pt x="623125" y="627293"/>
                </a:lnTo>
                <a:cubicBezTo>
                  <a:pt x="628525" y="632694"/>
                  <a:pt x="636444" y="635575"/>
                  <a:pt x="644004" y="635575"/>
                </a:cubicBezTo>
                <a:cubicBezTo>
                  <a:pt x="651563" y="635575"/>
                  <a:pt x="659123" y="632334"/>
                  <a:pt x="664523" y="626933"/>
                </a:cubicBezTo>
                <a:cubicBezTo>
                  <a:pt x="675682" y="615049"/>
                  <a:pt x="675682" y="596684"/>
                  <a:pt x="664163" y="585161"/>
                </a:cubicBezTo>
                <a:lnTo>
                  <a:pt x="547889" y="472090"/>
                </a:lnTo>
                <a:cubicBezTo>
                  <a:pt x="538890" y="463448"/>
                  <a:pt x="538890" y="449404"/>
                  <a:pt x="547529" y="440402"/>
                </a:cubicBezTo>
                <a:cubicBezTo>
                  <a:pt x="555809" y="431759"/>
                  <a:pt x="570208" y="431759"/>
                  <a:pt x="578847" y="440041"/>
                </a:cubicBezTo>
                <a:lnTo>
                  <a:pt x="635004" y="494416"/>
                </a:lnTo>
                <a:cubicBezTo>
                  <a:pt x="635004" y="494776"/>
                  <a:pt x="635364" y="494776"/>
                  <a:pt x="635724" y="495137"/>
                </a:cubicBezTo>
                <a:lnTo>
                  <a:pt x="751638" y="607848"/>
                </a:lnTo>
                <a:cubicBezTo>
                  <a:pt x="763517" y="619011"/>
                  <a:pt x="781876" y="619011"/>
                  <a:pt x="793395" y="607487"/>
                </a:cubicBezTo>
                <a:cubicBezTo>
                  <a:pt x="804555" y="595604"/>
                  <a:pt x="804195" y="577239"/>
                  <a:pt x="792675" y="566076"/>
                </a:cubicBezTo>
                <a:lnTo>
                  <a:pt x="676402" y="453005"/>
                </a:lnTo>
                <a:cubicBezTo>
                  <a:pt x="667762" y="444363"/>
                  <a:pt x="667402" y="429959"/>
                  <a:pt x="676042" y="421316"/>
                </a:cubicBezTo>
                <a:cubicBezTo>
                  <a:pt x="684681" y="412314"/>
                  <a:pt x="698721" y="411954"/>
                  <a:pt x="707720" y="420956"/>
                </a:cubicBezTo>
                <a:lnTo>
                  <a:pt x="780796" y="491896"/>
                </a:lnTo>
                <a:cubicBezTo>
                  <a:pt x="780796" y="491896"/>
                  <a:pt x="780796" y="491896"/>
                  <a:pt x="781156" y="491896"/>
                </a:cubicBezTo>
                <a:lnTo>
                  <a:pt x="855312" y="564276"/>
                </a:lnTo>
                <a:cubicBezTo>
                  <a:pt x="866831" y="575439"/>
                  <a:pt x="885550" y="575079"/>
                  <a:pt x="896709" y="563555"/>
                </a:cubicBezTo>
                <a:cubicBezTo>
                  <a:pt x="902109" y="558154"/>
                  <a:pt x="905349" y="550592"/>
                  <a:pt x="904989" y="542670"/>
                </a:cubicBezTo>
                <a:cubicBezTo>
                  <a:pt x="904989" y="534747"/>
                  <a:pt x="901749" y="527545"/>
                  <a:pt x="895989" y="522144"/>
                </a:cubicBezTo>
                <a:lnTo>
                  <a:pt x="711244" y="342013"/>
                </a:lnTo>
                <a:lnTo>
                  <a:pt x="654083" y="286279"/>
                </a:lnTo>
                <a:lnTo>
                  <a:pt x="592887" y="286279"/>
                </a:lnTo>
                <a:lnTo>
                  <a:pt x="415057" y="386387"/>
                </a:lnTo>
                <a:cubicBezTo>
                  <a:pt x="402817" y="393229"/>
                  <a:pt x="389498" y="396830"/>
                  <a:pt x="376179" y="396830"/>
                </a:cubicBezTo>
                <a:cubicBezTo>
                  <a:pt x="355300" y="396830"/>
                  <a:pt x="334421" y="388547"/>
                  <a:pt x="319302" y="372703"/>
                </a:cubicBezTo>
                <a:cubicBezTo>
                  <a:pt x="289064" y="341374"/>
                  <a:pt x="289784" y="291321"/>
                  <a:pt x="320382" y="261072"/>
                </a:cubicBezTo>
                <a:lnTo>
                  <a:pt x="489932" y="93266"/>
                </a:lnTo>
                <a:cubicBezTo>
                  <a:pt x="508291" y="74901"/>
                  <a:pt x="529890" y="60497"/>
                  <a:pt x="552929" y="49694"/>
                </a:cubicBezTo>
                <a:cubicBezTo>
                  <a:pt x="537630" y="47533"/>
                  <a:pt x="522061" y="46633"/>
                  <a:pt x="506492" y="46993"/>
                </a:cubicBezTo>
                <a:close/>
                <a:moveTo>
                  <a:pt x="22319" y="0"/>
                </a:moveTo>
                <a:lnTo>
                  <a:pt x="143272" y="0"/>
                </a:lnTo>
                <a:cubicBezTo>
                  <a:pt x="167391" y="0"/>
                  <a:pt x="187190" y="19445"/>
                  <a:pt x="187910" y="43212"/>
                </a:cubicBezTo>
                <a:lnTo>
                  <a:pt x="270705" y="43212"/>
                </a:lnTo>
                <a:lnTo>
                  <a:pt x="451415" y="7922"/>
                </a:lnTo>
                <a:cubicBezTo>
                  <a:pt x="516931" y="-4681"/>
                  <a:pt x="583527" y="3241"/>
                  <a:pt x="644364" y="30969"/>
                </a:cubicBezTo>
                <a:cubicBezTo>
                  <a:pt x="644364" y="30969"/>
                  <a:pt x="644724" y="30969"/>
                  <a:pt x="645084" y="30969"/>
                </a:cubicBezTo>
                <a:lnTo>
                  <a:pt x="960066" y="30969"/>
                </a:lnTo>
                <a:cubicBezTo>
                  <a:pt x="965825" y="12964"/>
                  <a:pt x="982744" y="0"/>
                  <a:pt x="1002543" y="0"/>
                </a:cubicBezTo>
                <a:lnTo>
                  <a:pt x="1123496" y="0"/>
                </a:lnTo>
                <a:cubicBezTo>
                  <a:pt x="1135736" y="0"/>
                  <a:pt x="1145815" y="10083"/>
                  <a:pt x="1145815" y="22326"/>
                </a:cubicBezTo>
                <a:lnTo>
                  <a:pt x="1145815" y="169607"/>
                </a:lnTo>
                <a:cubicBezTo>
                  <a:pt x="1145815" y="181850"/>
                  <a:pt x="1135736" y="192293"/>
                  <a:pt x="1123496" y="192293"/>
                </a:cubicBezTo>
                <a:cubicBezTo>
                  <a:pt x="1111257" y="192293"/>
                  <a:pt x="1101178" y="181850"/>
                  <a:pt x="1101178" y="169607"/>
                </a:cubicBezTo>
                <a:lnTo>
                  <a:pt x="1101178" y="44652"/>
                </a:lnTo>
                <a:lnTo>
                  <a:pt x="1002543" y="44652"/>
                </a:lnTo>
                <a:lnTo>
                  <a:pt x="1002543" y="236220"/>
                </a:lnTo>
                <a:lnTo>
                  <a:pt x="1002543" y="469209"/>
                </a:lnTo>
                <a:lnTo>
                  <a:pt x="1101178" y="469209"/>
                </a:lnTo>
                <a:lnTo>
                  <a:pt x="1101178" y="343175"/>
                </a:lnTo>
                <a:cubicBezTo>
                  <a:pt x="1101178" y="330931"/>
                  <a:pt x="1111257" y="320849"/>
                  <a:pt x="1123496" y="320849"/>
                </a:cubicBezTo>
                <a:cubicBezTo>
                  <a:pt x="1135736" y="320849"/>
                  <a:pt x="1145815" y="330931"/>
                  <a:pt x="1145815" y="343175"/>
                </a:cubicBezTo>
                <a:lnTo>
                  <a:pt x="1145815" y="491536"/>
                </a:lnTo>
                <a:cubicBezTo>
                  <a:pt x="1145815" y="503779"/>
                  <a:pt x="1135736" y="514222"/>
                  <a:pt x="1123496" y="514222"/>
                </a:cubicBezTo>
                <a:lnTo>
                  <a:pt x="1002543" y="514222"/>
                </a:lnTo>
                <a:cubicBezTo>
                  <a:pt x="978065" y="514222"/>
                  <a:pt x="957906" y="494056"/>
                  <a:pt x="957906" y="469209"/>
                </a:cubicBezTo>
                <a:lnTo>
                  <a:pt x="957906" y="450124"/>
                </a:lnTo>
                <a:lnTo>
                  <a:pt x="911829" y="474971"/>
                </a:lnTo>
                <a:lnTo>
                  <a:pt x="927308" y="490095"/>
                </a:lnTo>
                <a:cubicBezTo>
                  <a:pt x="941707" y="503779"/>
                  <a:pt x="949626" y="522504"/>
                  <a:pt x="949986" y="542310"/>
                </a:cubicBezTo>
                <a:cubicBezTo>
                  <a:pt x="949986" y="561755"/>
                  <a:pt x="942787" y="580840"/>
                  <a:pt x="928748" y="594884"/>
                </a:cubicBezTo>
                <a:cubicBezTo>
                  <a:pt x="914348" y="609648"/>
                  <a:pt x="894909" y="617210"/>
                  <a:pt x="875831" y="617210"/>
                </a:cubicBezTo>
                <a:cubicBezTo>
                  <a:pt x="864311" y="617210"/>
                  <a:pt x="853152" y="614689"/>
                  <a:pt x="843072" y="609648"/>
                </a:cubicBezTo>
                <a:cubicBezTo>
                  <a:pt x="839473" y="620091"/>
                  <a:pt x="833353" y="630174"/>
                  <a:pt x="825433" y="638816"/>
                </a:cubicBezTo>
                <a:cubicBezTo>
                  <a:pt x="811034" y="653580"/>
                  <a:pt x="791595" y="661142"/>
                  <a:pt x="772156" y="661142"/>
                </a:cubicBezTo>
                <a:cubicBezTo>
                  <a:pt x="753437" y="661142"/>
                  <a:pt x="735079" y="654300"/>
                  <a:pt x="720679" y="640256"/>
                </a:cubicBezTo>
                <a:lnTo>
                  <a:pt x="712760" y="632694"/>
                </a:lnTo>
                <a:cubicBezTo>
                  <a:pt x="709520" y="641697"/>
                  <a:pt x="704120" y="650699"/>
                  <a:pt x="696921" y="657901"/>
                </a:cubicBezTo>
                <a:cubicBezTo>
                  <a:pt x="682881" y="671945"/>
                  <a:pt x="664523" y="680227"/>
                  <a:pt x="644364" y="680227"/>
                </a:cubicBezTo>
                <a:cubicBezTo>
                  <a:pt x="644364" y="680227"/>
                  <a:pt x="644004" y="680227"/>
                  <a:pt x="643644" y="680227"/>
                </a:cubicBezTo>
                <a:cubicBezTo>
                  <a:pt x="631404" y="680227"/>
                  <a:pt x="619525" y="677347"/>
                  <a:pt x="608726" y="671585"/>
                </a:cubicBezTo>
                <a:cubicBezTo>
                  <a:pt x="606206" y="679147"/>
                  <a:pt x="602246" y="686349"/>
                  <a:pt x="596846" y="692831"/>
                </a:cubicBezTo>
                <a:lnTo>
                  <a:pt x="578487" y="715157"/>
                </a:lnTo>
                <a:cubicBezTo>
                  <a:pt x="566608" y="729561"/>
                  <a:pt x="549329" y="738563"/>
                  <a:pt x="530250" y="740724"/>
                </a:cubicBezTo>
                <a:cubicBezTo>
                  <a:pt x="528090" y="740724"/>
                  <a:pt x="525930" y="741084"/>
                  <a:pt x="523411" y="741084"/>
                </a:cubicBezTo>
                <a:cubicBezTo>
                  <a:pt x="506851" y="741084"/>
                  <a:pt x="491372" y="735323"/>
                  <a:pt x="478413" y="724880"/>
                </a:cubicBezTo>
                <a:cubicBezTo>
                  <a:pt x="463654" y="712636"/>
                  <a:pt x="455014" y="696072"/>
                  <a:pt x="453215" y="678787"/>
                </a:cubicBezTo>
                <a:cubicBezTo>
                  <a:pt x="451415" y="678787"/>
                  <a:pt x="449975" y="678787"/>
                  <a:pt x="448175" y="678787"/>
                </a:cubicBezTo>
                <a:cubicBezTo>
                  <a:pt x="431616" y="678787"/>
                  <a:pt x="415777" y="673025"/>
                  <a:pt x="402817" y="662583"/>
                </a:cubicBezTo>
                <a:cubicBezTo>
                  <a:pt x="388778" y="651059"/>
                  <a:pt x="379779" y="634495"/>
                  <a:pt x="377619" y="616490"/>
                </a:cubicBezTo>
                <a:cubicBezTo>
                  <a:pt x="376179" y="616490"/>
                  <a:pt x="374379" y="616490"/>
                  <a:pt x="372939" y="616490"/>
                </a:cubicBezTo>
                <a:cubicBezTo>
                  <a:pt x="356740" y="616490"/>
                  <a:pt x="340901" y="611449"/>
                  <a:pt x="327582" y="600646"/>
                </a:cubicBezTo>
                <a:cubicBezTo>
                  <a:pt x="313542" y="589122"/>
                  <a:pt x="304543" y="572558"/>
                  <a:pt x="302383" y="554553"/>
                </a:cubicBezTo>
                <a:cubicBezTo>
                  <a:pt x="300943" y="554553"/>
                  <a:pt x="299143" y="554553"/>
                  <a:pt x="297343" y="554553"/>
                </a:cubicBezTo>
                <a:cubicBezTo>
                  <a:pt x="281504" y="554553"/>
                  <a:pt x="265305" y="549511"/>
                  <a:pt x="252346" y="538348"/>
                </a:cubicBezTo>
                <a:cubicBezTo>
                  <a:pt x="237227" y="526105"/>
                  <a:pt x="228947" y="509180"/>
                  <a:pt x="226787" y="491536"/>
                </a:cubicBezTo>
                <a:lnTo>
                  <a:pt x="216348" y="483253"/>
                </a:lnTo>
                <a:cubicBezTo>
                  <a:pt x="208068" y="476772"/>
                  <a:pt x="198349" y="472090"/>
                  <a:pt x="187910" y="469209"/>
                </a:cubicBezTo>
                <a:cubicBezTo>
                  <a:pt x="187910" y="494056"/>
                  <a:pt x="167751" y="514222"/>
                  <a:pt x="143272" y="514222"/>
                </a:cubicBezTo>
                <a:lnTo>
                  <a:pt x="22319" y="514222"/>
                </a:lnTo>
                <a:cubicBezTo>
                  <a:pt x="9720" y="514222"/>
                  <a:pt x="0" y="503779"/>
                  <a:pt x="0" y="491536"/>
                </a:cubicBezTo>
                <a:lnTo>
                  <a:pt x="0" y="350017"/>
                </a:lnTo>
                <a:cubicBezTo>
                  <a:pt x="0" y="337413"/>
                  <a:pt x="9720" y="327691"/>
                  <a:pt x="22319" y="327691"/>
                </a:cubicBezTo>
                <a:cubicBezTo>
                  <a:pt x="34558" y="327691"/>
                  <a:pt x="44638" y="337413"/>
                  <a:pt x="44638" y="350017"/>
                </a:cubicBezTo>
                <a:lnTo>
                  <a:pt x="44638" y="469209"/>
                </a:lnTo>
                <a:lnTo>
                  <a:pt x="143272" y="469209"/>
                </a:lnTo>
                <a:lnTo>
                  <a:pt x="143272" y="44652"/>
                </a:lnTo>
                <a:lnTo>
                  <a:pt x="44638" y="44652"/>
                </a:lnTo>
                <a:lnTo>
                  <a:pt x="44638" y="166366"/>
                </a:lnTo>
                <a:cubicBezTo>
                  <a:pt x="44638" y="178609"/>
                  <a:pt x="34558" y="188692"/>
                  <a:pt x="22319" y="188692"/>
                </a:cubicBezTo>
                <a:cubicBezTo>
                  <a:pt x="9720" y="188692"/>
                  <a:pt x="0" y="178609"/>
                  <a:pt x="0" y="166366"/>
                </a:cubicBezTo>
                <a:lnTo>
                  <a:pt x="0" y="22326"/>
                </a:lnTo>
                <a:cubicBezTo>
                  <a:pt x="0" y="10083"/>
                  <a:pt x="9720" y="0"/>
                  <a:pt x="22319" y="0"/>
                </a:cubicBezTo>
                <a:close/>
              </a:path>
            </a:pathLst>
          </a:custGeom>
          <a:solidFill>
            <a:schemeClr val="bg2"/>
          </a:solidFill>
          <a:ln>
            <a:noFill/>
          </a:ln>
          <a:effectLst/>
        </p:spPr>
        <p:txBody>
          <a:bodyPr wrap="square" anchor="ctr">
            <a:noAutofit/>
          </a:bodyPr>
          <a:lstStyle/>
          <a:p>
            <a:endParaRPr lang="en-US" dirty="0">
              <a:latin typeface="Lato Light" panose="020F0502020204030203" pitchFamily="34" charset="0"/>
            </a:endParaRPr>
          </a:p>
        </p:txBody>
      </p:sp>
      <p:sp>
        <p:nvSpPr>
          <p:cNvPr id="73" name="Freeform 72">
            <a:extLst>
              <a:ext uri="{FF2B5EF4-FFF2-40B4-BE49-F238E27FC236}">
                <a16:creationId xmlns:a16="http://schemas.microsoft.com/office/drawing/2014/main" id="{C3F32E43-B51D-4549-98E3-F425C96A04D1}"/>
              </a:ext>
            </a:extLst>
          </p:cNvPr>
          <p:cNvSpPr>
            <a:spLocks noChangeAspect="1" noChangeArrowheads="1"/>
          </p:cNvSpPr>
          <p:nvPr/>
        </p:nvSpPr>
        <p:spPr bwMode="auto">
          <a:xfrm>
            <a:off x="3472585" y="7261350"/>
            <a:ext cx="900416" cy="1020684"/>
          </a:xfrm>
          <a:custGeom>
            <a:avLst/>
            <a:gdLst>
              <a:gd name="connsiteX0" fmla="*/ 216332 w 1093427"/>
              <a:gd name="connsiteY0" fmla="*/ 1190625 h 1239478"/>
              <a:gd name="connsiteX1" fmla="*/ 233701 w 1093427"/>
              <a:gd name="connsiteY1" fmla="*/ 1197916 h 1239478"/>
              <a:gd name="connsiteX2" fmla="*/ 240938 w 1093427"/>
              <a:gd name="connsiteY2" fmla="*/ 1215049 h 1239478"/>
              <a:gd name="connsiteX3" fmla="*/ 233701 w 1093427"/>
              <a:gd name="connsiteY3" fmla="*/ 1232547 h 1239478"/>
              <a:gd name="connsiteX4" fmla="*/ 216332 w 1093427"/>
              <a:gd name="connsiteY4" fmla="*/ 1239474 h 1239478"/>
              <a:gd name="connsiteX5" fmla="*/ 199324 w 1093427"/>
              <a:gd name="connsiteY5" fmla="*/ 1232547 h 1239478"/>
              <a:gd name="connsiteX6" fmla="*/ 192087 w 1093427"/>
              <a:gd name="connsiteY6" fmla="*/ 1215049 h 1239478"/>
              <a:gd name="connsiteX7" fmla="*/ 199324 w 1093427"/>
              <a:gd name="connsiteY7" fmla="*/ 1197916 h 1239478"/>
              <a:gd name="connsiteX8" fmla="*/ 216332 w 1093427"/>
              <a:gd name="connsiteY8" fmla="*/ 1190625 h 1239478"/>
              <a:gd name="connsiteX9" fmla="*/ 927894 w 1093427"/>
              <a:gd name="connsiteY9" fmla="*/ 1060450 h 1239478"/>
              <a:gd name="connsiteX10" fmla="*/ 944901 w 1093427"/>
              <a:gd name="connsiteY10" fmla="*/ 1067741 h 1239478"/>
              <a:gd name="connsiteX11" fmla="*/ 952138 w 1093427"/>
              <a:gd name="connsiteY11" fmla="*/ 1084874 h 1239478"/>
              <a:gd name="connsiteX12" fmla="*/ 944901 w 1093427"/>
              <a:gd name="connsiteY12" fmla="*/ 1102372 h 1239478"/>
              <a:gd name="connsiteX13" fmla="*/ 927894 w 1093427"/>
              <a:gd name="connsiteY13" fmla="*/ 1109299 h 1239478"/>
              <a:gd name="connsiteX14" fmla="*/ 910524 w 1093427"/>
              <a:gd name="connsiteY14" fmla="*/ 1102372 h 1239478"/>
              <a:gd name="connsiteX15" fmla="*/ 903287 w 1093427"/>
              <a:gd name="connsiteY15" fmla="*/ 1084874 h 1239478"/>
              <a:gd name="connsiteX16" fmla="*/ 910524 w 1093427"/>
              <a:gd name="connsiteY16" fmla="*/ 1067741 h 1239478"/>
              <a:gd name="connsiteX17" fmla="*/ 927894 w 1093427"/>
              <a:gd name="connsiteY17" fmla="*/ 1060450 h 1239478"/>
              <a:gd name="connsiteX18" fmla="*/ 753142 w 1093427"/>
              <a:gd name="connsiteY18" fmla="*/ 1060450 h 1239478"/>
              <a:gd name="connsiteX19" fmla="*/ 835944 w 1093427"/>
              <a:gd name="connsiteY19" fmla="*/ 1060450 h 1239478"/>
              <a:gd name="connsiteX20" fmla="*/ 860065 w 1093427"/>
              <a:gd name="connsiteY20" fmla="*/ 1084874 h 1239478"/>
              <a:gd name="connsiteX21" fmla="*/ 835944 w 1093427"/>
              <a:gd name="connsiteY21" fmla="*/ 1109299 h 1239478"/>
              <a:gd name="connsiteX22" fmla="*/ 753142 w 1093427"/>
              <a:gd name="connsiteY22" fmla="*/ 1109299 h 1239478"/>
              <a:gd name="connsiteX23" fmla="*/ 728662 w 1093427"/>
              <a:gd name="connsiteY23" fmla="*/ 1084874 h 1239478"/>
              <a:gd name="connsiteX24" fmla="*/ 753142 w 1093427"/>
              <a:gd name="connsiteY24" fmla="*/ 1060450 h 1239478"/>
              <a:gd name="connsiteX25" fmla="*/ 463842 w 1093427"/>
              <a:gd name="connsiteY25" fmla="*/ 844951 h 1239478"/>
              <a:gd name="connsiteX26" fmla="*/ 463842 w 1093427"/>
              <a:gd name="connsiteY26" fmla="*/ 917678 h 1239478"/>
              <a:gd name="connsiteX27" fmla="*/ 497725 w 1093427"/>
              <a:gd name="connsiteY27" fmla="*/ 951161 h 1239478"/>
              <a:gd name="connsiteX28" fmla="*/ 604421 w 1093427"/>
              <a:gd name="connsiteY28" fmla="*/ 951161 h 1239478"/>
              <a:gd name="connsiteX29" fmla="*/ 638305 w 1093427"/>
              <a:gd name="connsiteY29" fmla="*/ 917678 h 1239478"/>
              <a:gd name="connsiteX30" fmla="*/ 638305 w 1093427"/>
              <a:gd name="connsiteY30" fmla="*/ 844951 h 1239478"/>
              <a:gd name="connsiteX31" fmla="*/ 280557 w 1093427"/>
              <a:gd name="connsiteY31" fmla="*/ 831046 h 1239478"/>
              <a:gd name="connsiteX32" fmla="*/ 310373 w 1093427"/>
              <a:gd name="connsiteY32" fmla="*/ 847239 h 1239478"/>
              <a:gd name="connsiteX33" fmla="*/ 293849 w 1093427"/>
              <a:gd name="connsiteY33" fmla="*/ 877467 h 1239478"/>
              <a:gd name="connsiteX34" fmla="*/ 178177 w 1093427"/>
              <a:gd name="connsiteY34" fmla="*/ 910933 h 1239478"/>
              <a:gd name="connsiteX35" fmla="*/ 48496 w 1093427"/>
              <a:gd name="connsiteY35" fmla="*/ 1083303 h 1239478"/>
              <a:gd name="connsiteX36" fmla="*/ 48496 w 1093427"/>
              <a:gd name="connsiteY36" fmla="*/ 1191258 h 1239478"/>
              <a:gd name="connsiteX37" fmla="*/ 116031 w 1093427"/>
              <a:gd name="connsiteY37" fmla="*/ 1191258 h 1239478"/>
              <a:gd name="connsiteX38" fmla="*/ 140099 w 1093427"/>
              <a:gd name="connsiteY38" fmla="*/ 1215368 h 1239478"/>
              <a:gd name="connsiteX39" fmla="*/ 116031 w 1093427"/>
              <a:gd name="connsiteY39" fmla="*/ 1239478 h 1239478"/>
              <a:gd name="connsiteX40" fmla="*/ 24068 w 1093427"/>
              <a:gd name="connsiteY40" fmla="*/ 1239478 h 1239478"/>
              <a:gd name="connsiteX41" fmla="*/ 0 w 1093427"/>
              <a:gd name="connsiteY41" fmla="*/ 1215368 h 1239478"/>
              <a:gd name="connsiteX42" fmla="*/ 0 w 1093427"/>
              <a:gd name="connsiteY42" fmla="*/ 1083303 h 1239478"/>
              <a:gd name="connsiteX43" fmla="*/ 45981 w 1093427"/>
              <a:gd name="connsiteY43" fmla="*/ 946199 h 1239478"/>
              <a:gd name="connsiteX44" fmla="*/ 164527 w 1093427"/>
              <a:gd name="connsiteY44" fmla="*/ 864152 h 1239478"/>
              <a:gd name="connsiteX45" fmla="*/ 796541 w 1093427"/>
              <a:gd name="connsiteY45" fmla="*/ 825924 h 1239478"/>
              <a:gd name="connsiteX46" fmla="*/ 928611 w 1093427"/>
              <a:gd name="connsiteY46" fmla="*/ 864076 h 1239478"/>
              <a:gd name="connsiteX47" fmla="*/ 1047725 w 1093427"/>
              <a:gd name="connsiteY47" fmla="*/ 946139 h 1239478"/>
              <a:gd name="connsiteX48" fmla="*/ 1093427 w 1093427"/>
              <a:gd name="connsiteY48" fmla="*/ 1083271 h 1239478"/>
              <a:gd name="connsiteX49" fmla="*/ 1093427 w 1093427"/>
              <a:gd name="connsiteY49" fmla="*/ 1215363 h 1239478"/>
              <a:gd name="connsiteX50" fmla="*/ 1069317 w 1093427"/>
              <a:gd name="connsiteY50" fmla="*/ 1239478 h 1239478"/>
              <a:gd name="connsiteX51" fmla="*/ 311448 w 1093427"/>
              <a:gd name="connsiteY51" fmla="*/ 1239478 h 1239478"/>
              <a:gd name="connsiteX52" fmla="*/ 287337 w 1093427"/>
              <a:gd name="connsiteY52" fmla="*/ 1215363 h 1239478"/>
              <a:gd name="connsiteX53" fmla="*/ 311448 w 1093427"/>
              <a:gd name="connsiteY53" fmla="*/ 1191248 h 1239478"/>
              <a:gd name="connsiteX54" fmla="*/ 1045206 w 1093427"/>
              <a:gd name="connsiteY54" fmla="*/ 1191248 h 1239478"/>
              <a:gd name="connsiteX55" fmla="*/ 1045206 w 1093427"/>
              <a:gd name="connsiteY55" fmla="*/ 1083271 h 1239478"/>
              <a:gd name="connsiteX56" fmla="*/ 915296 w 1093427"/>
              <a:gd name="connsiteY56" fmla="*/ 910866 h 1239478"/>
              <a:gd name="connsiteX57" fmla="*/ 782866 w 1093427"/>
              <a:gd name="connsiteY57" fmla="*/ 872354 h 1239478"/>
              <a:gd name="connsiteX58" fmla="*/ 766673 w 1093427"/>
              <a:gd name="connsiteY58" fmla="*/ 842481 h 1239478"/>
              <a:gd name="connsiteX59" fmla="*/ 796541 w 1093427"/>
              <a:gd name="connsiteY59" fmla="*/ 825924 h 1239478"/>
              <a:gd name="connsiteX60" fmla="*/ 546100 w 1093427"/>
              <a:gd name="connsiteY60" fmla="*/ 445197 h 1239478"/>
              <a:gd name="connsiteX61" fmla="*/ 521517 w 1093427"/>
              <a:gd name="connsiteY61" fmla="*/ 469719 h 1239478"/>
              <a:gd name="connsiteX62" fmla="*/ 546100 w 1093427"/>
              <a:gd name="connsiteY62" fmla="*/ 493881 h 1239478"/>
              <a:gd name="connsiteX63" fmla="*/ 570321 w 1093427"/>
              <a:gd name="connsiteY63" fmla="*/ 469719 h 1239478"/>
              <a:gd name="connsiteX64" fmla="*/ 546100 w 1093427"/>
              <a:gd name="connsiteY64" fmla="*/ 445197 h 1239478"/>
              <a:gd name="connsiteX65" fmla="*/ 546100 w 1093427"/>
              <a:gd name="connsiteY65" fmla="*/ 396875 h 1239478"/>
              <a:gd name="connsiteX66" fmla="*/ 618763 w 1093427"/>
              <a:gd name="connsiteY66" fmla="*/ 469719 h 1239478"/>
              <a:gd name="connsiteX67" fmla="*/ 546100 w 1093427"/>
              <a:gd name="connsiteY67" fmla="*/ 542564 h 1239478"/>
              <a:gd name="connsiteX68" fmla="*/ 473075 w 1093427"/>
              <a:gd name="connsiteY68" fmla="*/ 469719 h 1239478"/>
              <a:gd name="connsiteX69" fmla="*/ 546100 w 1093427"/>
              <a:gd name="connsiteY69" fmla="*/ 396875 h 1239478"/>
              <a:gd name="connsiteX70" fmla="*/ 548910 w 1093427"/>
              <a:gd name="connsiteY70" fmla="*/ 179253 h 1239478"/>
              <a:gd name="connsiteX71" fmla="*/ 410854 w 1093427"/>
              <a:gd name="connsiteY71" fmla="*/ 214896 h 1239478"/>
              <a:gd name="connsiteX72" fmla="*/ 324344 w 1093427"/>
              <a:gd name="connsiteY72" fmla="*/ 302744 h 1239478"/>
              <a:gd name="connsiteX73" fmla="*/ 364715 w 1093427"/>
              <a:gd name="connsiteY73" fmla="*/ 618132 h 1239478"/>
              <a:gd name="connsiteX74" fmla="*/ 435005 w 1093427"/>
              <a:gd name="connsiteY74" fmla="*/ 792387 h 1239478"/>
              <a:gd name="connsiteX75" fmla="*/ 438970 w 1093427"/>
              <a:gd name="connsiteY75" fmla="*/ 796347 h 1239478"/>
              <a:gd name="connsiteX76" fmla="*/ 524039 w 1093427"/>
              <a:gd name="connsiteY76" fmla="*/ 796347 h 1239478"/>
              <a:gd name="connsiteX77" fmla="*/ 524039 w 1093427"/>
              <a:gd name="connsiteY77" fmla="*/ 619572 h 1239478"/>
              <a:gd name="connsiteX78" fmla="*/ 548190 w 1093427"/>
              <a:gd name="connsiteY78" fmla="*/ 595450 h 1239478"/>
              <a:gd name="connsiteX79" fmla="*/ 572340 w 1093427"/>
              <a:gd name="connsiteY79" fmla="*/ 619572 h 1239478"/>
              <a:gd name="connsiteX80" fmla="*/ 572340 w 1093427"/>
              <a:gd name="connsiteY80" fmla="*/ 796347 h 1239478"/>
              <a:gd name="connsiteX81" fmla="*/ 658130 w 1093427"/>
              <a:gd name="connsiteY81" fmla="*/ 796347 h 1239478"/>
              <a:gd name="connsiteX82" fmla="*/ 662095 w 1093427"/>
              <a:gd name="connsiteY82" fmla="*/ 792387 h 1239478"/>
              <a:gd name="connsiteX83" fmla="*/ 732745 w 1093427"/>
              <a:gd name="connsiteY83" fmla="*/ 617771 h 1239478"/>
              <a:gd name="connsiteX84" fmla="*/ 807000 w 1093427"/>
              <a:gd name="connsiteY84" fmla="*/ 437036 h 1239478"/>
              <a:gd name="connsiteX85" fmla="*/ 681920 w 1093427"/>
              <a:gd name="connsiteY85" fmla="*/ 216337 h 1239478"/>
              <a:gd name="connsiteX86" fmla="*/ 548910 w 1093427"/>
              <a:gd name="connsiteY86" fmla="*/ 179253 h 1239478"/>
              <a:gd name="connsiteX87" fmla="*/ 552019 w 1093427"/>
              <a:gd name="connsiteY87" fmla="*/ 130649 h 1239478"/>
              <a:gd name="connsiteX88" fmla="*/ 707152 w 1093427"/>
              <a:gd name="connsiteY88" fmla="*/ 174933 h 1239478"/>
              <a:gd name="connsiteX89" fmla="*/ 814569 w 1093427"/>
              <a:gd name="connsiteY89" fmla="*/ 284382 h 1239478"/>
              <a:gd name="connsiteX90" fmla="*/ 855301 w 1093427"/>
              <a:gd name="connsiteY90" fmla="*/ 437036 h 1239478"/>
              <a:gd name="connsiteX91" fmla="*/ 767349 w 1093427"/>
              <a:gd name="connsiteY91" fmla="*/ 651974 h 1239478"/>
              <a:gd name="connsiteX92" fmla="*/ 710397 w 1093427"/>
              <a:gd name="connsiteY92" fmla="*/ 792387 h 1239478"/>
              <a:gd name="connsiteX93" fmla="*/ 686606 w 1093427"/>
              <a:gd name="connsiteY93" fmla="*/ 836311 h 1239478"/>
              <a:gd name="connsiteX94" fmla="*/ 686606 w 1093427"/>
              <a:gd name="connsiteY94" fmla="*/ 917678 h 1239478"/>
              <a:gd name="connsiteX95" fmla="*/ 604421 w 1093427"/>
              <a:gd name="connsiteY95" fmla="*/ 999765 h 1239478"/>
              <a:gd name="connsiteX96" fmla="*/ 497725 w 1093427"/>
              <a:gd name="connsiteY96" fmla="*/ 999765 h 1239478"/>
              <a:gd name="connsiteX97" fmla="*/ 415180 w 1093427"/>
              <a:gd name="connsiteY97" fmla="*/ 917678 h 1239478"/>
              <a:gd name="connsiteX98" fmla="*/ 415180 w 1093427"/>
              <a:gd name="connsiteY98" fmla="*/ 838831 h 1239478"/>
              <a:gd name="connsiteX99" fmla="*/ 386703 w 1093427"/>
              <a:gd name="connsiteY99" fmla="*/ 792387 h 1239478"/>
              <a:gd name="connsiteX100" fmla="*/ 329751 w 1093427"/>
              <a:gd name="connsiteY100" fmla="*/ 651974 h 1239478"/>
              <a:gd name="connsiteX101" fmla="*/ 245764 w 1093427"/>
              <a:gd name="connsiteY101" fmla="*/ 485640 h 1239478"/>
              <a:gd name="connsiteX102" fmla="*/ 281089 w 1093427"/>
              <a:gd name="connsiteY102" fmla="*/ 280422 h 1239478"/>
              <a:gd name="connsiteX103" fmla="*/ 388506 w 1093427"/>
              <a:gd name="connsiteY103" fmla="*/ 171693 h 1239478"/>
              <a:gd name="connsiteX104" fmla="*/ 552019 w 1093427"/>
              <a:gd name="connsiteY104" fmla="*/ 130649 h 1239478"/>
              <a:gd name="connsiteX105" fmla="*/ 755759 w 1093427"/>
              <a:gd name="connsiteY105" fmla="*/ 35763 h 1239478"/>
              <a:gd name="connsiteX106" fmla="*/ 772993 w 1093427"/>
              <a:gd name="connsiteY106" fmla="*/ 43037 h 1239478"/>
              <a:gd name="connsiteX107" fmla="*/ 772993 w 1093427"/>
              <a:gd name="connsiteY107" fmla="*/ 77162 h 1239478"/>
              <a:gd name="connsiteX108" fmla="*/ 725844 w 1093427"/>
              <a:gd name="connsiteY108" fmla="*/ 124219 h 1239478"/>
              <a:gd name="connsiteX109" fmla="*/ 709057 w 1093427"/>
              <a:gd name="connsiteY109" fmla="*/ 131404 h 1239478"/>
              <a:gd name="connsiteX110" fmla="*/ 691912 w 1093427"/>
              <a:gd name="connsiteY110" fmla="*/ 124219 h 1239478"/>
              <a:gd name="connsiteX111" fmla="*/ 691912 w 1093427"/>
              <a:gd name="connsiteY111" fmla="*/ 90094 h 1239478"/>
              <a:gd name="connsiteX112" fmla="*/ 739060 w 1093427"/>
              <a:gd name="connsiteY112" fmla="*/ 43037 h 1239478"/>
              <a:gd name="connsiteX113" fmla="*/ 755759 w 1093427"/>
              <a:gd name="connsiteY113" fmla="*/ 35763 h 1239478"/>
              <a:gd name="connsiteX114" fmla="*/ 337725 w 1093427"/>
              <a:gd name="connsiteY114" fmla="*/ 35754 h 1239478"/>
              <a:gd name="connsiteX115" fmla="*/ 354899 w 1093427"/>
              <a:gd name="connsiteY115" fmla="*/ 43001 h 1239478"/>
              <a:gd name="connsiteX116" fmla="*/ 402626 w 1093427"/>
              <a:gd name="connsiteY116" fmla="*/ 90245 h 1239478"/>
              <a:gd name="connsiteX117" fmla="*/ 402626 w 1093427"/>
              <a:gd name="connsiteY117" fmla="*/ 124247 h 1239478"/>
              <a:gd name="connsiteX118" fmla="*/ 385632 w 1093427"/>
              <a:gd name="connsiteY118" fmla="*/ 131405 h 1239478"/>
              <a:gd name="connsiteX119" fmla="*/ 368277 w 1093427"/>
              <a:gd name="connsiteY119" fmla="*/ 124247 h 1239478"/>
              <a:gd name="connsiteX120" fmla="*/ 320551 w 1093427"/>
              <a:gd name="connsiteY120" fmla="*/ 76645 h 1239478"/>
              <a:gd name="connsiteX121" fmla="*/ 320551 w 1093427"/>
              <a:gd name="connsiteY121" fmla="*/ 43001 h 1239478"/>
              <a:gd name="connsiteX122" fmla="*/ 337725 w 1093427"/>
              <a:gd name="connsiteY122" fmla="*/ 35754 h 1239478"/>
              <a:gd name="connsiteX123" fmla="*/ 548481 w 1093427"/>
              <a:gd name="connsiteY123" fmla="*/ 0 h 1239478"/>
              <a:gd name="connsiteX124" fmla="*/ 572725 w 1093427"/>
              <a:gd name="connsiteY124" fmla="*/ 24067 h 1239478"/>
              <a:gd name="connsiteX125" fmla="*/ 572725 w 1093427"/>
              <a:gd name="connsiteY125" fmla="*/ 73998 h 1239478"/>
              <a:gd name="connsiteX126" fmla="*/ 548481 w 1093427"/>
              <a:gd name="connsiteY126" fmla="*/ 98066 h 1239478"/>
              <a:gd name="connsiteX127" fmla="*/ 523875 w 1093427"/>
              <a:gd name="connsiteY127" fmla="*/ 73998 h 1239478"/>
              <a:gd name="connsiteX128" fmla="*/ 523875 w 1093427"/>
              <a:gd name="connsiteY128" fmla="*/ 24067 h 1239478"/>
              <a:gd name="connsiteX129" fmla="*/ 548481 w 1093427"/>
              <a:gd name="connsiteY129" fmla="*/ 0 h 1239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093427" h="1239478">
                <a:moveTo>
                  <a:pt x="216332" y="1190625"/>
                </a:moveTo>
                <a:cubicBezTo>
                  <a:pt x="222845" y="1190625"/>
                  <a:pt x="228997" y="1193542"/>
                  <a:pt x="233701" y="1197916"/>
                </a:cubicBezTo>
                <a:cubicBezTo>
                  <a:pt x="238043" y="1202291"/>
                  <a:pt x="240938" y="1208852"/>
                  <a:pt x="240938" y="1215049"/>
                </a:cubicBezTo>
                <a:cubicBezTo>
                  <a:pt x="240938" y="1221611"/>
                  <a:pt x="238043" y="1227808"/>
                  <a:pt x="233701" y="1232547"/>
                </a:cubicBezTo>
                <a:cubicBezTo>
                  <a:pt x="228997" y="1236922"/>
                  <a:pt x="222845" y="1239474"/>
                  <a:pt x="216332" y="1239474"/>
                </a:cubicBezTo>
                <a:cubicBezTo>
                  <a:pt x="209818" y="1239474"/>
                  <a:pt x="203666" y="1236922"/>
                  <a:pt x="199324" y="1232547"/>
                </a:cubicBezTo>
                <a:cubicBezTo>
                  <a:pt x="194620" y="1227808"/>
                  <a:pt x="192087" y="1221611"/>
                  <a:pt x="192087" y="1215049"/>
                </a:cubicBezTo>
                <a:cubicBezTo>
                  <a:pt x="192087" y="1208852"/>
                  <a:pt x="194620" y="1202291"/>
                  <a:pt x="199324" y="1197916"/>
                </a:cubicBezTo>
                <a:cubicBezTo>
                  <a:pt x="203666" y="1193542"/>
                  <a:pt x="209818" y="1190625"/>
                  <a:pt x="216332" y="1190625"/>
                </a:cubicBezTo>
                <a:close/>
                <a:moveTo>
                  <a:pt x="927894" y="1060450"/>
                </a:moveTo>
                <a:cubicBezTo>
                  <a:pt x="934045" y="1060450"/>
                  <a:pt x="940559" y="1063002"/>
                  <a:pt x="944901" y="1067741"/>
                </a:cubicBezTo>
                <a:cubicBezTo>
                  <a:pt x="949605" y="1072116"/>
                  <a:pt x="952138" y="1078677"/>
                  <a:pt x="952138" y="1084874"/>
                </a:cubicBezTo>
                <a:cubicBezTo>
                  <a:pt x="952138" y="1091436"/>
                  <a:pt x="949605" y="1097633"/>
                  <a:pt x="944901" y="1102372"/>
                </a:cubicBezTo>
                <a:cubicBezTo>
                  <a:pt x="940559" y="1106747"/>
                  <a:pt x="934045" y="1109299"/>
                  <a:pt x="927894" y="1109299"/>
                </a:cubicBezTo>
                <a:cubicBezTo>
                  <a:pt x="921380" y="1109299"/>
                  <a:pt x="915229" y="1106747"/>
                  <a:pt x="910524" y="1102372"/>
                </a:cubicBezTo>
                <a:cubicBezTo>
                  <a:pt x="906182" y="1097633"/>
                  <a:pt x="903287" y="1091436"/>
                  <a:pt x="903287" y="1084874"/>
                </a:cubicBezTo>
                <a:cubicBezTo>
                  <a:pt x="903287" y="1078677"/>
                  <a:pt x="906182" y="1072116"/>
                  <a:pt x="910524" y="1067741"/>
                </a:cubicBezTo>
                <a:cubicBezTo>
                  <a:pt x="915229" y="1063002"/>
                  <a:pt x="921380" y="1060450"/>
                  <a:pt x="927894" y="1060450"/>
                </a:cubicBezTo>
                <a:close/>
                <a:moveTo>
                  <a:pt x="753142" y="1060450"/>
                </a:moveTo>
                <a:lnTo>
                  <a:pt x="835944" y="1060450"/>
                </a:lnTo>
                <a:cubicBezTo>
                  <a:pt x="849265" y="1060450"/>
                  <a:pt x="860065" y="1071386"/>
                  <a:pt x="860065" y="1084874"/>
                </a:cubicBezTo>
                <a:cubicBezTo>
                  <a:pt x="860065" y="1098362"/>
                  <a:pt x="849265" y="1109299"/>
                  <a:pt x="835944" y="1109299"/>
                </a:cubicBezTo>
                <a:lnTo>
                  <a:pt x="753142" y="1109299"/>
                </a:lnTo>
                <a:cubicBezTo>
                  <a:pt x="739462" y="1109299"/>
                  <a:pt x="728662" y="1098362"/>
                  <a:pt x="728662" y="1084874"/>
                </a:cubicBezTo>
                <a:cubicBezTo>
                  <a:pt x="728662" y="1071386"/>
                  <a:pt x="739462" y="1060450"/>
                  <a:pt x="753142" y="1060450"/>
                </a:cubicBezTo>
                <a:close/>
                <a:moveTo>
                  <a:pt x="463842" y="844951"/>
                </a:moveTo>
                <a:lnTo>
                  <a:pt x="463842" y="917678"/>
                </a:lnTo>
                <a:cubicBezTo>
                  <a:pt x="463842" y="936039"/>
                  <a:pt x="478981" y="951161"/>
                  <a:pt x="497725" y="951161"/>
                </a:cubicBezTo>
                <a:lnTo>
                  <a:pt x="604421" y="951161"/>
                </a:lnTo>
                <a:cubicBezTo>
                  <a:pt x="623165" y="951161"/>
                  <a:pt x="638305" y="936039"/>
                  <a:pt x="638305" y="917678"/>
                </a:cubicBezTo>
                <a:lnTo>
                  <a:pt x="638305" y="844951"/>
                </a:lnTo>
                <a:close/>
                <a:moveTo>
                  <a:pt x="280557" y="831046"/>
                </a:moveTo>
                <a:cubicBezTo>
                  <a:pt x="293130" y="827088"/>
                  <a:pt x="306781" y="834645"/>
                  <a:pt x="310373" y="847239"/>
                </a:cubicBezTo>
                <a:cubicBezTo>
                  <a:pt x="313966" y="860194"/>
                  <a:pt x="306781" y="873509"/>
                  <a:pt x="293849" y="877467"/>
                </a:cubicBezTo>
                <a:lnTo>
                  <a:pt x="178177" y="910933"/>
                </a:lnTo>
                <a:cubicBezTo>
                  <a:pt x="101662" y="932884"/>
                  <a:pt x="48496" y="1003775"/>
                  <a:pt x="48496" y="1083303"/>
                </a:cubicBezTo>
                <a:lnTo>
                  <a:pt x="48496" y="1191258"/>
                </a:lnTo>
                <a:lnTo>
                  <a:pt x="116031" y="1191258"/>
                </a:lnTo>
                <a:cubicBezTo>
                  <a:pt x="129322" y="1191258"/>
                  <a:pt x="140099" y="1202054"/>
                  <a:pt x="140099" y="1215368"/>
                </a:cubicBezTo>
                <a:cubicBezTo>
                  <a:pt x="140099" y="1228683"/>
                  <a:pt x="129322" y="1239478"/>
                  <a:pt x="116031" y="1239478"/>
                </a:cubicBezTo>
                <a:lnTo>
                  <a:pt x="24068" y="1239478"/>
                </a:lnTo>
                <a:cubicBezTo>
                  <a:pt x="10777" y="1239478"/>
                  <a:pt x="0" y="1228683"/>
                  <a:pt x="0" y="1215368"/>
                </a:cubicBezTo>
                <a:lnTo>
                  <a:pt x="0" y="1083303"/>
                </a:lnTo>
                <a:cubicBezTo>
                  <a:pt x="0" y="1033643"/>
                  <a:pt x="15806" y="986142"/>
                  <a:pt x="45981" y="946199"/>
                </a:cubicBezTo>
                <a:cubicBezTo>
                  <a:pt x="75438" y="906255"/>
                  <a:pt x="116749" y="878187"/>
                  <a:pt x="164527" y="864152"/>
                </a:cubicBezTo>
                <a:close/>
                <a:moveTo>
                  <a:pt x="796541" y="825924"/>
                </a:moveTo>
                <a:lnTo>
                  <a:pt x="928611" y="864076"/>
                </a:lnTo>
                <a:cubicBezTo>
                  <a:pt x="976472" y="878113"/>
                  <a:pt x="1017856" y="906187"/>
                  <a:pt x="1047725" y="946139"/>
                </a:cubicBezTo>
                <a:cubicBezTo>
                  <a:pt x="1077593" y="986091"/>
                  <a:pt x="1093427" y="1033601"/>
                  <a:pt x="1093427" y="1083271"/>
                </a:cubicBezTo>
                <a:lnTo>
                  <a:pt x="1093427" y="1215363"/>
                </a:lnTo>
                <a:cubicBezTo>
                  <a:pt x="1093427" y="1228681"/>
                  <a:pt x="1082631" y="1239478"/>
                  <a:pt x="1069317" y="1239478"/>
                </a:cubicBezTo>
                <a:lnTo>
                  <a:pt x="311448" y="1239478"/>
                </a:lnTo>
                <a:cubicBezTo>
                  <a:pt x="298133" y="1239478"/>
                  <a:pt x="287337" y="1228681"/>
                  <a:pt x="287337" y="1215363"/>
                </a:cubicBezTo>
                <a:cubicBezTo>
                  <a:pt x="287337" y="1202046"/>
                  <a:pt x="298133" y="1191248"/>
                  <a:pt x="311448" y="1191248"/>
                </a:cubicBezTo>
                <a:lnTo>
                  <a:pt x="1045206" y="1191248"/>
                </a:lnTo>
                <a:lnTo>
                  <a:pt x="1045206" y="1083271"/>
                </a:lnTo>
                <a:cubicBezTo>
                  <a:pt x="1045206" y="1003727"/>
                  <a:pt x="991586" y="932822"/>
                  <a:pt x="915296" y="910866"/>
                </a:cubicBezTo>
                <a:lnTo>
                  <a:pt x="782866" y="872354"/>
                </a:lnTo>
                <a:cubicBezTo>
                  <a:pt x="770271" y="868755"/>
                  <a:pt x="762714" y="855438"/>
                  <a:pt x="766673" y="842481"/>
                </a:cubicBezTo>
                <a:cubicBezTo>
                  <a:pt x="770271" y="829883"/>
                  <a:pt x="783586" y="822325"/>
                  <a:pt x="796541" y="825924"/>
                </a:cubicBezTo>
                <a:close/>
                <a:moveTo>
                  <a:pt x="546100" y="445197"/>
                </a:moveTo>
                <a:cubicBezTo>
                  <a:pt x="532362" y="445197"/>
                  <a:pt x="521517" y="456016"/>
                  <a:pt x="521517" y="469719"/>
                </a:cubicBezTo>
                <a:cubicBezTo>
                  <a:pt x="521517" y="483062"/>
                  <a:pt x="532362" y="493881"/>
                  <a:pt x="546100" y="493881"/>
                </a:cubicBezTo>
                <a:cubicBezTo>
                  <a:pt x="559114" y="493881"/>
                  <a:pt x="570321" y="483062"/>
                  <a:pt x="570321" y="469719"/>
                </a:cubicBezTo>
                <a:cubicBezTo>
                  <a:pt x="570321" y="456016"/>
                  <a:pt x="559114" y="445197"/>
                  <a:pt x="546100" y="445197"/>
                </a:cubicBezTo>
                <a:close/>
                <a:moveTo>
                  <a:pt x="546100" y="396875"/>
                </a:moveTo>
                <a:cubicBezTo>
                  <a:pt x="586227" y="396875"/>
                  <a:pt x="618763" y="429691"/>
                  <a:pt x="618763" y="469719"/>
                </a:cubicBezTo>
                <a:cubicBezTo>
                  <a:pt x="618763" y="509748"/>
                  <a:pt x="586227" y="542564"/>
                  <a:pt x="546100" y="542564"/>
                </a:cubicBezTo>
                <a:cubicBezTo>
                  <a:pt x="505972" y="542564"/>
                  <a:pt x="473075" y="509748"/>
                  <a:pt x="473075" y="469719"/>
                </a:cubicBezTo>
                <a:cubicBezTo>
                  <a:pt x="473075" y="429691"/>
                  <a:pt x="505972" y="396875"/>
                  <a:pt x="546100" y="396875"/>
                </a:cubicBezTo>
                <a:close/>
                <a:moveTo>
                  <a:pt x="548910" y="179253"/>
                </a:moveTo>
                <a:cubicBezTo>
                  <a:pt x="503132" y="179253"/>
                  <a:pt x="456272" y="191134"/>
                  <a:pt x="410854" y="214896"/>
                </a:cubicBezTo>
                <a:cubicBezTo>
                  <a:pt x="374087" y="234338"/>
                  <a:pt x="343809" y="264581"/>
                  <a:pt x="324344" y="302744"/>
                </a:cubicBezTo>
                <a:cubicBezTo>
                  <a:pt x="255857" y="435956"/>
                  <a:pt x="300193" y="552966"/>
                  <a:pt x="364715" y="618132"/>
                </a:cubicBezTo>
                <a:cubicBezTo>
                  <a:pt x="410133" y="664216"/>
                  <a:pt x="435005" y="726141"/>
                  <a:pt x="435005" y="792387"/>
                </a:cubicBezTo>
                <a:cubicBezTo>
                  <a:pt x="435005" y="794547"/>
                  <a:pt x="436807" y="796347"/>
                  <a:pt x="438970" y="796347"/>
                </a:cubicBezTo>
                <a:lnTo>
                  <a:pt x="524039" y="796347"/>
                </a:lnTo>
                <a:lnTo>
                  <a:pt x="524039" y="619572"/>
                </a:lnTo>
                <a:cubicBezTo>
                  <a:pt x="524039" y="606250"/>
                  <a:pt x="534853" y="595450"/>
                  <a:pt x="548190" y="595450"/>
                </a:cubicBezTo>
                <a:cubicBezTo>
                  <a:pt x="561887" y="595450"/>
                  <a:pt x="572340" y="606250"/>
                  <a:pt x="572340" y="619572"/>
                </a:cubicBezTo>
                <a:lnTo>
                  <a:pt x="572340" y="796347"/>
                </a:lnTo>
                <a:lnTo>
                  <a:pt x="658130" y="796347"/>
                </a:lnTo>
                <a:cubicBezTo>
                  <a:pt x="660293" y="796347"/>
                  <a:pt x="662095" y="794547"/>
                  <a:pt x="662095" y="792387"/>
                </a:cubicBezTo>
                <a:cubicBezTo>
                  <a:pt x="662095" y="726141"/>
                  <a:pt x="686967" y="664216"/>
                  <a:pt x="732745" y="617771"/>
                </a:cubicBezTo>
                <a:cubicBezTo>
                  <a:pt x="780326" y="569527"/>
                  <a:pt x="807000" y="505082"/>
                  <a:pt x="807000" y="437036"/>
                </a:cubicBezTo>
                <a:cubicBezTo>
                  <a:pt x="807000" y="345948"/>
                  <a:pt x="760140" y="263501"/>
                  <a:pt x="681920" y="216337"/>
                </a:cubicBezTo>
                <a:cubicBezTo>
                  <a:pt x="641188" y="191494"/>
                  <a:pt x="595770" y="179253"/>
                  <a:pt x="548910" y="179253"/>
                </a:cubicBezTo>
                <a:close/>
                <a:moveTo>
                  <a:pt x="552019" y="130649"/>
                </a:moveTo>
                <a:cubicBezTo>
                  <a:pt x="606404" y="131189"/>
                  <a:pt x="659391" y="145950"/>
                  <a:pt x="707152" y="174933"/>
                </a:cubicBezTo>
                <a:cubicBezTo>
                  <a:pt x="751489" y="201575"/>
                  <a:pt x="788616" y="239739"/>
                  <a:pt x="814569" y="284382"/>
                </a:cubicBezTo>
                <a:cubicBezTo>
                  <a:pt x="841243" y="330826"/>
                  <a:pt x="855301" y="383391"/>
                  <a:pt x="855301" y="437036"/>
                </a:cubicBezTo>
                <a:cubicBezTo>
                  <a:pt x="855301" y="518043"/>
                  <a:pt x="823941" y="594009"/>
                  <a:pt x="767349" y="651974"/>
                </a:cubicBezTo>
                <a:cubicBezTo>
                  <a:pt x="730582" y="689058"/>
                  <a:pt x="710397" y="739102"/>
                  <a:pt x="710397" y="792387"/>
                </a:cubicBezTo>
                <a:cubicBezTo>
                  <a:pt x="710397" y="810748"/>
                  <a:pt x="701025" y="826950"/>
                  <a:pt x="686606" y="836311"/>
                </a:cubicBezTo>
                <a:lnTo>
                  <a:pt x="686606" y="917678"/>
                </a:lnTo>
                <a:cubicBezTo>
                  <a:pt x="686606" y="963042"/>
                  <a:pt x="649839" y="999765"/>
                  <a:pt x="604421" y="999765"/>
                </a:cubicBezTo>
                <a:lnTo>
                  <a:pt x="497725" y="999765"/>
                </a:lnTo>
                <a:cubicBezTo>
                  <a:pt x="452307" y="999765"/>
                  <a:pt x="415180" y="963042"/>
                  <a:pt x="415180" y="917678"/>
                </a:cubicBezTo>
                <a:lnTo>
                  <a:pt x="415180" y="838831"/>
                </a:lnTo>
                <a:cubicBezTo>
                  <a:pt x="398238" y="830550"/>
                  <a:pt x="386703" y="812908"/>
                  <a:pt x="386703" y="792387"/>
                </a:cubicBezTo>
                <a:cubicBezTo>
                  <a:pt x="386703" y="739102"/>
                  <a:pt x="366518" y="689058"/>
                  <a:pt x="329751" y="651974"/>
                </a:cubicBezTo>
                <a:cubicBezTo>
                  <a:pt x="284693" y="606250"/>
                  <a:pt x="255857" y="548645"/>
                  <a:pt x="245764" y="485640"/>
                </a:cubicBezTo>
                <a:cubicBezTo>
                  <a:pt x="234950" y="417954"/>
                  <a:pt x="247206" y="347028"/>
                  <a:pt x="281089" y="280422"/>
                </a:cubicBezTo>
                <a:cubicBezTo>
                  <a:pt x="305240" y="233618"/>
                  <a:pt x="342367" y="196175"/>
                  <a:pt x="388506" y="171693"/>
                </a:cubicBezTo>
                <a:cubicBezTo>
                  <a:pt x="441854" y="143790"/>
                  <a:pt x="497635" y="130109"/>
                  <a:pt x="552019" y="130649"/>
                </a:cubicBezTo>
                <a:close/>
                <a:moveTo>
                  <a:pt x="755759" y="35763"/>
                </a:moveTo>
                <a:cubicBezTo>
                  <a:pt x="761920" y="35763"/>
                  <a:pt x="768171" y="38187"/>
                  <a:pt x="772993" y="43037"/>
                </a:cubicBezTo>
                <a:cubicBezTo>
                  <a:pt x="782280" y="52376"/>
                  <a:pt x="782280" y="67463"/>
                  <a:pt x="772993" y="77162"/>
                </a:cubicBezTo>
                <a:lnTo>
                  <a:pt x="725844" y="124219"/>
                </a:lnTo>
                <a:cubicBezTo>
                  <a:pt x="721201" y="128889"/>
                  <a:pt x="715129" y="131404"/>
                  <a:pt x="709057" y="131404"/>
                </a:cubicBezTo>
                <a:cubicBezTo>
                  <a:pt x="702984" y="131404"/>
                  <a:pt x="696555" y="128889"/>
                  <a:pt x="691912" y="124219"/>
                </a:cubicBezTo>
                <a:cubicBezTo>
                  <a:pt x="682625" y="114880"/>
                  <a:pt x="682625" y="99433"/>
                  <a:pt x="691912" y="90094"/>
                </a:cubicBezTo>
                <a:lnTo>
                  <a:pt x="739060" y="43037"/>
                </a:lnTo>
                <a:cubicBezTo>
                  <a:pt x="743525" y="38187"/>
                  <a:pt x="749597" y="35763"/>
                  <a:pt x="755759" y="35763"/>
                </a:cubicBezTo>
                <a:close/>
                <a:moveTo>
                  <a:pt x="337725" y="35754"/>
                </a:moveTo>
                <a:cubicBezTo>
                  <a:pt x="343962" y="35754"/>
                  <a:pt x="350199" y="38170"/>
                  <a:pt x="354899" y="43001"/>
                </a:cubicBezTo>
                <a:lnTo>
                  <a:pt x="402626" y="90245"/>
                </a:lnTo>
                <a:cubicBezTo>
                  <a:pt x="412388" y="99551"/>
                  <a:pt x="412388" y="114941"/>
                  <a:pt x="402626" y="124247"/>
                </a:cubicBezTo>
                <a:cubicBezTo>
                  <a:pt x="397926" y="128899"/>
                  <a:pt x="391779" y="131405"/>
                  <a:pt x="385632" y="131405"/>
                </a:cubicBezTo>
                <a:cubicBezTo>
                  <a:pt x="379486" y="131405"/>
                  <a:pt x="373339" y="128899"/>
                  <a:pt x="368277" y="124247"/>
                </a:cubicBezTo>
                <a:lnTo>
                  <a:pt x="320551" y="76645"/>
                </a:lnTo>
                <a:cubicBezTo>
                  <a:pt x="311150" y="67339"/>
                  <a:pt x="311150" y="51949"/>
                  <a:pt x="320551" y="43001"/>
                </a:cubicBezTo>
                <a:cubicBezTo>
                  <a:pt x="325251" y="38170"/>
                  <a:pt x="331488" y="35754"/>
                  <a:pt x="337725" y="35754"/>
                </a:cubicBezTo>
                <a:close/>
                <a:moveTo>
                  <a:pt x="548481" y="0"/>
                </a:moveTo>
                <a:cubicBezTo>
                  <a:pt x="561869" y="0"/>
                  <a:pt x="572725" y="10417"/>
                  <a:pt x="572725" y="24067"/>
                </a:cubicBezTo>
                <a:lnTo>
                  <a:pt x="572725" y="73998"/>
                </a:lnTo>
                <a:cubicBezTo>
                  <a:pt x="572725" y="87289"/>
                  <a:pt x="561869" y="98066"/>
                  <a:pt x="548481" y="98066"/>
                </a:cubicBezTo>
                <a:cubicBezTo>
                  <a:pt x="535092" y="98066"/>
                  <a:pt x="523875" y="87289"/>
                  <a:pt x="523875" y="73998"/>
                </a:cubicBezTo>
                <a:lnTo>
                  <a:pt x="523875" y="24067"/>
                </a:lnTo>
                <a:cubicBezTo>
                  <a:pt x="523875" y="10417"/>
                  <a:pt x="535092" y="0"/>
                  <a:pt x="548481" y="0"/>
                </a:cubicBezTo>
                <a:close/>
              </a:path>
            </a:pathLst>
          </a:custGeom>
          <a:solidFill>
            <a:schemeClr val="bg2"/>
          </a:solidFill>
          <a:ln>
            <a:noFill/>
          </a:ln>
          <a:effectLst/>
        </p:spPr>
        <p:txBody>
          <a:bodyPr wrap="square" anchor="ctr">
            <a:noAutofit/>
          </a:bodyPr>
          <a:lstStyle/>
          <a:p>
            <a:endParaRPr lang="en-US" dirty="0">
              <a:latin typeface="Lato Light" panose="020F0502020204030203" pitchFamily="34" charset="0"/>
            </a:endParaRPr>
          </a:p>
        </p:txBody>
      </p:sp>
    </p:spTree>
    <p:extLst>
      <p:ext uri="{BB962C8B-B14F-4D97-AF65-F5344CB8AC3E}">
        <p14:creationId xmlns:p14="http://schemas.microsoft.com/office/powerpoint/2010/main" val="3218422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85AE26A5-ABB3-DB46-B308-F9C8187C268F}"/>
              </a:ext>
            </a:extLst>
          </p:cNvPr>
          <p:cNvSpPr txBox="1"/>
          <p:nvPr/>
        </p:nvSpPr>
        <p:spPr>
          <a:xfrm>
            <a:off x="7975187" y="612372"/>
            <a:ext cx="842730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ADKAR INFOGRAPHIC</a:t>
            </a:r>
          </a:p>
        </p:txBody>
      </p:sp>
      <p:sp>
        <p:nvSpPr>
          <p:cNvPr id="43" name="TextBox 42">
            <a:extLst>
              <a:ext uri="{FF2B5EF4-FFF2-40B4-BE49-F238E27FC236}">
                <a16:creationId xmlns:a16="http://schemas.microsoft.com/office/drawing/2014/main" id="{B8C1E991-F731-E540-AA90-CFE68C82EBE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4" name="Group 3">
            <a:extLst>
              <a:ext uri="{FF2B5EF4-FFF2-40B4-BE49-F238E27FC236}">
                <a16:creationId xmlns:a16="http://schemas.microsoft.com/office/drawing/2014/main" id="{2AA7B131-E03D-B846-9387-749C28C0DE85}"/>
              </a:ext>
            </a:extLst>
          </p:cNvPr>
          <p:cNvGrpSpPr/>
          <p:nvPr/>
        </p:nvGrpSpPr>
        <p:grpSpPr>
          <a:xfrm>
            <a:off x="3080421" y="2718224"/>
            <a:ext cx="3031646" cy="2613488"/>
            <a:chOff x="6490010" y="3925229"/>
            <a:chExt cx="3207983" cy="2765503"/>
          </a:xfrm>
        </p:grpSpPr>
        <p:sp>
          <p:nvSpPr>
            <p:cNvPr id="2" name="Hexagon 1">
              <a:extLst>
                <a:ext uri="{FF2B5EF4-FFF2-40B4-BE49-F238E27FC236}">
                  <a16:creationId xmlns:a16="http://schemas.microsoft.com/office/drawing/2014/main" id="{A26686DD-9723-024F-899D-96F2EC791D83}"/>
                </a:ext>
              </a:extLst>
            </p:cNvPr>
            <p:cNvSpPr/>
            <p:nvPr/>
          </p:nvSpPr>
          <p:spPr>
            <a:xfrm>
              <a:off x="6490010" y="3925229"/>
              <a:ext cx="3207983" cy="2765503"/>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Hexagon 2">
              <a:extLst>
                <a:ext uri="{FF2B5EF4-FFF2-40B4-BE49-F238E27FC236}">
                  <a16:creationId xmlns:a16="http://schemas.microsoft.com/office/drawing/2014/main" id="{F8952A0C-9D0C-6F4B-9E0E-FF511C11E59E}"/>
                </a:ext>
              </a:extLst>
            </p:cNvPr>
            <p:cNvSpPr/>
            <p:nvPr/>
          </p:nvSpPr>
          <p:spPr>
            <a:xfrm>
              <a:off x="6785210" y="4179712"/>
              <a:ext cx="2617582" cy="2256536"/>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5" name="Group 4">
            <a:extLst>
              <a:ext uri="{FF2B5EF4-FFF2-40B4-BE49-F238E27FC236}">
                <a16:creationId xmlns:a16="http://schemas.microsoft.com/office/drawing/2014/main" id="{0AD5DFCD-4B13-9A4B-AAAB-E180DFF9FEF8}"/>
              </a:ext>
            </a:extLst>
          </p:cNvPr>
          <p:cNvGrpSpPr/>
          <p:nvPr/>
        </p:nvGrpSpPr>
        <p:grpSpPr>
          <a:xfrm>
            <a:off x="3080421" y="6518208"/>
            <a:ext cx="3031646" cy="2613488"/>
            <a:chOff x="6490010" y="3925229"/>
            <a:chExt cx="3207983" cy="2765503"/>
          </a:xfrm>
        </p:grpSpPr>
        <p:sp>
          <p:nvSpPr>
            <p:cNvPr id="6" name="Hexagon 5">
              <a:extLst>
                <a:ext uri="{FF2B5EF4-FFF2-40B4-BE49-F238E27FC236}">
                  <a16:creationId xmlns:a16="http://schemas.microsoft.com/office/drawing/2014/main" id="{95F1D12A-6BC8-1B47-B3AF-0624626FAFC1}"/>
                </a:ext>
              </a:extLst>
            </p:cNvPr>
            <p:cNvSpPr/>
            <p:nvPr/>
          </p:nvSpPr>
          <p:spPr>
            <a:xfrm>
              <a:off x="6490010" y="3925229"/>
              <a:ext cx="3207983" cy="2765503"/>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Hexagon 6">
              <a:extLst>
                <a:ext uri="{FF2B5EF4-FFF2-40B4-BE49-F238E27FC236}">
                  <a16:creationId xmlns:a16="http://schemas.microsoft.com/office/drawing/2014/main" id="{5F37F8E1-2293-5C46-99DB-14D696994B9C}"/>
                </a:ext>
              </a:extLst>
            </p:cNvPr>
            <p:cNvSpPr/>
            <p:nvPr/>
          </p:nvSpPr>
          <p:spPr>
            <a:xfrm>
              <a:off x="6785210" y="4179712"/>
              <a:ext cx="2617582" cy="2256536"/>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8" name="Group 7">
            <a:extLst>
              <a:ext uri="{FF2B5EF4-FFF2-40B4-BE49-F238E27FC236}">
                <a16:creationId xmlns:a16="http://schemas.microsoft.com/office/drawing/2014/main" id="{D3F50C4C-3183-E94E-8849-BFCD3F964F73}"/>
              </a:ext>
            </a:extLst>
          </p:cNvPr>
          <p:cNvGrpSpPr/>
          <p:nvPr/>
        </p:nvGrpSpPr>
        <p:grpSpPr>
          <a:xfrm>
            <a:off x="3080421" y="10148788"/>
            <a:ext cx="3031646" cy="2613488"/>
            <a:chOff x="6490010" y="3925229"/>
            <a:chExt cx="3207983" cy="2765503"/>
          </a:xfrm>
        </p:grpSpPr>
        <p:sp>
          <p:nvSpPr>
            <p:cNvPr id="9" name="Hexagon 8">
              <a:extLst>
                <a:ext uri="{FF2B5EF4-FFF2-40B4-BE49-F238E27FC236}">
                  <a16:creationId xmlns:a16="http://schemas.microsoft.com/office/drawing/2014/main" id="{CA70BA96-CE1B-2741-8C8C-12289C3D3894}"/>
                </a:ext>
              </a:extLst>
            </p:cNvPr>
            <p:cNvSpPr/>
            <p:nvPr/>
          </p:nvSpPr>
          <p:spPr>
            <a:xfrm>
              <a:off x="6490010" y="3925229"/>
              <a:ext cx="3207983" cy="2765503"/>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Hexagon 9">
              <a:extLst>
                <a:ext uri="{FF2B5EF4-FFF2-40B4-BE49-F238E27FC236}">
                  <a16:creationId xmlns:a16="http://schemas.microsoft.com/office/drawing/2014/main" id="{B2382094-EADA-534B-87D4-0E1052EF9B08}"/>
                </a:ext>
              </a:extLst>
            </p:cNvPr>
            <p:cNvSpPr/>
            <p:nvPr/>
          </p:nvSpPr>
          <p:spPr>
            <a:xfrm>
              <a:off x="6785210" y="4179712"/>
              <a:ext cx="2617582" cy="2256536"/>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11" name="Group 10">
            <a:extLst>
              <a:ext uri="{FF2B5EF4-FFF2-40B4-BE49-F238E27FC236}">
                <a16:creationId xmlns:a16="http://schemas.microsoft.com/office/drawing/2014/main" id="{4CEDE06A-EDB6-3449-9937-3B177A876E06}"/>
              </a:ext>
            </a:extLst>
          </p:cNvPr>
          <p:cNvGrpSpPr/>
          <p:nvPr/>
        </p:nvGrpSpPr>
        <p:grpSpPr>
          <a:xfrm>
            <a:off x="6391040" y="4633313"/>
            <a:ext cx="3031646" cy="2613488"/>
            <a:chOff x="6490010" y="3925229"/>
            <a:chExt cx="3207983" cy="2765503"/>
          </a:xfrm>
        </p:grpSpPr>
        <p:sp>
          <p:nvSpPr>
            <p:cNvPr id="12" name="Hexagon 11">
              <a:extLst>
                <a:ext uri="{FF2B5EF4-FFF2-40B4-BE49-F238E27FC236}">
                  <a16:creationId xmlns:a16="http://schemas.microsoft.com/office/drawing/2014/main" id="{E2E4C0B2-3753-F445-9F55-8A72BC73D7FD}"/>
                </a:ext>
              </a:extLst>
            </p:cNvPr>
            <p:cNvSpPr/>
            <p:nvPr/>
          </p:nvSpPr>
          <p:spPr>
            <a:xfrm>
              <a:off x="6490010" y="3925229"/>
              <a:ext cx="3207983" cy="2765503"/>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Hexagon 12">
              <a:extLst>
                <a:ext uri="{FF2B5EF4-FFF2-40B4-BE49-F238E27FC236}">
                  <a16:creationId xmlns:a16="http://schemas.microsoft.com/office/drawing/2014/main" id="{15EC86F3-2033-0345-A377-84DB13FD8252}"/>
                </a:ext>
              </a:extLst>
            </p:cNvPr>
            <p:cNvSpPr/>
            <p:nvPr/>
          </p:nvSpPr>
          <p:spPr>
            <a:xfrm>
              <a:off x="6785210" y="4179712"/>
              <a:ext cx="2617582" cy="2256536"/>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14" name="Group 13">
            <a:extLst>
              <a:ext uri="{FF2B5EF4-FFF2-40B4-BE49-F238E27FC236}">
                <a16:creationId xmlns:a16="http://schemas.microsoft.com/office/drawing/2014/main" id="{CCDC17E1-8715-8240-B74D-73A65AD08EB3}"/>
              </a:ext>
            </a:extLst>
          </p:cNvPr>
          <p:cNvGrpSpPr/>
          <p:nvPr/>
        </p:nvGrpSpPr>
        <p:grpSpPr>
          <a:xfrm>
            <a:off x="6391040" y="8313032"/>
            <a:ext cx="3031646" cy="2613488"/>
            <a:chOff x="6490010" y="3925229"/>
            <a:chExt cx="3207983" cy="2765503"/>
          </a:xfrm>
        </p:grpSpPr>
        <p:sp>
          <p:nvSpPr>
            <p:cNvPr id="15" name="Hexagon 14">
              <a:extLst>
                <a:ext uri="{FF2B5EF4-FFF2-40B4-BE49-F238E27FC236}">
                  <a16:creationId xmlns:a16="http://schemas.microsoft.com/office/drawing/2014/main" id="{60350BD6-763A-4846-B36D-4B1ED0E91845}"/>
                </a:ext>
              </a:extLst>
            </p:cNvPr>
            <p:cNvSpPr/>
            <p:nvPr/>
          </p:nvSpPr>
          <p:spPr>
            <a:xfrm>
              <a:off x="6490010" y="3925229"/>
              <a:ext cx="3207983" cy="2765503"/>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Hexagon 15">
              <a:extLst>
                <a:ext uri="{FF2B5EF4-FFF2-40B4-BE49-F238E27FC236}">
                  <a16:creationId xmlns:a16="http://schemas.microsoft.com/office/drawing/2014/main" id="{69929382-FA04-E14E-9A75-79341D771553}"/>
                </a:ext>
              </a:extLst>
            </p:cNvPr>
            <p:cNvSpPr/>
            <p:nvPr/>
          </p:nvSpPr>
          <p:spPr>
            <a:xfrm>
              <a:off x="6785210" y="4179712"/>
              <a:ext cx="2617582" cy="2256536"/>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18" name="Oval 17">
            <a:extLst>
              <a:ext uri="{FF2B5EF4-FFF2-40B4-BE49-F238E27FC236}">
                <a16:creationId xmlns:a16="http://schemas.microsoft.com/office/drawing/2014/main" id="{DC08F4DD-9576-164C-B072-69D25ED721FC}"/>
              </a:ext>
            </a:extLst>
          </p:cNvPr>
          <p:cNvSpPr/>
          <p:nvPr/>
        </p:nvSpPr>
        <p:spPr>
          <a:xfrm>
            <a:off x="15811682" y="2718224"/>
            <a:ext cx="2615184" cy="2613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Oval 20">
            <a:extLst>
              <a:ext uri="{FF2B5EF4-FFF2-40B4-BE49-F238E27FC236}">
                <a16:creationId xmlns:a16="http://schemas.microsoft.com/office/drawing/2014/main" id="{0CA8EBBD-1362-1243-AB28-635BB042FFE4}"/>
              </a:ext>
            </a:extLst>
          </p:cNvPr>
          <p:cNvSpPr/>
          <p:nvPr/>
        </p:nvSpPr>
        <p:spPr>
          <a:xfrm>
            <a:off x="15811682" y="6518208"/>
            <a:ext cx="2615184" cy="26134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Oval 23">
            <a:extLst>
              <a:ext uri="{FF2B5EF4-FFF2-40B4-BE49-F238E27FC236}">
                <a16:creationId xmlns:a16="http://schemas.microsoft.com/office/drawing/2014/main" id="{A8E0D210-716E-204E-8E14-41E506A48E57}"/>
              </a:ext>
            </a:extLst>
          </p:cNvPr>
          <p:cNvSpPr/>
          <p:nvPr/>
        </p:nvSpPr>
        <p:spPr>
          <a:xfrm>
            <a:off x="15811682" y="10148788"/>
            <a:ext cx="2615184" cy="261348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Oval 26">
            <a:extLst>
              <a:ext uri="{FF2B5EF4-FFF2-40B4-BE49-F238E27FC236}">
                <a16:creationId xmlns:a16="http://schemas.microsoft.com/office/drawing/2014/main" id="{6EEAB39A-D593-B94C-8838-46D6A13BAAA9}"/>
              </a:ext>
            </a:extLst>
          </p:cNvPr>
          <p:cNvSpPr/>
          <p:nvPr/>
        </p:nvSpPr>
        <p:spPr>
          <a:xfrm>
            <a:off x="19122301" y="4633313"/>
            <a:ext cx="2615184" cy="26134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Oval 29">
            <a:extLst>
              <a:ext uri="{FF2B5EF4-FFF2-40B4-BE49-F238E27FC236}">
                <a16:creationId xmlns:a16="http://schemas.microsoft.com/office/drawing/2014/main" id="{83850FFE-6176-3C44-8200-8E5128AD3228}"/>
              </a:ext>
            </a:extLst>
          </p:cNvPr>
          <p:cNvSpPr/>
          <p:nvPr/>
        </p:nvSpPr>
        <p:spPr>
          <a:xfrm>
            <a:off x="19122301" y="8313032"/>
            <a:ext cx="2615184" cy="26134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2" name="TextBox 31">
            <a:extLst>
              <a:ext uri="{FF2B5EF4-FFF2-40B4-BE49-F238E27FC236}">
                <a16:creationId xmlns:a16="http://schemas.microsoft.com/office/drawing/2014/main" id="{B5F582DE-D35B-3C4C-8179-92D5C396FD7C}"/>
              </a:ext>
            </a:extLst>
          </p:cNvPr>
          <p:cNvSpPr txBox="1"/>
          <p:nvPr/>
        </p:nvSpPr>
        <p:spPr>
          <a:xfrm>
            <a:off x="19685138" y="8582118"/>
            <a:ext cx="1489510" cy="2215991"/>
          </a:xfrm>
          <a:prstGeom prst="rect">
            <a:avLst/>
          </a:prstGeom>
          <a:noFill/>
        </p:spPr>
        <p:txBody>
          <a:bodyPr wrap="none" rtlCol="0" anchor="ctr">
            <a:spAutoFit/>
          </a:bodyPr>
          <a:lstStyle/>
          <a:p>
            <a:pPr algn="ctr"/>
            <a:r>
              <a:rPr lang="en-US" sz="13800" b="1" dirty="0">
                <a:solidFill>
                  <a:schemeClr val="bg1"/>
                </a:solidFill>
                <a:latin typeface="Poppins" pitchFamily="2" charset="77"/>
                <a:cs typeface="Poppins" pitchFamily="2" charset="77"/>
              </a:rPr>
              <a:t>A</a:t>
            </a:r>
          </a:p>
        </p:txBody>
      </p:sp>
      <p:sp>
        <p:nvSpPr>
          <p:cNvPr id="33" name="TextBox 32">
            <a:extLst>
              <a:ext uri="{FF2B5EF4-FFF2-40B4-BE49-F238E27FC236}">
                <a16:creationId xmlns:a16="http://schemas.microsoft.com/office/drawing/2014/main" id="{A9E205BF-DBF8-F943-B0E6-F8AC3995A7B1}"/>
              </a:ext>
            </a:extLst>
          </p:cNvPr>
          <p:cNvSpPr txBox="1"/>
          <p:nvPr/>
        </p:nvSpPr>
        <p:spPr>
          <a:xfrm>
            <a:off x="19693954" y="4902399"/>
            <a:ext cx="1471878" cy="2215991"/>
          </a:xfrm>
          <a:prstGeom prst="rect">
            <a:avLst/>
          </a:prstGeom>
          <a:noFill/>
        </p:spPr>
        <p:txBody>
          <a:bodyPr wrap="none" rtlCol="0" anchor="ctr">
            <a:spAutoFit/>
          </a:bodyPr>
          <a:lstStyle/>
          <a:p>
            <a:pPr algn="ctr"/>
            <a:r>
              <a:rPr lang="en-US" sz="13800" b="1" dirty="0">
                <a:solidFill>
                  <a:schemeClr val="bg1"/>
                </a:solidFill>
                <a:latin typeface="Poppins" pitchFamily="2" charset="77"/>
                <a:cs typeface="Poppins" pitchFamily="2" charset="77"/>
              </a:rPr>
              <a:t>D</a:t>
            </a:r>
          </a:p>
        </p:txBody>
      </p:sp>
      <p:sp>
        <p:nvSpPr>
          <p:cNvPr id="34" name="TextBox 33">
            <a:extLst>
              <a:ext uri="{FF2B5EF4-FFF2-40B4-BE49-F238E27FC236}">
                <a16:creationId xmlns:a16="http://schemas.microsoft.com/office/drawing/2014/main" id="{3872B021-D99A-E24A-A52C-5796080AFCC3}"/>
              </a:ext>
            </a:extLst>
          </p:cNvPr>
          <p:cNvSpPr txBox="1"/>
          <p:nvPr/>
        </p:nvSpPr>
        <p:spPr>
          <a:xfrm>
            <a:off x="16410586" y="6787294"/>
            <a:ext cx="1417376" cy="2215991"/>
          </a:xfrm>
          <a:prstGeom prst="rect">
            <a:avLst/>
          </a:prstGeom>
          <a:noFill/>
        </p:spPr>
        <p:txBody>
          <a:bodyPr wrap="none" rtlCol="0" anchor="ctr">
            <a:spAutoFit/>
          </a:bodyPr>
          <a:lstStyle/>
          <a:p>
            <a:pPr algn="ctr"/>
            <a:r>
              <a:rPr lang="en-US" sz="13800" b="1" dirty="0">
                <a:solidFill>
                  <a:schemeClr val="bg1"/>
                </a:solidFill>
                <a:latin typeface="Poppins" pitchFamily="2" charset="77"/>
                <a:cs typeface="Poppins" pitchFamily="2" charset="77"/>
              </a:rPr>
              <a:t>K</a:t>
            </a:r>
          </a:p>
        </p:txBody>
      </p:sp>
      <p:sp>
        <p:nvSpPr>
          <p:cNvPr id="35" name="TextBox 34">
            <a:extLst>
              <a:ext uri="{FF2B5EF4-FFF2-40B4-BE49-F238E27FC236}">
                <a16:creationId xmlns:a16="http://schemas.microsoft.com/office/drawing/2014/main" id="{50A2CB6F-D785-5948-9D9C-11DA6CF48F5A}"/>
              </a:ext>
            </a:extLst>
          </p:cNvPr>
          <p:cNvSpPr txBox="1"/>
          <p:nvPr/>
        </p:nvSpPr>
        <p:spPr>
          <a:xfrm>
            <a:off x="16374519" y="2987310"/>
            <a:ext cx="1489510" cy="2215991"/>
          </a:xfrm>
          <a:prstGeom prst="rect">
            <a:avLst/>
          </a:prstGeom>
          <a:noFill/>
        </p:spPr>
        <p:txBody>
          <a:bodyPr wrap="none" rtlCol="0" anchor="ctr">
            <a:spAutoFit/>
          </a:bodyPr>
          <a:lstStyle/>
          <a:p>
            <a:pPr algn="ctr"/>
            <a:r>
              <a:rPr lang="en-US" sz="13800" b="1" dirty="0">
                <a:solidFill>
                  <a:schemeClr val="bg1"/>
                </a:solidFill>
                <a:latin typeface="Poppins" pitchFamily="2" charset="77"/>
                <a:cs typeface="Poppins" pitchFamily="2" charset="77"/>
              </a:rPr>
              <a:t>A</a:t>
            </a:r>
          </a:p>
        </p:txBody>
      </p:sp>
      <p:sp>
        <p:nvSpPr>
          <p:cNvPr id="36" name="TextBox 35">
            <a:extLst>
              <a:ext uri="{FF2B5EF4-FFF2-40B4-BE49-F238E27FC236}">
                <a16:creationId xmlns:a16="http://schemas.microsoft.com/office/drawing/2014/main" id="{0F6E2FB2-7684-2342-8B9F-E46FC849DB28}"/>
              </a:ext>
            </a:extLst>
          </p:cNvPr>
          <p:cNvSpPr txBox="1"/>
          <p:nvPr/>
        </p:nvSpPr>
        <p:spPr>
          <a:xfrm>
            <a:off x="16449859" y="10417874"/>
            <a:ext cx="1338829" cy="2215991"/>
          </a:xfrm>
          <a:prstGeom prst="rect">
            <a:avLst/>
          </a:prstGeom>
          <a:noFill/>
        </p:spPr>
        <p:txBody>
          <a:bodyPr wrap="none" rtlCol="0" anchor="ctr">
            <a:spAutoFit/>
          </a:bodyPr>
          <a:lstStyle/>
          <a:p>
            <a:pPr algn="ctr"/>
            <a:r>
              <a:rPr lang="en-US" sz="13800" b="1" dirty="0">
                <a:solidFill>
                  <a:schemeClr val="bg1"/>
                </a:solidFill>
                <a:latin typeface="Poppins" pitchFamily="2" charset="77"/>
                <a:cs typeface="Poppins" pitchFamily="2" charset="77"/>
              </a:rPr>
              <a:t>R</a:t>
            </a:r>
          </a:p>
        </p:txBody>
      </p:sp>
      <p:sp>
        <p:nvSpPr>
          <p:cNvPr id="37" name="Freeform 36">
            <a:extLst>
              <a:ext uri="{FF2B5EF4-FFF2-40B4-BE49-F238E27FC236}">
                <a16:creationId xmlns:a16="http://schemas.microsoft.com/office/drawing/2014/main" id="{5D591B6C-5127-C04C-8AAA-128B20468142}"/>
              </a:ext>
            </a:extLst>
          </p:cNvPr>
          <p:cNvSpPr>
            <a:spLocks noChangeAspect="1" noChangeArrowheads="1"/>
          </p:cNvSpPr>
          <p:nvPr/>
        </p:nvSpPr>
        <p:spPr bwMode="auto">
          <a:xfrm>
            <a:off x="3934032" y="3582682"/>
            <a:ext cx="1324422" cy="884572"/>
          </a:xfrm>
          <a:custGeom>
            <a:avLst/>
            <a:gdLst>
              <a:gd name="connsiteX0" fmla="*/ 1048678 w 1145117"/>
              <a:gd name="connsiteY0" fmla="*/ 645265 h 764815"/>
              <a:gd name="connsiteX1" fmla="*/ 1064235 w 1145117"/>
              <a:gd name="connsiteY1" fmla="*/ 651889 h 764815"/>
              <a:gd name="connsiteX2" fmla="*/ 1063878 w 1145117"/>
              <a:gd name="connsiteY2" fmla="*/ 683400 h 764815"/>
              <a:gd name="connsiteX3" fmla="*/ 1048187 w 1145117"/>
              <a:gd name="connsiteY3" fmla="*/ 690204 h 764815"/>
              <a:gd name="connsiteX4" fmla="*/ 1032496 w 1145117"/>
              <a:gd name="connsiteY4" fmla="*/ 683758 h 764815"/>
              <a:gd name="connsiteX5" fmla="*/ 1032496 w 1145117"/>
              <a:gd name="connsiteY5" fmla="*/ 652247 h 764815"/>
              <a:gd name="connsiteX6" fmla="*/ 1032853 w 1145117"/>
              <a:gd name="connsiteY6" fmla="*/ 651531 h 764815"/>
              <a:gd name="connsiteX7" fmla="*/ 1048678 w 1145117"/>
              <a:gd name="connsiteY7" fmla="*/ 645265 h 764815"/>
              <a:gd name="connsiteX8" fmla="*/ 572411 w 1145117"/>
              <a:gd name="connsiteY8" fmla="*/ 533500 h 764815"/>
              <a:gd name="connsiteX9" fmla="*/ 541110 w 1145117"/>
              <a:gd name="connsiteY9" fmla="*/ 564798 h 764815"/>
              <a:gd name="connsiteX10" fmla="*/ 572411 w 1145117"/>
              <a:gd name="connsiteY10" fmla="*/ 596096 h 764815"/>
              <a:gd name="connsiteX11" fmla="*/ 603711 w 1145117"/>
              <a:gd name="connsiteY11" fmla="*/ 564798 h 764815"/>
              <a:gd name="connsiteX12" fmla="*/ 572411 w 1145117"/>
              <a:gd name="connsiteY12" fmla="*/ 533500 h 764815"/>
              <a:gd name="connsiteX13" fmla="*/ 274872 w 1145117"/>
              <a:gd name="connsiteY13" fmla="*/ 259016 h 764815"/>
              <a:gd name="connsiteX14" fmla="*/ 44613 w 1145117"/>
              <a:gd name="connsiteY14" fmla="*/ 489611 h 764815"/>
              <a:gd name="connsiteX15" fmla="*/ 82390 w 1145117"/>
              <a:gd name="connsiteY15" fmla="*/ 616241 h 764815"/>
              <a:gd name="connsiteX16" fmla="*/ 212630 w 1145117"/>
              <a:gd name="connsiteY16" fmla="*/ 486014 h 764815"/>
              <a:gd name="connsiteX17" fmla="*/ 228461 w 1145117"/>
              <a:gd name="connsiteY17" fmla="*/ 479539 h 764815"/>
              <a:gd name="connsiteX18" fmla="*/ 244291 w 1145117"/>
              <a:gd name="connsiteY18" fmla="*/ 486014 h 764815"/>
              <a:gd name="connsiteX19" fmla="*/ 290343 w 1145117"/>
              <a:gd name="connsiteY19" fmla="*/ 532061 h 764815"/>
              <a:gd name="connsiteX20" fmla="*/ 342151 w 1145117"/>
              <a:gd name="connsiteY20" fmla="*/ 480618 h 764815"/>
              <a:gd name="connsiteX21" fmla="*/ 325242 w 1145117"/>
              <a:gd name="connsiteY21" fmla="*/ 459033 h 764815"/>
              <a:gd name="connsiteX22" fmla="*/ 347908 w 1145117"/>
              <a:gd name="connsiteY22" fmla="*/ 436729 h 764815"/>
              <a:gd name="connsiteX23" fmla="*/ 395039 w 1145117"/>
              <a:gd name="connsiteY23" fmla="*/ 436729 h 764815"/>
              <a:gd name="connsiteX24" fmla="*/ 417345 w 1145117"/>
              <a:gd name="connsiteY24" fmla="*/ 459033 h 764815"/>
              <a:gd name="connsiteX25" fmla="*/ 417345 w 1145117"/>
              <a:gd name="connsiteY25" fmla="*/ 506519 h 764815"/>
              <a:gd name="connsiteX26" fmla="*/ 395039 w 1145117"/>
              <a:gd name="connsiteY26" fmla="*/ 528823 h 764815"/>
              <a:gd name="connsiteX27" fmla="*/ 373452 w 1145117"/>
              <a:gd name="connsiteY27" fmla="*/ 512275 h 764815"/>
              <a:gd name="connsiteX28" fmla="*/ 306173 w 1145117"/>
              <a:gd name="connsiteY28" fmla="*/ 579547 h 764815"/>
              <a:gd name="connsiteX29" fmla="*/ 274513 w 1145117"/>
              <a:gd name="connsiteY29" fmla="*/ 579547 h 764815"/>
              <a:gd name="connsiteX30" fmla="*/ 228461 w 1145117"/>
              <a:gd name="connsiteY30" fmla="*/ 533500 h 764815"/>
              <a:gd name="connsiteX31" fmla="*/ 110813 w 1145117"/>
              <a:gd name="connsiteY31" fmla="*/ 651136 h 764815"/>
              <a:gd name="connsiteX32" fmla="*/ 274872 w 1145117"/>
              <a:gd name="connsiteY32" fmla="*/ 719847 h 764815"/>
              <a:gd name="connsiteX33" fmla="*/ 505491 w 1145117"/>
              <a:gd name="connsiteY33" fmla="*/ 489611 h 764815"/>
              <a:gd name="connsiteX34" fmla="*/ 274872 w 1145117"/>
              <a:gd name="connsiteY34" fmla="*/ 259016 h 764815"/>
              <a:gd name="connsiteX35" fmla="*/ 526872 w 1145117"/>
              <a:gd name="connsiteY35" fmla="*/ 153987 h 764815"/>
              <a:gd name="connsiteX36" fmla="*/ 542519 w 1145117"/>
              <a:gd name="connsiteY36" fmla="*/ 160388 h 764815"/>
              <a:gd name="connsiteX37" fmla="*/ 548920 w 1145117"/>
              <a:gd name="connsiteY37" fmla="*/ 176034 h 764815"/>
              <a:gd name="connsiteX38" fmla="*/ 542519 w 1145117"/>
              <a:gd name="connsiteY38" fmla="*/ 191681 h 764815"/>
              <a:gd name="connsiteX39" fmla="*/ 526872 w 1145117"/>
              <a:gd name="connsiteY39" fmla="*/ 198081 h 764815"/>
              <a:gd name="connsiteX40" fmla="*/ 511226 w 1145117"/>
              <a:gd name="connsiteY40" fmla="*/ 191681 h 764815"/>
              <a:gd name="connsiteX41" fmla="*/ 504825 w 1145117"/>
              <a:gd name="connsiteY41" fmla="*/ 176034 h 764815"/>
              <a:gd name="connsiteX42" fmla="*/ 511226 w 1145117"/>
              <a:gd name="connsiteY42" fmla="*/ 160388 h 764815"/>
              <a:gd name="connsiteX43" fmla="*/ 526872 w 1145117"/>
              <a:gd name="connsiteY43" fmla="*/ 153987 h 764815"/>
              <a:gd name="connsiteX44" fmla="*/ 572770 w 1145117"/>
              <a:gd name="connsiteY44" fmla="*/ 44608 h 764815"/>
              <a:gd name="connsiteX45" fmla="*/ 534274 w 1145117"/>
              <a:gd name="connsiteY45" fmla="*/ 83461 h 764815"/>
              <a:gd name="connsiteX46" fmla="*/ 511968 w 1145117"/>
              <a:gd name="connsiteY46" fmla="*/ 105765 h 764815"/>
              <a:gd name="connsiteX47" fmla="*/ 304734 w 1145117"/>
              <a:gd name="connsiteY47" fmla="*/ 105765 h 764815"/>
              <a:gd name="connsiteX48" fmla="*/ 215509 w 1145117"/>
              <a:gd name="connsiteY48" fmla="*/ 154690 h 764815"/>
              <a:gd name="connsiteX49" fmla="*/ 161901 w 1145117"/>
              <a:gd name="connsiteY49" fmla="*/ 238510 h 764815"/>
              <a:gd name="connsiteX50" fmla="*/ 274872 w 1145117"/>
              <a:gd name="connsiteY50" fmla="*/ 214407 h 764815"/>
              <a:gd name="connsiteX51" fmla="*/ 505491 w 1145117"/>
              <a:gd name="connsiteY51" fmla="*/ 339238 h 764815"/>
              <a:gd name="connsiteX52" fmla="*/ 505491 w 1145117"/>
              <a:gd name="connsiteY52" fmla="*/ 252540 h 764815"/>
              <a:gd name="connsiteX53" fmla="*/ 527798 w 1145117"/>
              <a:gd name="connsiteY53" fmla="*/ 230236 h 764815"/>
              <a:gd name="connsiteX54" fmla="*/ 550104 w 1145117"/>
              <a:gd name="connsiteY54" fmla="*/ 252540 h 764815"/>
              <a:gd name="connsiteX55" fmla="*/ 550104 w 1145117"/>
              <a:gd name="connsiteY55" fmla="*/ 489611 h 764815"/>
              <a:gd name="connsiteX56" fmla="*/ 550104 w 1145117"/>
              <a:gd name="connsiteY56" fmla="*/ 492130 h 764815"/>
              <a:gd name="connsiteX57" fmla="*/ 572411 w 1145117"/>
              <a:gd name="connsiteY57" fmla="*/ 488892 h 764815"/>
              <a:gd name="connsiteX58" fmla="*/ 595077 w 1145117"/>
              <a:gd name="connsiteY58" fmla="*/ 492130 h 764815"/>
              <a:gd name="connsiteX59" fmla="*/ 595077 w 1145117"/>
              <a:gd name="connsiteY59" fmla="*/ 489611 h 764815"/>
              <a:gd name="connsiteX60" fmla="*/ 595077 w 1145117"/>
              <a:gd name="connsiteY60" fmla="*/ 176634 h 764815"/>
              <a:gd name="connsiteX61" fmla="*/ 617023 w 1145117"/>
              <a:gd name="connsiteY61" fmla="*/ 154330 h 764815"/>
              <a:gd name="connsiteX62" fmla="*/ 639689 w 1145117"/>
              <a:gd name="connsiteY62" fmla="*/ 176634 h 764815"/>
              <a:gd name="connsiteX63" fmla="*/ 639689 w 1145117"/>
              <a:gd name="connsiteY63" fmla="*/ 338879 h 764815"/>
              <a:gd name="connsiteX64" fmla="*/ 675308 w 1145117"/>
              <a:gd name="connsiteY64" fmla="*/ 294990 h 764815"/>
              <a:gd name="connsiteX65" fmla="*/ 982920 w 1145117"/>
              <a:gd name="connsiteY65" fmla="*/ 238510 h 764815"/>
              <a:gd name="connsiteX66" fmla="*/ 929313 w 1145117"/>
              <a:gd name="connsiteY66" fmla="*/ 154690 h 764815"/>
              <a:gd name="connsiteX67" fmla="*/ 840087 w 1145117"/>
              <a:gd name="connsiteY67" fmla="*/ 105765 h 764815"/>
              <a:gd name="connsiteX68" fmla="*/ 633573 w 1145117"/>
              <a:gd name="connsiteY68" fmla="*/ 105765 h 764815"/>
              <a:gd name="connsiteX69" fmla="*/ 611267 w 1145117"/>
              <a:gd name="connsiteY69" fmla="*/ 83461 h 764815"/>
              <a:gd name="connsiteX70" fmla="*/ 572770 w 1145117"/>
              <a:gd name="connsiteY70" fmla="*/ 44608 h 764815"/>
              <a:gd name="connsiteX71" fmla="*/ 572770 w 1145117"/>
              <a:gd name="connsiteY71" fmla="*/ 0 h 764815"/>
              <a:gd name="connsiteX72" fmla="*/ 653001 w 1145117"/>
              <a:gd name="connsiteY72" fmla="*/ 61156 h 764815"/>
              <a:gd name="connsiteX73" fmla="*/ 840087 w 1145117"/>
              <a:gd name="connsiteY73" fmla="*/ 61156 h 764815"/>
              <a:gd name="connsiteX74" fmla="*/ 967090 w 1145117"/>
              <a:gd name="connsiteY74" fmla="*/ 130587 h 764815"/>
              <a:gd name="connsiteX75" fmla="*/ 1099129 w 1145117"/>
              <a:gd name="connsiteY75" fmla="*/ 337440 h 764815"/>
              <a:gd name="connsiteX76" fmla="*/ 1102367 w 1145117"/>
              <a:gd name="connsiteY76" fmla="*/ 342476 h 764815"/>
              <a:gd name="connsiteX77" fmla="*/ 1105965 w 1145117"/>
              <a:gd name="connsiteY77" fmla="*/ 347513 h 764815"/>
              <a:gd name="connsiteX78" fmla="*/ 1107044 w 1145117"/>
              <a:gd name="connsiteY78" fmla="*/ 350031 h 764815"/>
              <a:gd name="connsiteX79" fmla="*/ 1142302 w 1145117"/>
              <a:gd name="connsiteY79" fmla="*/ 450040 h 764815"/>
              <a:gd name="connsiteX80" fmla="*/ 1113520 w 1145117"/>
              <a:gd name="connsiteY80" fmla="*/ 617680 h 764815"/>
              <a:gd name="connsiteX81" fmla="*/ 1083299 w 1145117"/>
              <a:gd name="connsiteY81" fmla="*/ 627033 h 764815"/>
              <a:gd name="connsiteX82" fmla="*/ 1073944 w 1145117"/>
              <a:gd name="connsiteY82" fmla="*/ 596815 h 764815"/>
              <a:gd name="connsiteX83" fmla="*/ 1067108 w 1145117"/>
              <a:gd name="connsiteY83" fmla="*/ 369817 h 764815"/>
              <a:gd name="connsiteX84" fmla="*/ 1062071 w 1145117"/>
              <a:gd name="connsiteY84" fmla="*/ 361902 h 764815"/>
              <a:gd name="connsiteX85" fmla="*/ 1032929 w 1145117"/>
              <a:gd name="connsiteY85" fmla="*/ 326647 h 764815"/>
              <a:gd name="connsiteX86" fmla="*/ 707328 w 1145117"/>
              <a:gd name="connsiteY86" fmla="*/ 326647 h 764815"/>
              <a:gd name="connsiteX87" fmla="*/ 675308 w 1145117"/>
              <a:gd name="connsiteY87" fmla="*/ 613003 h 764815"/>
              <a:gd name="connsiteX88" fmla="*/ 802670 w 1145117"/>
              <a:gd name="connsiteY88" fmla="*/ 486014 h 764815"/>
              <a:gd name="connsiteX89" fmla="*/ 833971 w 1145117"/>
              <a:gd name="connsiteY89" fmla="*/ 486014 h 764815"/>
              <a:gd name="connsiteX90" fmla="*/ 880023 w 1145117"/>
              <a:gd name="connsiteY90" fmla="*/ 532061 h 764815"/>
              <a:gd name="connsiteX91" fmla="*/ 931471 w 1145117"/>
              <a:gd name="connsiteY91" fmla="*/ 480618 h 764815"/>
              <a:gd name="connsiteX92" fmla="*/ 915281 w 1145117"/>
              <a:gd name="connsiteY92" fmla="*/ 459033 h 764815"/>
              <a:gd name="connsiteX93" fmla="*/ 937588 w 1145117"/>
              <a:gd name="connsiteY93" fmla="*/ 436729 h 764815"/>
              <a:gd name="connsiteX94" fmla="*/ 984719 w 1145117"/>
              <a:gd name="connsiteY94" fmla="*/ 436729 h 764815"/>
              <a:gd name="connsiteX95" fmla="*/ 1007385 w 1145117"/>
              <a:gd name="connsiteY95" fmla="*/ 459033 h 764815"/>
              <a:gd name="connsiteX96" fmla="*/ 1007385 w 1145117"/>
              <a:gd name="connsiteY96" fmla="*/ 506519 h 764815"/>
              <a:gd name="connsiteX97" fmla="*/ 984719 w 1145117"/>
              <a:gd name="connsiteY97" fmla="*/ 528823 h 764815"/>
              <a:gd name="connsiteX98" fmla="*/ 963132 w 1145117"/>
              <a:gd name="connsiteY98" fmla="*/ 512275 h 764815"/>
              <a:gd name="connsiteX99" fmla="*/ 895853 w 1145117"/>
              <a:gd name="connsiteY99" fmla="*/ 579547 h 764815"/>
              <a:gd name="connsiteX100" fmla="*/ 880023 w 1145117"/>
              <a:gd name="connsiteY100" fmla="*/ 586382 h 764815"/>
              <a:gd name="connsiteX101" fmla="*/ 864552 w 1145117"/>
              <a:gd name="connsiteY101" fmla="*/ 579547 h 764815"/>
              <a:gd name="connsiteX102" fmla="*/ 818140 w 1145117"/>
              <a:gd name="connsiteY102" fmla="*/ 533500 h 764815"/>
              <a:gd name="connsiteX103" fmla="*/ 703371 w 1145117"/>
              <a:gd name="connsiteY103" fmla="*/ 648618 h 764815"/>
              <a:gd name="connsiteX104" fmla="*/ 707328 w 1145117"/>
              <a:gd name="connsiteY104" fmla="*/ 652216 h 764815"/>
              <a:gd name="connsiteX105" fmla="*/ 971407 w 1145117"/>
              <a:gd name="connsiteY105" fmla="*/ 696464 h 764815"/>
              <a:gd name="connsiteX106" fmla="*/ 1001628 w 1145117"/>
              <a:gd name="connsiteY106" fmla="*/ 706537 h 764815"/>
              <a:gd name="connsiteX107" fmla="*/ 991555 w 1145117"/>
              <a:gd name="connsiteY107" fmla="*/ 736396 h 764815"/>
              <a:gd name="connsiteX108" fmla="*/ 869949 w 1145117"/>
              <a:gd name="connsiteY108" fmla="*/ 764815 h 764815"/>
              <a:gd name="connsiteX109" fmla="*/ 675308 w 1145117"/>
              <a:gd name="connsiteY109" fmla="*/ 684233 h 764815"/>
              <a:gd name="connsiteX110" fmla="*/ 626737 w 1145117"/>
              <a:gd name="connsiteY110" fmla="*/ 618040 h 764815"/>
              <a:gd name="connsiteX111" fmla="*/ 572411 w 1145117"/>
              <a:gd name="connsiteY111" fmla="*/ 640704 h 764815"/>
              <a:gd name="connsiteX112" fmla="*/ 518444 w 1145117"/>
              <a:gd name="connsiteY112" fmla="*/ 618040 h 764815"/>
              <a:gd name="connsiteX113" fmla="*/ 274872 w 1145117"/>
              <a:gd name="connsiteY113" fmla="*/ 764456 h 764815"/>
              <a:gd name="connsiteX114" fmla="*/ 0 w 1145117"/>
              <a:gd name="connsiteY114" fmla="*/ 489611 h 764815"/>
              <a:gd name="connsiteX115" fmla="*/ 37417 w 1145117"/>
              <a:gd name="connsiteY115" fmla="*/ 350750 h 764815"/>
              <a:gd name="connsiteX116" fmla="*/ 38857 w 1145117"/>
              <a:gd name="connsiteY116" fmla="*/ 347513 h 764815"/>
              <a:gd name="connsiteX117" fmla="*/ 178091 w 1145117"/>
              <a:gd name="connsiteY117" fmla="*/ 130587 h 764815"/>
              <a:gd name="connsiteX118" fmla="*/ 304734 w 1145117"/>
              <a:gd name="connsiteY118" fmla="*/ 61156 h 764815"/>
              <a:gd name="connsiteX119" fmla="*/ 492539 w 1145117"/>
              <a:gd name="connsiteY119" fmla="*/ 61156 h 764815"/>
              <a:gd name="connsiteX120" fmla="*/ 572770 w 1145117"/>
              <a:gd name="connsiteY120" fmla="*/ 0 h 7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145117" h="764815">
                <a:moveTo>
                  <a:pt x="1048678" y="645265"/>
                </a:moveTo>
                <a:cubicBezTo>
                  <a:pt x="1054339" y="645354"/>
                  <a:pt x="1059955" y="647592"/>
                  <a:pt x="1064235" y="651889"/>
                </a:cubicBezTo>
                <a:cubicBezTo>
                  <a:pt x="1072794" y="660483"/>
                  <a:pt x="1072794" y="674806"/>
                  <a:pt x="1063878" y="683400"/>
                </a:cubicBezTo>
                <a:cubicBezTo>
                  <a:pt x="1059599" y="687697"/>
                  <a:pt x="1053893" y="690204"/>
                  <a:pt x="1048187" y="690204"/>
                </a:cubicBezTo>
                <a:cubicBezTo>
                  <a:pt x="1042481" y="690204"/>
                  <a:pt x="1036775" y="688055"/>
                  <a:pt x="1032496" y="683758"/>
                </a:cubicBezTo>
                <a:cubicBezTo>
                  <a:pt x="1023937" y="675165"/>
                  <a:pt x="1023937" y="661199"/>
                  <a:pt x="1032496" y="652247"/>
                </a:cubicBezTo>
                <a:lnTo>
                  <a:pt x="1032853" y="651531"/>
                </a:lnTo>
                <a:cubicBezTo>
                  <a:pt x="1037311" y="647234"/>
                  <a:pt x="1043016" y="645175"/>
                  <a:pt x="1048678" y="645265"/>
                </a:cubicBezTo>
                <a:close/>
                <a:moveTo>
                  <a:pt x="572411" y="533500"/>
                </a:moveTo>
                <a:cubicBezTo>
                  <a:pt x="555141" y="533500"/>
                  <a:pt x="541110" y="547530"/>
                  <a:pt x="541110" y="564798"/>
                </a:cubicBezTo>
                <a:cubicBezTo>
                  <a:pt x="541110" y="582066"/>
                  <a:pt x="555141" y="596096"/>
                  <a:pt x="572411" y="596096"/>
                </a:cubicBezTo>
                <a:cubicBezTo>
                  <a:pt x="589680" y="596096"/>
                  <a:pt x="603711" y="582066"/>
                  <a:pt x="603711" y="564798"/>
                </a:cubicBezTo>
                <a:cubicBezTo>
                  <a:pt x="603711" y="547530"/>
                  <a:pt x="589680" y="533500"/>
                  <a:pt x="572411" y="533500"/>
                </a:cubicBezTo>
                <a:close/>
                <a:moveTo>
                  <a:pt x="274872" y="259016"/>
                </a:moveTo>
                <a:cubicBezTo>
                  <a:pt x="147870" y="259016"/>
                  <a:pt x="44613" y="362622"/>
                  <a:pt x="44613" y="489611"/>
                </a:cubicBezTo>
                <a:cubicBezTo>
                  <a:pt x="44613" y="536018"/>
                  <a:pt x="58644" y="579907"/>
                  <a:pt x="82390" y="616241"/>
                </a:cubicBezTo>
                <a:lnTo>
                  <a:pt x="212630" y="486014"/>
                </a:lnTo>
                <a:cubicBezTo>
                  <a:pt x="216948" y="481697"/>
                  <a:pt x="222704" y="479539"/>
                  <a:pt x="228461" y="479539"/>
                </a:cubicBezTo>
                <a:cubicBezTo>
                  <a:pt x="234577" y="479539"/>
                  <a:pt x="239974" y="481697"/>
                  <a:pt x="244291" y="486014"/>
                </a:cubicBezTo>
                <a:lnTo>
                  <a:pt x="290343" y="532061"/>
                </a:lnTo>
                <a:lnTo>
                  <a:pt x="342151" y="480618"/>
                </a:lnTo>
                <a:cubicBezTo>
                  <a:pt x="332437" y="478100"/>
                  <a:pt x="325242" y="469466"/>
                  <a:pt x="325242" y="459033"/>
                </a:cubicBezTo>
                <a:cubicBezTo>
                  <a:pt x="325242" y="446802"/>
                  <a:pt x="335315" y="436729"/>
                  <a:pt x="347908" y="436729"/>
                </a:cubicBezTo>
                <a:lnTo>
                  <a:pt x="395039" y="436729"/>
                </a:lnTo>
                <a:cubicBezTo>
                  <a:pt x="407631" y="436729"/>
                  <a:pt x="417345" y="446802"/>
                  <a:pt x="417345" y="459033"/>
                </a:cubicBezTo>
                <a:lnTo>
                  <a:pt x="417345" y="506519"/>
                </a:lnTo>
                <a:cubicBezTo>
                  <a:pt x="417345" y="518751"/>
                  <a:pt x="407631" y="528823"/>
                  <a:pt x="395039" y="528823"/>
                </a:cubicBezTo>
                <a:cubicBezTo>
                  <a:pt x="384965" y="528823"/>
                  <a:pt x="375971" y="521629"/>
                  <a:pt x="373452" y="512275"/>
                </a:cubicBezTo>
                <a:lnTo>
                  <a:pt x="306173" y="579547"/>
                </a:lnTo>
                <a:cubicBezTo>
                  <a:pt x="297538" y="588181"/>
                  <a:pt x="283147" y="588181"/>
                  <a:pt x="274513" y="579547"/>
                </a:cubicBezTo>
                <a:lnTo>
                  <a:pt x="228461" y="533500"/>
                </a:lnTo>
                <a:lnTo>
                  <a:pt x="110813" y="651136"/>
                </a:lnTo>
                <a:cubicBezTo>
                  <a:pt x="152547" y="693586"/>
                  <a:pt x="210831" y="719847"/>
                  <a:pt x="274872" y="719847"/>
                </a:cubicBezTo>
                <a:cubicBezTo>
                  <a:pt x="402235" y="719847"/>
                  <a:pt x="505491" y="616601"/>
                  <a:pt x="505491" y="489611"/>
                </a:cubicBezTo>
                <a:cubicBezTo>
                  <a:pt x="505491" y="362622"/>
                  <a:pt x="402235" y="259016"/>
                  <a:pt x="274872" y="259016"/>
                </a:cubicBezTo>
                <a:close/>
                <a:moveTo>
                  <a:pt x="526872" y="153987"/>
                </a:moveTo>
                <a:cubicBezTo>
                  <a:pt x="532562" y="153987"/>
                  <a:pt x="538252" y="156476"/>
                  <a:pt x="542519" y="160388"/>
                </a:cubicBezTo>
                <a:cubicBezTo>
                  <a:pt x="546430" y="164299"/>
                  <a:pt x="548920" y="170345"/>
                  <a:pt x="548920" y="176034"/>
                </a:cubicBezTo>
                <a:cubicBezTo>
                  <a:pt x="548920" y="181724"/>
                  <a:pt x="546430" y="187769"/>
                  <a:pt x="542519" y="191681"/>
                </a:cubicBezTo>
                <a:cubicBezTo>
                  <a:pt x="538252" y="195948"/>
                  <a:pt x="532562" y="198081"/>
                  <a:pt x="526872" y="198081"/>
                </a:cubicBezTo>
                <a:cubicBezTo>
                  <a:pt x="521183" y="198081"/>
                  <a:pt x="515493" y="195948"/>
                  <a:pt x="511226" y="191681"/>
                </a:cubicBezTo>
                <a:cubicBezTo>
                  <a:pt x="506959" y="187769"/>
                  <a:pt x="504825" y="181724"/>
                  <a:pt x="504825" y="176034"/>
                </a:cubicBezTo>
                <a:cubicBezTo>
                  <a:pt x="504825" y="170345"/>
                  <a:pt x="506959" y="164299"/>
                  <a:pt x="511226" y="160388"/>
                </a:cubicBezTo>
                <a:cubicBezTo>
                  <a:pt x="515493" y="156476"/>
                  <a:pt x="521183" y="153987"/>
                  <a:pt x="526872" y="153987"/>
                </a:cubicBezTo>
                <a:close/>
                <a:moveTo>
                  <a:pt x="572770" y="44608"/>
                </a:moveTo>
                <a:cubicBezTo>
                  <a:pt x="551543" y="44608"/>
                  <a:pt x="534274" y="61876"/>
                  <a:pt x="534274" y="83461"/>
                </a:cubicBezTo>
                <a:cubicBezTo>
                  <a:pt x="534274" y="95692"/>
                  <a:pt x="524200" y="105765"/>
                  <a:pt x="511968" y="105765"/>
                </a:cubicBezTo>
                <a:lnTo>
                  <a:pt x="304734" y="105765"/>
                </a:lnTo>
                <a:cubicBezTo>
                  <a:pt x="268396" y="105765"/>
                  <a:pt x="235297" y="124112"/>
                  <a:pt x="215509" y="154690"/>
                </a:cubicBezTo>
                <a:lnTo>
                  <a:pt x="161901" y="238510"/>
                </a:lnTo>
                <a:cubicBezTo>
                  <a:pt x="196440" y="223041"/>
                  <a:pt x="234577" y="214407"/>
                  <a:pt x="274872" y="214407"/>
                </a:cubicBezTo>
                <a:cubicBezTo>
                  <a:pt x="371293" y="214407"/>
                  <a:pt x="456202" y="264412"/>
                  <a:pt x="505491" y="339238"/>
                </a:cubicBezTo>
                <a:lnTo>
                  <a:pt x="505491" y="252540"/>
                </a:lnTo>
                <a:cubicBezTo>
                  <a:pt x="505491" y="240309"/>
                  <a:pt x="515206" y="230236"/>
                  <a:pt x="527798" y="230236"/>
                </a:cubicBezTo>
                <a:cubicBezTo>
                  <a:pt x="540030" y="230236"/>
                  <a:pt x="550104" y="240309"/>
                  <a:pt x="550104" y="252540"/>
                </a:cubicBezTo>
                <a:lnTo>
                  <a:pt x="550104" y="489611"/>
                </a:lnTo>
                <a:cubicBezTo>
                  <a:pt x="550104" y="490331"/>
                  <a:pt x="550104" y="491050"/>
                  <a:pt x="550104" y="492130"/>
                </a:cubicBezTo>
                <a:cubicBezTo>
                  <a:pt x="556940" y="489971"/>
                  <a:pt x="564855" y="488892"/>
                  <a:pt x="572411" y="488892"/>
                </a:cubicBezTo>
                <a:cubicBezTo>
                  <a:pt x="580326" y="488892"/>
                  <a:pt x="587881" y="489971"/>
                  <a:pt x="595077" y="492130"/>
                </a:cubicBezTo>
                <a:cubicBezTo>
                  <a:pt x="595077" y="491050"/>
                  <a:pt x="595077" y="490331"/>
                  <a:pt x="595077" y="489611"/>
                </a:cubicBezTo>
                <a:lnTo>
                  <a:pt x="595077" y="176634"/>
                </a:lnTo>
                <a:cubicBezTo>
                  <a:pt x="595077" y="164403"/>
                  <a:pt x="604791" y="154330"/>
                  <a:pt x="617023" y="154330"/>
                </a:cubicBezTo>
                <a:cubicBezTo>
                  <a:pt x="629616" y="154330"/>
                  <a:pt x="639689" y="164403"/>
                  <a:pt x="639689" y="176634"/>
                </a:cubicBezTo>
                <a:lnTo>
                  <a:pt x="639689" y="338879"/>
                </a:lnTo>
                <a:cubicBezTo>
                  <a:pt x="649763" y="323410"/>
                  <a:pt x="661636" y="308660"/>
                  <a:pt x="675308" y="294990"/>
                </a:cubicBezTo>
                <a:cubicBezTo>
                  <a:pt x="758417" y="211889"/>
                  <a:pt x="881822" y="193182"/>
                  <a:pt x="982920" y="238510"/>
                </a:cubicBezTo>
                <a:lnTo>
                  <a:pt x="929313" y="154690"/>
                </a:lnTo>
                <a:cubicBezTo>
                  <a:pt x="909884" y="124112"/>
                  <a:pt x="876425" y="105765"/>
                  <a:pt x="840087" y="105765"/>
                </a:cubicBezTo>
                <a:lnTo>
                  <a:pt x="633573" y="105765"/>
                </a:lnTo>
                <a:cubicBezTo>
                  <a:pt x="621341" y="105765"/>
                  <a:pt x="611267" y="95692"/>
                  <a:pt x="611267" y="83461"/>
                </a:cubicBezTo>
                <a:cubicBezTo>
                  <a:pt x="611267" y="61876"/>
                  <a:pt x="593997" y="44608"/>
                  <a:pt x="572770" y="44608"/>
                </a:cubicBezTo>
                <a:close/>
                <a:moveTo>
                  <a:pt x="572770" y="0"/>
                </a:moveTo>
                <a:cubicBezTo>
                  <a:pt x="610907" y="0"/>
                  <a:pt x="643287" y="25902"/>
                  <a:pt x="653001" y="61156"/>
                </a:cubicBezTo>
                <a:lnTo>
                  <a:pt x="840087" y="61156"/>
                </a:lnTo>
                <a:cubicBezTo>
                  <a:pt x="891895" y="61156"/>
                  <a:pt x="939027" y="87058"/>
                  <a:pt x="967090" y="130587"/>
                </a:cubicBezTo>
                <a:lnTo>
                  <a:pt x="1099129" y="337440"/>
                </a:lnTo>
                <a:cubicBezTo>
                  <a:pt x="1100568" y="338879"/>
                  <a:pt x="1101647" y="340677"/>
                  <a:pt x="1102367" y="342476"/>
                </a:cubicBezTo>
                <a:lnTo>
                  <a:pt x="1105965" y="347513"/>
                </a:lnTo>
                <a:cubicBezTo>
                  <a:pt x="1106324" y="348592"/>
                  <a:pt x="1107044" y="349311"/>
                  <a:pt x="1107044" y="350031"/>
                </a:cubicBezTo>
                <a:cubicBezTo>
                  <a:pt x="1125033" y="380249"/>
                  <a:pt x="1137266" y="414425"/>
                  <a:pt x="1142302" y="450040"/>
                </a:cubicBezTo>
                <a:cubicBezTo>
                  <a:pt x="1150577" y="507239"/>
                  <a:pt x="1140504" y="566956"/>
                  <a:pt x="1113520" y="617680"/>
                </a:cubicBezTo>
                <a:cubicBezTo>
                  <a:pt x="1107764" y="628472"/>
                  <a:pt x="1094452" y="632789"/>
                  <a:pt x="1083299" y="627033"/>
                </a:cubicBezTo>
                <a:cubicBezTo>
                  <a:pt x="1072505" y="620918"/>
                  <a:pt x="1068188" y="607607"/>
                  <a:pt x="1073944" y="596815"/>
                </a:cubicBezTo>
                <a:cubicBezTo>
                  <a:pt x="1112441" y="523427"/>
                  <a:pt x="1108483" y="437808"/>
                  <a:pt x="1067108" y="369817"/>
                </a:cubicBezTo>
                <a:lnTo>
                  <a:pt x="1062071" y="361902"/>
                </a:lnTo>
                <a:cubicBezTo>
                  <a:pt x="1053797" y="349671"/>
                  <a:pt x="1044082" y="337440"/>
                  <a:pt x="1032929" y="326647"/>
                </a:cubicBezTo>
                <a:cubicBezTo>
                  <a:pt x="942984" y="236711"/>
                  <a:pt x="796913" y="236711"/>
                  <a:pt x="707328" y="326647"/>
                </a:cubicBezTo>
                <a:cubicBezTo>
                  <a:pt x="629256" y="404352"/>
                  <a:pt x="618822" y="524147"/>
                  <a:pt x="675308" y="613003"/>
                </a:cubicBezTo>
                <a:lnTo>
                  <a:pt x="802670" y="486014"/>
                </a:lnTo>
                <a:cubicBezTo>
                  <a:pt x="810945" y="477380"/>
                  <a:pt x="825336" y="477380"/>
                  <a:pt x="833971" y="486014"/>
                </a:cubicBezTo>
                <a:lnTo>
                  <a:pt x="880023" y="532061"/>
                </a:lnTo>
                <a:lnTo>
                  <a:pt x="931471" y="480618"/>
                </a:lnTo>
                <a:cubicBezTo>
                  <a:pt x="922117" y="478100"/>
                  <a:pt x="915281" y="469466"/>
                  <a:pt x="915281" y="459033"/>
                </a:cubicBezTo>
                <a:cubicBezTo>
                  <a:pt x="915281" y="446802"/>
                  <a:pt x="925355" y="436729"/>
                  <a:pt x="937588" y="436729"/>
                </a:cubicBezTo>
                <a:lnTo>
                  <a:pt x="984719" y="436729"/>
                </a:lnTo>
                <a:cubicBezTo>
                  <a:pt x="997311" y="436729"/>
                  <a:pt x="1007385" y="446802"/>
                  <a:pt x="1007385" y="459033"/>
                </a:cubicBezTo>
                <a:lnTo>
                  <a:pt x="1007385" y="506519"/>
                </a:lnTo>
                <a:cubicBezTo>
                  <a:pt x="1007385" y="518751"/>
                  <a:pt x="997311" y="528823"/>
                  <a:pt x="984719" y="528823"/>
                </a:cubicBezTo>
                <a:cubicBezTo>
                  <a:pt x="974285" y="528823"/>
                  <a:pt x="965650" y="521629"/>
                  <a:pt x="963132" y="512275"/>
                </a:cubicBezTo>
                <a:lnTo>
                  <a:pt x="895853" y="579547"/>
                </a:lnTo>
                <a:cubicBezTo>
                  <a:pt x="891536" y="583864"/>
                  <a:pt x="886139" y="586382"/>
                  <a:pt x="880023" y="586382"/>
                </a:cubicBezTo>
                <a:cubicBezTo>
                  <a:pt x="873906" y="586382"/>
                  <a:pt x="868510" y="583864"/>
                  <a:pt x="864552" y="579547"/>
                </a:cubicBezTo>
                <a:lnTo>
                  <a:pt x="818140" y="533500"/>
                </a:lnTo>
                <a:lnTo>
                  <a:pt x="703371" y="648618"/>
                </a:lnTo>
                <a:cubicBezTo>
                  <a:pt x="704810" y="649697"/>
                  <a:pt x="705529" y="651136"/>
                  <a:pt x="707328" y="652216"/>
                </a:cubicBezTo>
                <a:cubicBezTo>
                  <a:pt x="776766" y="722006"/>
                  <a:pt x="883261" y="739993"/>
                  <a:pt x="971407" y="696464"/>
                </a:cubicBezTo>
                <a:cubicBezTo>
                  <a:pt x="982560" y="690708"/>
                  <a:pt x="995872" y="695385"/>
                  <a:pt x="1001628" y="706537"/>
                </a:cubicBezTo>
                <a:cubicBezTo>
                  <a:pt x="1007025" y="717689"/>
                  <a:pt x="1002348" y="730999"/>
                  <a:pt x="991555" y="736396"/>
                </a:cubicBezTo>
                <a:cubicBezTo>
                  <a:pt x="952698" y="755462"/>
                  <a:pt x="911324" y="764815"/>
                  <a:pt x="869949" y="764815"/>
                </a:cubicBezTo>
                <a:cubicBezTo>
                  <a:pt x="798712" y="764815"/>
                  <a:pt x="728195" y="736755"/>
                  <a:pt x="675308" y="684233"/>
                </a:cubicBezTo>
                <a:cubicBezTo>
                  <a:pt x="655520" y="664087"/>
                  <a:pt x="639330" y="641783"/>
                  <a:pt x="626737" y="618040"/>
                </a:cubicBezTo>
                <a:cubicBezTo>
                  <a:pt x="613066" y="632070"/>
                  <a:pt x="593638" y="640704"/>
                  <a:pt x="572411" y="640704"/>
                </a:cubicBezTo>
                <a:cubicBezTo>
                  <a:pt x="551184" y="640704"/>
                  <a:pt x="532115" y="632070"/>
                  <a:pt x="518444" y="618040"/>
                </a:cubicBezTo>
                <a:cubicBezTo>
                  <a:pt x="472032" y="705098"/>
                  <a:pt x="380288" y="764456"/>
                  <a:pt x="274872" y="764456"/>
                </a:cubicBezTo>
                <a:cubicBezTo>
                  <a:pt x="123405" y="764456"/>
                  <a:pt x="0" y="641063"/>
                  <a:pt x="0" y="489611"/>
                </a:cubicBezTo>
                <a:cubicBezTo>
                  <a:pt x="0" y="438887"/>
                  <a:pt x="13312" y="391761"/>
                  <a:pt x="37417" y="350750"/>
                </a:cubicBezTo>
                <a:cubicBezTo>
                  <a:pt x="38137" y="349671"/>
                  <a:pt x="38497" y="348952"/>
                  <a:pt x="38857" y="347513"/>
                </a:cubicBezTo>
                <a:lnTo>
                  <a:pt x="178091" y="130587"/>
                </a:lnTo>
                <a:cubicBezTo>
                  <a:pt x="205795" y="87058"/>
                  <a:pt x="253286" y="61156"/>
                  <a:pt x="304734" y="61156"/>
                </a:cubicBezTo>
                <a:lnTo>
                  <a:pt x="492539" y="61156"/>
                </a:lnTo>
                <a:cubicBezTo>
                  <a:pt x="502253" y="25902"/>
                  <a:pt x="534634" y="0"/>
                  <a:pt x="572770" y="0"/>
                </a:cubicBezTo>
                <a:close/>
              </a:path>
            </a:pathLst>
          </a:custGeom>
          <a:solidFill>
            <a:schemeClr val="accent1">
              <a:lumMod val="75000"/>
            </a:schemeClr>
          </a:solidFill>
          <a:ln>
            <a:noFill/>
          </a:ln>
          <a:effectLst/>
        </p:spPr>
        <p:txBody>
          <a:bodyPr wrap="square" anchor="ctr">
            <a:noAutofit/>
          </a:bodyPr>
          <a:lstStyle/>
          <a:p>
            <a:endParaRPr lang="en-US" dirty="0">
              <a:latin typeface="Lato Light" panose="020F0502020204030203" pitchFamily="34" charset="0"/>
            </a:endParaRPr>
          </a:p>
        </p:txBody>
      </p:sp>
      <p:sp>
        <p:nvSpPr>
          <p:cNvPr id="38" name="Freeform 37">
            <a:extLst>
              <a:ext uri="{FF2B5EF4-FFF2-40B4-BE49-F238E27FC236}">
                <a16:creationId xmlns:a16="http://schemas.microsoft.com/office/drawing/2014/main" id="{007E3A91-51A8-F248-BBDD-954F54AAEA63}"/>
              </a:ext>
            </a:extLst>
          </p:cNvPr>
          <p:cNvSpPr>
            <a:spLocks noChangeAspect="1" noChangeArrowheads="1"/>
          </p:cNvSpPr>
          <p:nvPr/>
        </p:nvSpPr>
        <p:spPr bwMode="auto">
          <a:xfrm>
            <a:off x="7307148" y="9019292"/>
            <a:ext cx="1199428" cy="1200968"/>
          </a:xfrm>
          <a:custGeom>
            <a:avLst/>
            <a:gdLst>
              <a:gd name="connsiteX0" fmla="*/ 509588 w 1145140"/>
              <a:gd name="connsiteY0" fmla="*/ 613568 h 1146608"/>
              <a:gd name="connsiteX1" fmla="*/ 525002 w 1145140"/>
              <a:gd name="connsiteY1" fmla="*/ 619969 h 1146608"/>
              <a:gd name="connsiteX2" fmla="*/ 531455 w 1145140"/>
              <a:gd name="connsiteY2" fmla="*/ 635615 h 1146608"/>
              <a:gd name="connsiteX3" fmla="*/ 525002 w 1145140"/>
              <a:gd name="connsiteY3" fmla="*/ 651262 h 1146608"/>
              <a:gd name="connsiteX4" fmla="*/ 509588 w 1145140"/>
              <a:gd name="connsiteY4" fmla="*/ 657663 h 1146608"/>
              <a:gd name="connsiteX5" fmla="*/ 493816 w 1145140"/>
              <a:gd name="connsiteY5" fmla="*/ 651262 h 1146608"/>
              <a:gd name="connsiteX6" fmla="*/ 487363 w 1145140"/>
              <a:gd name="connsiteY6" fmla="*/ 635615 h 1146608"/>
              <a:gd name="connsiteX7" fmla="*/ 493816 w 1145140"/>
              <a:gd name="connsiteY7" fmla="*/ 619969 h 1146608"/>
              <a:gd name="connsiteX8" fmla="*/ 509588 w 1145140"/>
              <a:gd name="connsiteY8" fmla="*/ 613568 h 1146608"/>
              <a:gd name="connsiteX9" fmla="*/ 511833 w 1145140"/>
              <a:gd name="connsiteY9" fmla="*/ 503279 h 1146608"/>
              <a:gd name="connsiteX10" fmla="*/ 382644 w 1145140"/>
              <a:gd name="connsiteY10" fmla="*/ 633188 h 1146608"/>
              <a:gd name="connsiteX11" fmla="*/ 511833 w 1145140"/>
              <a:gd name="connsiteY11" fmla="*/ 763096 h 1146608"/>
              <a:gd name="connsiteX12" fmla="*/ 641741 w 1145140"/>
              <a:gd name="connsiteY12" fmla="*/ 633188 h 1146608"/>
              <a:gd name="connsiteX13" fmla="*/ 617991 w 1145140"/>
              <a:gd name="connsiteY13" fmla="*/ 558697 h 1146608"/>
              <a:gd name="connsiteX14" fmla="*/ 578407 w 1145140"/>
              <a:gd name="connsiteY14" fmla="*/ 598281 h 1146608"/>
              <a:gd name="connsiteX15" fmla="*/ 562573 w 1145140"/>
              <a:gd name="connsiteY15" fmla="*/ 604759 h 1146608"/>
              <a:gd name="connsiteX16" fmla="*/ 546739 w 1145140"/>
              <a:gd name="connsiteY16" fmla="*/ 598281 h 1146608"/>
              <a:gd name="connsiteX17" fmla="*/ 546739 w 1145140"/>
              <a:gd name="connsiteY17" fmla="*/ 566614 h 1146608"/>
              <a:gd name="connsiteX18" fmla="*/ 586683 w 1145140"/>
              <a:gd name="connsiteY18" fmla="*/ 527030 h 1146608"/>
              <a:gd name="connsiteX19" fmla="*/ 511833 w 1145140"/>
              <a:gd name="connsiteY19" fmla="*/ 503279 h 1146608"/>
              <a:gd name="connsiteX20" fmla="*/ 310177 w 1145140"/>
              <a:gd name="connsiteY20" fmla="*/ 407770 h 1146608"/>
              <a:gd name="connsiteX21" fmla="*/ 325982 w 1145140"/>
              <a:gd name="connsiteY21" fmla="*/ 414264 h 1146608"/>
              <a:gd name="connsiteX22" fmla="*/ 325982 w 1145140"/>
              <a:gd name="connsiteY22" fmla="*/ 446014 h 1146608"/>
              <a:gd name="connsiteX23" fmla="*/ 325982 w 1145140"/>
              <a:gd name="connsiteY23" fmla="*/ 446375 h 1146608"/>
              <a:gd name="connsiteX24" fmla="*/ 310177 w 1145140"/>
              <a:gd name="connsiteY24" fmla="*/ 452869 h 1146608"/>
              <a:gd name="connsiteX25" fmla="*/ 294012 w 1145140"/>
              <a:gd name="connsiteY25" fmla="*/ 446375 h 1146608"/>
              <a:gd name="connsiteX26" fmla="*/ 294012 w 1145140"/>
              <a:gd name="connsiteY26" fmla="*/ 414625 h 1146608"/>
              <a:gd name="connsiteX27" fmla="*/ 294371 w 1145140"/>
              <a:gd name="connsiteY27" fmla="*/ 414264 h 1146608"/>
              <a:gd name="connsiteX28" fmla="*/ 310177 w 1145140"/>
              <a:gd name="connsiteY28" fmla="*/ 407770 h 1146608"/>
              <a:gd name="connsiteX29" fmla="*/ 999799 w 1145140"/>
              <a:gd name="connsiteY29" fmla="*/ 176890 h 1146608"/>
              <a:gd name="connsiteX30" fmla="*/ 877447 w 1145140"/>
              <a:gd name="connsiteY30" fmla="*/ 299241 h 1146608"/>
              <a:gd name="connsiteX31" fmla="*/ 814472 w 1145140"/>
              <a:gd name="connsiteY31" fmla="*/ 362216 h 1146608"/>
              <a:gd name="connsiteX32" fmla="*/ 950498 w 1145140"/>
              <a:gd name="connsiteY32" fmla="*/ 362216 h 1146608"/>
              <a:gd name="connsiteX33" fmla="*/ 1093001 w 1145140"/>
              <a:gd name="connsiteY33" fmla="*/ 219713 h 1146608"/>
              <a:gd name="connsiteX34" fmla="*/ 1098039 w 1145140"/>
              <a:gd name="connsiteY34" fmla="*/ 192364 h 1146608"/>
              <a:gd name="connsiteX35" fmla="*/ 1075368 w 1145140"/>
              <a:gd name="connsiteY35" fmla="*/ 176890 h 1146608"/>
              <a:gd name="connsiteX36" fmla="*/ 444862 w 1145140"/>
              <a:gd name="connsiteY36" fmla="*/ 121443 h 1146608"/>
              <a:gd name="connsiteX37" fmla="*/ 579942 w 1145140"/>
              <a:gd name="connsiteY37" fmla="*/ 121443 h 1146608"/>
              <a:gd name="connsiteX38" fmla="*/ 622447 w 1145140"/>
              <a:gd name="connsiteY38" fmla="*/ 163918 h 1146608"/>
              <a:gd name="connsiteX39" fmla="*/ 622447 w 1145140"/>
              <a:gd name="connsiteY39" fmla="*/ 220792 h 1146608"/>
              <a:gd name="connsiteX40" fmla="*/ 655947 w 1145140"/>
              <a:gd name="connsiteY40" fmla="*/ 230870 h 1146608"/>
              <a:gd name="connsiteX41" fmla="*/ 669275 w 1145140"/>
              <a:gd name="connsiteY41" fmla="*/ 259667 h 1146608"/>
              <a:gd name="connsiteX42" fmla="*/ 640818 w 1145140"/>
              <a:gd name="connsiteY42" fmla="*/ 273346 h 1146608"/>
              <a:gd name="connsiteX43" fmla="*/ 609120 w 1145140"/>
              <a:gd name="connsiteY43" fmla="*/ 263627 h 1146608"/>
              <a:gd name="connsiteX44" fmla="*/ 577421 w 1145140"/>
              <a:gd name="connsiteY44" fmla="*/ 222591 h 1146608"/>
              <a:gd name="connsiteX45" fmla="*/ 577421 w 1145140"/>
              <a:gd name="connsiteY45" fmla="*/ 166438 h 1146608"/>
              <a:gd name="connsiteX46" fmla="*/ 447384 w 1145140"/>
              <a:gd name="connsiteY46" fmla="*/ 166438 h 1146608"/>
              <a:gd name="connsiteX47" fmla="*/ 447384 w 1145140"/>
              <a:gd name="connsiteY47" fmla="*/ 222591 h 1146608"/>
              <a:gd name="connsiteX48" fmla="*/ 415685 w 1145140"/>
              <a:gd name="connsiteY48" fmla="*/ 263627 h 1146608"/>
              <a:gd name="connsiteX49" fmla="*/ 319148 w 1145140"/>
              <a:gd name="connsiteY49" fmla="*/ 303942 h 1146608"/>
              <a:gd name="connsiteX50" fmla="*/ 267998 w 1145140"/>
              <a:gd name="connsiteY50" fmla="*/ 297103 h 1146608"/>
              <a:gd name="connsiteX51" fmla="*/ 228014 w 1145140"/>
              <a:gd name="connsiteY51" fmla="*/ 257148 h 1146608"/>
              <a:gd name="connsiteX52" fmla="*/ 135440 w 1145140"/>
              <a:gd name="connsiteY52" fmla="*/ 349297 h 1146608"/>
              <a:gd name="connsiteX53" fmla="*/ 175783 w 1145140"/>
              <a:gd name="connsiteY53" fmla="*/ 389613 h 1146608"/>
              <a:gd name="connsiteX54" fmla="*/ 182627 w 1145140"/>
              <a:gd name="connsiteY54" fmla="*/ 440727 h 1146608"/>
              <a:gd name="connsiteX55" fmla="*/ 142644 w 1145140"/>
              <a:gd name="connsiteY55" fmla="*/ 537196 h 1146608"/>
              <a:gd name="connsiteX56" fmla="*/ 101580 w 1145140"/>
              <a:gd name="connsiteY56" fmla="*/ 568513 h 1146608"/>
              <a:gd name="connsiteX57" fmla="*/ 44666 w 1145140"/>
              <a:gd name="connsiteY57" fmla="*/ 568513 h 1146608"/>
              <a:gd name="connsiteX58" fmla="*/ 44666 w 1145140"/>
              <a:gd name="connsiteY58" fmla="*/ 699178 h 1146608"/>
              <a:gd name="connsiteX59" fmla="*/ 101580 w 1145140"/>
              <a:gd name="connsiteY59" fmla="*/ 699178 h 1146608"/>
              <a:gd name="connsiteX60" fmla="*/ 142644 w 1145140"/>
              <a:gd name="connsiteY60" fmla="*/ 730495 h 1146608"/>
              <a:gd name="connsiteX61" fmla="*/ 182627 w 1145140"/>
              <a:gd name="connsiteY61" fmla="*/ 826964 h 1146608"/>
              <a:gd name="connsiteX62" fmla="*/ 175783 w 1145140"/>
              <a:gd name="connsiteY62" fmla="*/ 878078 h 1146608"/>
              <a:gd name="connsiteX63" fmla="*/ 135440 w 1145140"/>
              <a:gd name="connsiteY63" fmla="*/ 918394 h 1146608"/>
              <a:gd name="connsiteX64" fmla="*/ 228014 w 1145140"/>
              <a:gd name="connsiteY64" fmla="*/ 1010903 h 1146608"/>
              <a:gd name="connsiteX65" fmla="*/ 268358 w 1145140"/>
              <a:gd name="connsiteY65" fmla="*/ 970228 h 1146608"/>
              <a:gd name="connsiteX66" fmla="*/ 319508 w 1145140"/>
              <a:gd name="connsiteY66" fmla="*/ 963749 h 1146608"/>
              <a:gd name="connsiteX67" fmla="*/ 415685 w 1145140"/>
              <a:gd name="connsiteY67" fmla="*/ 1003704 h 1146608"/>
              <a:gd name="connsiteX68" fmla="*/ 447384 w 1145140"/>
              <a:gd name="connsiteY68" fmla="*/ 1044380 h 1146608"/>
              <a:gd name="connsiteX69" fmla="*/ 447384 w 1145140"/>
              <a:gd name="connsiteY69" fmla="*/ 1101613 h 1146608"/>
              <a:gd name="connsiteX70" fmla="*/ 577781 w 1145140"/>
              <a:gd name="connsiteY70" fmla="*/ 1101613 h 1146608"/>
              <a:gd name="connsiteX71" fmla="*/ 577781 w 1145140"/>
              <a:gd name="connsiteY71" fmla="*/ 1044740 h 1146608"/>
              <a:gd name="connsiteX72" fmla="*/ 609120 w 1145140"/>
              <a:gd name="connsiteY72" fmla="*/ 1003704 h 1146608"/>
              <a:gd name="connsiteX73" fmla="*/ 705657 w 1145140"/>
              <a:gd name="connsiteY73" fmla="*/ 964109 h 1146608"/>
              <a:gd name="connsiteX74" fmla="*/ 756807 w 1145140"/>
              <a:gd name="connsiteY74" fmla="*/ 970588 h 1146608"/>
              <a:gd name="connsiteX75" fmla="*/ 797150 w 1145140"/>
              <a:gd name="connsiteY75" fmla="*/ 1010903 h 1146608"/>
              <a:gd name="connsiteX76" fmla="*/ 889365 w 1145140"/>
              <a:gd name="connsiteY76" fmla="*/ 918394 h 1146608"/>
              <a:gd name="connsiteX77" fmla="*/ 849381 w 1145140"/>
              <a:gd name="connsiteY77" fmla="*/ 878438 h 1146608"/>
              <a:gd name="connsiteX78" fmla="*/ 842897 w 1145140"/>
              <a:gd name="connsiteY78" fmla="*/ 827324 h 1146608"/>
              <a:gd name="connsiteX79" fmla="*/ 882881 w 1145140"/>
              <a:gd name="connsiteY79" fmla="*/ 730495 h 1146608"/>
              <a:gd name="connsiteX80" fmla="*/ 923945 w 1145140"/>
              <a:gd name="connsiteY80" fmla="*/ 699178 h 1146608"/>
              <a:gd name="connsiteX81" fmla="*/ 980138 w 1145140"/>
              <a:gd name="connsiteY81" fmla="*/ 699178 h 1146608"/>
              <a:gd name="connsiteX82" fmla="*/ 980138 w 1145140"/>
              <a:gd name="connsiteY82" fmla="*/ 568513 h 1146608"/>
              <a:gd name="connsiteX83" fmla="*/ 923945 w 1145140"/>
              <a:gd name="connsiteY83" fmla="*/ 568513 h 1146608"/>
              <a:gd name="connsiteX84" fmla="*/ 882881 w 1145140"/>
              <a:gd name="connsiteY84" fmla="*/ 537196 h 1146608"/>
              <a:gd name="connsiteX85" fmla="*/ 873155 w 1145140"/>
              <a:gd name="connsiteY85" fmla="*/ 504800 h 1146608"/>
              <a:gd name="connsiteX86" fmla="*/ 886483 w 1145140"/>
              <a:gd name="connsiteY86" fmla="*/ 476363 h 1146608"/>
              <a:gd name="connsiteX87" fmla="*/ 915300 w 1145140"/>
              <a:gd name="connsiteY87" fmla="*/ 489681 h 1146608"/>
              <a:gd name="connsiteX88" fmla="*/ 925746 w 1145140"/>
              <a:gd name="connsiteY88" fmla="*/ 523878 h 1146608"/>
              <a:gd name="connsiteX89" fmla="*/ 982660 w 1145140"/>
              <a:gd name="connsiteY89" fmla="*/ 523878 h 1146608"/>
              <a:gd name="connsiteX90" fmla="*/ 1025165 w 1145140"/>
              <a:gd name="connsiteY90" fmla="*/ 565993 h 1146608"/>
              <a:gd name="connsiteX91" fmla="*/ 1025165 w 1145140"/>
              <a:gd name="connsiteY91" fmla="*/ 701698 h 1146608"/>
              <a:gd name="connsiteX92" fmla="*/ 982660 w 1145140"/>
              <a:gd name="connsiteY92" fmla="*/ 743813 h 1146608"/>
              <a:gd name="connsiteX93" fmla="*/ 925746 w 1145140"/>
              <a:gd name="connsiteY93" fmla="*/ 743813 h 1146608"/>
              <a:gd name="connsiteX94" fmla="*/ 882521 w 1145140"/>
              <a:gd name="connsiteY94" fmla="*/ 848202 h 1146608"/>
              <a:gd name="connsiteX95" fmla="*/ 922865 w 1145140"/>
              <a:gd name="connsiteY95" fmla="*/ 888517 h 1146608"/>
              <a:gd name="connsiteX96" fmla="*/ 922865 w 1145140"/>
              <a:gd name="connsiteY96" fmla="*/ 948271 h 1146608"/>
              <a:gd name="connsiteX97" fmla="*/ 827048 w 1145140"/>
              <a:gd name="connsiteY97" fmla="*/ 1044020 h 1146608"/>
              <a:gd name="connsiteX98" fmla="*/ 766893 w 1145140"/>
              <a:gd name="connsiteY98" fmla="*/ 1044020 h 1146608"/>
              <a:gd name="connsiteX99" fmla="*/ 726549 w 1145140"/>
              <a:gd name="connsiteY99" fmla="*/ 1003704 h 1146608"/>
              <a:gd name="connsiteX100" fmla="*/ 622447 w 1145140"/>
              <a:gd name="connsiteY100" fmla="*/ 1046539 h 1146608"/>
              <a:gd name="connsiteX101" fmla="*/ 622447 w 1145140"/>
              <a:gd name="connsiteY101" fmla="*/ 1104133 h 1146608"/>
              <a:gd name="connsiteX102" fmla="*/ 579942 w 1145140"/>
              <a:gd name="connsiteY102" fmla="*/ 1146608 h 1146608"/>
              <a:gd name="connsiteX103" fmla="*/ 444862 w 1145140"/>
              <a:gd name="connsiteY103" fmla="*/ 1146608 h 1146608"/>
              <a:gd name="connsiteX104" fmla="*/ 402357 w 1145140"/>
              <a:gd name="connsiteY104" fmla="*/ 1104133 h 1146608"/>
              <a:gd name="connsiteX105" fmla="*/ 402357 w 1145140"/>
              <a:gd name="connsiteY105" fmla="*/ 1046539 h 1146608"/>
              <a:gd name="connsiteX106" fmla="*/ 298616 w 1145140"/>
              <a:gd name="connsiteY106" fmla="*/ 1003344 h 1146608"/>
              <a:gd name="connsiteX107" fmla="*/ 257552 w 1145140"/>
              <a:gd name="connsiteY107" fmla="*/ 1044020 h 1146608"/>
              <a:gd name="connsiteX108" fmla="*/ 197756 w 1145140"/>
              <a:gd name="connsiteY108" fmla="*/ 1044020 h 1146608"/>
              <a:gd name="connsiteX109" fmla="*/ 101940 w 1145140"/>
              <a:gd name="connsiteY109" fmla="*/ 948271 h 1146608"/>
              <a:gd name="connsiteX110" fmla="*/ 101940 w 1145140"/>
              <a:gd name="connsiteY110" fmla="*/ 888517 h 1146608"/>
              <a:gd name="connsiteX111" fmla="*/ 143004 w 1145140"/>
              <a:gd name="connsiteY111" fmla="*/ 847842 h 1146608"/>
              <a:gd name="connsiteX112" fmla="*/ 99779 w 1145140"/>
              <a:gd name="connsiteY112" fmla="*/ 743813 h 1146608"/>
              <a:gd name="connsiteX113" fmla="*/ 42145 w 1145140"/>
              <a:gd name="connsiteY113" fmla="*/ 743813 h 1146608"/>
              <a:gd name="connsiteX114" fmla="*/ 0 w 1145140"/>
              <a:gd name="connsiteY114" fmla="*/ 701698 h 1146608"/>
              <a:gd name="connsiteX115" fmla="*/ 0 w 1145140"/>
              <a:gd name="connsiteY115" fmla="*/ 565993 h 1146608"/>
              <a:gd name="connsiteX116" fmla="*/ 42145 w 1145140"/>
              <a:gd name="connsiteY116" fmla="*/ 523878 h 1146608"/>
              <a:gd name="connsiteX117" fmla="*/ 99779 w 1145140"/>
              <a:gd name="connsiteY117" fmla="*/ 523878 h 1146608"/>
              <a:gd name="connsiteX118" fmla="*/ 142644 w 1145140"/>
              <a:gd name="connsiteY118" fmla="*/ 419849 h 1146608"/>
              <a:gd name="connsiteX119" fmla="*/ 101940 w 1145140"/>
              <a:gd name="connsiteY119" fmla="*/ 379174 h 1146608"/>
              <a:gd name="connsiteX120" fmla="*/ 101940 w 1145140"/>
              <a:gd name="connsiteY120" fmla="*/ 319421 h 1146608"/>
              <a:gd name="connsiteX121" fmla="*/ 197756 w 1145140"/>
              <a:gd name="connsiteY121" fmla="*/ 223671 h 1146608"/>
              <a:gd name="connsiteX122" fmla="*/ 257552 w 1145140"/>
              <a:gd name="connsiteY122" fmla="*/ 223671 h 1146608"/>
              <a:gd name="connsiteX123" fmla="*/ 298256 w 1145140"/>
              <a:gd name="connsiteY123" fmla="*/ 264347 h 1146608"/>
              <a:gd name="connsiteX124" fmla="*/ 402357 w 1145140"/>
              <a:gd name="connsiteY124" fmla="*/ 220792 h 1146608"/>
              <a:gd name="connsiteX125" fmla="*/ 402357 w 1145140"/>
              <a:gd name="connsiteY125" fmla="*/ 163918 h 1146608"/>
              <a:gd name="connsiteX126" fmla="*/ 444862 w 1145140"/>
              <a:gd name="connsiteY126" fmla="*/ 121443 h 1146608"/>
              <a:gd name="connsiteX127" fmla="*/ 941862 w 1145140"/>
              <a:gd name="connsiteY127" fmla="*/ 44823 h 1146608"/>
              <a:gd name="connsiteX128" fmla="*/ 925668 w 1145140"/>
              <a:gd name="connsiteY128" fmla="*/ 52380 h 1146608"/>
              <a:gd name="connsiteX129" fmla="*/ 782805 w 1145140"/>
              <a:gd name="connsiteY129" fmla="*/ 194883 h 1146608"/>
              <a:gd name="connsiteX130" fmla="*/ 782805 w 1145140"/>
              <a:gd name="connsiteY130" fmla="*/ 330548 h 1146608"/>
              <a:gd name="connsiteX131" fmla="*/ 845780 w 1145140"/>
              <a:gd name="connsiteY131" fmla="*/ 267574 h 1146608"/>
              <a:gd name="connsiteX132" fmla="*/ 968131 w 1145140"/>
              <a:gd name="connsiteY132" fmla="*/ 145222 h 1146608"/>
              <a:gd name="connsiteX133" fmla="*/ 968131 w 1145140"/>
              <a:gd name="connsiteY133" fmla="*/ 70013 h 1146608"/>
              <a:gd name="connsiteX134" fmla="*/ 952657 w 1145140"/>
              <a:gd name="connsiteY134" fmla="*/ 46982 h 1146608"/>
              <a:gd name="connsiteX135" fmla="*/ 941862 w 1145140"/>
              <a:gd name="connsiteY135" fmla="*/ 44823 h 1146608"/>
              <a:gd name="connsiteX136" fmla="*/ 929672 w 1145140"/>
              <a:gd name="connsiteY136" fmla="*/ 1280 h 1146608"/>
              <a:gd name="connsiteX137" fmla="*/ 969930 w 1145140"/>
              <a:gd name="connsiteY137" fmla="*/ 5598 h 1146608"/>
              <a:gd name="connsiteX138" fmla="*/ 1012753 w 1145140"/>
              <a:gd name="connsiteY138" fmla="*/ 69653 h 1146608"/>
              <a:gd name="connsiteX139" fmla="*/ 1013113 w 1145140"/>
              <a:gd name="connsiteY139" fmla="*/ 132268 h 1146608"/>
              <a:gd name="connsiteX140" fmla="*/ 1075368 w 1145140"/>
              <a:gd name="connsiteY140" fmla="*/ 132268 h 1146608"/>
              <a:gd name="connsiteX141" fmla="*/ 1139783 w 1145140"/>
              <a:gd name="connsiteY141" fmla="*/ 175450 h 1146608"/>
              <a:gd name="connsiteX142" fmla="*/ 1124669 w 1145140"/>
              <a:gd name="connsiteY142" fmla="*/ 251380 h 1146608"/>
              <a:gd name="connsiteX143" fmla="*/ 975328 w 1145140"/>
              <a:gd name="connsiteY143" fmla="*/ 400720 h 1146608"/>
              <a:gd name="connsiteX144" fmla="*/ 959854 w 1145140"/>
              <a:gd name="connsiteY144" fmla="*/ 407198 h 1146608"/>
              <a:gd name="connsiteX145" fmla="*/ 769490 w 1145140"/>
              <a:gd name="connsiteY145" fmla="*/ 407198 h 1146608"/>
              <a:gd name="connsiteX146" fmla="*/ 745380 w 1145140"/>
              <a:gd name="connsiteY146" fmla="*/ 431308 h 1146608"/>
              <a:gd name="connsiteX147" fmla="*/ 819870 w 1145140"/>
              <a:gd name="connsiteY147" fmla="*/ 610516 h 1146608"/>
              <a:gd name="connsiteX148" fmla="*/ 845780 w 1145140"/>
              <a:gd name="connsiteY148" fmla="*/ 610516 h 1146608"/>
              <a:gd name="connsiteX149" fmla="*/ 868451 w 1145140"/>
              <a:gd name="connsiteY149" fmla="*/ 633188 h 1146608"/>
              <a:gd name="connsiteX150" fmla="*/ 845780 w 1145140"/>
              <a:gd name="connsiteY150" fmla="*/ 655499 h 1146608"/>
              <a:gd name="connsiteX151" fmla="*/ 819870 w 1145140"/>
              <a:gd name="connsiteY151" fmla="*/ 655499 h 1146608"/>
              <a:gd name="connsiteX152" fmla="*/ 730266 w 1145140"/>
              <a:gd name="connsiteY152" fmla="*/ 851261 h 1146608"/>
              <a:gd name="connsiteX153" fmla="*/ 534144 w 1145140"/>
              <a:gd name="connsiteY153" fmla="*/ 941225 h 1146608"/>
              <a:gd name="connsiteX154" fmla="*/ 534144 w 1145140"/>
              <a:gd name="connsiteY154" fmla="*/ 967134 h 1146608"/>
              <a:gd name="connsiteX155" fmla="*/ 511833 w 1145140"/>
              <a:gd name="connsiteY155" fmla="*/ 989445 h 1146608"/>
              <a:gd name="connsiteX156" fmla="*/ 489882 w 1145140"/>
              <a:gd name="connsiteY156" fmla="*/ 967134 h 1146608"/>
              <a:gd name="connsiteX157" fmla="*/ 489882 w 1145140"/>
              <a:gd name="connsiteY157" fmla="*/ 941225 h 1146608"/>
              <a:gd name="connsiteX158" fmla="*/ 293760 w 1145140"/>
              <a:gd name="connsiteY158" fmla="*/ 851261 h 1146608"/>
              <a:gd name="connsiteX159" fmla="*/ 204515 w 1145140"/>
              <a:gd name="connsiteY159" fmla="*/ 655499 h 1146608"/>
              <a:gd name="connsiteX160" fmla="*/ 178246 w 1145140"/>
              <a:gd name="connsiteY160" fmla="*/ 655499 h 1146608"/>
              <a:gd name="connsiteX161" fmla="*/ 155575 w 1145140"/>
              <a:gd name="connsiteY161" fmla="*/ 633188 h 1146608"/>
              <a:gd name="connsiteX162" fmla="*/ 178246 w 1145140"/>
              <a:gd name="connsiteY162" fmla="*/ 610516 h 1146608"/>
              <a:gd name="connsiteX163" fmla="*/ 204515 w 1145140"/>
              <a:gd name="connsiteY163" fmla="*/ 610516 h 1146608"/>
              <a:gd name="connsiteX164" fmla="*/ 233304 w 1145140"/>
              <a:gd name="connsiteY164" fmla="*/ 500760 h 1146608"/>
              <a:gd name="connsiteX165" fmla="*/ 263172 w 1145140"/>
              <a:gd name="connsiteY165" fmla="*/ 489965 h 1146608"/>
              <a:gd name="connsiteX166" fmla="*/ 273608 w 1145140"/>
              <a:gd name="connsiteY166" fmla="*/ 519833 h 1146608"/>
              <a:gd name="connsiteX167" fmla="*/ 249137 w 1145140"/>
              <a:gd name="connsiteY167" fmla="*/ 610516 h 1146608"/>
              <a:gd name="connsiteX168" fmla="*/ 269289 w 1145140"/>
              <a:gd name="connsiteY168" fmla="*/ 610516 h 1146608"/>
              <a:gd name="connsiteX169" fmla="*/ 291601 w 1145140"/>
              <a:gd name="connsiteY169" fmla="*/ 633188 h 1146608"/>
              <a:gd name="connsiteX170" fmla="*/ 269289 w 1145140"/>
              <a:gd name="connsiteY170" fmla="*/ 655499 h 1146608"/>
              <a:gd name="connsiteX171" fmla="*/ 249497 w 1145140"/>
              <a:gd name="connsiteY171" fmla="*/ 655499 h 1146608"/>
              <a:gd name="connsiteX172" fmla="*/ 325787 w 1145140"/>
              <a:gd name="connsiteY172" fmla="*/ 819593 h 1146608"/>
              <a:gd name="connsiteX173" fmla="*/ 489882 w 1145140"/>
              <a:gd name="connsiteY173" fmla="*/ 895883 h 1146608"/>
              <a:gd name="connsiteX174" fmla="*/ 489882 w 1145140"/>
              <a:gd name="connsiteY174" fmla="*/ 876091 h 1146608"/>
              <a:gd name="connsiteX175" fmla="*/ 511833 w 1145140"/>
              <a:gd name="connsiteY175" fmla="*/ 853780 h 1146608"/>
              <a:gd name="connsiteX176" fmla="*/ 534144 w 1145140"/>
              <a:gd name="connsiteY176" fmla="*/ 876091 h 1146608"/>
              <a:gd name="connsiteX177" fmla="*/ 534144 w 1145140"/>
              <a:gd name="connsiteY177" fmla="*/ 895883 h 1146608"/>
              <a:gd name="connsiteX178" fmla="*/ 698599 w 1145140"/>
              <a:gd name="connsiteY178" fmla="*/ 819593 h 1146608"/>
              <a:gd name="connsiteX179" fmla="*/ 774888 w 1145140"/>
              <a:gd name="connsiteY179" fmla="*/ 655499 h 1146608"/>
              <a:gd name="connsiteX180" fmla="*/ 755096 w 1145140"/>
              <a:gd name="connsiteY180" fmla="*/ 655499 h 1146608"/>
              <a:gd name="connsiteX181" fmla="*/ 732785 w 1145140"/>
              <a:gd name="connsiteY181" fmla="*/ 633188 h 1146608"/>
              <a:gd name="connsiteX182" fmla="*/ 755096 w 1145140"/>
              <a:gd name="connsiteY182" fmla="*/ 610516 h 1146608"/>
              <a:gd name="connsiteX183" fmla="*/ 774888 w 1145140"/>
              <a:gd name="connsiteY183" fmla="*/ 610516 h 1146608"/>
              <a:gd name="connsiteX184" fmla="*/ 713713 w 1145140"/>
              <a:gd name="connsiteY184" fmla="*/ 462975 h 1146608"/>
              <a:gd name="connsiteX185" fmla="*/ 650018 w 1145140"/>
              <a:gd name="connsiteY185" fmla="*/ 526670 h 1146608"/>
              <a:gd name="connsiteX186" fmla="*/ 686364 w 1145140"/>
              <a:gd name="connsiteY186" fmla="*/ 633188 h 1146608"/>
              <a:gd name="connsiteX187" fmla="*/ 511833 w 1145140"/>
              <a:gd name="connsiteY187" fmla="*/ 807358 h 1146608"/>
              <a:gd name="connsiteX188" fmla="*/ 337662 w 1145140"/>
              <a:gd name="connsiteY188" fmla="*/ 633188 h 1146608"/>
              <a:gd name="connsiteX189" fmla="*/ 511833 w 1145140"/>
              <a:gd name="connsiteY189" fmla="*/ 458657 h 1146608"/>
              <a:gd name="connsiteX190" fmla="*/ 618351 w 1145140"/>
              <a:gd name="connsiteY190" fmla="*/ 495003 h 1146608"/>
              <a:gd name="connsiteX191" fmla="*/ 682045 w 1145140"/>
              <a:gd name="connsiteY191" fmla="*/ 431308 h 1146608"/>
              <a:gd name="connsiteX192" fmla="*/ 534144 w 1145140"/>
              <a:gd name="connsiteY192" fmla="*/ 370133 h 1146608"/>
              <a:gd name="connsiteX193" fmla="*/ 534144 w 1145140"/>
              <a:gd name="connsiteY193" fmla="*/ 389925 h 1146608"/>
              <a:gd name="connsiteX194" fmla="*/ 511833 w 1145140"/>
              <a:gd name="connsiteY194" fmla="*/ 412236 h 1146608"/>
              <a:gd name="connsiteX195" fmla="*/ 489882 w 1145140"/>
              <a:gd name="connsiteY195" fmla="*/ 389925 h 1146608"/>
              <a:gd name="connsiteX196" fmla="*/ 489882 w 1145140"/>
              <a:gd name="connsiteY196" fmla="*/ 370133 h 1146608"/>
              <a:gd name="connsiteX197" fmla="*/ 395239 w 1145140"/>
              <a:gd name="connsiteY197" fmla="*/ 396042 h 1146608"/>
              <a:gd name="connsiteX198" fmla="*/ 365371 w 1145140"/>
              <a:gd name="connsiteY198" fmla="*/ 385966 h 1146608"/>
              <a:gd name="connsiteX199" fmla="*/ 375447 w 1145140"/>
              <a:gd name="connsiteY199" fmla="*/ 356098 h 1146608"/>
              <a:gd name="connsiteX200" fmla="*/ 489882 w 1145140"/>
              <a:gd name="connsiteY200" fmla="*/ 325151 h 1146608"/>
              <a:gd name="connsiteX201" fmla="*/ 489882 w 1145140"/>
              <a:gd name="connsiteY201" fmla="*/ 298881 h 1146608"/>
              <a:gd name="connsiteX202" fmla="*/ 511833 w 1145140"/>
              <a:gd name="connsiteY202" fmla="*/ 276570 h 1146608"/>
              <a:gd name="connsiteX203" fmla="*/ 534144 w 1145140"/>
              <a:gd name="connsiteY203" fmla="*/ 298881 h 1146608"/>
              <a:gd name="connsiteX204" fmla="*/ 534144 w 1145140"/>
              <a:gd name="connsiteY204" fmla="*/ 325151 h 1146608"/>
              <a:gd name="connsiteX205" fmla="*/ 713713 w 1145140"/>
              <a:gd name="connsiteY205" fmla="*/ 399641 h 1146608"/>
              <a:gd name="connsiteX206" fmla="*/ 738183 w 1145140"/>
              <a:gd name="connsiteY206" fmla="*/ 375530 h 1146608"/>
              <a:gd name="connsiteX207" fmla="*/ 738183 w 1145140"/>
              <a:gd name="connsiteY207" fmla="*/ 185526 h 1146608"/>
              <a:gd name="connsiteX208" fmla="*/ 744660 w 1145140"/>
              <a:gd name="connsiteY208" fmla="*/ 169693 h 1146608"/>
              <a:gd name="connsiteX209" fmla="*/ 894001 w 1145140"/>
              <a:gd name="connsiteY209" fmla="*/ 20712 h 1146608"/>
              <a:gd name="connsiteX210" fmla="*/ 929672 w 1145140"/>
              <a:gd name="connsiteY210" fmla="*/ 1280 h 11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1145140" h="1146608">
                <a:moveTo>
                  <a:pt x="509588" y="613568"/>
                </a:moveTo>
                <a:cubicBezTo>
                  <a:pt x="515324" y="613568"/>
                  <a:pt x="521059" y="615702"/>
                  <a:pt x="525002" y="619969"/>
                </a:cubicBezTo>
                <a:cubicBezTo>
                  <a:pt x="529304" y="624236"/>
                  <a:pt x="531455" y="629926"/>
                  <a:pt x="531455" y="635615"/>
                </a:cubicBezTo>
                <a:cubicBezTo>
                  <a:pt x="531455" y="641661"/>
                  <a:pt x="529304" y="646995"/>
                  <a:pt x="525002" y="651262"/>
                </a:cubicBezTo>
                <a:cubicBezTo>
                  <a:pt x="521059" y="655173"/>
                  <a:pt x="515324" y="657663"/>
                  <a:pt x="509588" y="657663"/>
                </a:cubicBezTo>
                <a:cubicBezTo>
                  <a:pt x="503494" y="657663"/>
                  <a:pt x="497759" y="655173"/>
                  <a:pt x="493816" y="651262"/>
                </a:cubicBezTo>
                <a:cubicBezTo>
                  <a:pt x="489873" y="646995"/>
                  <a:pt x="487363" y="641661"/>
                  <a:pt x="487363" y="635615"/>
                </a:cubicBezTo>
                <a:cubicBezTo>
                  <a:pt x="487363" y="629926"/>
                  <a:pt x="489873" y="624236"/>
                  <a:pt x="493816" y="619969"/>
                </a:cubicBezTo>
                <a:cubicBezTo>
                  <a:pt x="497759" y="615702"/>
                  <a:pt x="503494" y="613568"/>
                  <a:pt x="509588" y="613568"/>
                </a:cubicBezTo>
                <a:close/>
                <a:moveTo>
                  <a:pt x="511833" y="503279"/>
                </a:moveTo>
                <a:cubicBezTo>
                  <a:pt x="440581" y="503279"/>
                  <a:pt x="382644" y="561576"/>
                  <a:pt x="382644" y="633188"/>
                </a:cubicBezTo>
                <a:cubicBezTo>
                  <a:pt x="382644" y="704439"/>
                  <a:pt x="440581" y="763096"/>
                  <a:pt x="511833" y="763096"/>
                </a:cubicBezTo>
                <a:cubicBezTo>
                  <a:pt x="583445" y="763096"/>
                  <a:pt x="641741" y="704439"/>
                  <a:pt x="641741" y="633188"/>
                </a:cubicBezTo>
                <a:cubicBezTo>
                  <a:pt x="641741" y="605478"/>
                  <a:pt x="632745" y="579929"/>
                  <a:pt x="617991" y="558697"/>
                </a:cubicBezTo>
                <a:lnTo>
                  <a:pt x="578407" y="598281"/>
                </a:lnTo>
                <a:cubicBezTo>
                  <a:pt x="574088" y="602600"/>
                  <a:pt x="568331" y="604759"/>
                  <a:pt x="562573" y="604759"/>
                </a:cubicBezTo>
                <a:cubicBezTo>
                  <a:pt x="556815" y="604759"/>
                  <a:pt x="551417" y="602600"/>
                  <a:pt x="546739" y="598281"/>
                </a:cubicBezTo>
                <a:cubicBezTo>
                  <a:pt x="538103" y="589645"/>
                  <a:pt x="538103" y="575251"/>
                  <a:pt x="546739" y="566614"/>
                </a:cubicBezTo>
                <a:lnTo>
                  <a:pt x="586683" y="527030"/>
                </a:lnTo>
                <a:cubicBezTo>
                  <a:pt x="565452" y="512276"/>
                  <a:pt x="539542" y="503279"/>
                  <a:pt x="511833" y="503279"/>
                </a:cubicBezTo>
                <a:close/>
                <a:moveTo>
                  <a:pt x="310177" y="407770"/>
                </a:moveTo>
                <a:cubicBezTo>
                  <a:pt x="315924" y="407770"/>
                  <a:pt x="321672" y="409934"/>
                  <a:pt x="325982" y="414264"/>
                </a:cubicBezTo>
                <a:cubicBezTo>
                  <a:pt x="334604" y="423284"/>
                  <a:pt x="334604" y="437355"/>
                  <a:pt x="325982" y="446014"/>
                </a:cubicBezTo>
                <a:lnTo>
                  <a:pt x="325982" y="446375"/>
                </a:lnTo>
                <a:cubicBezTo>
                  <a:pt x="321672" y="450704"/>
                  <a:pt x="315565" y="452869"/>
                  <a:pt x="310177" y="452869"/>
                </a:cubicBezTo>
                <a:cubicBezTo>
                  <a:pt x="304429" y="452869"/>
                  <a:pt x="298682" y="450704"/>
                  <a:pt x="294012" y="446375"/>
                </a:cubicBezTo>
                <a:cubicBezTo>
                  <a:pt x="285750" y="437716"/>
                  <a:pt x="285750" y="423284"/>
                  <a:pt x="294012" y="414625"/>
                </a:cubicBezTo>
                <a:lnTo>
                  <a:pt x="294371" y="414264"/>
                </a:lnTo>
                <a:cubicBezTo>
                  <a:pt x="298682" y="409934"/>
                  <a:pt x="304429" y="407770"/>
                  <a:pt x="310177" y="407770"/>
                </a:cubicBezTo>
                <a:close/>
                <a:moveTo>
                  <a:pt x="999799" y="176890"/>
                </a:moveTo>
                <a:lnTo>
                  <a:pt x="877447" y="299241"/>
                </a:lnTo>
                <a:lnTo>
                  <a:pt x="814472" y="362216"/>
                </a:lnTo>
                <a:lnTo>
                  <a:pt x="950498" y="362216"/>
                </a:lnTo>
                <a:lnTo>
                  <a:pt x="1093001" y="219713"/>
                </a:lnTo>
                <a:cubicBezTo>
                  <a:pt x="1103797" y="208917"/>
                  <a:pt x="1099839" y="195962"/>
                  <a:pt x="1098039" y="192364"/>
                </a:cubicBezTo>
                <a:cubicBezTo>
                  <a:pt x="1096960" y="188765"/>
                  <a:pt x="1090842" y="176890"/>
                  <a:pt x="1075368" y="176890"/>
                </a:cubicBezTo>
                <a:close/>
                <a:moveTo>
                  <a:pt x="444862" y="121443"/>
                </a:moveTo>
                <a:lnTo>
                  <a:pt x="579942" y="121443"/>
                </a:lnTo>
                <a:cubicBezTo>
                  <a:pt x="603356" y="121443"/>
                  <a:pt x="622447" y="140521"/>
                  <a:pt x="622447" y="163918"/>
                </a:cubicBezTo>
                <a:lnTo>
                  <a:pt x="622447" y="220792"/>
                </a:lnTo>
                <a:cubicBezTo>
                  <a:pt x="633614" y="223671"/>
                  <a:pt x="644781" y="227271"/>
                  <a:pt x="655947" y="230870"/>
                </a:cubicBezTo>
                <a:cubicBezTo>
                  <a:pt x="667474" y="235190"/>
                  <a:pt x="673598" y="247789"/>
                  <a:pt x="669275" y="259667"/>
                </a:cubicBezTo>
                <a:cubicBezTo>
                  <a:pt x="665313" y="271186"/>
                  <a:pt x="652345" y="277305"/>
                  <a:pt x="640818" y="273346"/>
                </a:cubicBezTo>
                <a:cubicBezTo>
                  <a:pt x="630372" y="269386"/>
                  <a:pt x="619926" y="266147"/>
                  <a:pt x="609120" y="263627"/>
                </a:cubicBezTo>
                <a:cubicBezTo>
                  <a:pt x="590749" y="258587"/>
                  <a:pt x="577421" y="241669"/>
                  <a:pt x="577421" y="222591"/>
                </a:cubicBezTo>
                <a:lnTo>
                  <a:pt x="577421" y="166438"/>
                </a:lnTo>
                <a:lnTo>
                  <a:pt x="447384" y="166438"/>
                </a:lnTo>
                <a:lnTo>
                  <a:pt x="447384" y="222591"/>
                </a:lnTo>
                <a:cubicBezTo>
                  <a:pt x="447384" y="242029"/>
                  <a:pt x="434416" y="258587"/>
                  <a:pt x="415685" y="263627"/>
                </a:cubicBezTo>
                <a:cubicBezTo>
                  <a:pt x="381825" y="272266"/>
                  <a:pt x="349406" y="285944"/>
                  <a:pt x="319148" y="303942"/>
                </a:cubicBezTo>
                <a:cubicBezTo>
                  <a:pt x="302578" y="313301"/>
                  <a:pt x="281686" y="310782"/>
                  <a:pt x="267998" y="297103"/>
                </a:cubicBezTo>
                <a:lnTo>
                  <a:pt x="228014" y="257148"/>
                </a:lnTo>
                <a:lnTo>
                  <a:pt x="135440" y="349297"/>
                </a:lnTo>
                <a:lnTo>
                  <a:pt x="175783" y="389613"/>
                </a:lnTo>
                <a:cubicBezTo>
                  <a:pt x="189472" y="402931"/>
                  <a:pt x="191993" y="424169"/>
                  <a:pt x="182627" y="440727"/>
                </a:cubicBezTo>
                <a:cubicBezTo>
                  <a:pt x="164617" y="470964"/>
                  <a:pt x="151289" y="503360"/>
                  <a:pt x="142644" y="537196"/>
                </a:cubicBezTo>
                <a:cubicBezTo>
                  <a:pt x="137601" y="555914"/>
                  <a:pt x="121031" y="568513"/>
                  <a:pt x="101580" y="568513"/>
                </a:cubicBezTo>
                <a:lnTo>
                  <a:pt x="44666" y="568513"/>
                </a:lnTo>
                <a:lnTo>
                  <a:pt x="44666" y="699178"/>
                </a:lnTo>
                <a:lnTo>
                  <a:pt x="101580" y="699178"/>
                </a:lnTo>
                <a:cubicBezTo>
                  <a:pt x="121031" y="699178"/>
                  <a:pt x="137961" y="712137"/>
                  <a:pt x="142644" y="730495"/>
                </a:cubicBezTo>
                <a:cubicBezTo>
                  <a:pt x="151289" y="764331"/>
                  <a:pt x="164977" y="796727"/>
                  <a:pt x="182627" y="826964"/>
                </a:cubicBezTo>
                <a:cubicBezTo>
                  <a:pt x="191993" y="843522"/>
                  <a:pt x="189832" y="864400"/>
                  <a:pt x="175783" y="878078"/>
                </a:cubicBezTo>
                <a:lnTo>
                  <a:pt x="135440" y="918394"/>
                </a:lnTo>
                <a:lnTo>
                  <a:pt x="228014" y="1010903"/>
                </a:lnTo>
                <a:lnTo>
                  <a:pt x="268358" y="970228"/>
                </a:lnTo>
                <a:cubicBezTo>
                  <a:pt x="282046" y="956910"/>
                  <a:pt x="302938" y="954030"/>
                  <a:pt x="319508" y="963749"/>
                </a:cubicBezTo>
                <a:cubicBezTo>
                  <a:pt x="349406" y="981387"/>
                  <a:pt x="382185" y="994705"/>
                  <a:pt x="415685" y="1003704"/>
                </a:cubicBezTo>
                <a:cubicBezTo>
                  <a:pt x="434416" y="1008744"/>
                  <a:pt x="447384" y="1025302"/>
                  <a:pt x="447384" y="1044380"/>
                </a:cubicBezTo>
                <a:lnTo>
                  <a:pt x="447384" y="1101613"/>
                </a:lnTo>
                <a:lnTo>
                  <a:pt x="577781" y="1101613"/>
                </a:lnTo>
                <a:lnTo>
                  <a:pt x="577781" y="1044740"/>
                </a:lnTo>
                <a:cubicBezTo>
                  <a:pt x="577781" y="1025662"/>
                  <a:pt x="590749" y="1008744"/>
                  <a:pt x="609120" y="1003704"/>
                </a:cubicBezTo>
                <a:cubicBezTo>
                  <a:pt x="642980" y="995065"/>
                  <a:pt x="675399" y="981387"/>
                  <a:pt x="705657" y="964109"/>
                </a:cubicBezTo>
                <a:cubicBezTo>
                  <a:pt x="722226" y="954390"/>
                  <a:pt x="743119" y="956910"/>
                  <a:pt x="756807" y="970588"/>
                </a:cubicBezTo>
                <a:lnTo>
                  <a:pt x="797150" y="1010903"/>
                </a:lnTo>
                <a:lnTo>
                  <a:pt x="889365" y="918394"/>
                </a:lnTo>
                <a:lnTo>
                  <a:pt x="849381" y="878438"/>
                </a:lnTo>
                <a:cubicBezTo>
                  <a:pt x="835693" y="864760"/>
                  <a:pt x="833172" y="843882"/>
                  <a:pt x="842897" y="827324"/>
                </a:cubicBezTo>
                <a:cubicBezTo>
                  <a:pt x="860548" y="797087"/>
                  <a:pt x="873876" y="764691"/>
                  <a:pt x="882881" y="730495"/>
                </a:cubicBezTo>
                <a:cubicBezTo>
                  <a:pt x="887564" y="712137"/>
                  <a:pt x="904494" y="699178"/>
                  <a:pt x="923945" y="699178"/>
                </a:cubicBezTo>
                <a:lnTo>
                  <a:pt x="980138" y="699178"/>
                </a:lnTo>
                <a:lnTo>
                  <a:pt x="980138" y="568513"/>
                </a:lnTo>
                <a:lnTo>
                  <a:pt x="923945" y="568513"/>
                </a:lnTo>
                <a:cubicBezTo>
                  <a:pt x="904494" y="568513"/>
                  <a:pt x="887924" y="555914"/>
                  <a:pt x="882881" y="537196"/>
                </a:cubicBezTo>
                <a:cubicBezTo>
                  <a:pt x="879999" y="526037"/>
                  <a:pt x="876757" y="515239"/>
                  <a:pt x="873155" y="504800"/>
                </a:cubicBezTo>
                <a:cubicBezTo>
                  <a:pt x="868833" y="493281"/>
                  <a:pt x="874956" y="480323"/>
                  <a:pt x="886483" y="476363"/>
                </a:cubicBezTo>
                <a:cubicBezTo>
                  <a:pt x="898370" y="472043"/>
                  <a:pt x="910978" y="478163"/>
                  <a:pt x="915300" y="489681"/>
                </a:cubicBezTo>
                <a:cubicBezTo>
                  <a:pt x="919263" y="500840"/>
                  <a:pt x="922865" y="512359"/>
                  <a:pt x="925746" y="523878"/>
                </a:cubicBezTo>
                <a:lnTo>
                  <a:pt x="982660" y="523878"/>
                </a:lnTo>
                <a:cubicBezTo>
                  <a:pt x="1006074" y="523878"/>
                  <a:pt x="1025165" y="542955"/>
                  <a:pt x="1025165" y="565993"/>
                </a:cubicBezTo>
                <a:lnTo>
                  <a:pt x="1025165" y="701698"/>
                </a:lnTo>
                <a:cubicBezTo>
                  <a:pt x="1025165" y="724736"/>
                  <a:pt x="1006074" y="743813"/>
                  <a:pt x="982660" y="743813"/>
                </a:cubicBezTo>
                <a:lnTo>
                  <a:pt x="925746" y="743813"/>
                </a:lnTo>
                <a:cubicBezTo>
                  <a:pt x="916021" y="780529"/>
                  <a:pt x="901252" y="815445"/>
                  <a:pt x="882521" y="848202"/>
                </a:cubicBezTo>
                <a:lnTo>
                  <a:pt x="922865" y="888517"/>
                </a:lnTo>
                <a:cubicBezTo>
                  <a:pt x="939074" y="905075"/>
                  <a:pt x="939074" y="931712"/>
                  <a:pt x="922865" y="948271"/>
                </a:cubicBezTo>
                <a:lnTo>
                  <a:pt x="827048" y="1044020"/>
                </a:lnTo>
                <a:cubicBezTo>
                  <a:pt x="810478" y="1060578"/>
                  <a:pt x="783462" y="1060578"/>
                  <a:pt x="766893" y="1044020"/>
                </a:cubicBezTo>
                <a:lnTo>
                  <a:pt x="726549" y="1003704"/>
                </a:lnTo>
                <a:cubicBezTo>
                  <a:pt x="693770" y="1022422"/>
                  <a:pt x="658829" y="1036821"/>
                  <a:pt x="622447" y="1046539"/>
                </a:cubicBezTo>
                <a:lnTo>
                  <a:pt x="622447" y="1104133"/>
                </a:lnTo>
                <a:cubicBezTo>
                  <a:pt x="622447" y="1127530"/>
                  <a:pt x="603356" y="1146608"/>
                  <a:pt x="579942" y="1146608"/>
                </a:cubicBezTo>
                <a:lnTo>
                  <a:pt x="444862" y="1146608"/>
                </a:lnTo>
                <a:cubicBezTo>
                  <a:pt x="421448" y="1146608"/>
                  <a:pt x="402357" y="1127530"/>
                  <a:pt x="402357" y="1104133"/>
                </a:cubicBezTo>
                <a:lnTo>
                  <a:pt x="402357" y="1046539"/>
                </a:lnTo>
                <a:cubicBezTo>
                  <a:pt x="365976" y="1036821"/>
                  <a:pt x="331035" y="1022422"/>
                  <a:pt x="298616" y="1003344"/>
                </a:cubicBezTo>
                <a:lnTo>
                  <a:pt x="257552" y="1044020"/>
                </a:lnTo>
                <a:cubicBezTo>
                  <a:pt x="241342" y="1060578"/>
                  <a:pt x="214326" y="1060578"/>
                  <a:pt x="197756" y="1044020"/>
                </a:cubicBezTo>
                <a:lnTo>
                  <a:pt x="101940" y="948271"/>
                </a:lnTo>
                <a:cubicBezTo>
                  <a:pt x="85730" y="931712"/>
                  <a:pt x="85730" y="905075"/>
                  <a:pt x="101940" y="888517"/>
                </a:cubicBezTo>
                <a:lnTo>
                  <a:pt x="143004" y="847842"/>
                </a:lnTo>
                <a:cubicBezTo>
                  <a:pt x="123913" y="815085"/>
                  <a:pt x="109504" y="780169"/>
                  <a:pt x="99779" y="743813"/>
                </a:cubicBezTo>
                <a:lnTo>
                  <a:pt x="42145" y="743813"/>
                </a:lnTo>
                <a:cubicBezTo>
                  <a:pt x="19091" y="743813"/>
                  <a:pt x="0" y="724736"/>
                  <a:pt x="0" y="701698"/>
                </a:cubicBezTo>
                <a:lnTo>
                  <a:pt x="0" y="565993"/>
                </a:lnTo>
                <a:cubicBezTo>
                  <a:pt x="0" y="542955"/>
                  <a:pt x="19091" y="523878"/>
                  <a:pt x="42145" y="523878"/>
                </a:cubicBezTo>
                <a:lnTo>
                  <a:pt x="99779" y="523878"/>
                </a:lnTo>
                <a:cubicBezTo>
                  <a:pt x="109144" y="487522"/>
                  <a:pt x="123913" y="452606"/>
                  <a:pt x="142644" y="419849"/>
                </a:cubicBezTo>
                <a:lnTo>
                  <a:pt x="101940" y="379174"/>
                </a:lnTo>
                <a:cubicBezTo>
                  <a:pt x="85730" y="362616"/>
                  <a:pt x="85730" y="335979"/>
                  <a:pt x="101940" y="319421"/>
                </a:cubicBezTo>
                <a:lnTo>
                  <a:pt x="197756" y="223671"/>
                </a:lnTo>
                <a:cubicBezTo>
                  <a:pt x="214326" y="207113"/>
                  <a:pt x="241342" y="207113"/>
                  <a:pt x="257552" y="223671"/>
                </a:cubicBezTo>
                <a:lnTo>
                  <a:pt x="298256" y="264347"/>
                </a:lnTo>
                <a:cubicBezTo>
                  <a:pt x="331035" y="245269"/>
                  <a:pt x="365976" y="230511"/>
                  <a:pt x="402357" y="220792"/>
                </a:cubicBezTo>
                <a:lnTo>
                  <a:pt x="402357" y="163918"/>
                </a:lnTo>
                <a:cubicBezTo>
                  <a:pt x="402357" y="140521"/>
                  <a:pt x="421448" y="121443"/>
                  <a:pt x="444862" y="121443"/>
                </a:cubicBezTo>
                <a:close/>
                <a:moveTo>
                  <a:pt x="941862" y="44823"/>
                </a:moveTo>
                <a:cubicBezTo>
                  <a:pt x="936914" y="45003"/>
                  <a:pt x="931066" y="46802"/>
                  <a:pt x="925668" y="52380"/>
                </a:cubicBezTo>
                <a:lnTo>
                  <a:pt x="782805" y="194883"/>
                </a:lnTo>
                <a:lnTo>
                  <a:pt x="782805" y="330548"/>
                </a:lnTo>
                <a:lnTo>
                  <a:pt x="845780" y="267574"/>
                </a:lnTo>
                <a:lnTo>
                  <a:pt x="968131" y="145222"/>
                </a:lnTo>
                <a:lnTo>
                  <a:pt x="968131" y="70013"/>
                </a:lnTo>
                <a:cubicBezTo>
                  <a:pt x="968131" y="54539"/>
                  <a:pt x="956256" y="48421"/>
                  <a:pt x="952657" y="46982"/>
                </a:cubicBezTo>
                <a:cubicBezTo>
                  <a:pt x="950858" y="46082"/>
                  <a:pt x="946810" y="44643"/>
                  <a:pt x="941862" y="44823"/>
                </a:cubicBezTo>
                <a:close/>
                <a:moveTo>
                  <a:pt x="929672" y="1280"/>
                </a:moveTo>
                <a:cubicBezTo>
                  <a:pt x="942761" y="-1329"/>
                  <a:pt x="956616" y="21"/>
                  <a:pt x="969930" y="5598"/>
                </a:cubicBezTo>
                <a:cubicBezTo>
                  <a:pt x="996200" y="16394"/>
                  <a:pt x="1012753" y="41224"/>
                  <a:pt x="1012753" y="69653"/>
                </a:cubicBezTo>
                <a:lnTo>
                  <a:pt x="1013113" y="132268"/>
                </a:lnTo>
                <a:lnTo>
                  <a:pt x="1075368" y="132268"/>
                </a:lnTo>
                <a:cubicBezTo>
                  <a:pt x="1104157" y="132268"/>
                  <a:pt x="1128627" y="148821"/>
                  <a:pt x="1139783" y="175450"/>
                </a:cubicBezTo>
                <a:cubicBezTo>
                  <a:pt x="1150578" y="201720"/>
                  <a:pt x="1144821" y="230868"/>
                  <a:pt x="1124669" y="251380"/>
                </a:cubicBezTo>
                <a:lnTo>
                  <a:pt x="975328" y="400720"/>
                </a:lnTo>
                <a:cubicBezTo>
                  <a:pt x="971370" y="405039"/>
                  <a:pt x="965612" y="407198"/>
                  <a:pt x="959854" y="407198"/>
                </a:cubicBezTo>
                <a:lnTo>
                  <a:pt x="769490" y="407198"/>
                </a:lnTo>
                <a:lnTo>
                  <a:pt x="745380" y="431308"/>
                </a:lnTo>
                <a:cubicBezTo>
                  <a:pt x="789282" y="481688"/>
                  <a:pt x="814832" y="544303"/>
                  <a:pt x="819870" y="610516"/>
                </a:cubicBezTo>
                <a:lnTo>
                  <a:pt x="845780" y="610516"/>
                </a:lnTo>
                <a:cubicBezTo>
                  <a:pt x="858375" y="610516"/>
                  <a:pt x="868451" y="620593"/>
                  <a:pt x="868451" y="633188"/>
                </a:cubicBezTo>
                <a:cubicBezTo>
                  <a:pt x="868451" y="645423"/>
                  <a:pt x="858375" y="655499"/>
                  <a:pt x="845780" y="655499"/>
                </a:cubicBezTo>
                <a:lnTo>
                  <a:pt x="819870" y="655499"/>
                </a:lnTo>
                <a:cubicBezTo>
                  <a:pt x="814472" y="729629"/>
                  <a:pt x="783165" y="798362"/>
                  <a:pt x="730266" y="851261"/>
                </a:cubicBezTo>
                <a:cubicBezTo>
                  <a:pt x="677367" y="904519"/>
                  <a:pt x="608275" y="935827"/>
                  <a:pt x="534144" y="941225"/>
                </a:cubicBezTo>
                <a:lnTo>
                  <a:pt x="534144" y="967134"/>
                </a:lnTo>
                <a:cubicBezTo>
                  <a:pt x="534144" y="979369"/>
                  <a:pt x="524068" y="989445"/>
                  <a:pt x="511833" y="989445"/>
                </a:cubicBezTo>
                <a:cubicBezTo>
                  <a:pt x="499598" y="989445"/>
                  <a:pt x="489882" y="979369"/>
                  <a:pt x="489882" y="967134"/>
                </a:cubicBezTo>
                <a:lnTo>
                  <a:pt x="489882" y="941225"/>
                </a:lnTo>
                <a:cubicBezTo>
                  <a:pt x="416111" y="935827"/>
                  <a:pt x="347018" y="904519"/>
                  <a:pt x="293760" y="851261"/>
                </a:cubicBezTo>
                <a:cubicBezTo>
                  <a:pt x="240501" y="797642"/>
                  <a:pt x="209913" y="727830"/>
                  <a:pt x="204515" y="655499"/>
                </a:cubicBezTo>
                <a:lnTo>
                  <a:pt x="178246" y="655499"/>
                </a:lnTo>
                <a:cubicBezTo>
                  <a:pt x="166011" y="655499"/>
                  <a:pt x="155575" y="645423"/>
                  <a:pt x="155575" y="633188"/>
                </a:cubicBezTo>
                <a:cubicBezTo>
                  <a:pt x="155575" y="620593"/>
                  <a:pt x="166011" y="610516"/>
                  <a:pt x="178246" y="610516"/>
                </a:cubicBezTo>
                <a:lnTo>
                  <a:pt x="204515" y="610516"/>
                </a:lnTo>
                <a:cubicBezTo>
                  <a:pt x="207034" y="573451"/>
                  <a:pt x="216750" y="536026"/>
                  <a:pt x="233304" y="500760"/>
                </a:cubicBezTo>
                <a:cubicBezTo>
                  <a:pt x="238702" y="489605"/>
                  <a:pt x="252016" y="484927"/>
                  <a:pt x="263172" y="489965"/>
                </a:cubicBezTo>
                <a:cubicBezTo>
                  <a:pt x="274327" y="495362"/>
                  <a:pt x="279006" y="508677"/>
                  <a:pt x="273608" y="519833"/>
                </a:cubicBezTo>
                <a:cubicBezTo>
                  <a:pt x="259933" y="548981"/>
                  <a:pt x="252016" y="579569"/>
                  <a:pt x="249137" y="610516"/>
                </a:cubicBezTo>
                <a:lnTo>
                  <a:pt x="269289" y="610516"/>
                </a:lnTo>
                <a:cubicBezTo>
                  <a:pt x="281525" y="610516"/>
                  <a:pt x="291601" y="620593"/>
                  <a:pt x="291601" y="633188"/>
                </a:cubicBezTo>
                <a:cubicBezTo>
                  <a:pt x="291601" y="645423"/>
                  <a:pt x="281525" y="655499"/>
                  <a:pt x="269289" y="655499"/>
                </a:cubicBezTo>
                <a:lnTo>
                  <a:pt x="249497" y="655499"/>
                </a:lnTo>
                <a:cubicBezTo>
                  <a:pt x="254535" y="716315"/>
                  <a:pt x="280805" y="774611"/>
                  <a:pt x="325787" y="819593"/>
                </a:cubicBezTo>
                <a:cubicBezTo>
                  <a:pt x="371489" y="865655"/>
                  <a:pt x="429785" y="890845"/>
                  <a:pt x="489882" y="895883"/>
                </a:cubicBezTo>
                <a:lnTo>
                  <a:pt x="489882" y="876091"/>
                </a:lnTo>
                <a:cubicBezTo>
                  <a:pt x="489882" y="863856"/>
                  <a:pt x="499598" y="853780"/>
                  <a:pt x="511833" y="853780"/>
                </a:cubicBezTo>
                <a:cubicBezTo>
                  <a:pt x="524068" y="853780"/>
                  <a:pt x="534144" y="863856"/>
                  <a:pt x="534144" y="876091"/>
                </a:cubicBezTo>
                <a:lnTo>
                  <a:pt x="534144" y="895883"/>
                </a:lnTo>
                <a:cubicBezTo>
                  <a:pt x="594240" y="890845"/>
                  <a:pt x="652897" y="865655"/>
                  <a:pt x="698599" y="819593"/>
                </a:cubicBezTo>
                <a:cubicBezTo>
                  <a:pt x="744300" y="773892"/>
                  <a:pt x="769850" y="715235"/>
                  <a:pt x="774888" y="655499"/>
                </a:cubicBezTo>
                <a:lnTo>
                  <a:pt x="755096" y="655499"/>
                </a:lnTo>
                <a:cubicBezTo>
                  <a:pt x="742861" y="655499"/>
                  <a:pt x="732785" y="645423"/>
                  <a:pt x="732785" y="633188"/>
                </a:cubicBezTo>
                <a:cubicBezTo>
                  <a:pt x="732785" y="620593"/>
                  <a:pt x="742861" y="610516"/>
                  <a:pt x="755096" y="610516"/>
                </a:cubicBezTo>
                <a:lnTo>
                  <a:pt x="774888" y="610516"/>
                </a:lnTo>
                <a:cubicBezTo>
                  <a:pt x="770210" y="557618"/>
                  <a:pt x="750058" y="505798"/>
                  <a:pt x="713713" y="462975"/>
                </a:cubicBezTo>
                <a:lnTo>
                  <a:pt x="650018" y="526670"/>
                </a:lnTo>
                <a:cubicBezTo>
                  <a:pt x="672689" y="556178"/>
                  <a:pt x="686364" y="593243"/>
                  <a:pt x="686364" y="633188"/>
                </a:cubicBezTo>
                <a:cubicBezTo>
                  <a:pt x="686364" y="729269"/>
                  <a:pt x="608275" y="807358"/>
                  <a:pt x="511833" y="807358"/>
                </a:cubicBezTo>
                <a:cubicBezTo>
                  <a:pt x="416111" y="807358"/>
                  <a:pt x="337662" y="729269"/>
                  <a:pt x="337662" y="633188"/>
                </a:cubicBezTo>
                <a:cubicBezTo>
                  <a:pt x="337662" y="537106"/>
                  <a:pt x="416111" y="458657"/>
                  <a:pt x="511833" y="458657"/>
                </a:cubicBezTo>
                <a:cubicBezTo>
                  <a:pt x="552137" y="458657"/>
                  <a:pt x="588842" y="472332"/>
                  <a:pt x="618351" y="495003"/>
                </a:cubicBezTo>
                <a:lnTo>
                  <a:pt x="682045" y="431308"/>
                </a:lnTo>
                <a:cubicBezTo>
                  <a:pt x="639582" y="395322"/>
                  <a:pt x="587763" y="374451"/>
                  <a:pt x="534144" y="370133"/>
                </a:cubicBezTo>
                <a:lnTo>
                  <a:pt x="534144" y="389925"/>
                </a:lnTo>
                <a:cubicBezTo>
                  <a:pt x="534144" y="402160"/>
                  <a:pt x="524068" y="412236"/>
                  <a:pt x="511833" y="412236"/>
                </a:cubicBezTo>
                <a:cubicBezTo>
                  <a:pt x="499598" y="412236"/>
                  <a:pt x="489882" y="402160"/>
                  <a:pt x="489882" y="389925"/>
                </a:cubicBezTo>
                <a:lnTo>
                  <a:pt x="489882" y="370133"/>
                </a:lnTo>
                <a:cubicBezTo>
                  <a:pt x="457854" y="372652"/>
                  <a:pt x="425467" y="381288"/>
                  <a:pt x="395239" y="396042"/>
                </a:cubicBezTo>
                <a:cubicBezTo>
                  <a:pt x="384443" y="401800"/>
                  <a:pt x="370769" y="397122"/>
                  <a:pt x="365371" y="385966"/>
                </a:cubicBezTo>
                <a:cubicBezTo>
                  <a:pt x="359973" y="375171"/>
                  <a:pt x="364651" y="361496"/>
                  <a:pt x="375447" y="356098"/>
                </a:cubicBezTo>
                <a:cubicBezTo>
                  <a:pt x="412152" y="338105"/>
                  <a:pt x="451017" y="328029"/>
                  <a:pt x="489882" y="325151"/>
                </a:cubicBezTo>
                <a:lnTo>
                  <a:pt x="489882" y="298881"/>
                </a:lnTo>
                <a:cubicBezTo>
                  <a:pt x="489882" y="286646"/>
                  <a:pt x="499598" y="276570"/>
                  <a:pt x="511833" y="276570"/>
                </a:cubicBezTo>
                <a:cubicBezTo>
                  <a:pt x="524068" y="276570"/>
                  <a:pt x="534144" y="286646"/>
                  <a:pt x="534144" y="298881"/>
                </a:cubicBezTo>
                <a:lnTo>
                  <a:pt x="534144" y="325151"/>
                </a:lnTo>
                <a:cubicBezTo>
                  <a:pt x="599278" y="329829"/>
                  <a:pt x="662613" y="355019"/>
                  <a:pt x="713713" y="399641"/>
                </a:cubicBezTo>
                <a:lnTo>
                  <a:pt x="738183" y="375530"/>
                </a:lnTo>
                <a:lnTo>
                  <a:pt x="738183" y="185526"/>
                </a:lnTo>
                <a:cubicBezTo>
                  <a:pt x="738183" y="179409"/>
                  <a:pt x="740342" y="173651"/>
                  <a:pt x="744660" y="169693"/>
                </a:cubicBezTo>
                <a:lnTo>
                  <a:pt x="894001" y="20712"/>
                </a:lnTo>
                <a:cubicBezTo>
                  <a:pt x="904257" y="10456"/>
                  <a:pt x="916582" y="3889"/>
                  <a:pt x="929672" y="1280"/>
                </a:cubicBezTo>
                <a:close/>
              </a:path>
            </a:pathLst>
          </a:custGeom>
          <a:solidFill>
            <a:schemeClr val="accent4">
              <a:lumMod val="75000"/>
            </a:schemeClr>
          </a:solidFill>
          <a:ln>
            <a:noFill/>
          </a:ln>
          <a:effectLst/>
        </p:spPr>
        <p:txBody>
          <a:bodyPr wrap="square" anchor="ctr">
            <a:noAutofit/>
          </a:bodyPr>
          <a:lstStyle/>
          <a:p>
            <a:endParaRPr lang="en-US" dirty="0">
              <a:latin typeface="Lato Light" panose="020F0502020204030203" pitchFamily="34" charset="0"/>
            </a:endParaRPr>
          </a:p>
        </p:txBody>
      </p:sp>
      <p:sp>
        <p:nvSpPr>
          <p:cNvPr id="39" name="Freeform 38">
            <a:extLst>
              <a:ext uri="{FF2B5EF4-FFF2-40B4-BE49-F238E27FC236}">
                <a16:creationId xmlns:a16="http://schemas.microsoft.com/office/drawing/2014/main" id="{C5A02C7D-5E7E-6A4F-9406-B3FFB349041A}"/>
              </a:ext>
            </a:extLst>
          </p:cNvPr>
          <p:cNvSpPr>
            <a:spLocks noChangeAspect="1" noChangeArrowheads="1"/>
          </p:cNvSpPr>
          <p:nvPr/>
        </p:nvSpPr>
        <p:spPr bwMode="auto">
          <a:xfrm>
            <a:off x="7302274" y="5335469"/>
            <a:ext cx="1209176" cy="1209176"/>
          </a:xfrm>
          <a:custGeom>
            <a:avLst/>
            <a:gdLst>
              <a:gd name="connsiteX0" fmla="*/ 67316 w 1145815"/>
              <a:gd name="connsiteY0" fmla="*/ 1020222 h 1145815"/>
              <a:gd name="connsiteX1" fmla="*/ 44997 w 1145815"/>
              <a:gd name="connsiteY1" fmla="*/ 1042893 h 1145815"/>
              <a:gd name="connsiteX2" fmla="*/ 44997 w 1145815"/>
              <a:gd name="connsiteY2" fmla="*/ 1100832 h 1145815"/>
              <a:gd name="connsiteX3" fmla="*/ 366819 w 1145815"/>
              <a:gd name="connsiteY3" fmla="*/ 1100832 h 1145815"/>
              <a:gd name="connsiteX4" fmla="*/ 366819 w 1145815"/>
              <a:gd name="connsiteY4" fmla="*/ 1042893 h 1145815"/>
              <a:gd name="connsiteX5" fmla="*/ 344860 w 1145815"/>
              <a:gd name="connsiteY5" fmla="*/ 1020222 h 1145815"/>
              <a:gd name="connsiteX6" fmla="*/ 434135 w 1145815"/>
              <a:gd name="connsiteY6" fmla="*/ 912982 h 1145815"/>
              <a:gd name="connsiteX7" fmla="*/ 411816 w 1145815"/>
              <a:gd name="connsiteY7" fmla="*/ 935293 h 1145815"/>
              <a:gd name="connsiteX8" fmla="*/ 411816 w 1145815"/>
              <a:gd name="connsiteY8" fmla="*/ 1100832 h 1145815"/>
              <a:gd name="connsiteX9" fmla="*/ 733998 w 1145815"/>
              <a:gd name="connsiteY9" fmla="*/ 1100832 h 1145815"/>
              <a:gd name="connsiteX10" fmla="*/ 733998 w 1145815"/>
              <a:gd name="connsiteY10" fmla="*/ 935293 h 1145815"/>
              <a:gd name="connsiteX11" fmla="*/ 711679 w 1145815"/>
              <a:gd name="connsiteY11" fmla="*/ 912982 h 1145815"/>
              <a:gd name="connsiteX12" fmla="*/ 801314 w 1145815"/>
              <a:gd name="connsiteY12" fmla="*/ 841368 h 1145815"/>
              <a:gd name="connsiteX13" fmla="*/ 778996 w 1145815"/>
              <a:gd name="connsiteY13" fmla="*/ 863680 h 1145815"/>
              <a:gd name="connsiteX14" fmla="*/ 778996 w 1145815"/>
              <a:gd name="connsiteY14" fmla="*/ 1100832 h 1145815"/>
              <a:gd name="connsiteX15" fmla="*/ 1101178 w 1145815"/>
              <a:gd name="connsiteY15" fmla="*/ 1100832 h 1145815"/>
              <a:gd name="connsiteX16" fmla="*/ 1101178 w 1145815"/>
              <a:gd name="connsiteY16" fmla="*/ 863680 h 1145815"/>
              <a:gd name="connsiteX17" fmla="*/ 1078859 w 1145815"/>
              <a:gd name="connsiteY17" fmla="*/ 841368 h 1145815"/>
              <a:gd name="connsiteX18" fmla="*/ 292894 w 1145815"/>
              <a:gd name="connsiteY18" fmla="*/ 747713 h 1145815"/>
              <a:gd name="connsiteX19" fmla="*/ 308971 w 1145815"/>
              <a:gd name="connsiteY19" fmla="*/ 754114 h 1145815"/>
              <a:gd name="connsiteX20" fmla="*/ 315547 w 1145815"/>
              <a:gd name="connsiteY20" fmla="*/ 769760 h 1145815"/>
              <a:gd name="connsiteX21" fmla="*/ 308971 w 1145815"/>
              <a:gd name="connsiteY21" fmla="*/ 785407 h 1145815"/>
              <a:gd name="connsiteX22" fmla="*/ 292894 w 1145815"/>
              <a:gd name="connsiteY22" fmla="*/ 791808 h 1145815"/>
              <a:gd name="connsiteX23" fmla="*/ 276817 w 1145815"/>
              <a:gd name="connsiteY23" fmla="*/ 785407 h 1145815"/>
              <a:gd name="connsiteX24" fmla="*/ 269875 w 1145815"/>
              <a:gd name="connsiteY24" fmla="*/ 769760 h 1145815"/>
              <a:gd name="connsiteX25" fmla="*/ 276817 w 1145815"/>
              <a:gd name="connsiteY25" fmla="*/ 754114 h 1145815"/>
              <a:gd name="connsiteX26" fmla="*/ 292894 w 1145815"/>
              <a:gd name="connsiteY26" fmla="*/ 747713 h 1145815"/>
              <a:gd name="connsiteX27" fmla="*/ 895172 w 1145815"/>
              <a:gd name="connsiteY27" fmla="*/ 704850 h 1145815"/>
              <a:gd name="connsiteX28" fmla="*/ 910819 w 1145815"/>
              <a:gd name="connsiteY28" fmla="*/ 711251 h 1145815"/>
              <a:gd name="connsiteX29" fmla="*/ 917220 w 1145815"/>
              <a:gd name="connsiteY29" fmla="*/ 726897 h 1145815"/>
              <a:gd name="connsiteX30" fmla="*/ 910819 w 1145815"/>
              <a:gd name="connsiteY30" fmla="*/ 742544 h 1145815"/>
              <a:gd name="connsiteX31" fmla="*/ 895172 w 1145815"/>
              <a:gd name="connsiteY31" fmla="*/ 748945 h 1145815"/>
              <a:gd name="connsiteX32" fmla="*/ 879526 w 1145815"/>
              <a:gd name="connsiteY32" fmla="*/ 742544 h 1145815"/>
              <a:gd name="connsiteX33" fmla="*/ 873125 w 1145815"/>
              <a:gd name="connsiteY33" fmla="*/ 726897 h 1145815"/>
              <a:gd name="connsiteX34" fmla="*/ 879526 w 1145815"/>
              <a:gd name="connsiteY34" fmla="*/ 711251 h 1145815"/>
              <a:gd name="connsiteX35" fmla="*/ 895172 w 1145815"/>
              <a:gd name="connsiteY35" fmla="*/ 704850 h 1145815"/>
              <a:gd name="connsiteX36" fmla="*/ 411816 w 1145815"/>
              <a:gd name="connsiteY36" fmla="*/ 671151 h 1145815"/>
              <a:gd name="connsiteX37" fmla="*/ 411816 w 1145815"/>
              <a:gd name="connsiteY37" fmla="*/ 871957 h 1145815"/>
              <a:gd name="connsiteX38" fmla="*/ 434135 w 1145815"/>
              <a:gd name="connsiteY38" fmla="*/ 867998 h 1145815"/>
              <a:gd name="connsiteX39" fmla="*/ 467973 w 1145815"/>
              <a:gd name="connsiteY39" fmla="*/ 867998 h 1145815"/>
              <a:gd name="connsiteX40" fmla="*/ 467973 w 1145815"/>
              <a:gd name="connsiteY40" fmla="*/ 671151 h 1145815"/>
              <a:gd name="connsiteX41" fmla="*/ 326861 w 1145815"/>
              <a:gd name="connsiteY41" fmla="*/ 228515 h 1145815"/>
              <a:gd name="connsiteX42" fmla="*/ 223907 w 1145815"/>
              <a:gd name="connsiteY42" fmla="*/ 331437 h 1145815"/>
              <a:gd name="connsiteX43" fmla="*/ 223907 w 1145815"/>
              <a:gd name="connsiteY43" fmla="*/ 447314 h 1145815"/>
              <a:gd name="connsiteX44" fmla="*/ 268545 w 1145815"/>
              <a:gd name="connsiteY44" fmla="*/ 510651 h 1145815"/>
              <a:gd name="connsiteX45" fmla="*/ 268545 w 1145815"/>
              <a:gd name="connsiteY45" fmla="*/ 354109 h 1145815"/>
              <a:gd name="connsiteX46" fmla="*/ 291223 w 1145815"/>
              <a:gd name="connsiteY46" fmla="*/ 331797 h 1145815"/>
              <a:gd name="connsiteX47" fmla="*/ 313542 w 1145815"/>
              <a:gd name="connsiteY47" fmla="*/ 354109 h 1145815"/>
              <a:gd name="connsiteX48" fmla="*/ 313542 w 1145815"/>
              <a:gd name="connsiteY48" fmla="*/ 509931 h 1145815"/>
              <a:gd name="connsiteX49" fmla="*/ 428015 w 1145815"/>
              <a:gd name="connsiteY49" fmla="*/ 509931 h 1145815"/>
              <a:gd name="connsiteX50" fmla="*/ 428015 w 1145815"/>
              <a:gd name="connsiteY50" fmla="*/ 354109 h 1145815"/>
              <a:gd name="connsiteX51" fmla="*/ 450334 w 1145815"/>
              <a:gd name="connsiteY51" fmla="*/ 331797 h 1145815"/>
              <a:gd name="connsiteX52" fmla="*/ 472653 w 1145815"/>
              <a:gd name="connsiteY52" fmla="*/ 354109 h 1145815"/>
              <a:gd name="connsiteX53" fmla="*/ 472653 w 1145815"/>
              <a:gd name="connsiteY53" fmla="*/ 413487 h 1145815"/>
              <a:gd name="connsiteX54" fmla="*/ 503611 w 1145815"/>
              <a:gd name="connsiteY54" fmla="*/ 444435 h 1145815"/>
              <a:gd name="connsiteX55" fmla="*/ 619525 w 1145815"/>
              <a:gd name="connsiteY55" fmla="*/ 444435 h 1145815"/>
              <a:gd name="connsiteX56" fmla="*/ 641123 w 1145815"/>
              <a:gd name="connsiteY56" fmla="*/ 422843 h 1145815"/>
              <a:gd name="connsiteX57" fmla="*/ 619525 w 1145815"/>
              <a:gd name="connsiteY57" fmla="*/ 401251 h 1145815"/>
              <a:gd name="connsiteX58" fmla="*/ 539969 w 1145815"/>
              <a:gd name="connsiteY58" fmla="*/ 401251 h 1145815"/>
              <a:gd name="connsiteX59" fmla="*/ 517290 w 1145815"/>
              <a:gd name="connsiteY59" fmla="*/ 378939 h 1145815"/>
              <a:gd name="connsiteX60" fmla="*/ 517290 w 1145815"/>
              <a:gd name="connsiteY60" fmla="*/ 331437 h 1145815"/>
              <a:gd name="connsiteX61" fmla="*/ 414336 w 1145815"/>
              <a:gd name="connsiteY61" fmla="*/ 228515 h 1145815"/>
              <a:gd name="connsiteX62" fmla="*/ 372579 w 1145815"/>
              <a:gd name="connsiteY62" fmla="*/ 44623 h 1145815"/>
              <a:gd name="connsiteX63" fmla="*/ 313542 w 1145815"/>
              <a:gd name="connsiteY63" fmla="*/ 104001 h 1145815"/>
              <a:gd name="connsiteX64" fmla="*/ 313542 w 1145815"/>
              <a:gd name="connsiteY64" fmla="*/ 124514 h 1145815"/>
              <a:gd name="connsiteX65" fmla="*/ 372579 w 1145815"/>
              <a:gd name="connsiteY65" fmla="*/ 183892 h 1145815"/>
              <a:gd name="connsiteX66" fmla="*/ 431975 w 1145815"/>
              <a:gd name="connsiteY66" fmla="*/ 124514 h 1145815"/>
              <a:gd name="connsiteX67" fmla="*/ 431975 w 1145815"/>
              <a:gd name="connsiteY67" fmla="*/ 104001 h 1145815"/>
              <a:gd name="connsiteX68" fmla="*/ 372579 w 1145815"/>
              <a:gd name="connsiteY68" fmla="*/ 44623 h 1145815"/>
              <a:gd name="connsiteX69" fmla="*/ 372579 w 1145815"/>
              <a:gd name="connsiteY69" fmla="*/ 0 h 1145815"/>
              <a:gd name="connsiteX70" fmla="*/ 476973 w 1145815"/>
              <a:gd name="connsiteY70" fmla="*/ 104001 h 1145815"/>
              <a:gd name="connsiteX71" fmla="*/ 476973 w 1145815"/>
              <a:gd name="connsiteY71" fmla="*/ 124514 h 1145815"/>
              <a:gd name="connsiteX72" fmla="*/ 453934 w 1145815"/>
              <a:gd name="connsiteY72" fmla="*/ 189290 h 1145815"/>
              <a:gd name="connsiteX73" fmla="*/ 562288 w 1145815"/>
              <a:gd name="connsiteY73" fmla="*/ 331437 h 1145815"/>
              <a:gd name="connsiteX74" fmla="*/ 562288 w 1145815"/>
              <a:gd name="connsiteY74" fmla="*/ 356628 h 1145815"/>
              <a:gd name="connsiteX75" fmla="*/ 619525 w 1145815"/>
              <a:gd name="connsiteY75" fmla="*/ 356628 h 1145815"/>
              <a:gd name="connsiteX76" fmla="*/ 686121 w 1145815"/>
              <a:gd name="connsiteY76" fmla="*/ 422843 h 1145815"/>
              <a:gd name="connsiteX77" fmla="*/ 619525 w 1145815"/>
              <a:gd name="connsiteY77" fmla="*/ 489059 h 1145815"/>
              <a:gd name="connsiteX78" fmla="*/ 503611 w 1145815"/>
              <a:gd name="connsiteY78" fmla="*/ 489059 h 1145815"/>
              <a:gd name="connsiteX79" fmla="*/ 472653 w 1145815"/>
              <a:gd name="connsiteY79" fmla="*/ 482581 h 1145815"/>
              <a:gd name="connsiteX80" fmla="*/ 472653 w 1145815"/>
              <a:gd name="connsiteY80" fmla="*/ 509931 h 1145815"/>
              <a:gd name="connsiteX81" fmla="*/ 499291 w 1145815"/>
              <a:gd name="connsiteY81" fmla="*/ 509931 h 1145815"/>
              <a:gd name="connsiteX82" fmla="*/ 611245 w 1145815"/>
              <a:gd name="connsiteY82" fmla="*/ 621849 h 1145815"/>
              <a:gd name="connsiteX83" fmla="*/ 611245 w 1145815"/>
              <a:gd name="connsiteY83" fmla="*/ 867998 h 1145815"/>
              <a:gd name="connsiteX84" fmla="*/ 711679 w 1145815"/>
              <a:gd name="connsiteY84" fmla="*/ 867998 h 1145815"/>
              <a:gd name="connsiteX85" fmla="*/ 733998 w 1145815"/>
              <a:gd name="connsiteY85" fmla="*/ 871957 h 1145815"/>
              <a:gd name="connsiteX86" fmla="*/ 733998 w 1145815"/>
              <a:gd name="connsiteY86" fmla="*/ 863680 h 1145815"/>
              <a:gd name="connsiteX87" fmla="*/ 801314 w 1145815"/>
              <a:gd name="connsiteY87" fmla="*/ 796385 h 1145815"/>
              <a:gd name="connsiteX88" fmla="*/ 962586 w 1145815"/>
              <a:gd name="connsiteY88" fmla="*/ 796385 h 1145815"/>
              <a:gd name="connsiteX89" fmla="*/ 962586 w 1145815"/>
              <a:gd name="connsiteY89" fmla="*/ 186051 h 1145815"/>
              <a:gd name="connsiteX90" fmla="*/ 975545 w 1145815"/>
              <a:gd name="connsiteY90" fmla="*/ 165898 h 1145815"/>
              <a:gd name="connsiteX91" fmla="*/ 939907 w 1145815"/>
              <a:gd name="connsiteY91" fmla="*/ 109399 h 1145815"/>
              <a:gd name="connsiteX92" fmla="*/ 904629 w 1145815"/>
              <a:gd name="connsiteY92" fmla="*/ 165898 h 1145815"/>
              <a:gd name="connsiteX93" fmla="*/ 917588 w 1145815"/>
              <a:gd name="connsiteY93" fmla="*/ 186051 h 1145815"/>
              <a:gd name="connsiteX94" fmla="*/ 917588 w 1145815"/>
              <a:gd name="connsiteY94" fmla="*/ 642362 h 1145815"/>
              <a:gd name="connsiteX95" fmla="*/ 895269 w 1145815"/>
              <a:gd name="connsiteY95" fmla="*/ 664673 h 1145815"/>
              <a:gd name="connsiteX96" fmla="*/ 872950 w 1145815"/>
              <a:gd name="connsiteY96" fmla="*/ 642362 h 1145815"/>
              <a:gd name="connsiteX97" fmla="*/ 872950 w 1145815"/>
              <a:gd name="connsiteY97" fmla="*/ 208363 h 1145815"/>
              <a:gd name="connsiteX98" fmla="*/ 865391 w 1145815"/>
              <a:gd name="connsiteY98" fmla="*/ 208363 h 1145815"/>
              <a:gd name="connsiteX99" fmla="*/ 845952 w 1145815"/>
              <a:gd name="connsiteY99" fmla="*/ 197207 h 1145815"/>
              <a:gd name="connsiteX100" fmla="*/ 846672 w 1145815"/>
              <a:gd name="connsiteY100" fmla="*/ 174175 h 1145815"/>
              <a:gd name="connsiteX101" fmla="*/ 921188 w 1145815"/>
              <a:gd name="connsiteY101" fmla="*/ 55419 h 1145815"/>
              <a:gd name="connsiteX102" fmla="*/ 939907 w 1145815"/>
              <a:gd name="connsiteY102" fmla="*/ 44983 h 1145815"/>
              <a:gd name="connsiteX103" fmla="*/ 958986 w 1145815"/>
              <a:gd name="connsiteY103" fmla="*/ 55419 h 1145815"/>
              <a:gd name="connsiteX104" fmla="*/ 1033502 w 1145815"/>
              <a:gd name="connsiteY104" fmla="*/ 174175 h 1145815"/>
              <a:gd name="connsiteX105" fmla="*/ 1033862 w 1145815"/>
              <a:gd name="connsiteY105" fmla="*/ 197207 h 1145815"/>
              <a:gd name="connsiteX106" fmla="*/ 1014423 w 1145815"/>
              <a:gd name="connsiteY106" fmla="*/ 208363 h 1145815"/>
              <a:gd name="connsiteX107" fmla="*/ 1007223 w 1145815"/>
              <a:gd name="connsiteY107" fmla="*/ 208363 h 1145815"/>
              <a:gd name="connsiteX108" fmla="*/ 1007223 w 1145815"/>
              <a:gd name="connsiteY108" fmla="*/ 796385 h 1145815"/>
              <a:gd name="connsiteX109" fmla="*/ 1078859 w 1145815"/>
              <a:gd name="connsiteY109" fmla="*/ 796385 h 1145815"/>
              <a:gd name="connsiteX110" fmla="*/ 1145815 w 1145815"/>
              <a:gd name="connsiteY110" fmla="*/ 863680 h 1145815"/>
              <a:gd name="connsiteX111" fmla="*/ 1145815 w 1145815"/>
              <a:gd name="connsiteY111" fmla="*/ 1123144 h 1145815"/>
              <a:gd name="connsiteX112" fmla="*/ 1123496 w 1145815"/>
              <a:gd name="connsiteY112" fmla="*/ 1145815 h 1145815"/>
              <a:gd name="connsiteX113" fmla="*/ 22318 w 1145815"/>
              <a:gd name="connsiteY113" fmla="*/ 1145815 h 1145815"/>
              <a:gd name="connsiteX114" fmla="*/ 0 w 1145815"/>
              <a:gd name="connsiteY114" fmla="*/ 1123144 h 1145815"/>
              <a:gd name="connsiteX115" fmla="*/ 0 w 1145815"/>
              <a:gd name="connsiteY115" fmla="*/ 1042893 h 1145815"/>
              <a:gd name="connsiteX116" fmla="*/ 67316 w 1145815"/>
              <a:gd name="connsiteY116" fmla="*/ 975598 h 1145815"/>
              <a:gd name="connsiteX117" fmla="*/ 268545 w 1145815"/>
              <a:gd name="connsiteY117" fmla="*/ 975598 h 1145815"/>
              <a:gd name="connsiteX118" fmla="*/ 268545 w 1145815"/>
              <a:gd name="connsiteY118" fmla="*/ 865839 h 1145815"/>
              <a:gd name="connsiteX119" fmla="*/ 291223 w 1145815"/>
              <a:gd name="connsiteY119" fmla="*/ 843527 h 1145815"/>
              <a:gd name="connsiteX120" fmla="*/ 313542 w 1145815"/>
              <a:gd name="connsiteY120" fmla="*/ 865839 h 1145815"/>
              <a:gd name="connsiteX121" fmla="*/ 313542 w 1145815"/>
              <a:gd name="connsiteY121" fmla="*/ 975598 h 1145815"/>
              <a:gd name="connsiteX122" fmla="*/ 366819 w 1145815"/>
              <a:gd name="connsiteY122" fmla="*/ 975598 h 1145815"/>
              <a:gd name="connsiteX123" fmla="*/ 366819 w 1145815"/>
              <a:gd name="connsiteY123" fmla="*/ 648839 h 1145815"/>
              <a:gd name="connsiteX124" fmla="*/ 389498 w 1145815"/>
              <a:gd name="connsiteY124" fmla="*/ 626168 h 1145815"/>
              <a:gd name="connsiteX125" fmla="*/ 490292 w 1145815"/>
              <a:gd name="connsiteY125" fmla="*/ 626168 h 1145815"/>
              <a:gd name="connsiteX126" fmla="*/ 512611 w 1145815"/>
              <a:gd name="connsiteY126" fmla="*/ 648839 h 1145815"/>
              <a:gd name="connsiteX127" fmla="*/ 512611 w 1145815"/>
              <a:gd name="connsiteY127" fmla="*/ 867998 h 1145815"/>
              <a:gd name="connsiteX128" fmla="*/ 566248 w 1145815"/>
              <a:gd name="connsiteY128" fmla="*/ 867998 h 1145815"/>
              <a:gd name="connsiteX129" fmla="*/ 566248 w 1145815"/>
              <a:gd name="connsiteY129" fmla="*/ 621849 h 1145815"/>
              <a:gd name="connsiteX130" fmla="*/ 499291 w 1145815"/>
              <a:gd name="connsiteY130" fmla="*/ 554554 h 1145815"/>
              <a:gd name="connsiteX131" fmla="*/ 313542 w 1145815"/>
              <a:gd name="connsiteY131" fmla="*/ 554554 h 1145815"/>
              <a:gd name="connsiteX132" fmla="*/ 313542 w 1145815"/>
              <a:gd name="connsiteY132" fmla="*/ 683746 h 1145815"/>
              <a:gd name="connsiteX133" fmla="*/ 291223 w 1145815"/>
              <a:gd name="connsiteY133" fmla="*/ 705698 h 1145815"/>
              <a:gd name="connsiteX134" fmla="*/ 268545 w 1145815"/>
              <a:gd name="connsiteY134" fmla="*/ 683746 h 1145815"/>
              <a:gd name="connsiteX135" fmla="*/ 268545 w 1145815"/>
              <a:gd name="connsiteY135" fmla="*/ 556713 h 1145815"/>
              <a:gd name="connsiteX136" fmla="*/ 179270 w 1145815"/>
              <a:gd name="connsiteY136" fmla="*/ 447314 h 1145815"/>
              <a:gd name="connsiteX137" fmla="*/ 179270 w 1145815"/>
              <a:gd name="connsiteY137" fmla="*/ 331437 h 1145815"/>
              <a:gd name="connsiteX138" fmla="*/ 290503 w 1145815"/>
              <a:gd name="connsiteY138" fmla="*/ 188210 h 1145815"/>
              <a:gd name="connsiteX139" fmla="*/ 268545 w 1145815"/>
              <a:gd name="connsiteY139" fmla="*/ 124514 h 1145815"/>
              <a:gd name="connsiteX140" fmla="*/ 268545 w 1145815"/>
              <a:gd name="connsiteY140" fmla="*/ 104001 h 1145815"/>
              <a:gd name="connsiteX141" fmla="*/ 372579 w 1145815"/>
              <a:gd name="connsiteY141" fmla="*/ 0 h 114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145815" h="1145815">
                <a:moveTo>
                  <a:pt x="67316" y="1020222"/>
                </a:moveTo>
                <a:cubicBezTo>
                  <a:pt x="55077" y="1020222"/>
                  <a:pt x="44997" y="1030298"/>
                  <a:pt x="44997" y="1042893"/>
                </a:cubicBezTo>
                <a:lnTo>
                  <a:pt x="44997" y="1100832"/>
                </a:lnTo>
                <a:lnTo>
                  <a:pt x="366819" y="1100832"/>
                </a:lnTo>
                <a:lnTo>
                  <a:pt x="366819" y="1042893"/>
                </a:lnTo>
                <a:cubicBezTo>
                  <a:pt x="366819" y="1030298"/>
                  <a:pt x="357100" y="1020222"/>
                  <a:pt x="344860" y="1020222"/>
                </a:cubicBezTo>
                <a:close/>
                <a:moveTo>
                  <a:pt x="434135" y="912982"/>
                </a:moveTo>
                <a:cubicBezTo>
                  <a:pt x="421896" y="912982"/>
                  <a:pt x="411816" y="923058"/>
                  <a:pt x="411816" y="935293"/>
                </a:cubicBezTo>
                <a:lnTo>
                  <a:pt x="411816" y="1100832"/>
                </a:lnTo>
                <a:lnTo>
                  <a:pt x="733998" y="1100832"/>
                </a:lnTo>
                <a:lnTo>
                  <a:pt x="733998" y="935293"/>
                </a:lnTo>
                <a:cubicBezTo>
                  <a:pt x="733998" y="923058"/>
                  <a:pt x="723919" y="912982"/>
                  <a:pt x="711679" y="912982"/>
                </a:cubicBezTo>
                <a:close/>
                <a:moveTo>
                  <a:pt x="801314" y="841368"/>
                </a:moveTo>
                <a:cubicBezTo>
                  <a:pt x="789075" y="841368"/>
                  <a:pt x="778996" y="851444"/>
                  <a:pt x="778996" y="863680"/>
                </a:cubicBezTo>
                <a:lnTo>
                  <a:pt x="778996" y="1100832"/>
                </a:lnTo>
                <a:lnTo>
                  <a:pt x="1101178" y="1100832"/>
                </a:lnTo>
                <a:lnTo>
                  <a:pt x="1101178" y="863680"/>
                </a:lnTo>
                <a:cubicBezTo>
                  <a:pt x="1101178" y="851444"/>
                  <a:pt x="1091098" y="841368"/>
                  <a:pt x="1078859" y="841368"/>
                </a:cubicBezTo>
                <a:close/>
                <a:moveTo>
                  <a:pt x="292894" y="747713"/>
                </a:moveTo>
                <a:cubicBezTo>
                  <a:pt x="298740" y="747713"/>
                  <a:pt x="304586" y="750202"/>
                  <a:pt x="308971" y="754114"/>
                </a:cubicBezTo>
                <a:cubicBezTo>
                  <a:pt x="313355" y="758381"/>
                  <a:pt x="315547" y="764071"/>
                  <a:pt x="315547" y="769760"/>
                </a:cubicBezTo>
                <a:cubicBezTo>
                  <a:pt x="315547" y="775450"/>
                  <a:pt x="313355" y="781140"/>
                  <a:pt x="308971" y="785407"/>
                </a:cubicBezTo>
                <a:cubicBezTo>
                  <a:pt x="304586" y="789674"/>
                  <a:pt x="298740" y="791808"/>
                  <a:pt x="292894" y="791808"/>
                </a:cubicBezTo>
                <a:cubicBezTo>
                  <a:pt x="286682" y="791808"/>
                  <a:pt x="280836" y="789674"/>
                  <a:pt x="276817" y="785407"/>
                </a:cubicBezTo>
                <a:cubicBezTo>
                  <a:pt x="272432" y="781140"/>
                  <a:pt x="269875" y="775450"/>
                  <a:pt x="269875" y="769760"/>
                </a:cubicBezTo>
                <a:cubicBezTo>
                  <a:pt x="269875" y="764071"/>
                  <a:pt x="272432" y="758381"/>
                  <a:pt x="276817" y="754114"/>
                </a:cubicBezTo>
                <a:cubicBezTo>
                  <a:pt x="280836" y="750202"/>
                  <a:pt x="286682" y="747713"/>
                  <a:pt x="292894" y="747713"/>
                </a:cubicBezTo>
                <a:close/>
                <a:moveTo>
                  <a:pt x="895172" y="704850"/>
                </a:moveTo>
                <a:cubicBezTo>
                  <a:pt x="901218" y="704850"/>
                  <a:pt x="906907" y="706984"/>
                  <a:pt x="910819" y="711251"/>
                </a:cubicBezTo>
                <a:cubicBezTo>
                  <a:pt x="915086" y="715163"/>
                  <a:pt x="917220" y="720852"/>
                  <a:pt x="917220" y="726897"/>
                </a:cubicBezTo>
                <a:cubicBezTo>
                  <a:pt x="917220" y="732587"/>
                  <a:pt x="915086" y="738277"/>
                  <a:pt x="910819" y="742544"/>
                </a:cubicBezTo>
                <a:cubicBezTo>
                  <a:pt x="906907" y="746455"/>
                  <a:pt x="901218" y="748945"/>
                  <a:pt x="895172" y="748945"/>
                </a:cubicBezTo>
                <a:cubicBezTo>
                  <a:pt x="889483" y="748945"/>
                  <a:pt x="883438" y="746455"/>
                  <a:pt x="879526" y="742544"/>
                </a:cubicBezTo>
                <a:cubicBezTo>
                  <a:pt x="875614" y="738277"/>
                  <a:pt x="873125" y="732587"/>
                  <a:pt x="873125" y="726897"/>
                </a:cubicBezTo>
                <a:cubicBezTo>
                  <a:pt x="873125" y="720852"/>
                  <a:pt x="875614" y="715163"/>
                  <a:pt x="879526" y="711251"/>
                </a:cubicBezTo>
                <a:cubicBezTo>
                  <a:pt x="883438" y="706984"/>
                  <a:pt x="889483" y="704850"/>
                  <a:pt x="895172" y="704850"/>
                </a:cubicBezTo>
                <a:close/>
                <a:moveTo>
                  <a:pt x="411816" y="671151"/>
                </a:moveTo>
                <a:lnTo>
                  <a:pt x="411816" y="871957"/>
                </a:lnTo>
                <a:cubicBezTo>
                  <a:pt x="418656" y="869438"/>
                  <a:pt x="426576" y="867998"/>
                  <a:pt x="434135" y="867998"/>
                </a:cubicBezTo>
                <a:lnTo>
                  <a:pt x="467973" y="867998"/>
                </a:lnTo>
                <a:lnTo>
                  <a:pt x="467973" y="671151"/>
                </a:lnTo>
                <a:close/>
                <a:moveTo>
                  <a:pt x="326861" y="228515"/>
                </a:moveTo>
                <a:cubicBezTo>
                  <a:pt x="270344" y="228515"/>
                  <a:pt x="223907" y="274578"/>
                  <a:pt x="223907" y="331437"/>
                </a:cubicBezTo>
                <a:lnTo>
                  <a:pt x="223907" y="447314"/>
                </a:lnTo>
                <a:cubicBezTo>
                  <a:pt x="223907" y="476463"/>
                  <a:pt x="242626" y="501294"/>
                  <a:pt x="268545" y="510651"/>
                </a:cubicBezTo>
                <a:lnTo>
                  <a:pt x="268545" y="354109"/>
                </a:lnTo>
                <a:cubicBezTo>
                  <a:pt x="268545" y="341873"/>
                  <a:pt x="278984" y="331797"/>
                  <a:pt x="291223" y="331797"/>
                </a:cubicBezTo>
                <a:cubicBezTo>
                  <a:pt x="303463" y="331797"/>
                  <a:pt x="313542" y="341873"/>
                  <a:pt x="313542" y="354109"/>
                </a:cubicBezTo>
                <a:lnTo>
                  <a:pt x="313542" y="509931"/>
                </a:lnTo>
                <a:lnTo>
                  <a:pt x="428015" y="509931"/>
                </a:lnTo>
                <a:lnTo>
                  <a:pt x="428015" y="354109"/>
                </a:lnTo>
                <a:cubicBezTo>
                  <a:pt x="428015" y="341873"/>
                  <a:pt x="438095" y="331797"/>
                  <a:pt x="450334" y="331797"/>
                </a:cubicBezTo>
                <a:cubicBezTo>
                  <a:pt x="462934" y="331797"/>
                  <a:pt x="472653" y="341873"/>
                  <a:pt x="472653" y="354109"/>
                </a:cubicBezTo>
                <a:lnTo>
                  <a:pt x="472653" y="413487"/>
                </a:lnTo>
                <a:cubicBezTo>
                  <a:pt x="472653" y="430760"/>
                  <a:pt x="486692" y="444435"/>
                  <a:pt x="503611" y="444435"/>
                </a:cubicBezTo>
                <a:lnTo>
                  <a:pt x="619525" y="444435"/>
                </a:lnTo>
                <a:cubicBezTo>
                  <a:pt x="631404" y="444435"/>
                  <a:pt x="641123" y="434719"/>
                  <a:pt x="641123" y="422843"/>
                </a:cubicBezTo>
                <a:cubicBezTo>
                  <a:pt x="641123" y="410967"/>
                  <a:pt x="631404" y="401251"/>
                  <a:pt x="619525" y="401251"/>
                </a:cubicBezTo>
                <a:lnTo>
                  <a:pt x="539969" y="401251"/>
                </a:lnTo>
                <a:cubicBezTo>
                  <a:pt x="527370" y="401251"/>
                  <a:pt x="517290" y="391535"/>
                  <a:pt x="517290" y="378939"/>
                </a:cubicBezTo>
                <a:lnTo>
                  <a:pt x="517290" y="331437"/>
                </a:lnTo>
                <a:cubicBezTo>
                  <a:pt x="517290" y="274578"/>
                  <a:pt x="471213" y="228515"/>
                  <a:pt x="414336" y="228515"/>
                </a:cubicBezTo>
                <a:close/>
                <a:moveTo>
                  <a:pt x="372579" y="44623"/>
                </a:moveTo>
                <a:cubicBezTo>
                  <a:pt x="340180" y="44623"/>
                  <a:pt x="313542" y="71254"/>
                  <a:pt x="313542" y="104001"/>
                </a:cubicBezTo>
                <a:lnTo>
                  <a:pt x="313542" y="124514"/>
                </a:lnTo>
                <a:cubicBezTo>
                  <a:pt x="313542" y="157262"/>
                  <a:pt x="340180" y="183892"/>
                  <a:pt x="372579" y="183892"/>
                </a:cubicBezTo>
                <a:cubicBezTo>
                  <a:pt x="405697" y="183892"/>
                  <a:pt x="431975" y="157262"/>
                  <a:pt x="431975" y="124514"/>
                </a:cubicBezTo>
                <a:lnTo>
                  <a:pt x="431975" y="104001"/>
                </a:lnTo>
                <a:cubicBezTo>
                  <a:pt x="431975" y="71254"/>
                  <a:pt x="405697" y="44623"/>
                  <a:pt x="372579" y="44623"/>
                </a:cubicBezTo>
                <a:close/>
                <a:moveTo>
                  <a:pt x="372579" y="0"/>
                </a:moveTo>
                <a:cubicBezTo>
                  <a:pt x="430175" y="0"/>
                  <a:pt x="476973" y="46423"/>
                  <a:pt x="476973" y="104001"/>
                </a:cubicBezTo>
                <a:lnTo>
                  <a:pt x="476973" y="124514"/>
                </a:lnTo>
                <a:cubicBezTo>
                  <a:pt x="476973" y="148985"/>
                  <a:pt x="468333" y="171656"/>
                  <a:pt x="453934" y="189290"/>
                </a:cubicBezTo>
                <a:cubicBezTo>
                  <a:pt x="516570" y="206563"/>
                  <a:pt x="562288" y="263782"/>
                  <a:pt x="562288" y="331437"/>
                </a:cubicBezTo>
                <a:lnTo>
                  <a:pt x="562288" y="356628"/>
                </a:lnTo>
                <a:lnTo>
                  <a:pt x="619525" y="356628"/>
                </a:lnTo>
                <a:cubicBezTo>
                  <a:pt x="656243" y="356628"/>
                  <a:pt x="686121" y="386137"/>
                  <a:pt x="686121" y="422843"/>
                </a:cubicBezTo>
                <a:cubicBezTo>
                  <a:pt x="686121" y="459190"/>
                  <a:pt x="656243" y="489059"/>
                  <a:pt x="619525" y="489059"/>
                </a:cubicBezTo>
                <a:lnTo>
                  <a:pt x="503611" y="489059"/>
                </a:lnTo>
                <a:cubicBezTo>
                  <a:pt x="492812" y="489059"/>
                  <a:pt x="482372" y="486899"/>
                  <a:pt x="472653" y="482581"/>
                </a:cubicBezTo>
                <a:lnTo>
                  <a:pt x="472653" y="509931"/>
                </a:lnTo>
                <a:lnTo>
                  <a:pt x="499291" y="509931"/>
                </a:lnTo>
                <a:cubicBezTo>
                  <a:pt x="561208" y="509931"/>
                  <a:pt x="611245" y="559952"/>
                  <a:pt x="611245" y="621849"/>
                </a:cubicBezTo>
                <a:lnTo>
                  <a:pt x="611245" y="867998"/>
                </a:lnTo>
                <a:lnTo>
                  <a:pt x="711679" y="867998"/>
                </a:lnTo>
                <a:cubicBezTo>
                  <a:pt x="719599" y="867998"/>
                  <a:pt x="727159" y="869438"/>
                  <a:pt x="733998" y="871957"/>
                </a:cubicBezTo>
                <a:lnTo>
                  <a:pt x="733998" y="863680"/>
                </a:lnTo>
                <a:cubicBezTo>
                  <a:pt x="733998" y="826614"/>
                  <a:pt x="764236" y="796385"/>
                  <a:pt x="801314" y="796385"/>
                </a:cubicBezTo>
                <a:lnTo>
                  <a:pt x="962586" y="796385"/>
                </a:lnTo>
                <a:lnTo>
                  <a:pt x="962586" y="186051"/>
                </a:lnTo>
                <a:cubicBezTo>
                  <a:pt x="962586" y="177054"/>
                  <a:pt x="967625" y="169497"/>
                  <a:pt x="975545" y="165898"/>
                </a:cubicBezTo>
                <a:lnTo>
                  <a:pt x="939907" y="109399"/>
                </a:lnTo>
                <a:lnTo>
                  <a:pt x="904629" y="165898"/>
                </a:lnTo>
                <a:cubicBezTo>
                  <a:pt x="912188" y="169497"/>
                  <a:pt x="917588" y="177054"/>
                  <a:pt x="917588" y="186051"/>
                </a:cubicBezTo>
                <a:lnTo>
                  <a:pt x="917588" y="642362"/>
                </a:lnTo>
                <a:cubicBezTo>
                  <a:pt x="917588" y="654597"/>
                  <a:pt x="907509" y="664673"/>
                  <a:pt x="895269" y="664673"/>
                </a:cubicBezTo>
                <a:cubicBezTo>
                  <a:pt x="883030" y="664673"/>
                  <a:pt x="872950" y="654597"/>
                  <a:pt x="872950" y="642362"/>
                </a:cubicBezTo>
                <a:lnTo>
                  <a:pt x="872950" y="208363"/>
                </a:lnTo>
                <a:lnTo>
                  <a:pt x="865391" y="208363"/>
                </a:lnTo>
                <a:cubicBezTo>
                  <a:pt x="857471" y="208363"/>
                  <a:pt x="849912" y="204044"/>
                  <a:pt x="845952" y="197207"/>
                </a:cubicBezTo>
                <a:cubicBezTo>
                  <a:pt x="841992" y="190009"/>
                  <a:pt x="842352" y="181373"/>
                  <a:pt x="846672" y="174175"/>
                </a:cubicBezTo>
                <a:lnTo>
                  <a:pt x="921188" y="55419"/>
                </a:lnTo>
                <a:cubicBezTo>
                  <a:pt x="925148" y="48942"/>
                  <a:pt x="932347" y="44983"/>
                  <a:pt x="939907" y="44983"/>
                </a:cubicBezTo>
                <a:cubicBezTo>
                  <a:pt x="947826" y="44983"/>
                  <a:pt x="955026" y="48942"/>
                  <a:pt x="958986" y="55419"/>
                </a:cubicBezTo>
                <a:lnTo>
                  <a:pt x="1033502" y="174175"/>
                </a:lnTo>
                <a:cubicBezTo>
                  <a:pt x="1037821" y="181373"/>
                  <a:pt x="1038181" y="190009"/>
                  <a:pt x="1033862" y="197207"/>
                </a:cubicBezTo>
                <a:cubicBezTo>
                  <a:pt x="1030262" y="204044"/>
                  <a:pt x="1022702" y="208363"/>
                  <a:pt x="1014423" y="208363"/>
                </a:cubicBezTo>
                <a:lnTo>
                  <a:pt x="1007223" y="208363"/>
                </a:lnTo>
                <a:lnTo>
                  <a:pt x="1007223" y="796385"/>
                </a:lnTo>
                <a:lnTo>
                  <a:pt x="1078859" y="796385"/>
                </a:lnTo>
                <a:cubicBezTo>
                  <a:pt x="1115937" y="796385"/>
                  <a:pt x="1145815" y="826614"/>
                  <a:pt x="1145815" y="863680"/>
                </a:cubicBezTo>
                <a:lnTo>
                  <a:pt x="1145815" y="1123144"/>
                </a:lnTo>
                <a:cubicBezTo>
                  <a:pt x="1145815" y="1135739"/>
                  <a:pt x="1136096" y="1145815"/>
                  <a:pt x="1123496" y="1145815"/>
                </a:cubicBezTo>
                <a:lnTo>
                  <a:pt x="22318" y="1145815"/>
                </a:lnTo>
                <a:cubicBezTo>
                  <a:pt x="10079" y="1145815"/>
                  <a:pt x="0" y="1135739"/>
                  <a:pt x="0" y="1123144"/>
                </a:cubicBezTo>
                <a:lnTo>
                  <a:pt x="0" y="1042893"/>
                </a:lnTo>
                <a:cubicBezTo>
                  <a:pt x="0" y="1005827"/>
                  <a:pt x="30238" y="975598"/>
                  <a:pt x="67316" y="975598"/>
                </a:cubicBezTo>
                <a:lnTo>
                  <a:pt x="268545" y="975598"/>
                </a:lnTo>
                <a:lnTo>
                  <a:pt x="268545" y="865839"/>
                </a:lnTo>
                <a:cubicBezTo>
                  <a:pt x="268545" y="853604"/>
                  <a:pt x="278984" y="843527"/>
                  <a:pt x="291223" y="843527"/>
                </a:cubicBezTo>
                <a:cubicBezTo>
                  <a:pt x="303463" y="843527"/>
                  <a:pt x="313542" y="853604"/>
                  <a:pt x="313542" y="865839"/>
                </a:cubicBezTo>
                <a:lnTo>
                  <a:pt x="313542" y="975598"/>
                </a:lnTo>
                <a:lnTo>
                  <a:pt x="366819" y="975598"/>
                </a:lnTo>
                <a:lnTo>
                  <a:pt x="366819" y="648839"/>
                </a:lnTo>
                <a:cubicBezTo>
                  <a:pt x="366819" y="636244"/>
                  <a:pt x="377258" y="626168"/>
                  <a:pt x="389498" y="626168"/>
                </a:cubicBezTo>
                <a:lnTo>
                  <a:pt x="490292" y="626168"/>
                </a:lnTo>
                <a:cubicBezTo>
                  <a:pt x="502891" y="626168"/>
                  <a:pt x="512611" y="636244"/>
                  <a:pt x="512611" y="648839"/>
                </a:cubicBezTo>
                <a:lnTo>
                  <a:pt x="512611" y="867998"/>
                </a:lnTo>
                <a:lnTo>
                  <a:pt x="566248" y="867998"/>
                </a:lnTo>
                <a:lnTo>
                  <a:pt x="566248" y="621849"/>
                </a:lnTo>
                <a:cubicBezTo>
                  <a:pt x="566248" y="584783"/>
                  <a:pt x="536369" y="554554"/>
                  <a:pt x="499291" y="554554"/>
                </a:cubicBezTo>
                <a:lnTo>
                  <a:pt x="313542" y="554554"/>
                </a:lnTo>
                <a:lnTo>
                  <a:pt x="313542" y="683746"/>
                </a:lnTo>
                <a:cubicBezTo>
                  <a:pt x="313542" y="695982"/>
                  <a:pt x="303463" y="705698"/>
                  <a:pt x="291223" y="705698"/>
                </a:cubicBezTo>
                <a:cubicBezTo>
                  <a:pt x="278984" y="705698"/>
                  <a:pt x="268545" y="695982"/>
                  <a:pt x="268545" y="683746"/>
                </a:cubicBezTo>
                <a:lnTo>
                  <a:pt x="268545" y="556713"/>
                </a:lnTo>
                <a:cubicBezTo>
                  <a:pt x="217787" y="546277"/>
                  <a:pt x="179270" y="501294"/>
                  <a:pt x="179270" y="447314"/>
                </a:cubicBezTo>
                <a:lnTo>
                  <a:pt x="179270" y="331437"/>
                </a:lnTo>
                <a:cubicBezTo>
                  <a:pt x="179270" y="262343"/>
                  <a:pt x="226787" y="204404"/>
                  <a:pt x="290503" y="188210"/>
                </a:cubicBezTo>
                <a:cubicBezTo>
                  <a:pt x="276824" y="170577"/>
                  <a:pt x="268545" y="148625"/>
                  <a:pt x="268545" y="124514"/>
                </a:cubicBezTo>
                <a:lnTo>
                  <a:pt x="268545" y="104001"/>
                </a:lnTo>
                <a:cubicBezTo>
                  <a:pt x="268545" y="46423"/>
                  <a:pt x="315342" y="0"/>
                  <a:pt x="372579" y="0"/>
                </a:cubicBezTo>
                <a:close/>
              </a:path>
            </a:pathLst>
          </a:custGeom>
          <a:solidFill>
            <a:schemeClr val="accent2">
              <a:lumMod val="75000"/>
            </a:schemeClr>
          </a:solidFill>
          <a:ln>
            <a:noFill/>
          </a:ln>
          <a:effectLst/>
        </p:spPr>
        <p:txBody>
          <a:bodyPr wrap="square" anchor="ctr">
            <a:noAutofit/>
          </a:bodyPr>
          <a:lstStyle/>
          <a:p>
            <a:endParaRPr lang="en-US" dirty="0">
              <a:latin typeface="Lato Light" panose="020F0502020204030203" pitchFamily="34" charset="0"/>
            </a:endParaRPr>
          </a:p>
        </p:txBody>
      </p:sp>
      <p:sp>
        <p:nvSpPr>
          <p:cNvPr id="40" name="Freeform 39">
            <a:extLst>
              <a:ext uri="{FF2B5EF4-FFF2-40B4-BE49-F238E27FC236}">
                <a16:creationId xmlns:a16="http://schemas.microsoft.com/office/drawing/2014/main" id="{42F08374-8199-7D45-BC65-7C265A0A8E93}"/>
              </a:ext>
            </a:extLst>
          </p:cNvPr>
          <p:cNvSpPr>
            <a:spLocks noChangeAspect="1" noChangeArrowheads="1"/>
          </p:cNvSpPr>
          <p:nvPr/>
        </p:nvSpPr>
        <p:spPr bwMode="auto">
          <a:xfrm>
            <a:off x="3949225" y="11107397"/>
            <a:ext cx="1294036" cy="836946"/>
          </a:xfrm>
          <a:custGeom>
            <a:avLst/>
            <a:gdLst>
              <a:gd name="connsiteX0" fmla="*/ 541769 w 1145819"/>
              <a:gd name="connsiteY0" fmla="*/ 621171 h 741084"/>
              <a:gd name="connsiteX1" fmla="*/ 539250 w 1145819"/>
              <a:gd name="connsiteY1" fmla="*/ 621531 h 741084"/>
              <a:gd name="connsiteX2" fmla="*/ 521251 w 1145819"/>
              <a:gd name="connsiteY2" fmla="*/ 630894 h 741084"/>
              <a:gd name="connsiteX3" fmla="*/ 503252 w 1145819"/>
              <a:gd name="connsiteY3" fmla="*/ 652860 h 741084"/>
              <a:gd name="connsiteX4" fmla="*/ 506851 w 1145819"/>
              <a:gd name="connsiteY4" fmla="*/ 689950 h 741084"/>
              <a:gd name="connsiteX5" fmla="*/ 526290 w 1145819"/>
              <a:gd name="connsiteY5" fmla="*/ 696072 h 741084"/>
              <a:gd name="connsiteX6" fmla="*/ 543929 w 1145819"/>
              <a:gd name="connsiteY6" fmla="*/ 686349 h 741084"/>
              <a:gd name="connsiteX7" fmla="*/ 562288 w 1145819"/>
              <a:gd name="connsiteY7" fmla="*/ 664383 h 741084"/>
              <a:gd name="connsiteX8" fmla="*/ 568048 w 1145819"/>
              <a:gd name="connsiteY8" fmla="*/ 644938 h 741084"/>
              <a:gd name="connsiteX9" fmla="*/ 558689 w 1145819"/>
              <a:gd name="connsiteY9" fmla="*/ 627293 h 741084"/>
              <a:gd name="connsiteX10" fmla="*/ 541769 w 1145819"/>
              <a:gd name="connsiteY10" fmla="*/ 621171 h 741084"/>
              <a:gd name="connsiteX11" fmla="*/ 466534 w 1145819"/>
              <a:gd name="connsiteY11" fmla="*/ 559234 h 741084"/>
              <a:gd name="connsiteX12" fmla="*/ 446015 w 1145819"/>
              <a:gd name="connsiteY12" fmla="*/ 568597 h 741084"/>
              <a:gd name="connsiteX13" fmla="*/ 428016 w 1145819"/>
              <a:gd name="connsiteY13" fmla="*/ 590923 h 741084"/>
              <a:gd name="connsiteX14" fmla="*/ 421896 w 1145819"/>
              <a:gd name="connsiteY14" fmla="*/ 610008 h 741084"/>
              <a:gd name="connsiteX15" fmla="*/ 431616 w 1145819"/>
              <a:gd name="connsiteY15" fmla="*/ 628013 h 741084"/>
              <a:gd name="connsiteX16" fmla="*/ 450695 w 1145819"/>
              <a:gd name="connsiteY16" fmla="*/ 634135 h 741084"/>
              <a:gd name="connsiteX17" fmla="*/ 468694 w 1145819"/>
              <a:gd name="connsiteY17" fmla="*/ 624412 h 741084"/>
              <a:gd name="connsiteX18" fmla="*/ 486693 w 1145819"/>
              <a:gd name="connsiteY18" fmla="*/ 602446 h 741084"/>
              <a:gd name="connsiteX19" fmla="*/ 483093 w 1145819"/>
              <a:gd name="connsiteY19" fmla="*/ 564996 h 741084"/>
              <a:gd name="connsiteX20" fmla="*/ 466534 w 1145819"/>
              <a:gd name="connsiteY20" fmla="*/ 559234 h 741084"/>
              <a:gd name="connsiteX21" fmla="*/ 390938 w 1145819"/>
              <a:gd name="connsiteY21" fmla="*/ 496937 h 741084"/>
              <a:gd name="connsiteX22" fmla="*/ 388418 w 1145819"/>
              <a:gd name="connsiteY22" fmla="*/ 497297 h 741084"/>
              <a:gd name="connsiteX23" fmla="*/ 370779 w 1145819"/>
              <a:gd name="connsiteY23" fmla="*/ 506660 h 741084"/>
              <a:gd name="connsiteX24" fmla="*/ 352420 w 1145819"/>
              <a:gd name="connsiteY24" fmla="*/ 528626 h 741084"/>
              <a:gd name="connsiteX25" fmla="*/ 346661 w 1145819"/>
              <a:gd name="connsiteY25" fmla="*/ 548071 h 741084"/>
              <a:gd name="connsiteX26" fmla="*/ 356020 w 1145819"/>
              <a:gd name="connsiteY26" fmla="*/ 566076 h 741084"/>
              <a:gd name="connsiteX27" fmla="*/ 393458 w 1145819"/>
              <a:gd name="connsiteY27" fmla="*/ 562475 h 741084"/>
              <a:gd name="connsiteX28" fmla="*/ 411457 w 1145819"/>
              <a:gd name="connsiteY28" fmla="*/ 540509 h 741084"/>
              <a:gd name="connsiteX29" fmla="*/ 417577 w 1145819"/>
              <a:gd name="connsiteY29" fmla="*/ 520704 h 741084"/>
              <a:gd name="connsiteX30" fmla="*/ 407857 w 1145819"/>
              <a:gd name="connsiteY30" fmla="*/ 503059 h 741084"/>
              <a:gd name="connsiteX31" fmla="*/ 390938 w 1145819"/>
              <a:gd name="connsiteY31" fmla="*/ 496937 h 741084"/>
              <a:gd name="connsiteX32" fmla="*/ 313182 w 1145819"/>
              <a:gd name="connsiteY32" fmla="*/ 435000 h 741084"/>
              <a:gd name="connsiteX33" fmla="*/ 295183 w 1145819"/>
              <a:gd name="connsiteY33" fmla="*/ 444363 h 741084"/>
              <a:gd name="connsiteX34" fmla="*/ 277185 w 1145819"/>
              <a:gd name="connsiteY34" fmla="*/ 466689 h 741084"/>
              <a:gd name="connsiteX35" fmla="*/ 280784 w 1145819"/>
              <a:gd name="connsiteY35" fmla="*/ 503779 h 741084"/>
              <a:gd name="connsiteX36" fmla="*/ 317862 w 1145819"/>
              <a:gd name="connsiteY36" fmla="*/ 500538 h 741084"/>
              <a:gd name="connsiteX37" fmla="*/ 336221 w 1145819"/>
              <a:gd name="connsiteY37" fmla="*/ 478212 h 741084"/>
              <a:gd name="connsiteX38" fmla="*/ 332621 w 1145819"/>
              <a:gd name="connsiteY38" fmla="*/ 440762 h 741084"/>
              <a:gd name="connsiteX39" fmla="*/ 315702 w 1145819"/>
              <a:gd name="connsiteY39" fmla="*/ 435000 h 741084"/>
              <a:gd name="connsiteX40" fmla="*/ 313182 w 1145819"/>
              <a:gd name="connsiteY40" fmla="*/ 435000 h 741084"/>
              <a:gd name="connsiteX41" fmla="*/ 1123772 w 1145819"/>
              <a:gd name="connsiteY41" fmla="*/ 235031 h 741084"/>
              <a:gd name="connsiteX42" fmla="*/ 1139419 w 1145819"/>
              <a:gd name="connsiteY42" fmla="*/ 241432 h 741084"/>
              <a:gd name="connsiteX43" fmla="*/ 1145819 w 1145819"/>
              <a:gd name="connsiteY43" fmla="*/ 257078 h 741084"/>
              <a:gd name="connsiteX44" fmla="*/ 1139419 w 1145819"/>
              <a:gd name="connsiteY44" fmla="*/ 272369 h 741084"/>
              <a:gd name="connsiteX45" fmla="*/ 1123772 w 1145819"/>
              <a:gd name="connsiteY45" fmla="*/ 279126 h 741084"/>
              <a:gd name="connsiteX46" fmla="*/ 1108126 w 1145819"/>
              <a:gd name="connsiteY46" fmla="*/ 272369 h 741084"/>
              <a:gd name="connsiteX47" fmla="*/ 1101725 w 1145819"/>
              <a:gd name="connsiteY47" fmla="*/ 257078 h 741084"/>
              <a:gd name="connsiteX48" fmla="*/ 1108126 w 1145819"/>
              <a:gd name="connsiteY48" fmla="*/ 241432 h 741084"/>
              <a:gd name="connsiteX49" fmla="*/ 1123772 w 1145819"/>
              <a:gd name="connsiteY49" fmla="*/ 235031 h 741084"/>
              <a:gd name="connsiteX50" fmla="*/ 22047 w 1145819"/>
              <a:gd name="connsiteY50" fmla="*/ 235031 h 741084"/>
              <a:gd name="connsiteX51" fmla="*/ 37694 w 1145819"/>
              <a:gd name="connsiteY51" fmla="*/ 241432 h 741084"/>
              <a:gd name="connsiteX52" fmla="*/ 44095 w 1145819"/>
              <a:gd name="connsiteY52" fmla="*/ 257078 h 741084"/>
              <a:gd name="connsiteX53" fmla="*/ 37694 w 1145819"/>
              <a:gd name="connsiteY53" fmla="*/ 272369 h 741084"/>
              <a:gd name="connsiteX54" fmla="*/ 22047 w 1145819"/>
              <a:gd name="connsiteY54" fmla="*/ 279126 h 741084"/>
              <a:gd name="connsiteX55" fmla="*/ 6401 w 1145819"/>
              <a:gd name="connsiteY55" fmla="*/ 272369 h 741084"/>
              <a:gd name="connsiteX56" fmla="*/ 0 w 1145819"/>
              <a:gd name="connsiteY56" fmla="*/ 257078 h 741084"/>
              <a:gd name="connsiteX57" fmla="*/ 6401 w 1145819"/>
              <a:gd name="connsiteY57" fmla="*/ 241432 h 741084"/>
              <a:gd name="connsiteX58" fmla="*/ 22047 w 1145819"/>
              <a:gd name="connsiteY58" fmla="*/ 235031 h 741084"/>
              <a:gd name="connsiteX59" fmla="*/ 641124 w 1145819"/>
              <a:gd name="connsiteY59" fmla="*/ 75981 h 741084"/>
              <a:gd name="connsiteX60" fmla="*/ 521251 w 1145819"/>
              <a:gd name="connsiteY60" fmla="*/ 125314 h 741084"/>
              <a:gd name="connsiteX61" fmla="*/ 352060 w 1145819"/>
              <a:gd name="connsiteY61" fmla="*/ 292761 h 741084"/>
              <a:gd name="connsiteX62" fmla="*/ 351340 w 1145819"/>
              <a:gd name="connsiteY62" fmla="*/ 341374 h 741084"/>
              <a:gd name="connsiteX63" fmla="*/ 393098 w 1145819"/>
              <a:gd name="connsiteY63" fmla="*/ 347496 h 741084"/>
              <a:gd name="connsiteX64" fmla="*/ 575968 w 1145819"/>
              <a:gd name="connsiteY64" fmla="*/ 244148 h 741084"/>
              <a:gd name="connsiteX65" fmla="*/ 586767 w 1145819"/>
              <a:gd name="connsiteY65" fmla="*/ 241267 h 741084"/>
              <a:gd name="connsiteX66" fmla="*/ 733999 w 1145819"/>
              <a:gd name="connsiteY66" fmla="*/ 241267 h 741084"/>
              <a:gd name="connsiteX67" fmla="*/ 756317 w 1145819"/>
              <a:gd name="connsiteY67" fmla="*/ 263593 h 741084"/>
              <a:gd name="connsiteX68" fmla="*/ 733999 w 1145819"/>
              <a:gd name="connsiteY68" fmla="*/ 286279 h 741084"/>
              <a:gd name="connsiteX69" fmla="*/ 718159 w 1145819"/>
              <a:gd name="connsiteY69" fmla="*/ 286279 h 741084"/>
              <a:gd name="connsiteX70" fmla="*/ 757915 w 1145819"/>
              <a:gd name="connsiteY70" fmla="*/ 325063 h 741084"/>
              <a:gd name="connsiteX71" fmla="*/ 877990 w 1145819"/>
              <a:gd name="connsiteY71" fmla="*/ 442202 h 741084"/>
              <a:gd name="connsiteX72" fmla="*/ 957906 w 1145819"/>
              <a:gd name="connsiteY72" fmla="*/ 399350 h 741084"/>
              <a:gd name="connsiteX73" fmla="*/ 957906 w 1145819"/>
              <a:gd name="connsiteY73" fmla="*/ 252432 h 741084"/>
              <a:gd name="connsiteX74" fmla="*/ 957906 w 1145819"/>
              <a:gd name="connsiteY74" fmla="*/ 75981 h 741084"/>
              <a:gd name="connsiteX75" fmla="*/ 506492 w 1145819"/>
              <a:gd name="connsiteY75" fmla="*/ 46993 h 741084"/>
              <a:gd name="connsiteX76" fmla="*/ 460054 w 1145819"/>
              <a:gd name="connsiteY76" fmla="*/ 51854 h 741084"/>
              <a:gd name="connsiteX77" fmla="*/ 276825 w 1145819"/>
              <a:gd name="connsiteY77" fmla="*/ 87864 h 741084"/>
              <a:gd name="connsiteX78" fmla="*/ 272505 w 1145819"/>
              <a:gd name="connsiteY78" fmla="*/ 88224 h 741084"/>
              <a:gd name="connsiteX79" fmla="*/ 187910 w 1145819"/>
              <a:gd name="connsiteY79" fmla="*/ 88224 h 741084"/>
              <a:gd name="connsiteX80" fmla="*/ 187910 w 1145819"/>
              <a:gd name="connsiteY80" fmla="*/ 423117 h 741084"/>
              <a:gd name="connsiteX81" fmla="*/ 238307 w 1145819"/>
              <a:gd name="connsiteY81" fmla="*/ 444003 h 741084"/>
              <a:gd name="connsiteX82" fmla="*/ 242626 w 1145819"/>
              <a:gd name="connsiteY82" fmla="*/ 438241 h 741084"/>
              <a:gd name="connsiteX83" fmla="*/ 260985 w 1145819"/>
              <a:gd name="connsiteY83" fmla="*/ 416275 h 741084"/>
              <a:gd name="connsiteX84" fmla="*/ 308863 w 1145819"/>
              <a:gd name="connsiteY84" fmla="*/ 390708 h 741084"/>
              <a:gd name="connsiteX85" fmla="*/ 361060 w 1145819"/>
              <a:gd name="connsiteY85" fmla="*/ 406552 h 741084"/>
              <a:gd name="connsiteX86" fmla="*/ 386258 w 1145819"/>
              <a:gd name="connsiteY86" fmla="*/ 452285 h 741084"/>
              <a:gd name="connsiteX87" fmla="*/ 402087 w 1145819"/>
              <a:gd name="connsiteY87" fmla="*/ 454291 h 741084"/>
              <a:gd name="connsiteX88" fmla="*/ 412897 w 1145819"/>
              <a:gd name="connsiteY88" fmla="*/ 455661 h 741084"/>
              <a:gd name="connsiteX89" fmla="*/ 436295 w 1145819"/>
              <a:gd name="connsiteY89" fmla="*/ 468489 h 741084"/>
              <a:gd name="connsiteX90" fmla="*/ 461494 w 1145819"/>
              <a:gd name="connsiteY90" fmla="*/ 514582 h 741084"/>
              <a:gd name="connsiteX91" fmla="*/ 511891 w 1145819"/>
              <a:gd name="connsiteY91" fmla="*/ 530786 h 741084"/>
              <a:gd name="connsiteX92" fmla="*/ 537090 w 1145819"/>
              <a:gd name="connsiteY92" fmla="*/ 576879 h 741084"/>
              <a:gd name="connsiteX93" fmla="*/ 587127 w 1145819"/>
              <a:gd name="connsiteY93" fmla="*/ 592723 h 741084"/>
              <a:gd name="connsiteX94" fmla="*/ 588207 w 1145819"/>
              <a:gd name="connsiteY94" fmla="*/ 593804 h 741084"/>
              <a:gd name="connsiteX95" fmla="*/ 590727 w 1145819"/>
              <a:gd name="connsiteY95" fmla="*/ 595604 h 741084"/>
              <a:gd name="connsiteX96" fmla="*/ 623125 w 1145819"/>
              <a:gd name="connsiteY96" fmla="*/ 627293 h 741084"/>
              <a:gd name="connsiteX97" fmla="*/ 644004 w 1145819"/>
              <a:gd name="connsiteY97" fmla="*/ 635575 h 741084"/>
              <a:gd name="connsiteX98" fmla="*/ 664523 w 1145819"/>
              <a:gd name="connsiteY98" fmla="*/ 626933 h 741084"/>
              <a:gd name="connsiteX99" fmla="*/ 664163 w 1145819"/>
              <a:gd name="connsiteY99" fmla="*/ 585161 h 741084"/>
              <a:gd name="connsiteX100" fmla="*/ 547889 w 1145819"/>
              <a:gd name="connsiteY100" fmla="*/ 472090 h 741084"/>
              <a:gd name="connsiteX101" fmla="*/ 547529 w 1145819"/>
              <a:gd name="connsiteY101" fmla="*/ 440402 h 741084"/>
              <a:gd name="connsiteX102" fmla="*/ 578847 w 1145819"/>
              <a:gd name="connsiteY102" fmla="*/ 440041 h 741084"/>
              <a:gd name="connsiteX103" fmla="*/ 635004 w 1145819"/>
              <a:gd name="connsiteY103" fmla="*/ 494416 h 741084"/>
              <a:gd name="connsiteX104" fmla="*/ 635724 w 1145819"/>
              <a:gd name="connsiteY104" fmla="*/ 495137 h 741084"/>
              <a:gd name="connsiteX105" fmla="*/ 751638 w 1145819"/>
              <a:gd name="connsiteY105" fmla="*/ 607848 h 741084"/>
              <a:gd name="connsiteX106" fmla="*/ 793395 w 1145819"/>
              <a:gd name="connsiteY106" fmla="*/ 607487 h 741084"/>
              <a:gd name="connsiteX107" fmla="*/ 792675 w 1145819"/>
              <a:gd name="connsiteY107" fmla="*/ 566076 h 741084"/>
              <a:gd name="connsiteX108" fmla="*/ 676402 w 1145819"/>
              <a:gd name="connsiteY108" fmla="*/ 453005 h 741084"/>
              <a:gd name="connsiteX109" fmla="*/ 676042 w 1145819"/>
              <a:gd name="connsiteY109" fmla="*/ 421316 h 741084"/>
              <a:gd name="connsiteX110" fmla="*/ 707720 w 1145819"/>
              <a:gd name="connsiteY110" fmla="*/ 420956 h 741084"/>
              <a:gd name="connsiteX111" fmla="*/ 780796 w 1145819"/>
              <a:gd name="connsiteY111" fmla="*/ 491896 h 741084"/>
              <a:gd name="connsiteX112" fmla="*/ 781156 w 1145819"/>
              <a:gd name="connsiteY112" fmla="*/ 491896 h 741084"/>
              <a:gd name="connsiteX113" fmla="*/ 855312 w 1145819"/>
              <a:gd name="connsiteY113" fmla="*/ 564276 h 741084"/>
              <a:gd name="connsiteX114" fmla="*/ 896709 w 1145819"/>
              <a:gd name="connsiteY114" fmla="*/ 563555 h 741084"/>
              <a:gd name="connsiteX115" fmla="*/ 904989 w 1145819"/>
              <a:gd name="connsiteY115" fmla="*/ 542670 h 741084"/>
              <a:gd name="connsiteX116" fmla="*/ 895989 w 1145819"/>
              <a:gd name="connsiteY116" fmla="*/ 522144 h 741084"/>
              <a:gd name="connsiteX117" fmla="*/ 711244 w 1145819"/>
              <a:gd name="connsiteY117" fmla="*/ 342013 h 741084"/>
              <a:gd name="connsiteX118" fmla="*/ 654083 w 1145819"/>
              <a:gd name="connsiteY118" fmla="*/ 286279 h 741084"/>
              <a:gd name="connsiteX119" fmla="*/ 592887 w 1145819"/>
              <a:gd name="connsiteY119" fmla="*/ 286279 h 741084"/>
              <a:gd name="connsiteX120" fmla="*/ 415057 w 1145819"/>
              <a:gd name="connsiteY120" fmla="*/ 386387 h 741084"/>
              <a:gd name="connsiteX121" fmla="*/ 376179 w 1145819"/>
              <a:gd name="connsiteY121" fmla="*/ 396830 h 741084"/>
              <a:gd name="connsiteX122" fmla="*/ 319302 w 1145819"/>
              <a:gd name="connsiteY122" fmla="*/ 372703 h 741084"/>
              <a:gd name="connsiteX123" fmla="*/ 320382 w 1145819"/>
              <a:gd name="connsiteY123" fmla="*/ 261072 h 741084"/>
              <a:gd name="connsiteX124" fmla="*/ 489932 w 1145819"/>
              <a:gd name="connsiteY124" fmla="*/ 93266 h 741084"/>
              <a:gd name="connsiteX125" fmla="*/ 552929 w 1145819"/>
              <a:gd name="connsiteY125" fmla="*/ 49694 h 741084"/>
              <a:gd name="connsiteX126" fmla="*/ 506492 w 1145819"/>
              <a:gd name="connsiteY126" fmla="*/ 46993 h 741084"/>
              <a:gd name="connsiteX127" fmla="*/ 22319 w 1145819"/>
              <a:gd name="connsiteY127" fmla="*/ 0 h 741084"/>
              <a:gd name="connsiteX128" fmla="*/ 143272 w 1145819"/>
              <a:gd name="connsiteY128" fmla="*/ 0 h 741084"/>
              <a:gd name="connsiteX129" fmla="*/ 187910 w 1145819"/>
              <a:gd name="connsiteY129" fmla="*/ 43212 h 741084"/>
              <a:gd name="connsiteX130" fmla="*/ 270705 w 1145819"/>
              <a:gd name="connsiteY130" fmla="*/ 43212 h 741084"/>
              <a:gd name="connsiteX131" fmla="*/ 451415 w 1145819"/>
              <a:gd name="connsiteY131" fmla="*/ 7922 h 741084"/>
              <a:gd name="connsiteX132" fmla="*/ 644364 w 1145819"/>
              <a:gd name="connsiteY132" fmla="*/ 30969 h 741084"/>
              <a:gd name="connsiteX133" fmla="*/ 645084 w 1145819"/>
              <a:gd name="connsiteY133" fmla="*/ 30969 h 741084"/>
              <a:gd name="connsiteX134" fmla="*/ 960066 w 1145819"/>
              <a:gd name="connsiteY134" fmla="*/ 30969 h 741084"/>
              <a:gd name="connsiteX135" fmla="*/ 1002543 w 1145819"/>
              <a:gd name="connsiteY135" fmla="*/ 0 h 741084"/>
              <a:gd name="connsiteX136" fmla="*/ 1123496 w 1145819"/>
              <a:gd name="connsiteY136" fmla="*/ 0 h 741084"/>
              <a:gd name="connsiteX137" fmla="*/ 1145815 w 1145819"/>
              <a:gd name="connsiteY137" fmla="*/ 22326 h 741084"/>
              <a:gd name="connsiteX138" fmla="*/ 1145815 w 1145819"/>
              <a:gd name="connsiteY138" fmla="*/ 169607 h 741084"/>
              <a:gd name="connsiteX139" fmla="*/ 1123496 w 1145819"/>
              <a:gd name="connsiteY139" fmla="*/ 192293 h 741084"/>
              <a:gd name="connsiteX140" fmla="*/ 1101178 w 1145819"/>
              <a:gd name="connsiteY140" fmla="*/ 169607 h 741084"/>
              <a:gd name="connsiteX141" fmla="*/ 1101178 w 1145819"/>
              <a:gd name="connsiteY141" fmla="*/ 44652 h 741084"/>
              <a:gd name="connsiteX142" fmla="*/ 1002543 w 1145819"/>
              <a:gd name="connsiteY142" fmla="*/ 44652 h 741084"/>
              <a:gd name="connsiteX143" fmla="*/ 1002543 w 1145819"/>
              <a:gd name="connsiteY143" fmla="*/ 236220 h 741084"/>
              <a:gd name="connsiteX144" fmla="*/ 1002543 w 1145819"/>
              <a:gd name="connsiteY144" fmla="*/ 469209 h 741084"/>
              <a:gd name="connsiteX145" fmla="*/ 1101178 w 1145819"/>
              <a:gd name="connsiteY145" fmla="*/ 469209 h 741084"/>
              <a:gd name="connsiteX146" fmla="*/ 1101178 w 1145819"/>
              <a:gd name="connsiteY146" fmla="*/ 343175 h 741084"/>
              <a:gd name="connsiteX147" fmla="*/ 1123496 w 1145819"/>
              <a:gd name="connsiteY147" fmla="*/ 320849 h 741084"/>
              <a:gd name="connsiteX148" fmla="*/ 1145815 w 1145819"/>
              <a:gd name="connsiteY148" fmla="*/ 343175 h 741084"/>
              <a:gd name="connsiteX149" fmla="*/ 1145815 w 1145819"/>
              <a:gd name="connsiteY149" fmla="*/ 491536 h 741084"/>
              <a:gd name="connsiteX150" fmla="*/ 1123496 w 1145819"/>
              <a:gd name="connsiteY150" fmla="*/ 514222 h 741084"/>
              <a:gd name="connsiteX151" fmla="*/ 1002543 w 1145819"/>
              <a:gd name="connsiteY151" fmla="*/ 514222 h 741084"/>
              <a:gd name="connsiteX152" fmla="*/ 957906 w 1145819"/>
              <a:gd name="connsiteY152" fmla="*/ 469209 h 741084"/>
              <a:gd name="connsiteX153" fmla="*/ 957906 w 1145819"/>
              <a:gd name="connsiteY153" fmla="*/ 450124 h 741084"/>
              <a:gd name="connsiteX154" fmla="*/ 911829 w 1145819"/>
              <a:gd name="connsiteY154" fmla="*/ 474971 h 741084"/>
              <a:gd name="connsiteX155" fmla="*/ 927308 w 1145819"/>
              <a:gd name="connsiteY155" fmla="*/ 490095 h 741084"/>
              <a:gd name="connsiteX156" fmla="*/ 949986 w 1145819"/>
              <a:gd name="connsiteY156" fmla="*/ 542310 h 741084"/>
              <a:gd name="connsiteX157" fmla="*/ 928748 w 1145819"/>
              <a:gd name="connsiteY157" fmla="*/ 594884 h 741084"/>
              <a:gd name="connsiteX158" fmla="*/ 875831 w 1145819"/>
              <a:gd name="connsiteY158" fmla="*/ 617210 h 741084"/>
              <a:gd name="connsiteX159" fmla="*/ 843072 w 1145819"/>
              <a:gd name="connsiteY159" fmla="*/ 609648 h 741084"/>
              <a:gd name="connsiteX160" fmla="*/ 825433 w 1145819"/>
              <a:gd name="connsiteY160" fmla="*/ 638816 h 741084"/>
              <a:gd name="connsiteX161" fmla="*/ 772156 w 1145819"/>
              <a:gd name="connsiteY161" fmla="*/ 661142 h 741084"/>
              <a:gd name="connsiteX162" fmla="*/ 720679 w 1145819"/>
              <a:gd name="connsiteY162" fmla="*/ 640256 h 741084"/>
              <a:gd name="connsiteX163" fmla="*/ 712760 w 1145819"/>
              <a:gd name="connsiteY163" fmla="*/ 632694 h 741084"/>
              <a:gd name="connsiteX164" fmla="*/ 696921 w 1145819"/>
              <a:gd name="connsiteY164" fmla="*/ 657901 h 741084"/>
              <a:gd name="connsiteX165" fmla="*/ 644364 w 1145819"/>
              <a:gd name="connsiteY165" fmla="*/ 680227 h 741084"/>
              <a:gd name="connsiteX166" fmla="*/ 643644 w 1145819"/>
              <a:gd name="connsiteY166" fmla="*/ 680227 h 741084"/>
              <a:gd name="connsiteX167" fmla="*/ 608726 w 1145819"/>
              <a:gd name="connsiteY167" fmla="*/ 671585 h 741084"/>
              <a:gd name="connsiteX168" fmla="*/ 596846 w 1145819"/>
              <a:gd name="connsiteY168" fmla="*/ 692831 h 741084"/>
              <a:gd name="connsiteX169" fmla="*/ 578487 w 1145819"/>
              <a:gd name="connsiteY169" fmla="*/ 715157 h 741084"/>
              <a:gd name="connsiteX170" fmla="*/ 530250 w 1145819"/>
              <a:gd name="connsiteY170" fmla="*/ 740724 h 741084"/>
              <a:gd name="connsiteX171" fmla="*/ 523411 w 1145819"/>
              <a:gd name="connsiteY171" fmla="*/ 741084 h 741084"/>
              <a:gd name="connsiteX172" fmla="*/ 478413 w 1145819"/>
              <a:gd name="connsiteY172" fmla="*/ 724880 h 741084"/>
              <a:gd name="connsiteX173" fmla="*/ 453215 w 1145819"/>
              <a:gd name="connsiteY173" fmla="*/ 678787 h 741084"/>
              <a:gd name="connsiteX174" fmla="*/ 448175 w 1145819"/>
              <a:gd name="connsiteY174" fmla="*/ 678787 h 741084"/>
              <a:gd name="connsiteX175" fmla="*/ 402817 w 1145819"/>
              <a:gd name="connsiteY175" fmla="*/ 662583 h 741084"/>
              <a:gd name="connsiteX176" fmla="*/ 377619 w 1145819"/>
              <a:gd name="connsiteY176" fmla="*/ 616490 h 741084"/>
              <a:gd name="connsiteX177" fmla="*/ 372939 w 1145819"/>
              <a:gd name="connsiteY177" fmla="*/ 616490 h 741084"/>
              <a:gd name="connsiteX178" fmla="*/ 327582 w 1145819"/>
              <a:gd name="connsiteY178" fmla="*/ 600646 h 741084"/>
              <a:gd name="connsiteX179" fmla="*/ 302383 w 1145819"/>
              <a:gd name="connsiteY179" fmla="*/ 554553 h 741084"/>
              <a:gd name="connsiteX180" fmla="*/ 297343 w 1145819"/>
              <a:gd name="connsiteY180" fmla="*/ 554553 h 741084"/>
              <a:gd name="connsiteX181" fmla="*/ 252346 w 1145819"/>
              <a:gd name="connsiteY181" fmla="*/ 538348 h 741084"/>
              <a:gd name="connsiteX182" fmla="*/ 226787 w 1145819"/>
              <a:gd name="connsiteY182" fmla="*/ 491536 h 741084"/>
              <a:gd name="connsiteX183" fmla="*/ 216348 w 1145819"/>
              <a:gd name="connsiteY183" fmla="*/ 483253 h 741084"/>
              <a:gd name="connsiteX184" fmla="*/ 187910 w 1145819"/>
              <a:gd name="connsiteY184" fmla="*/ 469209 h 741084"/>
              <a:gd name="connsiteX185" fmla="*/ 143272 w 1145819"/>
              <a:gd name="connsiteY185" fmla="*/ 514222 h 741084"/>
              <a:gd name="connsiteX186" fmla="*/ 22319 w 1145819"/>
              <a:gd name="connsiteY186" fmla="*/ 514222 h 741084"/>
              <a:gd name="connsiteX187" fmla="*/ 0 w 1145819"/>
              <a:gd name="connsiteY187" fmla="*/ 491536 h 741084"/>
              <a:gd name="connsiteX188" fmla="*/ 0 w 1145819"/>
              <a:gd name="connsiteY188" fmla="*/ 350017 h 741084"/>
              <a:gd name="connsiteX189" fmla="*/ 22319 w 1145819"/>
              <a:gd name="connsiteY189" fmla="*/ 327691 h 741084"/>
              <a:gd name="connsiteX190" fmla="*/ 44638 w 1145819"/>
              <a:gd name="connsiteY190" fmla="*/ 350017 h 741084"/>
              <a:gd name="connsiteX191" fmla="*/ 44638 w 1145819"/>
              <a:gd name="connsiteY191" fmla="*/ 469209 h 741084"/>
              <a:gd name="connsiteX192" fmla="*/ 143272 w 1145819"/>
              <a:gd name="connsiteY192" fmla="*/ 469209 h 741084"/>
              <a:gd name="connsiteX193" fmla="*/ 143272 w 1145819"/>
              <a:gd name="connsiteY193" fmla="*/ 44652 h 741084"/>
              <a:gd name="connsiteX194" fmla="*/ 44638 w 1145819"/>
              <a:gd name="connsiteY194" fmla="*/ 44652 h 741084"/>
              <a:gd name="connsiteX195" fmla="*/ 44638 w 1145819"/>
              <a:gd name="connsiteY195" fmla="*/ 166366 h 741084"/>
              <a:gd name="connsiteX196" fmla="*/ 22319 w 1145819"/>
              <a:gd name="connsiteY196" fmla="*/ 188692 h 741084"/>
              <a:gd name="connsiteX197" fmla="*/ 0 w 1145819"/>
              <a:gd name="connsiteY197" fmla="*/ 166366 h 741084"/>
              <a:gd name="connsiteX198" fmla="*/ 0 w 1145819"/>
              <a:gd name="connsiteY198" fmla="*/ 22326 h 741084"/>
              <a:gd name="connsiteX199" fmla="*/ 22319 w 1145819"/>
              <a:gd name="connsiteY199" fmla="*/ 0 h 741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145819" h="741084">
                <a:moveTo>
                  <a:pt x="541769" y="621171"/>
                </a:moveTo>
                <a:cubicBezTo>
                  <a:pt x="541050" y="621171"/>
                  <a:pt x="539970" y="621531"/>
                  <a:pt x="539250" y="621531"/>
                </a:cubicBezTo>
                <a:cubicBezTo>
                  <a:pt x="532410" y="621891"/>
                  <a:pt x="525930" y="625492"/>
                  <a:pt x="521251" y="630894"/>
                </a:cubicBezTo>
                <a:lnTo>
                  <a:pt x="503252" y="652860"/>
                </a:lnTo>
                <a:cubicBezTo>
                  <a:pt x="493892" y="664383"/>
                  <a:pt x="495332" y="680948"/>
                  <a:pt x="506851" y="689950"/>
                </a:cubicBezTo>
                <a:cubicBezTo>
                  <a:pt x="512251" y="694631"/>
                  <a:pt x="519091" y="696792"/>
                  <a:pt x="526290" y="696072"/>
                </a:cubicBezTo>
                <a:cubicBezTo>
                  <a:pt x="533130" y="695352"/>
                  <a:pt x="539610" y="692111"/>
                  <a:pt x="543929" y="686349"/>
                </a:cubicBezTo>
                <a:lnTo>
                  <a:pt x="562288" y="664383"/>
                </a:lnTo>
                <a:cubicBezTo>
                  <a:pt x="566608" y="658982"/>
                  <a:pt x="568768" y="652140"/>
                  <a:pt x="568048" y="644938"/>
                </a:cubicBezTo>
                <a:cubicBezTo>
                  <a:pt x="567328" y="638096"/>
                  <a:pt x="564088" y="631614"/>
                  <a:pt x="558689" y="627293"/>
                </a:cubicBezTo>
                <a:cubicBezTo>
                  <a:pt x="553649" y="623332"/>
                  <a:pt x="547889" y="621171"/>
                  <a:pt x="541769" y="621171"/>
                </a:cubicBezTo>
                <a:close/>
                <a:moveTo>
                  <a:pt x="466534" y="559234"/>
                </a:moveTo>
                <a:cubicBezTo>
                  <a:pt x="458974" y="559234"/>
                  <a:pt x="451415" y="562475"/>
                  <a:pt x="446015" y="568597"/>
                </a:cubicBezTo>
                <a:lnTo>
                  <a:pt x="428016" y="590923"/>
                </a:lnTo>
                <a:cubicBezTo>
                  <a:pt x="423336" y="596324"/>
                  <a:pt x="421176" y="603166"/>
                  <a:pt x="421896" y="610008"/>
                </a:cubicBezTo>
                <a:cubicBezTo>
                  <a:pt x="422616" y="617210"/>
                  <a:pt x="425856" y="623692"/>
                  <a:pt x="431616" y="628013"/>
                </a:cubicBezTo>
                <a:cubicBezTo>
                  <a:pt x="437015" y="632694"/>
                  <a:pt x="443495" y="634495"/>
                  <a:pt x="450695" y="634135"/>
                </a:cubicBezTo>
                <a:cubicBezTo>
                  <a:pt x="457894" y="633415"/>
                  <a:pt x="464374" y="629814"/>
                  <a:pt x="468694" y="624412"/>
                </a:cubicBezTo>
                <a:lnTo>
                  <a:pt x="486693" y="602446"/>
                </a:lnTo>
                <a:cubicBezTo>
                  <a:pt x="496052" y="590923"/>
                  <a:pt x="494252" y="574358"/>
                  <a:pt x="483093" y="564996"/>
                </a:cubicBezTo>
                <a:cubicBezTo>
                  <a:pt x="478413" y="561035"/>
                  <a:pt x="472293" y="559234"/>
                  <a:pt x="466534" y="559234"/>
                </a:cubicBezTo>
                <a:close/>
                <a:moveTo>
                  <a:pt x="390938" y="496937"/>
                </a:moveTo>
                <a:cubicBezTo>
                  <a:pt x="390218" y="496937"/>
                  <a:pt x="389138" y="496937"/>
                  <a:pt x="388418" y="497297"/>
                </a:cubicBezTo>
                <a:cubicBezTo>
                  <a:pt x="381579" y="497657"/>
                  <a:pt x="375099" y="501258"/>
                  <a:pt x="370779" y="506660"/>
                </a:cubicBezTo>
                <a:lnTo>
                  <a:pt x="352420" y="528626"/>
                </a:lnTo>
                <a:cubicBezTo>
                  <a:pt x="348100" y="534387"/>
                  <a:pt x="345581" y="541229"/>
                  <a:pt x="346661" y="548071"/>
                </a:cubicBezTo>
                <a:cubicBezTo>
                  <a:pt x="347381" y="555273"/>
                  <a:pt x="350620" y="561395"/>
                  <a:pt x="356020" y="566076"/>
                </a:cubicBezTo>
                <a:cubicBezTo>
                  <a:pt x="367179" y="575079"/>
                  <a:pt x="384098" y="573638"/>
                  <a:pt x="393458" y="562475"/>
                </a:cubicBezTo>
                <a:lnTo>
                  <a:pt x="411457" y="540509"/>
                </a:lnTo>
                <a:cubicBezTo>
                  <a:pt x="416137" y="534747"/>
                  <a:pt x="417937" y="527906"/>
                  <a:pt x="417577" y="520704"/>
                </a:cubicBezTo>
                <a:cubicBezTo>
                  <a:pt x="416497" y="513862"/>
                  <a:pt x="413257" y="507380"/>
                  <a:pt x="407857" y="503059"/>
                </a:cubicBezTo>
                <a:cubicBezTo>
                  <a:pt x="403177" y="499098"/>
                  <a:pt x="397058" y="496937"/>
                  <a:pt x="390938" y="496937"/>
                </a:cubicBezTo>
                <a:close/>
                <a:moveTo>
                  <a:pt x="313182" y="435000"/>
                </a:moveTo>
                <a:cubicBezTo>
                  <a:pt x="306343" y="435720"/>
                  <a:pt x="299863" y="438961"/>
                  <a:pt x="295183" y="444363"/>
                </a:cubicBezTo>
                <a:lnTo>
                  <a:pt x="277185" y="466689"/>
                </a:lnTo>
                <a:cubicBezTo>
                  <a:pt x="267825" y="477852"/>
                  <a:pt x="269265" y="494776"/>
                  <a:pt x="280784" y="503779"/>
                </a:cubicBezTo>
                <a:cubicBezTo>
                  <a:pt x="291944" y="513142"/>
                  <a:pt x="308503" y="511701"/>
                  <a:pt x="317862" y="500538"/>
                </a:cubicBezTo>
                <a:lnTo>
                  <a:pt x="336221" y="478212"/>
                </a:lnTo>
                <a:cubicBezTo>
                  <a:pt x="345221" y="467049"/>
                  <a:pt x="343781" y="450124"/>
                  <a:pt x="332621" y="440762"/>
                </a:cubicBezTo>
                <a:cubicBezTo>
                  <a:pt x="327942" y="437161"/>
                  <a:pt x="321822" y="435000"/>
                  <a:pt x="315702" y="435000"/>
                </a:cubicBezTo>
                <a:cubicBezTo>
                  <a:pt x="314982" y="435000"/>
                  <a:pt x="314262" y="435000"/>
                  <a:pt x="313182" y="435000"/>
                </a:cubicBezTo>
                <a:close/>
                <a:moveTo>
                  <a:pt x="1123772" y="235031"/>
                </a:moveTo>
                <a:cubicBezTo>
                  <a:pt x="1129462" y="235031"/>
                  <a:pt x="1135151" y="237165"/>
                  <a:pt x="1139419" y="241432"/>
                </a:cubicBezTo>
                <a:cubicBezTo>
                  <a:pt x="1143330" y="245344"/>
                  <a:pt x="1145819" y="251033"/>
                  <a:pt x="1145819" y="257078"/>
                </a:cubicBezTo>
                <a:cubicBezTo>
                  <a:pt x="1145819" y="262768"/>
                  <a:pt x="1143330" y="268458"/>
                  <a:pt x="1139419" y="272369"/>
                </a:cubicBezTo>
                <a:cubicBezTo>
                  <a:pt x="1135151" y="276636"/>
                  <a:pt x="1129462" y="279126"/>
                  <a:pt x="1123772" y="279126"/>
                </a:cubicBezTo>
                <a:cubicBezTo>
                  <a:pt x="1117727" y="279126"/>
                  <a:pt x="1112037" y="276636"/>
                  <a:pt x="1108126" y="272369"/>
                </a:cubicBezTo>
                <a:cubicBezTo>
                  <a:pt x="1103859" y="268458"/>
                  <a:pt x="1101725" y="262768"/>
                  <a:pt x="1101725" y="257078"/>
                </a:cubicBezTo>
                <a:cubicBezTo>
                  <a:pt x="1101725" y="251033"/>
                  <a:pt x="1103859" y="245344"/>
                  <a:pt x="1108126" y="241432"/>
                </a:cubicBezTo>
                <a:cubicBezTo>
                  <a:pt x="1112037" y="237165"/>
                  <a:pt x="1117727" y="235031"/>
                  <a:pt x="1123772" y="235031"/>
                </a:cubicBezTo>
                <a:close/>
                <a:moveTo>
                  <a:pt x="22047" y="235031"/>
                </a:moveTo>
                <a:cubicBezTo>
                  <a:pt x="27737" y="235031"/>
                  <a:pt x="33427" y="237165"/>
                  <a:pt x="37694" y="241432"/>
                </a:cubicBezTo>
                <a:cubicBezTo>
                  <a:pt x="41605" y="245344"/>
                  <a:pt x="44095" y="251033"/>
                  <a:pt x="44095" y="257078"/>
                </a:cubicBezTo>
                <a:cubicBezTo>
                  <a:pt x="44095" y="262768"/>
                  <a:pt x="41605" y="268458"/>
                  <a:pt x="37694" y="272369"/>
                </a:cubicBezTo>
                <a:cubicBezTo>
                  <a:pt x="33427" y="276636"/>
                  <a:pt x="27737" y="279126"/>
                  <a:pt x="22047" y="279126"/>
                </a:cubicBezTo>
                <a:cubicBezTo>
                  <a:pt x="16358" y="279126"/>
                  <a:pt x="10668" y="276636"/>
                  <a:pt x="6401" y="272369"/>
                </a:cubicBezTo>
                <a:cubicBezTo>
                  <a:pt x="2134" y="268458"/>
                  <a:pt x="0" y="262768"/>
                  <a:pt x="0" y="257078"/>
                </a:cubicBezTo>
                <a:cubicBezTo>
                  <a:pt x="0" y="251033"/>
                  <a:pt x="2134" y="245344"/>
                  <a:pt x="6401" y="241432"/>
                </a:cubicBezTo>
                <a:cubicBezTo>
                  <a:pt x="10668" y="237165"/>
                  <a:pt x="16358" y="235031"/>
                  <a:pt x="22047" y="235031"/>
                </a:cubicBezTo>
                <a:close/>
                <a:moveTo>
                  <a:pt x="641124" y="75981"/>
                </a:moveTo>
                <a:cubicBezTo>
                  <a:pt x="595766" y="75981"/>
                  <a:pt x="553289" y="93266"/>
                  <a:pt x="521251" y="125314"/>
                </a:cubicBezTo>
                <a:lnTo>
                  <a:pt x="352060" y="292761"/>
                </a:lnTo>
                <a:cubicBezTo>
                  <a:pt x="338741" y="306085"/>
                  <a:pt x="338021" y="328051"/>
                  <a:pt x="351340" y="341374"/>
                </a:cubicBezTo>
                <a:cubicBezTo>
                  <a:pt x="362500" y="352537"/>
                  <a:pt x="379419" y="355418"/>
                  <a:pt x="393098" y="347496"/>
                </a:cubicBezTo>
                <a:lnTo>
                  <a:pt x="575968" y="244148"/>
                </a:lnTo>
                <a:cubicBezTo>
                  <a:pt x="579207" y="242347"/>
                  <a:pt x="583167" y="241267"/>
                  <a:pt x="586767" y="241267"/>
                </a:cubicBezTo>
                <a:lnTo>
                  <a:pt x="733999" y="241267"/>
                </a:lnTo>
                <a:cubicBezTo>
                  <a:pt x="746238" y="241267"/>
                  <a:pt x="756317" y="251350"/>
                  <a:pt x="756317" y="263593"/>
                </a:cubicBezTo>
                <a:cubicBezTo>
                  <a:pt x="756317" y="276196"/>
                  <a:pt x="746238" y="286279"/>
                  <a:pt x="733999" y="286279"/>
                </a:cubicBezTo>
                <a:lnTo>
                  <a:pt x="718159" y="286279"/>
                </a:lnTo>
                <a:lnTo>
                  <a:pt x="757915" y="325063"/>
                </a:lnTo>
                <a:lnTo>
                  <a:pt x="877990" y="442202"/>
                </a:lnTo>
                <a:lnTo>
                  <a:pt x="957906" y="399350"/>
                </a:lnTo>
                <a:lnTo>
                  <a:pt x="957906" y="252432"/>
                </a:lnTo>
                <a:lnTo>
                  <a:pt x="957906" y="75981"/>
                </a:lnTo>
                <a:close/>
                <a:moveTo>
                  <a:pt x="506492" y="46993"/>
                </a:moveTo>
                <a:cubicBezTo>
                  <a:pt x="490922" y="47353"/>
                  <a:pt x="475353" y="48974"/>
                  <a:pt x="460054" y="51854"/>
                </a:cubicBezTo>
                <a:lnTo>
                  <a:pt x="276825" y="87864"/>
                </a:lnTo>
                <a:cubicBezTo>
                  <a:pt x="275745" y="87864"/>
                  <a:pt x="274305" y="88224"/>
                  <a:pt x="272505" y="88224"/>
                </a:cubicBezTo>
                <a:lnTo>
                  <a:pt x="187910" y="88224"/>
                </a:lnTo>
                <a:lnTo>
                  <a:pt x="187910" y="423117"/>
                </a:lnTo>
                <a:cubicBezTo>
                  <a:pt x="205909" y="426358"/>
                  <a:pt x="223188" y="433560"/>
                  <a:pt x="238307" y="444003"/>
                </a:cubicBezTo>
                <a:cubicBezTo>
                  <a:pt x="239747" y="441842"/>
                  <a:pt x="241187" y="440041"/>
                  <a:pt x="242626" y="438241"/>
                </a:cubicBezTo>
                <a:lnTo>
                  <a:pt x="260985" y="416275"/>
                </a:lnTo>
                <a:cubicBezTo>
                  <a:pt x="272865" y="401511"/>
                  <a:pt x="290144" y="392148"/>
                  <a:pt x="308863" y="390708"/>
                </a:cubicBezTo>
                <a:cubicBezTo>
                  <a:pt x="327942" y="388547"/>
                  <a:pt x="346301" y="394309"/>
                  <a:pt x="361060" y="406552"/>
                </a:cubicBezTo>
                <a:cubicBezTo>
                  <a:pt x="375459" y="418435"/>
                  <a:pt x="384098" y="435000"/>
                  <a:pt x="386258" y="452285"/>
                </a:cubicBezTo>
                <a:lnTo>
                  <a:pt x="402087" y="454291"/>
                </a:lnTo>
                <a:lnTo>
                  <a:pt x="412897" y="455661"/>
                </a:lnTo>
                <a:cubicBezTo>
                  <a:pt x="421356" y="458407"/>
                  <a:pt x="429276" y="462728"/>
                  <a:pt x="436295" y="468489"/>
                </a:cubicBezTo>
                <a:cubicBezTo>
                  <a:pt x="450335" y="480012"/>
                  <a:pt x="459334" y="496577"/>
                  <a:pt x="461494" y="514582"/>
                </a:cubicBezTo>
                <a:cubicBezTo>
                  <a:pt x="479133" y="513502"/>
                  <a:pt x="497132" y="518543"/>
                  <a:pt x="511891" y="530786"/>
                </a:cubicBezTo>
                <a:cubicBezTo>
                  <a:pt x="526290" y="542670"/>
                  <a:pt x="534930" y="559234"/>
                  <a:pt x="537090" y="576879"/>
                </a:cubicBezTo>
                <a:cubicBezTo>
                  <a:pt x="554369" y="575439"/>
                  <a:pt x="572368" y="580840"/>
                  <a:pt x="587127" y="592723"/>
                </a:cubicBezTo>
                <a:cubicBezTo>
                  <a:pt x="587487" y="593083"/>
                  <a:pt x="587847" y="593444"/>
                  <a:pt x="588207" y="593804"/>
                </a:cubicBezTo>
                <a:cubicBezTo>
                  <a:pt x="589287" y="594164"/>
                  <a:pt x="589647" y="594884"/>
                  <a:pt x="590727" y="595604"/>
                </a:cubicBezTo>
                <a:lnTo>
                  <a:pt x="623125" y="627293"/>
                </a:lnTo>
                <a:cubicBezTo>
                  <a:pt x="628525" y="632694"/>
                  <a:pt x="636444" y="635575"/>
                  <a:pt x="644004" y="635575"/>
                </a:cubicBezTo>
                <a:cubicBezTo>
                  <a:pt x="651563" y="635575"/>
                  <a:pt x="659123" y="632334"/>
                  <a:pt x="664523" y="626933"/>
                </a:cubicBezTo>
                <a:cubicBezTo>
                  <a:pt x="675682" y="615049"/>
                  <a:pt x="675682" y="596684"/>
                  <a:pt x="664163" y="585161"/>
                </a:cubicBezTo>
                <a:lnTo>
                  <a:pt x="547889" y="472090"/>
                </a:lnTo>
                <a:cubicBezTo>
                  <a:pt x="538890" y="463448"/>
                  <a:pt x="538890" y="449404"/>
                  <a:pt x="547529" y="440402"/>
                </a:cubicBezTo>
                <a:cubicBezTo>
                  <a:pt x="555809" y="431759"/>
                  <a:pt x="570208" y="431759"/>
                  <a:pt x="578847" y="440041"/>
                </a:cubicBezTo>
                <a:lnTo>
                  <a:pt x="635004" y="494416"/>
                </a:lnTo>
                <a:cubicBezTo>
                  <a:pt x="635004" y="494776"/>
                  <a:pt x="635364" y="494776"/>
                  <a:pt x="635724" y="495137"/>
                </a:cubicBezTo>
                <a:lnTo>
                  <a:pt x="751638" y="607848"/>
                </a:lnTo>
                <a:cubicBezTo>
                  <a:pt x="763517" y="619011"/>
                  <a:pt x="781876" y="619011"/>
                  <a:pt x="793395" y="607487"/>
                </a:cubicBezTo>
                <a:cubicBezTo>
                  <a:pt x="804555" y="595604"/>
                  <a:pt x="804195" y="577239"/>
                  <a:pt x="792675" y="566076"/>
                </a:cubicBezTo>
                <a:lnTo>
                  <a:pt x="676402" y="453005"/>
                </a:lnTo>
                <a:cubicBezTo>
                  <a:pt x="667762" y="444363"/>
                  <a:pt x="667402" y="429959"/>
                  <a:pt x="676042" y="421316"/>
                </a:cubicBezTo>
                <a:cubicBezTo>
                  <a:pt x="684681" y="412314"/>
                  <a:pt x="698721" y="411954"/>
                  <a:pt x="707720" y="420956"/>
                </a:cubicBezTo>
                <a:lnTo>
                  <a:pt x="780796" y="491896"/>
                </a:lnTo>
                <a:cubicBezTo>
                  <a:pt x="780796" y="491896"/>
                  <a:pt x="780796" y="491896"/>
                  <a:pt x="781156" y="491896"/>
                </a:cubicBezTo>
                <a:lnTo>
                  <a:pt x="855312" y="564276"/>
                </a:lnTo>
                <a:cubicBezTo>
                  <a:pt x="866831" y="575439"/>
                  <a:pt x="885550" y="575079"/>
                  <a:pt x="896709" y="563555"/>
                </a:cubicBezTo>
                <a:cubicBezTo>
                  <a:pt x="902109" y="558154"/>
                  <a:pt x="905349" y="550592"/>
                  <a:pt x="904989" y="542670"/>
                </a:cubicBezTo>
                <a:cubicBezTo>
                  <a:pt x="904989" y="534747"/>
                  <a:pt x="901749" y="527545"/>
                  <a:pt x="895989" y="522144"/>
                </a:cubicBezTo>
                <a:lnTo>
                  <a:pt x="711244" y="342013"/>
                </a:lnTo>
                <a:lnTo>
                  <a:pt x="654083" y="286279"/>
                </a:lnTo>
                <a:lnTo>
                  <a:pt x="592887" y="286279"/>
                </a:lnTo>
                <a:lnTo>
                  <a:pt x="415057" y="386387"/>
                </a:lnTo>
                <a:cubicBezTo>
                  <a:pt x="402817" y="393229"/>
                  <a:pt x="389498" y="396830"/>
                  <a:pt x="376179" y="396830"/>
                </a:cubicBezTo>
                <a:cubicBezTo>
                  <a:pt x="355300" y="396830"/>
                  <a:pt x="334421" y="388547"/>
                  <a:pt x="319302" y="372703"/>
                </a:cubicBezTo>
                <a:cubicBezTo>
                  <a:pt x="289064" y="341374"/>
                  <a:pt x="289784" y="291321"/>
                  <a:pt x="320382" y="261072"/>
                </a:cubicBezTo>
                <a:lnTo>
                  <a:pt x="489932" y="93266"/>
                </a:lnTo>
                <a:cubicBezTo>
                  <a:pt x="508291" y="74901"/>
                  <a:pt x="529890" y="60497"/>
                  <a:pt x="552929" y="49694"/>
                </a:cubicBezTo>
                <a:cubicBezTo>
                  <a:pt x="537630" y="47533"/>
                  <a:pt x="522061" y="46633"/>
                  <a:pt x="506492" y="46993"/>
                </a:cubicBezTo>
                <a:close/>
                <a:moveTo>
                  <a:pt x="22319" y="0"/>
                </a:moveTo>
                <a:lnTo>
                  <a:pt x="143272" y="0"/>
                </a:lnTo>
                <a:cubicBezTo>
                  <a:pt x="167391" y="0"/>
                  <a:pt x="187190" y="19445"/>
                  <a:pt x="187910" y="43212"/>
                </a:cubicBezTo>
                <a:lnTo>
                  <a:pt x="270705" y="43212"/>
                </a:lnTo>
                <a:lnTo>
                  <a:pt x="451415" y="7922"/>
                </a:lnTo>
                <a:cubicBezTo>
                  <a:pt x="516931" y="-4681"/>
                  <a:pt x="583527" y="3241"/>
                  <a:pt x="644364" y="30969"/>
                </a:cubicBezTo>
                <a:cubicBezTo>
                  <a:pt x="644364" y="30969"/>
                  <a:pt x="644724" y="30969"/>
                  <a:pt x="645084" y="30969"/>
                </a:cubicBezTo>
                <a:lnTo>
                  <a:pt x="960066" y="30969"/>
                </a:lnTo>
                <a:cubicBezTo>
                  <a:pt x="965825" y="12964"/>
                  <a:pt x="982744" y="0"/>
                  <a:pt x="1002543" y="0"/>
                </a:cubicBezTo>
                <a:lnTo>
                  <a:pt x="1123496" y="0"/>
                </a:lnTo>
                <a:cubicBezTo>
                  <a:pt x="1135736" y="0"/>
                  <a:pt x="1145815" y="10083"/>
                  <a:pt x="1145815" y="22326"/>
                </a:cubicBezTo>
                <a:lnTo>
                  <a:pt x="1145815" y="169607"/>
                </a:lnTo>
                <a:cubicBezTo>
                  <a:pt x="1145815" y="181850"/>
                  <a:pt x="1135736" y="192293"/>
                  <a:pt x="1123496" y="192293"/>
                </a:cubicBezTo>
                <a:cubicBezTo>
                  <a:pt x="1111257" y="192293"/>
                  <a:pt x="1101178" y="181850"/>
                  <a:pt x="1101178" y="169607"/>
                </a:cubicBezTo>
                <a:lnTo>
                  <a:pt x="1101178" y="44652"/>
                </a:lnTo>
                <a:lnTo>
                  <a:pt x="1002543" y="44652"/>
                </a:lnTo>
                <a:lnTo>
                  <a:pt x="1002543" y="236220"/>
                </a:lnTo>
                <a:lnTo>
                  <a:pt x="1002543" y="469209"/>
                </a:lnTo>
                <a:lnTo>
                  <a:pt x="1101178" y="469209"/>
                </a:lnTo>
                <a:lnTo>
                  <a:pt x="1101178" y="343175"/>
                </a:lnTo>
                <a:cubicBezTo>
                  <a:pt x="1101178" y="330931"/>
                  <a:pt x="1111257" y="320849"/>
                  <a:pt x="1123496" y="320849"/>
                </a:cubicBezTo>
                <a:cubicBezTo>
                  <a:pt x="1135736" y="320849"/>
                  <a:pt x="1145815" y="330931"/>
                  <a:pt x="1145815" y="343175"/>
                </a:cubicBezTo>
                <a:lnTo>
                  <a:pt x="1145815" y="491536"/>
                </a:lnTo>
                <a:cubicBezTo>
                  <a:pt x="1145815" y="503779"/>
                  <a:pt x="1135736" y="514222"/>
                  <a:pt x="1123496" y="514222"/>
                </a:cubicBezTo>
                <a:lnTo>
                  <a:pt x="1002543" y="514222"/>
                </a:lnTo>
                <a:cubicBezTo>
                  <a:pt x="978065" y="514222"/>
                  <a:pt x="957906" y="494056"/>
                  <a:pt x="957906" y="469209"/>
                </a:cubicBezTo>
                <a:lnTo>
                  <a:pt x="957906" y="450124"/>
                </a:lnTo>
                <a:lnTo>
                  <a:pt x="911829" y="474971"/>
                </a:lnTo>
                <a:lnTo>
                  <a:pt x="927308" y="490095"/>
                </a:lnTo>
                <a:cubicBezTo>
                  <a:pt x="941707" y="503779"/>
                  <a:pt x="949626" y="522504"/>
                  <a:pt x="949986" y="542310"/>
                </a:cubicBezTo>
                <a:cubicBezTo>
                  <a:pt x="949986" y="561755"/>
                  <a:pt x="942787" y="580840"/>
                  <a:pt x="928748" y="594884"/>
                </a:cubicBezTo>
                <a:cubicBezTo>
                  <a:pt x="914348" y="609648"/>
                  <a:pt x="894909" y="617210"/>
                  <a:pt x="875831" y="617210"/>
                </a:cubicBezTo>
                <a:cubicBezTo>
                  <a:pt x="864311" y="617210"/>
                  <a:pt x="853152" y="614689"/>
                  <a:pt x="843072" y="609648"/>
                </a:cubicBezTo>
                <a:cubicBezTo>
                  <a:pt x="839473" y="620091"/>
                  <a:pt x="833353" y="630174"/>
                  <a:pt x="825433" y="638816"/>
                </a:cubicBezTo>
                <a:cubicBezTo>
                  <a:pt x="811034" y="653580"/>
                  <a:pt x="791595" y="661142"/>
                  <a:pt x="772156" y="661142"/>
                </a:cubicBezTo>
                <a:cubicBezTo>
                  <a:pt x="753437" y="661142"/>
                  <a:pt x="735079" y="654300"/>
                  <a:pt x="720679" y="640256"/>
                </a:cubicBezTo>
                <a:lnTo>
                  <a:pt x="712760" y="632694"/>
                </a:lnTo>
                <a:cubicBezTo>
                  <a:pt x="709520" y="641697"/>
                  <a:pt x="704120" y="650699"/>
                  <a:pt x="696921" y="657901"/>
                </a:cubicBezTo>
                <a:cubicBezTo>
                  <a:pt x="682881" y="671945"/>
                  <a:pt x="664523" y="680227"/>
                  <a:pt x="644364" y="680227"/>
                </a:cubicBezTo>
                <a:cubicBezTo>
                  <a:pt x="644364" y="680227"/>
                  <a:pt x="644004" y="680227"/>
                  <a:pt x="643644" y="680227"/>
                </a:cubicBezTo>
                <a:cubicBezTo>
                  <a:pt x="631404" y="680227"/>
                  <a:pt x="619525" y="677347"/>
                  <a:pt x="608726" y="671585"/>
                </a:cubicBezTo>
                <a:cubicBezTo>
                  <a:pt x="606206" y="679147"/>
                  <a:pt x="602246" y="686349"/>
                  <a:pt x="596846" y="692831"/>
                </a:cubicBezTo>
                <a:lnTo>
                  <a:pt x="578487" y="715157"/>
                </a:lnTo>
                <a:cubicBezTo>
                  <a:pt x="566608" y="729561"/>
                  <a:pt x="549329" y="738563"/>
                  <a:pt x="530250" y="740724"/>
                </a:cubicBezTo>
                <a:cubicBezTo>
                  <a:pt x="528090" y="740724"/>
                  <a:pt x="525930" y="741084"/>
                  <a:pt x="523411" y="741084"/>
                </a:cubicBezTo>
                <a:cubicBezTo>
                  <a:pt x="506851" y="741084"/>
                  <a:pt x="491372" y="735323"/>
                  <a:pt x="478413" y="724880"/>
                </a:cubicBezTo>
                <a:cubicBezTo>
                  <a:pt x="463654" y="712636"/>
                  <a:pt x="455014" y="696072"/>
                  <a:pt x="453215" y="678787"/>
                </a:cubicBezTo>
                <a:cubicBezTo>
                  <a:pt x="451415" y="678787"/>
                  <a:pt x="449975" y="678787"/>
                  <a:pt x="448175" y="678787"/>
                </a:cubicBezTo>
                <a:cubicBezTo>
                  <a:pt x="431616" y="678787"/>
                  <a:pt x="415777" y="673025"/>
                  <a:pt x="402817" y="662583"/>
                </a:cubicBezTo>
                <a:cubicBezTo>
                  <a:pt x="388778" y="651059"/>
                  <a:pt x="379779" y="634495"/>
                  <a:pt x="377619" y="616490"/>
                </a:cubicBezTo>
                <a:cubicBezTo>
                  <a:pt x="376179" y="616490"/>
                  <a:pt x="374379" y="616490"/>
                  <a:pt x="372939" y="616490"/>
                </a:cubicBezTo>
                <a:cubicBezTo>
                  <a:pt x="356740" y="616490"/>
                  <a:pt x="340901" y="611449"/>
                  <a:pt x="327582" y="600646"/>
                </a:cubicBezTo>
                <a:cubicBezTo>
                  <a:pt x="313542" y="589122"/>
                  <a:pt x="304543" y="572558"/>
                  <a:pt x="302383" y="554553"/>
                </a:cubicBezTo>
                <a:cubicBezTo>
                  <a:pt x="300943" y="554553"/>
                  <a:pt x="299143" y="554553"/>
                  <a:pt x="297343" y="554553"/>
                </a:cubicBezTo>
                <a:cubicBezTo>
                  <a:pt x="281504" y="554553"/>
                  <a:pt x="265305" y="549511"/>
                  <a:pt x="252346" y="538348"/>
                </a:cubicBezTo>
                <a:cubicBezTo>
                  <a:pt x="237227" y="526105"/>
                  <a:pt x="228947" y="509180"/>
                  <a:pt x="226787" y="491536"/>
                </a:cubicBezTo>
                <a:lnTo>
                  <a:pt x="216348" y="483253"/>
                </a:lnTo>
                <a:cubicBezTo>
                  <a:pt x="208068" y="476772"/>
                  <a:pt x="198349" y="472090"/>
                  <a:pt x="187910" y="469209"/>
                </a:cubicBezTo>
                <a:cubicBezTo>
                  <a:pt x="187910" y="494056"/>
                  <a:pt x="167751" y="514222"/>
                  <a:pt x="143272" y="514222"/>
                </a:cubicBezTo>
                <a:lnTo>
                  <a:pt x="22319" y="514222"/>
                </a:lnTo>
                <a:cubicBezTo>
                  <a:pt x="9720" y="514222"/>
                  <a:pt x="0" y="503779"/>
                  <a:pt x="0" y="491536"/>
                </a:cubicBezTo>
                <a:lnTo>
                  <a:pt x="0" y="350017"/>
                </a:lnTo>
                <a:cubicBezTo>
                  <a:pt x="0" y="337413"/>
                  <a:pt x="9720" y="327691"/>
                  <a:pt x="22319" y="327691"/>
                </a:cubicBezTo>
                <a:cubicBezTo>
                  <a:pt x="34558" y="327691"/>
                  <a:pt x="44638" y="337413"/>
                  <a:pt x="44638" y="350017"/>
                </a:cubicBezTo>
                <a:lnTo>
                  <a:pt x="44638" y="469209"/>
                </a:lnTo>
                <a:lnTo>
                  <a:pt x="143272" y="469209"/>
                </a:lnTo>
                <a:lnTo>
                  <a:pt x="143272" y="44652"/>
                </a:lnTo>
                <a:lnTo>
                  <a:pt x="44638" y="44652"/>
                </a:lnTo>
                <a:lnTo>
                  <a:pt x="44638" y="166366"/>
                </a:lnTo>
                <a:cubicBezTo>
                  <a:pt x="44638" y="178609"/>
                  <a:pt x="34558" y="188692"/>
                  <a:pt x="22319" y="188692"/>
                </a:cubicBezTo>
                <a:cubicBezTo>
                  <a:pt x="9720" y="188692"/>
                  <a:pt x="0" y="178609"/>
                  <a:pt x="0" y="166366"/>
                </a:cubicBezTo>
                <a:lnTo>
                  <a:pt x="0" y="22326"/>
                </a:lnTo>
                <a:cubicBezTo>
                  <a:pt x="0" y="10083"/>
                  <a:pt x="9720" y="0"/>
                  <a:pt x="22319" y="0"/>
                </a:cubicBezTo>
                <a:close/>
              </a:path>
            </a:pathLst>
          </a:custGeom>
          <a:solidFill>
            <a:schemeClr val="accent5">
              <a:lumMod val="75000"/>
            </a:schemeClr>
          </a:solidFill>
          <a:ln>
            <a:noFill/>
          </a:ln>
          <a:effectLst/>
        </p:spPr>
        <p:txBody>
          <a:bodyPr wrap="square" anchor="ctr">
            <a:noAutofit/>
          </a:bodyPr>
          <a:lstStyle/>
          <a:p>
            <a:endParaRPr lang="en-US" dirty="0">
              <a:latin typeface="Lato Light" panose="020F0502020204030203" pitchFamily="34" charset="0"/>
            </a:endParaRPr>
          </a:p>
        </p:txBody>
      </p:sp>
      <p:sp>
        <p:nvSpPr>
          <p:cNvPr id="41" name="Freeform 40">
            <a:extLst>
              <a:ext uri="{FF2B5EF4-FFF2-40B4-BE49-F238E27FC236}">
                <a16:creationId xmlns:a16="http://schemas.microsoft.com/office/drawing/2014/main" id="{92C9910E-B78D-3049-88BB-C16176B38BCB}"/>
              </a:ext>
            </a:extLst>
          </p:cNvPr>
          <p:cNvSpPr>
            <a:spLocks noChangeAspect="1" noChangeArrowheads="1"/>
          </p:cNvSpPr>
          <p:nvPr/>
        </p:nvSpPr>
        <p:spPr bwMode="auto">
          <a:xfrm>
            <a:off x="4059849" y="7216912"/>
            <a:ext cx="1072788" cy="1216080"/>
          </a:xfrm>
          <a:custGeom>
            <a:avLst/>
            <a:gdLst>
              <a:gd name="connsiteX0" fmla="*/ 216332 w 1093427"/>
              <a:gd name="connsiteY0" fmla="*/ 1190625 h 1239478"/>
              <a:gd name="connsiteX1" fmla="*/ 233701 w 1093427"/>
              <a:gd name="connsiteY1" fmla="*/ 1197916 h 1239478"/>
              <a:gd name="connsiteX2" fmla="*/ 240938 w 1093427"/>
              <a:gd name="connsiteY2" fmla="*/ 1215049 h 1239478"/>
              <a:gd name="connsiteX3" fmla="*/ 233701 w 1093427"/>
              <a:gd name="connsiteY3" fmla="*/ 1232547 h 1239478"/>
              <a:gd name="connsiteX4" fmla="*/ 216332 w 1093427"/>
              <a:gd name="connsiteY4" fmla="*/ 1239474 h 1239478"/>
              <a:gd name="connsiteX5" fmla="*/ 199324 w 1093427"/>
              <a:gd name="connsiteY5" fmla="*/ 1232547 h 1239478"/>
              <a:gd name="connsiteX6" fmla="*/ 192087 w 1093427"/>
              <a:gd name="connsiteY6" fmla="*/ 1215049 h 1239478"/>
              <a:gd name="connsiteX7" fmla="*/ 199324 w 1093427"/>
              <a:gd name="connsiteY7" fmla="*/ 1197916 h 1239478"/>
              <a:gd name="connsiteX8" fmla="*/ 216332 w 1093427"/>
              <a:gd name="connsiteY8" fmla="*/ 1190625 h 1239478"/>
              <a:gd name="connsiteX9" fmla="*/ 927894 w 1093427"/>
              <a:gd name="connsiteY9" fmla="*/ 1060450 h 1239478"/>
              <a:gd name="connsiteX10" fmla="*/ 944901 w 1093427"/>
              <a:gd name="connsiteY10" fmla="*/ 1067741 h 1239478"/>
              <a:gd name="connsiteX11" fmla="*/ 952138 w 1093427"/>
              <a:gd name="connsiteY11" fmla="*/ 1084874 h 1239478"/>
              <a:gd name="connsiteX12" fmla="*/ 944901 w 1093427"/>
              <a:gd name="connsiteY12" fmla="*/ 1102372 h 1239478"/>
              <a:gd name="connsiteX13" fmla="*/ 927894 w 1093427"/>
              <a:gd name="connsiteY13" fmla="*/ 1109299 h 1239478"/>
              <a:gd name="connsiteX14" fmla="*/ 910524 w 1093427"/>
              <a:gd name="connsiteY14" fmla="*/ 1102372 h 1239478"/>
              <a:gd name="connsiteX15" fmla="*/ 903287 w 1093427"/>
              <a:gd name="connsiteY15" fmla="*/ 1084874 h 1239478"/>
              <a:gd name="connsiteX16" fmla="*/ 910524 w 1093427"/>
              <a:gd name="connsiteY16" fmla="*/ 1067741 h 1239478"/>
              <a:gd name="connsiteX17" fmla="*/ 927894 w 1093427"/>
              <a:gd name="connsiteY17" fmla="*/ 1060450 h 1239478"/>
              <a:gd name="connsiteX18" fmla="*/ 753142 w 1093427"/>
              <a:gd name="connsiteY18" fmla="*/ 1060450 h 1239478"/>
              <a:gd name="connsiteX19" fmla="*/ 835944 w 1093427"/>
              <a:gd name="connsiteY19" fmla="*/ 1060450 h 1239478"/>
              <a:gd name="connsiteX20" fmla="*/ 860065 w 1093427"/>
              <a:gd name="connsiteY20" fmla="*/ 1084874 h 1239478"/>
              <a:gd name="connsiteX21" fmla="*/ 835944 w 1093427"/>
              <a:gd name="connsiteY21" fmla="*/ 1109299 h 1239478"/>
              <a:gd name="connsiteX22" fmla="*/ 753142 w 1093427"/>
              <a:gd name="connsiteY22" fmla="*/ 1109299 h 1239478"/>
              <a:gd name="connsiteX23" fmla="*/ 728662 w 1093427"/>
              <a:gd name="connsiteY23" fmla="*/ 1084874 h 1239478"/>
              <a:gd name="connsiteX24" fmla="*/ 753142 w 1093427"/>
              <a:gd name="connsiteY24" fmla="*/ 1060450 h 1239478"/>
              <a:gd name="connsiteX25" fmla="*/ 463842 w 1093427"/>
              <a:gd name="connsiteY25" fmla="*/ 844951 h 1239478"/>
              <a:gd name="connsiteX26" fmla="*/ 463842 w 1093427"/>
              <a:gd name="connsiteY26" fmla="*/ 917678 h 1239478"/>
              <a:gd name="connsiteX27" fmla="*/ 497725 w 1093427"/>
              <a:gd name="connsiteY27" fmla="*/ 951161 h 1239478"/>
              <a:gd name="connsiteX28" fmla="*/ 604421 w 1093427"/>
              <a:gd name="connsiteY28" fmla="*/ 951161 h 1239478"/>
              <a:gd name="connsiteX29" fmla="*/ 638305 w 1093427"/>
              <a:gd name="connsiteY29" fmla="*/ 917678 h 1239478"/>
              <a:gd name="connsiteX30" fmla="*/ 638305 w 1093427"/>
              <a:gd name="connsiteY30" fmla="*/ 844951 h 1239478"/>
              <a:gd name="connsiteX31" fmla="*/ 280557 w 1093427"/>
              <a:gd name="connsiteY31" fmla="*/ 831046 h 1239478"/>
              <a:gd name="connsiteX32" fmla="*/ 310373 w 1093427"/>
              <a:gd name="connsiteY32" fmla="*/ 847239 h 1239478"/>
              <a:gd name="connsiteX33" fmla="*/ 293849 w 1093427"/>
              <a:gd name="connsiteY33" fmla="*/ 877467 h 1239478"/>
              <a:gd name="connsiteX34" fmla="*/ 178177 w 1093427"/>
              <a:gd name="connsiteY34" fmla="*/ 910933 h 1239478"/>
              <a:gd name="connsiteX35" fmla="*/ 48496 w 1093427"/>
              <a:gd name="connsiteY35" fmla="*/ 1083303 h 1239478"/>
              <a:gd name="connsiteX36" fmla="*/ 48496 w 1093427"/>
              <a:gd name="connsiteY36" fmla="*/ 1191258 h 1239478"/>
              <a:gd name="connsiteX37" fmla="*/ 116031 w 1093427"/>
              <a:gd name="connsiteY37" fmla="*/ 1191258 h 1239478"/>
              <a:gd name="connsiteX38" fmla="*/ 140099 w 1093427"/>
              <a:gd name="connsiteY38" fmla="*/ 1215368 h 1239478"/>
              <a:gd name="connsiteX39" fmla="*/ 116031 w 1093427"/>
              <a:gd name="connsiteY39" fmla="*/ 1239478 h 1239478"/>
              <a:gd name="connsiteX40" fmla="*/ 24068 w 1093427"/>
              <a:gd name="connsiteY40" fmla="*/ 1239478 h 1239478"/>
              <a:gd name="connsiteX41" fmla="*/ 0 w 1093427"/>
              <a:gd name="connsiteY41" fmla="*/ 1215368 h 1239478"/>
              <a:gd name="connsiteX42" fmla="*/ 0 w 1093427"/>
              <a:gd name="connsiteY42" fmla="*/ 1083303 h 1239478"/>
              <a:gd name="connsiteX43" fmla="*/ 45981 w 1093427"/>
              <a:gd name="connsiteY43" fmla="*/ 946199 h 1239478"/>
              <a:gd name="connsiteX44" fmla="*/ 164527 w 1093427"/>
              <a:gd name="connsiteY44" fmla="*/ 864152 h 1239478"/>
              <a:gd name="connsiteX45" fmla="*/ 796541 w 1093427"/>
              <a:gd name="connsiteY45" fmla="*/ 825924 h 1239478"/>
              <a:gd name="connsiteX46" fmla="*/ 928611 w 1093427"/>
              <a:gd name="connsiteY46" fmla="*/ 864076 h 1239478"/>
              <a:gd name="connsiteX47" fmla="*/ 1047725 w 1093427"/>
              <a:gd name="connsiteY47" fmla="*/ 946139 h 1239478"/>
              <a:gd name="connsiteX48" fmla="*/ 1093427 w 1093427"/>
              <a:gd name="connsiteY48" fmla="*/ 1083271 h 1239478"/>
              <a:gd name="connsiteX49" fmla="*/ 1093427 w 1093427"/>
              <a:gd name="connsiteY49" fmla="*/ 1215363 h 1239478"/>
              <a:gd name="connsiteX50" fmla="*/ 1069317 w 1093427"/>
              <a:gd name="connsiteY50" fmla="*/ 1239478 h 1239478"/>
              <a:gd name="connsiteX51" fmla="*/ 311448 w 1093427"/>
              <a:gd name="connsiteY51" fmla="*/ 1239478 h 1239478"/>
              <a:gd name="connsiteX52" fmla="*/ 287337 w 1093427"/>
              <a:gd name="connsiteY52" fmla="*/ 1215363 h 1239478"/>
              <a:gd name="connsiteX53" fmla="*/ 311448 w 1093427"/>
              <a:gd name="connsiteY53" fmla="*/ 1191248 h 1239478"/>
              <a:gd name="connsiteX54" fmla="*/ 1045206 w 1093427"/>
              <a:gd name="connsiteY54" fmla="*/ 1191248 h 1239478"/>
              <a:gd name="connsiteX55" fmla="*/ 1045206 w 1093427"/>
              <a:gd name="connsiteY55" fmla="*/ 1083271 h 1239478"/>
              <a:gd name="connsiteX56" fmla="*/ 915296 w 1093427"/>
              <a:gd name="connsiteY56" fmla="*/ 910866 h 1239478"/>
              <a:gd name="connsiteX57" fmla="*/ 782866 w 1093427"/>
              <a:gd name="connsiteY57" fmla="*/ 872354 h 1239478"/>
              <a:gd name="connsiteX58" fmla="*/ 766673 w 1093427"/>
              <a:gd name="connsiteY58" fmla="*/ 842481 h 1239478"/>
              <a:gd name="connsiteX59" fmla="*/ 796541 w 1093427"/>
              <a:gd name="connsiteY59" fmla="*/ 825924 h 1239478"/>
              <a:gd name="connsiteX60" fmla="*/ 546100 w 1093427"/>
              <a:gd name="connsiteY60" fmla="*/ 445197 h 1239478"/>
              <a:gd name="connsiteX61" fmla="*/ 521517 w 1093427"/>
              <a:gd name="connsiteY61" fmla="*/ 469719 h 1239478"/>
              <a:gd name="connsiteX62" fmla="*/ 546100 w 1093427"/>
              <a:gd name="connsiteY62" fmla="*/ 493881 h 1239478"/>
              <a:gd name="connsiteX63" fmla="*/ 570321 w 1093427"/>
              <a:gd name="connsiteY63" fmla="*/ 469719 h 1239478"/>
              <a:gd name="connsiteX64" fmla="*/ 546100 w 1093427"/>
              <a:gd name="connsiteY64" fmla="*/ 445197 h 1239478"/>
              <a:gd name="connsiteX65" fmla="*/ 546100 w 1093427"/>
              <a:gd name="connsiteY65" fmla="*/ 396875 h 1239478"/>
              <a:gd name="connsiteX66" fmla="*/ 618763 w 1093427"/>
              <a:gd name="connsiteY66" fmla="*/ 469719 h 1239478"/>
              <a:gd name="connsiteX67" fmla="*/ 546100 w 1093427"/>
              <a:gd name="connsiteY67" fmla="*/ 542564 h 1239478"/>
              <a:gd name="connsiteX68" fmla="*/ 473075 w 1093427"/>
              <a:gd name="connsiteY68" fmla="*/ 469719 h 1239478"/>
              <a:gd name="connsiteX69" fmla="*/ 546100 w 1093427"/>
              <a:gd name="connsiteY69" fmla="*/ 396875 h 1239478"/>
              <a:gd name="connsiteX70" fmla="*/ 548910 w 1093427"/>
              <a:gd name="connsiteY70" fmla="*/ 179253 h 1239478"/>
              <a:gd name="connsiteX71" fmla="*/ 410854 w 1093427"/>
              <a:gd name="connsiteY71" fmla="*/ 214896 h 1239478"/>
              <a:gd name="connsiteX72" fmla="*/ 324344 w 1093427"/>
              <a:gd name="connsiteY72" fmla="*/ 302744 h 1239478"/>
              <a:gd name="connsiteX73" fmla="*/ 364715 w 1093427"/>
              <a:gd name="connsiteY73" fmla="*/ 618132 h 1239478"/>
              <a:gd name="connsiteX74" fmla="*/ 435005 w 1093427"/>
              <a:gd name="connsiteY74" fmla="*/ 792387 h 1239478"/>
              <a:gd name="connsiteX75" fmla="*/ 438970 w 1093427"/>
              <a:gd name="connsiteY75" fmla="*/ 796347 h 1239478"/>
              <a:gd name="connsiteX76" fmla="*/ 524039 w 1093427"/>
              <a:gd name="connsiteY76" fmla="*/ 796347 h 1239478"/>
              <a:gd name="connsiteX77" fmla="*/ 524039 w 1093427"/>
              <a:gd name="connsiteY77" fmla="*/ 619572 h 1239478"/>
              <a:gd name="connsiteX78" fmla="*/ 548190 w 1093427"/>
              <a:gd name="connsiteY78" fmla="*/ 595450 h 1239478"/>
              <a:gd name="connsiteX79" fmla="*/ 572340 w 1093427"/>
              <a:gd name="connsiteY79" fmla="*/ 619572 h 1239478"/>
              <a:gd name="connsiteX80" fmla="*/ 572340 w 1093427"/>
              <a:gd name="connsiteY80" fmla="*/ 796347 h 1239478"/>
              <a:gd name="connsiteX81" fmla="*/ 658130 w 1093427"/>
              <a:gd name="connsiteY81" fmla="*/ 796347 h 1239478"/>
              <a:gd name="connsiteX82" fmla="*/ 662095 w 1093427"/>
              <a:gd name="connsiteY82" fmla="*/ 792387 h 1239478"/>
              <a:gd name="connsiteX83" fmla="*/ 732745 w 1093427"/>
              <a:gd name="connsiteY83" fmla="*/ 617771 h 1239478"/>
              <a:gd name="connsiteX84" fmla="*/ 807000 w 1093427"/>
              <a:gd name="connsiteY84" fmla="*/ 437036 h 1239478"/>
              <a:gd name="connsiteX85" fmla="*/ 681920 w 1093427"/>
              <a:gd name="connsiteY85" fmla="*/ 216337 h 1239478"/>
              <a:gd name="connsiteX86" fmla="*/ 548910 w 1093427"/>
              <a:gd name="connsiteY86" fmla="*/ 179253 h 1239478"/>
              <a:gd name="connsiteX87" fmla="*/ 552019 w 1093427"/>
              <a:gd name="connsiteY87" fmla="*/ 130649 h 1239478"/>
              <a:gd name="connsiteX88" fmla="*/ 707152 w 1093427"/>
              <a:gd name="connsiteY88" fmla="*/ 174933 h 1239478"/>
              <a:gd name="connsiteX89" fmla="*/ 814569 w 1093427"/>
              <a:gd name="connsiteY89" fmla="*/ 284382 h 1239478"/>
              <a:gd name="connsiteX90" fmla="*/ 855301 w 1093427"/>
              <a:gd name="connsiteY90" fmla="*/ 437036 h 1239478"/>
              <a:gd name="connsiteX91" fmla="*/ 767349 w 1093427"/>
              <a:gd name="connsiteY91" fmla="*/ 651974 h 1239478"/>
              <a:gd name="connsiteX92" fmla="*/ 710397 w 1093427"/>
              <a:gd name="connsiteY92" fmla="*/ 792387 h 1239478"/>
              <a:gd name="connsiteX93" fmla="*/ 686606 w 1093427"/>
              <a:gd name="connsiteY93" fmla="*/ 836311 h 1239478"/>
              <a:gd name="connsiteX94" fmla="*/ 686606 w 1093427"/>
              <a:gd name="connsiteY94" fmla="*/ 917678 h 1239478"/>
              <a:gd name="connsiteX95" fmla="*/ 604421 w 1093427"/>
              <a:gd name="connsiteY95" fmla="*/ 999765 h 1239478"/>
              <a:gd name="connsiteX96" fmla="*/ 497725 w 1093427"/>
              <a:gd name="connsiteY96" fmla="*/ 999765 h 1239478"/>
              <a:gd name="connsiteX97" fmla="*/ 415180 w 1093427"/>
              <a:gd name="connsiteY97" fmla="*/ 917678 h 1239478"/>
              <a:gd name="connsiteX98" fmla="*/ 415180 w 1093427"/>
              <a:gd name="connsiteY98" fmla="*/ 838831 h 1239478"/>
              <a:gd name="connsiteX99" fmla="*/ 386703 w 1093427"/>
              <a:gd name="connsiteY99" fmla="*/ 792387 h 1239478"/>
              <a:gd name="connsiteX100" fmla="*/ 329751 w 1093427"/>
              <a:gd name="connsiteY100" fmla="*/ 651974 h 1239478"/>
              <a:gd name="connsiteX101" fmla="*/ 245764 w 1093427"/>
              <a:gd name="connsiteY101" fmla="*/ 485640 h 1239478"/>
              <a:gd name="connsiteX102" fmla="*/ 281089 w 1093427"/>
              <a:gd name="connsiteY102" fmla="*/ 280422 h 1239478"/>
              <a:gd name="connsiteX103" fmla="*/ 388506 w 1093427"/>
              <a:gd name="connsiteY103" fmla="*/ 171693 h 1239478"/>
              <a:gd name="connsiteX104" fmla="*/ 552019 w 1093427"/>
              <a:gd name="connsiteY104" fmla="*/ 130649 h 1239478"/>
              <a:gd name="connsiteX105" fmla="*/ 755759 w 1093427"/>
              <a:gd name="connsiteY105" fmla="*/ 35763 h 1239478"/>
              <a:gd name="connsiteX106" fmla="*/ 772993 w 1093427"/>
              <a:gd name="connsiteY106" fmla="*/ 43037 h 1239478"/>
              <a:gd name="connsiteX107" fmla="*/ 772993 w 1093427"/>
              <a:gd name="connsiteY107" fmla="*/ 77162 h 1239478"/>
              <a:gd name="connsiteX108" fmla="*/ 725844 w 1093427"/>
              <a:gd name="connsiteY108" fmla="*/ 124219 h 1239478"/>
              <a:gd name="connsiteX109" fmla="*/ 709057 w 1093427"/>
              <a:gd name="connsiteY109" fmla="*/ 131404 h 1239478"/>
              <a:gd name="connsiteX110" fmla="*/ 691912 w 1093427"/>
              <a:gd name="connsiteY110" fmla="*/ 124219 h 1239478"/>
              <a:gd name="connsiteX111" fmla="*/ 691912 w 1093427"/>
              <a:gd name="connsiteY111" fmla="*/ 90094 h 1239478"/>
              <a:gd name="connsiteX112" fmla="*/ 739060 w 1093427"/>
              <a:gd name="connsiteY112" fmla="*/ 43037 h 1239478"/>
              <a:gd name="connsiteX113" fmla="*/ 755759 w 1093427"/>
              <a:gd name="connsiteY113" fmla="*/ 35763 h 1239478"/>
              <a:gd name="connsiteX114" fmla="*/ 337725 w 1093427"/>
              <a:gd name="connsiteY114" fmla="*/ 35754 h 1239478"/>
              <a:gd name="connsiteX115" fmla="*/ 354899 w 1093427"/>
              <a:gd name="connsiteY115" fmla="*/ 43001 h 1239478"/>
              <a:gd name="connsiteX116" fmla="*/ 402626 w 1093427"/>
              <a:gd name="connsiteY116" fmla="*/ 90245 h 1239478"/>
              <a:gd name="connsiteX117" fmla="*/ 402626 w 1093427"/>
              <a:gd name="connsiteY117" fmla="*/ 124247 h 1239478"/>
              <a:gd name="connsiteX118" fmla="*/ 385632 w 1093427"/>
              <a:gd name="connsiteY118" fmla="*/ 131405 h 1239478"/>
              <a:gd name="connsiteX119" fmla="*/ 368277 w 1093427"/>
              <a:gd name="connsiteY119" fmla="*/ 124247 h 1239478"/>
              <a:gd name="connsiteX120" fmla="*/ 320551 w 1093427"/>
              <a:gd name="connsiteY120" fmla="*/ 76645 h 1239478"/>
              <a:gd name="connsiteX121" fmla="*/ 320551 w 1093427"/>
              <a:gd name="connsiteY121" fmla="*/ 43001 h 1239478"/>
              <a:gd name="connsiteX122" fmla="*/ 337725 w 1093427"/>
              <a:gd name="connsiteY122" fmla="*/ 35754 h 1239478"/>
              <a:gd name="connsiteX123" fmla="*/ 548481 w 1093427"/>
              <a:gd name="connsiteY123" fmla="*/ 0 h 1239478"/>
              <a:gd name="connsiteX124" fmla="*/ 572725 w 1093427"/>
              <a:gd name="connsiteY124" fmla="*/ 24067 h 1239478"/>
              <a:gd name="connsiteX125" fmla="*/ 572725 w 1093427"/>
              <a:gd name="connsiteY125" fmla="*/ 73998 h 1239478"/>
              <a:gd name="connsiteX126" fmla="*/ 548481 w 1093427"/>
              <a:gd name="connsiteY126" fmla="*/ 98066 h 1239478"/>
              <a:gd name="connsiteX127" fmla="*/ 523875 w 1093427"/>
              <a:gd name="connsiteY127" fmla="*/ 73998 h 1239478"/>
              <a:gd name="connsiteX128" fmla="*/ 523875 w 1093427"/>
              <a:gd name="connsiteY128" fmla="*/ 24067 h 1239478"/>
              <a:gd name="connsiteX129" fmla="*/ 548481 w 1093427"/>
              <a:gd name="connsiteY129" fmla="*/ 0 h 1239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093427" h="1239478">
                <a:moveTo>
                  <a:pt x="216332" y="1190625"/>
                </a:moveTo>
                <a:cubicBezTo>
                  <a:pt x="222845" y="1190625"/>
                  <a:pt x="228997" y="1193542"/>
                  <a:pt x="233701" y="1197916"/>
                </a:cubicBezTo>
                <a:cubicBezTo>
                  <a:pt x="238043" y="1202291"/>
                  <a:pt x="240938" y="1208852"/>
                  <a:pt x="240938" y="1215049"/>
                </a:cubicBezTo>
                <a:cubicBezTo>
                  <a:pt x="240938" y="1221611"/>
                  <a:pt x="238043" y="1227808"/>
                  <a:pt x="233701" y="1232547"/>
                </a:cubicBezTo>
                <a:cubicBezTo>
                  <a:pt x="228997" y="1236922"/>
                  <a:pt x="222845" y="1239474"/>
                  <a:pt x="216332" y="1239474"/>
                </a:cubicBezTo>
                <a:cubicBezTo>
                  <a:pt x="209818" y="1239474"/>
                  <a:pt x="203666" y="1236922"/>
                  <a:pt x="199324" y="1232547"/>
                </a:cubicBezTo>
                <a:cubicBezTo>
                  <a:pt x="194620" y="1227808"/>
                  <a:pt x="192087" y="1221611"/>
                  <a:pt x="192087" y="1215049"/>
                </a:cubicBezTo>
                <a:cubicBezTo>
                  <a:pt x="192087" y="1208852"/>
                  <a:pt x="194620" y="1202291"/>
                  <a:pt x="199324" y="1197916"/>
                </a:cubicBezTo>
                <a:cubicBezTo>
                  <a:pt x="203666" y="1193542"/>
                  <a:pt x="209818" y="1190625"/>
                  <a:pt x="216332" y="1190625"/>
                </a:cubicBezTo>
                <a:close/>
                <a:moveTo>
                  <a:pt x="927894" y="1060450"/>
                </a:moveTo>
                <a:cubicBezTo>
                  <a:pt x="934045" y="1060450"/>
                  <a:pt x="940559" y="1063002"/>
                  <a:pt x="944901" y="1067741"/>
                </a:cubicBezTo>
                <a:cubicBezTo>
                  <a:pt x="949605" y="1072116"/>
                  <a:pt x="952138" y="1078677"/>
                  <a:pt x="952138" y="1084874"/>
                </a:cubicBezTo>
                <a:cubicBezTo>
                  <a:pt x="952138" y="1091436"/>
                  <a:pt x="949605" y="1097633"/>
                  <a:pt x="944901" y="1102372"/>
                </a:cubicBezTo>
                <a:cubicBezTo>
                  <a:pt x="940559" y="1106747"/>
                  <a:pt x="934045" y="1109299"/>
                  <a:pt x="927894" y="1109299"/>
                </a:cubicBezTo>
                <a:cubicBezTo>
                  <a:pt x="921380" y="1109299"/>
                  <a:pt x="915229" y="1106747"/>
                  <a:pt x="910524" y="1102372"/>
                </a:cubicBezTo>
                <a:cubicBezTo>
                  <a:pt x="906182" y="1097633"/>
                  <a:pt x="903287" y="1091436"/>
                  <a:pt x="903287" y="1084874"/>
                </a:cubicBezTo>
                <a:cubicBezTo>
                  <a:pt x="903287" y="1078677"/>
                  <a:pt x="906182" y="1072116"/>
                  <a:pt x="910524" y="1067741"/>
                </a:cubicBezTo>
                <a:cubicBezTo>
                  <a:pt x="915229" y="1063002"/>
                  <a:pt x="921380" y="1060450"/>
                  <a:pt x="927894" y="1060450"/>
                </a:cubicBezTo>
                <a:close/>
                <a:moveTo>
                  <a:pt x="753142" y="1060450"/>
                </a:moveTo>
                <a:lnTo>
                  <a:pt x="835944" y="1060450"/>
                </a:lnTo>
                <a:cubicBezTo>
                  <a:pt x="849265" y="1060450"/>
                  <a:pt x="860065" y="1071386"/>
                  <a:pt x="860065" y="1084874"/>
                </a:cubicBezTo>
                <a:cubicBezTo>
                  <a:pt x="860065" y="1098362"/>
                  <a:pt x="849265" y="1109299"/>
                  <a:pt x="835944" y="1109299"/>
                </a:cubicBezTo>
                <a:lnTo>
                  <a:pt x="753142" y="1109299"/>
                </a:lnTo>
                <a:cubicBezTo>
                  <a:pt x="739462" y="1109299"/>
                  <a:pt x="728662" y="1098362"/>
                  <a:pt x="728662" y="1084874"/>
                </a:cubicBezTo>
                <a:cubicBezTo>
                  <a:pt x="728662" y="1071386"/>
                  <a:pt x="739462" y="1060450"/>
                  <a:pt x="753142" y="1060450"/>
                </a:cubicBezTo>
                <a:close/>
                <a:moveTo>
                  <a:pt x="463842" y="844951"/>
                </a:moveTo>
                <a:lnTo>
                  <a:pt x="463842" y="917678"/>
                </a:lnTo>
                <a:cubicBezTo>
                  <a:pt x="463842" y="936039"/>
                  <a:pt x="478981" y="951161"/>
                  <a:pt x="497725" y="951161"/>
                </a:cubicBezTo>
                <a:lnTo>
                  <a:pt x="604421" y="951161"/>
                </a:lnTo>
                <a:cubicBezTo>
                  <a:pt x="623165" y="951161"/>
                  <a:pt x="638305" y="936039"/>
                  <a:pt x="638305" y="917678"/>
                </a:cubicBezTo>
                <a:lnTo>
                  <a:pt x="638305" y="844951"/>
                </a:lnTo>
                <a:close/>
                <a:moveTo>
                  <a:pt x="280557" y="831046"/>
                </a:moveTo>
                <a:cubicBezTo>
                  <a:pt x="293130" y="827088"/>
                  <a:pt x="306781" y="834645"/>
                  <a:pt x="310373" y="847239"/>
                </a:cubicBezTo>
                <a:cubicBezTo>
                  <a:pt x="313966" y="860194"/>
                  <a:pt x="306781" y="873509"/>
                  <a:pt x="293849" y="877467"/>
                </a:cubicBezTo>
                <a:lnTo>
                  <a:pt x="178177" y="910933"/>
                </a:lnTo>
                <a:cubicBezTo>
                  <a:pt x="101662" y="932884"/>
                  <a:pt x="48496" y="1003775"/>
                  <a:pt x="48496" y="1083303"/>
                </a:cubicBezTo>
                <a:lnTo>
                  <a:pt x="48496" y="1191258"/>
                </a:lnTo>
                <a:lnTo>
                  <a:pt x="116031" y="1191258"/>
                </a:lnTo>
                <a:cubicBezTo>
                  <a:pt x="129322" y="1191258"/>
                  <a:pt x="140099" y="1202054"/>
                  <a:pt x="140099" y="1215368"/>
                </a:cubicBezTo>
                <a:cubicBezTo>
                  <a:pt x="140099" y="1228683"/>
                  <a:pt x="129322" y="1239478"/>
                  <a:pt x="116031" y="1239478"/>
                </a:cubicBezTo>
                <a:lnTo>
                  <a:pt x="24068" y="1239478"/>
                </a:lnTo>
                <a:cubicBezTo>
                  <a:pt x="10777" y="1239478"/>
                  <a:pt x="0" y="1228683"/>
                  <a:pt x="0" y="1215368"/>
                </a:cubicBezTo>
                <a:lnTo>
                  <a:pt x="0" y="1083303"/>
                </a:lnTo>
                <a:cubicBezTo>
                  <a:pt x="0" y="1033643"/>
                  <a:pt x="15806" y="986142"/>
                  <a:pt x="45981" y="946199"/>
                </a:cubicBezTo>
                <a:cubicBezTo>
                  <a:pt x="75438" y="906255"/>
                  <a:pt x="116749" y="878187"/>
                  <a:pt x="164527" y="864152"/>
                </a:cubicBezTo>
                <a:close/>
                <a:moveTo>
                  <a:pt x="796541" y="825924"/>
                </a:moveTo>
                <a:lnTo>
                  <a:pt x="928611" y="864076"/>
                </a:lnTo>
                <a:cubicBezTo>
                  <a:pt x="976472" y="878113"/>
                  <a:pt x="1017856" y="906187"/>
                  <a:pt x="1047725" y="946139"/>
                </a:cubicBezTo>
                <a:cubicBezTo>
                  <a:pt x="1077593" y="986091"/>
                  <a:pt x="1093427" y="1033601"/>
                  <a:pt x="1093427" y="1083271"/>
                </a:cubicBezTo>
                <a:lnTo>
                  <a:pt x="1093427" y="1215363"/>
                </a:lnTo>
                <a:cubicBezTo>
                  <a:pt x="1093427" y="1228681"/>
                  <a:pt x="1082631" y="1239478"/>
                  <a:pt x="1069317" y="1239478"/>
                </a:cubicBezTo>
                <a:lnTo>
                  <a:pt x="311448" y="1239478"/>
                </a:lnTo>
                <a:cubicBezTo>
                  <a:pt x="298133" y="1239478"/>
                  <a:pt x="287337" y="1228681"/>
                  <a:pt x="287337" y="1215363"/>
                </a:cubicBezTo>
                <a:cubicBezTo>
                  <a:pt x="287337" y="1202046"/>
                  <a:pt x="298133" y="1191248"/>
                  <a:pt x="311448" y="1191248"/>
                </a:cubicBezTo>
                <a:lnTo>
                  <a:pt x="1045206" y="1191248"/>
                </a:lnTo>
                <a:lnTo>
                  <a:pt x="1045206" y="1083271"/>
                </a:lnTo>
                <a:cubicBezTo>
                  <a:pt x="1045206" y="1003727"/>
                  <a:pt x="991586" y="932822"/>
                  <a:pt x="915296" y="910866"/>
                </a:cubicBezTo>
                <a:lnTo>
                  <a:pt x="782866" y="872354"/>
                </a:lnTo>
                <a:cubicBezTo>
                  <a:pt x="770271" y="868755"/>
                  <a:pt x="762714" y="855438"/>
                  <a:pt x="766673" y="842481"/>
                </a:cubicBezTo>
                <a:cubicBezTo>
                  <a:pt x="770271" y="829883"/>
                  <a:pt x="783586" y="822325"/>
                  <a:pt x="796541" y="825924"/>
                </a:cubicBezTo>
                <a:close/>
                <a:moveTo>
                  <a:pt x="546100" y="445197"/>
                </a:moveTo>
                <a:cubicBezTo>
                  <a:pt x="532362" y="445197"/>
                  <a:pt x="521517" y="456016"/>
                  <a:pt x="521517" y="469719"/>
                </a:cubicBezTo>
                <a:cubicBezTo>
                  <a:pt x="521517" y="483062"/>
                  <a:pt x="532362" y="493881"/>
                  <a:pt x="546100" y="493881"/>
                </a:cubicBezTo>
                <a:cubicBezTo>
                  <a:pt x="559114" y="493881"/>
                  <a:pt x="570321" y="483062"/>
                  <a:pt x="570321" y="469719"/>
                </a:cubicBezTo>
                <a:cubicBezTo>
                  <a:pt x="570321" y="456016"/>
                  <a:pt x="559114" y="445197"/>
                  <a:pt x="546100" y="445197"/>
                </a:cubicBezTo>
                <a:close/>
                <a:moveTo>
                  <a:pt x="546100" y="396875"/>
                </a:moveTo>
                <a:cubicBezTo>
                  <a:pt x="586227" y="396875"/>
                  <a:pt x="618763" y="429691"/>
                  <a:pt x="618763" y="469719"/>
                </a:cubicBezTo>
                <a:cubicBezTo>
                  <a:pt x="618763" y="509748"/>
                  <a:pt x="586227" y="542564"/>
                  <a:pt x="546100" y="542564"/>
                </a:cubicBezTo>
                <a:cubicBezTo>
                  <a:pt x="505972" y="542564"/>
                  <a:pt x="473075" y="509748"/>
                  <a:pt x="473075" y="469719"/>
                </a:cubicBezTo>
                <a:cubicBezTo>
                  <a:pt x="473075" y="429691"/>
                  <a:pt x="505972" y="396875"/>
                  <a:pt x="546100" y="396875"/>
                </a:cubicBezTo>
                <a:close/>
                <a:moveTo>
                  <a:pt x="548910" y="179253"/>
                </a:moveTo>
                <a:cubicBezTo>
                  <a:pt x="503132" y="179253"/>
                  <a:pt x="456272" y="191134"/>
                  <a:pt x="410854" y="214896"/>
                </a:cubicBezTo>
                <a:cubicBezTo>
                  <a:pt x="374087" y="234338"/>
                  <a:pt x="343809" y="264581"/>
                  <a:pt x="324344" y="302744"/>
                </a:cubicBezTo>
                <a:cubicBezTo>
                  <a:pt x="255857" y="435956"/>
                  <a:pt x="300193" y="552966"/>
                  <a:pt x="364715" y="618132"/>
                </a:cubicBezTo>
                <a:cubicBezTo>
                  <a:pt x="410133" y="664216"/>
                  <a:pt x="435005" y="726141"/>
                  <a:pt x="435005" y="792387"/>
                </a:cubicBezTo>
                <a:cubicBezTo>
                  <a:pt x="435005" y="794547"/>
                  <a:pt x="436807" y="796347"/>
                  <a:pt x="438970" y="796347"/>
                </a:cubicBezTo>
                <a:lnTo>
                  <a:pt x="524039" y="796347"/>
                </a:lnTo>
                <a:lnTo>
                  <a:pt x="524039" y="619572"/>
                </a:lnTo>
                <a:cubicBezTo>
                  <a:pt x="524039" y="606250"/>
                  <a:pt x="534853" y="595450"/>
                  <a:pt x="548190" y="595450"/>
                </a:cubicBezTo>
                <a:cubicBezTo>
                  <a:pt x="561887" y="595450"/>
                  <a:pt x="572340" y="606250"/>
                  <a:pt x="572340" y="619572"/>
                </a:cubicBezTo>
                <a:lnTo>
                  <a:pt x="572340" y="796347"/>
                </a:lnTo>
                <a:lnTo>
                  <a:pt x="658130" y="796347"/>
                </a:lnTo>
                <a:cubicBezTo>
                  <a:pt x="660293" y="796347"/>
                  <a:pt x="662095" y="794547"/>
                  <a:pt x="662095" y="792387"/>
                </a:cubicBezTo>
                <a:cubicBezTo>
                  <a:pt x="662095" y="726141"/>
                  <a:pt x="686967" y="664216"/>
                  <a:pt x="732745" y="617771"/>
                </a:cubicBezTo>
                <a:cubicBezTo>
                  <a:pt x="780326" y="569527"/>
                  <a:pt x="807000" y="505082"/>
                  <a:pt x="807000" y="437036"/>
                </a:cubicBezTo>
                <a:cubicBezTo>
                  <a:pt x="807000" y="345948"/>
                  <a:pt x="760140" y="263501"/>
                  <a:pt x="681920" y="216337"/>
                </a:cubicBezTo>
                <a:cubicBezTo>
                  <a:pt x="641188" y="191494"/>
                  <a:pt x="595770" y="179253"/>
                  <a:pt x="548910" y="179253"/>
                </a:cubicBezTo>
                <a:close/>
                <a:moveTo>
                  <a:pt x="552019" y="130649"/>
                </a:moveTo>
                <a:cubicBezTo>
                  <a:pt x="606404" y="131189"/>
                  <a:pt x="659391" y="145950"/>
                  <a:pt x="707152" y="174933"/>
                </a:cubicBezTo>
                <a:cubicBezTo>
                  <a:pt x="751489" y="201575"/>
                  <a:pt x="788616" y="239739"/>
                  <a:pt x="814569" y="284382"/>
                </a:cubicBezTo>
                <a:cubicBezTo>
                  <a:pt x="841243" y="330826"/>
                  <a:pt x="855301" y="383391"/>
                  <a:pt x="855301" y="437036"/>
                </a:cubicBezTo>
                <a:cubicBezTo>
                  <a:pt x="855301" y="518043"/>
                  <a:pt x="823941" y="594009"/>
                  <a:pt x="767349" y="651974"/>
                </a:cubicBezTo>
                <a:cubicBezTo>
                  <a:pt x="730582" y="689058"/>
                  <a:pt x="710397" y="739102"/>
                  <a:pt x="710397" y="792387"/>
                </a:cubicBezTo>
                <a:cubicBezTo>
                  <a:pt x="710397" y="810748"/>
                  <a:pt x="701025" y="826950"/>
                  <a:pt x="686606" y="836311"/>
                </a:cubicBezTo>
                <a:lnTo>
                  <a:pt x="686606" y="917678"/>
                </a:lnTo>
                <a:cubicBezTo>
                  <a:pt x="686606" y="963042"/>
                  <a:pt x="649839" y="999765"/>
                  <a:pt x="604421" y="999765"/>
                </a:cubicBezTo>
                <a:lnTo>
                  <a:pt x="497725" y="999765"/>
                </a:lnTo>
                <a:cubicBezTo>
                  <a:pt x="452307" y="999765"/>
                  <a:pt x="415180" y="963042"/>
                  <a:pt x="415180" y="917678"/>
                </a:cubicBezTo>
                <a:lnTo>
                  <a:pt x="415180" y="838831"/>
                </a:lnTo>
                <a:cubicBezTo>
                  <a:pt x="398238" y="830550"/>
                  <a:pt x="386703" y="812908"/>
                  <a:pt x="386703" y="792387"/>
                </a:cubicBezTo>
                <a:cubicBezTo>
                  <a:pt x="386703" y="739102"/>
                  <a:pt x="366518" y="689058"/>
                  <a:pt x="329751" y="651974"/>
                </a:cubicBezTo>
                <a:cubicBezTo>
                  <a:pt x="284693" y="606250"/>
                  <a:pt x="255857" y="548645"/>
                  <a:pt x="245764" y="485640"/>
                </a:cubicBezTo>
                <a:cubicBezTo>
                  <a:pt x="234950" y="417954"/>
                  <a:pt x="247206" y="347028"/>
                  <a:pt x="281089" y="280422"/>
                </a:cubicBezTo>
                <a:cubicBezTo>
                  <a:pt x="305240" y="233618"/>
                  <a:pt x="342367" y="196175"/>
                  <a:pt x="388506" y="171693"/>
                </a:cubicBezTo>
                <a:cubicBezTo>
                  <a:pt x="441854" y="143790"/>
                  <a:pt x="497635" y="130109"/>
                  <a:pt x="552019" y="130649"/>
                </a:cubicBezTo>
                <a:close/>
                <a:moveTo>
                  <a:pt x="755759" y="35763"/>
                </a:moveTo>
                <a:cubicBezTo>
                  <a:pt x="761920" y="35763"/>
                  <a:pt x="768171" y="38187"/>
                  <a:pt x="772993" y="43037"/>
                </a:cubicBezTo>
                <a:cubicBezTo>
                  <a:pt x="782280" y="52376"/>
                  <a:pt x="782280" y="67463"/>
                  <a:pt x="772993" y="77162"/>
                </a:cubicBezTo>
                <a:lnTo>
                  <a:pt x="725844" y="124219"/>
                </a:lnTo>
                <a:cubicBezTo>
                  <a:pt x="721201" y="128889"/>
                  <a:pt x="715129" y="131404"/>
                  <a:pt x="709057" y="131404"/>
                </a:cubicBezTo>
                <a:cubicBezTo>
                  <a:pt x="702984" y="131404"/>
                  <a:pt x="696555" y="128889"/>
                  <a:pt x="691912" y="124219"/>
                </a:cubicBezTo>
                <a:cubicBezTo>
                  <a:pt x="682625" y="114880"/>
                  <a:pt x="682625" y="99433"/>
                  <a:pt x="691912" y="90094"/>
                </a:cubicBezTo>
                <a:lnTo>
                  <a:pt x="739060" y="43037"/>
                </a:lnTo>
                <a:cubicBezTo>
                  <a:pt x="743525" y="38187"/>
                  <a:pt x="749597" y="35763"/>
                  <a:pt x="755759" y="35763"/>
                </a:cubicBezTo>
                <a:close/>
                <a:moveTo>
                  <a:pt x="337725" y="35754"/>
                </a:moveTo>
                <a:cubicBezTo>
                  <a:pt x="343962" y="35754"/>
                  <a:pt x="350199" y="38170"/>
                  <a:pt x="354899" y="43001"/>
                </a:cubicBezTo>
                <a:lnTo>
                  <a:pt x="402626" y="90245"/>
                </a:lnTo>
                <a:cubicBezTo>
                  <a:pt x="412388" y="99551"/>
                  <a:pt x="412388" y="114941"/>
                  <a:pt x="402626" y="124247"/>
                </a:cubicBezTo>
                <a:cubicBezTo>
                  <a:pt x="397926" y="128899"/>
                  <a:pt x="391779" y="131405"/>
                  <a:pt x="385632" y="131405"/>
                </a:cubicBezTo>
                <a:cubicBezTo>
                  <a:pt x="379486" y="131405"/>
                  <a:pt x="373339" y="128899"/>
                  <a:pt x="368277" y="124247"/>
                </a:cubicBezTo>
                <a:lnTo>
                  <a:pt x="320551" y="76645"/>
                </a:lnTo>
                <a:cubicBezTo>
                  <a:pt x="311150" y="67339"/>
                  <a:pt x="311150" y="51949"/>
                  <a:pt x="320551" y="43001"/>
                </a:cubicBezTo>
                <a:cubicBezTo>
                  <a:pt x="325251" y="38170"/>
                  <a:pt x="331488" y="35754"/>
                  <a:pt x="337725" y="35754"/>
                </a:cubicBezTo>
                <a:close/>
                <a:moveTo>
                  <a:pt x="548481" y="0"/>
                </a:moveTo>
                <a:cubicBezTo>
                  <a:pt x="561869" y="0"/>
                  <a:pt x="572725" y="10417"/>
                  <a:pt x="572725" y="24067"/>
                </a:cubicBezTo>
                <a:lnTo>
                  <a:pt x="572725" y="73998"/>
                </a:lnTo>
                <a:cubicBezTo>
                  <a:pt x="572725" y="87289"/>
                  <a:pt x="561869" y="98066"/>
                  <a:pt x="548481" y="98066"/>
                </a:cubicBezTo>
                <a:cubicBezTo>
                  <a:pt x="535092" y="98066"/>
                  <a:pt x="523875" y="87289"/>
                  <a:pt x="523875" y="73998"/>
                </a:cubicBezTo>
                <a:lnTo>
                  <a:pt x="523875" y="24067"/>
                </a:lnTo>
                <a:cubicBezTo>
                  <a:pt x="523875" y="10417"/>
                  <a:pt x="535092" y="0"/>
                  <a:pt x="548481" y="0"/>
                </a:cubicBezTo>
                <a:close/>
              </a:path>
            </a:pathLst>
          </a:custGeom>
          <a:solidFill>
            <a:schemeClr val="accent3">
              <a:lumMod val="75000"/>
            </a:schemeClr>
          </a:solidFill>
          <a:ln>
            <a:noFill/>
          </a:ln>
          <a:effectLst/>
        </p:spPr>
        <p:txBody>
          <a:bodyPr wrap="square" anchor="ctr">
            <a:noAutofit/>
          </a:bodyPr>
          <a:lstStyle/>
          <a:p>
            <a:endParaRPr lang="en-US" dirty="0">
              <a:latin typeface="Lato Light" panose="020F0502020204030203" pitchFamily="34" charset="0"/>
            </a:endParaRPr>
          </a:p>
        </p:txBody>
      </p:sp>
      <p:grpSp>
        <p:nvGrpSpPr>
          <p:cNvPr id="52" name="Group 51">
            <a:extLst>
              <a:ext uri="{FF2B5EF4-FFF2-40B4-BE49-F238E27FC236}">
                <a16:creationId xmlns:a16="http://schemas.microsoft.com/office/drawing/2014/main" id="{4F7843A5-00EF-AD49-9832-AFB13B040563}"/>
              </a:ext>
            </a:extLst>
          </p:cNvPr>
          <p:cNvGrpSpPr/>
          <p:nvPr/>
        </p:nvGrpSpPr>
        <p:grpSpPr>
          <a:xfrm>
            <a:off x="2510931" y="4024968"/>
            <a:ext cx="13300751" cy="1694059"/>
            <a:chOff x="2161309" y="4024968"/>
            <a:chExt cx="13300751" cy="1694059"/>
          </a:xfrm>
        </p:grpSpPr>
        <p:cxnSp>
          <p:nvCxnSpPr>
            <p:cNvPr id="45" name="Straight Connector 44">
              <a:extLst>
                <a:ext uri="{FF2B5EF4-FFF2-40B4-BE49-F238E27FC236}">
                  <a16:creationId xmlns:a16="http://schemas.microsoft.com/office/drawing/2014/main" id="{0A77232B-1253-824A-A891-892F7D3E8B0B}"/>
                </a:ext>
              </a:extLst>
            </p:cNvPr>
            <p:cNvCxnSpPr>
              <a:stCxn id="18" idx="2"/>
            </p:cNvCxnSpPr>
            <p:nvPr/>
          </p:nvCxnSpPr>
          <p:spPr>
            <a:xfrm flipH="1">
              <a:off x="6320391" y="4024968"/>
              <a:ext cx="9141669" cy="22799"/>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F6DCAA6-3EDA-5F4C-A215-CB7D1922BC69}"/>
                </a:ext>
              </a:extLst>
            </p:cNvPr>
            <p:cNvCxnSpPr/>
            <p:nvPr/>
          </p:nvCxnSpPr>
          <p:spPr>
            <a:xfrm flipH="1">
              <a:off x="5559136" y="4056481"/>
              <a:ext cx="761255" cy="1652155"/>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C0430CA-5766-7146-A48B-F434A9B21A64}"/>
                </a:ext>
              </a:extLst>
            </p:cNvPr>
            <p:cNvCxnSpPr/>
            <p:nvPr/>
          </p:nvCxnSpPr>
          <p:spPr>
            <a:xfrm flipH="1">
              <a:off x="2989787" y="5719027"/>
              <a:ext cx="2579740" cy="0"/>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167D37C-F1DD-2B4E-B7B5-19C790F27477}"/>
                </a:ext>
              </a:extLst>
            </p:cNvPr>
            <p:cNvCxnSpPr/>
            <p:nvPr/>
          </p:nvCxnSpPr>
          <p:spPr>
            <a:xfrm flipH="1" flipV="1">
              <a:off x="2161309" y="4077263"/>
              <a:ext cx="848463" cy="1641764"/>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4CD6339D-F914-3B4F-8B1D-0D88CFC11322}"/>
              </a:ext>
            </a:extLst>
          </p:cNvPr>
          <p:cNvGrpSpPr/>
          <p:nvPr/>
        </p:nvGrpSpPr>
        <p:grpSpPr>
          <a:xfrm>
            <a:off x="2510931" y="7824952"/>
            <a:ext cx="13300751" cy="1664563"/>
            <a:chOff x="2161309" y="4216692"/>
            <a:chExt cx="13300751" cy="1664563"/>
          </a:xfrm>
        </p:grpSpPr>
        <p:cxnSp>
          <p:nvCxnSpPr>
            <p:cNvPr id="54" name="Straight Connector 53">
              <a:extLst>
                <a:ext uri="{FF2B5EF4-FFF2-40B4-BE49-F238E27FC236}">
                  <a16:creationId xmlns:a16="http://schemas.microsoft.com/office/drawing/2014/main" id="{DACD0516-248E-A34F-A357-D8429F6D52A0}"/>
                </a:ext>
              </a:extLst>
            </p:cNvPr>
            <p:cNvCxnSpPr/>
            <p:nvPr/>
          </p:nvCxnSpPr>
          <p:spPr>
            <a:xfrm flipH="1">
              <a:off x="6320391" y="4216692"/>
              <a:ext cx="9141669" cy="22799"/>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8C7071F-DFDE-0C4F-A32A-A4A2929F82FB}"/>
                </a:ext>
              </a:extLst>
            </p:cNvPr>
            <p:cNvCxnSpPr/>
            <p:nvPr/>
          </p:nvCxnSpPr>
          <p:spPr>
            <a:xfrm flipH="1">
              <a:off x="5559136" y="4218709"/>
              <a:ext cx="761255" cy="1652155"/>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07D7599-B202-5A45-B7E4-A45846C117D2}"/>
                </a:ext>
              </a:extLst>
            </p:cNvPr>
            <p:cNvCxnSpPr/>
            <p:nvPr/>
          </p:nvCxnSpPr>
          <p:spPr>
            <a:xfrm flipH="1">
              <a:off x="2989787" y="5881255"/>
              <a:ext cx="2579740" cy="0"/>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F08F193-239B-504C-A232-C29F046A7F53}"/>
                </a:ext>
              </a:extLst>
            </p:cNvPr>
            <p:cNvCxnSpPr/>
            <p:nvPr/>
          </p:nvCxnSpPr>
          <p:spPr>
            <a:xfrm flipH="1" flipV="1">
              <a:off x="2161309" y="4239491"/>
              <a:ext cx="848463" cy="1641764"/>
            </a:xfrm>
            <a:prstGeom prst="line">
              <a:avLst/>
            </a:prstGeom>
            <a:ln w="381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0944CCB4-24D5-6E43-BDB1-7931067B4D40}"/>
              </a:ext>
            </a:extLst>
          </p:cNvPr>
          <p:cNvGrpSpPr/>
          <p:nvPr/>
        </p:nvGrpSpPr>
        <p:grpSpPr>
          <a:xfrm>
            <a:off x="2510931" y="11455532"/>
            <a:ext cx="13300751" cy="1664563"/>
            <a:chOff x="2161309" y="4216692"/>
            <a:chExt cx="13300751" cy="1664563"/>
          </a:xfrm>
        </p:grpSpPr>
        <p:cxnSp>
          <p:nvCxnSpPr>
            <p:cNvPr id="59" name="Straight Connector 58">
              <a:extLst>
                <a:ext uri="{FF2B5EF4-FFF2-40B4-BE49-F238E27FC236}">
                  <a16:creationId xmlns:a16="http://schemas.microsoft.com/office/drawing/2014/main" id="{2210F0E6-2013-2747-9C45-6B2127BAB815}"/>
                </a:ext>
              </a:extLst>
            </p:cNvPr>
            <p:cNvCxnSpPr/>
            <p:nvPr/>
          </p:nvCxnSpPr>
          <p:spPr>
            <a:xfrm flipH="1">
              <a:off x="6320391" y="4216692"/>
              <a:ext cx="9141669" cy="22799"/>
            </a:xfrm>
            <a:prstGeom prst="line">
              <a:avLst/>
            </a:prstGeom>
            <a:ln w="381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F9C8BE3-3130-DA49-B4DE-EE2241444D3B}"/>
                </a:ext>
              </a:extLst>
            </p:cNvPr>
            <p:cNvCxnSpPr/>
            <p:nvPr/>
          </p:nvCxnSpPr>
          <p:spPr>
            <a:xfrm flipH="1">
              <a:off x="5559136" y="4218709"/>
              <a:ext cx="761255" cy="1652155"/>
            </a:xfrm>
            <a:prstGeom prst="line">
              <a:avLst/>
            </a:prstGeom>
            <a:ln w="381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2B77176-C34E-B14B-B661-A197E2AFD8D4}"/>
                </a:ext>
              </a:extLst>
            </p:cNvPr>
            <p:cNvCxnSpPr/>
            <p:nvPr/>
          </p:nvCxnSpPr>
          <p:spPr>
            <a:xfrm flipH="1">
              <a:off x="2989787" y="5881255"/>
              <a:ext cx="2579740" cy="0"/>
            </a:xfrm>
            <a:prstGeom prst="line">
              <a:avLst/>
            </a:prstGeom>
            <a:ln w="381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BE36A77-4317-6B48-8D84-B836AB54F6B9}"/>
                </a:ext>
              </a:extLst>
            </p:cNvPr>
            <p:cNvCxnSpPr/>
            <p:nvPr/>
          </p:nvCxnSpPr>
          <p:spPr>
            <a:xfrm flipH="1" flipV="1">
              <a:off x="2161309" y="4239491"/>
              <a:ext cx="848463" cy="1641764"/>
            </a:xfrm>
            <a:prstGeom prst="line">
              <a:avLst/>
            </a:prstGeom>
            <a:ln w="381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323C1D89-219E-C84D-865E-68CFC260DCEF}"/>
              </a:ext>
            </a:extLst>
          </p:cNvPr>
          <p:cNvGrpSpPr/>
          <p:nvPr/>
        </p:nvGrpSpPr>
        <p:grpSpPr>
          <a:xfrm>
            <a:off x="5821550" y="5916534"/>
            <a:ext cx="13300751" cy="1664563"/>
            <a:chOff x="2161309" y="4216692"/>
            <a:chExt cx="13300751" cy="1664563"/>
          </a:xfrm>
        </p:grpSpPr>
        <p:cxnSp>
          <p:nvCxnSpPr>
            <p:cNvPr id="64" name="Straight Connector 63">
              <a:extLst>
                <a:ext uri="{FF2B5EF4-FFF2-40B4-BE49-F238E27FC236}">
                  <a16:creationId xmlns:a16="http://schemas.microsoft.com/office/drawing/2014/main" id="{34CE2F8C-E5F7-574E-8088-D4E788867B5B}"/>
                </a:ext>
              </a:extLst>
            </p:cNvPr>
            <p:cNvCxnSpPr/>
            <p:nvPr/>
          </p:nvCxnSpPr>
          <p:spPr>
            <a:xfrm flipH="1">
              <a:off x="6320391" y="4216692"/>
              <a:ext cx="9141669" cy="22799"/>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2970F26-8214-0A47-9E5D-BDBA7097F10B}"/>
                </a:ext>
              </a:extLst>
            </p:cNvPr>
            <p:cNvCxnSpPr/>
            <p:nvPr/>
          </p:nvCxnSpPr>
          <p:spPr>
            <a:xfrm flipH="1">
              <a:off x="5559136" y="4218709"/>
              <a:ext cx="761255" cy="1652155"/>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E720CD9-6A49-AB44-A5D5-A23C7593E34E}"/>
                </a:ext>
              </a:extLst>
            </p:cNvPr>
            <p:cNvCxnSpPr/>
            <p:nvPr/>
          </p:nvCxnSpPr>
          <p:spPr>
            <a:xfrm flipH="1">
              <a:off x="2989787" y="5881255"/>
              <a:ext cx="2579740" cy="0"/>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A325210-737C-344C-BC88-9D63D73FC7C9}"/>
                </a:ext>
              </a:extLst>
            </p:cNvPr>
            <p:cNvCxnSpPr/>
            <p:nvPr/>
          </p:nvCxnSpPr>
          <p:spPr>
            <a:xfrm flipH="1" flipV="1">
              <a:off x="2161309" y="4239491"/>
              <a:ext cx="848463" cy="1641764"/>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65B4AC60-3660-4D40-8FC6-C4CE5C9D608B}"/>
              </a:ext>
            </a:extLst>
          </p:cNvPr>
          <p:cNvGrpSpPr/>
          <p:nvPr/>
        </p:nvGrpSpPr>
        <p:grpSpPr>
          <a:xfrm>
            <a:off x="5821550" y="9593375"/>
            <a:ext cx="13300751" cy="1664563"/>
            <a:chOff x="2161309" y="4216692"/>
            <a:chExt cx="13300751" cy="1664563"/>
          </a:xfrm>
        </p:grpSpPr>
        <p:cxnSp>
          <p:nvCxnSpPr>
            <p:cNvPr id="69" name="Straight Connector 68">
              <a:extLst>
                <a:ext uri="{FF2B5EF4-FFF2-40B4-BE49-F238E27FC236}">
                  <a16:creationId xmlns:a16="http://schemas.microsoft.com/office/drawing/2014/main" id="{F59BDEB7-AADB-2F48-BD9B-CFA34ACA7B18}"/>
                </a:ext>
              </a:extLst>
            </p:cNvPr>
            <p:cNvCxnSpPr/>
            <p:nvPr/>
          </p:nvCxnSpPr>
          <p:spPr>
            <a:xfrm flipH="1">
              <a:off x="6320391" y="4216692"/>
              <a:ext cx="9141669" cy="22799"/>
            </a:xfrm>
            <a:prstGeom prst="line">
              <a:avLst/>
            </a:prstGeom>
            <a:ln w="3810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109C6B0-411C-D94E-8B69-E409764614F0}"/>
                </a:ext>
              </a:extLst>
            </p:cNvPr>
            <p:cNvCxnSpPr/>
            <p:nvPr/>
          </p:nvCxnSpPr>
          <p:spPr>
            <a:xfrm flipH="1">
              <a:off x="5559136" y="4218709"/>
              <a:ext cx="761255" cy="1652155"/>
            </a:xfrm>
            <a:prstGeom prst="line">
              <a:avLst/>
            </a:prstGeom>
            <a:ln w="3810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C87BD78-6980-B54A-B9B1-CBEB627E71A5}"/>
                </a:ext>
              </a:extLst>
            </p:cNvPr>
            <p:cNvCxnSpPr/>
            <p:nvPr/>
          </p:nvCxnSpPr>
          <p:spPr>
            <a:xfrm flipH="1">
              <a:off x="2989787" y="5881255"/>
              <a:ext cx="2579740" cy="0"/>
            </a:xfrm>
            <a:prstGeom prst="line">
              <a:avLst/>
            </a:prstGeom>
            <a:ln w="3810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E595CD5-238D-8741-84EE-47E0E0CF4A31}"/>
                </a:ext>
              </a:extLst>
            </p:cNvPr>
            <p:cNvCxnSpPr/>
            <p:nvPr/>
          </p:nvCxnSpPr>
          <p:spPr>
            <a:xfrm flipH="1" flipV="1">
              <a:off x="2161309" y="4239491"/>
              <a:ext cx="848463" cy="1641764"/>
            </a:xfrm>
            <a:prstGeom prst="line">
              <a:avLst/>
            </a:prstGeom>
            <a:ln w="3810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73" name="Subtitle 2">
            <a:extLst>
              <a:ext uri="{FF2B5EF4-FFF2-40B4-BE49-F238E27FC236}">
                <a16:creationId xmlns:a16="http://schemas.microsoft.com/office/drawing/2014/main" id="{D387DDFC-5748-BE44-841E-E70A9A7FBAFE}"/>
              </a:ext>
            </a:extLst>
          </p:cNvPr>
          <p:cNvSpPr txBox="1">
            <a:spLocks/>
          </p:cNvSpPr>
          <p:nvPr/>
        </p:nvSpPr>
        <p:spPr>
          <a:xfrm>
            <a:off x="9929703" y="2981924"/>
            <a:ext cx="560300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It’s important to realize that by implementing change, you require.</a:t>
            </a:r>
          </a:p>
        </p:txBody>
      </p:sp>
      <p:sp>
        <p:nvSpPr>
          <p:cNvPr id="74" name="Subtitle 2">
            <a:extLst>
              <a:ext uri="{FF2B5EF4-FFF2-40B4-BE49-F238E27FC236}">
                <a16:creationId xmlns:a16="http://schemas.microsoft.com/office/drawing/2014/main" id="{F4934087-DF0A-0440-A978-7E0C16B8F25C}"/>
              </a:ext>
            </a:extLst>
          </p:cNvPr>
          <p:cNvSpPr txBox="1">
            <a:spLocks/>
          </p:cNvSpPr>
          <p:nvPr/>
        </p:nvSpPr>
        <p:spPr>
          <a:xfrm>
            <a:off x="9929703" y="4882843"/>
            <a:ext cx="560300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Understanding that there’s a need for change and wanting change to happen.</a:t>
            </a:r>
          </a:p>
        </p:txBody>
      </p:sp>
      <p:sp>
        <p:nvSpPr>
          <p:cNvPr id="75" name="Subtitle 2">
            <a:extLst>
              <a:ext uri="{FF2B5EF4-FFF2-40B4-BE49-F238E27FC236}">
                <a16:creationId xmlns:a16="http://schemas.microsoft.com/office/drawing/2014/main" id="{7A7AB56D-07BF-FA41-9996-3D738C925994}"/>
              </a:ext>
            </a:extLst>
          </p:cNvPr>
          <p:cNvSpPr txBox="1">
            <a:spLocks/>
          </p:cNvSpPr>
          <p:nvPr/>
        </p:nvSpPr>
        <p:spPr>
          <a:xfrm>
            <a:off x="9929703" y="6782820"/>
            <a:ext cx="560300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There’s no point in trying to implement change unless the people whose jobs.</a:t>
            </a:r>
          </a:p>
        </p:txBody>
      </p:sp>
      <p:sp>
        <p:nvSpPr>
          <p:cNvPr id="76" name="Subtitle 2">
            <a:extLst>
              <a:ext uri="{FF2B5EF4-FFF2-40B4-BE49-F238E27FC236}">
                <a16:creationId xmlns:a16="http://schemas.microsoft.com/office/drawing/2014/main" id="{84B14F5D-C407-3048-BC06-EBC04BB48FAD}"/>
              </a:ext>
            </a:extLst>
          </p:cNvPr>
          <p:cNvSpPr txBox="1">
            <a:spLocks/>
          </p:cNvSpPr>
          <p:nvPr/>
        </p:nvSpPr>
        <p:spPr>
          <a:xfrm>
            <a:off x="9929703" y="8561555"/>
            <a:ext cx="560300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Knowing how to do something doesn’t necessarily mean that you can do it.</a:t>
            </a:r>
          </a:p>
        </p:txBody>
      </p:sp>
      <p:sp>
        <p:nvSpPr>
          <p:cNvPr id="77" name="Subtitle 2">
            <a:extLst>
              <a:ext uri="{FF2B5EF4-FFF2-40B4-BE49-F238E27FC236}">
                <a16:creationId xmlns:a16="http://schemas.microsoft.com/office/drawing/2014/main" id="{E14FE9DE-04E8-C649-8280-25E129AA0FF4}"/>
              </a:ext>
            </a:extLst>
          </p:cNvPr>
          <p:cNvSpPr txBox="1">
            <a:spLocks/>
          </p:cNvSpPr>
          <p:nvPr/>
        </p:nvSpPr>
        <p:spPr>
          <a:xfrm>
            <a:off x="9929703" y="10437056"/>
            <a:ext cx="560300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During this stage, you should also be on the lookout for areas where the new. </a:t>
            </a:r>
          </a:p>
        </p:txBody>
      </p:sp>
    </p:spTree>
    <p:extLst>
      <p:ext uri="{BB962C8B-B14F-4D97-AF65-F5344CB8AC3E}">
        <p14:creationId xmlns:p14="http://schemas.microsoft.com/office/powerpoint/2010/main" val="968073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D6AD1D-5DD1-5247-91DF-A105D4C08D9B}"/>
              </a:ext>
            </a:extLst>
          </p:cNvPr>
          <p:cNvSpPr txBox="1"/>
          <p:nvPr/>
        </p:nvSpPr>
        <p:spPr>
          <a:xfrm>
            <a:off x="7975187" y="612372"/>
            <a:ext cx="842730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ADKAR INFOGRAPHIC</a:t>
            </a:r>
          </a:p>
        </p:txBody>
      </p:sp>
      <p:sp>
        <p:nvSpPr>
          <p:cNvPr id="3" name="TextBox 2">
            <a:extLst>
              <a:ext uri="{FF2B5EF4-FFF2-40B4-BE49-F238E27FC236}">
                <a16:creationId xmlns:a16="http://schemas.microsoft.com/office/drawing/2014/main" id="{C732BCF4-D02E-A54B-9445-0791971679D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hart 3">
            <a:extLst>
              <a:ext uri="{FF2B5EF4-FFF2-40B4-BE49-F238E27FC236}">
                <a16:creationId xmlns:a16="http://schemas.microsoft.com/office/drawing/2014/main" id="{542539D6-4560-5B44-A795-28D71D0ADDF7}"/>
              </a:ext>
            </a:extLst>
          </p:cNvPr>
          <p:cNvGraphicFramePr/>
          <p:nvPr>
            <p:extLst>
              <p:ext uri="{D42A27DB-BD31-4B8C-83A1-F6EECF244321}">
                <p14:modId xmlns:p14="http://schemas.microsoft.com/office/powerpoint/2010/main" val="477161214"/>
              </p:ext>
            </p:extLst>
          </p:nvPr>
        </p:nvGraphicFramePr>
        <p:xfrm>
          <a:off x="2165562" y="3867081"/>
          <a:ext cx="2986380" cy="2990919"/>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8C97B7E8-C777-F24F-B987-379A15105013}"/>
              </a:ext>
            </a:extLst>
          </p:cNvPr>
          <p:cNvSpPr txBox="1"/>
          <p:nvPr/>
        </p:nvSpPr>
        <p:spPr>
          <a:xfrm>
            <a:off x="2913997" y="4309962"/>
            <a:ext cx="1489510" cy="2215991"/>
          </a:xfrm>
          <a:prstGeom prst="rect">
            <a:avLst/>
          </a:prstGeom>
          <a:noFill/>
        </p:spPr>
        <p:txBody>
          <a:bodyPr wrap="none" rtlCol="0" anchor="ctr">
            <a:spAutoFit/>
          </a:bodyPr>
          <a:lstStyle/>
          <a:p>
            <a:pPr algn="ctr"/>
            <a:r>
              <a:rPr lang="en-US" sz="13800" b="1" dirty="0">
                <a:solidFill>
                  <a:schemeClr val="tx2"/>
                </a:solidFill>
                <a:latin typeface="Poppins" pitchFamily="2" charset="77"/>
                <a:cs typeface="Poppins" pitchFamily="2" charset="77"/>
              </a:rPr>
              <a:t>A</a:t>
            </a:r>
          </a:p>
        </p:txBody>
      </p:sp>
      <p:graphicFrame>
        <p:nvGraphicFramePr>
          <p:cNvPr id="8" name="Chart 7">
            <a:extLst>
              <a:ext uri="{FF2B5EF4-FFF2-40B4-BE49-F238E27FC236}">
                <a16:creationId xmlns:a16="http://schemas.microsoft.com/office/drawing/2014/main" id="{F9F63084-1EC3-1941-968D-3E70C897D283}"/>
              </a:ext>
            </a:extLst>
          </p:cNvPr>
          <p:cNvGraphicFramePr/>
          <p:nvPr>
            <p:extLst>
              <p:ext uri="{D42A27DB-BD31-4B8C-83A1-F6EECF244321}">
                <p14:modId xmlns:p14="http://schemas.microsoft.com/office/powerpoint/2010/main" val="431123338"/>
              </p:ext>
            </p:extLst>
          </p:nvPr>
        </p:nvGraphicFramePr>
        <p:xfrm>
          <a:off x="10695635" y="3867081"/>
          <a:ext cx="2986380" cy="2990919"/>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1EAEB1C4-13A3-7B46-A86E-858626DF8F38}"/>
              </a:ext>
            </a:extLst>
          </p:cNvPr>
          <p:cNvSpPr txBox="1"/>
          <p:nvPr/>
        </p:nvSpPr>
        <p:spPr>
          <a:xfrm>
            <a:off x="11480137" y="4309962"/>
            <a:ext cx="1417376" cy="2215991"/>
          </a:xfrm>
          <a:prstGeom prst="rect">
            <a:avLst/>
          </a:prstGeom>
          <a:noFill/>
        </p:spPr>
        <p:txBody>
          <a:bodyPr wrap="none" rtlCol="0" anchor="ctr">
            <a:spAutoFit/>
          </a:bodyPr>
          <a:lstStyle/>
          <a:p>
            <a:pPr algn="ctr"/>
            <a:r>
              <a:rPr lang="en-US" sz="13800" b="1" dirty="0">
                <a:solidFill>
                  <a:schemeClr val="tx2"/>
                </a:solidFill>
                <a:latin typeface="Poppins" pitchFamily="2" charset="77"/>
                <a:cs typeface="Poppins" pitchFamily="2" charset="77"/>
              </a:rPr>
              <a:t>K</a:t>
            </a:r>
          </a:p>
        </p:txBody>
      </p:sp>
      <p:graphicFrame>
        <p:nvGraphicFramePr>
          <p:cNvPr id="10" name="Chart 9">
            <a:extLst>
              <a:ext uri="{FF2B5EF4-FFF2-40B4-BE49-F238E27FC236}">
                <a16:creationId xmlns:a16="http://schemas.microsoft.com/office/drawing/2014/main" id="{29E5A735-817A-CB43-9721-D19ADE3013CC}"/>
              </a:ext>
            </a:extLst>
          </p:cNvPr>
          <p:cNvGraphicFramePr/>
          <p:nvPr>
            <p:extLst>
              <p:ext uri="{D42A27DB-BD31-4B8C-83A1-F6EECF244321}">
                <p14:modId xmlns:p14="http://schemas.microsoft.com/office/powerpoint/2010/main" val="2510011258"/>
              </p:ext>
            </p:extLst>
          </p:nvPr>
        </p:nvGraphicFramePr>
        <p:xfrm>
          <a:off x="19225708" y="3852793"/>
          <a:ext cx="2986380" cy="2990919"/>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9C865764-8FC3-C743-A4A5-D2E8BE2352BB}"/>
              </a:ext>
            </a:extLst>
          </p:cNvPr>
          <p:cNvSpPr txBox="1"/>
          <p:nvPr/>
        </p:nvSpPr>
        <p:spPr>
          <a:xfrm>
            <a:off x="20049484" y="4295674"/>
            <a:ext cx="1338829" cy="2215991"/>
          </a:xfrm>
          <a:prstGeom prst="rect">
            <a:avLst/>
          </a:prstGeom>
          <a:noFill/>
        </p:spPr>
        <p:txBody>
          <a:bodyPr wrap="none" rtlCol="0" anchor="ctr">
            <a:spAutoFit/>
          </a:bodyPr>
          <a:lstStyle/>
          <a:p>
            <a:pPr algn="ctr"/>
            <a:r>
              <a:rPr lang="en-US" sz="13800" b="1" dirty="0">
                <a:solidFill>
                  <a:schemeClr val="tx2"/>
                </a:solidFill>
                <a:latin typeface="Poppins" pitchFamily="2" charset="77"/>
                <a:cs typeface="Poppins" pitchFamily="2" charset="77"/>
              </a:rPr>
              <a:t>R</a:t>
            </a:r>
          </a:p>
        </p:txBody>
      </p:sp>
      <p:graphicFrame>
        <p:nvGraphicFramePr>
          <p:cNvPr id="12" name="Chart 11">
            <a:extLst>
              <a:ext uri="{FF2B5EF4-FFF2-40B4-BE49-F238E27FC236}">
                <a16:creationId xmlns:a16="http://schemas.microsoft.com/office/drawing/2014/main" id="{617A23D1-AE67-AE48-8197-ACDC1BD0325F}"/>
              </a:ext>
            </a:extLst>
          </p:cNvPr>
          <p:cNvGraphicFramePr/>
          <p:nvPr>
            <p:extLst>
              <p:ext uri="{D42A27DB-BD31-4B8C-83A1-F6EECF244321}">
                <p14:modId xmlns:p14="http://schemas.microsoft.com/office/powerpoint/2010/main" val="51022666"/>
              </p:ext>
            </p:extLst>
          </p:nvPr>
        </p:nvGraphicFramePr>
        <p:xfrm>
          <a:off x="14960671" y="3852793"/>
          <a:ext cx="2986380" cy="2990919"/>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a:extLst>
              <a:ext uri="{FF2B5EF4-FFF2-40B4-BE49-F238E27FC236}">
                <a16:creationId xmlns:a16="http://schemas.microsoft.com/office/drawing/2014/main" id="{5C10623C-5E3D-084A-90B8-899C666FC60A}"/>
              </a:ext>
            </a:extLst>
          </p:cNvPr>
          <p:cNvSpPr txBox="1"/>
          <p:nvPr/>
        </p:nvSpPr>
        <p:spPr>
          <a:xfrm>
            <a:off x="15709106" y="4295674"/>
            <a:ext cx="1489510" cy="2215991"/>
          </a:xfrm>
          <a:prstGeom prst="rect">
            <a:avLst/>
          </a:prstGeom>
          <a:noFill/>
        </p:spPr>
        <p:txBody>
          <a:bodyPr wrap="none" rtlCol="0" anchor="ctr">
            <a:spAutoFit/>
          </a:bodyPr>
          <a:lstStyle/>
          <a:p>
            <a:pPr algn="ctr"/>
            <a:r>
              <a:rPr lang="en-US" sz="13800" b="1" dirty="0">
                <a:solidFill>
                  <a:schemeClr val="tx2"/>
                </a:solidFill>
                <a:latin typeface="Poppins" pitchFamily="2" charset="77"/>
                <a:cs typeface="Poppins" pitchFamily="2" charset="77"/>
              </a:rPr>
              <a:t>A</a:t>
            </a:r>
          </a:p>
        </p:txBody>
      </p:sp>
      <p:graphicFrame>
        <p:nvGraphicFramePr>
          <p:cNvPr id="14" name="Chart 13">
            <a:extLst>
              <a:ext uri="{FF2B5EF4-FFF2-40B4-BE49-F238E27FC236}">
                <a16:creationId xmlns:a16="http://schemas.microsoft.com/office/drawing/2014/main" id="{3EDF382A-05FC-2548-A84E-C7869818330F}"/>
              </a:ext>
            </a:extLst>
          </p:cNvPr>
          <p:cNvGraphicFramePr/>
          <p:nvPr>
            <p:extLst>
              <p:ext uri="{D42A27DB-BD31-4B8C-83A1-F6EECF244321}">
                <p14:modId xmlns:p14="http://schemas.microsoft.com/office/powerpoint/2010/main" val="2733782039"/>
              </p:ext>
            </p:extLst>
          </p:nvPr>
        </p:nvGraphicFramePr>
        <p:xfrm>
          <a:off x="6430598" y="3852793"/>
          <a:ext cx="2986380" cy="2990919"/>
        </p:xfrm>
        <a:graphic>
          <a:graphicData uri="http://schemas.openxmlformats.org/drawingml/2006/chart">
            <c:chart xmlns:c="http://schemas.openxmlformats.org/drawingml/2006/chart" xmlns:r="http://schemas.openxmlformats.org/officeDocument/2006/relationships" r:id="rId6"/>
          </a:graphicData>
        </a:graphic>
      </p:graphicFrame>
      <p:sp>
        <p:nvSpPr>
          <p:cNvPr id="15" name="TextBox 14">
            <a:extLst>
              <a:ext uri="{FF2B5EF4-FFF2-40B4-BE49-F238E27FC236}">
                <a16:creationId xmlns:a16="http://schemas.microsoft.com/office/drawing/2014/main" id="{922F22FE-4116-1E45-A743-863331F49E27}"/>
              </a:ext>
            </a:extLst>
          </p:cNvPr>
          <p:cNvSpPr txBox="1"/>
          <p:nvPr/>
        </p:nvSpPr>
        <p:spPr>
          <a:xfrm>
            <a:off x="7187849" y="4295674"/>
            <a:ext cx="1471878" cy="2215991"/>
          </a:xfrm>
          <a:prstGeom prst="rect">
            <a:avLst/>
          </a:prstGeom>
          <a:noFill/>
        </p:spPr>
        <p:txBody>
          <a:bodyPr wrap="none" rtlCol="0" anchor="ctr">
            <a:spAutoFit/>
          </a:bodyPr>
          <a:lstStyle/>
          <a:p>
            <a:pPr algn="ctr"/>
            <a:r>
              <a:rPr lang="en-US" sz="13800" b="1" dirty="0">
                <a:solidFill>
                  <a:schemeClr val="tx2"/>
                </a:solidFill>
                <a:latin typeface="Poppins" pitchFamily="2" charset="77"/>
                <a:cs typeface="Poppins" pitchFamily="2" charset="77"/>
              </a:rPr>
              <a:t>D</a:t>
            </a:r>
          </a:p>
        </p:txBody>
      </p:sp>
      <p:sp>
        <p:nvSpPr>
          <p:cNvPr id="16" name="Subtitle 2">
            <a:extLst>
              <a:ext uri="{FF2B5EF4-FFF2-40B4-BE49-F238E27FC236}">
                <a16:creationId xmlns:a16="http://schemas.microsoft.com/office/drawing/2014/main" id="{4C0D870E-2DA9-D84A-835F-393E7BAE2175}"/>
              </a:ext>
            </a:extLst>
          </p:cNvPr>
          <p:cNvSpPr txBox="1">
            <a:spLocks/>
          </p:cNvSpPr>
          <p:nvPr/>
        </p:nvSpPr>
        <p:spPr>
          <a:xfrm>
            <a:off x="1771469" y="7567855"/>
            <a:ext cx="3774566"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It’s important to realize that by implementing change, you require employees to step outside of their comfort zone. They aren’t going to do so willingly unless you can.</a:t>
            </a:r>
          </a:p>
        </p:txBody>
      </p:sp>
      <p:sp>
        <p:nvSpPr>
          <p:cNvPr id="18" name="Subtitle 2">
            <a:extLst>
              <a:ext uri="{FF2B5EF4-FFF2-40B4-BE49-F238E27FC236}">
                <a16:creationId xmlns:a16="http://schemas.microsoft.com/office/drawing/2014/main" id="{CE506CBA-AB82-4947-8F0E-8A6328759E23}"/>
              </a:ext>
            </a:extLst>
          </p:cNvPr>
          <p:cNvSpPr txBox="1">
            <a:spLocks/>
          </p:cNvSpPr>
          <p:nvPr/>
        </p:nvSpPr>
        <p:spPr>
          <a:xfrm>
            <a:off x="6036504" y="7567855"/>
            <a:ext cx="3774566"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Understanding that there’s a need for change and wanting change to happen are two different things. When people honestly want to see positive change, they’ll go.</a:t>
            </a:r>
          </a:p>
        </p:txBody>
      </p:sp>
      <p:sp>
        <p:nvSpPr>
          <p:cNvPr id="19" name="Subtitle 2">
            <a:extLst>
              <a:ext uri="{FF2B5EF4-FFF2-40B4-BE49-F238E27FC236}">
                <a16:creationId xmlns:a16="http://schemas.microsoft.com/office/drawing/2014/main" id="{CEF7E9AD-8BBC-8844-A9D0-5522E7A92484}"/>
              </a:ext>
            </a:extLst>
          </p:cNvPr>
          <p:cNvSpPr txBox="1">
            <a:spLocks/>
          </p:cNvSpPr>
          <p:nvPr/>
        </p:nvSpPr>
        <p:spPr>
          <a:xfrm>
            <a:off x="10301541" y="7567855"/>
            <a:ext cx="3774566"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There’s no point in trying to implement change unless the people whose jobs are changing know how to get things done. Getting through this step could be.</a:t>
            </a:r>
          </a:p>
        </p:txBody>
      </p:sp>
      <p:sp>
        <p:nvSpPr>
          <p:cNvPr id="20" name="Subtitle 2">
            <a:extLst>
              <a:ext uri="{FF2B5EF4-FFF2-40B4-BE49-F238E27FC236}">
                <a16:creationId xmlns:a16="http://schemas.microsoft.com/office/drawing/2014/main" id="{9771AF7E-1E29-D64E-A1F7-4FA4ACB0F022}"/>
              </a:ext>
            </a:extLst>
          </p:cNvPr>
          <p:cNvSpPr txBox="1">
            <a:spLocks/>
          </p:cNvSpPr>
          <p:nvPr/>
        </p:nvSpPr>
        <p:spPr>
          <a:xfrm>
            <a:off x="14566578" y="7567855"/>
            <a:ext cx="3774566"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Knowing how to do something doesn’t necessarily mean that you can do it in practice. Here’s a simple example. When you were a kid, you knew that to ride a a.</a:t>
            </a:r>
          </a:p>
        </p:txBody>
      </p:sp>
      <p:sp>
        <p:nvSpPr>
          <p:cNvPr id="21" name="Subtitle 2">
            <a:extLst>
              <a:ext uri="{FF2B5EF4-FFF2-40B4-BE49-F238E27FC236}">
                <a16:creationId xmlns:a16="http://schemas.microsoft.com/office/drawing/2014/main" id="{AB6ADBC2-C7C9-6043-A1A6-AAB7D70E2E39}"/>
              </a:ext>
            </a:extLst>
          </p:cNvPr>
          <p:cNvSpPr txBox="1">
            <a:spLocks/>
          </p:cNvSpPr>
          <p:nvPr/>
        </p:nvSpPr>
        <p:spPr>
          <a:xfrm>
            <a:off x="18831615" y="7567855"/>
            <a:ext cx="3774566"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During this stage, you should also be on the lookout for areas where the new process isn’t serving you or is demotivating your staff. For instance, if you’ve. </a:t>
            </a:r>
          </a:p>
        </p:txBody>
      </p:sp>
      <p:sp>
        <p:nvSpPr>
          <p:cNvPr id="22" name="Rectangle 21">
            <a:extLst>
              <a:ext uri="{FF2B5EF4-FFF2-40B4-BE49-F238E27FC236}">
                <a16:creationId xmlns:a16="http://schemas.microsoft.com/office/drawing/2014/main" id="{2E1FC0D9-113F-904B-A552-8C649A123B02}"/>
              </a:ext>
            </a:extLst>
          </p:cNvPr>
          <p:cNvSpPr/>
          <p:nvPr/>
        </p:nvSpPr>
        <p:spPr>
          <a:xfrm>
            <a:off x="2426636" y="11334066"/>
            <a:ext cx="2464231" cy="274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Rectangle 22">
            <a:extLst>
              <a:ext uri="{FF2B5EF4-FFF2-40B4-BE49-F238E27FC236}">
                <a16:creationId xmlns:a16="http://schemas.microsoft.com/office/drawing/2014/main" id="{783F96F1-CBA0-C143-8ACF-C83031B64B78}"/>
              </a:ext>
            </a:extLst>
          </p:cNvPr>
          <p:cNvSpPr/>
          <p:nvPr/>
        </p:nvSpPr>
        <p:spPr>
          <a:xfrm>
            <a:off x="6691671" y="11334066"/>
            <a:ext cx="2464231" cy="2743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Rectangle 23">
            <a:extLst>
              <a:ext uri="{FF2B5EF4-FFF2-40B4-BE49-F238E27FC236}">
                <a16:creationId xmlns:a16="http://schemas.microsoft.com/office/drawing/2014/main" id="{47A67B59-19CC-EC45-9327-A7DC6C2C32ED}"/>
              </a:ext>
            </a:extLst>
          </p:cNvPr>
          <p:cNvSpPr/>
          <p:nvPr/>
        </p:nvSpPr>
        <p:spPr>
          <a:xfrm>
            <a:off x="10956709" y="11334066"/>
            <a:ext cx="2464231"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Rectangle 24">
            <a:extLst>
              <a:ext uri="{FF2B5EF4-FFF2-40B4-BE49-F238E27FC236}">
                <a16:creationId xmlns:a16="http://schemas.microsoft.com/office/drawing/2014/main" id="{AB4337A8-95B5-2C41-8E0C-3379E4D5163A}"/>
              </a:ext>
            </a:extLst>
          </p:cNvPr>
          <p:cNvSpPr/>
          <p:nvPr/>
        </p:nvSpPr>
        <p:spPr>
          <a:xfrm>
            <a:off x="15221750" y="11334066"/>
            <a:ext cx="2464231" cy="274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Rectangle 25">
            <a:extLst>
              <a:ext uri="{FF2B5EF4-FFF2-40B4-BE49-F238E27FC236}">
                <a16:creationId xmlns:a16="http://schemas.microsoft.com/office/drawing/2014/main" id="{D49F4A4D-0F6D-AD4F-89FE-9981944BDA06}"/>
              </a:ext>
            </a:extLst>
          </p:cNvPr>
          <p:cNvSpPr/>
          <p:nvPr/>
        </p:nvSpPr>
        <p:spPr>
          <a:xfrm>
            <a:off x="19486783" y="11334066"/>
            <a:ext cx="2464231" cy="2743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Tree>
    <p:extLst>
      <p:ext uri="{BB962C8B-B14F-4D97-AF65-F5344CB8AC3E}">
        <p14:creationId xmlns:p14="http://schemas.microsoft.com/office/powerpoint/2010/main" val="604666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F0C6E4A-72D3-F345-BFF3-2C9C7A5FACF2}"/>
              </a:ext>
            </a:extLst>
          </p:cNvPr>
          <p:cNvGrpSpPr/>
          <p:nvPr/>
        </p:nvGrpSpPr>
        <p:grpSpPr>
          <a:xfrm>
            <a:off x="783680" y="3571198"/>
            <a:ext cx="6279024" cy="5885596"/>
            <a:chOff x="4288944" y="4416983"/>
            <a:chExt cx="7171415" cy="6722072"/>
          </a:xfrm>
        </p:grpSpPr>
        <p:sp>
          <p:nvSpPr>
            <p:cNvPr id="2" name="Diagonal Stripe 1">
              <a:extLst>
                <a:ext uri="{FF2B5EF4-FFF2-40B4-BE49-F238E27FC236}">
                  <a16:creationId xmlns:a16="http://schemas.microsoft.com/office/drawing/2014/main" id="{15E3EE88-943B-7942-A889-6FEA132E47C3}"/>
                </a:ext>
              </a:extLst>
            </p:cNvPr>
            <p:cNvSpPr/>
            <p:nvPr/>
          </p:nvSpPr>
          <p:spPr>
            <a:xfrm rot="2700000">
              <a:off x="5962724" y="7315200"/>
              <a:ext cx="3823855" cy="3823855"/>
            </a:xfrm>
            <a:prstGeom prst="diagStripe">
              <a:avLst>
                <a:gd name="adj" fmla="val 6811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 name="Diagonal Stripe 2">
              <a:extLst>
                <a:ext uri="{FF2B5EF4-FFF2-40B4-BE49-F238E27FC236}">
                  <a16:creationId xmlns:a16="http://schemas.microsoft.com/office/drawing/2014/main" id="{DA812074-1FC7-7945-A24A-3C49657BB3E0}"/>
                </a:ext>
              </a:extLst>
            </p:cNvPr>
            <p:cNvSpPr/>
            <p:nvPr/>
          </p:nvSpPr>
          <p:spPr>
            <a:xfrm rot="17100000">
              <a:off x="7636504" y="4416983"/>
              <a:ext cx="3823855" cy="3823855"/>
            </a:xfrm>
            <a:prstGeom prst="diagStripe">
              <a:avLst>
                <a:gd name="adj" fmla="val 681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4" name="Diagonal Stripe 3">
              <a:extLst>
                <a:ext uri="{FF2B5EF4-FFF2-40B4-BE49-F238E27FC236}">
                  <a16:creationId xmlns:a16="http://schemas.microsoft.com/office/drawing/2014/main" id="{3F4D3A72-53CB-6E45-8FF8-A41A148519B5}"/>
                </a:ext>
              </a:extLst>
            </p:cNvPr>
            <p:cNvSpPr/>
            <p:nvPr/>
          </p:nvSpPr>
          <p:spPr>
            <a:xfrm rot="9900000">
              <a:off x="4288944" y="4416985"/>
              <a:ext cx="3823855" cy="3823855"/>
            </a:xfrm>
            <a:prstGeom prst="diagStripe">
              <a:avLst>
                <a:gd name="adj" fmla="val 6811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grpSp>
      <p:sp>
        <p:nvSpPr>
          <p:cNvPr id="6" name="TextBox 5">
            <a:extLst>
              <a:ext uri="{FF2B5EF4-FFF2-40B4-BE49-F238E27FC236}">
                <a16:creationId xmlns:a16="http://schemas.microsoft.com/office/drawing/2014/main" id="{C6C992AA-6D3C-7247-8282-5E38819B2A49}"/>
              </a:ext>
            </a:extLst>
          </p:cNvPr>
          <p:cNvSpPr txBox="1"/>
          <p:nvPr/>
        </p:nvSpPr>
        <p:spPr>
          <a:xfrm>
            <a:off x="7975187" y="612372"/>
            <a:ext cx="842730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ADKAR INFOGRAPHIC</a:t>
            </a:r>
          </a:p>
        </p:txBody>
      </p:sp>
      <p:sp>
        <p:nvSpPr>
          <p:cNvPr id="7" name="TextBox 6">
            <a:extLst>
              <a:ext uri="{FF2B5EF4-FFF2-40B4-BE49-F238E27FC236}">
                <a16:creationId xmlns:a16="http://schemas.microsoft.com/office/drawing/2014/main" id="{DAB0DB40-1A48-5444-BD59-2BB3C793735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8" name="Group 7">
            <a:extLst>
              <a:ext uri="{FF2B5EF4-FFF2-40B4-BE49-F238E27FC236}">
                <a16:creationId xmlns:a16="http://schemas.microsoft.com/office/drawing/2014/main" id="{E8337369-FEC8-6C48-9F51-DE004F8985C6}"/>
              </a:ext>
            </a:extLst>
          </p:cNvPr>
          <p:cNvGrpSpPr/>
          <p:nvPr/>
        </p:nvGrpSpPr>
        <p:grpSpPr>
          <a:xfrm>
            <a:off x="9049312" y="3571198"/>
            <a:ext cx="6279024" cy="5885596"/>
            <a:chOff x="4288944" y="4416983"/>
            <a:chExt cx="7171415" cy="6722072"/>
          </a:xfrm>
        </p:grpSpPr>
        <p:sp>
          <p:nvSpPr>
            <p:cNvPr id="9" name="Diagonal Stripe 8">
              <a:extLst>
                <a:ext uri="{FF2B5EF4-FFF2-40B4-BE49-F238E27FC236}">
                  <a16:creationId xmlns:a16="http://schemas.microsoft.com/office/drawing/2014/main" id="{52F3D50F-2B6C-944C-B2A7-4B2FF9D415B5}"/>
                </a:ext>
              </a:extLst>
            </p:cNvPr>
            <p:cNvSpPr/>
            <p:nvPr/>
          </p:nvSpPr>
          <p:spPr>
            <a:xfrm rot="2700000">
              <a:off x="5962724" y="7315200"/>
              <a:ext cx="3823855" cy="3823855"/>
            </a:xfrm>
            <a:prstGeom prst="diagStripe">
              <a:avLst>
                <a:gd name="adj" fmla="val 6811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0" name="Diagonal Stripe 9">
              <a:extLst>
                <a:ext uri="{FF2B5EF4-FFF2-40B4-BE49-F238E27FC236}">
                  <a16:creationId xmlns:a16="http://schemas.microsoft.com/office/drawing/2014/main" id="{4E030B4C-DFDB-7A4C-89C7-CE3824D24CD1}"/>
                </a:ext>
              </a:extLst>
            </p:cNvPr>
            <p:cNvSpPr/>
            <p:nvPr/>
          </p:nvSpPr>
          <p:spPr>
            <a:xfrm rot="17100000">
              <a:off x="7636504" y="4416983"/>
              <a:ext cx="3823855" cy="3823855"/>
            </a:xfrm>
            <a:prstGeom prst="diagStripe">
              <a:avLst>
                <a:gd name="adj" fmla="val 681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1" name="Diagonal Stripe 10">
              <a:extLst>
                <a:ext uri="{FF2B5EF4-FFF2-40B4-BE49-F238E27FC236}">
                  <a16:creationId xmlns:a16="http://schemas.microsoft.com/office/drawing/2014/main" id="{273E2B9C-8930-FC47-8A91-D6652A6EC9FA}"/>
                </a:ext>
              </a:extLst>
            </p:cNvPr>
            <p:cNvSpPr/>
            <p:nvPr/>
          </p:nvSpPr>
          <p:spPr>
            <a:xfrm rot="9900000">
              <a:off x="4288944" y="4416985"/>
              <a:ext cx="3823855" cy="3823855"/>
            </a:xfrm>
            <a:prstGeom prst="diagStripe">
              <a:avLst>
                <a:gd name="adj" fmla="val 6811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grpSp>
      <p:grpSp>
        <p:nvGrpSpPr>
          <p:cNvPr id="16" name="Group 15">
            <a:extLst>
              <a:ext uri="{FF2B5EF4-FFF2-40B4-BE49-F238E27FC236}">
                <a16:creationId xmlns:a16="http://schemas.microsoft.com/office/drawing/2014/main" id="{A6DCA026-FEF6-1149-9DA1-861C54F83ECE}"/>
              </a:ext>
            </a:extLst>
          </p:cNvPr>
          <p:cNvGrpSpPr/>
          <p:nvPr/>
        </p:nvGrpSpPr>
        <p:grpSpPr>
          <a:xfrm>
            <a:off x="17355113" y="3571198"/>
            <a:ext cx="6279024" cy="5885596"/>
            <a:chOff x="4288944" y="4416983"/>
            <a:chExt cx="7171415" cy="6722072"/>
          </a:xfrm>
        </p:grpSpPr>
        <p:sp>
          <p:nvSpPr>
            <p:cNvPr id="17" name="Diagonal Stripe 16">
              <a:extLst>
                <a:ext uri="{FF2B5EF4-FFF2-40B4-BE49-F238E27FC236}">
                  <a16:creationId xmlns:a16="http://schemas.microsoft.com/office/drawing/2014/main" id="{95DE1F25-56DD-4949-9F4A-D26ABE3BDE83}"/>
                </a:ext>
              </a:extLst>
            </p:cNvPr>
            <p:cNvSpPr/>
            <p:nvPr/>
          </p:nvSpPr>
          <p:spPr>
            <a:xfrm rot="2700000">
              <a:off x="5962724" y="7315200"/>
              <a:ext cx="3823855" cy="3823855"/>
            </a:xfrm>
            <a:prstGeom prst="diagStripe">
              <a:avLst>
                <a:gd name="adj" fmla="val 6811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8" name="Diagonal Stripe 17">
              <a:extLst>
                <a:ext uri="{FF2B5EF4-FFF2-40B4-BE49-F238E27FC236}">
                  <a16:creationId xmlns:a16="http://schemas.microsoft.com/office/drawing/2014/main" id="{54B5E514-86F7-7247-B2CD-DB7AC27F2BEC}"/>
                </a:ext>
              </a:extLst>
            </p:cNvPr>
            <p:cNvSpPr/>
            <p:nvPr/>
          </p:nvSpPr>
          <p:spPr>
            <a:xfrm rot="17100000">
              <a:off x="7636504" y="4416983"/>
              <a:ext cx="3823855" cy="3823855"/>
            </a:xfrm>
            <a:prstGeom prst="diagStripe">
              <a:avLst>
                <a:gd name="adj" fmla="val 681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9" name="Diagonal Stripe 18">
              <a:extLst>
                <a:ext uri="{FF2B5EF4-FFF2-40B4-BE49-F238E27FC236}">
                  <a16:creationId xmlns:a16="http://schemas.microsoft.com/office/drawing/2014/main" id="{635F0437-716A-7341-ACC5-F4652A3F3C2B}"/>
                </a:ext>
              </a:extLst>
            </p:cNvPr>
            <p:cNvSpPr/>
            <p:nvPr/>
          </p:nvSpPr>
          <p:spPr>
            <a:xfrm rot="9900000">
              <a:off x="4288944" y="4416985"/>
              <a:ext cx="3823855" cy="3823855"/>
            </a:xfrm>
            <a:prstGeom prst="diagStripe">
              <a:avLst>
                <a:gd name="adj" fmla="val 6811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grpSp>
      <p:grpSp>
        <p:nvGrpSpPr>
          <p:cNvPr id="20" name="Group 19">
            <a:extLst>
              <a:ext uri="{FF2B5EF4-FFF2-40B4-BE49-F238E27FC236}">
                <a16:creationId xmlns:a16="http://schemas.microsoft.com/office/drawing/2014/main" id="{FEEB2EB8-C6BA-844D-916B-C83842257861}"/>
              </a:ext>
            </a:extLst>
          </p:cNvPr>
          <p:cNvGrpSpPr/>
          <p:nvPr/>
        </p:nvGrpSpPr>
        <p:grpSpPr>
          <a:xfrm rot="10800000">
            <a:off x="13199843" y="1530833"/>
            <a:ext cx="6279024" cy="5885596"/>
            <a:chOff x="4288944" y="4416983"/>
            <a:chExt cx="7171415" cy="6722072"/>
          </a:xfrm>
        </p:grpSpPr>
        <p:sp>
          <p:nvSpPr>
            <p:cNvPr id="21" name="Diagonal Stripe 20">
              <a:extLst>
                <a:ext uri="{FF2B5EF4-FFF2-40B4-BE49-F238E27FC236}">
                  <a16:creationId xmlns:a16="http://schemas.microsoft.com/office/drawing/2014/main" id="{5E80DC11-0EF5-804A-AC2D-AFB5746D381E}"/>
                </a:ext>
              </a:extLst>
            </p:cNvPr>
            <p:cNvSpPr/>
            <p:nvPr/>
          </p:nvSpPr>
          <p:spPr>
            <a:xfrm rot="2700000">
              <a:off x="5962724" y="7315200"/>
              <a:ext cx="3823855" cy="3823855"/>
            </a:xfrm>
            <a:prstGeom prst="diagStripe">
              <a:avLst>
                <a:gd name="adj" fmla="val 6811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22" name="Diagonal Stripe 21">
              <a:extLst>
                <a:ext uri="{FF2B5EF4-FFF2-40B4-BE49-F238E27FC236}">
                  <a16:creationId xmlns:a16="http://schemas.microsoft.com/office/drawing/2014/main" id="{B4924EEE-D718-CC48-A987-BD7522B2CFF6}"/>
                </a:ext>
              </a:extLst>
            </p:cNvPr>
            <p:cNvSpPr/>
            <p:nvPr/>
          </p:nvSpPr>
          <p:spPr>
            <a:xfrm rot="17100000">
              <a:off x="7636504" y="4416983"/>
              <a:ext cx="3823855" cy="3823855"/>
            </a:xfrm>
            <a:prstGeom prst="diagStripe">
              <a:avLst>
                <a:gd name="adj" fmla="val 681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23" name="Diagonal Stripe 22">
              <a:extLst>
                <a:ext uri="{FF2B5EF4-FFF2-40B4-BE49-F238E27FC236}">
                  <a16:creationId xmlns:a16="http://schemas.microsoft.com/office/drawing/2014/main" id="{5F779717-3E85-1D48-B6DA-A3D140130AD6}"/>
                </a:ext>
              </a:extLst>
            </p:cNvPr>
            <p:cNvSpPr/>
            <p:nvPr/>
          </p:nvSpPr>
          <p:spPr>
            <a:xfrm rot="9900000">
              <a:off x="4288944" y="4416985"/>
              <a:ext cx="3823855" cy="3823855"/>
            </a:xfrm>
            <a:prstGeom prst="diagStripe">
              <a:avLst>
                <a:gd name="adj" fmla="val 6811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grpSp>
      <p:grpSp>
        <p:nvGrpSpPr>
          <p:cNvPr id="24" name="Group 23">
            <a:extLst>
              <a:ext uri="{FF2B5EF4-FFF2-40B4-BE49-F238E27FC236}">
                <a16:creationId xmlns:a16="http://schemas.microsoft.com/office/drawing/2014/main" id="{670255E9-B3B4-D146-A2A6-39D402CE9718}"/>
              </a:ext>
            </a:extLst>
          </p:cNvPr>
          <p:cNvGrpSpPr/>
          <p:nvPr/>
        </p:nvGrpSpPr>
        <p:grpSpPr>
          <a:xfrm rot="10800000">
            <a:off x="4916198" y="1530833"/>
            <a:ext cx="6279024" cy="5885596"/>
            <a:chOff x="4288944" y="4416983"/>
            <a:chExt cx="7171415" cy="6722072"/>
          </a:xfrm>
        </p:grpSpPr>
        <p:sp>
          <p:nvSpPr>
            <p:cNvPr id="25" name="Diagonal Stripe 24">
              <a:extLst>
                <a:ext uri="{FF2B5EF4-FFF2-40B4-BE49-F238E27FC236}">
                  <a16:creationId xmlns:a16="http://schemas.microsoft.com/office/drawing/2014/main" id="{C227717D-F0BA-3044-87F8-7C8F16914B5A}"/>
                </a:ext>
              </a:extLst>
            </p:cNvPr>
            <p:cNvSpPr/>
            <p:nvPr/>
          </p:nvSpPr>
          <p:spPr>
            <a:xfrm rot="2700000">
              <a:off x="5962724" y="7315200"/>
              <a:ext cx="3823855" cy="3823855"/>
            </a:xfrm>
            <a:prstGeom prst="diagStripe">
              <a:avLst>
                <a:gd name="adj" fmla="val 6811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26" name="Diagonal Stripe 25">
              <a:extLst>
                <a:ext uri="{FF2B5EF4-FFF2-40B4-BE49-F238E27FC236}">
                  <a16:creationId xmlns:a16="http://schemas.microsoft.com/office/drawing/2014/main" id="{637ADE11-9996-7944-A46D-A4001A53DFFA}"/>
                </a:ext>
              </a:extLst>
            </p:cNvPr>
            <p:cNvSpPr/>
            <p:nvPr/>
          </p:nvSpPr>
          <p:spPr>
            <a:xfrm rot="17100000">
              <a:off x="7636504" y="4416983"/>
              <a:ext cx="3823855" cy="3823855"/>
            </a:xfrm>
            <a:prstGeom prst="diagStripe">
              <a:avLst>
                <a:gd name="adj" fmla="val 681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27" name="Diagonal Stripe 26">
              <a:extLst>
                <a:ext uri="{FF2B5EF4-FFF2-40B4-BE49-F238E27FC236}">
                  <a16:creationId xmlns:a16="http://schemas.microsoft.com/office/drawing/2014/main" id="{BA72BBE9-FA05-D44F-8B23-497432E7F71C}"/>
                </a:ext>
              </a:extLst>
            </p:cNvPr>
            <p:cNvSpPr/>
            <p:nvPr/>
          </p:nvSpPr>
          <p:spPr>
            <a:xfrm rot="9900000">
              <a:off x="4288944" y="4416985"/>
              <a:ext cx="3823855" cy="3823855"/>
            </a:xfrm>
            <a:prstGeom prst="diagStripe">
              <a:avLst>
                <a:gd name="adj" fmla="val 6811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grpSp>
      <p:sp>
        <p:nvSpPr>
          <p:cNvPr id="28" name="TextBox 27">
            <a:extLst>
              <a:ext uri="{FF2B5EF4-FFF2-40B4-BE49-F238E27FC236}">
                <a16:creationId xmlns:a16="http://schemas.microsoft.com/office/drawing/2014/main" id="{45B5BDBA-7BCD-6345-9489-FABB328EF3CD}"/>
              </a:ext>
            </a:extLst>
          </p:cNvPr>
          <p:cNvSpPr txBox="1"/>
          <p:nvPr/>
        </p:nvSpPr>
        <p:spPr>
          <a:xfrm>
            <a:off x="3193385" y="4978473"/>
            <a:ext cx="1489510" cy="2215991"/>
          </a:xfrm>
          <a:prstGeom prst="rect">
            <a:avLst/>
          </a:prstGeom>
          <a:noFill/>
        </p:spPr>
        <p:txBody>
          <a:bodyPr wrap="none" rtlCol="0" anchor="ctr">
            <a:spAutoFit/>
          </a:bodyPr>
          <a:lstStyle/>
          <a:p>
            <a:pPr algn="ctr"/>
            <a:r>
              <a:rPr lang="en-US" sz="13800" b="1" dirty="0">
                <a:solidFill>
                  <a:schemeClr val="tx2"/>
                </a:solidFill>
                <a:latin typeface="Poppins" pitchFamily="2" charset="77"/>
                <a:cs typeface="Poppins" pitchFamily="2" charset="77"/>
              </a:rPr>
              <a:t>A</a:t>
            </a:r>
          </a:p>
        </p:txBody>
      </p:sp>
      <p:sp>
        <p:nvSpPr>
          <p:cNvPr id="29" name="TextBox 28">
            <a:extLst>
              <a:ext uri="{FF2B5EF4-FFF2-40B4-BE49-F238E27FC236}">
                <a16:creationId xmlns:a16="http://schemas.microsoft.com/office/drawing/2014/main" id="{95D615CF-C142-414D-B873-1287B902589D}"/>
              </a:ext>
            </a:extLst>
          </p:cNvPr>
          <p:cNvSpPr txBox="1"/>
          <p:nvPr/>
        </p:nvSpPr>
        <p:spPr>
          <a:xfrm>
            <a:off x="11480137" y="4978472"/>
            <a:ext cx="1417376" cy="2215991"/>
          </a:xfrm>
          <a:prstGeom prst="rect">
            <a:avLst/>
          </a:prstGeom>
          <a:noFill/>
        </p:spPr>
        <p:txBody>
          <a:bodyPr wrap="none" rtlCol="0" anchor="ctr">
            <a:spAutoFit/>
          </a:bodyPr>
          <a:lstStyle/>
          <a:p>
            <a:pPr algn="ctr"/>
            <a:r>
              <a:rPr lang="en-US" sz="13800" b="1" dirty="0">
                <a:solidFill>
                  <a:schemeClr val="tx2"/>
                </a:solidFill>
                <a:latin typeface="Poppins" pitchFamily="2" charset="77"/>
                <a:cs typeface="Poppins" pitchFamily="2" charset="77"/>
              </a:rPr>
              <a:t>K</a:t>
            </a:r>
          </a:p>
        </p:txBody>
      </p:sp>
      <p:sp>
        <p:nvSpPr>
          <p:cNvPr id="30" name="TextBox 29">
            <a:extLst>
              <a:ext uri="{FF2B5EF4-FFF2-40B4-BE49-F238E27FC236}">
                <a16:creationId xmlns:a16="http://schemas.microsoft.com/office/drawing/2014/main" id="{B5EC6DC9-57F5-D94A-9631-0F467BFD495F}"/>
              </a:ext>
            </a:extLst>
          </p:cNvPr>
          <p:cNvSpPr txBox="1"/>
          <p:nvPr/>
        </p:nvSpPr>
        <p:spPr>
          <a:xfrm>
            <a:off x="19824366" y="4978472"/>
            <a:ext cx="1338829" cy="2215991"/>
          </a:xfrm>
          <a:prstGeom prst="rect">
            <a:avLst/>
          </a:prstGeom>
          <a:noFill/>
        </p:spPr>
        <p:txBody>
          <a:bodyPr wrap="none" rtlCol="0" anchor="ctr">
            <a:spAutoFit/>
          </a:bodyPr>
          <a:lstStyle/>
          <a:p>
            <a:pPr algn="ctr"/>
            <a:r>
              <a:rPr lang="en-US" sz="13800" b="1" dirty="0">
                <a:solidFill>
                  <a:schemeClr val="tx2"/>
                </a:solidFill>
                <a:latin typeface="Poppins" pitchFamily="2" charset="77"/>
                <a:cs typeface="Poppins" pitchFamily="2" charset="77"/>
              </a:rPr>
              <a:t>R</a:t>
            </a:r>
          </a:p>
        </p:txBody>
      </p:sp>
      <p:sp>
        <p:nvSpPr>
          <p:cNvPr id="31" name="TextBox 30">
            <a:extLst>
              <a:ext uri="{FF2B5EF4-FFF2-40B4-BE49-F238E27FC236}">
                <a16:creationId xmlns:a16="http://schemas.microsoft.com/office/drawing/2014/main" id="{B824CF6E-FF84-3846-9628-36933925559D}"/>
              </a:ext>
            </a:extLst>
          </p:cNvPr>
          <p:cNvSpPr txBox="1"/>
          <p:nvPr/>
        </p:nvSpPr>
        <p:spPr>
          <a:xfrm>
            <a:off x="15594600" y="3825228"/>
            <a:ext cx="1489510" cy="2215991"/>
          </a:xfrm>
          <a:prstGeom prst="rect">
            <a:avLst/>
          </a:prstGeom>
          <a:noFill/>
        </p:spPr>
        <p:txBody>
          <a:bodyPr wrap="none" rtlCol="0" anchor="ctr">
            <a:spAutoFit/>
          </a:bodyPr>
          <a:lstStyle/>
          <a:p>
            <a:pPr algn="ctr"/>
            <a:r>
              <a:rPr lang="en-US" sz="13800" b="1" dirty="0">
                <a:solidFill>
                  <a:schemeClr val="tx2"/>
                </a:solidFill>
                <a:latin typeface="Poppins" pitchFamily="2" charset="77"/>
                <a:cs typeface="Poppins" pitchFamily="2" charset="77"/>
              </a:rPr>
              <a:t>A</a:t>
            </a:r>
          </a:p>
        </p:txBody>
      </p:sp>
      <p:sp>
        <p:nvSpPr>
          <p:cNvPr id="32" name="TextBox 31">
            <a:extLst>
              <a:ext uri="{FF2B5EF4-FFF2-40B4-BE49-F238E27FC236}">
                <a16:creationId xmlns:a16="http://schemas.microsoft.com/office/drawing/2014/main" id="{A4340B7E-CF88-2B44-9782-45ED73272FED}"/>
              </a:ext>
            </a:extLst>
          </p:cNvPr>
          <p:cNvSpPr txBox="1"/>
          <p:nvPr/>
        </p:nvSpPr>
        <p:spPr>
          <a:xfrm>
            <a:off x="7318514" y="3825227"/>
            <a:ext cx="1471878" cy="2215991"/>
          </a:xfrm>
          <a:prstGeom prst="rect">
            <a:avLst/>
          </a:prstGeom>
          <a:noFill/>
        </p:spPr>
        <p:txBody>
          <a:bodyPr wrap="none" rtlCol="0" anchor="ctr">
            <a:spAutoFit/>
          </a:bodyPr>
          <a:lstStyle/>
          <a:p>
            <a:pPr algn="ctr"/>
            <a:r>
              <a:rPr lang="en-US" sz="13800" b="1" dirty="0">
                <a:solidFill>
                  <a:schemeClr val="tx2"/>
                </a:solidFill>
                <a:latin typeface="Poppins" pitchFamily="2" charset="77"/>
                <a:cs typeface="Poppins" pitchFamily="2" charset="77"/>
              </a:rPr>
              <a:t>D</a:t>
            </a:r>
          </a:p>
        </p:txBody>
      </p:sp>
      <p:sp>
        <p:nvSpPr>
          <p:cNvPr id="33" name="Subtitle 2">
            <a:extLst>
              <a:ext uri="{FF2B5EF4-FFF2-40B4-BE49-F238E27FC236}">
                <a16:creationId xmlns:a16="http://schemas.microsoft.com/office/drawing/2014/main" id="{3111A05B-EC60-4841-B25F-CE6E0B57D359}"/>
              </a:ext>
            </a:extLst>
          </p:cNvPr>
          <p:cNvSpPr txBox="1">
            <a:spLocks/>
          </p:cNvSpPr>
          <p:nvPr/>
        </p:nvSpPr>
        <p:spPr>
          <a:xfrm>
            <a:off x="2018928" y="8419279"/>
            <a:ext cx="3774566"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It’s important to realize that by implementing change, you require employees to step outside of their comfort zone. They aren’t going to do so willingly unless you can.</a:t>
            </a:r>
          </a:p>
        </p:txBody>
      </p:sp>
      <p:sp>
        <p:nvSpPr>
          <p:cNvPr id="34" name="Subtitle 2">
            <a:extLst>
              <a:ext uri="{FF2B5EF4-FFF2-40B4-BE49-F238E27FC236}">
                <a16:creationId xmlns:a16="http://schemas.microsoft.com/office/drawing/2014/main" id="{04DDD4C4-5E78-8F43-84BC-9A4F4A978658}"/>
              </a:ext>
            </a:extLst>
          </p:cNvPr>
          <p:cNvSpPr txBox="1">
            <a:spLocks/>
          </p:cNvSpPr>
          <p:nvPr/>
        </p:nvSpPr>
        <p:spPr>
          <a:xfrm>
            <a:off x="6163120" y="8419279"/>
            <a:ext cx="3774566"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Understanding that there’s a need for change and wanting change to happen are two different things. When people honestly want to see positive change, they’ll go.</a:t>
            </a:r>
          </a:p>
        </p:txBody>
      </p:sp>
      <p:sp>
        <p:nvSpPr>
          <p:cNvPr id="35" name="Subtitle 2">
            <a:extLst>
              <a:ext uri="{FF2B5EF4-FFF2-40B4-BE49-F238E27FC236}">
                <a16:creationId xmlns:a16="http://schemas.microsoft.com/office/drawing/2014/main" id="{DFF48A65-A3DD-4648-A6DC-21CF8FF7B43D}"/>
              </a:ext>
            </a:extLst>
          </p:cNvPr>
          <p:cNvSpPr txBox="1">
            <a:spLocks/>
          </p:cNvSpPr>
          <p:nvPr/>
        </p:nvSpPr>
        <p:spPr>
          <a:xfrm>
            <a:off x="10301541" y="8419279"/>
            <a:ext cx="3774566"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There’s no point in trying to implement change unless the people whose jobs are changing know how to get things done. Getting through this step could be.</a:t>
            </a:r>
          </a:p>
        </p:txBody>
      </p:sp>
      <p:sp>
        <p:nvSpPr>
          <p:cNvPr id="36" name="Subtitle 2">
            <a:extLst>
              <a:ext uri="{FF2B5EF4-FFF2-40B4-BE49-F238E27FC236}">
                <a16:creationId xmlns:a16="http://schemas.microsoft.com/office/drawing/2014/main" id="{CE5D1D23-CADC-F740-9CEA-77714CC60592}"/>
              </a:ext>
            </a:extLst>
          </p:cNvPr>
          <p:cNvSpPr txBox="1">
            <a:spLocks/>
          </p:cNvSpPr>
          <p:nvPr/>
        </p:nvSpPr>
        <p:spPr>
          <a:xfrm>
            <a:off x="14439962" y="8419279"/>
            <a:ext cx="3774566"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Knowing how to do something doesn’t necessarily mean that you can do it in practice. Here’s a simple example. When you were a kid, you knew that to ride a a.</a:t>
            </a:r>
          </a:p>
        </p:txBody>
      </p:sp>
      <p:sp>
        <p:nvSpPr>
          <p:cNvPr id="37" name="Subtitle 2">
            <a:extLst>
              <a:ext uri="{FF2B5EF4-FFF2-40B4-BE49-F238E27FC236}">
                <a16:creationId xmlns:a16="http://schemas.microsoft.com/office/drawing/2014/main" id="{8118C4C1-9961-EA46-AC9A-972C46D78E66}"/>
              </a:ext>
            </a:extLst>
          </p:cNvPr>
          <p:cNvSpPr txBox="1">
            <a:spLocks/>
          </p:cNvSpPr>
          <p:nvPr/>
        </p:nvSpPr>
        <p:spPr>
          <a:xfrm>
            <a:off x="18601571" y="8419279"/>
            <a:ext cx="3774566"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During this stage, you should also be on the lookout for areas where the new process isn’t serving you or is demotivating your staff. For instance, if you’ve. </a:t>
            </a:r>
          </a:p>
        </p:txBody>
      </p:sp>
    </p:spTree>
    <p:extLst>
      <p:ext uri="{BB962C8B-B14F-4D97-AF65-F5344CB8AC3E}">
        <p14:creationId xmlns:p14="http://schemas.microsoft.com/office/powerpoint/2010/main" val="354923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4BAB569-8396-D04D-A8A6-F3896723DEA4}"/>
              </a:ext>
            </a:extLst>
          </p:cNvPr>
          <p:cNvSpPr/>
          <p:nvPr/>
        </p:nvSpPr>
        <p:spPr>
          <a:xfrm>
            <a:off x="1538351" y="4028303"/>
            <a:ext cx="4561240" cy="78094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EDF04A48-28DA-D84A-B908-6005AB7AF722}"/>
              </a:ext>
            </a:extLst>
          </p:cNvPr>
          <p:cNvSpPr/>
          <p:nvPr/>
        </p:nvSpPr>
        <p:spPr>
          <a:xfrm>
            <a:off x="5709090" y="4533623"/>
            <a:ext cx="4561240" cy="67988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Rectangle 3">
            <a:extLst>
              <a:ext uri="{FF2B5EF4-FFF2-40B4-BE49-F238E27FC236}">
                <a16:creationId xmlns:a16="http://schemas.microsoft.com/office/drawing/2014/main" id="{34071CF9-69A1-1B47-95E4-8EED83D241D8}"/>
              </a:ext>
            </a:extLst>
          </p:cNvPr>
          <p:cNvSpPr/>
          <p:nvPr/>
        </p:nvSpPr>
        <p:spPr>
          <a:xfrm>
            <a:off x="9895364" y="5038941"/>
            <a:ext cx="4561240" cy="578819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Rectangle 2">
            <a:extLst>
              <a:ext uri="{FF2B5EF4-FFF2-40B4-BE49-F238E27FC236}">
                <a16:creationId xmlns:a16="http://schemas.microsoft.com/office/drawing/2014/main" id="{4779AD17-22D2-FC46-A121-1CC120FC823D}"/>
              </a:ext>
            </a:extLst>
          </p:cNvPr>
          <p:cNvSpPr/>
          <p:nvPr/>
        </p:nvSpPr>
        <p:spPr>
          <a:xfrm>
            <a:off x="14066103" y="5620825"/>
            <a:ext cx="4561240" cy="462442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 name="Right Arrow 1">
            <a:extLst>
              <a:ext uri="{FF2B5EF4-FFF2-40B4-BE49-F238E27FC236}">
                <a16:creationId xmlns:a16="http://schemas.microsoft.com/office/drawing/2014/main" id="{C3CE4DBB-57C8-D145-A3BB-99BCBB088BCD}"/>
              </a:ext>
            </a:extLst>
          </p:cNvPr>
          <p:cNvSpPr/>
          <p:nvPr/>
        </p:nvSpPr>
        <p:spPr>
          <a:xfrm>
            <a:off x="18278059" y="4426434"/>
            <a:ext cx="4561240" cy="7013209"/>
          </a:xfrm>
          <a:prstGeom prst="rightArrow">
            <a:avLst>
              <a:gd name="adj1" fmla="val 50000"/>
              <a:gd name="adj2" fmla="val 4729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TextBox 7">
            <a:extLst>
              <a:ext uri="{FF2B5EF4-FFF2-40B4-BE49-F238E27FC236}">
                <a16:creationId xmlns:a16="http://schemas.microsoft.com/office/drawing/2014/main" id="{35C631B4-B553-CD49-AF5A-16A3D0235083}"/>
              </a:ext>
            </a:extLst>
          </p:cNvPr>
          <p:cNvSpPr txBox="1"/>
          <p:nvPr/>
        </p:nvSpPr>
        <p:spPr>
          <a:xfrm>
            <a:off x="7975187" y="612372"/>
            <a:ext cx="842730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ADKAR INFOGRAPHIC</a:t>
            </a:r>
          </a:p>
        </p:txBody>
      </p:sp>
      <p:sp>
        <p:nvSpPr>
          <p:cNvPr id="9" name="TextBox 8">
            <a:extLst>
              <a:ext uri="{FF2B5EF4-FFF2-40B4-BE49-F238E27FC236}">
                <a16:creationId xmlns:a16="http://schemas.microsoft.com/office/drawing/2014/main" id="{E324178C-DA3F-BF46-A891-A88783D9259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0" name="Subtitle 2">
            <a:extLst>
              <a:ext uri="{FF2B5EF4-FFF2-40B4-BE49-F238E27FC236}">
                <a16:creationId xmlns:a16="http://schemas.microsoft.com/office/drawing/2014/main" id="{07AB279B-AB52-D84F-BCAF-C732FE007168}"/>
              </a:ext>
            </a:extLst>
          </p:cNvPr>
          <p:cNvSpPr txBox="1">
            <a:spLocks/>
          </p:cNvSpPr>
          <p:nvPr/>
        </p:nvSpPr>
        <p:spPr>
          <a:xfrm>
            <a:off x="1720480" y="6684967"/>
            <a:ext cx="3774566"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It’s important to realize that by implementing change, you require employees to step outside of their comfort zone. They aren’t going to do so willingly unless you can.</a:t>
            </a:r>
          </a:p>
        </p:txBody>
      </p:sp>
      <p:sp>
        <p:nvSpPr>
          <p:cNvPr id="11" name="Subtitle 2">
            <a:extLst>
              <a:ext uri="{FF2B5EF4-FFF2-40B4-BE49-F238E27FC236}">
                <a16:creationId xmlns:a16="http://schemas.microsoft.com/office/drawing/2014/main" id="{A58A8795-4A47-8947-843F-FA9E2D34CC43}"/>
              </a:ext>
            </a:extLst>
          </p:cNvPr>
          <p:cNvSpPr txBox="1">
            <a:spLocks/>
          </p:cNvSpPr>
          <p:nvPr/>
        </p:nvSpPr>
        <p:spPr>
          <a:xfrm>
            <a:off x="18376287" y="7370157"/>
            <a:ext cx="3774566"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During this stage, you should also be on the lookout for areas where the new process isn’t.</a:t>
            </a:r>
          </a:p>
        </p:txBody>
      </p:sp>
      <p:sp>
        <p:nvSpPr>
          <p:cNvPr id="12" name="TextBox 11">
            <a:extLst>
              <a:ext uri="{FF2B5EF4-FFF2-40B4-BE49-F238E27FC236}">
                <a16:creationId xmlns:a16="http://schemas.microsoft.com/office/drawing/2014/main" id="{5F293CFA-BA60-0845-88EA-8B3F6C849F66}"/>
              </a:ext>
            </a:extLst>
          </p:cNvPr>
          <p:cNvSpPr txBox="1"/>
          <p:nvPr/>
        </p:nvSpPr>
        <p:spPr>
          <a:xfrm>
            <a:off x="2235432" y="5991091"/>
            <a:ext cx="274466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AWARENESS</a:t>
            </a:r>
          </a:p>
        </p:txBody>
      </p:sp>
      <p:sp>
        <p:nvSpPr>
          <p:cNvPr id="13" name="TextBox 12">
            <a:extLst>
              <a:ext uri="{FF2B5EF4-FFF2-40B4-BE49-F238E27FC236}">
                <a16:creationId xmlns:a16="http://schemas.microsoft.com/office/drawing/2014/main" id="{8357E088-12B5-2941-8010-C32D4D741184}"/>
              </a:ext>
            </a:extLst>
          </p:cNvPr>
          <p:cNvSpPr txBox="1"/>
          <p:nvPr/>
        </p:nvSpPr>
        <p:spPr>
          <a:xfrm>
            <a:off x="10601130" y="5994178"/>
            <a:ext cx="278153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KNOWLEDGE</a:t>
            </a:r>
          </a:p>
        </p:txBody>
      </p:sp>
      <p:sp>
        <p:nvSpPr>
          <p:cNvPr id="15" name="TextBox 14">
            <a:extLst>
              <a:ext uri="{FF2B5EF4-FFF2-40B4-BE49-F238E27FC236}">
                <a16:creationId xmlns:a16="http://schemas.microsoft.com/office/drawing/2014/main" id="{51C06DB2-1E92-2943-A2C3-2EE1C20CC4AF}"/>
              </a:ext>
            </a:extLst>
          </p:cNvPr>
          <p:cNvSpPr txBox="1"/>
          <p:nvPr/>
        </p:nvSpPr>
        <p:spPr>
          <a:xfrm>
            <a:off x="15320403" y="5991091"/>
            <a:ext cx="1715534"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ABILITY</a:t>
            </a:r>
          </a:p>
        </p:txBody>
      </p:sp>
      <p:sp>
        <p:nvSpPr>
          <p:cNvPr id="16" name="TextBox 15">
            <a:extLst>
              <a:ext uri="{FF2B5EF4-FFF2-40B4-BE49-F238E27FC236}">
                <a16:creationId xmlns:a16="http://schemas.microsoft.com/office/drawing/2014/main" id="{AD282EA6-509B-5649-99AD-7273ABCC529D}"/>
              </a:ext>
            </a:extLst>
          </p:cNvPr>
          <p:cNvSpPr txBox="1"/>
          <p:nvPr/>
        </p:nvSpPr>
        <p:spPr>
          <a:xfrm>
            <a:off x="18468207" y="6672508"/>
            <a:ext cx="3602268"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REINFORCEMENT</a:t>
            </a:r>
          </a:p>
        </p:txBody>
      </p:sp>
      <p:sp>
        <p:nvSpPr>
          <p:cNvPr id="17" name="Subtitle 2">
            <a:extLst>
              <a:ext uri="{FF2B5EF4-FFF2-40B4-BE49-F238E27FC236}">
                <a16:creationId xmlns:a16="http://schemas.microsoft.com/office/drawing/2014/main" id="{9170AF4D-57A5-1540-9505-FC09D45E7045}"/>
              </a:ext>
            </a:extLst>
          </p:cNvPr>
          <p:cNvSpPr txBox="1">
            <a:spLocks/>
          </p:cNvSpPr>
          <p:nvPr/>
        </p:nvSpPr>
        <p:spPr>
          <a:xfrm>
            <a:off x="14290887" y="6670709"/>
            <a:ext cx="3774566"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Knowing how to do something doesn’t necessarily mean that you can do it in practice. Here’s a simple example. When you were a kid, you knew that ride a bicycle.</a:t>
            </a:r>
          </a:p>
        </p:txBody>
      </p:sp>
      <p:sp>
        <p:nvSpPr>
          <p:cNvPr id="18" name="Subtitle 2">
            <a:extLst>
              <a:ext uri="{FF2B5EF4-FFF2-40B4-BE49-F238E27FC236}">
                <a16:creationId xmlns:a16="http://schemas.microsoft.com/office/drawing/2014/main" id="{B297115F-2986-BF49-90E8-48DB31899CDD}"/>
              </a:ext>
            </a:extLst>
          </p:cNvPr>
          <p:cNvSpPr txBox="1">
            <a:spLocks/>
          </p:cNvSpPr>
          <p:nvPr/>
        </p:nvSpPr>
        <p:spPr>
          <a:xfrm>
            <a:off x="10104613" y="6684968"/>
            <a:ext cx="3774566"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There’s no point in trying to implement change unless the people whose jobs are changing know how to get things done. Getting through this step could be.</a:t>
            </a:r>
          </a:p>
        </p:txBody>
      </p:sp>
      <p:sp>
        <p:nvSpPr>
          <p:cNvPr id="14" name="TextBox 13">
            <a:extLst>
              <a:ext uri="{FF2B5EF4-FFF2-40B4-BE49-F238E27FC236}">
                <a16:creationId xmlns:a16="http://schemas.microsoft.com/office/drawing/2014/main" id="{DABAC3D0-F19E-F849-BA49-C1714427E951}"/>
              </a:ext>
            </a:extLst>
          </p:cNvPr>
          <p:cNvSpPr txBox="1"/>
          <p:nvPr/>
        </p:nvSpPr>
        <p:spPr>
          <a:xfrm>
            <a:off x="6996712" y="5991092"/>
            <a:ext cx="1566455"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DESIRE</a:t>
            </a:r>
          </a:p>
        </p:txBody>
      </p:sp>
      <p:sp>
        <p:nvSpPr>
          <p:cNvPr id="20" name="Subtitle 2">
            <a:extLst>
              <a:ext uri="{FF2B5EF4-FFF2-40B4-BE49-F238E27FC236}">
                <a16:creationId xmlns:a16="http://schemas.microsoft.com/office/drawing/2014/main" id="{BBC1EB4A-3A14-2047-8665-47BFA2088EC2}"/>
              </a:ext>
            </a:extLst>
          </p:cNvPr>
          <p:cNvSpPr txBox="1">
            <a:spLocks/>
          </p:cNvSpPr>
          <p:nvPr/>
        </p:nvSpPr>
        <p:spPr>
          <a:xfrm>
            <a:off x="5892657" y="6684968"/>
            <a:ext cx="3774566"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Understanding that there’s a need for change and wanting change to happen are two different things. When people honestly want to see positive change, they’ll go.</a:t>
            </a:r>
          </a:p>
        </p:txBody>
      </p:sp>
    </p:spTree>
    <p:extLst>
      <p:ext uri="{BB962C8B-B14F-4D97-AF65-F5344CB8AC3E}">
        <p14:creationId xmlns:p14="http://schemas.microsoft.com/office/powerpoint/2010/main" val="3867166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FEDC791-1210-5348-AF5D-5B6AED1C85DB}"/>
              </a:ext>
            </a:extLst>
          </p:cNvPr>
          <p:cNvSpPr/>
          <p:nvPr/>
        </p:nvSpPr>
        <p:spPr>
          <a:xfrm>
            <a:off x="3756025" y="2489200"/>
            <a:ext cx="17678400" cy="10464800"/>
          </a:xfrm>
          <a:prstGeom prst="roundRect">
            <a:avLst>
              <a:gd name="adj" fmla="val 3075"/>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Shape 47653">
            <a:extLst>
              <a:ext uri="{FF2B5EF4-FFF2-40B4-BE49-F238E27FC236}">
                <a16:creationId xmlns:a16="http://schemas.microsoft.com/office/drawing/2014/main" id="{B8AD9C4A-6194-FA48-B7B2-63C16329867E}"/>
              </a:ext>
            </a:extLst>
          </p:cNvPr>
          <p:cNvSpPr/>
          <p:nvPr/>
        </p:nvSpPr>
        <p:spPr>
          <a:xfrm rot="10800000">
            <a:off x="2585817" y="4190654"/>
            <a:ext cx="1170208" cy="5207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 name="Shape 47654">
            <a:extLst>
              <a:ext uri="{FF2B5EF4-FFF2-40B4-BE49-F238E27FC236}">
                <a16:creationId xmlns:a16="http://schemas.microsoft.com/office/drawing/2014/main" id="{E7EDCB58-19BF-114E-B811-1D8FF0C1A0AE}"/>
              </a:ext>
            </a:extLst>
          </p:cNvPr>
          <p:cNvSpPr/>
          <p:nvPr/>
        </p:nvSpPr>
        <p:spPr>
          <a:xfrm>
            <a:off x="2585817" y="2857500"/>
            <a:ext cx="13136783" cy="1333154"/>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 name="Pentagon 8">
            <a:extLst>
              <a:ext uri="{FF2B5EF4-FFF2-40B4-BE49-F238E27FC236}">
                <a16:creationId xmlns:a16="http://schemas.microsoft.com/office/drawing/2014/main" id="{F736D7D3-5A45-AD41-A78F-67A23F109F7E}"/>
              </a:ext>
            </a:extLst>
          </p:cNvPr>
          <p:cNvSpPr/>
          <p:nvPr/>
        </p:nvSpPr>
        <p:spPr>
          <a:xfrm>
            <a:off x="15722601" y="2857500"/>
            <a:ext cx="4772024" cy="1333154"/>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1" name="Shape 47653">
            <a:extLst>
              <a:ext uri="{FF2B5EF4-FFF2-40B4-BE49-F238E27FC236}">
                <a16:creationId xmlns:a16="http://schemas.microsoft.com/office/drawing/2014/main" id="{AFC170F0-305F-9343-AF22-D6973ED0C3FA}"/>
              </a:ext>
            </a:extLst>
          </p:cNvPr>
          <p:cNvSpPr/>
          <p:nvPr/>
        </p:nvSpPr>
        <p:spPr>
          <a:xfrm rot="10800000">
            <a:off x="2585817" y="6146454"/>
            <a:ext cx="1170208" cy="5207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2" name="Shape 47654">
            <a:extLst>
              <a:ext uri="{FF2B5EF4-FFF2-40B4-BE49-F238E27FC236}">
                <a16:creationId xmlns:a16="http://schemas.microsoft.com/office/drawing/2014/main" id="{CCB16940-8576-8F44-B16D-026FB35F4520}"/>
              </a:ext>
            </a:extLst>
          </p:cNvPr>
          <p:cNvSpPr/>
          <p:nvPr/>
        </p:nvSpPr>
        <p:spPr>
          <a:xfrm>
            <a:off x="2585817" y="4813300"/>
            <a:ext cx="13136783" cy="1333154"/>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 name="Pentagon 42">
            <a:extLst>
              <a:ext uri="{FF2B5EF4-FFF2-40B4-BE49-F238E27FC236}">
                <a16:creationId xmlns:a16="http://schemas.microsoft.com/office/drawing/2014/main" id="{A0FADC5E-A4A0-2548-8979-F9915EA90481}"/>
              </a:ext>
            </a:extLst>
          </p:cNvPr>
          <p:cNvSpPr/>
          <p:nvPr/>
        </p:nvSpPr>
        <p:spPr>
          <a:xfrm>
            <a:off x="15722601" y="4813300"/>
            <a:ext cx="4772024" cy="1333154"/>
          </a:xfrm>
          <a:prstGeom prst="homePlat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5" name="Shape 47653">
            <a:extLst>
              <a:ext uri="{FF2B5EF4-FFF2-40B4-BE49-F238E27FC236}">
                <a16:creationId xmlns:a16="http://schemas.microsoft.com/office/drawing/2014/main" id="{E0633C8D-9324-5041-8382-5C8C7201EDF0}"/>
              </a:ext>
            </a:extLst>
          </p:cNvPr>
          <p:cNvSpPr/>
          <p:nvPr/>
        </p:nvSpPr>
        <p:spPr>
          <a:xfrm rot="10800000">
            <a:off x="2585817" y="8102254"/>
            <a:ext cx="1170208" cy="5207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6" name="Shape 47654">
            <a:extLst>
              <a:ext uri="{FF2B5EF4-FFF2-40B4-BE49-F238E27FC236}">
                <a16:creationId xmlns:a16="http://schemas.microsoft.com/office/drawing/2014/main" id="{3313CD05-274A-0B48-B185-ED85561151C4}"/>
              </a:ext>
            </a:extLst>
          </p:cNvPr>
          <p:cNvSpPr/>
          <p:nvPr/>
        </p:nvSpPr>
        <p:spPr>
          <a:xfrm>
            <a:off x="2585817" y="6769100"/>
            <a:ext cx="13136783" cy="1333154"/>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7" name="Pentagon 46">
            <a:extLst>
              <a:ext uri="{FF2B5EF4-FFF2-40B4-BE49-F238E27FC236}">
                <a16:creationId xmlns:a16="http://schemas.microsoft.com/office/drawing/2014/main" id="{5463E8E9-6D6E-DD4C-A2EB-FDD648ADD85D}"/>
              </a:ext>
            </a:extLst>
          </p:cNvPr>
          <p:cNvSpPr/>
          <p:nvPr/>
        </p:nvSpPr>
        <p:spPr>
          <a:xfrm>
            <a:off x="15722601" y="6769100"/>
            <a:ext cx="4772024" cy="1333154"/>
          </a:xfrm>
          <a:prstGeom prst="homePlat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Shape 47653">
            <a:extLst>
              <a:ext uri="{FF2B5EF4-FFF2-40B4-BE49-F238E27FC236}">
                <a16:creationId xmlns:a16="http://schemas.microsoft.com/office/drawing/2014/main" id="{4C982319-3B52-E94A-A801-FFE157D72208}"/>
              </a:ext>
            </a:extLst>
          </p:cNvPr>
          <p:cNvSpPr/>
          <p:nvPr/>
        </p:nvSpPr>
        <p:spPr>
          <a:xfrm rot="10800000">
            <a:off x="2585817" y="10058574"/>
            <a:ext cx="1170208" cy="5207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0" name="Shape 47654">
            <a:extLst>
              <a:ext uri="{FF2B5EF4-FFF2-40B4-BE49-F238E27FC236}">
                <a16:creationId xmlns:a16="http://schemas.microsoft.com/office/drawing/2014/main" id="{3AE9532C-B71B-0240-B2E1-F0DEB247A790}"/>
              </a:ext>
            </a:extLst>
          </p:cNvPr>
          <p:cNvSpPr/>
          <p:nvPr/>
        </p:nvSpPr>
        <p:spPr>
          <a:xfrm>
            <a:off x="2585817" y="8725420"/>
            <a:ext cx="13136783" cy="1333154"/>
          </a:xfrm>
          <a:prstGeom prst="rect">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1" name="Pentagon 50">
            <a:extLst>
              <a:ext uri="{FF2B5EF4-FFF2-40B4-BE49-F238E27FC236}">
                <a16:creationId xmlns:a16="http://schemas.microsoft.com/office/drawing/2014/main" id="{3AA29257-C5CA-5043-AEC1-3046F019707B}"/>
              </a:ext>
            </a:extLst>
          </p:cNvPr>
          <p:cNvSpPr/>
          <p:nvPr/>
        </p:nvSpPr>
        <p:spPr>
          <a:xfrm>
            <a:off x="15722601" y="8725420"/>
            <a:ext cx="4772024" cy="1333154"/>
          </a:xfrm>
          <a:prstGeom prst="homePlat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3" name="Shape 47653">
            <a:extLst>
              <a:ext uri="{FF2B5EF4-FFF2-40B4-BE49-F238E27FC236}">
                <a16:creationId xmlns:a16="http://schemas.microsoft.com/office/drawing/2014/main" id="{61A08B9D-5BCA-054C-8EA6-4EEC58E11F20}"/>
              </a:ext>
            </a:extLst>
          </p:cNvPr>
          <p:cNvSpPr/>
          <p:nvPr/>
        </p:nvSpPr>
        <p:spPr>
          <a:xfrm rot="10800000">
            <a:off x="2585817" y="12013854"/>
            <a:ext cx="1170208" cy="5207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4" name="Shape 47654">
            <a:extLst>
              <a:ext uri="{FF2B5EF4-FFF2-40B4-BE49-F238E27FC236}">
                <a16:creationId xmlns:a16="http://schemas.microsoft.com/office/drawing/2014/main" id="{2731B2F5-D91A-2A4E-A3E3-D18395914203}"/>
              </a:ext>
            </a:extLst>
          </p:cNvPr>
          <p:cNvSpPr/>
          <p:nvPr/>
        </p:nvSpPr>
        <p:spPr>
          <a:xfrm>
            <a:off x="2585817" y="10680700"/>
            <a:ext cx="13136783" cy="1333154"/>
          </a:xfrm>
          <a:prstGeom prst="rect">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5" name="Pentagon 54">
            <a:extLst>
              <a:ext uri="{FF2B5EF4-FFF2-40B4-BE49-F238E27FC236}">
                <a16:creationId xmlns:a16="http://schemas.microsoft.com/office/drawing/2014/main" id="{3A1784C6-AAC9-844C-85B4-871D14CA5306}"/>
              </a:ext>
            </a:extLst>
          </p:cNvPr>
          <p:cNvSpPr/>
          <p:nvPr/>
        </p:nvSpPr>
        <p:spPr>
          <a:xfrm>
            <a:off x="15722601" y="10680700"/>
            <a:ext cx="4772024" cy="1333154"/>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6" name="TextBox 55">
            <a:extLst>
              <a:ext uri="{FF2B5EF4-FFF2-40B4-BE49-F238E27FC236}">
                <a16:creationId xmlns:a16="http://schemas.microsoft.com/office/drawing/2014/main" id="{722B37C4-27DA-914C-95F7-B4E423C0C183}"/>
              </a:ext>
            </a:extLst>
          </p:cNvPr>
          <p:cNvSpPr txBox="1"/>
          <p:nvPr/>
        </p:nvSpPr>
        <p:spPr>
          <a:xfrm>
            <a:off x="7975187" y="612372"/>
            <a:ext cx="842730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ADKAR INFOGRAPHIC</a:t>
            </a:r>
          </a:p>
        </p:txBody>
      </p:sp>
      <p:sp>
        <p:nvSpPr>
          <p:cNvPr id="57" name="TextBox 56">
            <a:extLst>
              <a:ext uri="{FF2B5EF4-FFF2-40B4-BE49-F238E27FC236}">
                <a16:creationId xmlns:a16="http://schemas.microsoft.com/office/drawing/2014/main" id="{DC8DDA7F-CB1F-334C-BC0F-F730F00065A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8" name="TextBox 57">
            <a:extLst>
              <a:ext uri="{FF2B5EF4-FFF2-40B4-BE49-F238E27FC236}">
                <a16:creationId xmlns:a16="http://schemas.microsoft.com/office/drawing/2014/main" id="{31EDC3DE-A029-2943-B71A-D872A386E96B}"/>
              </a:ext>
            </a:extLst>
          </p:cNvPr>
          <p:cNvSpPr txBox="1"/>
          <p:nvPr/>
        </p:nvSpPr>
        <p:spPr>
          <a:xfrm>
            <a:off x="16149033" y="3225454"/>
            <a:ext cx="2744662" cy="584775"/>
          </a:xfrm>
          <a:prstGeom prst="rect">
            <a:avLst/>
          </a:prstGeom>
          <a:noFill/>
        </p:spPr>
        <p:txBody>
          <a:bodyPr wrap="none" rtlCol="0" anchor="ctr">
            <a:spAutoFit/>
          </a:bodyPr>
          <a:lstStyle/>
          <a:p>
            <a:r>
              <a:rPr lang="en-US" sz="3200" b="1" dirty="0">
                <a:solidFill>
                  <a:schemeClr val="bg1"/>
                </a:solidFill>
                <a:latin typeface="Poppins" pitchFamily="2" charset="77"/>
                <a:cs typeface="Poppins" pitchFamily="2" charset="77"/>
              </a:rPr>
              <a:t>AWARENESS</a:t>
            </a:r>
          </a:p>
        </p:txBody>
      </p:sp>
      <p:sp>
        <p:nvSpPr>
          <p:cNvPr id="59" name="TextBox 58">
            <a:extLst>
              <a:ext uri="{FF2B5EF4-FFF2-40B4-BE49-F238E27FC236}">
                <a16:creationId xmlns:a16="http://schemas.microsoft.com/office/drawing/2014/main" id="{03138349-C110-434A-8A5C-39720A54C839}"/>
              </a:ext>
            </a:extLst>
          </p:cNvPr>
          <p:cNvSpPr txBox="1"/>
          <p:nvPr/>
        </p:nvSpPr>
        <p:spPr>
          <a:xfrm>
            <a:off x="16149033" y="5187489"/>
            <a:ext cx="1566454" cy="584775"/>
          </a:xfrm>
          <a:prstGeom prst="rect">
            <a:avLst/>
          </a:prstGeom>
          <a:noFill/>
        </p:spPr>
        <p:txBody>
          <a:bodyPr wrap="none" rtlCol="0" anchor="ctr">
            <a:spAutoFit/>
          </a:bodyPr>
          <a:lstStyle/>
          <a:p>
            <a:r>
              <a:rPr lang="en-US" sz="3200" b="1" dirty="0">
                <a:solidFill>
                  <a:schemeClr val="bg1"/>
                </a:solidFill>
                <a:latin typeface="Poppins" pitchFamily="2" charset="77"/>
                <a:cs typeface="Poppins" pitchFamily="2" charset="77"/>
              </a:rPr>
              <a:t>DESIRE</a:t>
            </a:r>
          </a:p>
        </p:txBody>
      </p:sp>
      <p:sp>
        <p:nvSpPr>
          <p:cNvPr id="60" name="TextBox 59">
            <a:extLst>
              <a:ext uri="{FF2B5EF4-FFF2-40B4-BE49-F238E27FC236}">
                <a16:creationId xmlns:a16="http://schemas.microsoft.com/office/drawing/2014/main" id="{2CCD2D50-600C-EA4D-9F5E-9DB4E26F55B8}"/>
              </a:ext>
            </a:extLst>
          </p:cNvPr>
          <p:cNvSpPr txBox="1"/>
          <p:nvPr/>
        </p:nvSpPr>
        <p:spPr>
          <a:xfrm>
            <a:off x="16149033" y="7143289"/>
            <a:ext cx="2781531" cy="584775"/>
          </a:xfrm>
          <a:prstGeom prst="rect">
            <a:avLst/>
          </a:prstGeom>
          <a:noFill/>
        </p:spPr>
        <p:txBody>
          <a:bodyPr wrap="none" rtlCol="0" anchor="ctr">
            <a:spAutoFit/>
          </a:bodyPr>
          <a:lstStyle/>
          <a:p>
            <a:r>
              <a:rPr lang="en-US" sz="3200" b="1" dirty="0">
                <a:solidFill>
                  <a:schemeClr val="bg1"/>
                </a:solidFill>
                <a:latin typeface="Poppins" pitchFamily="2" charset="77"/>
                <a:cs typeface="Poppins" pitchFamily="2" charset="77"/>
              </a:rPr>
              <a:t>KNOWLEDGE</a:t>
            </a:r>
          </a:p>
        </p:txBody>
      </p:sp>
      <p:sp>
        <p:nvSpPr>
          <p:cNvPr id="61" name="TextBox 60">
            <a:extLst>
              <a:ext uri="{FF2B5EF4-FFF2-40B4-BE49-F238E27FC236}">
                <a16:creationId xmlns:a16="http://schemas.microsoft.com/office/drawing/2014/main" id="{B1775BAB-14E1-CE45-94E5-5809396B5164}"/>
              </a:ext>
            </a:extLst>
          </p:cNvPr>
          <p:cNvSpPr txBox="1"/>
          <p:nvPr/>
        </p:nvSpPr>
        <p:spPr>
          <a:xfrm>
            <a:off x="16149033" y="9099089"/>
            <a:ext cx="1715534" cy="584775"/>
          </a:xfrm>
          <a:prstGeom prst="rect">
            <a:avLst/>
          </a:prstGeom>
          <a:noFill/>
        </p:spPr>
        <p:txBody>
          <a:bodyPr wrap="none" rtlCol="0" anchor="ctr">
            <a:spAutoFit/>
          </a:bodyPr>
          <a:lstStyle/>
          <a:p>
            <a:r>
              <a:rPr lang="en-US" sz="3200" b="1" dirty="0">
                <a:solidFill>
                  <a:schemeClr val="bg1"/>
                </a:solidFill>
                <a:latin typeface="Poppins" pitchFamily="2" charset="77"/>
                <a:cs typeface="Poppins" pitchFamily="2" charset="77"/>
              </a:rPr>
              <a:t>ABILITY</a:t>
            </a:r>
          </a:p>
        </p:txBody>
      </p:sp>
      <p:sp>
        <p:nvSpPr>
          <p:cNvPr id="62" name="TextBox 61">
            <a:extLst>
              <a:ext uri="{FF2B5EF4-FFF2-40B4-BE49-F238E27FC236}">
                <a16:creationId xmlns:a16="http://schemas.microsoft.com/office/drawing/2014/main" id="{0BC575CF-4159-894A-81E0-438863BC3787}"/>
              </a:ext>
            </a:extLst>
          </p:cNvPr>
          <p:cNvSpPr txBox="1"/>
          <p:nvPr/>
        </p:nvSpPr>
        <p:spPr>
          <a:xfrm>
            <a:off x="16149033" y="11054889"/>
            <a:ext cx="3602268" cy="584775"/>
          </a:xfrm>
          <a:prstGeom prst="rect">
            <a:avLst/>
          </a:prstGeom>
          <a:noFill/>
        </p:spPr>
        <p:txBody>
          <a:bodyPr wrap="none" rtlCol="0" anchor="ctr">
            <a:spAutoFit/>
          </a:bodyPr>
          <a:lstStyle/>
          <a:p>
            <a:r>
              <a:rPr lang="en-US" sz="3200" b="1" dirty="0">
                <a:solidFill>
                  <a:schemeClr val="bg1"/>
                </a:solidFill>
                <a:latin typeface="Poppins" pitchFamily="2" charset="77"/>
                <a:cs typeface="Poppins" pitchFamily="2" charset="77"/>
              </a:rPr>
              <a:t>REINFORCEMENT</a:t>
            </a:r>
          </a:p>
        </p:txBody>
      </p:sp>
      <p:sp>
        <p:nvSpPr>
          <p:cNvPr id="63" name="Subtitle 2">
            <a:extLst>
              <a:ext uri="{FF2B5EF4-FFF2-40B4-BE49-F238E27FC236}">
                <a16:creationId xmlns:a16="http://schemas.microsoft.com/office/drawing/2014/main" id="{F0401540-9A50-8A47-B1FE-0CBD1803655E}"/>
              </a:ext>
            </a:extLst>
          </p:cNvPr>
          <p:cNvSpPr txBox="1">
            <a:spLocks/>
          </p:cNvSpPr>
          <p:nvPr/>
        </p:nvSpPr>
        <p:spPr>
          <a:xfrm>
            <a:off x="3122734" y="3046173"/>
            <a:ext cx="12062948"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It’s important to realize that by implementing change, you require employees to step outside of their comfort zone. They aren’t going to do so willingly unless you can.</a:t>
            </a:r>
          </a:p>
        </p:txBody>
      </p:sp>
      <p:sp>
        <p:nvSpPr>
          <p:cNvPr id="64" name="Subtitle 2">
            <a:extLst>
              <a:ext uri="{FF2B5EF4-FFF2-40B4-BE49-F238E27FC236}">
                <a16:creationId xmlns:a16="http://schemas.microsoft.com/office/drawing/2014/main" id="{F90A171D-85FC-F64C-A9F8-34C4CBDFABED}"/>
              </a:ext>
            </a:extLst>
          </p:cNvPr>
          <p:cNvSpPr txBox="1">
            <a:spLocks/>
          </p:cNvSpPr>
          <p:nvPr/>
        </p:nvSpPr>
        <p:spPr>
          <a:xfrm>
            <a:off x="3122735" y="10869681"/>
            <a:ext cx="12062946" cy="954364"/>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During this stage, you should also be on the lookout for areas where the new process isn’t serving you or is demotivating your staff. For instance, if you’ve overestimated</a:t>
            </a:r>
          </a:p>
        </p:txBody>
      </p:sp>
      <p:sp>
        <p:nvSpPr>
          <p:cNvPr id="65" name="Subtitle 2">
            <a:extLst>
              <a:ext uri="{FF2B5EF4-FFF2-40B4-BE49-F238E27FC236}">
                <a16:creationId xmlns:a16="http://schemas.microsoft.com/office/drawing/2014/main" id="{6F2ADE67-E4F9-1141-9ED8-BE16114AADF2}"/>
              </a:ext>
            </a:extLst>
          </p:cNvPr>
          <p:cNvSpPr txBox="1">
            <a:spLocks/>
          </p:cNvSpPr>
          <p:nvPr/>
        </p:nvSpPr>
        <p:spPr>
          <a:xfrm>
            <a:off x="3122735" y="8919807"/>
            <a:ext cx="12062946"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Knowing how to do something doesn’t necessarily mean that you can do it in practice. Here’s a simple example. When you were a kid, you knew that ride a bicycle.</a:t>
            </a:r>
          </a:p>
        </p:txBody>
      </p:sp>
      <p:sp>
        <p:nvSpPr>
          <p:cNvPr id="66" name="Subtitle 2">
            <a:extLst>
              <a:ext uri="{FF2B5EF4-FFF2-40B4-BE49-F238E27FC236}">
                <a16:creationId xmlns:a16="http://schemas.microsoft.com/office/drawing/2014/main" id="{E107287A-10B9-4342-A35D-010E252D1ED7}"/>
              </a:ext>
            </a:extLst>
          </p:cNvPr>
          <p:cNvSpPr txBox="1">
            <a:spLocks/>
          </p:cNvSpPr>
          <p:nvPr/>
        </p:nvSpPr>
        <p:spPr>
          <a:xfrm>
            <a:off x="3122734" y="6960500"/>
            <a:ext cx="12062947"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There’s no point in trying to implement change unless the people whose jobs are changing know how to get things done. Getting through this step could be.</a:t>
            </a:r>
          </a:p>
        </p:txBody>
      </p:sp>
      <p:sp>
        <p:nvSpPr>
          <p:cNvPr id="67" name="Subtitle 2">
            <a:extLst>
              <a:ext uri="{FF2B5EF4-FFF2-40B4-BE49-F238E27FC236}">
                <a16:creationId xmlns:a16="http://schemas.microsoft.com/office/drawing/2014/main" id="{AEA4FE6F-ADE8-434F-B31C-881C8DDEC1FA}"/>
              </a:ext>
            </a:extLst>
          </p:cNvPr>
          <p:cNvSpPr txBox="1">
            <a:spLocks/>
          </p:cNvSpPr>
          <p:nvPr/>
        </p:nvSpPr>
        <p:spPr>
          <a:xfrm>
            <a:off x="3123506" y="5011850"/>
            <a:ext cx="12062175"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Understanding that there’s a need for change and wanting change to happen are two different things. When people honestly want to see positive change, they’ll go.</a:t>
            </a:r>
          </a:p>
        </p:txBody>
      </p:sp>
    </p:spTree>
    <p:extLst>
      <p:ext uri="{BB962C8B-B14F-4D97-AF65-F5344CB8AC3E}">
        <p14:creationId xmlns:p14="http://schemas.microsoft.com/office/powerpoint/2010/main" val="2563257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E885BE-AFEA-6049-909D-BFE12C198EF6}"/>
              </a:ext>
            </a:extLst>
          </p:cNvPr>
          <p:cNvSpPr txBox="1"/>
          <p:nvPr/>
        </p:nvSpPr>
        <p:spPr>
          <a:xfrm>
            <a:off x="7975187" y="612372"/>
            <a:ext cx="842730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ADKAR INFOGRAPHIC</a:t>
            </a:r>
          </a:p>
        </p:txBody>
      </p:sp>
      <p:sp>
        <p:nvSpPr>
          <p:cNvPr id="3" name="TextBox 2">
            <a:extLst>
              <a:ext uri="{FF2B5EF4-FFF2-40B4-BE49-F238E27FC236}">
                <a16:creationId xmlns:a16="http://schemas.microsoft.com/office/drawing/2014/main" id="{4B39B1A4-86E9-A34C-9FCD-6B87B7321FD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4" name="Rounded Rectangle 63">
            <a:extLst>
              <a:ext uri="{FF2B5EF4-FFF2-40B4-BE49-F238E27FC236}">
                <a16:creationId xmlns:a16="http://schemas.microsoft.com/office/drawing/2014/main" id="{3A5C84DE-A32D-5640-A35B-70522311464A}"/>
              </a:ext>
            </a:extLst>
          </p:cNvPr>
          <p:cNvSpPr/>
          <p:nvPr/>
        </p:nvSpPr>
        <p:spPr>
          <a:xfrm>
            <a:off x="6157114" y="4736336"/>
            <a:ext cx="3513436" cy="7817614"/>
          </a:xfrm>
          <a:prstGeom prst="roundRect">
            <a:avLst>
              <a:gd name="adj" fmla="val 69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4" name="Rounded Rectangle 53">
            <a:extLst>
              <a:ext uri="{FF2B5EF4-FFF2-40B4-BE49-F238E27FC236}">
                <a16:creationId xmlns:a16="http://schemas.microsoft.com/office/drawing/2014/main" id="{D616D21A-5E2C-3348-B307-FEC6919F8E7C}"/>
              </a:ext>
            </a:extLst>
          </p:cNvPr>
          <p:cNvSpPr/>
          <p:nvPr/>
        </p:nvSpPr>
        <p:spPr>
          <a:xfrm>
            <a:off x="1882121" y="4736336"/>
            <a:ext cx="3513436" cy="7817614"/>
          </a:xfrm>
          <a:prstGeom prst="roundRect">
            <a:avLst>
              <a:gd name="adj" fmla="val 690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5" name="Rounded Rectangle 64">
            <a:extLst>
              <a:ext uri="{FF2B5EF4-FFF2-40B4-BE49-F238E27FC236}">
                <a16:creationId xmlns:a16="http://schemas.microsoft.com/office/drawing/2014/main" id="{A89AD882-0689-A944-AC8A-3D049E8CA85C}"/>
              </a:ext>
            </a:extLst>
          </p:cNvPr>
          <p:cNvSpPr/>
          <p:nvPr/>
        </p:nvSpPr>
        <p:spPr>
          <a:xfrm>
            <a:off x="10432107" y="4736336"/>
            <a:ext cx="3513436" cy="7817614"/>
          </a:xfrm>
          <a:prstGeom prst="roundRect">
            <a:avLst>
              <a:gd name="adj" fmla="val 690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6" name="Rounded Rectangle 65">
            <a:extLst>
              <a:ext uri="{FF2B5EF4-FFF2-40B4-BE49-F238E27FC236}">
                <a16:creationId xmlns:a16="http://schemas.microsoft.com/office/drawing/2014/main" id="{420D7396-F136-A947-8979-655252D0FC81}"/>
              </a:ext>
            </a:extLst>
          </p:cNvPr>
          <p:cNvSpPr/>
          <p:nvPr/>
        </p:nvSpPr>
        <p:spPr>
          <a:xfrm>
            <a:off x="14707100" y="4736336"/>
            <a:ext cx="3513436" cy="7817614"/>
          </a:xfrm>
          <a:prstGeom prst="roundRect">
            <a:avLst>
              <a:gd name="adj" fmla="val 690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7" name="Rounded Rectangle 66">
            <a:extLst>
              <a:ext uri="{FF2B5EF4-FFF2-40B4-BE49-F238E27FC236}">
                <a16:creationId xmlns:a16="http://schemas.microsoft.com/office/drawing/2014/main" id="{8467C007-85BA-4C4C-BACC-7DCB95EA9B16}"/>
              </a:ext>
            </a:extLst>
          </p:cNvPr>
          <p:cNvSpPr/>
          <p:nvPr/>
        </p:nvSpPr>
        <p:spPr>
          <a:xfrm>
            <a:off x="18982093" y="4736336"/>
            <a:ext cx="3513436" cy="7817614"/>
          </a:xfrm>
          <a:prstGeom prst="roundRect">
            <a:avLst>
              <a:gd name="adj" fmla="val 69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4" name="Hexagon 43">
            <a:extLst>
              <a:ext uri="{FF2B5EF4-FFF2-40B4-BE49-F238E27FC236}">
                <a16:creationId xmlns:a16="http://schemas.microsoft.com/office/drawing/2014/main" id="{AB04E231-B316-3840-B8D1-771FAB18811A}"/>
              </a:ext>
            </a:extLst>
          </p:cNvPr>
          <p:cNvSpPr/>
          <p:nvPr/>
        </p:nvSpPr>
        <p:spPr>
          <a:xfrm>
            <a:off x="1598332" y="2977278"/>
            <a:ext cx="4081014" cy="3518116"/>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Hexagon 48">
            <a:extLst>
              <a:ext uri="{FF2B5EF4-FFF2-40B4-BE49-F238E27FC236}">
                <a16:creationId xmlns:a16="http://schemas.microsoft.com/office/drawing/2014/main" id="{364F67BB-D947-054A-880D-D003FFF41EB6}"/>
              </a:ext>
            </a:extLst>
          </p:cNvPr>
          <p:cNvSpPr/>
          <p:nvPr/>
        </p:nvSpPr>
        <p:spPr>
          <a:xfrm>
            <a:off x="1882121" y="3221924"/>
            <a:ext cx="3513436" cy="3028825"/>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8" name="Hexagon 47">
            <a:extLst>
              <a:ext uri="{FF2B5EF4-FFF2-40B4-BE49-F238E27FC236}">
                <a16:creationId xmlns:a16="http://schemas.microsoft.com/office/drawing/2014/main" id="{8700186C-8A8D-914A-9ED6-6325F731EE95}"/>
              </a:ext>
            </a:extLst>
          </p:cNvPr>
          <p:cNvSpPr/>
          <p:nvPr/>
        </p:nvSpPr>
        <p:spPr>
          <a:xfrm>
            <a:off x="5873325" y="2977278"/>
            <a:ext cx="4081014" cy="351811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0" name="Hexagon 49">
            <a:extLst>
              <a:ext uri="{FF2B5EF4-FFF2-40B4-BE49-F238E27FC236}">
                <a16:creationId xmlns:a16="http://schemas.microsoft.com/office/drawing/2014/main" id="{1404FAB8-27E9-1840-964C-8003637AFD43}"/>
              </a:ext>
            </a:extLst>
          </p:cNvPr>
          <p:cNvSpPr/>
          <p:nvPr/>
        </p:nvSpPr>
        <p:spPr>
          <a:xfrm>
            <a:off x="6157114" y="3221924"/>
            <a:ext cx="3513436" cy="3028825"/>
          </a:xfrm>
          <a:prstGeom prst="hex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5" name="Hexagon 44">
            <a:extLst>
              <a:ext uri="{FF2B5EF4-FFF2-40B4-BE49-F238E27FC236}">
                <a16:creationId xmlns:a16="http://schemas.microsoft.com/office/drawing/2014/main" id="{5A4A298C-810D-B14B-BA21-220ED9EF7300}"/>
              </a:ext>
            </a:extLst>
          </p:cNvPr>
          <p:cNvSpPr/>
          <p:nvPr/>
        </p:nvSpPr>
        <p:spPr>
          <a:xfrm>
            <a:off x="10148318" y="2977278"/>
            <a:ext cx="4081014" cy="3518116"/>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1" name="Hexagon 50">
            <a:extLst>
              <a:ext uri="{FF2B5EF4-FFF2-40B4-BE49-F238E27FC236}">
                <a16:creationId xmlns:a16="http://schemas.microsoft.com/office/drawing/2014/main" id="{B20AF05D-8652-CD42-B79F-A63D33C99F34}"/>
              </a:ext>
            </a:extLst>
          </p:cNvPr>
          <p:cNvSpPr/>
          <p:nvPr/>
        </p:nvSpPr>
        <p:spPr>
          <a:xfrm>
            <a:off x="10432106" y="3221924"/>
            <a:ext cx="3513436" cy="3028825"/>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7" name="Hexagon 46">
            <a:extLst>
              <a:ext uri="{FF2B5EF4-FFF2-40B4-BE49-F238E27FC236}">
                <a16:creationId xmlns:a16="http://schemas.microsoft.com/office/drawing/2014/main" id="{922B3301-5DCA-664B-8C78-7C7528490EF7}"/>
              </a:ext>
            </a:extLst>
          </p:cNvPr>
          <p:cNvSpPr/>
          <p:nvPr/>
        </p:nvSpPr>
        <p:spPr>
          <a:xfrm>
            <a:off x="14423311" y="2977278"/>
            <a:ext cx="4081014" cy="351811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2" name="Hexagon 51">
            <a:extLst>
              <a:ext uri="{FF2B5EF4-FFF2-40B4-BE49-F238E27FC236}">
                <a16:creationId xmlns:a16="http://schemas.microsoft.com/office/drawing/2014/main" id="{760E6CE6-1AF1-8F47-BC91-C531FF8C3122}"/>
              </a:ext>
            </a:extLst>
          </p:cNvPr>
          <p:cNvSpPr/>
          <p:nvPr/>
        </p:nvSpPr>
        <p:spPr>
          <a:xfrm>
            <a:off x="14707100" y="3221924"/>
            <a:ext cx="3513436" cy="3028825"/>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6" name="Hexagon 45">
            <a:extLst>
              <a:ext uri="{FF2B5EF4-FFF2-40B4-BE49-F238E27FC236}">
                <a16:creationId xmlns:a16="http://schemas.microsoft.com/office/drawing/2014/main" id="{4E19CED8-2ECD-3645-8428-4C1FF1087613}"/>
              </a:ext>
            </a:extLst>
          </p:cNvPr>
          <p:cNvSpPr/>
          <p:nvPr/>
        </p:nvSpPr>
        <p:spPr>
          <a:xfrm>
            <a:off x="18698304" y="2977278"/>
            <a:ext cx="4081014" cy="3518116"/>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3" name="Hexagon 52">
            <a:extLst>
              <a:ext uri="{FF2B5EF4-FFF2-40B4-BE49-F238E27FC236}">
                <a16:creationId xmlns:a16="http://schemas.microsoft.com/office/drawing/2014/main" id="{1FD3ED59-3743-C14E-BB34-B6561E752B7C}"/>
              </a:ext>
            </a:extLst>
          </p:cNvPr>
          <p:cNvSpPr/>
          <p:nvPr/>
        </p:nvSpPr>
        <p:spPr>
          <a:xfrm>
            <a:off x="18982093" y="3221924"/>
            <a:ext cx="3513436" cy="3028825"/>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3" name="TextBox 72">
            <a:extLst>
              <a:ext uri="{FF2B5EF4-FFF2-40B4-BE49-F238E27FC236}">
                <a16:creationId xmlns:a16="http://schemas.microsoft.com/office/drawing/2014/main" id="{36CD8B36-08ED-0848-A665-7319E61A092B}"/>
              </a:ext>
            </a:extLst>
          </p:cNvPr>
          <p:cNvSpPr txBox="1"/>
          <p:nvPr/>
        </p:nvSpPr>
        <p:spPr>
          <a:xfrm>
            <a:off x="2266508" y="7108786"/>
            <a:ext cx="274466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AWARENESS</a:t>
            </a:r>
          </a:p>
        </p:txBody>
      </p:sp>
      <p:sp>
        <p:nvSpPr>
          <p:cNvPr id="74" name="TextBox 73">
            <a:extLst>
              <a:ext uri="{FF2B5EF4-FFF2-40B4-BE49-F238E27FC236}">
                <a16:creationId xmlns:a16="http://schemas.microsoft.com/office/drawing/2014/main" id="{504B1F9B-FA46-3947-9A9B-0484E7B35AAA}"/>
              </a:ext>
            </a:extLst>
          </p:cNvPr>
          <p:cNvSpPr txBox="1"/>
          <p:nvPr/>
        </p:nvSpPr>
        <p:spPr>
          <a:xfrm>
            <a:off x="10798059" y="7111576"/>
            <a:ext cx="278153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KNOWLEDGE</a:t>
            </a:r>
          </a:p>
        </p:txBody>
      </p:sp>
      <p:sp>
        <p:nvSpPr>
          <p:cNvPr id="75" name="TextBox 74">
            <a:extLst>
              <a:ext uri="{FF2B5EF4-FFF2-40B4-BE49-F238E27FC236}">
                <a16:creationId xmlns:a16="http://schemas.microsoft.com/office/drawing/2014/main" id="{66F7A720-9C58-5A4B-91EE-AF5D81052CBA}"/>
              </a:ext>
            </a:extLst>
          </p:cNvPr>
          <p:cNvSpPr txBox="1"/>
          <p:nvPr/>
        </p:nvSpPr>
        <p:spPr>
          <a:xfrm>
            <a:off x="15606051" y="7108788"/>
            <a:ext cx="1715534"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ABILITY</a:t>
            </a:r>
          </a:p>
        </p:txBody>
      </p:sp>
      <p:sp>
        <p:nvSpPr>
          <p:cNvPr id="76" name="TextBox 75">
            <a:extLst>
              <a:ext uri="{FF2B5EF4-FFF2-40B4-BE49-F238E27FC236}">
                <a16:creationId xmlns:a16="http://schemas.microsoft.com/office/drawing/2014/main" id="{AC1ACC15-E729-7B4F-A039-4B51DF2553F7}"/>
              </a:ext>
            </a:extLst>
          </p:cNvPr>
          <p:cNvSpPr txBox="1"/>
          <p:nvPr/>
        </p:nvSpPr>
        <p:spPr>
          <a:xfrm>
            <a:off x="19151677" y="7139567"/>
            <a:ext cx="3174267" cy="523220"/>
          </a:xfrm>
          <a:prstGeom prst="rect">
            <a:avLst/>
          </a:prstGeom>
          <a:noFill/>
        </p:spPr>
        <p:txBody>
          <a:bodyPr wrap="none" rtlCol="0" anchor="ctr">
            <a:spAutoFit/>
          </a:bodyPr>
          <a:lstStyle/>
          <a:p>
            <a:pPr algn="ctr"/>
            <a:r>
              <a:rPr lang="en-US" sz="2800" b="1" dirty="0">
                <a:solidFill>
                  <a:schemeClr val="bg1"/>
                </a:solidFill>
                <a:latin typeface="Poppins" pitchFamily="2" charset="77"/>
                <a:cs typeface="Poppins" pitchFamily="2" charset="77"/>
              </a:rPr>
              <a:t>REINFORCEMENT</a:t>
            </a:r>
          </a:p>
        </p:txBody>
      </p:sp>
      <p:sp>
        <p:nvSpPr>
          <p:cNvPr id="77" name="TextBox 76">
            <a:extLst>
              <a:ext uri="{FF2B5EF4-FFF2-40B4-BE49-F238E27FC236}">
                <a16:creationId xmlns:a16="http://schemas.microsoft.com/office/drawing/2014/main" id="{FFF749EA-FD14-504A-928E-6CD1A070071C}"/>
              </a:ext>
            </a:extLst>
          </p:cNvPr>
          <p:cNvSpPr txBox="1"/>
          <p:nvPr/>
        </p:nvSpPr>
        <p:spPr>
          <a:xfrm>
            <a:off x="7130604" y="7108787"/>
            <a:ext cx="1566455"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DESIRE</a:t>
            </a:r>
          </a:p>
        </p:txBody>
      </p:sp>
      <p:sp>
        <p:nvSpPr>
          <p:cNvPr id="78" name="Freeform 77">
            <a:extLst>
              <a:ext uri="{FF2B5EF4-FFF2-40B4-BE49-F238E27FC236}">
                <a16:creationId xmlns:a16="http://schemas.microsoft.com/office/drawing/2014/main" id="{14745BF5-4A2E-8843-A0B3-086BCFF8549F}"/>
              </a:ext>
            </a:extLst>
          </p:cNvPr>
          <p:cNvSpPr>
            <a:spLocks noChangeAspect="1" noChangeArrowheads="1"/>
          </p:cNvSpPr>
          <p:nvPr/>
        </p:nvSpPr>
        <p:spPr bwMode="auto">
          <a:xfrm>
            <a:off x="2785577" y="4166449"/>
            <a:ext cx="1706524" cy="1139774"/>
          </a:xfrm>
          <a:custGeom>
            <a:avLst/>
            <a:gdLst>
              <a:gd name="connsiteX0" fmla="*/ 1048678 w 1145117"/>
              <a:gd name="connsiteY0" fmla="*/ 645265 h 764815"/>
              <a:gd name="connsiteX1" fmla="*/ 1064235 w 1145117"/>
              <a:gd name="connsiteY1" fmla="*/ 651889 h 764815"/>
              <a:gd name="connsiteX2" fmla="*/ 1063878 w 1145117"/>
              <a:gd name="connsiteY2" fmla="*/ 683400 h 764815"/>
              <a:gd name="connsiteX3" fmla="*/ 1048187 w 1145117"/>
              <a:gd name="connsiteY3" fmla="*/ 690204 h 764815"/>
              <a:gd name="connsiteX4" fmla="*/ 1032496 w 1145117"/>
              <a:gd name="connsiteY4" fmla="*/ 683758 h 764815"/>
              <a:gd name="connsiteX5" fmla="*/ 1032496 w 1145117"/>
              <a:gd name="connsiteY5" fmla="*/ 652247 h 764815"/>
              <a:gd name="connsiteX6" fmla="*/ 1032853 w 1145117"/>
              <a:gd name="connsiteY6" fmla="*/ 651531 h 764815"/>
              <a:gd name="connsiteX7" fmla="*/ 1048678 w 1145117"/>
              <a:gd name="connsiteY7" fmla="*/ 645265 h 764815"/>
              <a:gd name="connsiteX8" fmla="*/ 572411 w 1145117"/>
              <a:gd name="connsiteY8" fmla="*/ 533500 h 764815"/>
              <a:gd name="connsiteX9" fmla="*/ 541110 w 1145117"/>
              <a:gd name="connsiteY9" fmla="*/ 564798 h 764815"/>
              <a:gd name="connsiteX10" fmla="*/ 572411 w 1145117"/>
              <a:gd name="connsiteY10" fmla="*/ 596096 h 764815"/>
              <a:gd name="connsiteX11" fmla="*/ 603711 w 1145117"/>
              <a:gd name="connsiteY11" fmla="*/ 564798 h 764815"/>
              <a:gd name="connsiteX12" fmla="*/ 572411 w 1145117"/>
              <a:gd name="connsiteY12" fmla="*/ 533500 h 764815"/>
              <a:gd name="connsiteX13" fmla="*/ 274872 w 1145117"/>
              <a:gd name="connsiteY13" fmla="*/ 259016 h 764815"/>
              <a:gd name="connsiteX14" fmla="*/ 44613 w 1145117"/>
              <a:gd name="connsiteY14" fmla="*/ 489611 h 764815"/>
              <a:gd name="connsiteX15" fmla="*/ 82390 w 1145117"/>
              <a:gd name="connsiteY15" fmla="*/ 616241 h 764815"/>
              <a:gd name="connsiteX16" fmla="*/ 212630 w 1145117"/>
              <a:gd name="connsiteY16" fmla="*/ 486014 h 764815"/>
              <a:gd name="connsiteX17" fmla="*/ 228461 w 1145117"/>
              <a:gd name="connsiteY17" fmla="*/ 479539 h 764815"/>
              <a:gd name="connsiteX18" fmla="*/ 244291 w 1145117"/>
              <a:gd name="connsiteY18" fmla="*/ 486014 h 764815"/>
              <a:gd name="connsiteX19" fmla="*/ 290343 w 1145117"/>
              <a:gd name="connsiteY19" fmla="*/ 532061 h 764815"/>
              <a:gd name="connsiteX20" fmla="*/ 342151 w 1145117"/>
              <a:gd name="connsiteY20" fmla="*/ 480618 h 764815"/>
              <a:gd name="connsiteX21" fmla="*/ 325242 w 1145117"/>
              <a:gd name="connsiteY21" fmla="*/ 459033 h 764815"/>
              <a:gd name="connsiteX22" fmla="*/ 347908 w 1145117"/>
              <a:gd name="connsiteY22" fmla="*/ 436729 h 764815"/>
              <a:gd name="connsiteX23" fmla="*/ 395039 w 1145117"/>
              <a:gd name="connsiteY23" fmla="*/ 436729 h 764815"/>
              <a:gd name="connsiteX24" fmla="*/ 417345 w 1145117"/>
              <a:gd name="connsiteY24" fmla="*/ 459033 h 764815"/>
              <a:gd name="connsiteX25" fmla="*/ 417345 w 1145117"/>
              <a:gd name="connsiteY25" fmla="*/ 506519 h 764815"/>
              <a:gd name="connsiteX26" fmla="*/ 395039 w 1145117"/>
              <a:gd name="connsiteY26" fmla="*/ 528823 h 764815"/>
              <a:gd name="connsiteX27" fmla="*/ 373452 w 1145117"/>
              <a:gd name="connsiteY27" fmla="*/ 512275 h 764815"/>
              <a:gd name="connsiteX28" fmla="*/ 306173 w 1145117"/>
              <a:gd name="connsiteY28" fmla="*/ 579547 h 764815"/>
              <a:gd name="connsiteX29" fmla="*/ 274513 w 1145117"/>
              <a:gd name="connsiteY29" fmla="*/ 579547 h 764815"/>
              <a:gd name="connsiteX30" fmla="*/ 228461 w 1145117"/>
              <a:gd name="connsiteY30" fmla="*/ 533500 h 764815"/>
              <a:gd name="connsiteX31" fmla="*/ 110813 w 1145117"/>
              <a:gd name="connsiteY31" fmla="*/ 651136 h 764815"/>
              <a:gd name="connsiteX32" fmla="*/ 274872 w 1145117"/>
              <a:gd name="connsiteY32" fmla="*/ 719847 h 764815"/>
              <a:gd name="connsiteX33" fmla="*/ 505491 w 1145117"/>
              <a:gd name="connsiteY33" fmla="*/ 489611 h 764815"/>
              <a:gd name="connsiteX34" fmla="*/ 274872 w 1145117"/>
              <a:gd name="connsiteY34" fmla="*/ 259016 h 764815"/>
              <a:gd name="connsiteX35" fmla="*/ 526872 w 1145117"/>
              <a:gd name="connsiteY35" fmla="*/ 153987 h 764815"/>
              <a:gd name="connsiteX36" fmla="*/ 542519 w 1145117"/>
              <a:gd name="connsiteY36" fmla="*/ 160388 h 764815"/>
              <a:gd name="connsiteX37" fmla="*/ 548920 w 1145117"/>
              <a:gd name="connsiteY37" fmla="*/ 176034 h 764815"/>
              <a:gd name="connsiteX38" fmla="*/ 542519 w 1145117"/>
              <a:gd name="connsiteY38" fmla="*/ 191681 h 764815"/>
              <a:gd name="connsiteX39" fmla="*/ 526872 w 1145117"/>
              <a:gd name="connsiteY39" fmla="*/ 198081 h 764815"/>
              <a:gd name="connsiteX40" fmla="*/ 511226 w 1145117"/>
              <a:gd name="connsiteY40" fmla="*/ 191681 h 764815"/>
              <a:gd name="connsiteX41" fmla="*/ 504825 w 1145117"/>
              <a:gd name="connsiteY41" fmla="*/ 176034 h 764815"/>
              <a:gd name="connsiteX42" fmla="*/ 511226 w 1145117"/>
              <a:gd name="connsiteY42" fmla="*/ 160388 h 764815"/>
              <a:gd name="connsiteX43" fmla="*/ 526872 w 1145117"/>
              <a:gd name="connsiteY43" fmla="*/ 153987 h 764815"/>
              <a:gd name="connsiteX44" fmla="*/ 572770 w 1145117"/>
              <a:gd name="connsiteY44" fmla="*/ 44608 h 764815"/>
              <a:gd name="connsiteX45" fmla="*/ 534274 w 1145117"/>
              <a:gd name="connsiteY45" fmla="*/ 83461 h 764815"/>
              <a:gd name="connsiteX46" fmla="*/ 511968 w 1145117"/>
              <a:gd name="connsiteY46" fmla="*/ 105765 h 764815"/>
              <a:gd name="connsiteX47" fmla="*/ 304734 w 1145117"/>
              <a:gd name="connsiteY47" fmla="*/ 105765 h 764815"/>
              <a:gd name="connsiteX48" fmla="*/ 215509 w 1145117"/>
              <a:gd name="connsiteY48" fmla="*/ 154690 h 764815"/>
              <a:gd name="connsiteX49" fmla="*/ 161901 w 1145117"/>
              <a:gd name="connsiteY49" fmla="*/ 238510 h 764815"/>
              <a:gd name="connsiteX50" fmla="*/ 274872 w 1145117"/>
              <a:gd name="connsiteY50" fmla="*/ 214407 h 764815"/>
              <a:gd name="connsiteX51" fmla="*/ 505491 w 1145117"/>
              <a:gd name="connsiteY51" fmla="*/ 339238 h 764815"/>
              <a:gd name="connsiteX52" fmla="*/ 505491 w 1145117"/>
              <a:gd name="connsiteY52" fmla="*/ 252540 h 764815"/>
              <a:gd name="connsiteX53" fmla="*/ 527798 w 1145117"/>
              <a:gd name="connsiteY53" fmla="*/ 230236 h 764815"/>
              <a:gd name="connsiteX54" fmla="*/ 550104 w 1145117"/>
              <a:gd name="connsiteY54" fmla="*/ 252540 h 764815"/>
              <a:gd name="connsiteX55" fmla="*/ 550104 w 1145117"/>
              <a:gd name="connsiteY55" fmla="*/ 489611 h 764815"/>
              <a:gd name="connsiteX56" fmla="*/ 550104 w 1145117"/>
              <a:gd name="connsiteY56" fmla="*/ 492130 h 764815"/>
              <a:gd name="connsiteX57" fmla="*/ 572411 w 1145117"/>
              <a:gd name="connsiteY57" fmla="*/ 488892 h 764815"/>
              <a:gd name="connsiteX58" fmla="*/ 595077 w 1145117"/>
              <a:gd name="connsiteY58" fmla="*/ 492130 h 764815"/>
              <a:gd name="connsiteX59" fmla="*/ 595077 w 1145117"/>
              <a:gd name="connsiteY59" fmla="*/ 489611 h 764815"/>
              <a:gd name="connsiteX60" fmla="*/ 595077 w 1145117"/>
              <a:gd name="connsiteY60" fmla="*/ 176634 h 764815"/>
              <a:gd name="connsiteX61" fmla="*/ 617023 w 1145117"/>
              <a:gd name="connsiteY61" fmla="*/ 154330 h 764815"/>
              <a:gd name="connsiteX62" fmla="*/ 639689 w 1145117"/>
              <a:gd name="connsiteY62" fmla="*/ 176634 h 764815"/>
              <a:gd name="connsiteX63" fmla="*/ 639689 w 1145117"/>
              <a:gd name="connsiteY63" fmla="*/ 338879 h 764815"/>
              <a:gd name="connsiteX64" fmla="*/ 675308 w 1145117"/>
              <a:gd name="connsiteY64" fmla="*/ 294990 h 764815"/>
              <a:gd name="connsiteX65" fmla="*/ 982920 w 1145117"/>
              <a:gd name="connsiteY65" fmla="*/ 238510 h 764815"/>
              <a:gd name="connsiteX66" fmla="*/ 929313 w 1145117"/>
              <a:gd name="connsiteY66" fmla="*/ 154690 h 764815"/>
              <a:gd name="connsiteX67" fmla="*/ 840087 w 1145117"/>
              <a:gd name="connsiteY67" fmla="*/ 105765 h 764815"/>
              <a:gd name="connsiteX68" fmla="*/ 633573 w 1145117"/>
              <a:gd name="connsiteY68" fmla="*/ 105765 h 764815"/>
              <a:gd name="connsiteX69" fmla="*/ 611267 w 1145117"/>
              <a:gd name="connsiteY69" fmla="*/ 83461 h 764815"/>
              <a:gd name="connsiteX70" fmla="*/ 572770 w 1145117"/>
              <a:gd name="connsiteY70" fmla="*/ 44608 h 764815"/>
              <a:gd name="connsiteX71" fmla="*/ 572770 w 1145117"/>
              <a:gd name="connsiteY71" fmla="*/ 0 h 764815"/>
              <a:gd name="connsiteX72" fmla="*/ 653001 w 1145117"/>
              <a:gd name="connsiteY72" fmla="*/ 61156 h 764815"/>
              <a:gd name="connsiteX73" fmla="*/ 840087 w 1145117"/>
              <a:gd name="connsiteY73" fmla="*/ 61156 h 764815"/>
              <a:gd name="connsiteX74" fmla="*/ 967090 w 1145117"/>
              <a:gd name="connsiteY74" fmla="*/ 130587 h 764815"/>
              <a:gd name="connsiteX75" fmla="*/ 1099129 w 1145117"/>
              <a:gd name="connsiteY75" fmla="*/ 337440 h 764815"/>
              <a:gd name="connsiteX76" fmla="*/ 1102367 w 1145117"/>
              <a:gd name="connsiteY76" fmla="*/ 342476 h 764815"/>
              <a:gd name="connsiteX77" fmla="*/ 1105965 w 1145117"/>
              <a:gd name="connsiteY77" fmla="*/ 347513 h 764815"/>
              <a:gd name="connsiteX78" fmla="*/ 1107044 w 1145117"/>
              <a:gd name="connsiteY78" fmla="*/ 350031 h 764815"/>
              <a:gd name="connsiteX79" fmla="*/ 1142302 w 1145117"/>
              <a:gd name="connsiteY79" fmla="*/ 450040 h 764815"/>
              <a:gd name="connsiteX80" fmla="*/ 1113520 w 1145117"/>
              <a:gd name="connsiteY80" fmla="*/ 617680 h 764815"/>
              <a:gd name="connsiteX81" fmla="*/ 1083299 w 1145117"/>
              <a:gd name="connsiteY81" fmla="*/ 627033 h 764815"/>
              <a:gd name="connsiteX82" fmla="*/ 1073944 w 1145117"/>
              <a:gd name="connsiteY82" fmla="*/ 596815 h 764815"/>
              <a:gd name="connsiteX83" fmla="*/ 1067108 w 1145117"/>
              <a:gd name="connsiteY83" fmla="*/ 369817 h 764815"/>
              <a:gd name="connsiteX84" fmla="*/ 1062071 w 1145117"/>
              <a:gd name="connsiteY84" fmla="*/ 361902 h 764815"/>
              <a:gd name="connsiteX85" fmla="*/ 1032929 w 1145117"/>
              <a:gd name="connsiteY85" fmla="*/ 326647 h 764815"/>
              <a:gd name="connsiteX86" fmla="*/ 707328 w 1145117"/>
              <a:gd name="connsiteY86" fmla="*/ 326647 h 764815"/>
              <a:gd name="connsiteX87" fmla="*/ 675308 w 1145117"/>
              <a:gd name="connsiteY87" fmla="*/ 613003 h 764815"/>
              <a:gd name="connsiteX88" fmla="*/ 802670 w 1145117"/>
              <a:gd name="connsiteY88" fmla="*/ 486014 h 764815"/>
              <a:gd name="connsiteX89" fmla="*/ 833971 w 1145117"/>
              <a:gd name="connsiteY89" fmla="*/ 486014 h 764815"/>
              <a:gd name="connsiteX90" fmla="*/ 880023 w 1145117"/>
              <a:gd name="connsiteY90" fmla="*/ 532061 h 764815"/>
              <a:gd name="connsiteX91" fmla="*/ 931471 w 1145117"/>
              <a:gd name="connsiteY91" fmla="*/ 480618 h 764815"/>
              <a:gd name="connsiteX92" fmla="*/ 915281 w 1145117"/>
              <a:gd name="connsiteY92" fmla="*/ 459033 h 764815"/>
              <a:gd name="connsiteX93" fmla="*/ 937588 w 1145117"/>
              <a:gd name="connsiteY93" fmla="*/ 436729 h 764815"/>
              <a:gd name="connsiteX94" fmla="*/ 984719 w 1145117"/>
              <a:gd name="connsiteY94" fmla="*/ 436729 h 764815"/>
              <a:gd name="connsiteX95" fmla="*/ 1007385 w 1145117"/>
              <a:gd name="connsiteY95" fmla="*/ 459033 h 764815"/>
              <a:gd name="connsiteX96" fmla="*/ 1007385 w 1145117"/>
              <a:gd name="connsiteY96" fmla="*/ 506519 h 764815"/>
              <a:gd name="connsiteX97" fmla="*/ 984719 w 1145117"/>
              <a:gd name="connsiteY97" fmla="*/ 528823 h 764815"/>
              <a:gd name="connsiteX98" fmla="*/ 963132 w 1145117"/>
              <a:gd name="connsiteY98" fmla="*/ 512275 h 764815"/>
              <a:gd name="connsiteX99" fmla="*/ 895853 w 1145117"/>
              <a:gd name="connsiteY99" fmla="*/ 579547 h 764815"/>
              <a:gd name="connsiteX100" fmla="*/ 880023 w 1145117"/>
              <a:gd name="connsiteY100" fmla="*/ 586382 h 764815"/>
              <a:gd name="connsiteX101" fmla="*/ 864552 w 1145117"/>
              <a:gd name="connsiteY101" fmla="*/ 579547 h 764815"/>
              <a:gd name="connsiteX102" fmla="*/ 818140 w 1145117"/>
              <a:gd name="connsiteY102" fmla="*/ 533500 h 764815"/>
              <a:gd name="connsiteX103" fmla="*/ 703371 w 1145117"/>
              <a:gd name="connsiteY103" fmla="*/ 648618 h 764815"/>
              <a:gd name="connsiteX104" fmla="*/ 707328 w 1145117"/>
              <a:gd name="connsiteY104" fmla="*/ 652216 h 764815"/>
              <a:gd name="connsiteX105" fmla="*/ 971407 w 1145117"/>
              <a:gd name="connsiteY105" fmla="*/ 696464 h 764815"/>
              <a:gd name="connsiteX106" fmla="*/ 1001628 w 1145117"/>
              <a:gd name="connsiteY106" fmla="*/ 706537 h 764815"/>
              <a:gd name="connsiteX107" fmla="*/ 991555 w 1145117"/>
              <a:gd name="connsiteY107" fmla="*/ 736396 h 764815"/>
              <a:gd name="connsiteX108" fmla="*/ 869949 w 1145117"/>
              <a:gd name="connsiteY108" fmla="*/ 764815 h 764815"/>
              <a:gd name="connsiteX109" fmla="*/ 675308 w 1145117"/>
              <a:gd name="connsiteY109" fmla="*/ 684233 h 764815"/>
              <a:gd name="connsiteX110" fmla="*/ 626737 w 1145117"/>
              <a:gd name="connsiteY110" fmla="*/ 618040 h 764815"/>
              <a:gd name="connsiteX111" fmla="*/ 572411 w 1145117"/>
              <a:gd name="connsiteY111" fmla="*/ 640704 h 764815"/>
              <a:gd name="connsiteX112" fmla="*/ 518444 w 1145117"/>
              <a:gd name="connsiteY112" fmla="*/ 618040 h 764815"/>
              <a:gd name="connsiteX113" fmla="*/ 274872 w 1145117"/>
              <a:gd name="connsiteY113" fmla="*/ 764456 h 764815"/>
              <a:gd name="connsiteX114" fmla="*/ 0 w 1145117"/>
              <a:gd name="connsiteY114" fmla="*/ 489611 h 764815"/>
              <a:gd name="connsiteX115" fmla="*/ 37417 w 1145117"/>
              <a:gd name="connsiteY115" fmla="*/ 350750 h 764815"/>
              <a:gd name="connsiteX116" fmla="*/ 38857 w 1145117"/>
              <a:gd name="connsiteY116" fmla="*/ 347513 h 764815"/>
              <a:gd name="connsiteX117" fmla="*/ 178091 w 1145117"/>
              <a:gd name="connsiteY117" fmla="*/ 130587 h 764815"/>
              <a:gd name="connsiteX118" fmla="*/ 304734 w 1145117"/>
              <a:gd name="connsiteY118" fmla="*/ 61156 h 764815"/>
              <a:gd name="connsiteX119" fmla="*/ 492539 w 1145117"/>
              <a:gd name="connsiteY119" fmla="*/ 61156 h 764815"/>
              <a:gd name="connsiteX120" fmla="*/ 572770 w 1145117"/>
              <a:gd name="connsiteY120" fmla="*/ 0 h 7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145117" h="764815">
                <a:moveTo>
                  <a:pt x="1048678" y="645265"/>
                </a:moveTo>
                <a:cubicBezTo>
                  <a:pt x="1054339" y="645354"/>
                  <a:pt x="1059955" y="647592"/>
                  <a:pt x="1064235" y="651889"/>
                </a:cubicBezTo>
                <a:cubicBezTo>
                  <a:pt x="1072794" y="660483"/>
                  <a:pt x="1072794" y="674806"/>
                  <a:pt x="1063878" y="683400"/>
                </a:cubicBezTo>
                <a:cubicBezTo>
                  <a:pt x="1059599" y="687697"/>
                  <a:pt x="1053893" y="690204"/>
                  <a:pt x="1048187" y="690204"/>
                </a:cubicBezTo>
                <a:cubicBezTo>
                  <a:pt x="1042481" y="690204"/>
                  <a:pt x="1036775" y="688055"/>
                  <a:pt x="1032496" y="683758"/>
                </a:cubicBezTo>
                <a:cubicBezTo>
                  <a:pt x="1023937" y="675165"/>
                  <a:pt x="1023937" y="661199"/>
                  <a:pt x="1032496" y="652247"/>
                </a:cubicBezTo>
                <a:lnTo>
                  <a:pt x="1032853" y="651531"/>
                </a:lnTo>
                <a:cubicBezTo>
                  <a:pt x="1037311" y="647234"/>
                  <a:pt x="1043016" y="645175"/>
                  <a:pt x="1048678" y="645265"/>
                </a:cubicBezTo>
                <a:close/>
                <a:moveTo>
                  <a:pt x="572411" y="533500"/>
                </a:moveTo>
                <a:cubicBezTo>
                  <a:pt x="555141" y="533500"/>
                  <a:pt x="541110" y="547530"/>
                  <a:pt x="541110" y="564798"/>
                </a:cubicBezTo>
                <a:cubicBezTo>
                  <a:pt x="541110" y="582066"/>
                  <a:pt x="555141" y="596096"/>
                  <a:pt x="572411" y="596096"/>
                </a:cubicBezTo>
                <a:cubicBezTo>
                  <a:pt x="589680" y="596096"/>
                  <a:pt x="603711" y="582066"/>
                  <a:pt x="603711" y="564798"/>
                </a:cubicBezTo>
                <a:cubicBezTo>
                  <a:pt x="603711" y="547530"/>
                  <a:pt x="589680" y="533500"/>
                  <a:pt x="572411" y="533500"/>
                </a:cubicBezTo>
                <a:close/>
                <a:moveTo>
                  <a:pt x="274872" y="259016"/>
                </a:moveTo>
                <a:cubicBezTo>
                  <a:pt x="147870" y="259016"/>
                  <a:pt x="44613" y="362622"/>
                  <a:pt x="44613" y="489611"/>
                </a:cubicBezTo>
                <a:cubicBezTo>
                  <a:pt x="44613" y="536018"/>
                  <a:pt x="58644" y="579907"/>
                  <a:pt x="82390" y="616241"/>
                </a:cubicBezTo>
                <a:lnTo>
                  <a:pt x="212630" y="486014"/>
                </a:lnTo>
                <a:cubicBezTo>
                  <a:pt x="216948" y="481697"/>
                  <a:pt x="222704" y="479539"/>
                  <a:pt x="228461" y="479539"/>
                </a:cubicBezTo>
                <a:cubicBezTo>
                  <a:pt x="234577" y="479539"/>
                  <a:pt x="239974" y="481697"/>
                  <a:pt x="244291" y="486014"/>
                </a:cubicBezTo>
                <a:lnTo>
                  <a:pt x="290343" y="532061"/>
                </a:lnTo>
                <a:lnTo>
                  <a:pt x="342151" y="480618"/>
                </a:lnTo>
                <a:cubicBezTo>
                  <a:pt x="332437" y="478100"/>
                  <a:pt x="325242" y="469466"/>
                  <a:pt x="325242" y="459033"/>
                </a:cubicBezTo>
                <a:cubicBezTo>
                  <a:pt x="325242" y="446802"/>
                  <a:pt x="335315" y="436729"/>
                  <a:pt x="347908" y="436729"/>
                </a:cubicBezTo>
                <a:lnTo>
                  <a:pt x="395039" y="436729"/>
                </a:lnTo>
                <a:cubicBezTo>
                  <a:pt x="407631" y="436729"/>
                  <a:pt x="417345" y="446802"/>
                  <a:pt x="417345" y="459033"/>
                </a:cubicBezTo>
                <a:lnTo>
                  <a:pt x="417345" y="506519"/>
                </a:lnTo>
                <a:cubicBezTo>
                  <a:pt x="417345" y="518751"/>
                  <a:pt x="407631" y="528823"/>
                  <a:pt x="395039" y="528823"/>
                </a:cubicBezTo>
                <a:cubicBezTo>
                  <a:pt x="384965" y="528823"/>
                  <a:pt x="375971" y="521629"/>
                  <a:pt x="373452" y="512275"/>
                </a:cubicBezTo>
                <a:lnTo>
                  <a:pt x="306173" y="579547"/>
                </a:lnTo>
                <a:cubicBezTo>
                  <a:pt x="297538" y="588181"/>
                  <a:pt x="283147" y="588181"/>
                  <a:pt x="274513" y="579547"/>
                </a:cubicBezTo>
                <a:lnTo>
                  <a:pt x="228461" y="533500"/>
                </a:lnTo>
                <a:lnTo>
                  <a:pt x="110813" y="651136"/>
                </a:lnTo>
                <a:cubicBezTo>
                  <a:pt x="152547" y="693586"/>
                  <a:pt x="210831" y="719847"/>
                  <a:pt x="274872" y="719847"/>
                </a:cubicBezTo>
                <a:cubicBezTo>
                  <a:pt x="402235" y="719847"/>
                  <a:pt x="505491" y="616601"/>
                  <a:pt x="505491" y="489611"/>
                </a:cubicBezTo>
                <a:cubicBezTo>
                  <a:pt x="505491" y="362622"/>
                  <a:pt x="402235" y="259016"/>
                  <a:pt x="274872" y="259016"/>
                </a:cubicBezTo>
                <a:close/>
                <a:moveTo>
                  <a:pt x="526872" y="153987"/>
                </a:moveTo>
                <a:cubicBezTo>
                  <a:pt x="532562" y="153987"/>
                  <a:pt x="538252" y="156476"/>
                  <a:pt x="542519" y="160388"/>
                </a:cubicBezTo>
                <a:cubicBezTo>
                  <a:pt x="546430" y="164299"/>
                  <a:pt x="548920" y="170345"/>
                  <a:pt x="548920" y="176034"/>
                </a:cubicBezTo>
                <a:cubicBezTo>
                  <a:pt x="548920" y="181724"/>
                  <a:pt x="546430" y="187769"/>
                  <a:pt x="542519" y="191681"/>
                </a:cubicBezTo>
                <a:cubicBezTo>
                  <a:pt x="538252" y="195948"/>
                  <a:pt x="532562" y="198081"/>
                  <a:pt x="526872" y="198081"/>
                </a:cubicBezTo>
                <a:cubicBezTo>
                  <a:pt x="521183" y="198081"/>
                  <a:pt x="515493" y="195948"/>
                  <a:pt x="511226" y="191681"/>
                </a:cubicBezTo>
                <a:cubicBezTo>
                  <a:pt x="506959" y="187769"/>
                  <a:pt x="504825" y="181724"/>
                  <a:pt x="504825" y="176034"/>
                </a:cubicBezTo>
                <a:cubicBezTo>
                  <a:pt x="504825" y="170345"/>
                  <a:pt x="506959" y="164299"/>
                  <a:pt x="511226" y="160388"/>
                </a:cubicBezTo>
                <a:cubicBezTo>
                  <a:pt x="515493" y="156476"/>
                  <a:pt x="521183" y="153987"/>
                  <a:pt x="526872" y="153987"/>
                </a:cubicBezTo>
                <a:close/>
                <a:moveTo>
                  <a:pt x="572770" y="44608"/>
                </a:moveTo>
                <a:cubicBezTo>
                  <a:pt x="551543" y="44608"/>
                  <a:pt x="534274" y="61876"/>
                  <a:pt x="534274" y="83461"/>
                </a:cubicBezTo>
                <a:cubicBezTo>
                  <a:pt x="534274" y="95692"/>
                  <a:pt x="524200" y="105765"/>
                  <a:pt x="511968" y="105765"/>
                </a:cubicBezTo>
                <a:lnTo>
                  <a:pt x="304734" y="105765"/>
                </a:lnTo>
                <a:cubicBezTo>
                  <a:pt x="268396" y="105765"/>
                  <a:pt x="235297" y="124112"/>
                  <a:pt x="215509" y="154690"/>
                </a:cubicBezTo>
                <a:lnTo>
                  <a:pt x="161901" y="238510"/>
                </a:lnTo>
                <a:cubicBezTo>
                  <a:pt x="196440" y="223041"/>
                  <a:pt x="234577" y="214407"/>
                  <a:pt x="274872" y="214407"/>
                </a:cubicBezTo>
                <a:cubicBezTo>
                  <a:pt x="371293" y="214407"/>
                  <a:pt x="456202" y="264412"/>
                  <a:pt x="505491" y="339238"/>
                </a:cubicBezTo>
                <a:lnTo>
                  <a:pt x="505491" y="252540"/>
                </a:lnTo>
                <a:cubicBezTo>
                  <a:pt x="505491" y="240309"/>
                  <a:pt x="515206" y="230236"/>
                  <a:pt x="527798" y="230236"/>
                </a:cubicBezTo>
                <a:cubicBezTo>
                  <a:pt x="540030" y="230236"/>
                  <a:pt x="550104" y="240309"/>
                  <a:pt x="550104" y="252540"/>
                </a:cubicBezTo>
                <a:lnTo>
                  <a:pt x="550104" y="489611"/>
                </a:lnTo>
                <a:cubicBezTo>
                  <a:pt x="550104" y="490331"/>
                  <a:pt x="550104" y="491050"/>
                  <a:pt x="550104" y="492130"/>
                </a:cubicBezTo>
                <a:cubicBezTo>
                  <a:pt x="556940" y="489971"/>
                  <a:pt x="564855" y="488892"/>
                  <a:pt x="572411" y="488892"/>
                </a:cubicBezTo>
                <a:cubicBezTo>
                  <a:pt x="580326" y="488892"/>
                  <a:pt x="587881" y="489971"/>
                  <a:pt x="595077" y="492130"/>
                </a:cubicBezTo>
                <a:cubicBezTo>
                  <a:pt x="595077" y="491050"/>
                  <a:pt x="595077" y="490331"/>
                  <a:pt x="595077" y="489611"/>
                </a:cubicBezTo>
                <a:lnTo>
                  <a:pt x="595077" y="176634"/>
                </a:lnTo>
                <a:cubicBezTo>
                  <a:pt x="595077" y="164403"/>
                  <a:pt x="604791" y="154330"/>
                  <a:pt x="617023" y="154330"/>
                </a:cubicBezTo>
                <a:cubicBezTo>
                  <a:pt x="629616" y="154330"/>
                  <a:pt x="639689" y="164403"/>
                  <a:pt x="639689" y="176634"/>
                </a:cubicBezTo>
                <a:lnTo>
                  <a:pt x="639689" y="338879"/>
                </a:lnTo>
                <a:cubicBezTo>
                  <a:pt x="649763" y="323410"/>
                  <a:pt x="661636" y="308660"/>
                  <a:pt x="675308" y="294990"/>
                </a:cubicBezTo>
                <a:cubicBezTo>
                  <a:pt x="758417" y="211889"/>
                  <a:pt x="881822" y="193182"/>
                  <a:pt x="982920" y="238510"/>
                </a:cubicBezTo>
                <a:lnTo>
                  <a:pt x="929313" y="154690"/>
                </a:lnTo>
                <a:cubicBezTo>
                  <a:pt x="909884" y="124112"/>
                  <a:pt x="876425" y="105765"/>
                  <a:pt x="840087" y="105765"/>
                </a:cubicBezTo>
                <a:lnTo>
                  <a:pt x="633573" y="105765"/>
                </a:lnTo>
                <a:cubicBezTo>
                  <a:pt x="621341" y="105765"/>
                  <a:pt x="611267" y="95692"/>
                  <a:pt x="611267" y="83461"/>
                </a:cubicBezTo>
                <a:cubicBezTo>
                  <a:pt x="611267" y="61876"/>
                  <a:pt x="593997" y="44608"/>
                  <a:pt x="572770" y="44608"/>
                </a:cubicBezTo>
                <a:close/>
                <a:moveTo>
                  <a:pt x="572770" y="0"/>
                </a:moveTo>
                <a:cubicBezTo>
                  <a:pt x="610907" y="0"/>
                  <a:pt x="643287" y="25902"/>
                  <a:pt x="653001" y="61156"/>
                </a:cubicBezTo>
                <a:lnTo>
                  <a:pt x="840087" y="61156"/>
                </a:lnTo>
                <a:cubicBezTo>
                  <a:pt x="891895" y="61156"/>
                  <a:pt x="939027" y="87058"/>
                  <a:pt x="967090" y="130587"/>
                </a:cubicBezTo>
                <a:lnTo>
                  <a:pt x="1099129" y="337440"/>
                </a:lnTo>
                <a:cubicBezTo>
                  <a:pt x="1100568" y="338879"/>
                  <a:pt x="1101647" y="340677"/>
                  <a:pt x="1102367" y="342476"/>
                </a:cubicBezTo>
                <a:lnTo>
                  <a:pt x="1105965" y="347513"/>
                </a:lnTo>
                <a:cubicBezTo>
                  <a:pt x="1106324" y="348592"/>
                  <a:pt x="1107044" y="349311"/>
                  <a:pt x="1107044" y="350031"/>
                </a:cubicBezTo>
                <a:cubicBezTo>
                  <a:pt x="1125033" y="380249"/>
                  <a:pt x="1137266" y="414425"/>
                  <a:pt x="1142302" y="450040"/>
                </a:cubicBezTo>
                <a:cubicBezTo>
                  <a:pt x="1150577" y="507239"/>
                  <a:pt x="1140504" y="566956"/>
                  <a:pt x="1113520" y="617680"/>
                </a:cubicBezTo>
                <a:cubicBezTo>
                  <a:pt x="1107764" y="628472"/>
                  <a:pt x="1094452" y="632789"/>
                  <a:pt x="1083299" y="627033"/>
                </a:cubicBezTo>
                <a:cubicBezTo>
                  <a:pt x="1072505" y="620918"/>
                  <a:pt x="1068188" y="607607"/>
                  <a:pt x="1073944" y="596815"/>
                </a:cubicBezTo>
                <a:cubicBezTo>
                  <a:pt x="1112441" y="523427"/>
                  <a:pt x="1108483" y="437808"/>
                  <a:pt x="1067108" y="369817"/>
                </a:cubicBezTo>
                <a:lnTo>
                  <a:pt x="1062071" y="361902"/>
                </a:lnTo>
                <a:cubicBezTo>
                  <a:pt x="1053797" y="349671"/>
                  <a:pt x="1044082" y="337440"/>
                  <a:pt x="1032929" y="326647"/>
                </a:cubicBezTo>
                <a:cubicBezTo>
                  <a:pt x="942984" y="236711"/>
                  <a:pt x="796913" y="236711"/>
                  <a:pt x="707328" y="326647"/>
                </a:cubicBezTo>
                <a:cubicBezTo>
                  <a:pt x="629256" y="404352"/>
                  <a:pt x="618822" y="524147"/>
                  <a:pt x="675308" y="613003"/>
                </a:cubicBezTo>
                <a:lnTo>
                  <a:pt x="802670" y="486014"/>
                </a:lnTo>
                <a:cubicBezTo>
                  <a:pt x="810945" y="477380"/>
                  <a:pt x="825336" y="477380"/>
                  <a:pt x="833971" y="486014"/>
                </a:cubicBezTo>
                <a:lnTo>
                  <a:pt x="880023" y="532061"/>
                </a:lnTo>
                <a:lnTo>
                  <a:pt x="931471" y="480618"/>
                </a:lnTo>
                <a:cubicBezTo>
                  <a:pt x="922117" y="478100"/>
                  <a:pt x="915281" y="469466"/>
                  <a:pt x="915281" y="459033"/>
                </a:cubicBezTo>
                <a:cubicBezTo>
                  <a:pt x="915281" y="446802"/>
                  <a:pt x="925355" y="436729"/>
                  <a:pt x="937588" y="436729"/>
                </a:cubicBezTo>
                <a:lnTo>
                  <a:pt x="984719" y="436729"/>
                </a:lnTo>
                <a:cubicBezTo>
                  <a:pt x="997311" y="436729"/>
                  <a:pt x="1007385" y="446802"/>
                  <a:pt x="1007385" y="459033"/>
                </a:cubicBezTo>
                <a:lnTo>
                  <a:pt x="1007385" y="506519"/>
                </a:lnTo>
                <a:cubicBezTo>
                  <a:pt x="1007385" y="518751"/>
                  <a:pt x="997311" y="528823"/>
                  <a:pt x="984719" y="528823"/>
                </a:cubicBezTo>
                <a:cubicBezTo>
                  <a:pt x="974285" y="528823"/>
                  <a:pt x="965650" y="521629"/>
                  <a:pt x="963132" y="512275"/>
                </a:cubicBezTo>
                <a:lnTo>
                  <a:pt x="895853" y="579547"/>
                </a:lnTo>
                <a:cubicBezTo>
                  <a:pt x="891536" y="583864"/>
                  <a:pt x="886139" y="586382"/>
                  <a:pt x="880023" y="586382"/>
                </a:cubicBezTo>
                <a:cubicBezTo>
                  <a:pt x="873906" y="586382"/>
                  <a:pt x="868510" y="583864"/>
                  <a:pt x="864552" y="579547"/>
                </a:cubicBezTo>
                <a:lnTo>
                  <a:pt x="818140" y="533500"/>
                </a:lnTo>
                <a:lnTo>
                  <a:pt x="703371" y="648618"/>
                </a:lnTo>
                <a:cubicBezTo>
                  <a:pt x="704810" y="649697"/>
                  <a:pt x="705529" y="651136"/>
                  <a:pt x="707328" y="652216"/>
                </a:cubicBezTo>
                <a:cubicBezTo>
                  <a:pt x="776766" y="722006"/>
                  <a:pt x="883261" y="739993"/>
                  <a:pt x="971407" y="696464"/>
                </a:cubicBezTo>
                <a:cubicBezTo>
                  <a:pt x="982560" y="690708"/>
                  <a:pt x="995872" y="695385"/>
                  <a:pt x="1001628" y="706537"/>
                </a:cubicBezTo>
                <a:cubicBezTo>
                  <a:pt x="1007025" y="717689"/>
                  <a:pt x="1002348" y="730999"/>
                  <a:pt x="991555" y="736396"/>
                </a:cubicBezTo>
                <a:cubicBezTo>
                  <a:pt x="952698" y="755462"/>
                  <a:pt x="911324" y="764815"/>
                  <a:pt x="869949" y="764815"/>
                </a:cubicBezTo>
                <a:cubicBezTo>
                  <a:pt x="798712" y="764815"/>
                  <a:pt x="728195" y="736755"/>
                  <a:pt x="675308" y="684233"/>
                </a:cubicBezTo>
                <a:cubicBezTo>
                  <a:pt x="655520" y="664087"/>
                  <a:pt x="639330" y="641783"/>
                  <a:pt x="626737" y="618040"/>
                </a:cubicBezTo>
                <a:cubicBezTo>
                  <a:pt x="613066" y="632070"/>
                  <a:pt x="593638" y="640704"/>
                  <a:pt x="572411" y="640704"/>
                </a:cubicBezTo>
                <a:cubicBezTo>
                  <a:pt x="551184" y="640704"/>
                  <a:pt x="532115" y="632070"/>
                  <a:pt x="518444" y="618040"/>
                </a:cubicBezTo>
                <a:cubicBezTo>
                  <a:pt x="472032" y="705098"/>
                  <a:pt x="380288" y="764456"/>
                  <a:pt x="274872" y="764456"/>
                </a:cubicBezTo>
                <a:cubicBezTo>
                  <a:pt x="123405" y="764456"/>
                  <a:pt x="0" y="641063"/>
                  <a:pt x="0" y="489611"/>
                </a:cubicBezTo>
                <a:cubicBezTo>
                  <a:pt x="0" y="438887"/>
                  <a:pt x="13312" y="391761"/>
                  <a:pt x="37417" y="350750"/>
                </a:cubicBezTo>
                <a:cubicBezTo>
                  <a:pt x="38137" y="349671"/>
                  <a:pt x="38497" y="348952"/>
                  <a:pt x="38857" y="347513"/>
                </a:cubicBezTo>
                <a:lnTo>
                  <a:pt x="178091" y="130587"/>
                </a:lnTo>
                <a:cubicBezTo>
                  <a:pt x="205795" y="87058"/>
                  <a:pt x="253286" y="61156"/>
                  <a:pt x="304734" y="61156"/>
                </a:cubicBezTo>
                <a:lnTo>
                  <a:pt x="492539" y="61156"/>
                </a:lnTo>
                <a:cubicBezTo>
                  <a:pt x="502253" y="25902"/>
                  <a:pt x="534634" y="0"/>
                  <a:pt x="572770" y="0"/>
                </a:cubicBezTo>
                <a:close/>
              </a:path>
            </a:pathLst>
          </a:custGeom>
          <a:solidFill>
            <a:schemeClr val="bg2"/>
          </a:solidFill>
          <a:ln>
            <a:noFill/>
          </a:ln>
          <a:effectLst/>
        </p:spPr>
        <p:txBody>
          <a:bodyPr wrap="square" anchor="ctr">
            <a:noAutofit/>
          </a:bodyPr>
          <a:lstStyle/>
          <a:p>
            <a:endParaRPr lang="en-US" dirty="0">
              <a:latin typeface="Lato Light" panose="020F0502020204030203" pitchFamily="34" charset="0"/>
            </a:endParaRPr>
          </a:p>
        </p:txBody>
      </p:sp>
      <p:sp>
        <p:nvSpPr>
          <p:cNvPr id="79" name="Freeform 78">
            <a:extLst>
              <a:ext uri="{FF2B5EF4-FFF2-40B4-BE49-F238E27FC236}">
                <a16:creationId xmlns:a16="http://schemas.microsoft.com/office/drawing/2014/main" id="{3CD71A00-6B56-AA4C-8B71-76DEDC5D380A}"/>
              </a:ext>
            </a:extLst>
          </p:cNvPr>
          <p:cNvSpPr>
            <a:spLocks noChangeAspect="1" noChangeArrowheads="1"/>
          </p:cNvSpPr>
          <p:nvPr/>
        </p:nvSpPr>
        <p:spPr bwMode="auto">
          <a:xfrm>
            <a:off x="19971087" y="3919256"/>
            <a:ext cx="1610772" cy="1612838"/>
          </a:xfrm>
          <a:custGeom>
            <a:avLst/>
            <a:gdLst>
              <a:gd name="connsiteX0" fmla="*/ 509588 w 1145140"/>
              <a:gd name="connsiteY0" fmla="*/ 613568 h 1146608"/>
              <a:gd name="connsiteX1" fmla="*/ 525002 w 1145140"/>
              <a:gd name="connsiteY1" fmla="*/ 619969 h 1146608"/>
              <a:gd name="connsiteX2" fmla="*/ 531455 w 1145140"/>
              <a:gd name="connsiteY2" fmla="*/ 635615 h 1146608"/>
              <a:gd name="connsiteX3" fmla="*/ 525002 w 1145140"/>
              <a:gd name="connsiteY3" fmla="*/ 651262 h 1146608"/>
              <a:gd name="connsiteX4" fmla="*/ 509588 w 1145140"/>
              <a:gd name="connsiteY4" fmla="*/ 657663 h 1146608"/>
              <a:gd name="connsiteX5" fmla="*/ 493816 w 1145140"/>
              <a:gd name="connsiteY5" fmla="*/ 651262 h 1146608"/>
              <a:gd name="connsiteX6" fmla="*/ 487363 w 1145140"/>
              <a:gd name="connsiteY6" fmla="*/ 635615 h 1146608"/>
              <a:gd name="connsiteX7" fmla="*/ 493816 w 1145140"/>
              <a:gd name="connsiteY7" fmla="*/ 619969 h 1146608"/>
              <a:gd name="connsiteX8" fmla="*/ 509588 w 1145140"/>
              <a:gd name="connsiteY8" fmla="*/ 613568 h 1146608"/>
              <a:gd name="connsiteX9" fmla="*/ 511833 w 1145140"/>
              <a:gd name="connsiteY9" fmla="*/ 503279 h 1146608"/>
              <a:gd name="connsiteX10" fmla="*/ 382644 w 1145140"/>
              <a:gd name="connsiteY10" fmla="*/ 633188 h 1146608"/>
              <a:gd name="connsiteX11" fmla="*/ 511833 w 1145140"/>
              <a:gd name="connsiteY11" fmla="*/ 763096 h 1146608"/>
              <a:gd name="connsiteX12" fmla="*/ 641741 w 1145140"/>
              <a:gd name="connsiteY12" fmla="*/ 633188 h 1146608"/>
              <a:gd name="connsiteX13" fmla="*/ 617991 w 1145140"/>
              <a:gd name="connsiteY13" fmla="*/ 558697 h 1146608"/>
              <a:gd name="connsiteX14" fmla="*/ 578407 w 1145140"/>
              <a:gd name="connsiteY14" fmla="*/ 598281 h 1146608"/>
              <a:gd name="connsiteX15" fmla="*/ 562573 w 1145140"/>
              <a:gd name="connsiteY15" fmla="*/ 604759 h 1146608"/>
              <a:gd name="connsiteX16" fmla="*/ 546739 w 1145140"/>
              <a:gd name="connsiteY16" fmla="*/ 598281 h 1146608"/>
              <a:gd name="connsiteX17" fmla="*/ 546739 w 1145140"/>
              <a:gd name="connsiteY17" fmla="*/ 566614 h 1146608"/>
              <a:gd name="connsiteX18" fmla="*/ 586683 w 1145140"/>
              <a:gd name="connsiteY18" fmla="*/ 527030 h 1146608"/>
              <a:gd name="connsiteX19" fmla="*/ 511833 w 1145140"/>
              <a:gd name="connsiteY19" fmla="*/ 503279 h 1146608"/>
              <a:gd name="connsiteX20" fmla="*/ 310177 w 1145140"/>
              <a:gd name="connsiteY20" fmla="*/ 407770 h 1146608"/>
              <a:gd name="connsiteX21" fmla="*/ 325982 w 1145140"/>
              <a:gd name="connsiteY21" fmla="*/ 414264 h 1146608"/>
              <a:gd name="connsiteX22" fmla="*/ 325982 w 1145140"/>
              <a:gd name="connsiteY22" fmla="*/ 446014 h 1146608"/>
              <a:gd name="connsiteX23" fmla="*/ 325982 w 1145140"/>
              <a:gd name="connsiteY23" fmla="*/ 446375 h 1146608"/>
              <a:gd name="connsiteX24" fmla="*/ 310177 w 1145140"/>
              <a:gd name="connsiteY24" fmla="*/ 452869 h 1146608"/>
              <a:gd name="connsiteX25" fmla="*/ 294012 w 1145140"/>
              <a:gd name="connsiteY25" fmla="*/ 446375 h 1146608"/>
              <a:gd name="connsiteX26" fmla="*/ 294012 w 1145140"/>
              <a:gd name="connsiteY26" fmla="*/ 414625 h 1146608"/>
              <a:gd name="connsiteX27" fmla="*/ 294371 w 1145140"/>
              <a:gd name="connsiteY27" fmla="*/ 414264 h 1146608"/>
              <a:gd name="connsiteX28" fmla="*/ 310177 w 1145140"/>
              <a:gd name="connsiteY28" fmla="*/ 407770 h 1146608"/>
              <a:gd name="connsiteX29" fmla="*/ 999799 w 1145140"/>
              <a:gd name="connsiteY29" fmla="*/ 176890 h 1146608"/>
              <a:gd name="connsiteX30" fmla="*/ 877447 w 1145140"/>
              <a:gd name="connsiteY30" fmla="*/ 299241 h 1146608"/>
              <a:gd name="connsiteX31" fmla="*/ 814472 w 1145140"/>
              <a:gd name="connsiteY31" fmla="*/ 362216 h 1146608"/>
              <a:gd name="connsiteX32" fmla="*/ 950498 w 1145140"/>
              <a:gd name="connsiteY32" fmla="*/ 362216 h 1146608"/>
              <a:gd name="connsiteX33" fmla="*/ 1093001 w 1145140"/>
              <a:gd name="connsiteY33" fmla="*/ 219713 h 1146608"/>
              <a:gd name="connsiteX34" fmla="*/ 1098039 w 1145140"/>
              <a:gd name="connsiteY34" fmla="*/ 192364 h 1146608"/>
              <a:gd name="connsiteX35" fmla="*/ 1075368 w 1145140"/>
              <a:gd name="connsiteY35" fmla="*/ 176890 h 1146608"/>
              <a:gd name="connsiteX36" fmla="*/ 444862 w 1145140"/>
              <a:gd name="connsiteY36" fmla="*/ 121443 h 1146608"/>
              <a:gd name="connsiteX37" fmla="*/ 579942 w 1145140"/>
              <a:gd name="connsiteY37" fmla="*/ 121443 h 1146608"/>
              <a:gd name="connsiteX38" fmla="*/ 622447 w 1145140"/>
              <a:gd name="connsiteY38" fmla="*/ 163918 h 1146608"/>
              <a:gd name="connsiteX39" fmla="*/ 622447 w 1145140"/>
              <a:gd name="connsiteY39" fmla="*/ 220792 h 1146608"/>
              <a:gd name="connsiteX40" fmla="*/ 655947 w 1145140"/>
              <a:gd name="connsiteY40" fmla="*/ 230870 h 1146608"/>
              <a:gd name="connsiteX41" fmla="*/ 669275 w 1145140"/>
              <a:gd name="connsiteY41" fmla="*/ 259667 h 1146608"/>
              <a:gd name="connsiteX42" fmla="*/ 640818 w 1145140"/>
              <a:gd name="connsiteY42" fmla="*/ 273346 h 1146608"/>
              <a:gd name="connsiteX43" fmla="*/ 609120 w 1145140"/>
              <a:gd name="connsiteY43" fmla="*/ 263627 h 1146608"/>
              <a:gd name="connsiteX44" fmla="*/ 577421 w 1145140"/>
              <a:gd name="connsiteY44" fmla="*/ 222591 h 1146608"/>
              <a:gd name="connsiteX45" fmla="*/ 577421 w 1145140"/>
              <a:gd name="connsiteY45" fmla="*/ 166438 h 1146608"/>
              <a:gd name="connsiteX46" fmla="*/ 447384 w 1145140"/>
              <a:gd name="connsiteY46" fmla="*/ 166438 h 1146608"/>
              <a:gd name="connsiteX47" fmla="*/ 447384 w 1145140"/>
              <a:gd name="connsiteY47" fmla="*/ 222591 h 1146608"/>
              <a:gd name="connsiteX48" fmla="*/ 415685 w 1145140"/>
              <a:gd name="connsiteY48" fmla="*/ 263627 h 1146608"/>
              <a:gd name="connsiteX49" fmla="*/ 319148 w 1145140"/>
              <a:gd name="connsiteY49" fmla="*/ 303942 h 1146608"/>
              <a:gd name="connsiteX50" fmla="*/ 267998 w 1145140"/>
              <a:gd name="connsiteY50" fmla="*/ 297103 h 1146608"/>
              <a:gd name="connsiteX51" fmla="*/ 228014 w 1145140"/>
              <a:gd name="connsiteY51" fmla="*/ 257148 h 1146608"/>
              <a:gd name="connsiteX52" fmla="*/ 135440 w 1145140"/>
              <a:gd name="connsiteY52" fmla="*/ 349297 h 1146608"/>
              <a:gd name="connsiteX53" fmla="*/ 175783 w 1145140"/>
              <a:gd name="connsiteY53" fmla="*/ 389613 h 1146608"/>
              <a:gd name="connsiteX54" fmla="*/ 182627 w 1145140"/>
              <a:gd name="connsiteY54" fmla="*/ 440727 h 1146608"/>
              <a:gd name="connsiteX55" fmla="*/ 142644 w 1145140"/>
              <a:gd name="connsiteY55" fmla="*/ 537196 h 1146608"/>
              <a:gd name="connsiteX56" fmla="*/ 101580 w 1145140"/>
              <a:gd name="connsiteY56" fmla="*/ 568513 h 1146608"/>
              <a:gd name="connsiteX57" fmla="*/ 44666 w 1145140"/>
              <a:gd name="connsiteY57" fmla="*/ 568513 h 1146608"/>
              <a:gd name="connsiteX58" fmla="*/ 44666 w 1145140"/>
              <a:gd name="connsiteY58" fmla="*/ 699178 h 1146608"/>
              <a:gd name="connsiteX59" fmla="*/ 101580 w 1145140"/>
              <a:gd name="connsiteY59" fmla="*/ 699178 h 1146608"/>
              <a:gd name="connsiteX60" fmla="*/ 142644 w 1145140"/>
              <a:gd name="connsiteY60" fmla="*/ 730495 h 1146608"/>
              <a:gd name="connsiteX61" fmla="*/ 182627 w 1145140"/>
              <a:gd name="connsiteY61" fmla="*/ 826964 h 1146608"/>
              <a:gd name="connsiteX62" fmla="*/ 175783 w 1145140"/>
              <a:gd name="connsiteY62" fmla="*/ 878078 h 1146608"/>
              <a:gd name="connsiteX63" fmla="*/ 135440 w 1145140"/>
              <a:gd name="connsiteY63" fmla="*/ 918394 h 1146608"/>
              <a:gd name="connsiteX64" fmla="*/ 228014 w 1145140"/>
              <a:gd name="connsiteY64" fmla="*/ 1010903 h 1146608"/>
              <a:gd name="connsiteX65" fmla="*/ 268358 w 1145140"/>
              <a:gd name="connsiteY65" fmla="*/ 970228 h 1146608"/>
              <a:gd name="connsiteX66" fmla="*/ 319508 w 1145140"/>
              <a:gd name="connsiteY66" fmla="*/ 963749 h 1146608"/>
              <a:gd name="connsiteX67" fmla="*/ 415685 w 1145140"/>
              <a:gd name="connsiteY67" fmla="*/ 1003704 h 1146608"/>
              <a:gd name="connsiteX68" fmla="*/ 447384 w 1145140"/>
              <a:gd name="connsiteY68" fmla="*/ 1044380 h 1146608"/>
              <a:gd name="connsiteX69" fmla="*/ 447384 w 1145140"/>
              <a:gd name="connsiteY69" fmla="*/ 1101613 h 1146608"/>
              <a:gd name="connsiteX70" fmla="*/ 577781 w 1145140"/>
              <a:gd name="connsiteY70" fmla="*/ 1101613 h 1146608"/>
              <a:gd name="connsiteX71" fmla="*/ 577781 w 1145140"/>
              <a:gd name="connsiteY71" fmla="*/ 1044740 h 1146608"/>
              <a:gd name="connsiteX72" fmla="*/ 609120 w 1145140"/>
              <a:gd name="connsiteY72" fmla="*/ 1003704 h 1146608"/>
              <a:gd name="connsiteX73" fmla="*/ 705657 w 1145140"/>
              <a:gd name="connsiteY73" fmla="*/ 964109 h 1146608"/>
              <a:gd name="connsiteX74" fmla="*/ 756807 w 1145140"/>
              <a:gd name="connsiteY74" fmla="*/ 970588 h 1146608"/>
              <a:gd name="connsiteX75" fmla="*/ 797150 w 1145140"/>
              <a:gd name="connsiteY75" fmla="*/ 1010903 h 1146608"/>
              <a:gd name="connsiteX76" fmla="*/ 889365 w 1145140"/>
              <a:gd name="connsiteY76" fmla="*/ 918394 h 1146608"/>
              <a:gd name="connsiteX77" fmla="*/ 849381 w 1145140"/>
              <a:gd name="connsiteY77" fmla="*/ 878438 h 1146608"/>
              <a:gd name="connsiteX78" fmla="*/ 842897 w 1145140"/>
              <a:gd name="connsiteY78" fmla="*/ 827324 h 1146608"/>
              <a:gd name="connsiteX79" fmla="*/ 882881 w 1145140"/>
              <a:gd name="connsiteY79" fmla="*/ 730495 h 1146608"/>
              <a:gd name="connsiteX80" fmla="*/ 923945 w 1145140"/>
              <a:gd name="connsiteY80" fmla="*/ 699178 h 1146608"/>
              <a:gd name="connsiteX81" fmla="*/ 980138 w 1145140"/>
              <a:gd name="connsiteY81" fmla="*/ 699178 h 1146608"/>
              <a:gd name="connsiteX82" fmla="*/ 980138 w 1145140"/>
              <a:gd name="connsiteY82" fmla="*/ 568513 h 1146608"/>
              <a:gd name="connsiteX83" fmla="*/ 923945 w 1145140"/>
              <a:gd name="connsiteY83" fmla="*/ 568513 h 1146608"/>
              <a:gd name="connsiteX84" fmla="*/ 882881 w 1145140"/>
              <a:gd name="connsiteY84" fmla="*/ 537196 h 1146608"/>
              <a:gd name="connsiteX85" fmla="*/ 873155 w 1145140"/>
              <a:gd name="connsiteY85" fmla="*/ 504800 h 1146608"/>
              <a:gd name="connsiteX86" fmla="*/ 886483 w 1145140"/>
              <a:gd name="connsiteY86" fmla="*/ 476363 h 1146608"/>
              <a:gd name="connsiteX87" fmla="*/ 915300 w 1145140"/>
              <a:gd name="connsiteY87" fmla="*/ 489681 h 1146608"/>
              <a:gd name="connsiteX88" fmla="*/ 925746 w 1145140"/>
              <a:gd name="connsiteY88" fmla="*/ 523878 h 1146608"/>
              <a:gd name="connsiteX89" fmla="*/ 982660 w 1145140"/>
              <a:gd name="connsiteY89" fmla="*/ 523878 h 1146608"/>
              <a:gd name="connsiteX90" fmla="*/ 1025165 w 1145140"/>
              <a:gd name="connsiteY90" fmla="*/ 565993 h 1146608"/>
              <a:gd name="connsiteX91" fmla="*/ 1025165 w 1145140"/>
              <a:gd name="connsiteY91" fmla="*/ 701698 h 1146608"/>
              <a:gd name="connsiteX92" fmla="*/ 982660 w 1145140"/>
              <a:gd name="connsiteY92" fmla="*/ 743813 h 1146608"/>
              <a:gd name="connsiteX93" fmla="*/ 925746 w 1145140"/>
              <a:gd name="connsiteY93" fmla="*/ 743813 h 1146608"/>
              <a:gd name="connsiteX94" fmla="*/ 882521 w 1145140"/>
              <a:gd name="connsiteY94" fmla="*/ 848202 h 1146608"/>
              <a:gd name="connsiteX95" fmla="*/ 922865 w 1145140"/>
              <a:gd name="connsiteY95" fmla="*/ 888517 h 1146608"/>
              <a:gd name="connsiteX96" fmla="*/ 922865 w 1145140"/>
              <a:gd name="connsiteY96" fmla="*/ 948271 h 1146608"/>
              <a:gd name="connsiteX97" fmla="*/ 827048 w 1145140"/>
              <a:gd name="connsiteY97" fmla="*/ 1044020 h 1146608"/>
              <a:gd name="connsiteX98" fmla="*/ 766893 w 1145140"/>
              <a:gd name="connsiteY98" fmla="*/ 1044020 h 1146608"/>
              <a:gd name="connsiteX99" fmla="*/ 726549 w 1145140"/>
              <a:gd name="connsiteY99" fmla="*/ 1003704 h 1146608"/>
              <a:gd name="connsiteX100" fmla="*/ 622447 w 1145140"/>
              <a:gd name="connsiteY100" fmla="*/ 1046539 h 1146608"/>
              <a:gd name="connsiteX101" fmla="*/ 622447 w 1145140"/>
              <a:gd name="connsiteY101" fmla="*/ 1104133 h 1146608"/>
              <a:gd name="connsiteX102" fmla="*/ 579942 w 1145140"/>
              <a:gd name="connsiteY102" fmla="*/ 1146608 h 1146608"/>
              <a:gd name="connsiteX103" fmla="*/ 444862 w 1145140"/>
              <a:gd name="connsiteY103" fmla="*/ 1146608 h 1146608"/>
              <a:gd name="connsiteX104" fmla="*/ 402357 w 1145140"/>
              <a:gd name="connsiteY104" fmla="*/ 1104133 h 1146608"/>
              <a:gd name="connsiteX105" fmla="*/ 402357 w 1145140"/>
              <a:gd name="connsiteY105" fmla="*/ 1046539 h 1146608"/>
              <a:gd name="connsiteX106" fmla="*/ 298616 w 1145140"/>
              <a:gd name="connsiteY106" fmla="*/ 1003344 h 1146608"/>
              <a:gd name="connsiteX107" fmla="*/ 257552 w 1145140"/>
              <a:gd name="connsiteY107" fmla="*/ 1044020 h 1146608"/>
              <a:gd name="connsiteX108" fmla="*/ 197756 w 1145140"/>
              <a:gd name="connsiteY108" fmla="*/ 1044020 h 1146608"/>
              <a:gd name="connsiteX109" fmla="*/ 101940 w 1145140"/>
              <a:gd name="connsiteY109" fmla="*/ 948271 h 1146608"/>
              <a:gd name="connsiteX110" fmla="*/ 101940 w 1145140"/>
              <a:gd name="connsiteY110" fmla="*/ 888517 h 1146608"/>
              <a:gd name="connsiteX111" fmla="*/ 143004 w 1145140"/>
              <a:gd name="connsiteY111" fmla="*/ 847842 h 1146608"/>
              <a:gd name="connsiteX112" fmla="*/ 99779 w 1145140"/>
              <a:gd name="connsiteY112" fmla="*/ 743813 h 1146608"/>
              <a:gd name="connsiteX113" fmla="*/ 42145 w 1145140"/>
              <a:gd name="connsiteY113" fmla="*/ 743813 h 1146608"/>
              <a:gd name="connsiteX114" fmla="*/ 0 w 1145140"/>
              <a:gd name="connsiteY114" fmla="*/ 701698 h 1146608"/>
              <a:gd name="connsiteX115" fmla="*/ 0 w 1145140"/>
              <a:gd name="connsiteY115" fmla="*/ 565993 h 1146608"/>
              <a:gd name="connsiteX116" fmla="*/ 42145 w 1145140"/>
              <a:gd name="connsiteY116" fmla="*/ 523878 h 1146608"/>
              <a:gd name="connsiteX117" fmla="*/ 99779 w 1145140"/>
              <a:gd name="connsiteY117" fmla="*/ 523878 h 1146608"/>
              <a:gd name="connsiteX118" fmla="*/ 142644 w 1145140"/>
              <a:gd name="connsiteY118" fmla="*/ 419849 h 1146608"/>
              <a:gd name="connsiteX119" fmla="*/ 101940 w 1145140"/>
              <a:gd name="connsiteY119" fmla="*/ 379174 h 1146608"/>
              <a:gd name="connsiteX120" fmla="*/ 101940 w 1145140"/>
              <a:gd name="connsiteY120" fmla="*/ 319421 h 1146608"/>
              <a:gd name="connsiteX121" fmla="*/ 197756 w 1145140"/>
              <a:gd name="connsiteY121" fmla="*/ 223671 h 1146608"/>
              <a:gd name="connsiteX122" fmla="*/ 257552 w 1145140"/>
              <a:gd name="connsiteY122" fmla="*/ 223671 h 1146608"/>
              <a:gd name="connsiteX123" fmla="*/ 298256 w 1145140"/>
              <a:gd name="connsiteY123" fmla="*/ 264347 h 1146608"/>
              <a:gd name="connsiteX124" fmla="*/ 402357 w 1145140"/>
              <a:gd name="connsiteY124" fmla="*/ 220792 h 1146608"/>
              <a:gd name="connsiteX125" fmla="*/ 402357 w 1145140"/>
              <a:gd name="connsiteY125" fmla="*/ 163918 h 1146608"/>
              <a:gd name="connsiteX126" fmla="*/ 444862 w 1145140"/>
              <a:gd name="connsiteY126" fmla="*/ 121443 h 1146608"/>
              <a:gd name="connsiteX127" fmla="*/ 941862 w 1145140"/>
              <a:gd name="connsiteY127" fmla="*/ 44823 h 1146608"/>
              <a:gd name="connsiteX128" fmla="*/ 925668 w 1145140"/>
              <a:gd name="connsiteY128" fmla="*/ 52380 h 1146608"/>
              <a:gd name="connsiteX129" fmla="*/ 782805 w 1145140"/>
              <a:gd name="connsiteY129" fmla="*/ 194883 h 1146608"/>
              <a:gd name="connsiteX130" fmla="*/ 782805 w 1145140"/>
              <a:gd name="connsiteY130" fmla="*/ 330548 h 1146608"/>
              <a:gd name="connsiteX131" fmla="*/ 845780 w 1145140"/>
              <a:gd name="connsiteY131" fmla="*/ 267574 h 1146608"/>
              <a:gd name="connsiteX132" fmla="*/ 968131 w 1145140"/>
              <a:gd name="connsiteY132" fmla="*/ 145222 h 1146608"/>
              <a:gd name="connsiteX133" fmla="*/ 968131 w 1145140"/>
              <a:gd name="connsiteY133" fmla="*/ 70013 h 1146608"/>
              <a:gd name="connsiteX134" fmla="*/ 952657 w 1145140"/>
              <a:gd name="connsiteY134" fmla="*/ 46982 h 1146608"/>
              <a:gd name="connsiteX135" fmla="*/ 941862 w 1145140"/>
              <a:gd name="connsiteY135" fmla="*/ 44823 h 1146608"/>
              <a:gd name="connsiteX136" fmla="*/ 929672 w 1145140"/>
              <a:gd name="connsiteY136" fmla="*/ 1280 h 1146608"/>
              <a:gd name="connsiteX137" fmla="*/ 969930 w 1145140"/>
              <a:gd name="connsiteY137" fmla="*/ 5598 h 1146608"/>
              <a:gd name="connsiteX138" fmla="*/ 1012753 w 1145140"/>
              <a:gd name="connsiteY138" fmla="*/ 69653 h 1146608"/>
              <a:gd name="connsiteX139" fmla="*/ 1013113 w 1145140"/>
              <a:gd name="connsiteY139" fmla="*/ 132268 h 1146608"/>
              <a:gd name="connsiteX140" fmla="*/ 1075368 w 1145140"/>
              <a:gd name="connsiteY140" fmla="*/ 132268 h 1146608"/>
              <a:gd name="connsiteX141" fmla="*/ 1139783 w 1145140"/>
              <a:gd name="connsiteY141" fmla="*/ 175450 h 1146608"/>
              <a:gd name="connsiteX142" fmla="*/ 1124669 w 1145140"/>
              <a:gd name="connsiteY142" fmla="*/ 251380 h 1146608"/>
              <a:gd name="connsiteX143" fmla="*/ 975328 w 1145140"/>
              <a:gd name="connsiteY143" fmla="*/ 400720 h 1146608"/>
              <a:gd name="connsiteX144" fmla="*/ 959854 w 1145140"/>
              <a:gd name="connsiteY144" fmla="*/ 407198 h 1146608"/>
              <a:gd name="connsiteX145" fmla="*/ 769490 w 1145140"/>
              <a:gd name="connsiteY145" fmla="*/ 407198 h 1146608"/>
              <a:gd name="connsiteX146" fmla="*/ 745380 w 1145140"/>
              <a:gd name="connsiteY146" fmla="*/ 431308 h 1146608"/>
              <a:gd name="connsiteX147" fmla="*/ 819870 w 1145140"/>
              <a:gd name="connsiteY147" fmla="*/ 610516 h 1146608"/>
              <a:gd name="connsiteX148" fmla="*/ 845780 w 1145140"/>
              <a:gd name="connsiteY148" fmla="*/ 610516 h 1146608"/>
              <a:gd name="connsiteX149" fmla="*/ 868451 w 1145140"/>
              <a:gd name="connsiteY149" fmla="*/ 633188 h 1146608"/>
              <a:gd name="connsiteX150" fmla="*/ 845780 w 1145140"/>
              <a:gd name="connsiteY150" fmla="*/ 655499 h 1146608"/>
              <a:gd name="connsiteX151" fmla="*/ 819870 w 1145140"/>
              <a:gd name="connsiteY151" fmla="*/ 655499 h 1146608"/>
              <a:gd name="connsiteX152" fmla="*/ 730266 w 1145140"/>
              <a:gd name="connsiteY152" fmla="*/ 851261 h 1146608"/>
              <a:gd name="connsiteX153" fmla="*/ 534144 w 1145140"/>
              <a:gd name="connsiteY153" fmla="*/ 941225 h 1146608"/>
              <a:gd name="connsiteX154" fmla="*/ 534144 w 1145140"/>
              <a:gd name="connsiteY154" fmla="*/ 967134 h 1146608"/>
              <a:gd name="connsiteX155" fmla="*/ 511833 w 1145140"/>
              <a:gd name="connsiteY155" fmla="*/ 989445 h 1146608"/>
              <a:gd name="connsiteX156" fmla="*/ 489882 w 1145140"/>
              <a:gd name="connsiteY156" fmla="*/ 967134 h 1146608"/>
              <a:gd name="connsiteX157" fmla="*/ 489882 w 1145140"/>
              <a:gd name="connsiteY157" fmla="*/ 941225 h 1146608"/>
              <a:gd name="connsiteX158" fmla="*/ 293760 w 1145140"/>
              <a:gd name="connsiteY158" fmla="*/ 851261 h 1146608"/>
              <a:gd name="connsiteX159" fmla="*/ 204515 w 1145140"/>
              <a:gd name="connsiteY159" fmla="*/ 655499 h 1146608"/>
              <a:gd name="connsiteX160" fmla="*/ 178246 w 1145140"/>
              <a:gd name="connsiteY160" fmla="*/ 655499 h 1146608"/>
              <a:gd name="connsiteX161" fmla="*/ 155575 w 1145140"/>
              <a:gd name="connsiteY161" fmla="*/ 633188 h 1146608"/>
              <a:gd name="connsiteX162" fmla="*/ 178246 w 1145140"/>
              <a:gd name="connsiteY162" fmla="*/ 610516 h 1146608"/>
              <a:gd name="connsiteX163" fmla="*/ 204515 w 1145140"/>
              <a:gd name="connsiteY163" fmla="*/ 610516 h 1146608"/>
              <a:gd name="connsiteX164" fmla="*/ 233304 w 1145140"/>
              <a:gd name="connsiteY164" fmla="*/ 500760 h 1146608"/>
              <a:gd name="connsiteX165" fmla="*/ 263172 w 1145140"/>
              <a:gd name="connsiteY165" fmla="*/ 489965 h 1146608"/>
              <a:gd name="connsiteX166" fmla="*/ 273608 w 1145140"/>
              <a:gd name="connsiteY166" fmla="*/ 519833 h 1146608"/>
              <a:gd name="connsiteX167" fmla="*/ 249137 w 1145140"/>
              <a:gd name="connsiteY167" fmla="*/ 610516 h 1146608"/>
              <a:gd name="connsiteX168" fmla="*/ 269289 w 1145140"/>
              <a:gd name="connsiteY168" fmla="*/ 610516 h 1146608"/>
              <a:gd name="connsiteX169" fmla="*/ 291601 w 1145140"/>
              <a:gd name="connsiteY169" fmla="*/ 633188 h 1146608"/>
              <a:gd name="connsiteX170" fmla="*/ 269289 w 1145140"/>
              <a:gd name="connsiteY170" fmla="*/ 655499 h 1146608"/>
              <a:gd name="connsiteX171" fmla="*/ 249497 w 1145140"/>
              <a:gd name="connsiteY171" fmla="*/ 655499 h 1146608"/>
              <a:gd name="connsiteX172" fmla="*/ 325787 w 1145140"/>
              <a:gd name="connsiteY172" fmla="*/ 819593 h 1146608"/>
              <a:gd name="connsiteX173" fmla="*/ 489882 w 1145140"/>
              <a:gd name="connsiteY173" fmla="*/ 895883 h 1146608"/>
              <a:gd name="connsiteX174" fmla="*/ 489882 w 1145140"/>
              <a:gd name="connsiteY174" fmla="*/ 876091 h 1146608"/>
              <a:gd name="connsiteX175" fmla="*/ 511833 w 1145140"/>
              <a:gd name="connsiteY175" fmla="*/ 853780 h 1146608"/>
              <a:gd name="connsiteX176" fmla="*/ 534144 w 1145140"/>
              <a:gd name="connsiteY176" fmla="*/ 876091 h 1146608"/>
              <a:gd name="connsiteX177" fmla="*/ 534144 w 1145140"/>
              <a:gd name="connsiteY177" fmla="*/ 895883 h 1146608"/>
              <a:gd name="connsiteX178" fmla="*/ 698599 w 1145140"/>
              <a:gd name="connsiteY178" fmla="*/ 819593 h 1146608"/>
              <a:gd name="connsiteX179" fmla="*/ 774888 w 1145140"/>
              <a:gd name="connsiteY179" fmla="*/ 655499 h 1146608"/>
              <a:gd name="connsiteX180" fmla="*/ 755096 w 1145140"/>
              <a:gd name="connsiteY180" fmla="*/ 655499 h 1146608"/>
              <a:gd name="connsiteX181" fmla="*/ 732785 w 1145140"/>
              <a:gd name="connsiteY181" fmla="*/ 633188 h 1146608"/>
              <a:gd name="connsiteX182" fmla="*/ 755096 w 1145140"/>
              <a:gd name="connsiteY182" fmla="*/ 610516 h 1146608"/>
              <a:gd name="connsiteX183" fmla="*/ 774888 w 1145140"/>
              <a:gd name="connsiteY183" fmla="*/ 610516 h 1146608"/>
              <a:gd name="connsiteX184" fmla="*/ 713713 w 1145140"/>
              <a:gd name="connsiteY184" fmla="*/ 462975 h 1146608"/>
              <a:gd name="connsiteX185" fmla="*/ 650018 w 1145140"/>
              <a:gd name="connsiteY185" fmla="*/ 526670 h 1146608"/>
              <a:gd name="connsiteX186" fmla="*/ 686364 w 1145140"/>
              <a:gd name="connsiteY186" fmla="*/ 633188 h 1146608"/>
              <a:gd name="connsiteX187" fmla="*/ 511833 w 1145140"/>
              <a:gd name="connsiteY187" fmla="*/ 807358 h 1146608"/>
              <a:gd name="connsiteX188" fmla="*/ 337662 w 1145140"/>
              <a:gd name="connsiteY188" fmla="*/ 633188 h 1146608"/>
              <a:gd name="connsiteX189" fmla="*/ 511833 w 1145140"/>
              <a:gd name="connsiteY189" fmla="*/ 458657 h 1146608"/>
              <a:gd name="connsiteX190" fmla="*/ 618351 w 1145140"/>
              <a:gd name="connsiteY190" fmla="*/ 495003 h 1146608"/>
              <a:gd name="connsiteX191" fmla="*/ 682045 w 1145140"/>
              <a:gd name="connsiteY191" fmla="*/ 431308 h 1146608"/>
              <a:gd name="connsiteX192" fmla="*/ 534144 w 1145140"/>
              <a:gd name="connsiteY192" fmla="*/ 370133 h 1146608"/>
              <a:gd name="connsiteX193" fmla="*/ 534144 w 1145140"/>
              <a:gd name="connsiteY193" fmla="*/ 389925 h 1146608"/>
              <a:gd name="connsiteX194" fmla="*/ 511833 w 1145140"/>
              <a:gd name="connsiteY194" fmla="*/ 412236 h 1146608"/>
              <a:gd name="connsiteX195" fmla="*/ 489882 w 1145140"/>
              <a:gd name="connsiteY195" fmla="*/ 389925 h 1146608"/>
              <a:gd name="connsiteX196" fmla="*/ 489882 w 1145140"/>
              <a:gd name="connsiteY196" fmla="*/ 370133 h 1146608"/>
              <a:gd name="connsiteX197" fmla="*/ 395239 w 1145140"/>
              <a:gd name="connsiteY197" fmla="*/ 396042 h 1146608"/>
              <a:gd name="connsiteX198" fmla="*/ 365371 w 1145140"/>
              <a:gd name="connsiteY198" fmla="*/ 385966 h 1146608"/>
              <a:gd name="connsiteX199" fmla="*/ 375447 w 1145140"/>
              <a:gd name="connsiteY199" fmla="*/ 356098 h 1146608"/>
              <a:gd name="connsiteX200" fmla="*/ 489882 w 1145140"/>
              <a:gd name="connsiteY200" fmla="*/ 325151 h 1146608"/>
              <a:gd name="connsiteX201" fmla="*/ 489882 w 1145140"/>
              <a:gd name="connsiteY201" fmla="*/ 298881 h 1146608"/>
              <a:gd name="connsiteX202" fmla="*/ 511833 w 1145140"/>
              <a:gd name="connsiteY202" fmla="*/ 276570 h 1146608"/>
              <a:gd name="connsiteX203" fmla="*/ 534144 w 1145140"/>
              <a:gd name="connsiteY203" fmla="*/ 298881 h 1146608"/>
              <a:gd name="connsiteX204" fmla="*/ 534144 w 1145140"/>
              <a:gd name="connsiteY204" fmla="*/ 325151 h 1146608"/>
              <a:gd name="connsiteX205" fmla="*/ 713713 w 1145140"/>
              <a:gd name="connsiteY205" fmla="*/ 399641 h 1146608"/>
              <a:gd name="connsiteX206" fmla="*/ 738183 w 1145140"/>
              <a:gd name="connsiteY206" fmla="*/ 375530 h 1146608"/>
              <a:gd name="connsiteX207" fmla="*/ 738183 w 1145140"/>
              <a:gd name="connsiteY207" fmla="*/ 185526 h 1146608"/>
              <a:gd name="connsiteX208" fmla="*/ 744660 w 1145140"/>
              <a:gd name="connsiteY208" fmla="*/ 169693 h 1146608"/>
              <a:gd name="connsiteX209" fmla="*/ 894001 w 1145140"/>
              <a:gd name="connsiteY209" fmla="*/ 20712 h 1146608"/>
              <a:gd name="connsiteX210" fmla="*/ 929672 w 1145140"/>
              <a:gd name="connsiteY210" fmla="*/ 1280 h 11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1145140" h="1146608">
                <a:moveTo>
                  <a:pt x="509588" y="613568"/>
                </a:moveTo>
                <a:cubicBezTo>
                  <a:pt x="515324" y="613568"/>
                  <a:pt x="521059" y="615702"/>
                  <a:pt x="525002" y="619969"/>
                </a:cubicBezTo>
                <a:cubicBezTo>
                  <a:pt x="529304" y="624236"/>
                  <a:pt x="531455" y="629926"/>
                  <a:pt x="531455" y="635615"/>
                </a:cubicBezTo>
                <a:cubicBezTo>
                  <a:pt x="531455" y="641661"/>
                  <a:pt x="529304" y="646995"/>
                  <a:pt x="525002" y="651262"/>
                </a:cubicBezTo>
                <a:cubicBezTo>
                  <a:pt x="521059" y="655173"/>
                  <a:pt x="515324" y="657663"/>
                  <a:pt x="509588" y="657663"/>
                </a:cubicBezTo>
                <a:cubicBezTo>
                  <a:pt x="503494" y="657663"/>
                  <a:pt x="497759" y="655173"/>
                  <a:pt x="493816" y="651262"/>
                </a:cubicBezTo>
                <a:cubicBezTo>
                  <a:pt x="489873" y="646995"/>
                  <a:pt x="487363" y="641661"/>
                  <a:pt x="487363" y="635615"/>
                </a:cubicBezTo>
                <a:cubicBezTo>
                  <a:pt x="487363" y="629926"/>
                  <a:pt x="489873" y="624236"/>
                  <a:pt x="493816" y="619969"/>
                </a:cubicBezTo>
                <a:cubicBezTo>
                  <a:pt x="497759" y="615702"/>
                  <a:pt x="503494" y="613568"/>
                  <a:pt x="509588" y="613568"/>
                </a:cubicBezTo>
                <a:close/>
                <a:moveTo>
                  <a:pt x="511833" y="503279"/>
                </a:moveTo>
                <a:cubicBezTo>
                  <a:pt x="440581" y="503279"/>
                  <a:pt x="382644" y="561576"/>
                  <a:pt x="382644" y="633188"/>
                </a:cubicBezTo>
                <a:cubicBezTo>
                  <a:pt x="382644" y="704439"/>
                  <a:pt x="440581" y="763096"/>
                  <a:pt x="511833" y="763096"/>
                </a:cubicBezTo>
                <a:cubicBezTo>
                  <a:pt x="583445" y="763096"/>
                  <a:pt x="641741" y="704439"/>
                  <a:pt x="641741" y="633188"/>
                </a:cubicBezTo>
                <a:cubicBezTo>
                  <a:pt x="641741" y="605478"/>
                  <a:pt x="632745" y="579929"/>
                  <a:pt x="617991" y="558697"/>
                </a:cubicBezTo>
                <a:lnTo>
                  <a:pt x="578407" y="598281"/>
                </a:lnTo>
                <a:cubicBezTo>
                  <a:pt x="574088" y="602600"/>
                  <a:pt x="568331" y="604759"/>
                  <a:pt x="562573" y="604759"/>
                </a:cubicBezTo>
                <a:cubicBezTo>
                  <a:pt x="556815" y="604759"/>
                  <a:pt x="551417" y="602600"/>
                  <a:pt x="546739" y="598281"/>
                </a:cubicBezTo>
                <a:cubicBezTo>
                  <a:pt x="538103" y="589645"/>
                  <a:pt x="538103" y="575251"/>
                  <a:pt x="546739" y="566614"/>
                </a:cubicBezTo>
                <a:lnTo>
                  <a:pt x="586683" y="527030"/>
                </a:lnTo>
                <a:cubicBezTo>
                  <a:pt x="565452" y="512276"/>
                  <a:pt x="539542" y="503279"/>
                  <a:pt x="511833" y="503279"/>
                </a:cubicBezTo>
                <a:close/>
                <a:moveTo>
                  <a:pt x="310177" y="407770"/>
                </a:moveTo>
                <a:cubicBezTo>
                  <a:pt x="315924" y="407770"/>
                  <a:pt x="321672" y="409934"/>
                  <a:pt x="325982" y="414264"/>
                </a:cubicBezTo>
                <a:cubicBezTo>
                  <a:pt x="334604" y="423284"/>
                  <a:pt x="334604" y="437355"/>
                  <a:pt x="325982" y="446014"/>
                </a:cubicBezTo>
                <a:lnTo>
                  <a:pt x="325982" y="446375"/>
                </a:lnTo>
                <a:cubicBezTo>
                  <a:pt x="321672" y="450704"/>
                  <a:pt x="315565" y="452869"/>
                  <a:pt x="310177" y="452869"/>
                </a:cubicBezTo>
                <a:cubicBezTo>
                  <a:pt x="304429" y="452869"/>
                  <a:pt x="298682" y="450704"/>
                  <a:pt x="294012" y="446375"/>
                </a:cubicBezTo>
                <a:cubicBezTo>
                  <a:pt x="285750" y="437716"/>
                  <a:pt x="285750" y="423284"/>
                  <a:pt x="294012" y="414625"/>
                </a:cubicBezTo>
                <a:lnTo>
                  <a:pt x="294371" y="414264"/>
                </a:lnTo>
                <a:cubicBezTo>
                  <a:pt x="298682" y="409934"/>
                  <a:pt x="304429" y="407770"/>
                  <a:pt x="310177" y="407770"/>
                </a:cubicBezTo>
                <a:close/>
                <a:moveTo>
                  <a:pt x="999799" y="176890"/>
                </a:moveTo>
                <a:lnTo>
                  <a:pt x="877447" y="299241"/>
                </a:lnTo>
                <a:lnTo>
                  <a:pt x="814472" y="362216"/>
                </a:lnTo>
                <a:lnTo>
                  <a:pt x="950498" y="362216"/>
                </a:lnTo>
                <a:lnTo>
                  <a:pt x="1093001" y="219713"/>
                </a:lnTo>
                <a:cubicBezTo>
                  <a:pt x="1103797" y="208917"/>
                  <a:pt x="1099839" y="195962"/>
                  <a:pt x="1098039" y="192364"/>
                </a:cubicBezTo>
                <a:cubicBezTo>
                  <a:pt x="1096960" y="188765"/>
                  <a:pt x="1090842" y="176890"/>
                  <a:pt x="1075368" y="176890"/>
                </a:cubicBezTo>
                <a:close/>
                <a:moveTo>
                  <a:pt x="444862" y="121443"/>
                </a:moveTo>
                <a:lnTo>
                  <a:pt x="579942" y="121443"/>
                </a:lnTo>
                <a:cubicBezTo>
                  <a:pt x="603356" y="121443"/>
                  <a:pt x="622447" y="140521"/>
                  <a:pt x="622447" y="163918"/>
                </a:cubicBezTo>
                <a:lnTo>
                  <a:pt x="622447" y="220792"/>
                </a:lnTo>
                <a:cubicBezTo>
                  <a:pt x="633614" y="223671"/>
                  <a:pt x="644781" y="227271"/>
                  <a:pt x="655947" y="230870"/>
                </a:cubicBezTo>
                <a:cubicBezTo>
                  <a:pt x="667474" y="235190"/>
                  <a:pt x="673598" y="247789"/>
                  <a:pt x="669275" y="259667"/>
                </a:cubicBezTo>
                <a:cubicBezTo>
                  <a:pt x="665313" y="271186"/>
                  <a:pt x="652345" y="277305"/>
                  <a:pt x="640818" y="273346"/>
                </a:cubicBezTo>
                <a:cubicBezTo>
                  <a:pt x="630372" y="269386"/>
                  <a:pt x="619926" y="266147"/>
                  <a:pt x="609120" y="263627"/>
                </a:cubicBezTo>
                <a:cubicBezTo>
                  <a:pt x="590749" y="258587"/>
                  <a:pt x="577421" y="241669"/>
                  <a:pt x="577421" y="222591"/>
                </a:cubicBezTo>
                <a:lnTo>
                  <a:pt x="577421" y="166438"/>
                </a:lnTo>
                <a:lnTo>
                  <a:pt x="447384" y="166438"/>
                </a:lnTo>
                <a:lnTo>
                  <a:pt x="447384" y="222591"/>
                </a:lnTo>
                <a:cubicBezTo>
                  <a:pt x="447384" y="242029"/>
                  <a:pt x="434416" y="258587"/>
                  <a:pt x="415685" y="263627"/>
                </a:cubicBezTo>
                <a:cubicBezTo>
                  <a:pt x="381825" y="272266"/>
                  <a:pt x="349406" y="285944"/>
                  <a:pt x="319148" y="303942"/>
                </a:cubicBezTo>
                <a:cubicBezTo>
                  <a:pt x="302578" y="313301"/>
                  <a:pt x="281686" y="310782"/>
                  <a:pt x="267998" y="297103"/>
                </a:cubicBezTo>
                <a:lnTo>
                  <a:pt x="228014" y="257148"/>
                </a:lnTo>
                <a:lnTo>
                  <a:pt x="135440" y="349297"/>
                </a:lnTo>
                <a:lnTo>
                  <a:pt x="175783" y="389613"/>
                </a:lnTo>
                <a:cubicBezTo>
                  <a:pt x="189472" y="402931"/>
                  <a:pt x="191993" y="424169"/>
                  <a:pt x="182627" y="440727"/>
                </a:cubicBezTo>
                <a:cubicBezTo>
                  <a:pt x="164617" y="470964"/>
                  <a:pt x="151289" y="503360"/>
                  <a:pt x="142644" y="537196"/>
                </a:cubicBezTo>
                <a:cubicBezTo>
                  <a:pt x="137601" y="555914"/>
                  <a:pt x="121031" y="568513"/>
                  <a:pt x="101580" y="568513"/>
                </a:cubicBezTo>
                <a:lnTo>
                  <a:pt x="44666" y="568513"/>
                </a:lnTo>
                <a:lnTo>
                  <a:pt x="44666" y="699178"/>
                </a:lnTo>
                <a:lnTo>
                  <a:pt x="101580" y="699178"/>
                </a:lnTo>
                <a:cubicBezTo>
                  <a:pt x="121031" y="699178"/>
                  <a:pt x="137961" y="712137"/>
                  <a:pt x="142644" y="730495"/>
                </a:cubicBezTo>
                <a:cubicBezTo>
                  <a:pt x="151289" y="764331"/>
                  <a:pt x="164977" y="796727"/>
                  <a:pt x="182627" y="826964"/>
                </a:cubicBezTo>
                <a:cubicBezTo>
                  <a:pt x="191993" y="843522"/>
                  <a:pt x="189832" y="864400"/>
                  <a:pt x="175783" y="878078"/>
                </a:cubicBezTo>
                <a:lnTo>
                  <a:pt x="135440" y="918394"/>
                </a:lnTo>
                <a:lnTo>
                  <a:pt x="228014" y="1010903"/>
                </a:lnTo>
                <a:lnTo>
                  <a:pt x="268358" y="970228"/>
                </a:lnTo>
                <a:cubicBezTo>
                  <a:pt x="282046" y="956910"/>
                  <a:pt x="302938" y="954030"/>
                  <a:pt x="319508" y="963749"/>
                </a:cubicBezTo>
                <a:cubicBezTo>
                  <a:pt x="349406" y="981387"/>
                  <a:pt x="382185" y="994705"/>
                  <a:pt x="415685" y="1003704"/>
                </a:cubicBezTo>
                <a:cubicBezTo>
                  <a:pt x="434416" y="1008744"/>
                  <a:pt x="447384" y="1025302"/>
                  <a:pt x="447384" y="1044380"/>
                </a:cubicBezTo>
                <a:lnTo>
                  <a:pt x="447384" y="1101613"/>
                </a:lnTo>
                <a:lnTo>
                  <a:pt x="577781" y="1101613"/>
                </a:lnTo>
                <a:lnTo>
                  <a:pt x="577781" y="1044740"/>
                </a:lnTo>
                <a:cubicBezTo>
                  <a:pt x="577781" y="1025662"/>
                  <a:pt x="590749" y="1008744"/>
                  <a:pt x="609120" y="1003704"/>
                </a:cubicBezTo>
                <a:cubicBezTo>
                  <a:pt x="642980" y="995065"/>
                  <a:pt x="675399" y="981387"/>
                  <a:pt x="705657" y="964109"/>
                </a:cubicBezTo>
                <a:cubicBezTo>
                  <a:pt x="722226" y="954390"/>
                  <a:pt x="743119" y="956910"/>
                  <a:pt x="756807" y="970588"/>
                </a:cubicBezTo>
                <a:lnTo>
                  <a:pt x="797150" y="1010903"/>
                </a:lnTo>
                <a:lnTo>
                  <a:pt x="889365" y="918394"/>
                </a:lnTo>
                <a:lnTo>
                  <a:pt x="849381" y="878438"/>
                </a:lnTo>
                <a:cubicBezTo>
                  <a:pt x="835693" y="864760"/>
                  <a:pt x="833172" y="843882"/>
                  <a:pt x="842897" y="827324"/>
                </a:cubicBezTo>
                <a:cubicBezTo>
                  <a:pt x="860548" y="797087"/>
                  <a:pt x="873876" y="764691"/>
                  <a:pt x="882881" y="730495"/>
                </a:cubicBezTo>
                <a:cubicBezTo>
                  <a:pt x="887564" y="712137"/>
                  <a:pt x="904494" y="699178"/>
                  <a:pt x="923945" y="699178"/>
                </a:cubicBezTo>
                <a:lnTo>
                  <a:pt x="980138" y="699178"/>
                </a:lnTo>
                <a:lnTo>
                  <a:pt x="980138" y="568513"/>
                </a:lnTo>
                <a:lnTo>
                  <a:pt x="923945" y="568513"/>
                </a:lnTo>
                <a:cubicBezTo>
                  <a:pt x="904494" y="568513"/>
                  <a:pt x="887924" y="555914"/>
                  <a:pt x="882881" y="537196"/>
                </a:cubicBezTo>
                <a:cubicBezTo>
                  <a:pt x="879999" y="526037"/>
                  <a:pt x="876757" y="515239"/>
                  <a:pt x="873155" y="504800"/>
                </a:cubicBezTo>
                <a:cubicBezTo>
                  <a:pt x="868833" y="493281"/>
                  <a:pt x="874956" y="480323"/>
                  <a:pt x="886483" y="476363"/>
                </a:cubicBezTo>
                <a:cubicBezTo>
                  <a:pt x="898370" y="472043"/>
                  <a:pt x="910978" y="478163"/>
                  <a:pt x="915300" y="489681"/>
                </a:cubicBezTo>
                <a:cubicBezTo>
                  <a:pt x="919263" y="500840"/>
                  <a:pt x="922865" y="512359"/>
                  <a:pt x="925746" y="523878"/>
                </a:cubicBezTo>
                <a:lnTo>
                  <a:pt x="982660" y="523878"/>
                </a:lnTo>
                <a:cubicBezTo>
                  <a:pt x="1006074" y="523878"/>
                  <a:pt x="1025165" y="542955"/>
                  <a:pt x="1025165" y="565993"/>
                </a:cubicBezTo>
                <a:lnTo>
                  <a:pt x="1025165" y="701698"/>
                </a:lnTo>
                <a:cubicBezTo>
                  <a:pt x="1025165" y="724736"/>
                  <a:pt x="1006074" y="743813"/>
                  <a:pt x="982660" y="743813"/>
                </a:cubicBezTo>
                <a:lnTo>
                  <a:pt x="925746" y="743813"/>
                </a:lnTo>
                <a:cubicBezTo>
                  <a:pt x="916021" y="780529"/>
                  <a:pt x="901252" y="815445"/>
                  <a:pt x="882521" y="848202"/>
                </a:cubicBezTo>
                <a:lnTo>
                  <a:pt x="922865" y="888517"/>
                </a:lnTo>
                <a:cubicBezTo>
                  <a:pt x="939074" y="905075"/>
                  <a:pt x="939074" y="931712"/>
                  <a:pt x="922865" y="948271"/>
                </a:cubicBezTo>
                <a:lnTo>
                  <a:pt x="827048" y="1044020"/>
                </a:lnTo>
                <a:cubicBezTo>
                  <a:pt x="810478" y="1060578"/>
                  <a:pt x="783462" y="1060578"/>
                  <a:pt x="766893" y="1044020"/>
                </a:cubicBezTo>
                <a:lnTo>
                  <a:pt x="726549" y="1003704"/>
                </a:lnTo>
                <a:cubicBezTo>
                  <a:pt x="693770" y="1022422"/>
                  <a:pt x="658829" y="1036821"/>
                  <a:pt x="622447" y="1046539"/>
                </a:cubicBezTo>
                <a:lnTo>
                  <a:pt x="622447" y="1104133"/>
                </a:lnTo>
                <a:cubicBezTo>
                  <a:pt x="622447" y="1127530"/>
                  <a:pt x="603356" y="1146608"/>
                  <a:pt x="579942" y="1146608"/>
                </a:cubicBezTo>
                <a:lnTo>
                  <a:pt x="444862" y="1146608"/>
                </a:lnTo>
                <a:cubicBezTo>
                  <a:pt x="421448" y="1146608"/>
                  <a:pt x="402357" y="1127530"/>
                  <a:pt x="402357" y="1104133"/>
                </a:cubicBezTo>
                <a:lnTo>
                  <a:pt x="402357" y="1046539"/>
                </a:lnTo>
                <a:cubicBezTo>
                  <a:pt x="365976" y="1036821"/>
                  <a:pt x="331035" y="1022422"/>
                  <a:pt x="298616" y="1003344"/>
                </a:cubicBezTo>
                <a:lnTo>
                  <a:pt x="257552" y="1044020"/>
                </a:lnTo>
                <a:cubicBezTo>
                  <a:pt x="241342" y="1060578"/>
                  <a:pt x="214326" y="1060578"/>
                  <a:pt x="197756" y="1044020"/>
                </a:cubicBezTo>
                <a:lnTo>
                  <a:pt x="101940" y="948271"/>
                </a:lnTo>
                <a:cubicBezTo>
                  <a:pt x="85730" y="931712"/>
                  <a:pt x="85730" y="905075"/>
                  <a:pt x="101940" y="888517"/>
                </a:cubicBezTo>
                <a:lnTo>
                  <a:pt x="143004" y="847842"/>
                </a:lnTo>
                <a:cubicBezTo>
                  <a:pt x="123913" y="815085"/>
                  <a:pt x="109504" y="780169"/>
                  <a:pt x="99779" y="743813"/>
                </a:cubicBezTo>
                <a:lnTo>
                  <a:pt x="42145" y="743813"/>
                </a:lnTo>
                <a:cubicBezTo>
                  <a:pt x="19091" y="743813"/>
                  <a:pt x="0" y="724736"/>
                  <a:pt x="0" y="701698"/>
                </a:cubicBezTo>
                <a:lnTo>
                  <a:pt x="0" y="565993"/>
                </a:lnTo>
                <a:cubicBezTo>
                  <a:pt x="0" y="542955"/>
                  <a:pt x="19091" y="523878"/>
                  <a:pt x="42145" y="523878"/>
                </a:cubicBezTo>
                <a:lnTo>
                  <a:pt x="99779" y="523878"/>
                </a:lnTo>
                <a:cubicBezTo>
                  <a:pt x="109144" y="487522"/>
                  <a:pt x="123913" y="452606"/>
                  <a:pt x="142644" y="419849"/>
                </a:cubicBezTo>
                <a:lnTo>
                  <a:pt x="101940" y="379174"/>
                </a:lnTo>
                <a:cubicBezTo>
                  <a:pt x="85730" y="362616"/>
                  <a:pt x="85730" y="335979"/>
                  <a:pt x="101940" y="319421"/>
                </a:cubicBezTo>
                <a:lnTo>
                  <a:pt x="197756" y="223671"/>
                </a:lnTo>
                <a:cubicBezTo>
                  <a:pt x="214326" y="207113"/>
                  <a:pt x="241342" y="207113"/>
                  <a:pt x="257552" y="223671"/>
                </a:cubicBezTo>
                <a:lnTo>
                  <a:pt x="298256" y="264347"/>
                </a:lnTo>
                <a:cubicBezTo>
                  <a:pt x="331035" y="245269"/>
                  <a:pt x="365976" y="230511"/>
                  <a:pt x="402357" y="220792"/>
                </a:cubicBezTo>
                <a:lnTo>
                  <a:pt x="402357" y="163918"/>
                </a:lnTo>
                <a:cubicBezTo>
                  <a:pt x="402357" y="140521"/>
                  <a:pt x="421448" y="121443"/>
                  <a:pt x="444862" y="121443"/>
                </a:cubicBezTo>
                <a:close/>
                <a:moveTo>
                  <a:pt x="941862" y="44823"/>
                </a:moveTo>
                <a:cubicBezTo>
                  <a:pt x="936914" y="45003"/>
                  <a:pt x="931066" y="46802"/>
                  <a:pt x="925668" y="52380"/>
                </a:cubicBezTo>
                <a:lnTo>
                  <a:pt x="782805" y="194883"/>
                </a:lnTo>
                <a:lnTo>
                  <a:pt x="782805" y="330548"/>
                </a:lnTo>
                <a:lnTo>
                  <a:pt x="845780" y="267574"/>
                </a:lnTo>
                <a:lnTo>
                  <a:pt x="968131" y="145222"/>
                </a:lnTo>
                <a:lnTo>
                  <a:pt x="968131" y="70013"/>
                </a:lnTo>
                <a:cubicBezTo>
                  <a:pt x="968131" y="54539"/>
                  <a:pt x="956256" y="48421"/>
                  <a:pt x="952657" y="46982"/>
                </a:cubicBezTo>
                <a:cubicBezTo>
                  <a:pt x="950858" y="46082"/>
                  <a:pt x="946810" y="44643"/>
                  <a:pt x="941862" y="44823"/>
                </a:cubicBezTo>
                <a:close/>
                <a:moveTo>
                  <a:pt x="929672" y="1280"/>
                </a:moveTo>
                <a:cubicBezTo>
                  <a:pt x="942761" y="-1329"/>
                  <a:pt x="956616" y="21"/>
                  <a:pt x="969930" y="5598"/>
                </a:cubicBezTo>
                <a:cubicBezTo>
                  <a:pt x="996200" y="16394"/>
                  <a:pt x="1012753" y="41224"/>
                  <a:pt x="1012753" y="69653"/>
                </a:cubicBezTo>
                <a:lnTo>
                  <a:pt x="1013113" y="132268"/>
                </a:lnTo>
                <a:lnTo>
                  <a:pt x="1075368" y="132268"/>
                </a:lnTo>
                <a:cubicBezTo>
                  <a:pt x="1104157" y="132268"/>
                  <a:pt x="1128627" y="148821"/>
                  <a:pt x="1139783" y="175450"/>
                </a:cubicBezTo>
                <a:cubicBezTo>
                  <a:pt x="1150578" y="201720"/>
                  <a:pt x="1144821" y="230868"/>
                  <a:pt x="1124669" y="251380"/>
                </a:cubicBezTo>
                <a:lnTo>
                  <a:pt x="975328" y="400720"/>
                </a:lnTo>
                <a:cubicBezTo>
                  <a:pt x="971370" y="405039"/>
                  <a:pt x="965612" y="407198"/>
                  <a:pt x="959854" y="407198"/>
                </a:cubicBezTo>
                <a:lnTo>
                  <a:pt x="769490" y="407198"/>
                </a:lnTo>
                <a:lnTo>
                  <a:pt x="745380" y="431308"/>
                </a:lnTo>
                <a:cubicBezTo>
                  <a:pt x="789282" y="481688"/>
                  <a:pt x="814832" y="544303"/>
                  <a:pt x="819870" y="610516"/>
                </a:cubicBezTo>
                <a:lnTo>
                  <a:pt x="845780" y="610516"/>
                </a:lnTo>
                <a:cubicBezTo>
                  <a:pt x="858375" y="610516"/>
                  <a:pt x="868451" y="620593"/>
                  <a:pt x="868451" y="633188"/>
                </a:cubicBezTo>
                <a:cubicBezTo>
                  <a:pt x="868451" y="645423"/>
                  <a:pt x="858375" y="655499"/>
                  <a:pt x="845780" y="655499"/>
                </a:cubicBezTo>
                <a:lnTo>
                  <a:pt x="819870" y="655499"/>
                </a:lnTo>
                <a:cubicBezTo>
                  <a:pt x="814472" y="729629"/>
                  <a:pt x="783165" y="798362"/>
                  <a:pt x="730266" y="851261"/>
                </a:cubicBezTo>
                <a:cubicBezTo>
                  <a:pt x="677367" y="904519"/>
                  <a:pt x="608275" y="935827"/>
                  <a:pt x="534144" y="941225"/>
                </a:cubicBezTo>
                <a:lnTo>
                  <a:pt x="534144" y="967134"/>
                </a:lnTo>
                <a:cubicBezTo>
                  <a:pt x="534144" y="979369"/>
                  <a:pt x="524068" y="989445"/>
                  <a:pt x="511833" y="989445"/>
                </a:cubicBezTo>
                <a:cubicBezTo>
                  <a:pt x="499598" y="989445"/>
                  <a:pt x="489882" y="979369"/>
                  <a:pt x="489882" y="967134"/>
                </a:cubicBezTo>
                <a:lnTo>
                  <a:pt x="489882" y="941225"/>
                </a:lnTo>
                <a:cubicBezTo>
                  <a:pt x="416111" y="935827"/>
                  <a:pt x="347018" y="904519"/>
                  <a:pt x="293760" y="851261"/>
                </a:cubicBezTo>
                <a:cubicBezTo>
                  <a:pt x="240501" y="797642"/>
                  <a:pt x="209913" y="727830"/>
                  <a:pt x="204515" y="655499"/>
                </a:cubicBezTo>
                <a:lnTo>
                  <a:pt x="178246" y="655499"/>
                </a:lnTo>
                <a:cubicBezTo>
                  <a:pt x="166011" y="655499"/>
                  <a:pt x="155575" y="645423"/>
                  <a:pt x="155575" y="633188"/>
                </a:cubicBezTo>
                <a:cubicBezTo>
                  <a:pt x="155575" y="620593"/>
                  <a:pt x="166011" y="610516"/>
                  <a:pt x="178246" y="610516"/>
                </a:cubicBezTo>
                <a:lnTo>
                  <a:pt x="204515" y="610516"/>
                </a:lnTo>
                <a:cubicBezTo>
                  <a:pt x="207034" y="573451"/>
                  <a:pt x="216750" y="536026"/>
                  <a:pt x="233304" y="500760"/>
                </a:cubicBezTo>
                <a:cubicBezTo>
                  <a:pt x="238702" y="489605"/>
                  <a:pt x="252016" y="484927"/>
                  <a:pt x="263172" y="489965"/>
                </a:cubicBezTo>
                <a:cubicBezTo>
                  <a:pt x="274327" y="495362"/>
                  <a:pt x="279006" y="508677"/>
                  <a:pt x="273608" y="519833"/>
                </a:cubicBezTo>
                <a:cubicBezTo>
                  <a:pt x="259933" y="548981"/>
                  <a:pt x="252016" y="579569"/>
                  <a:pt x="249137" y="610516"/>
                </a:cubicBezTo>
                <a:lnTo>
                  <a:pt x="269289" y="610516"/>
                </a:lnTo>
                <a:cubicBezTo>
                  <a:pt x="281525" y="610516"/>
                  <a:pt x="291601" y="620593"/>
                  <a:pt x="291601" y="633188"/>
                </a:cubicBezTo>
                <a:cubicBezTo>
                  <a:pt x="291601" y="645423"/>
                  <a:pt x="281525" y="655499"/>
                  <a:pt x="269289" y="655499"/>
                </a:cubicBezTo>
                <a:lnTo>
                  <a:pt x="249497" y="655499"/>
                </a:lnTo>
                <a:cubicBezTo>
                  <a:pt x="254535" y="716315"/>
                  <a:pt x="280805" y="774611"/>
                  <a:pt x="325787" y="819593"/>
                </a:cubicBezTo>
                <a:cubicBezTo>
                  <a:pt x="371489" y="865655"/>
                  <a:pt x="429785" y="890845"/>
                  <a:pt x="489882" y="895883"/>
                </a:cubicBezTo>
                <a:lnTo>
                  <a:pt x="489882" y="876091"/>
                </a:lnTo>
                <a:cubicBezTo>
                  <a:pt x="489882" y="863856"/>
                  <a:pt x="499598" y="853780"/>
                  <a:pt x="511833" y="853780"/>
                </a:cubicBezTo>
                <a:cubicBezTo>
                  <a:pt x="524068" y="853780"/>
                  <a:pt x="534144" y="863856"/>
                  <a:pt x="534144" y="876091"/>
                </a:cubicBezTo>
                <a:lnTo>
                  <a:pt x="534144" y="895883"/>
                </a:lnTo>
                <a:cubicBezTo>
                  <a:pt x="594240" y="890845"/>
                  <a:pt x="652897" y="865655"/>
                  <a:pt x="698599" y="819593"/>
                </a:cubicBezTo>
                <a:cubicBezTo>
                  <a:pt x="744300" y="773892"/>
                  <a:pt x="769850" y="715235"/>
                  <a:pt x="774888" y="655499"/>
                </a:cubicBezTo>
                <a:lnTo>
                  <a:pt x="755096" y="655499"/>
                </a:lnTo>
                <a:cubicBezTo>
                  <a:pt x="742861" y="655499"/>
                  <a:pt x="732785" y="645423"/>
                  <a:pt x="732785" y="633188"/>
                </a:cubicBezTo>
                <a:cubicBezTo>
                  <a:pt x="732785" y="620593"/>
                  <a:pt x="742861" y="610516"/>
                  <a:pt x="755096" y="610516"/>
                </a:cubicBezTo>
                <a:lnTo>
                  <a:pt x="774888" y="610516"/>
                </a:lnTo>
                <a:cubicBezTo>
                  <a:pt x="770210" y="557618"/>
                  <a:pt x="750058" y="505798"/>
                  <a:pt x="713713" y="462975"/>
                </a:cubicBezTo>
                <a:lnTo>
                  <a:pt x="650018" y="526670"/>
                </a:lnTo>
                <a:cubicBezTo>
                  <a:pt x="672689" y="556178"/>
                  <a:pt x="686364" y="593243"/>
                  <a:pt x="686364" y="633188"/>
                </a:cubicBezTo>
                <a:cubicBezTo>
                  <a:pt x="686364" y="729269"/>
                  <a:pt x="608275" y="807358"/>
                  <a:pt x="511833" y="807358"/>
                </a:cubicBezTo>
                <a:cubicBezTo>
                  <a:pt x="416111" y="807358"/>
                  <a:pt x="337662" y="729269"/>
                  <a:pt x="337662" y="633188"/>
                </a:cubicBezTo>
                <a:cubicBezTo>
                  <a:pt x="337662" y="537106"/>
                  <a:pt x="416111" y="458657"/>
                  <a:pt x="511833" y="458657"/>
                </a:cubicBezTo>
                <a:cubicBezTo>
                  <a:pt x="552137" y="458657"/>
                  <a:pt x="588842" y="472332"/>
                  <a:pt x="618351" y="495003"/>
                </a:cubicBezTo>
                <a:lnTo>
                  <a:pt x="682045" y="431308"/>
                </a:lnTo>
                <a:cubicBezTo>
                  <a:pt x="639582" y="395322"/>
                  <a:pt x="587763" y="374451"/>
                  <a:pt x="534144" y="370133"/>
                </a:cubicBezTo>
                <a:lnTo>
                  <a:pt x="534144" y="389925"/>
                </a:lnTo>
                <a:cubicBezTo>
                  <a:pt x="534144" y="402160"/>
                  <a:pt x="524068" y="412236"/>
                  <a:pt x="511833" y="412236"/>
                </a:cubicBezTo>
                <a:cubicBezTo>
                  <a:pt x="499598" y="412236"/>
                  <a:pt x="489882" y="402160"/>
                  <a:pt x="489882" y="389925"/>
                </a:cubicBezTo>
                <a:lnTo>
                  <a:pt x="489882" y="370133"/>
                </a:lnTo>
                <a:cubicBezTo>
                  <a:pt x="457854" y="372652"/>
                  <a:pt x="425467" y="381288"/>
                  <a:pt x="395239" y="396042"/>
                </a:cubicBezTo>
                <a:cubicBezTo>
                  <a:pt x="384443" y="401800"/>
                  <a:pt x="370769" y="397122"/>
                  <a:pt x="365371" y="385966"/>
                </a:cubicBezTo>
                <a:cubicBezTo>
                  <a:pt x="359973" y="375171"/>
                  <a:pt x="364651" y="361496"/>
                  <a:pt x="375447" y="356098"/>
                </a:cubicBezTo>
                <a:cubicBezTo>
                  <a:pt x="412152" y="338105"/>
                  <a:pt x="451017" y="328029"/>
                  <a:pt x="489882" y="325151"/>
                </a:cubicBezTo>
                <a:lnTo>
                  <a:pt x="489882" y="298881"/>
                </a:lnTo>
                <a:cubicBezTo>
                  <a:pt x="489882" y="286646"/>
                  <a:pt x="499598" y="276570"/>
                  <a:pt x="511833" y="276570"/>
                </a:cubicBezTo>
                <a:cubicBezTo>
                  <a:pt x="524068" y="276570"/>
                  <a:pt x="534144" y="286646"/>
                  <a:pt x="534144" y="298881"/>
                </a:cubicBezTo>
                <a:lnTo>
                  <a:pt x="534144" y="325151"/>
                </a:lnTo>
                <a:cubicBezTo>
                  <a:pt x="599278" y="329829"/>
                  <a:pt x="662613" y="355019"/>
                  <a:pt x="713713" y="399641"/>
                </a:cubicBezTo>
                <a:lnTo>
                  <a:pt x="738183" y="375530"/>
                </a:lnTo>
                <a:lnTo>
                  <a:pt x="738183" y="185526"/>
                </a:lnTo>
                <a:cubicBezTo>
                  <a:pt x="738183" y="179409"/>
                  <a:pt x="740342" y="173651"/>
                  <a:pt x="744660" y="169693"/>
                </a:cubicBezTo>
                <a:lnTo>
                  <a:pt x="894001" y="20712"/>
                </a:lnTo>
                <a:cubicBezTo>
                  <a:pt x="904257" y="10456"/>
                  <a:pt x="916582" y="3889"/>
                  <a:pt x="929672" y="1280"/>
                </a:cubicBezTo>
                <a:close/>
              </a:path>
            </a:pathLst>
          </a:custGeom>
          <a:solidFill>
            <a:schemeClr val="bg2"/>
          </a:solidFill>
          <a:ln>
            <a:noFill/>
          </a:ln>
          <a:effectLst/>
        </p:spPr>
        <p:txBody>
          <a:bodyPr wrap="square" anchor="ctr">
            <a:noAutofit/>
          </a:bodyPr>
          <a:lstStyle/>
          <a:p>
            <a:endParaRPr lang="en-US" dirty="0">
              <a:latin typeface="Lato Light" panose="020F0502020204030203" pitchFamily="34" charset="0"/>
            </a:endParaRPr>
          </a:p>
        </p:txBody>
      </p:sp>
      <p:sp>
        <p:nvSpPr>
          <p:cNvPr id="80" name="Freeform 79">
            <a:extLst>
              <a:ext uri="{FF2B5EF4-FFF2-40B4-BE49-F238E27FC236}">
                <a16:creationId xmlns:a16="http://schemas.microsoft.com/office/drawing/2014/main" id="{0E18CC8A-2C11-1749-8914-DC46D374A5E0}"/>
              </a:ext>
            </a:extLst>
          </p:cNvPr>
          <p:cNvSpPr>
            <a:spLocks noChangeAspect="1" noChangeArrowheads="1"/>
          </p:cNvSpPr>
          <p:nvPr/>
        </p:nvSpPr>
        <p:spPr bwMode="auto">
          <a:xfrm>
            <a:off x="7101899" y="3924404"/>
            <a:ext cx="1623864" cy="1623864"/>
          </a:xfrm>
          <a:custGeom>
            <a:avLst/>
            <a:gdLst>
              <a:gd name="connsiteX0" fmla="*/ 67316 w 1145815"/>
              <a:gd name="connsiteY0" fmla="*/ 1020222 h 1145815"/>
              <a:gd name="connsiteX1" fmla="*/ 44997 w 1145815"/>
              <a:gd name="connsiteY1" fmla="*/ 1042893 h 1145815"/>
              <a:gd name="connsiteX2" fmla="*/ 44997 w 1145815"/>
              <a:gd name="connsiteY2" fmla="*/ 1100832 h 1145815"/>
              <a:gd name="connsiteX3" fmla="*/ 366819 w 1145815"/>
              <a:gd name="connsiteY3" fmla="*/ 1100832 h 1145815"/>
              <a:gd name="connsiteX4" fmla="*/ 366819 w 1145815"/>
              <a:gd name="connsiteY4" fmla="*/ 1042893 h 1145815"/>
              <a:gd name="connsiteX5" fmla="*/ 344860 w 1145815"/>
              <a:gd name="connsiteY5" fmla="*/ 1020222 h 1145815"/>
              <a:gd name="connsiteX6" fmla="*/ 434135 w 1145815"/>
              <a:gd name="connsiteY6" fmla="*/ 912982 h 1145815"/>
              <a:gd name="connsiteX7" fmla="*/ 411816 w 1145815"/>
              <a:gd name="connsiteY7" fmla="*/ 935293 h 1145815"/>
              <a:gd name="connsiteX8" fmla="*/ 411816 w 1145815"/>
              <a:gd name="connsiteY8" fmla="*/ 1100832 h 1145815"/>
              <a:gd name="connsiteX9" fmla="*/ 733998 w 1145815"/>
              <a:gd name="connsiteY9" fmla="*/ 1100832 h 1145815"/>
              <a:gd name="connsiteX10" fmla="*/ 733998 w 1145815"/>
              <a:gd name="connsiteY10" fmla="*/ 935293 h 1145815"/>
              <a:gd name="connsiteX11" fmla="*/ 711679 w 1145815"/>
              <a:gd name="connsiteY11" fmla="*/ 912982 h 1145815"/>
              <a:gd name="connsiteX12" fmla="*/ 801314 w 1145815"/>
              <a:gd name="connsiteY12" fmla="*/ 841368 h 1145815"/>
              <a:gd name="connsiteX13" fmla="*/ 778996 w 1145815"/>
              <a:gd name="connsiteY13" fmla="*/ 863680 h 1145815"/>
              <a:gd name="connsiteX14" fmla="*/ 778996 w 1145815"/>
              <a:gd name="connsiteY14" fmla="*/ 1100832 h 1145815"/>
              <a:gd name="connsiteX15" fmla="*/ 1101178 w 1145815"/>
              <a:gd name="connsiteY15" fmla="*/ 1100832 h 1145815"/>
              <a:gd name="connsiteX16" fmla="*/ 1101178 w 1145815"/>
              <a:gd name="connsiteY16" fmla="*/ 863680 h 1145815"/>
              <a:gd name="connsiteX17" fmla="*/ 1078859 w 1145815"/>
              <a:gd name="connsiteY17" fmla="*/ 841368 h 1145815"/>
              <a:gd name="connsiteX18" fmla="*/ 292894 w 1145815"/>
              <a:gd name="connsiteY18" fmla="*/ 747713 h 1145815"/>
              <a:gd name="connsiteX19" fmla="*/ 308971 w 1145815"/>
              <a:gd name="connsiteY19" fmla="*/ 754114 h 1145815"/>
              <a:gd name="connsiteX20" fmla="*/ 315547 w 1145815"/>
              <a:gd name="connsiteY20" fmla="*/ 769760 h 1145815"/>
              <a:gd name="connsiteX21" fmla="*/ 308971 w 1145815"/>
              <a:gd name="connsiteY21" fmla="*/ 785407 h 1145815"/>
              <a:gd name="connsiteX22" fmla="*/ 292894 w 1145815"/>
              <a:gd name="connsiteY22" fmla="*/ 791808 h 1145815"/>
              <a:gd name="connsiteX23" fmla="*/ 276817 w 1145815"/>
              <a:gd name="connsiteY23" fmla="*/ 785407 h 1145815"/>
              <a:gd name="connsiteX24" fmla="*/ 269875 w 1145815"/>
              <a:gd name="connsiteY24" fmla="*/ 769760 h 1145815"/>
              <a:gd name="connsiteX25" fmla="*/ 276817 w 1145815"/>
              <a:gd name="connsiteY25" fmla="*/ 754114 h 1145815"/>
              <a:gd name="connsiteX26" fmla="*/ 292894 w 1145815"/>
              <a:gd name="connsiteY26" fmla="*/ 747713 h 1145815"/>
              <a:gd name="connsiteX27" fmla="*/ 895172 w 1145815"/>
              <a:gd name="connsiteY27" fmla="*/ 704850 h 1145815"/>
              <a:gd name="connsiteX28" fmla="*/ 910819 w 1145815"/>
              <a:gd name="connsiteY28" fmla="*/ 711251 h 1145815"/>
              <a:gd name="connsiteX29" fmla="*/ 917220 w 1145815"/>
              <a:gd name="connsiteY29" fmla="*/ 726897 h 1145815"/>
              <a:gd name="connsiteX30" fmla="*/ 910819 w 1145815"/>
              <a:gd name="connsiteY30" fmla="*/ 742544 h 1145815"/>
              <a:gd name="connsiteX31" fmla="*/ 895172 w 1145815"/>
              <a:gd name="connsiteY31" fmla="*/ 748945 h 1145815"/>
              <a:gd name="connsiteX32" fmla="*/ 879526 w 1145815"/>
              <a:gd name="connsiteY32" fmla="*/ 742544 h 1145815"/>
              <a:gd name="connsiteX33" fmla="*/ 873125 w 1145815"/>
              <a:gd name="connsiteY33" fmla="*/ 726897 h 1145815"/>
              <a:gd name="connsiteX34" fmla="*/ 879526 w 1145815"/>
              <a:gd name="connsiteY34" fmla="*/ 711251 h 1145815"/>
              <a:gd name="connsiteX35" fmla="*/ 895172 w 1145815"/>
              <a:gd name="connsiteY35" fmla="*/ 704850 h 1145815"/>
              <a:gd name="connsiteX36" fmla="*/ 411816 w 1145815"/>
              <a:gd name="connsiteY36" fmla="*/ 671151 h 1145815"/>
              <a:gd name="connsiteX37" fmla="*/ 411816 w 1145815"/>
              <a:gd name="connsiteY37" fmla="*/ 871957 h 1145815"/>
              <a:gd name="connsiteX38" fmla="*/ 434135 w 1145815"/>
              <a:gd name="connsiteY38" fmla="*/ 867998 h 1145815"/>
              <a:gd name="connsiteX39" fmla="*/ 467973 w 1145815"/>
              <a:gd name="connsiteY39" fmla="*/ 867998 h 1145815"/>
              <a:gd name="connsiteX40" fmla="*/ 467973 w 1145815"/>
              <a:gd name="connsiteY40" fmla="*/ 671151 h 1145815"/>
              <a:gd name="connsiteX41" fmla="*/ 326861 w 1145815"/>
              <a:gd name="connsiteY41" fmla="*/ 228515 h 1145815"/>
              <a:gd name="connsiteX42" fmla="*/ 223907 w 1145815"/>
              <a:gd name="connsiteY42" fmla="*/ 331437 h 1145815"/>
              <a:gd name="connsiteX43" fmla="*/ 223907 w 1145815"/>
              <a:gd name="connsiteY43" fmla="*/ 447314 h 1145815"/>
              <a:gd name="connsiteX44" fmla="*/ 268545 w 1145815"/>
              <a:gd name="connsiteY44" fmla="*/ 510651 h 1145815"/>
              <a:gd name="connsiteX45" fmla="*/ 268545 w 1145815"/>
              <a:gd name="connsiteY45" fmla="*/ 354109 h 1145815"/>
              <a:gd name="connsiteX46" fmla="*/ 291223 w 1145815"/>
              <a:gd name="connsiteY46" fmla="*/ 331797 h 1145815"/>
              <a:gd name="connsiteX47" fmla="*/ 313542 w 1145815"/>
              <a:gd name="connsiteY47" fmla="*/ 354109 h 1145815"/>
              <a:gd name="connsiteX48" fmla="*/ 313542 w 1145815"/>
              <a:gd name="connsiteY48" fmla="*/ 509931 h 1145815"/>
              <a:gd name="connsiteX49" fmla="*/ 428015 w 1145815"/>
              <a:gd name="connsiteY49" fmla="*/ 509931 h 1145815"/>
              <a:gd name="connsiteX50" fmla="*/ 428015 w 1145815"/>
              <a:gd name="connsiteY50" fmla="*/ 354109 h 1145815"/>
              <a:gd name="connsiteX51" fmla="*/ 450334 w 1145815"/>
              <a:gd name="connsiteY51" fmla="*/ 331797 h 1145815"/>
              <a:gd name="connsiteX52" fmla="*/ 472653 w 1145815"/>
              <a:gd name="connsiteY52" fmla="*/ 354109 h 1145815"/>
              <a:gd name="connsiteX53" fmla="*/ 472653 w 1145815"/>
              <a:gd name="connsiteY53" fmla="*/ 413487 h 1145815"/>
              <a:gd name="connsiteX54" fmla="*/ 503611 w 1145815"/>
              <a:gd name="connsiteY54" fmla="*/ 444435 h 1145815"/>
              <a:gd name="connsiteX55" fmla="*/ 619525 w 1145815"/>
              <a:gd name="connsiteY55" fmla="*/ 444435 h 1145815"/>
              <a:gd name="connsiteX56" fmla="*/ 641123 w 1145815"/>
              <a:gd name="connsiteY56" fmla="*/ 422843 h 1145815"/>
              <a:gd name="connsiteX57" fmla="*/ 619525 w 1145815"/>
              <a:gd name="connsiteY57" fmla="*/ 401251 h 1145815"/>
              <a:gd name="connsiteX58" fmla="*/ 539969 w 1145815"/>
              <a:gd name="connsiteY58" fmla="*/ 401251 h 1145815"/>
              <a:gd name="connsiteX59" fmla="*/ 517290 w 1145815"/>
              <a:gd name="connsiteY59" fmla="*/ 378939 h 1145815"/>
              <a:gd name="connsiteX60" fmla="*/ 517290 w 1145815"/>
              <a:gd name="connsiteY60" fmla="*/ 331437 h 1145815"/>
              <a:gd name="connsiteX61" fmla="*/ 414336 w 1145815"/>
              <a:gd name="connsiteY61" fmla="*/ 228515 h 1145815"/>
              <a:gd name="connsiteX62" fmla="*/ 372579 w 1145815"/>
              <a:gd name="connsiteY62" fmla="*/ 44623 h 1145815"/>
              <a:gd name="connsiteX63" fmla="*/ 313542 w 1145815"/>
              <a:gd name="connsiteY63" fmla="*/ 104001 h 1145815"/>
              <a:gd name="connsiteX64" fmla="*/ 313542 w 1145815"/>
              <a:gd name="connsiteY64" fmla="*/ 124514 h 1145815"/>
              <a:gd name="connsiteX65" fmla="*/ 372579 w 1145815"/>
              <a:gd name="connsiteY65" fmla="*/ 183892 h 1145815"/>
              <a:gd name="connsiteX66" fmla="*/ 431975 w 1145815"/>
              <a:gd name="connsiteY66" fmla="*/ 124514 h 1145815"/>
              <a:gd name="connsiteX67" fmla="*/ 431975 w 1145815"/>
              <a:gd name="connsiteY67" fmla="*/ 104001 h 1145815"/>
              <a:gd name="connsiteX68" fmla="*/ 372579 w 1145815"/>
              <a:gd name="connsiteY68" fmla="*/ 44623 h 1145815"/>
              <a:gd name="connsiteX69" fmla="*/ 372579 w 1145815"/>
              <a:gd name="connsiteY69" fmla="*/ 0 h 1145815"/>
              <a:gd name="connsiteX70" fmla="*/ 476973 w 1145815"/>
              <a:gd name="connsiteY70" fmla="*/ 104001 h 1145815"/>
              <a:gd name="connsiteX71" fmla="*/ 476973 w 1145815"/>
              <a:gd name="connsiteY71" fmla="*/ 124514 h 1145815"/>
              <a:gd name="connsiteX72" fmla="*/ 453934 w 1145815"/>
              <a:gd name="connsiteY72" fmla="*/ 189290 h 1145815"/>
              <a:gd name="connsiteX73" fmla="*/ 562288 w 1145815"/>
              <a:gd name="connsiteY73" fmla="*/ 331437 h 1145815"/>
              <a:gd name="connsiteX74" fmla="*/ 562288 w 1145815"/>
              <a:gd name="connsiteY74" fmla="*/ 356628 h 1145815"/>
              <a:gd name="connsiteX75" fmla="*/ 619525 w 1145815"/>
              <a:gd name="connsiteY75" fmla="*/ 356628 h 1145815"/>
              <a:gd name="connsiteX76" fmla="*/ 686121 w 1145815"/>
              <a:gd name="connsiteY76" fmla="*/ 422843 h 1145815"/>
              <a:gd name="connsiteX77" fmla="*/ 619525 w 1145815"/>
              <a:gd name="connsiteY77" fmla="*/ 489059 h 1145815"/>
              <a:gd name="connsiteX78" fmla="*/ 503611 w 1145815"/>
              <a:gd name="connsiteY78" fmla="*/ 489059 h 1145815"/>
              <a:gd name="connsiteX79" fmla="*/ 472653 w 1145815"/>
              <a:gd name="connsiteY79" fmla="*/ 482581 h 1145815"/>
              <a:gd name="connsiteX80" fmla="*/ 472653 w 1145815"/>
              <a:gd name="connsiteY80" fmla="*/ 509931 h 1145815"/>
              <a:gd name="connsiteX81" fmla="*/ 499291 w 1145815"/>
              <a:gd name="connsiteY81" fmla="*/ 509931 h 1145815"/>
              <a:gd name="connsiteX82" fmla="*/ 611245 w 1145815"/>
              <a:gd name="connsiteY82" fmla="*/ 621849 h 1145815"/>
              <a:gd name="connsiteX83" fmla="*/ 611245 w 1145815"/>
              <a:gd name="connsiteY83" fmla="*/ 867998 h 1145815"/>
              <a:gd name="connsiteX84" fmla="*/ 711679 w 1145815"/>
              <a:gd name="connsiteY84" fmla="*/ 867998 h 1145815"/>
              <a:gd name="connsiteX85" fmla="*/ 733998 w 1145815"/>
              <a:gd name="connsiteY85" fmla="*/ 871957 h 1145815"/>
              <a:gd name="connsiteX86" fmla="*/ 733998 w 1145815"/>
              <a:gd name="connsiteY86" fmla="*/ 863680 h 1145815"/>
              <a:gd name="connsiteX87" fmla="*/ 801314 w 1145815"/>
              <a:gd name="connsiteY87" fmla="*/ 796385 h 1145815"/>
              <a:gd name="connsiteX88" fmla="*/ 962586 w 1145815"/>
              <a:gd name="connsiteY88" fmla="*/ 796385 h 1145815"/>
              <a:gd name="connsiteX89" fmla="*/ 962586 w 1145815"/>
              <a:gd name="connsiteY89" fmla="*/ 186051 h 1145815"/>
              <a:gd name="connsiteX90" fmla="*/ 975545 w 1145815"/>
              <a:gd name="connsiteY90" fmla="*/ 165898 h 1145815"/>
              <a:gd name="connsiteX91" fmla="*/ 939907 w 1145815"/>
              <a:gd name="connsiteY91" fmla="*/ 109399 h 1145815"/>
              <a:gd name="connsiteX92" fmla="*/ 904629 w 1145815"/>
              <a:gd name="connsiteY92" fmla="*/ 165898 h 1145815"/>
              <a:gd name="connsiteX93" fmla="*/ 917588 w 1145815"/>
              <a:gd name="connsiteY93" fmla="*/ 186051 h 1145815"/>
              <a:gd name="connsiteX94" fmla="*/ 917588 w 1145815"/>
              <a:gd name="connsiteY94" fmla="*/ 642362 h 1145815"/>
              <a:gd name="connsiteX95" fmla="*/ 895269 w 1145815"/>
              <a:gd name="connsiteY95" fmla="*/ 664673 h 1145815"/>
              <a:gd name="connsiteX96" fmla="*/ 872950 w 1145815"/>
              <a:gd name="connsiteY96" fmla="*/ 642362 h 1145815"/>
              <a:gd name="connsiteX97" fmla="*/ 872950 w 1145815"/>
              <a:gd name="connsiteY97" fmla="*/ 208363 h 1145815"/>
              <a:gd name="connsiteX98" fmla="*/ 865391 w 1145815"/>
              <a:gd name="connsiteY98" fmla="*/ 208363 h 1145815"/>
              <a:gd name="connsiteX99" fmla="*/ 845952 w 1145815"/>
              <a:gd name="connsiteY99" fmla="*/ 197207 h 1145815"/>
              <a:gd name="connsiteX100" fmla="*/ 846672 w 1145815"/>
              <a:gd name="connsiteY100" fmla="*/ 174175 h 1145815"/>
              <a:gd name="connsiteX101" fmla="*/ 921188 w 1145815"/>
              <a:gd name="connsiteY101" fmla="*/ 55419 h 1145815"/>
              <a:gd name="connsiteX102" fmla="*/ 939907 w 1145815"/>
              <a:gd name="connsiteY102" fmla="*/ 44983 h 1145815"/>
              <a:gd name="connsiteX103" fmla="*/ 958986 w 1145815"/>
              <a:gd name="connsiteY103" fmla="*/ 55419 h 1145815"/>
              <a:gd name="connsiteX104" fmla="*/ 1033502 w 1145815"/>
              <a:gd name="connsiteY104" fmla="*/ 174175 h 1145815"/>
              <a:gd name="connsiteX105" fmla="*/ 1033862 w 1145815"/>
              <a:gd name="connsiteY105" fmla="*/ 197207 h 1145815"/>
              <a:gd name="connsiteX106" fmla="*/ 1014423 w 1145815"/>
              <a:gd name="connsiteY106" fmla="*/ 208363 h 1145815"/>
              <a:gd name="connsiteX107" fmla="*/ 1007223 w 1145815"/>
              <a:gd name="connsiteY107" fmla="*/ 208363 h 1145815"/>
              <a:gd name="connsiteX108" fmla="*/ 1007223 w 1145815"/>
              <a:gd name="connsiteY108" fmla="*/ 796385 h 1145815"/>
              <a:gd name="connsiteX109" fmla="*/ 1078859 w 1145815"/>
              <a:gd name="connsiteY109" fmla="*/ 796385 h 1145815"/>
              <a:gd name="connsiteX110" fmla="*/ 1145815 w 1145815"/>
              <a:gd name="connsiteY110" fmla="*/ 863680 h 1145815"/>
              <a:gd name="connsiteX111" fmla="*/ 1145815 w 1145815"/>
              <a:gd name="connsiteY111" fmla="*/ 1123144 h 1145815"/>
              <a:gd name="connsiteX112" fmla="*/ 1123496 w 1145815"/>
              <a:gd name="connsiteY112" fmla="*/ 1145815 h 1145815"/>
              <a:gd name="connsiteX113" fmla="*/ 22318 w 1145815"/>
              <a:gd name="connsiteY113" fmla="*/ 1145815 h 1145815"/>
              <a:gd name="connsiteX114" fmla="*/ 0 w 1145815"/>
              <a:gd name="connsiteY114" fmla="*/ 1123144 h 1145815"/>
              <a:gd name="connsiteX115" fmla="*/ 0 w 1145815"/>
              <a:gd name="connsiteY115" fmla="*/ 1042893 h 1145815"/>
              <a:gd name="connsiteX116" fmla="*/ 67316 w 1145815"/>
              <a:gd name="connsiteY116" fmla="*/ 975598 h 1145815"/>
              <a:gd name="connsiteX117" fmla="*/ 268545 w 1145815"/>
              <a:gd name="connsiteY117" fmla="*/ 975598 h 1145815"/>
              <a:gd name="connsiteX118" fmla="*/ 268545 w 1145815"/>
              <a:gd name="connsiteY118" fmla="*/ 865839 h 1145815"/>
              <a:gd name="connsiteX119" fmla="*/ 291223 w 1145815"/>
              <a:gd name="connsiteY119" fmla="*/ 843527 h 1145815"/>
              <a:gd name="connsiteX120" fmla="*/ 313542 w 1145815"/>
              <a:gd name="connsiteY120" fmla="*/ 865839 h 1145815"/>
              <a:gd name="connsiteX121" fmla="*/ 313542 w 1145815"/>
              <a:gd name="connsiteY121" fmla="*/ 975598 h 1145815"/>
              <a:gd name="connsiteX122" fmla="*/ 366819 w 1145815"/>
              <a:gd name="connsiteY122" fmla="*/ 975598 h 1145815"/>
              <a:gd name="connsiteX123" fmla="*/ 366819 w 1145815"/>
              <a:gd name="connsiteY123" fmla="*/ 648839 h 1145815"/>
              <a:gd name="connsiteX124" fmla="*/ 389498 w 1145815"/>
              <a:gd name="connsiteY124" fmla="*/ 626168 h 1145815"/>
              <a:gd name="connsiteX125" fmla="*/ 490292 w 1145815"/>
              <a:gd name="connsiteY125" fmla="*/ 626168 h 1145815"/>
              <a:gd name="connsiteX126" fmla="*/ 512611 w 1145815"/>
              <a:gd name="connsiteY126" fmla="*/ 648839 h 1145815"/>
              <a:gd name="connsiteX127" fmla="*/ 512611 w 1145815"/>
              <a:gd name="connsiteY127" fmla="*/ 867998 h 1145815"/>
              <a:gd name="connsiteX128" fmla="*/ 566248 w 1145815"/>
              <a:gd name="connsiteY128" fmla="*/ 867998 h 1145815"/>
              <a:gd name="connsiteX129" fmla="*/ 566248 w 1145815"/>
              <a:gd name="connsiteY129" fmla="*/ 621849 h 1145815"/>
              <a:gd name="connsiteX130" fmla="*/ 499291 w 1145815"/>
              <a:gd name="connsiteY130" fmla="*/ 554554 h 1145815"/>
              <a:gd name="connsiteX131" fmla="*/ 313542 w 1145815"/>
              <a:gd name="connsiteY131" fmla="*/ 554554 h 1145815"/>
              <a:gd name="connsiteX132" fmla="*/ 313542 w 1145815"/>
              <a:gd name="connsiteY132" fmla="*/ 683746 h 1145815"/>
              <a:gd name="connsiteX133" fmla="*/ 291223 w 1145815"/>
              <a:gd name="connsiteY133" fmla="*/ 705698 h 1145815"/>
              <a:gd name="connsiteX134" fmla="*/ 268545 w 1145815"/>
              <a:gd name="connsiteY134" fmla="*/ 683746 h 1145815"/>
              <a:gd name="connsiteX135" fmla="*/ 268545 w 1145815"/>
              <a:gd name="connsiteY135" fmla="*/ 556713 h 1145815"/>
              <a:gd name="connsiteX136" fmla="*/ 179270 w 1145815"/>
              <a:gd name="connsiteY136" fmla="*/ 447314 h 1145815"/>
              <a:gd name="connsiteX137" fmla="*/ 179270 w 1145815"/>
              <a:gd name="connsiteY137" fmla="*/ 331437 h 1145815"/>
              <a:gd name="connsiteX138" fmla="*/ 290503 w 1145815"/>
              <a:gd name="connsiteY138" fmla="*/ 188210 h 1145815"/>
              <a:gd name="connsiteX139" fmla="*/ 268545 w 1145815"/>
              <a:gd name="connsiteY139" fmla="*/ 124514 h 1145815"/>
              <a:gd name="connsiteX140" fmla="*/ 268545 w 1145815"/>
              <a:gd name="connsiteY140" fmla="*/ 104001 h 1145815"/>
              <a:gd name="connsiteX141" fmla="*/ 372579 w 1145815"/>
              <a:gd name="connsiteY141" fmla="*/ 0 h 114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145815" h="1145815">
                <a:moveTo>
                  <a:pt x="67316" y="1020222"/>
                </a:moveTo>
                <a:cubicBezTo>
                  <a:pt x="55077" y="1020222"/>
                  <a:pt x="44997" y="1030298"/>
                  <a:pt x="44997" y="1042893"/>
                </a:cubicBezTo>
                <a:lnTo>
                  <a:pt x="44997" y="1100832"/>
                </a:lnTo>
                <a:lnTo>
                  <a:pt x="366819" y="1100832"/>
                </a:lnTo>
                <a:lnTo>
                  <a:pt x="366819" y="1042893"/>
                </a:lnTo>
                <a:cubicBezTo>
                  <a:pt x="366819" y="1030298"/>
                  <a:pt x="357100" y="1020222"/>
                  <a:pt x="344860" y="1020222"/>
                </a:cubicBezTo>
                <a:close/>
                <a:moveTo>
                  <a:pt x="434135" y="912982"/>
                </a:moveTo>
                <a:cubicBezTo>
                  <a:pt x="421896" y="912982"/>
                  <a:pt x="411816" y="923058"/>
                  <a:pt x="411816" y="935293"/>
                </a:cubicBezTo>
                <a:lnTo>
                  <a:pt x="411816" y="1100832"/>
                </a:lnTo>
                <a:lnTo>
                  <a:pt x="733998" y="1100832"/>
                </a:lnTo>
                <a:lnTo>
                  <a:pt x="733998" y="935293"/>
                </a:lnTo>
                <a:cubicBezTo>
                  <a:pt x="733998" y="923058"/>
                  <a:pt x="723919" y="912982"/>
                  <a:pt x="711679" y="912982"/>
                </a:cubicBezTo>
                <a:close/>
                <a:moveTo>
                  <a:pt x="801314" y="841368"/>
                </a:moveTo>
                <a:cubicBezTo>
                  <a:pt x="789075" y="841368"/>
                  <a:pt x="778996" y="851444"/>
                  <a:pt x="778996" y="863680"/>
                </a:cubicBezTo>
                <a:lnTo>
                  <a:pt x="778996" y="1100832"/>
                </a:lnTo>
                <a:lnTo>
                  <a:pt x="1101178" y="1100832"/>
                </a:lnTo>
                <a:lnTo>
                  <a:pt x="1101178" y="863680"/>
                </a:lnTo>
                <a:cubicBezTo>
                  <a:pt x="1101178" y="851444"/>
                  <a:pt x="1091098" y="841368"/>
                  <a:pt x="1078859" y="841368"/>
                </a:cubicBezTo>
                <a:close/>
                <a:moveTo>
                  <a:pt x="292894" y="747713"/>
                </a:moveTo>
                <a:cubicBezTo>
                  <a:pt x="298740" y="747713"/>
                  <a:pt x="304586" y="750202"/>
                  <a:pt x="308971" y="754114"/>
                </a:cubicBezTo>
                <a:cubicBezTo>
                  <a:pt x="313355" y="758381"/>
                  <a:pt x="315547" y="764071"/>
                  <a:pt x="315547" y="769760"/>
                </a:cubicBezTo>
                <a:cubicBezTo>
                  <a:pt x="315547" y="775450"/>
                  <a:pt x="313355" y="781140"/>
                  <a:pt x="308971" y="785407"/>
                </a:cubicBezTo>
                <a:cubicBezTo>
                  <a:pt x="304586" y="789674"/>
                  <a:pt x="298740" y="791808"/>
                  <a:pt x="292894" y="791808"/>
                </a:cubicBezTo>
                <a:cubicBezTo>
                  <a:pt x="286682" y="791808"/>
                  <a:pt x="280836" y="789674"/>
                  <a:pt x="276817" y="785407"/>
                </a:cubicBezTo>
                <a:cubicBezTo>
                  <a:pt x="272432" y="781140"/>
                  <a:pt x="269875" y="775450"/>
                  <a:pt x="269875" y="769760"/>
                </a:cubicBezTo>
                <a:cubicBezTo>
                  <a:pt x="269875" y="764071"/>
                  <a:pt x="272432" y="758381"/>
                  <a:pt x="276817" y="754114"/>
                </a:cubicBezTo>
                <a:cubicBezTo>
                  <a:pt x="280836" y="750202"/>
                  <a:pt x="286682" y="747713"/>
                  <a:pt x="292894" y="747713"/>
                </a:cubicBezTo>
                <a:close/>
                <a:moveTo>
                  <a:pt x="895172" y="704850"/>
                </a:moveTo>
                <a:cubicBezTo>
                  <a:pt x="901218" y="704850"/>
                  <a:pt x="906907" y="706984"/>
                  <a:pt x="910819" y="711251"/>
                </a:cubicBezTo>
                <a:cubicBezTo>
                  <a:pt x="915086" y="715163"/>
                  <a:pt x="917220" y="720852"/>
                  <a:pt x="917220" y="726897"/>
                </a:cubicBezTo>
                <a:cubicBezTo>
                  <a:pt x="917220" y="732587"/>
                  <a:pt x="915086" y="738277"/>
                  <a:pt x="910819" y="742544"/>
                </a:cubicBezTo>
                <a:cubicBezTo>
                  <a:pt x="906907" y="746455"/>
                  <a:pt x="901218" y="748945"/>
                  <a:pt x="895172" y="748945"/>
                </a:cubicBezTo>
                <a:cubicBezTo>
                  <a:pt x="889483" y="748945"/>
                  <a:pt x="883438" y="746455"/>
                  <a:pt x="879526" y="742544"/>
                </a:cubicBezTo>
                <a:cubicBezTo>
                  <a:pt x="875614" y="738277"/>
                  <a:pt x="873125" y="732587"/>
                  <a:pt x="873125" y="726897"/>
                </a:cubicBezTo>
                <a:cubicBezTo>
                  <a:pt x="873125" y="720852"/>
                  <a:pt x="875614" y="715163"/>
                  <a:pt x="879526" y="711251"/>
                </a:cubicBezTo>
                <a:cubicBezTo>
                  <a:pt x="883438" y="706984"/>
                  <a:pt x="889483" y="704850"/>
                  <a:pt x="895172" y="704850"/>
                </a:cubicBezTo>
                <a:close/>
                <a:moveTo>
                  <a:pt x="411816" y="671151"/>
                </a:moveTo>
                <a:lnTo>
                  <a:pt x="411816" y="871957"/>
                </a:lnTo>
                <a:cubicBezTo>
                  <a:pt x="418656" y="869438"/>
                  <a:pt x="426576" y="867998"/>
                  <a:pt x="434135" y="867998"/>
                </a:cubicBezTo>
                <a:lnTo>
                  <a:pt x="467973" y="867998"/>
                </a:lnTo>
                <a:lnTo>
                  <a:pt x="467973" y="671151"/>
                </a:lnTo>
                <a:close/>
                <a:moveTo>
                  <a:pt x="326861" y="228515"/>
                </a:moveTo>
                <a:cubicBezTo>
                  <a:pt x="270344" y="228515"/>
                  <a:pt x="223907" y="274578"/>
                  <a:pt x="223907" y="331437"/>
                </a:cubicBezTo>
                <a:lnTo>
                  <a:pt x="223907" y="447314"/>
                </a:lnTo>
                <a:cubicBezTo>
                  <a:pt x="223907" y="476463"/>
                  <a:pt x="242626" y="501294"/>
                  <a:pt x="268545" y="510651"/>
                </a:cubicBezTo>
                <a:lnTo>
                  <a:pt x="268545" y="354109"/>
                </a:lnTo>
                <a:cubicBezTo>
                  <a:pt x="268545" y="341873"/>
                  <a:pt x="278984" y="331797"/>
                  <a:pt x="291223" y="331797"/>
                </a:cubicBezTo>
                <a:cubicBezTo>
                  <a:pt x="303463" y="331797"/>
                  <a:pt x="313542" y="341873"/>
                  <a:pt x="313542" y="354109"/>
                </a:cubicBezTo>
                <a:lnTo>
                  <a:pt x="313542" y="509931"/>
                </a:lnTo>
                <a:lnTo>
                  <a:pt x="428015" y="509931"/>
                </a:lnTo>
                <a:lnTo>
                  <a:pt x="428015" y="354109"/>
                </a:lnTo>
                <a:cubicBezTo>
                  <a:pt x="428015" y="341873"/>
                  <a:pt x="438095" y="331797"/>
                  <a:pt x="450334" y="331797"/>
                </a:cubicBezTo>
                <a:cubicBezTo>
                  <a:pt x="462934" y="331797"/>
                  <a:pt x="472653" y="341873"/>
                  <a:pt x="472653" y="354109"/>
                </a:cubicBezTo>
                <a:lnTo>
                  <a:pt x="472653" y="413487"/>
                </a:lnTo>
                <a:cubicBezTo>
                  <a:pt x="472653" y="430760"/>
                  <a:pt x="486692" y="444435"/>
                  <a:pt x="503611" y="444435"/>
                </a:cubicBezTo>
                <a:lnTo>
                  <a:pt x="619525" y="444435"/>
                </a:lnTo>
                <a:cubicBezTo>
                  <a:pt x="631404" y="444435"/>
                  <a:pt x="641123" y="434719"/>
                  <a:pt x="641123" y="422843"/>
                </a:cubicBezTo>
                <a:cubicBezTo>
                  <a:pt x="641123" y="410967"/>
                  <a:pt x="631404" y="401251"/>
                  <a:pt x="619525" y="401251"/>
                </a:cubicBezTo>
                <a:lnTo>
                  <a:pt x="539969" y="401251"/>
                </a:lnTo>
                <a:cubicBezTo>
                  <a:pt x="527370" y="401251"/>
                  <a:pt x="517290" y="391535"/>
                  <a:pt x="517290" y="378939"/>
                </a:cubicBezTo>
                <a:lnTo>
                  <a:pt x="517290" y="331437"/>
                </a:lnTo>
                <a:cubicBezTo>
                  <a:pt x="517290" y="274578"/>
                  <a:pt x="471213" y="228515"/>
                  <a:pt x="414336" y="228515"/>
                </a:cubicBezTo>
                <a:close/>
                <a:moveTo>
                  <a:pt x="372579" y="44623"/>
                </a:moveTo>
                <a:cubicBezTo>
                  <a:pt x="340180" y="44623"/>
                  <a:pt x="313542" y="71254"/>
                  <a:pt x="313542" y="104001"/>
                </a:cubicBezTo>
                <a:lnTo>
                  <a:pt x="313542" y="124514"/>
                </a:lnTo>
                <a:cubicBezTo>
                  <a:pt x="313542" y="157262"/>
                  <a:pt x="340180" y="183892"/>
                  <a:pt x="372579" y="183892"/>
                </a:cubicBezTo>
                <a:cubicBezTo>
                  <a:pt x="405697" y="183892"/>
                  <a:pt x="431975" y="157262"/>
                  <a:pt x="431975" y="124514"/>
                </a:cubicBezTo>
                <a:lnTo>
                  <a:pt x="431975" y="104001"/>
                </a:lnTo>
                <a:cubicBezTo>
                  <a:pt x="431975" y="71254"/>
                  <a:pt x="405697" y="44623"/>
                  <a:pt x="372579" y="44623"/>
                </a:cubicBezTo>
                <a:close/>
                <a:moveTo>
                  <a:pt x="372579" y="0"/>
                </a:moveTo>
                <a:cubicBezTo>
                  <a:pt x="430175" y="0"/>
                  <a:pt x="476973" y="46423"/>
                  <a:pt x="476973" y="104001"/>
                </a:cubicBezTo>
                <a:lnTo>
                  <a:pt x="476973" y="124514"/>
                </a:lnTo>
                <a:cubicBezTo>
                  <a:pt x="476973" y="148985"/>
                  <a:pt x="468333" y="171656"/>
                  <a:pt x="453934" y="189290"/>
                </a:cubicBezTo>
                <a:cubicBezTo>
                  <a:pt x="516570" y="206563"/>
                  <a:pt x="562288" y="263782"/>
                  <a:pt x="562288" y="331437"/>
                </a:cubicBezTo>
                <a:lnTo>
                  <a:pt x="562288" y="356628"/>
                </a:lnTo>
                <a:lnTo>
                  <a:pt x="619525" y="356628"/>
                </a:lnTo>
                <a:cubicBezTo>
                  <a:pt x="656243" y="356628"/>
                  <a:pt x="686121" y="386137"/>
                  <a:pt x="686121" y="422843"/>
                </a:cubicBezTo>
                <a:cubicBezTo>
                  <a:pt x="686121" y="459190"/>
                  <a:pt x="656243" y="489059"/>
                  <a:pt x="619525" y="489059"/>
                </a:cubicBezTo>
                <a:lnTo>
                  <a:pt x="503611" y="489059"/>
                </a:lnTo>
                <a:cubicBezTo>
                  <a:pt x="492812" y="489059"/>
                  <a:pt x="482372" y="486899"/>
                  <a:pt x="472653" y="482581"/>
                </a:cubicBezTo>
                <a:lnTo>
                  <a:pt x="472653" y="509931"/>
                </a:lnTo>
                <a:lnTo>
                  <a:pt x="499291" y="509931"/>
                </a:lnTo>
                <a:cubicBezTo>
                  <a:pt x="561208" y="509931"/>
                  <a:pt x="611245" y="559952"/>
                  <a:pt x="611245" y="621849"/>
                </a:cubicBezTo>
                <a:lnTo>
                  <a:pt x="611245" y="867998"/>
                </a:lnTo>
                <a:lnTo>
                  <a:pt x="711679" y="867998"/>
                </a:lnTo>
                <a:cubicBezTo>
                  <a:pt x="719599" y="867998"/>
                  <a:pt x="727159" y="869438"/>
                  <a:pt x="733998" y="871957"/>
                </a:cubicBezTo>
                <a:lnTo>
                  <a:pt x="733998" y="863680"/>
                </a:lnTo>
                <a:cubicBezTo>
                  <a:pt x="733998" y="826614"/>
                  <a:pt x="764236" y="796385"/>
                  <a:pt x="801314" y="796385"/>
                </a:cubicBezTo>
                <a:lnTo>
                  <a:pt x="962586" y="796385"/>
                </a:lnTo>
                <a:lnTo>
                  <a:pt x="962586" y="186051"/>
                </a:lnTo>
                <a:cubicBezTo>
                  <a:pt x="962586" y="177054"/>
                  <a:pt x="967625" y="169497"/>
                  <a:pt x="975545" y="165898"/>
                </a:cubicBezTo>
                <a:lnTo>
                  <a:pt x="939907" y="109399"/>
                </a:lnTo>
                <a:lnTo>
                  <a:pt x="904629" y="165898"/>
                </a:lnTo>
                <a:cubicBezTo>
                  <a:pt x="912188" y="169497"/>
                  <a:pt x="917588" y="177054"/>
                  <a:pt x="917588" y="186051"/>
                </a:cubicBezTo>
                <a:lnTo>
                  <a:pt x="917588" y="642362"/>
                </a:lnTo>
                <a:cubicBezTo>
                  <a:pt x="917588" y="654597"/>
                  <a:pt x="907509" y="664673"/>
                  <a:pt x="895269" y="664673"/>
                </a:cubicBezTo>
                <a:cubicBezTo>
                  <a:pt x="883030" y="664673"/>
                  <a:pt x="872950" y="654597"/>
                  <a:pt x="872950" y="642362"/>
                </a:cubicBezTo>
                <a:lnTo>
                  <a:pt x="872950" y="208363"/>
                </a:lnTo>
                <a:lnTo>
                  <a:pt x="865391" y="208363"/>
                </a:lnTo>
                <a:cubicBezTo>
                  <a:pt x="857471" y="208363"/>
                  <a:pt x="849912" y="204044"/>
                  <a:pt x="845952" y="197207"/>
                </a:cubicBezTo>
                <a:cubicBezTo>
                  <a:pt x="841992" y="190009"/>
                  <a:pt x="842352" y="181373"/>
                  <a:pt x="846672" y="174175"/>
                </a:cubicBezTo>
                <a:lnTo>
                  <a:pt x="921188" y="55419"/>
                </a:lnTo>
                <a:cubicBezTo>
                  <a:pt x="925148" y="48942"/>
                  <a:pt x="932347" y="44983"/>
                  <a:pt x="939907" y="44983"/>
                </a:cubicBezTo>
                <a:cubicBezTo>
                  <a:pt x="947826" y="44983"/>
                  <a:pt x="955026" y="48942"/>
                  <a:pt x="958986" y="55419"/>
                </a:cubicBezTo>
                <a:lnTo>
                  <a:pt x="1033502" y="174175"/>
                </a:lnTo>
                <a:cubicBezTo>
                  <a:pt x="1037821" y="181373"/>
                  <a:pt x="1038181" y="190009"/>
                  <a:pt x="1033862" y="197207"/>
                </a:cubicBezTo>
                <a:cubicBezTo>
                  <a:pt x="1030262" y="204044"/>
                  <a:pt x="1022702" y="208363"/>
                  <a:pt x="1014423" y="208363"/>
                </a:cubicBezTo>
                <a:lnTo>
                  <a:pt x="1007223" y="208363"/>
                </a:lnTo>
                <a:lnTo>
                  <a:pt x="1007223" y="796385"/>
                </a:lnTo>
                <a:lnTo>
                  <a:pt x="1078859" y="796385"/>
                </a:lnTo>
                <a:cubicBezTo>
                  <a:pt x="1115937" y="796385"/>
                  <a:pt x="1145815" y="826614"/>
                  <a:pt x="1145815" y="863680"/>
                </a:cubicBezTo>
                <a:lnTo>
                  <a:pt x="1145815" y="1123144"/>
                </a:lnTo>
                <a:cubicBezTo>
                  <a:pt x="1145815" y="1135739"/>
                  <a:pt x="1136096" y="1145815"/>
                  <a:pt x="1123496" y="1145815"/>
                </a:cubicBezTo>
                <a:lnTo>
                  <a:pt x="22318" y="1145815"/>
                </a:lnTo>
                <a:cubicBezTo>
                  <a:pt x="10079" y="1145815"/>
                  <a:pt x="0" y="1135739"/>
                  <a:pt x="0" y="1123144"/>
                </a:cubicBezTo>
                <a:lnTo>
                  <a:pt x="0" y="1042893"/>
                </a:lnTo>
                <a:cubicBezTo>
                  <a:pt x="0" y="1005827"/>
                  <a:pt x="30238" y="975598"/>
                  <a:pt x="67316" y="975598"/>
                </a:cubicBezTo>
                <a:lnTo>
                  <a:pt x="268545" y="975598"/>
                </a:lnTo>
                <a:lnTo>
                  <a:pt x="268545" y="865839"/>
                </a:lnTo>
                <a:cubicBezTo>
                  <a:pt x="268545" y="853604"/>
                  <a:pt x="278984" y="843527"/>
                  <a:pt x="291223" y="843527"/>
                </a:cubicBezTo>
                <a:cubicBezTo>
                  <a:pt x="303463" y="843527"/>
                  <a:pt x="313542" y="853604"/>
                  <a:pt x="313542" y="865839"/>
                </a:cubicBezTo>
                <a:lnTo>
                  <a:pt x="313542" y="975598"/>
                </a:lnTo>
                <a:lnTo>
                  <a:pt x="366819" y="975598"/>
                </a:lnTo>
                <a:lnTo>
                  <a:pt x="366819" y="648839"/>
                </a:lnTo>
                <a:cubicBezTo>
                  <a:pt x="366819" y="636244"/>
                  <a:pt x="377258" y="626168"/>
                  <a:pt x="389498" y="626168"/>
                </a:cubicBezTo>
                <a:lnTo>
                  <a:pt x="490292" y="626168"/>
                </a:lnTo>
                <a:cubicBezTo>
                  <a:pt x="502891" y="626168"/>
                  <a:pt x="512611" y="636244"/>
                  <a:pt x="512611" y="648839"/>
                </a:cubicBezTo>
                <a:lnTo>
                  <a:pt x="512611" y="867998"/>
                </a:lnTo>
                <a:lnTo>
                  <a:pt x="566248" y="867998"/>
                </a:lnTo>
                <a:lnTo>
                  <a:pt x="566248" y="621849"/>
                </a:lnTo>
                <a:cubicBezTo>
                  <a:pt x="566248" y="584783"/>
                  <a:pt x="536369" y="554554"/>
                  <a:pt x="499291" y="554554"/>
                </a:cubicBezTo>
                <a:lnTo>
                  <a:pt x="313542" y="554554"/>
                </a:lnTo>
                <a:lnTo>
                  <a:pt x="313542" y="683746"/>
                </a:lnTo>
                <a:cubicBezTo>
                  <a:pt x="313542" y="695982"/>
                  <a:pt x="303463" y="705698"/>
                  <a:pt x="291223" y="705698"/>
                </a:cubicBezTo>
                <a:cubicBezTo>
                  <a:pt x="278984" y="705698"/>
                  <a:pt x="268545" y="695982"/>
                  <a:pt x="268545" y="683746"/>
                </a:cubicBezTo>
                <a:lnTo>
                  <a:pt x="268545" y="556713"/>
                </a:lnTo>
                <a:cubicBezTo>
                  <a:pt x="217787" y="546277"/>
                  <a:pt x="179270" y="501294"/>
                  <a:pt x="179270" y="447314"/>
                </a:cubicBezTo>
                <a:lnTo>
                  <a:pt x="179270" y="331437"/>
                </a:lnTo>
                <a:cubicBezTo>
                  <a:pt x="179270" y="262343"/>
                  <a:pt x="226787" y="204404"/>
                  <a:pt x="290503" y="188210"/>
                </a:cubicBezTo>
                <a:cubicBezTo>
                  <a:pt x="276824" y="170577"/>
                  <a:pt x="268545" y="148625"/>
                  <a:pt x="268545" y="124514"/>
                </a:cubicBezTo>
                <a:lnTo>
                  <a:pt x="268545" y="104001"/>
                </a:lnTo>
                <a:cubicBezTo>
                  <a:pt x="268545" y="46423"/>
                  <a:pt x="315342" y="0"/>
                  <a:pt x="372579" y="0"/>
                </a:cubicBezTo>
                <a:close/>
              </a:path>
            </a:pathLst>
          </a:custGeom>
          <a:solidFill>
            <a:schemeClr val="bg2"/>
          </a:solidFill>
          <a:ln>
            <a:noFill/>
          </a:ln>
          <a:effectLst/>
        </p:spPr>
        <p:txBody>
          <a:bodyPr wrap="square" anchor="ctr">
            <a:noAutofit/>
          </a:bodyPr>
          <a:lstStyle/>
          <a:p>
            <a:endParaRPr lang="en-US" dirty="0">
              <a:latin typeface="Lato Light" panose="020F0502020204030203" pitchFamily="34" charset="0"/>
            </a:endParaRPr>
          </a:p>
        </p:txBody>
      </p:sp>
      <p:sp>
        <p:nvSpPr>
          <p:cNvPr id="81" name="Freeform 80">
            <a:extLst>
              <a:ext uri="{FF2B5EF4-FFF2-40B4-BE49-F238E27FC236}">
                <a16:creationId xmlns:a16="http://schemas.microsoft.com/office/drawing/2014/main" id="{BFD84F8A-7EE3-DB44-8B97-258D9DA4D4EA}"/>
              </a:ext>
            </a:extLst>
          </p:cNvPr>
          <p:cNvSpPr>
            <a:spLocks noChangeAspect="1" noChangeArrowheads="1"/>
          </p:cNvSpPr>
          <p:nvPr/>
        </p:nvSpPr>
        <p:spPr bwMode="auto">
          <a:xfrm>
            <a:off x="15594905" y="4171670"/>
            <a:ext cx="1737826" cy="1123976"/>
          </a:xfrm>
          <a:custGeom>
            <a:avLst/>
            <a:gdLst>
              <a:gd name="connsiteX0" fmla="*/ 541769 w 1145819"/>
              <a:gd name="connsiteY0" fmla="*/ 621171 h 741084"/>
              <a:gd name="connsiteX1" fmla="*/ 539250 w 1145819"/>
              <a:gd name="connsiteY1" fmla="*/ 621531 h 741084"/>
              <a:gd name="connsiteX2" fmla="*/ 521251 w 1145819"/>
              <a:gd name="connsiteY2" fmla="*/ 630894 h 741084"/>
              <a:gd name="connsiteX3" fmla="*/ 503252 w 1145819"/>
              <a:gd name="connsiteY3" fmla="*/ 652860 h 741084"/>
              <a:gd name="connsiteX4" fmla="*/ 506851 w 1145819"/>
              <a:gd name="connsiteY4" fmla="*/ 689950 h 741084"/>
              <a:gd name="connsiteX5" fmla="*/ 526290 w 1145819"/>
              <a:gd name="connsiteY5" fmla="*/ 696072 h 741084"/>
              <a:gd name="connsiteX6" fmla="*/ 543929 w 1145819"/>
              <a:gd name="connsiteY6" fmla="*/ 686349 h 741084"/>
              <a:gd name="connsiteX7" fmla="*/ 562288 w 1145819"/>
              <a:gd name="connsiteY7" fmla="*/ 664383 h 741084"/>
              <a:gd name="connsiteX8" fmla="*/ 568048 w 1145819"/>
              <a:gd name="connsiteY8" fmla="*/ 644938 h 741084"/>
              <a:gd name="connsiteX9" fmla="*/ 558689 w 1145819"/>
              <a:gd name="connsiteY9" fmla="*/ 627293 h 741084"/>
              <a:gd name="connsiteX10" fmla="*/ 541769 w 1145819"/>
              <a:gd name="connsiteY10" fmla="*/ 621171 h 741084"/>
              <a:gd name="connsiteX11" fmla="*/ 466534 w 1145819"/>
              <a:gd name="connsiteY11" fmla="*/ 559234 h 741084"/>
              <a:gd name="connsiteX12" fmla="*/ 446015 w 1145819"/>
              <a:gd name="connsiteY12" fmla="*/ 568597 h 741084"/>
              <a:gd name="connsiteX13" fmla="*/ 428016 w 1145819"/>
              <a:gd name="connsiteY13" fmla="*/ 590923 h 741084"/>
              <a:gd name="connsiteX14" fmla="*/ 421896 w 1145819"/>
              <a:gd name="connsiteY14" fmla="*/ 610008 h 741084"/>
              <a:gd name="connsiteX15" fmla="*/ 431616 w 1145819"/>
              <a:gd name="connsiteY15" fmla="*/ 628013 h 741084"/>
              <a:gd name="connsiteX16" fmla="*/ 450695 w 1145819"/>
              <a:gd name="connsiteY16" fmla="*/ 634135 h 741084"/>
              <a:gd name="connsiteX17" fmla="*/ 468694 w 1145819"/>
              <a:gd name="connsiteY17" fmla="*/ 624412 h 741084"/>
              <a:gd name="connsiteX18" fmla="*/ 486693 w 1145819"/>
              <a:gd name="connsiteY18" fmla="*/ 602446 h 741084"/>
              <a:gd name="connsiteX19" fmla="*/ 483093 w 1145819"/>
              <a:gd name="connsiteY19" fmla="*/ 564996 h 741084"/>
              <a:gd name="connsiteX20" fmla="*/ 466534 w 1145819"/>
              <a:gd name="connsiteY20" fmla="*/ 559234 h 741084"/>
              <a:gd name="connsiteX21" fmla="*/ 390938 w 1145819"/>
              <a:gd name="connsiteY21" fmla="*/ 496937 h 741084"/>
              <a:gd name="connsiteX22" fmla="*/ 388418 w 1145819"/>
              <a:gd name="connsiteY22" fmla="*/ 497297 h 741084"/>
              <a:gd name="connsiteX23" fmla="*/ 370779 w 1145819"/>
              <a:gd name="connsiteY23" fmla="*/ 506660 h 741084"/>
              <a:gd name="connsiteX24" fmla="*/ 352420 w 1145819"/>
              <a:gd name="connsiteY24" fmla="*/ 528626 h 741084"/>
              <a:gd name="connsiteX25" fmla="*/ 346661 w 1145819"/>
              <a:gd name="connsiteY25" fmla="*/ 548071 h 741084"/>
              <a:gd name="connsiteX26" fmla="*/ 356020 w 1145819"/>
              <a:gd name="connsiteY26" fmla="*/ 566076 h 741084"/>
              <a:gd name="connsiteX27" fmla="*/ 393458 w 1145819"/>
              <a:gd name="connsiteY27" fmla="*/ 562475 h 741084"/>
              <a:gd name="connsiteX28" fmla="*/ 411457 w 1145819"/>
              <a:gd name="connsiteY28" fmla="*/ 540509 h 741084"/>
              <a:gd name="connsiteX29" fmla="*/ 417577 w 1145819"/>
              <a:gd name="connsiteY29" fmla="*/ 520704 h 741084"/>
              <a:gd name="connsiteX30" fmla="*/ 407857 w 1145819"/>
              <a:gd name="connsiteY30" fmla="*/ 503059 h 741084"/>
              <a:gd name="connsiteX31" fmla="*/ 390938 w 1145819"/>
              <a:gd name="connsiteY31" fmla="*/ 496937 h 741084"/>
              <a:gd name="connsiteX32" fmla="*/ 313182 w 1145819"/>
              <a:gd name="connsiteY32" fmla="*/ 435000 h 741084"/>
              <a:gd name="connsiteX33" fmla="*/ 295183 w 1145819"/>
              <a:gd name="connsiteY33" fmla="*/ 444363 h 741084"/>
              <a:gd name="connsiteX34" fmla="*/ 277185 w 1145819"/>
              <a:gd name="connsiteY34" fmla="*/ 466689 h 741084"/>
              <a:gd name="connsiteX35" fmla="*/ 280784 w 1145819"/>
              <a:gd name="connsiteY35" fmla="*/ 503779 h 741084"/>
              <a:gd name="connsiteX36" fmla="*/ 317862 w 1145819"/>
              <a:gd name="connsiteY36" fmla="*/ 500538 h 741084"/>
              <a:gd name="connsiteX37" fmla="*/ 336221 w 1145819"/>
              <a:gd name="connsiteY37" fmla="*/ 478212 h 741084"/>
              <a:gd name="connsiteX38" fmla="*/ 332621 w 1145819"/>
              <a:gd name="connsiteY38" fmla="*/ 440762 h 741084"/>
              <a:gd name="connsiteX39" fmla="*/ 315702 w 1145819"/>
              <a:gd name="connsiteY39" fmla="*/ 435000 h 741084"/>
              <a:gd name="connsiteX40" fmla="*/ 313182 w 1145819"/>
              <a:gd name="connsiteY40" fmla="*/ 435000 h 741084"/>
              <a:gd name="connsiteX41" fmla="*/ 1123772 w 1145819"/>
              <a:gd name="connsiteY41" fmla="*/ 235031 h 741084"/>
              <a:gd name="connsiteX42" fmla="*/ 1139419 w 1145819"/>
              <a:gd name="connsiteY42" fmla="*/ 241432 h 741084"/>
              <a:gd name="connsiteX43" fmla="*/ 1145819 w 1145819"/>
              <a:gd name="connsiteY43" fmla="*/ 257078 h 741084"/>
              <a:gd name="connsiteX44" fmla="*/ 1139419 w 1145819"/>
              <a:gd name="connsiteY44" fmla="*/ 272369 h 741084"/>
              <a:gd name="connsiteX45" fmla="*/ 1123772 w 1145819"/>
              <a:gd name="connsiteY45" fmla="*/ 279126 h 741084"/>
              <a:gd name="connsiteX46" fmla="*/ 1108126 w 1145819"/>
              <a:gd name="connsiteY46" fmla="*/ 272369 h 741084"/>
              <a:gd name="connsiteX47" fmla="*/ 1101725 w 1145819"/>
              <a:gd name="connsiteY47" fmla="*/ 257078 h 741084"/>
              <a:gd name="connsiteX48" fmla="*/ 1108126 w 1145819"/>
              <a:gd name="connsiteY48" fmla="*/ 241432 h 741084"/>
              <a:gd name="connsiteX49" fmla="*/ 1123772 w 1145819"/>
              <a:gd name="connsiteY49" fmla="*/ 235031 h 741084"/>
              <a:gd name="connsiteX50" fmla="*/ 22047 w 1145819"/>
              <a:gd name="connsiteY50" fmla="*/ 235031 h 741084"/>
              <a:gd name="connsiteX51" fmla="*/ 37694 w 1145819"/>
              <a:gd name="connsiteY51" fmla="*/ 241432 h 741084"/>
              <a:gd name="connsiteX52" fmla="*/ 44095 w 1145819"/>
              <a:gd name="connsiteY52" fmla="*/ 257078 h 741084"/>
              <a:gd name="connsiteX53" fmla="*/ 37694 w 1145819"/>
              <a:gd name="connsiteY53" fmla="*/ 272369 h 741084"/>
              <a:gd name="connsiteX54" fmla="*/ 22047 w 1145819"/>
              <a:gd name="connsiteY54" fmla="*/ 279126 h 741084"/>
              <a:gd name="connsiteX55" fmla="*/ 6401 w 1145819"/>
              <a:gd name="connsiteY55" fmla="*/ 272369 h 741084"/>
              <a:gd name="connsiteX56" fmla="*/ 0 w 1145819"/>
              <a:gd name="connsiteY56" fmla="*/ 257078 h 741084"/>
              <a:gd name="connsiteX57" fmla="*/ 6401 w 1145819"/>
              <a:gd name="connsiteY57" fmla="*/ 241432 h 741084"/>
              <a:gd name="connsiteX58" fmla="*/ 22047 w 1145819"/>
              <a:gd name="connsiteY58" fmla="*/ 235031 h 741084"/>
              <a:gd name="connsiteX59" fmla="*/ 641124 w 1145819"/>
              <a:gd name="connsiteY59" fmla="*/ 75981 h 741084"/>
              <a:gd name="connsiteX60" fmla="*/ 521251 w 1145819"/>
              <a:gd name="connsiteY60" fmla="*/ 125314 h 741084"/>
              <a:gd name="connsiteX61" fmla="*/ 352060 w 1145819"/>
              <a:gd name="connsiteY61" fmla="*/ 292761 h 741084"/>
              <a:gd name="connsiteX62" fmla="*/ 351340 w 1145819"/>
              <a:gd name="connsiteY62" fmla="*/ 341374 h 741084"/>
              <a:gd name="connsiteX63" fmla="*/ 393098 w 1145819"/>
              <a:gd name="connsiteY63" fmla="*/ 347496 h 741084"/>
              <a:gd name="connsiteX64" fmla="*/ 575968 w 1145819"/>
              <a:gd name="connsiteY64" fmla="*/ 244148 h 741084"/>
              <a:gd name="connsiteX65" fmla="*/ 586767 w 1145819"/>
              <a:gd name="connsiteY65" fmla="*/ 241267 h 741084"/>
              <a:gd name="connsiteX66" fmla="*/ 733999 w 1145819"/>
              <a:gd name="connsiteY66" fmla="*/ 241267 h 741084"/>
              <a:gd name="connsiteX67" fmla="*/ 756317 w 1145819"/>
              <a:gd name="connsiteY67" fmla="*/ 263593 h 741084"/>
              <a:gd name="connsiteX68" fmla="*/ 733999 w 1145819"/>
              <a:gd name="connsiteY68" fmla="*/ 286279 h 741084"/>
              <a:gd name="connsiteX69" fmla="*/ 718159 w 1145819"/>
              <a:gd name="connsiteY69" fmla="*/ 286279 h 741084"/>
              <a:gd name="connsiteX70" fmla="*/ 757915 w 1145819"/>
              <a:gd name="connsiteY70" fmla="*/ 325063 h 741084"/>
              <a:gd name="connsiteX71" fmla="*/ 877990 w 1145819"/>
              <a:gd name="connsiteY71" fmla="*/ 442202 h 741084"/>
              <a:gd name="connsiteX72" fmla="*/ 957906 w 1145819"/>
              <a:gd name="connsiteY72" fmla="*/ 399350 h 741084"/>
              <a:gd name="connsiteX73" fmla="*/ 957906 w 1145819"/>
              <a:gd name="connsiteY73" fmla="*/ 252432 h 741084"/>
              <a:gd name="connsiteX74" fmla="*/ 957906 w 1145819"/>
              <a:gd name="connsiteY74" fmla="*/ 75981 h 741084"/>
              <a:gd name="connsiteX75" fmla="*/ 506492 w 1145819"/>
              <a:gd name="connsiteY75" fmla="*/ 46993 h 741084"/>
              <a:gd name="connsiteX76" fmla="*/ 460054 w 1145819"/>
              <a:gd name="connsiteY76" fmla="*/ 51854 h 741084"/>
              <a:gd name="connsiteX77" fmla="*/ 276825 w 1145819"/>
              <a:gd name="connsiteY77" fmla="*/ 87864 h 741084"/>
              <a:gd name="connsiteX78" fmla="*/ 272505 w 1145819"/>
              <a:gd name="connsiteY78" fmla="*/ 88224 h 741084"/>
              <a:gd name="connsiteX79" fmla="*/ 187910 w 1145819"/>
              <a:gd name="connsiteY79" fmla="*/ 88224 h 741084"/>
              <a:gd name="connsiteX80" fmla="*/ 187910 w 1145819"/>
              <a:gd name="connsiteY80" fmla="*/ 423117 h 741084"/>
              <a:gd name="connsiteX81" fmla="*/ 238307 w 1145819"/>
              <a:gd name="connsiteY81" fmla="*/ 444003 h 741084"/>
              <a:gd name="connsiteX82" fmla="*/ 242626 w 1145819"/>
              <a:gd name="connsiteY82" fmla="*/ 438241 h 741084"/>
              <a:gd name="connsiteX83" fmla="*/ 260985 w 1145819"/>
              <a:gd name="connsiteY83" fmla="*/ 416275 h 741084"/>
              <a:gd name="connsiteX84" fmla="*/ 308863 w 1145819"/>
              <a:gd name="connsiteY84" fmla="*/ 390708 h 741084"/>
              <a:gd name="connsiteX85" fmla="*/ 361060 w 1145819"/>
              <a:gd name="connsiteY85" fmla="*/ 406552 h 741084"/>
              <a:gd name="connsiteX86" fmla="*/ 386258 w 1145819"/>
              <a:gd name="connsiteY86" fmla="*/ 452285 h 741084"/>
              <a:gd name="connsiteX87" fmla="*/ 402087 w 1145819"/>
              <a:gd name="connsiteY87" fmla="*/ 454291 h 741084"/>
              <a:gd name="connsiteX88" fmla="*/ 412897 w 1145819"/>
              <a:gd name="connsiteY88" fmla="*/ 455661 h 741084"/>
              <a:gd name="connsiteX89" fmla="*/ 436295 w 1145819"/>
              <a:gd name="connsiteY89" fmla="*/ 468489 h 741084"/>
              <a:gd name="connsiteX90" fmla="*/ 461494 w 1145819"/>
              <a:gd name="connsiteY90" fmla="*/ 514582 h 741084"/>
              <a:gd name="connsiteX91" fmla="*/ 511891 w 1145819"/>
              <a:gd name="connsiteY91" fmla="*/ 530786 h 741084"/>
              <a:gd name="connsiteX92" fmla="*/ 537090 w 1145819"/>
              <a:gd name="connsiteY92" fmla="*/ 576879 h 741084"/>
              <a:gd name="connsiteX93" fmla="*/ 587127 w 1145819"/>
              <a:gd name="connsiteY93" fmla="*/ 592723 h 741084"/>
              <a:gd name="connsiteX94" fmla="*/ 588207 w 1145819"/>
              <a:gd name="connsiteY94" fmla="*/ 593804 h 741084"/>
              <a:gd name="connsiteX95" fmla="*/ 590727 w 1145819"/>
              <a:gd name="connsiteY95" fmla="*/ 595604 h 741084"/>
              <a:gd name="connsiteX96" fmla="*/ 623125 w 1145819"/>
              <a:gd name="connsiteY96" fmla="*/ 627293 h 741084"/>
              <a:gd name="connsiteX97" fmla="*/ 644004 w 1145819"/>
              <a:gd name="connsiteY97" fmla="*/ 635575 h 741084"/>
              <a:gd name="connsiteX98" fmla="*/ 664523 w 1145819"/>
              <a:gd name="connsiteY98" fmla="*/ 626933 h 741084"/>
              <a:gd name="connsiteX99" fmla="*/ 664163 w 1145819"/>
              <a:gd name="connsiteY99" fmla="*/ 585161 h 741084"/>
              <a:gd name="connsiteX100" fmla="*/ 547889 w 1145819"/>
              <a:gd name="connsiteY100" fmla="*/ 472090 h 741084"/>
              <a:gd name="connsiteX101" fmla="*/ 547529 w 1145819"/>
              <a:gd name="connsiteY101" fmla="*/ 440402 h 741084"/>
              <a:gd name="connsiteX102" fmla="*/ 578847 w 1145819"/>
              <a:gd name="connsiteY102" fmla="*/ 440041 h 741084"/>
              <a:gd name="connsiteX103" fmla="*/ 635004 w 1145819"/>
              <a:gd name="connsiteY103" fmla="*/ 494416 h 741084"/>
              <a:gd name="connsiteX104" fmla="*/ 635724 w 1145819"/>
              <a:gd name="connsiteY104" fmla="*/ 495137 h 741084"/>
              <a:gd name="connsiteX105" fmla="*/ 751638 w 1145819"/>
              <a:gd name="connsiteY105" fmla="*/ 607848 h 741084"/>
              <a:gd name="connsiteX106" fmla="*/ 793395 w 1145819"/>
              <a:gd name="connsiteY106" fmla="*/ 607487 h 741084"/>
              <a:gd name="connsiteX107" fmla="*/ 792675 w 1145819"/>
              <a:gd name="connsiteY107" fmla="*/ 566076 h 741084"/>
              <a:gd name="connsiteX108" fmla="*/ 676402 w 1145819"/>
              <a:gd name="connsiteY108" fmla="*/ 453005 h 741084"/>
              <a:gd name="connsiteX109" fmla="*/ 676042 w 1145819"/>
              <a:gd name="connsiteY109" fmla="*/ 421316 h 741084"/>
              <a:gd name="connsiteX110" fmla="*/ 707720 w 1145819"/>
              <a:gd name="connsiteY110" fmla="*/ 420956 h 741084"/>
              <a:gd name="connsiteX111" fmla="*/ 780796 w 1145819"/>
              <a:gd name="connsiteY111" fmla="*/ 491896 h 741084"/>
              <a:gd name="connsiteX112" fmla="*/ 781156 w 1145819"/>
              <a:gd name="connsiteY112" fmla="*/ 491896 h 741084"/>
              <a:gd name="connsiteX113" fmla="*/ 855312 w 1145819"/>
              <a:gd name="connsiteY113" fmla="*/ 564276 h 741084"/>
              <a:gd name="connsiteX114" fmla="*/ 896709 w 1145819"/>
              <a:gd name="connsiteY114" fmla="*/ 563555 h 741084"/>
              <a:gd name="connsiteX115" fmla="*/ 904989 w 1145819"/>
              <a:gd name="connsiteY115" fmla="*/ 542670 h 741084"/>
              <a:gd name="connsiteX116" fmla="*/ 895989 w 1145819"/>
              <a:gd name="connsiteY116" fmla="*/ 522144 h 741084"/>
              <a:gd name="connsiteX117" fmla="*/ 711244 w 1145819"/>
              <a:gd name="connsiteY117" fmla="*/ 342013 h 741084"/>
              <a:gd name="connsiteX118" fmla="*/ 654083 w 1145819"/>
              <a:gd name="connsiteY118" fmla="*/ 286279 h 741084"/>
              <a:gd name="connsiteX119" fmla="*/ 592887 w 1145819"/>
              <a:gd name="connsiteY119" fmla="*/ 286279 h 741084"/>
              <a:gd name="connsiteX120" fmla="*/ 415057 w 1145819"/>
              <a:gd name="connsiteY120" fmla="*/ 386387 h 741084"/>
              <a:gd name="connsiteX121" fmla="*/ 376179 w 1145819"/>
              <a:gd name="connsiteY121" fmla="*/ 396830 h 741084"/>
              <a:gd name="connsiteX122" fmla="*/ 319302 w 1145819"/>
              <a:gd name="connsiteY122" fmla="*/ 372703 h 741084"/>
              <a:gd name="connsiteX123" fmla="*/ 320382 w 1145819"/>
              <a:gd name="connsiteY123" fmla="*/ 261072 h 741084"/>
              <a:gd name="connsiteX124" fmla="*/ 489932 w 1145819"/>
              <a:gd name="connsiteY124" fmla="*/ 93266 h 741084"/>
              <a:gd name="connsiteX125" fmla="*/ 552929 w 1145819"/>
              <a:gd name="connsiteY125" fmla="*/ 49694 h 741084"/>
              <a:gd name="connsiteX126" fmla="*/ 506492 w 1145819"/>
              <a:gd name="connsiteY126" fmla="*/ 46993 h 741084"/>
              <a:gd name="connsiteX127" fmla="*/ 22319 w 1145819"/>
              <a:gd name="connsiteY127" fmla="*/ 0 h 741084"/>
              <a:gd name="connsiteX128" fmla="*/ 143272 w 1145819"/>
              <a:gd name="connsiteY128" fmla="*/ 0 h 741084"/>
              <a:gd name="connsiteX129" fmla="*/ 187910 w 1145819"/>
              <a:gd name="connsiteY129" fmla="*/ 43212 h 741084"/>
              <a:gd name="connsiteX130" fmla="*/ 270705 w 1145819"/>
              <a:gd name="connsiteY130" fmla="*/ 43212 h 741084"/>
              <a:gd name="connsiteX131" fmla="*/ 451415 w 1145819"/>
              <a:gd name="connsiteY131" fmla="*/ 7922 h 741084"/>
              <a:gd name="connsiteX132" fmla="*/ 644364 w 1145819"/>
              <a:gd name="connsiteY132" fmla="*/ 30969 h 741084"/>
              <a:gd name="connsiteX133" fmla="*/ 645084 w 1145819"/>
              <a:gd name="connsiteY133" fmla="*/ 30969 h 741084"/>
              <a:gd name="connsiteX134" fmla="*/ 960066 w 1145819"/>
              <a:gd name="connsiteY134" fmla="*/ 30969 h 741084"/>
              <a:gd name="connsiteX135" fmla="*/ 1002543 w 1145819"/>
              <a:gd name="connsiteY135" fmla="*/ 0 h 741084"/>
              <a:gd name="connsiteX136" fmla="*/ 1123496 w 1145819"/>
              <a:gd name="connsiteY136" fmla="*/ 0 h 741084"/>
              <a:gd name="connsiteX137" fmla="*/ 1145815 w 1145819"/>
              <a:gd name="connsiteY137" fmla="*/ 22326 h 741084"/>
              <a:gd name="connsiteX138" fmla="*/ 1145815 w 1145819"/>
              <a:gd name="connsiteY138" fmla="*/ 169607 h 741084"/>
              <a:gd name="connsiteX139" fmla="*/ 1123496 w 1145819"/>
              <a:gd name="connsiteY139" fmla="*/ 192293 h 741084"/>
              <a:gd name="connsiteX140" fmla="*/ 1101178 w 1145819"/>
              <a:gd name="connsiteY140" fmla="*/ 169607 h 741084"/>
              <a:gd name="connsiteX141" fmla="*/ 1101178 w 1145819"/>
              <a:gd name="connsiteY141" fmla="*/ 44652 h 741084"/>
              <a:gd name="connsiteX142" fmla="*/ 1002543 w 1145819"/>
              <a:gd name="connsiteY142" fmla="*/ 44652 h 741084"/>
              <a:gd name="connsiteX143" fmla="*/ 1002543 w 1145819"/>
              <a:gd name="connsiteY143" fmla="*/ 236220 h 741084"/>
              <a:gd name="connsiteX144" fmla="*/ 1002543 w 1145819"/>
              <a:gd name="connsiteY144" fmla="*/ 469209 h 741084"/>
              <a:gd name="connsiteX145" fmla="*/ 1101178 w 1145819"/>
              <a:gd name="connsiteY145" fmla="*/ 469209 h 741084"/>
              <a:gd name="connsiteX146" fmla="*/ 1101178 w 1145819"/>
              <a:gd name="connsiteY146" fmla="*/ 343175 h 741084"/>
              <a:gd name="connsiteX147" fmla="*/ 1123496 w 1145819"/>
              <a:gd name="connsiteY147" fmla="*/ 320849 h 741084"/>
              <a:gd name="connsiteX148" fmla="*/ 1145815 w 1145819"/>
              <a:gd name="connsiteY148" fmla="*/ 343175 h 741084"/>
              <a:gd name="connsiteX149" fmla="*/ 1145815 w 1145819"/>
              <a:gd name="connsiteY149" fmla="*/ 491536 h 741084"/>
              <a:gd name="connsiteX150" fmla="*/ 1123496 w 1145819"/>
              <a:gd name="connsiteY150" fmla="*/ 514222 h 741084"/>
              <a:gd name="connsiteX151" fmla="*/ 1002543 w 1145819"/>
              <a:gd name="connsiteY151" fmla="*/ 514222 h 741084"/>
              <a:gd name="connsiteX152" fmla="*/ 957906 w 1145819"/>
              <a:gd name="connsiteY152" fmla="*/ 469209 h 741084"/>
              <a:gd name="connsiteX153" fmla="*/ 957906 w 1145819"/>
              <a:gd name="connsiteY153" fmla="*/ 450124 h 741084"/>
              <a:gd name="connsiteX154" fmla="*/ 911829 w 1145819"/>
              <a:gd name="connsiteY154" fmla="*/ 474971 h 741084"/>
              <a:gd name="connsiteX155" fmla="*/ 927308 w 1145819"/>
              <a:gd name="connsiteY155" fmla="*/ 490095 h 741084"/>
              <a:gd name="connsiteX156" fmla="*/ 949986 w 1145819"/>
              <a:gd name="connsiteY156" fmla="*/ 542310 h 741084"/>
              <a:gd name="connsiteX157" fmla="*/ 928748 w 1145819"/>
              <a:gd name="connsiteY157" fmla="*/ 594884 h 741084"/>
              <a:gd name="connsiteX158" fmla="*/ 875831 w 1145819"/>
              <a:gd name="connsiteY158" fmla="*/ 617210 h 741084"/>
              <a:gd name="connsiteX159" fmla="*/ 843072 w 1145819"/>
              <a:gd name="connsiteY159" fmla="*/ 609648 h 741084"/>
              <a:gd name="connsiteX160" fmla="*/ 825433 w 1145819"/>
              <a:gd name="connsiteY160" fmla="*/ 638816 h 741084"/>
              <a:gd name="connsiteX161" fmla="*/ 772156 w 1145819"/>
              <a:gd name="connsiteY161" fmla="*/ 661142 h 741084"/>
              <a:gd name="connsiteX162" fmla="*/ 720679 w 1145819"/>
              <a:gd name="connsiteY162" fmla="*/ 640256 h 741084"/>
              <a:gd name="connsiteX163" fmla="*/ 712760 w 1145819"/>
              <a:gd name="connsiteY163" fmla="*/ 632694 h 741084"/>
              <a:gd name="connsiteX164" fmla="*/ 696921 w 1145819"/>
              <a:gd name="connsiteY164" fmla="*/ 657901 h 741084"/>
              <a:gd name="connsiteX165" fmla="*/ 644364 w 1145819"/>
              <a:gd name="connsiteY165" fmla="*/ 680227 h 741084"/>
              <a:gd name="connsiteX166" fmla="*/ 643644 w 1145819"/>
              <a:gd name="connsiteY166" fmla="*/ 680227 h 741084"/>
              <a:gd name="connsiteX167" fmla="*/ 608726 w 1145819"/>
              <a:gd name="connsiteY167" fmla="*/ 671585 h 741084"/>
              <a:gd name="connsiteX168" fmla="*/ 596846 w 1145819"/>
              <a:gd name="connsiteY168" fmla="*/ 692831 h 741084"/>
              <a:gd name="connsiteX169" fmla="*/ 578487 w 1145819"/>
              <a:gd name="connsiteY169" fmla="*/ 715157 h 741084"/>
              <a:gd name="connsiteX170" fmla="*/ 530250 w 1145819"/>
              <a:gd name="connsiteY170" fmla="*/ 740724 h 741084"/>
              <a:gd name="connsiteX171" fmla="*/ 523411 w 1145819"/>
              <a:gd name="connsiteY171" fmla="*/ 741084 h 741084"/>
              <a:gd name="connsiteX172" fmla="*/ 478413 w 1145819"/>
              <a:gd name="connsiteY172" fmla="*/ 724880 h 741084"/>
              <a:gd name="connsiteX173" fmla="*/ 453215 w 1145819"/>
              <a:gd name="connsiteY173" fmla="*/ 678787 h 741084"/>
              <a:gd name="connsiteX174" fmla="*/ 448175 w 1145819"/>
              <a:gd name="connsiteY174" fmla="*/ 678787 h 741084"/>
              <a:gd name="connsiteX175" fmla="*/ 402817 w 1145819"/>
              <a:gd name="connsiteY175" fmla="*/ 662583 h 741084"/>
              <a:gd name="connsiteX176" fmla="*/ 377619 w 1145819"/>
              <a:gd name="connsiteY176" fmla="*/ 616490 h 741084"/>
              <a:gd name="connsiteX177" fmla="*/ 372939 w 1145819"/>
              <a:gd name="connsiteY177" fmla="*/ 616490 h 741084"/>
              <a:gd name="connsiteX178" fmla="*/ 327582 w 1145819"/>
              <a:gd name="connsiteY178" fmla="*/ 600646 h 741084"/>
              <a:gd name="connsiteX179" fmla="*/ 302383 w 1145819"/>
              <a:gd name="connsiteY179" fmla="*/ 554553 h 741084"/>
              <a:gd name="connsiteX180" fmla="*/ 297343 w 1145819"/>
              <a:gd name="connsiteY180" fmla="*/ 554553 h 741084"/>
              <a:gd name="connsiteX181" fmla="*/ 252346 w 1145819"/>
              <a:gd name="connsiteY181" fmla="*/ 538348 h 741084"/>
              <a:gd name="connsiteX182" fmla="*/ 226787 w 1145819"/>
              <a:gd name="connsiteY182" fmla="*/ 491536 h 741084"/>
              <a:gd name="connsiteX183" fmla="*/ 216348 w 1145819"/>
              <a:gd name="connsiteY183" fmla="*/ 483253 h 741084"/>
              <a:gd name="connsiteX184" fmla="*/ 187910 w 1145819"/>
              <a:gd name="connsiteY184" fmla="*/ 469209 h 741084"/>
              <a:gd name="connsiteX185" fmla="*/ 143272 w 1145819"/>
              <a:gd name="connsiteY185" fmla="*/ 514222 h 741084"/>
              <a:gd name="connsiteX186" fmla="*/ 22319 w 1145819"/>
              <a:gd name="connsiteY186" fmla="*/ 514222 h 741084"/>
              <a:gd name="connsiteX187" fmla="*/ 0 w 1145819"/>
              <a:gd name="connsiteY187" fmla="*/ 491536 h 741084"/>
              <a:gd name="connsiteX188" fmla="*/ 0 w 1145819"/>
              <a:gd name="connsiteY188" fmla="*/ 350017 h 741084"/>
              <a:gd name="connsiteX189" fmla="*/ 22319 w 1145819"/>
              <a:gd name="connsiteY189" fmla="*/ 327691 h 741084"/>
              <a:gd name="connsiteX190" fmla="*/ 44638 w 1145819"/>
              <a:gd name="connsiteY190" fmla="*/ 350017 h 741084"/>
              <a:gd name="connsiteX191" fmla="*/ 44638 w 1145819"/>
              <a:gd name="connsiteY191" fmla="*/ 469209 h 741084"/>
              <a:gd name="connsiteX192" fmla="*/ 143272 w 1145819"/>
              <a:gd name="connsiteY192" fmla="*/ 469209 h 741084"/>
              <a:gd name="connsiteX193" fmla="*/ 143272 w 1145819"/>
              <a:gd name="connsiteY193" fmla="*/ 44652 h 741084"/>
              <a:gd name="connsiteX194" fmla="*/ 44638 w 1145819"/>
              <a:gd name="connsiteY194" fmla="*/ 44652 h 741084"/>
              <a:gd name="connsiteX195" fmla="*/ 44638 w 1145819"/>
              <a:gd name="connsiteY195" fmla="*/ 166366 h 741084"/>
              <a:gd name="connsiteX196" fmla="*/ 22319 w 1145819"/>
              <a:gd name="connsiteY196" fmla="*/ 188692 h 741084"/>
              <a:gd name="connsiteX197" fmla="*/ 0 w 1145819"/>
              <a:gd name="connsiteY197" fmla="*/ 166366 h 741084"/>
              <a:gd name="connsiteX198" fmla="*/ 0 w 1145819"/>
              <a:gd name="connsiteY198" fmla="*/ 22326 h 741084"/>
              <a:gd name="connsiteX199" fmla="*/ 22319 w 1145819"/>
              <a:gd name="connsiteY199" fmla="*/ 0 h 741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145819" h="741084">
                <a:moveTo>
                  <a:pt x="541769" y="621171"/>
                </a:moveTo>
                <a:cubicBezTo>
                  <a:pt x="541050" y="621171"/>
                  <a:pt x="539970" y="621531"/>
                  <a:pt x="539250" y="621531"/>
                </a:cubicBezTo>
                <a:cubicBezTo>
                  <a:pt x="532410" y="621891"/>
                  <a:pt x="525930" y="625492"/>
                  <a:pt x="521251" y="630894"/>
                </a:cubicBezTo>
                <a:lnTo>
                  <a:pt x="503252" y="652860"/>
                </a:lnTo>
                <a:cubicBezTo>
                  <a:pt x="493892" y="664383"/>
                  <a:pt x="495332" y="680948"/>
                  <a:pt x="506851" y="689950"/>
                </a:cubicBezTo>
                <a:cubicBezTo>
                  <a:pt x="512251" y="694631"/>
                  <a:pt x="519091" y="696792"/>
                  <a:pt x="526290" y="696072"/>
                </a:cubicBezTo>
                <a:cubicBezTo>
                  <a:pt x="533130" y="695352"/>
                  <a:pt x="539610" y="692111"/>
                  <a:pt x="543929" y="686349"/>
                </a:cubicBezTo>
                <a:lnTo>
                  <a:pt x="562288" y="664383"/>
                </a:lnTo>
                <a:cubicBezTo>
                  <a:pt x="566608" y="658982"/>
                  <a:pt x="568768" y="652140"/>
                  <a:pt x="568048" y="644938"/>
                </a:cubicBezTo>
                <a:cubicBezTo>
                  <a:pt x="567328" y="638096"/>
                  <a:pt x="564088" y="631614"/>
                  <a:pt x="558689" y="627293"/>
                </a:cubicBezTo>
                <a:cubicBezTo>
                  <a:pt x="553649" y="623332"/>
                  <a:pt x="547889" y="621171"/>
                  <a:pt x="541769" y="621171"/>
                </a:cubicBezTo>
                <a:close/>
                <a:moveTo>
                  <a:pt x="466534" y="559234"/>
                </a:moveTo>
                <a:cubicBezTo>
                  <a:pt x="458974" y="559234"/>
                  <a:pt x="451415" y="562475"/>
                  <a:pt x="446015" y="568597"/>
                </a:cubicBezTo>
                <a:lnTo>
                  <a:pt x="428016" y="590923"/>
                </a:lnTo>
                <a:cubicBezTo>
                  <a:pt x="423336" y="596324"/>
                  <a:pt x="421176" y="603166"/>
                  <a:pt x="421896" y="610008"/>
                </a:cubicBezTo>
                <a:cubicBezTo>
                  <a:pt x="422616" y="617210"/>
                  <a:pt x="425856" y="623692"/>
                  <a:pt x="431616" y="628013"/>
                </a:cubicBezTo>
                <a:cubicBezTo>
                  <a:pt x="437015" y="632694"/>
                  <a:pt x="443495" y="634495"/>
                  <a:pt x="450695" y="634135"/>
                </a:cubicBezTo>
                <a:cubicBezTo>
                  <a:pt x="457894" y="633415"/>
                  <a:pt x="464374" y="629814"/>
                  <a:pt x="468694" y="624412"/>
                </a:cubicBezTo>
                <a:lnTo>
                  <a:pt x="486693" y="602446"/>
                </a:lnTo>
                <a:cubicBezTo>
                  <a:pt x="496052" y="590923"/>
                  <a:pt x="494252" y="574358"/>
                  <a:pt x="483093" y="564996"/>
                </a:cubicBezTo>
                <a:cubicBezTo>
                  <a:pt x="478413" y="561035"/>
                  <a:pt x="472293" y="559234"/>
                  <a:pt x="466534" y="559234"/>
                </a:cubicBezTo>
                <a:close/>
                <a:moveTo>
                  <a:pt x="390938" y="496937"/>
                </a:moveTo>
                <a:cubicBezTo>
                  <a:pt x="390218" y="496937"/>
                  <a:pt x="389138" y="496937"/>
                  <a:pt x="388418" y="497297"/>
                </a:cubicBezTo>
                <a:cubicBezTo>
                  <a:pt x="381579" y="497657"/>
                  <a:pt x="375099" y="501258"/>
                  <a:pt x="370779" y="506660"/>
                </a:cubicBezTo>
                <a:lnTo>
                  <a:pt x="352420" y="528626"/>
                </a:lnTo>
                <a:cubicBezTo>
                  <a:pt x="348100" y="534387"/>
                  <a:pt x="345581" y="541229"/>
                  <a:pt x="346661" y="548071"/>
                </a:cubicBezTo>
                <a:cubicBezTo>
                  <a:pt x="347381" y="555273"/>
                  <a:pt x="350620" y="561395"/>
                  <a:pt x="356020" y="566076"/>
                </a:cubicBezTo>
                <a:cubicBezTo>
                  <a:pt x="367179" y="575079"/>
                  <a:pt x="384098" y="573638"/>
                  <a:pt x="393458" y="562475"/>
                </a:cubicBezTo>
                <a:lnTo>
                  <a:pt x="411457" y="540509"/>
                </a:lnTo>
                <a:cubicBezTo>
                  <a:pt x="416137" y="534747"/>
                  <a:pt x="417937" y="527906"/>
                  <a:pt x="417577" y="520704"/>
                </a:cubicBezTo>
                <a:cubicBezTo>
                  <a:pt x="416497" y="513862"/>
                  <a:pt x="413257" y="507380"/>
                  <a:pt x="407857" y="503059"/>
                </a:cubicBezTo>
                <a:cubicBezTo>
                  <a:pt x="403177" y="499098"/>
                  <a:pt x="397058" y="496937"/>
                  <a:pt x="390938" y="496937"/>
                </a:cubicBezTo>
                <a:close/>
                <a:moveTo>
                  <a:pt x="313182" y="435000"/>
                </a:moveTo>
                <a:cubicBezTo>
                  <a:pt x="306343" y="435720"/>
                  <a:pt x="299863" y="438961"/>
                  <a:pt x="295183" y="444363"/>
                </a:cubicBezTo>
                <a:lnTo>
                  <a:pt x="277185" y="466689"/>
                </a:lnTo>
                <a:cubicBezTo>
                  <a:pt x="267825" y="477852"/>
                  <a:pt x="269265" y="494776"/>
                  <a:pt x="280784" y="503779"/>
                </a:cubicBezTo>
                <a:cubicBezTo>
                  <a:pt x="291944" y="513142"/>
                  <a:pt x="308503" y="511701"/>
                  <a:pt x="317862" y="500538"/>
                </a:cubicBezTo>
                <a:lnTo>
                  <a:pt x="336221" y="478212"/>
                </a:lnTo>
                <a:cubicBezTo>
                  <a:pt x="345221" y="467049"/>
                  <a:pt x="343781" y="450124"/>
                  <a:pt x="332621" y="440762"/>
                </a:cubicBezTo>
                <a:cubicBezTo>
                  <a:pt x="327942" y="437161"/>
                  <a:pt x="321822" y="435000"/>
                  <a:pt x="315702" y="435000"/>
                </a:cubicBezTo>
                <a:cubicBezTo>
                  <a:pt x="314982" y="435000"/>
                  <a:pt x="314262" y="435000"/>
                  <a:pt x="313182" y="435000"/>
                </a:cubicBezTo>
                <a:close/>
                <a:moveTo>
                  <a:pt x="1123772" y="235031"/>
                </a:moveTo>
                <a:cubicBezTo>
                  <a:pt x="1129462" y="235031"/>
                  <a:pt x="1135151" y="237165"/>
                  <a:pt x="1139419" y="241432"/>
                </a:cubicBezTo>
                <a:cubicBezTo>
                  <a:pt x="1143330" y="245344"/>
                  <a:pt x="1145819" y="251033"/>
                  <a:pt x="1145819" y="257078"/>
                </a:cubicBezTo>
                <a:cubicBezTo>
                  <a:pt x="1145819" y="262768"/>
                  <a:pt x="1143330" y="268458"/>
                  <a:pt x="1139419" y="272369"/>
                </a:cubicBezTo>
                <a:cubicBezTo>
                  <a:pt x="1135151" y="276636"/>
                  <a:pt x="1129462" y="279126"/>
                  <a:pt x="1123772" y="279126"/>
                </a:cubicBezTo>
                <a:cubicBezTo>
                  <a:pt x="1117727" y="279126"/>
                  <a:pt x="1112037" y="276636"/>
                  <a:pt x="1108126" y="272369"/>
                </a:cubicBezTo>
                <a:cubicBezTo>
                  <a:pt x="1103859" y="268458"/>
                  <a:pt x="1101725" y="262768"/>
                  <a:pt x="1101725" y="257078"/>
                </a:cubicBezTo>
                <a:cubicBezTo>
                  <a:pt x="1101725" y="251033"/>
                  <a:pt x="1103859" y="245344"/>
                  <a:pt x="1108126" y="241432"/>
                </a:cubicBezTo>
                <a:cubicBezTo>
                  <a:pt x="1112037" y="237165"/>
                  <a:pt x="1117727" y="235031"/>
                  <a:pt x="1123772" y="235031"/>
                </a:cubicBezTo>
                <a:close/>
                <a:moveTo>
                  <a:pt x="22047" y="235031"/>
                </a:moveTo>
                <a:cubicBezTo>
                  <a:pt x="27737" y="235031"/>
                  <a:pt x="33427" y="237165"/>
                  <a:pt x="37694" y="241432"/>
                </a:cubicBezTo>
                <a:cubicBezTo>
                  <a:pt x="41605" y="245344"/>
                  <a:pt x="44095" y="251033"/>
                  <a:pt x="44095" y="257078"/>
                </a:cubicBezTo>
                <a:cubicBezTo>
                  <a:pt x="44095" y="262768"/>
                  <a:pt x="41605" y="268458"/>
                  <a:pt x="37694" y="272369"/>
                </a:cubicBezTo>
                <a:cubicBezTo>
                  <a:pt x="33427" y="276636"/>
                  <a:pt x="27737" y="279126"/>
                  <a:pt x="22047" y="279126"/>
                </a:cubicBezTo>
                <a:cubicBezTo>
                  <a:pt x="16358" y="279126"/>
                  <a:pt x="10668" y="276636"/>
                  <a:pt x="6401" y="272369"/>
                </a:cubicBezTo>
                <a:cubicBezTo>
                  <a:pt x="2134" y="268458"/>
                  <a:pt x="0" y="262768"/>
                  <a:pt x="0" y="257078"/>
                </a:cubicBezTo>
                <a:cubicBezTo>
                  <a:pt x="0" y="251033"/>
                  <a:pt x="2134" y="245344"/>
                  <a:pt x="6401" y="241432"/>
                </a:cubicBezTo>
                <a:cubicBezTo>
                  <a:pt x="10668" y="237165"/>
                  <a:pt x="16358" y="235031"/>
                  <a:pt x="22047" y="235031"/>
                </a:cubicBezTo>
                <a:close/>
                <a:moveTo>
                  <a:pt x="641124" y="75981"/>
                </a:moveTo>
                <a:cubicBezTo>
                  <a:pt x="595766" y="75981"/>
                  <a:pt x="553289" y="93266"/>
                  <a:pt x="521251" y="125314"/>
                </a:cubicBezTo>
                <a:lnTo>
                  <a:pt x="352060" y="292761"/>
                </a:lnTo>
                <a:cubicBezTo>
                  <a:pt x="338741" y="306085"/>
                  <a:pt x="338021" y="328051"/>
                  <a:pt x="351340" y="341374"/>
                </a:cubicBezTo>
                <a:cubicBezTo>
                  <a:pt x="362500" y="352537"/>
                  <a:pt x="379419" y="355418"/>
                  <a:pt x="393098" y="347496"/>
                </a:cubicBezTo>
                <a:lnTo>
                  <a:pt x="575968" y="244148"/>
                </a:lnTo>
                <a:cubicBezTo>
                  <a:pt x="579207" y="242347"/>
                  <a:pt x="583167" y="241267"/>
                  <a:pt x="586767" y="241267"/>
                </a:cubicBezTo>
                <a:lnTo>
                  <a:pt x="733999" y="241267"/>
                </a:lnTo>
                <a:cubicBezTo>
                  <a:pt x="746238" y="241267"/>
                  <a:pt x="756317" y="251350"/>
                  <a:pt x="756317" y="263593"/>
                </a:cubicBezTo>
                <a:cubicBezTo>
                  <a:pt x="756317" y="276196"/>
                  <a:pt x="746238" y="286279"/>
                  <a:pt x="733999" y="286279"/>
                </a:cubicBezTo>
                <a:lnTo>
                  <a:pt x="718159" y="286279"/>
                </a:lnTo>
                <a:lnTo>
                  <a:pt x="757915" y="325063"/>
                </a:lnTo>
                <a:lnTo>
                  <a:pt x="877990" y="442202"/>
                </a:lnTo>
                <a:lnTo>
                  <a:pt x="957906" y="399350"/>
                </a:lnTo>
                <a:lnTo>
                  <a:pt x="957906" y="252432"/>
                </a:lnTo>
                <a:lnTo>
                  <a:pt x="957906" y="75981"/>
                </a:lnTo>
                <a:close/>
                <a:moveTo>
                  <a:pt x="506492" y="46993"/>
                </a:moveTo>
                <a:cubicBezTo>
                  <a:pt x="490922" y="47353"/>
                  <a:pt x="475353" y="48974"/>
                  <a:pt x="460054" y="51854"/>
                </a:cubicBezTo>
                <a:lnTo>
                  <a:pt x="276825" y="87864"/>
                </a:lnTo>
                <a:cubicBezTo>
                  <a:pt x="275745" y="87864"/>
                  <a:pt x="274305" y="88224"/>
                  <a:pt x="272505" y="88224"/>
                </a:cubicBezTo>
                <a:lnTo>
                  <a:pt x="187910" y="88224"/>
                </a:lnTo>
                <a:lnTo>
                  <a:pt x="187910" y="423117"/>
                </a:lnTo>
                <a:cubicBezTo>
                  <a:pt x="205909" y="426358"/>
                  <a:pt x="223188" y="433560"/>
                  <a:pt x="238307" y="444003"/>
                </a:cubicBezTo>
                <a:cubicBezTo>
                  <a:pt x="239747" y="441842"/>
                  <a:pt x="241187" y="440041"/>
                  <a:pt x="242626" y="438241"/>
                </a:cubicBezTo>
                <a:lnTo>
                  <a:pt x="260985" y="416275"/>
                </a:lnTo>
                <a:cubicBezTo>
                  <a:pt x="272865" y="401511"/>
                  <a:pt x="290144" y="392148"/>
                  <a:pt x="308863" y="390708"/>
                </a:cubicBezTo>
                <a:cubicBezTo>
                  <a:pt x="327942" y="388547"/>
                  <a:pt x="346301" y="394309"/>
                  <a:pt x="361060" y="406552"/>
                </a:cubicBezTo>
                <a:cubicBezTo>
                  <a:pt x="375459" y="418435"/>
                  <a:pt x="384098" y="435000"/>
                  <a:pt x="386258" y="452285"/>
                </a:cubicBezTo>
                <a:lnTo>
                  <a:pt x="402087" y="454291"/>
                </a:lnTo>
                <a:lnTo>
                  <a:pt x="412897" y="455661"/>
                </a:lnTo>
                <a:cubicBezTo>
                  <a:pt x="421356" y="458407"/>
                  <a:pt x="429276" y="462728"/>
                  <a:pt x="436295" y="468489"/>
                </a:cubicBezTo>
                <a:cubicBezTo>
                  <a:pt x="450335" y="480012"/>
                  <a:pt x="459334" y="496577"/>
                  <a:pt x="461494" y="514582"/>
                </a:cubicBezTo>
                <a:cubicBezTo>
                  <a:pt x="479133" y="513502"/>
                  <a:pt x="497132" y="518543"/>
                  <a:pt x="511891" y="530786"/>
                </a:cubicBezTo>
                <a:cubicBezTo>
                  <a:pt x="526290" y="542670"/>
                  <a:pt x="534930" y="559234"/>
                  <a:pt x="537090" y="576879"/>
                </a:cubicBezTo>
                <a:cubicBezTo>
                  <a:pt x="554369" y="575439"/>
                  <a:pt x="572368" y="580840"/>
                  <a:pt x="587127" y="592723"/>
                </a:cubicBezTo>
                <a:cubicBezTo>
                  <a:pt x="587487" y="593083"/>
                  <a:pt x="587847" y="593444"/>
                  <a:pt x="588207" y="593804"/>
                </a:cubicBezTo>
                <a:cubicBezTo>
                  <a:pt x="589287" y="594164"/>
                  <a:pt x="589647" y="594884"/>
                  <a:pt x="590727" y="595604"/>
                </a:cubicBezTo>
                <a:lnTo>
                  <a:pt x="623125" y="627293"/>
                </a:lnTo>
                <a:cubicBezTo>
                  <a:pt x="628525" y="632694"/>
                  <a:pt x="636444" y="635575"/>
                  <a:pt x="644004" y="635575"/>
                </a:cubicBezTo>
                <a:cubicBezTo>
                  <a:pt x="651563" y="635575"/>
                  <a:pt x="659123" y="632334"/>
                  <a:pt x="664523" y="626933"/>
                </a:cubicBezTo>
                <a:cubicBezTo>
                  <a:pt x="675682" y="615049"/>
                  <a:pt x="675682" y="596684"/>
                  <a:pt x="664163" y="585161"/>
                </a:cubicBezTo>
                <a:lnTo>
                  <a:pt x="547889" y="472090"/>
                </a:lnTo>
                <a:cubicBezTo>
                  <a:pt x="538890" y="463448"/>
                  <a:pt x="538890" y="449404"/>
                  <a:pt x="547529" y="440402"/>
                </a:cubicBezTo>
                <a:cubicBezTo>
                  <a:pt x="555809" y="431759"/>
                  <a:pt x="570208" y="431759"/>
                  <a:pt x="578847" y="440041"/>
                </a:cubicBezTo>
                <a:lnTo>
                  <a:pt x="635004" y="494416"/>
                </a:lnTo>
                <a:cubicBezTo>
                  <a:pt x="635004" y="494776"/>
                  <a:pt x="635364" y="494776"/>
                  <a:pt x="635724" y="495137"/>
                </a:cubicBezTo>
                <a:lnTo>
                  <a:pt x="751638" y="607848"/>
                </a:lnTo>
                <a:cubicBezTo>
                  <a:pt x="763517" y="619011"/>
                  <a:pt x="781876" y="619011"/>
                  <a:pt x="793395" y="607487"/>
                </a:cubicBezTo>
                <a:cubicBezTo>
                  <a:pt x="804555" y="595604"/>
                  <a:pt x="804195" y="577239"/>
                  <a:pt x="792675" y="566076"/>
                </a:cubicBezTo>
                <a:lnTo>
                  <a:pt x="676402" y="453005"/>
                </a:lnTo>
                <a:cubicBezTo>
                  <a:pt x="667762" y="444363"/>
                  <a:pt x="667402" y="429959"/>
                  <a:pt x="676042" y="421316"/>
                </a:cubicBezTo>
                <a:cubicBezTo>
                  <a:pt x="684681" y="412314"/>
                  <a:pt x="698721" y="411954"/>
                  <a:pt x="707720" y="420956"/>
                </a:cubicBezTo>
                <a:lnTo>
                  <a:pt x="780796" y="491896"/>
                </a:lnTo>
                <a:cubicBezTo>
                  <a:pt x="780796" y="491896"/>
                  <a:pt x="780796" y="491896"/>
                  <a:pt x="781156" y="491896"/>
                </a:cubicBezTo>
                <a:lnTo>
                  <a:pt x="855312" y="564276"/>
                </a:lnTo>
                <a:cubicBezTo>
                  <a:pt x="866831" y="575439"/>
                  <a:pt x="885550" y="575079"/>
                  <a:pt x="896709" y="563555"/>
                </a:cubicBezTo>
                <a:cubicBezTo>
                  <a:pt x="902109" y="558154"/>
                  <a:pt x="905349" y="550592"/>
                  <a:pt x="904989" y="542670"/>
                </a:cubicBezTo>
                <a:cubicBezTo>
                  <a:pt x="904989" y="534747"/>
                  <a:pt x="901749" y="527545"/>
                  <a:pt x="895989" y="522144"/>
                </a:cubicBezTo>
                <a:lnTo>
                  <a:pt x="711244" y="342013"/>
                </a:lnTo>
                <a:lnTo>
                  <a:pt x="654083" y="286279"/>
                </a:lnTo>
                <a:lnTo>
                  <a:pt x="592887" y="286279"/>
                </a:lnTo>
                <a:lnTo>
                  <a:pt x="415057" y="386387"/>
                </a:lnTo>
                <a:cubicBezTo>
                  <a:pt x="402817" y="393229"/>
                  <a:pt x="389498" y="396830"/>
                  <a:pt x="376179" y="396830"/>
                </a:cubicBezTo>
                <a:cubicBezTo>
                  <a:pt x="355300" y="396830"/>
                  <a:pt x="334421" y="388547"/>
                  <a:pt x="319302" y="372703"/>
                </a:cubicBezTo>
                <a:cubicBezTo>
                  <a:pt x="289064" y="341374"/>
                  <a:pt x="289784" y="291321"/>
                  <a:pt x="320382" y="261072"/>
                </a:cubicBezTo>
                <a:lnTo>
                  <a:pt x="489932" y="93266"/>
                </a:lnTo>
                <a:cubicBezTo>
                  <a:pt x="508291" y="74901"/>
                  <a:pt x="529890" y="60497"/>
                  <a:pt x="552929" y="49694"/>
                </a:cubicBezTo>
                <a:cubicBezTo>
                  <a:pt x="537630" y="47533"/>
                  <a:pt x="522061" y="46633"/>
                  <a:pt x="506492" y="46993"/>
                </a:cubicBezTo>
                <a:close/>
                <a:moveTo>
                  <a:pt x="22319" y="0"/>
                </a:moveTo>
                <a:lnTo>
                  <a:pt x="143272" y="0"/>
                </a:lnTo>
                <a:cubicBezTo>
                  <a:pt x="167391" y="0"/>
                  <a:pt x="187190" y="19445"/>
                  <a:pt x="187910" y="43212"/>
                </a:cubicBezTo>
                <a:lnTo>
                  <a:pt x="270705" y="43212"/>
                </a:lnTo>
                <a:lnTo>
                  <a:pt x="451415" y="7922"/>
                </a:lnTo>
                <a:cubicBezTo>
                  <a:pt x="516931" y="-4681"/>
                  <a:pt x="583527" y="3241"/>
                  <a:pt x="644364" y="30969"/>
                </a:cubicBezTo>
                <a:cubicBezTo>
                  <a:pt x="644364" y="30969"/>
                  <a:pt x="644724" y="30969"/>
                  <a:pt x="645084" y="30969"/>
                </a:cubicBezTo>
                <a:lnTo>
                  <a:pt x="960066" y="30969"/>
                </a:lnTo>
                <a:cubicBezTo>
                  <a:pt x="965825" y="12964"/>
                  <a:pt x="982744" y="0"/>
                  <a:pt x="1002543" y="0"/>
                </a:cubicBezTo>
                <a:lnTo>
                  <a:pt x="1123496" y="0"/>
                </a:lnTo>
                <a:cubicBezTo>
                  <a:pt x="1135736" y="0"/>
                  <a:pt x="1145815" y="10083"/>
                  <a:pt x="1145815" y="22326"/>
                </a:cubicBezTo>
                <a:lnTo>
                  <a:pt x="1145815" y="169607"/>
                </a:lnTo>
                <a:cubicBezTo>
                  <a:pt x="1145815" y="181850"/>
                  <a:pt x="1135736" y="192293"/>
                  <a:pt x="1123496" y="192293"/>
                </a:cubicBezTo>
                <a:cubicBezTo>
                  <a:pt x="1111257" y="192293"/>
                  <a:pt x="1101178" y="181850"/>
                  <a:pt x="1101178" y="169607"/>
                </a:cubicBezTo>
                <a:lnTo>
                  <a:pt x="1101178" y="44652"/>
                </a:lnTo>
                <a:lnTo>
                  <a:pt x="1002543" y="44652"/>
                </a:lnTo>
                <a:lnTo>
                  <a:pt x="1002543" y="236220"/>
                </a:lnTo>
                <a:lnTo>
                  <a:pt x="1002543" y="469209"/>
                </a:lnTo>
                <a:lnTo>
                  <a:pt x="1101178" y="469209"/>
                </a:lnTo>
                <a:lnTo>
                  <a:pt x="1101178" y="343175"/>
                </a:lnTo>
                <a:cubicBezTo>
                  <a:pt x="1101178" y="330931"/>
                  <a:pt x="1111257" y="320849"/>
                  <a:pt x="1123496" y="320849"/>
                </a:cubicBezTo>
                <a:cubicBezTo>
                  <a:pt x="1135736" y="320849"/>
                  <a:pt x="1145815" y="330931"/>
                  <a:pt x="1145815" y="343175"/>
                </a:cubicBezTo>
                <a:lnTo>
                  <a:pt x="1145815" y="491536"/>
                </a:lnTo>
                <a:cubicBezTo>
                  <a:pt x="1145815" y="503779"/>
                  <a:pt x="1135736" y="514222"/>
                  <a:pt x="1123496" y="514222"/>
                </a:cubicBezTo>
                <a:lnTo>
                  <a:pt x="1002543" y="514222"/>
                </a:lnTo>
                <a:cubicBezTo>
                  <a:pt x="978065" y="514222"/>
                  <a:pt x="957906" y="494056"/>
                  <a:pt x="957906" y="469209"/>
                </a:cubicBezTo>
                <a:lnTo>
                  <a:pt x="957906" y="450124"/>
                </a:lnTo>
                <a:lnTo>
                  <a:pt x="911829" y="474971"/>
                </a:lnTo>
                <a:lnTo>
                  <a:pt x="927308" y="490095"/>
                </a:lnTo>
                <a:cubicBezTo>
                  <a:pt x="941707" y="503779"/>
                  <a:pt x="949626" y="522504"/>
                  <a:pt x="949986" y="542310"/>
                </a:cubicBezTo>
                <a:cubicBezTo>
                  <a:pt x="949986" y="561755"/>
                  <a:pt x="942787" y="580840"/>
                  <a:pt x="928748" y="594884"/>
                </a:cubicBezTo>
                <a:cubicBezTo>
                  <a:pt x="914348" y="609648"/>
                  <a:pt x="894909" y="617210"/>
                  <a:pt x="875831" y="617210"/>
                </a:cubicBezTo>
                <a:cubicBezTo>
                  <a:pt x="864311" y="617210"/>
                  <a:pt x="853152" y="614689"/>
                  <a:pt x="843072" y="609648"/>
                </a:cubicBezTo>
                <a:cubicBezTo>
                  <a:pt x="839473" y="620091"/>
                  <a:pt x="833353" y="630174"/>
                  <a:pt x="825433" y="638816"/>
                </a:cubicBezTo>
                <a:cubicBezTo>
                  <a:pt x="811034" y="653580"/>
                  <a:pt x="791595" y="661142"/>
                  <a:pt x="772156" y="661142"/>
                </a:cubicBezTo>
                <a:cubicBezTo>
                  <a:pt x="753437" y="661142"/>
                  <a:pt x="735079" y="654300"/>
                  <a:pt x="720679" y="640256"/>
                </a:cubicBezTo>
                <a:lnTo>
                  <a:pt x="712760" y="632694"/>
                </a:lnTo>
                <a:cubicBezTo>
                  <a:pt x="709520" y="641697"/>
                  <a:pt x="704120" y="650699"/>
                  <a:pt x="696921" y="657901"/>
                </a:cubicBezTo>
                <a:cubicBezTo>
                  <a:pt x="682881" y="671945"/>
                  <a:pt x="664523" y="680227"/>
                  <a:pt x="644364" y="680227"/>
                </a:cubicBezTo>
                <a:cubicBezTo>
                  <a:pt x="644364" y="680227"/>
                  <a:pt x="644004" y="680227"/>
                  <a:pt x="643644" y="680227"/>
                </a:cubicBezTo>
                <a:cubicBezTo>
                  <a:pt x="631404" y="680227"/>
                  <a:pt x="619525" y="677347"/>
                  <a:pt x="608726" y="671585"/>
                </a:cubicBezTo>
                <a:cubicBezTo>
                  <a:pt x="606206" y="679147"/>
                  <a:pt x="602246" y="686349"/>
                  <a:pt x="596846" y="692831"/>
                </a:cubicBezTo>
                <a:lnTo>
                  <a:pt x="578487" y="715157"/>
                </a:lnTo>
                <a:cubicBezTo>
                  <a:pt x="566608" y="729561"/>
                  <a:pt x="549329" y="738563"/>
                  <a:pt x="530250" y="740724"/>
                </a:cubicBezTo>
                <a:cubicBezTo>
                  <a:pt x="528090" y="740724"/>
                  <a:pt x="525930" y="741084"/>
                  <a:pt x="523411" y="741084"/>
                </a:cubicBezTo>
                <a:cubicBezTo>
                  <a:pt x="506851" y="741084"/>
                  <a:pt x="491372" y="735323"/>
                  <a:pt x="478413" y="724880"/>
                </a:cubicBezTo>
                <a:cubicBezTo>
                  <a:pt x="463654" y="712636"/>
                  <a:pt x="455014" y="696072"/>
                  <a:pt x="453215" y="678787"/>
                </a:cubicBezTo>
                <a:cubicBezTo>
                  <a:pt x="451415" y="678787"/>
                  <a:pt x="449975" y="678787"/>
                  <a:pt x="448175" y="678787"/>
                </a:cubicBezTo>
                <a:cubicBezTo>
                  <a:pt x="431616" y="678787"/>
                  <a:pt x="415777" y="673025"/>
                  <a:pt x="402817" y="662583"/>
                </a:cubicBezTo>
                <a:cubicBezTo>
                  <a:pt x="388778" y="651059"/>
                  <a:pt x="379779" y="634495"/>
                  <a:pt x="377619" y="616490"/>
                </a:cubicBezTo>
                <a:cubicBezTo>
                  <a:pt x="376179" y="616490"/>
                  <a:pt x="374379" y="616490"/>
                  <a:pt x="372939" y="616490"/>
                </a:cubicBezTo>
                <a:cubicBezTo>
                  <a:pt x="356740" y="616490"/>
                  <a:pt x="340901" y="611449"/>
                  <a:pt x="327582" y="600646"/>
                </a:cubicBezTo>
                <a:cubicBezTo>
                  <a:pt x="313542" y="589122"/>
                  <a:pt x="304543" y="572558"/>
                  <a:pt x="302383" y="554553"/>
                </a:cubicBezTo>
                <a:cubicBezTo>
                  <a:pt x="300943" y="554553"/>
                  <a:pt x="299143" y="554553"/>
                  <a:pt x="297343" y="554553"/>
                </a:cubicBezTo>
                <a:cubicBezTo>
                  <a:pt x="281504" y="554553"/>
                  <a:pt x="265305" y="549511"/>
                  <a:pt x="252346" y="538348"/>
                </a:cubicBezTo>
                <a:cubicBezTo>
                  <a:pt x="237227" y="526105"/>
                  <a:pt x="228947" y="509180"/>
                  <a:pt x="226787" y="491536"/>
                </a:cubicBezTo>
                <a:lnTo>
                  <a:pt x="216348" y="483253"/>
                </a:lnTo>
                <a:cubicBezTo>
                  <a:pt x="208068" y="476772"/>
                  <a:pt x="198349" y="472090"/>
                  <a:pt x="187910" y="469209"/>
                </a:cubicBezTo>
                <a:cubicBezTo>
                  <a:pt x="187910" y="494056"/>
                  <a:pt x="167751" y="514222"/>
                  <a:pt x="143272" y="514222"/>
                </a:cubicBezTo>
                <a:lnTo>
                  <a:pt x="22319" y="514222"/>
                </a:lnTo>
                <a:cubicBezTo>
                  <a:pt x="9720" y="514222"/>
                  <a:pt x="0" y="503779"/>
                  <a:pt x="0" y="491536"/>
                </a:cubicBezTo>
                <a:lnTo>
                  <a:pt x="0" y="350017"/>
                </a:lnTo>
                <a:cubicBezTo>
                  <a:pt x="0" y="337413"/>
                  <a:pt x="9720" y="327691"/>
                  <a:pt x="22319" y="327691"/>
                </a:cubicBezTo>
                <a:cubicBezTo>
                  <a:pt x="34558" y="327691"/>
                  <a:pt x="44638" y="337413"/>
                  <a:pt x="44638" y="350017"/>
                </a:cubicBezTo>
                <a:lnTo>
                  <a:pt x="44638" y="469209"/>
                </a:lnTo>
                <a:lnTo>
                  <a:pt x="143272" y="469209"/>
                </a:lnTo>
                <a:lnTo>
                  <a:pt x="143272" y="44652"/>
                </a:lnTo>
                <a:lnTo>
                  <a:pt x="44638" y="44652"/>
                </a:lnTo>
                <a:lnTo>
                  <a:pt x="44638" y="166366"/>
                </a:lnTo>
                <a:cubicBezTo>
                  <a:pt x="44638" y="178609"/>
                  <a:pt x="34558" y="188692"/>
                  <a:pt x="22319" y="188692"/>
                </a:cubicBezTo>
                <a:cubicBezTo>
                  <a:pt x="9720" y="188692"/>
                  <a:pt x="0" y="178609"/>
                  <a:pt x="0" y="166366"/>
                </a:cubicBezTo>
                <a:lnTo>
                  <a:pt x="0" y="22326"/>
                </a:lnTo>
                <a:cubicBezTo>
                  <a:pt x="0" y="10083"/>
                  <a:pt x="9720" y="0"/>
                  <a:pt x="22319" y="0"/>
                </a:cubicBezTo>
                <a:close/>
              </a:path>
            </a:pathLst>
          </a:custGeom>
          <a:solidFill>
            <a:schemeClr val="bg2"/>
          </a:solidFill>
          <a:ln>
            <a:noFill/>
          </a:ln>
          <a:effectLst/>
        </p:spPr>
        <p:txBody>
          <a:bodyPr wrap="square" anchor="ctr">
            <a:noAutofit/>
          </a:bodyPr>
          <a:lstStyle/>
          <a:p>
            <a:endParaRPr lang="en-US" dirty="0">
              <a:latin typeface="Lato Light" panose="020F0502020204030203" pitchFamily="34" charset="0"/>
            </a:endParaRPr>
          </a:p>
        </p:txBody>
      </p:sp>
      <p:sp>
        <p:nvSpPr>
          <p:cNvPr id="82" name="Freeform 81">
            <a:extLst>
              <a:ext uri="{FF2B5EF4-FFF2-40B4-BE49-F238E27FC236}">
                <a16:creationId xmlns:a16="http://schemas.microsoft.com/office/drawing/2014/main" id="{A86DE10F-42B0-9443-9141-3457CB0CE2D6}"/>
              </a:ext>
            </a:extLst>
          </p:cNvPr>
          <p:cNvSpPr>
            <a:spLocks noChangeAspect="1" noChangeArrowheads="1"/>
          </p:cNvSpPr>
          <p:nvPr/>
        </p:nvSpPr>
        <p:spPr bwMode="auto">
          <a:xfrm>
            <a:off x="11468474" y="3917090"/>
            <a:ext cx="1440702" cy="1633136"/>
          </a:xfrm>
          <a:custGeom>
            <a:avLst/>
            <a:gdLst>
              <a:gd name="connsiteX0" fmla="*/ 216332 w 1093427"/>
              <a:gd name="connsiteY0" fmla="*/ 1190625 h 1239478"/>
              <a:gd name="connsiteX1" fmla="*/ 233701 w 1093427"/>
              <a:gd name="connsiteY1" fmla="*/ 1197916 h 1239478"/>
              <a:gd name="connsiteX2" fmla="*/ 240938 w 1093427"/>
              <a:gd name="connsiteY2" fmla="*/ 1215049 h 1239478"/>
              <a:gd name="connsiteX3" fmla="*/ 233701 w 1093427"/>
              <a:gd name="connsiteY3" fmla="*/ 1232547 h 1239478"/>
              <a:gd name="connsiteX4" fmla="*/ 216332 w 1093427"/>
              <a:gd name="connsiteY4" fmla="*/ 1239474 h 1239478"/>
              <a:gd name="connsiteX5" fmla="*/ 199324 w 1093427"/>
              <a:gd name="connsiteY5" fmla="*/ 1232547 h 1239478"/>
              <a:gd name="connsiteX6" fmla="*/ 192087 w 1093427"/>
              <a:gd name="connsiteY6" fmla="*/ 1215049 h 1239478"/>
              <a:gd name="connsiteX7" fmla="*/ 199324 w 1093427"/>
              <a:gd name="connsiteY7" fmla="*/ 1197916 h 1239478"/>
              <a:gd name="connsiteX8" fmla="*/ 216332 w 1093427"/>
              <a:gd name="connsiteY8" fmla="*/ 1190625 h 1239478"/>
              <a:gd name="connsiteX9" fmla="*/ 927894 w 1093427"/>
              <a:gd name="connsiteY9" fmla="*/ 1060450 h 1239478"/>
              <a:gd name="connsiteX10" fmla="*/ 944901 w 1093427"/>
              <a:gd name="connsiteY10" fmla="*/ 1067741 h 1239478"/>
              <a:gd name="connsiteX11" fmla="*/ 952138 w 1093427"/>
              <a:gd name="connsiteY11" fmla="*/ 1084874 h 1239478"/>
              <a:gd name="connsiteX12" fmla="*/ 944901 w 1093427"/>
              <a:gd name="connsiteY12" fmla="*/ 1102372 h 1239478"/>
              <a:gd name="connsiteX13" fmla="*/ 927894 w 1093427"/>
              <a:gd name="connsiteY13" fmla="*/ 1109299 h 1239478"/>
              <a:gd name="connsiteX14" fmla="*/ 910524 w 1093427"/>
              <a:gd name="connsiteY14" fmla="*/ 1102372 h 1239478"/>
              <a:gd name="connsiteX15" fmla="*/ 903287 w 1093427"/>
              <a:gd name="connsiteY15" fmla="*/ 1084874 h 1239478"/>
              <a:gd name="connsiteX16" fmla="*/ 910524 w 1093427"/>
              <a:gd name="connsiteY16" fmla="*/ 1067741 h 1239478"/>
              <a:gd name="connsiteX17" fmla="*/ 927894 w 1093427"/>
              <a:gd name="connsiteY17" fmla="*/ 1060450 h 1239478"/>
              <a:gd name="connsiteX18" fmla="*/ 753142 w 1093427"/>
              <a:gd name="connsiteY18" fmla="*/ 1060450 h 1239478"/>
              <a:gd name="connsiteX19" fmla="*/ 835944 w 1093427"/>
              <a:gd name="connsiteY19" fmla="*/ 1060450 h 1239478"/>
              <a:gd name="connsiteX20" fmla="*/ 860065 w 1093427"/>
              <a:gd name="connsiteY20" fmla="*/ 1084874 h 1239478"/>
              <a:gd name="connsiteX21" fmla="*/ 835944 w 1093427"/>
              <a:gd name="connsiteY21" fmla="*/ 1109299 h 1239478"/>
              <a:gd name="connsiteX22" fmla="*/ 753142 w 1093427"/>
              <a:gd name="connsiteY22" fmla="*/ 1109299 h 1239478"/>
              <a:gd name="connsiteX23" fmla="*/ 728662 w 1093427"/>
              <a:gd name="connsiteY23" fmla="*/ 1084874 h 1239478"/>
              <a:gd name="connsiteX24" fmla="*/ 753142 w 1093427"/>
              <a:gd name="connsiteY24" fmla="*/ 1060450 h 1239478"/>
              <a:gd name="connsiteX25" fmla="*/ 463842 w 1093427"/>
              <a:gd name="connsiteY25" fmla="*/ 844951 h 1239478"/>
              <a:gd name="connsiteX26" fmla="*/ 463842 w 1093427"/>
              <a:gd name="connsiteY26" fmla="*/ 917678 h 1239478"/>
              <a:gd name="connsiteX27" fmla="*/ 497725 w 1093427"/>
              <a:gd name="connsiteY27" fmla="*/ 951161 h 1239478"/>
              <a:gd name="connsiteX28" fmla="*/ 604421 w 1093427"/>
              <a:gd name="connsiteY28" fmla="*/ 951161 h 1239478"/>
              <a:gd name="connsiteX29" fmla="*/ 638305 w 1093427"/>
              <a:gd name="connsiteY29" fmla="*/ 917678 h 1239478"/>
              <a:gd name="connsiteX30" fmla="*/ 638305 w 1093427"/>
              <a:gd name="connsiteY30" fmla="*/ 844951 h 1239478"/>
              <a:gd name="connsiteX31" fmla="*/ 280557 w 1093427"/>
              <a:gd name="connsiteY31" fmla="*/ 831046 h 1239478"/>
              <a:gd name="connsiteX32" fmla="*/ 310373 w 1093427"/>
              <a:gd name="connsiteY32" fmla="*/ 847239 h 1239478"/>
              <a:gd name="connsiteX33" fmla="*/ 293849 w 1093427"/>
              <a:gd name="connsiteY33" fmla="*/ 877467 h 1239478"/>
              <a:gd name="connsiteX34" fmla="*/ 178177 w 1093427"/>
              <a:gd name="connsiteY34" fmla="*/ 910933 h 1239478"/>
              <a:gd name="connsiteX35" fmla="*/ 48496 w 1093427"/>
              <a:gd name="connsiteY35" fmla="*/ 1083303 h 1239478"/>
              <a:gd name="connsiteX36" fmla="*/ 48496 w 1093427"/>
              <a:gd name="connsiteY36" fmla="*/ 1191258 h 1239478"/>
              <a:gd name="connsiteX37" fmla="*/ 116031 w 1093427"/>
              <a:gd name="connsiteY37" fmla="*/ 1191258 h 1239478"/>
              <a:gd name="connsiteX38" fmla="*/ 140099 w 1093427"/>
              <a:gd name="connsiteY38" fmla="*/ 1215368 h 1239478"/>
              <a:gd name="connsiteX39" fmla="*/ 116031 w 1093427"/>
              <a:gd name="connsiteY39" fmla="*/ 1239478 h 1239478"/>
              <a:gd name="connsiteX40" fmla="*/ 24068 w 1093427"/>
              <a:gd name="connsiteY40" fmla="*/ 1239478 h 1239478"/>
              <a:gd name="connsiteX41" fmla="*/ 0 w 1093427"/>
              <a:gd name="connsiteY41" fmla="*/ 1215368 h 1239478"/>
              <a:gd name="connsiteX42" fmla="*/ 0 w 1093427"/>
              <a:gd name="connsiteY42" fmla="*/ 1083303 h 1239478"/>
              <a:gd name="connsiteX43" fmla="*/ 45981 w 1093427"/>
              <a:gd name="connsiteY43" fmla="*/ 946199 h 1239478"/>
              <a:gd name="connsiteX44" fmla="*/ 164527 w 1093427"/>
              <a:gd name="connsiteY44" fmla="*/ 864152 h 1239478"/>
              <a:gd name="connsiteX45" fmla="*/ 796541 w 1093427"/>
              <a:gd name="connsiteY45" fmla="*/ 825924 h 1239478"/>
              <a:gd name="connsiteX46" fmla="*/ 928611 w 1093427"/>
              <a:gd name="connsiteY46" fmla="*/ 864076 h 1239478"/>
              <a:gd name="connsiteX47" fmla="*/ 1047725 w 1093427"/>
              <a:gd name="connsiteY47" fmla="*/ 946139 h 1239478"/>
              <a:gd name="connsiteX48" fmla="*/ 1093427 w 1093427"/>
              <a:gd name="connsiteY48" fmla="*/ 1083271 h 1239478"/>
              <a:gd name="connsiteX49" fmla="*/ 1093427 w 1093427"/>
              <a:gd name="connsiteY49" fmla="*/ 1215363 h 1239478"/>
              <a:gd name="connsiteX50" fmla="*/ 1069317 w 1093427"/>
              <a:gd name="connsiteY50" fmla="*/ 1239478 h 1239478"/>
              <a:gd name="connsiteX51" fmla="*/ 311448 w 1093427"/>
              <a:gd name="connsiteY51" fmla="*/ 1239478 h 1239478"/>
              <a:gd name="connsiteX52" fmla="*/ 287337 w 1093427"/>
              <a:gd name="connsiteY52" fmla="*/ 1215363 h 1239478"/>
              <a:gd name="connsiteX53" fmla="*/ 311448 w 1093427"/>
              <a:gd name="connsiteY53" fmla="*/ 1191248 h 1239478"/>
              <a:gd name="connsiteX54" fmla="*/ 1045206 w 1093427"/>
              <a:gd name="connsiteY54" fmla="*/ 1191248 h 1239478"/>
              <a:gd name="connsiteX55" fmla="*/ 1045206 w 1093427"/>
              <a:gd name="connsiteY55" fmla="*/ 1083271 h 1239478"/>
              <a:gd name="connsiteX56" fmla="*/ 915296 w 1093427"/>
              <a:gd name="connsiteY56" fmla="*/ 910866 h 1239478"/>
              <a:gd name="connsiteX57" fmla="*/ 782866 w 1093427"/>
              <a:gd name="connsiteY57" fmla="*/ 872354 h 1239478"/>
              <a:gd name="connsiteX58" fmla="*/ 766673 w 1093427"/>
              <a:gd name="connsiteY58" fmla="*/ 842481 h 1239478"/>
              <a:gd name="connsiteX59" fmla="*/ 796541 w 1093427"/>
              <a:gd name="connsiteY59" fmla="*/ 825924 h 1239478"/>
              <a:gd name="connsiteX60" fmla="*/ 546100 w 1093427"/>
              <a:gd name="connsiteY60" fmla="*/ 445197 h 1239478"/>
              <a:gd name="connsiteX61" fmla="*/ 521517 w 1093427"/>
              <a:gd name="connsiteY61" fmla="*/ 469719 h 1239478"/>
              <a:gd name="connsiteX62" fmla="*/ 546100 w 1093427"/>
              <a:gd name="connsiteY62" fmla="*/ 493881 h 1239478"/>
              <a:gd name="connsiteX63" fmla="*/ 570321 w 1093427"/>
              <a:gd name="connsiteY63" fmla="*/ 469719 h 1239478"/>
              <a:gd name="connsiteX64" fmla="*/ 546100 w 1093427"/>
              <a:gd name="connsiteY64" fmla="*/ 445197 h 1239478"/>
              <a:gd name="connsiteX65" fmla="*/ 546100 w 1093427"/>
              <a:gd name="connsiteY65" fmla="*/ 396875 h 1239478"/>
              <a:gd name="connsiteX66" fmla="*/ 618763 w 1093427"/>
              <a:gd name="connsiteY66" fmla="*/ 469719 h 1239478"/>
              <a:gd name="connsiteX67" fmla="*/ 546100 w 1093427"/>
              <a:gd name="connsiteY67" fmla="*/ 542564 h 1239478"/>
              <a:gd name="connsiteX68" fmla="*/ 473075 w 1093427"/>
              <a:gd name="connsiteY68" fmla="*/ 469719 h 1239478"/>
              <a:gd name="connsiteX69" fmla="*/ 546100 w 1093427"/>
              <a:gd name="connsiteY69" fmla="*/ 396875 h 1239478"/>
              <a:gd name="connsiteX70" fmla="*/ 548910 w 1093427"/>
              <a:gd name="connsiteY70" fmla="*/ 179253 h 1239478"/>
              <a:gd name="connsiteX71" fmla="*/ 410854 w 1093427"/>
              <a:gd name="connsiteY71" fmla="*/ 214896 h 1239478"/>
              <a:gd name="connsiteX72" fmla="*/ 324344 w 1093427"/>
              <a:gd name="connsiteY72" fmla="*/ 302744 h 1239478"/>
              <a:gd name="connsiteX73" fmla="*/ 364715 w 1093427"/>
              <a:gd name="connsiteY73" fmla="*/ 618132 h 1239478"/>
              <a:gd name="connsiteX74" fmla="*/ 435005 w 1093427"/>
              <a:gd name="connsiteY74" fmla="*/ 792387 h 1239478"/>
              <a:gd name="connsiteX75" fmla="*/ 438970 w 1093427"/>
              <a:gd name="connsiteY75" fmla="*/ 796347 h 1239478"/>
              <a:gd name="connsiteX76" fmla="*/ 524039 w 1093427"/>
              <a:gd name="connsiteY76" fmla="*/ 796347 h 1239478"/>
              <a:gd name="connsiteX77" fmla="*/ 524039 w 1093427"/>
              <a:gd name="connsiteY77" fmla="*/ 619572 h 1239478"/>
              <a:gd name="connsiteX78" fmla="*/ 548190 w 1093427"/>
              <a:gd name="connsiteY78" fmla="*/ 595450 h 1239478"/>
              <a:gd name="connsiteX79" fmla="*/ 572340 w 1093427"/>
              <a:gd name="connsiteY79" fmla="*/ 619572 h 1239478"/>
              <a:gd name="connsiteX80" fmla="*/ 572340 w 1093427"/>
              <a:gd name="connsiteY80" fmla="*/ 796347 h 1239478"/>
              <a:gd name="connsiteX81" fmla="*/ 658130 w 1093427"/>
              <a:gd name="connsiteY81" fmla="*/ 796347 h 1239478"/>
              <a:gd name="connsiteX82" fmla="*/ 662095 w 1093427"/>
              <a:gd name="connsiteY82" fmla="*/ 792387 h 1239478"/>
              <a:gd name="connsiteX83" fmla="*/ 732745 w 1093427"/>
              <a:gd name="connsiteY83" fmla="*/ 617771 h 1239478"/>
              <a:gd name="connsiteX84" fmla="*/ 807000 w 1093427"/>
              <a:gd name="connsiteY84" fmla="*/ 437036 h 1239478"/>
              <a:gd name="connsiteX85" fmla="*/ 681920 w 1093427"/>
              <a:gd name="connsiteY85" fmla="*/ 216337 h 1239478"/>
              <a:gd name="connsiteX86" fmla="*/ 548910 w 1093427"/>
              <a:gd name="connsiteY86" fmla="*/ 179253 h 1239478"/>
              <a:gd name="connsiteX87" fmla="*/ 552019 w 1093427"/>
              <a:gd name="connsiteY87" fmla="*/ 130649 h 1239478"/>
              <a:gd name="connsiteX88" fmla="*/ 707152 w 1093427"/>
              <a:gd name="connsiteY88" fmla="*/ 174933 h 1239478"/>
              <a:gd name="connsiteX89" fmla="*/ 814569 w 1093427"/>
              <a:gd name="connsiteY89" fmla="*/ 284382 h 1239478"/>
              <a:gd name="connsiteX90" fmla="*/ 855301 w 1093427"/>
              <a:gd name="connsiteY90" fmla="*/ 437036 h 1239478"/>
              <a:gd name="connsiteX91" fmla="*/ 767349 w 1093427"/>
              <a:gd name="connsiteY91" fmla="*/ 651974 h 1239478"/>
              <a:gd name="connsiteX92" fmla="*/ 710397 w 1093427"/>
              <a:gd name="connsiteY92" fmla="*/ 792387 h 1239478"/>
              <a:gd name="connsiteX93" fmla="*/ 686606 w 1093427"/>
              <a:gd name="connsiteY93" fmla="*/ 836311 h 1239478"/>
              <a:gd name="connsiteX94" fmla="*/ 686606 w 1093427"/>
              <a:gd name="connsiteY94" fmla="*/ 917678 h 1239478"/>
              <a:gd name="connsiteX95" fmla="*/ 604421 w 1093427"/>
              <a:gd name="connsiteY95" fmla="*/ 999765 h 1239478"/>
              <a:gd name="connsiteX96" fmla="*/ 497725 w 1093427"/>
              <a:gd name="connsiteY96" fmla="*/ 999765 h 1239478"/>
              <a:gd name="connsiteX97" fmla="*/ 415180 w 1093427"/>
              <a:gd name="connsiteY97" fmla="*/ 917678 h 1239478"/>
              <a:gd name="connsiteX98" fmla="*/ 415180 w 1093427"/>
              <a:gd name="connsiteY98" fmla="*/ 838831 h 1239478"/>
              <a:gd name="connsiteX99" fmla="*/ 386703 w 1093427"/>
              <a:gd name="connsiteY99" fmla="*/ 792387 h 1239478"/>
              <a:gd name="connsiteX100" fmla="*/ 329751 w 1093427"/>
              <a:gd name="connsiteY100" fmla="*/ 651974 h 1239478"/>
              <a:gd name="connsiteX101" fmla="*/ 245764 w 1093427"/>
              <a:gd name="connsiteY101" fmla="*/ 485640 h 1239478"/>
              <a:gd name="connsiteX102" fmla="*/ 281089 w 1093427"/>
              <a:gd name="connsiteY102" fmla="*/ 280422 h 1239478"/>
              <a:gd name="connsiteX103" fmla="*/ 388506 w 1093427"/>
              <a:gd name="connsiteY103" fmla="*/ 171693 h 1239478"/>
              <a:gd name="connsiteX104" fmla="*/ 552019 w 1093427"/>
              <a:gd name="connsiteY104" fmla="*/ 130649 h 1239478"/>
              <a:gd name="connsiteX105" fmla="*/ 755759 w 1093427"/>
              <a:gd name="connsiteY105" fmla="*/ 35763 h 1239478"/>
              <a:gd name="connsiteX106" fmla="*/ 772993 w 1093427"/>
              <a:gd name="connsiteY106" fmla="*/ 43037 h 1239478"/>
              <a:gd name="connsiteX107" fmla="*/ 772993 w 1093427"/>
              <a:gd name="connsiteY107" fmla="*/ 77162 h 1239478"/>
              <a:gd name="connsiteX108" fmla="*/ 725844 w 1093427"/>
              <a:gd name="connsiteY108" fmla="*/ 124219 h 1239478"/>
              <a:gd name="connsiteX109" fmla="*/ 709057 w 1093427"/>
              <a:gd name="connsiteY109" fmla="*/ 131404 h 1239478"/>
              <a:gd name="connsiteX110" fmla="*/ 691912 w 1093427"/>
              <a:gd name="connsiteY110" fmla="*/ 124219 h 1239478"/>
              <a:gd name="connsiteX111" fmla="*/ 691912 w 1093427"/>
              <a:gd name="connsiteY111" fmla="*/ 90094 h 1239478"/>
              <a:gd name="connsiteX112" fmla="*/ 739060 w 1093427"/>
              <a:gd name="connsiteY112" fmla="*/ 43037 h 1239478"/>
              <a:gd name="connsiteX113" fmla="*/ 755759 w 1093427"/>
              <a:gd name="connsiteY113" fmla="*/ 35763 h 1239478"/>
              <a:gd name="connsiteX114" fmla="*/ 337725 w 1093427"/>
              <a:gd name="connsiteY114" fmla="*/ 35754 h 1239478"/>
              <a:gd name="connsiteX115" fmla="*/ 354899 w 1093427"/>
              <a:gd name="connsiteY115" fmla="*/ 43001 h 1239478"/>
              <a:gd name="connsiteX116" fmla="*/ 402626 w 1093427"/>
              <a:gd name="connsiteY116" fmla="*/ 90245 h 1239478"/>
              <a:gd name="connsiteX117" fmla="*/ 402626 w 1093427"/>
              <a:gd name="connsiteY117" fmla="*/ 124247 h 1239478"/>
              <a:gd name="connsiteX118" fmla="*/ 385632 w 1093427"/>
              <a:gd name="connsiteY118" fmla="*/ 131405 h 1239478"/>
              <a:gd name="connsiteX119" fmla="*/ 368277 w 1093427"/>
              <a:gd name="connsiteY119" fmla="*/ 124247 h 1239478"/>
              <a:gd name="connsiteX120" fmla="*/ 320551 w 1093427"/>
              <a:gd name="connsiteY120" fmla="*/ 76645 h 1239478"/>
              <a:gd name="connsiteX121" fmla="*/ 320551 w 1093427"/>
              <a:gd name="connsiteY121" fmla="*/ 43001 h 1239478"/>
              <a:gd name="connsiteX122" fmla="*/ 337725 w 1093427"/>
              <a:gd name="connsiteY122" fmla="*/ 35754 h 1239478"/>
              <a:gd name="connsiteX123" fmla="*/ 548481 w 1093427"/>
              <a:gd name="connsiteY123" fmla="*/ 0 h 1239478"/>
              <a:gd name="connsiteX124" fmla="*/ 572725 w 1093427"/>
              <a:gd name="connsiteY124" fmla="*/ 24067 h 1239478"/>
              <a:gd name="connsiteX125" fmla="*/ 572725 w 1093427"/>
              <a:gd name="connsiteY125" fmla="*/ 73998 h 1239478"/>
              <a:gd name="connsiteX126" fmla="*/ 548481 w 1093427"/>
              <a:gd name="connsiteY126" fmla="*/ 98066 h 1239478"/>
              <a:gd name="connsiteX127" fmla="*/ 523875 w 1093427"/>
              <a:gd name="connsiteY127" fmla="*/ 73998 h 1239478"/>
              <a:gd name="connsiteX128" fmla="*/ 523875 w 1093427"/>
              <a:gd name="connsiteY128" fmla="*/ 24067 h 1239478"/>
              <a:gd name="connsiteX129" fmla="*/ 548481 w 1093427"/>
              <a:gd name="connsiteY129" fmla="*/ 0 h 1239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093427" h="1239478">
                <a:moveTo>
                  <a:pt x="216332" y="1190625"/>
                </a:moveTo>
                <a:cubicBezTo>
                  <a:pt x="222845" y="1190625"/>
                  <a:pt x="228997" y="1193542"/>
                  <a:pt x="233701" y="1197916"/>
                </a:cubicBezTo>
                <a:cubicBezTo>
                  <a:pt x="238043" y="1202291"/>
                  <a:pt x="240938" y="1208852"/>
                  <a:pt x="240938" y="1215049"/>
                </a:cubicBezTo>
                <a:cubicBezTo>
                  <a:pt x="240938" y="1221611"/>
                  <a:pt x="238043" y="1227808"/>
                  <a:pt x="233701" y="1232547"/>
                </a:cubicBezTo>
                <a:cubicBezTo>
                  <a:pt x="228997" y="1236922"/>
                  <a:pt x="222845" y="1239474"/>
                  <a:pt x="216332" y="1239474"/>
                </a:cubicBezTo>
                <a:cubicBezTo>
                  <a:pt x="209818" y="1239474"/>
                  <a:pt x="203666" y="1236922"/>
                  <a:pt x="199324" y="1232547"/>
                </a:cubicBezTo>
                <a:cubicBezTo>
                  <a:pt x="194620" y="1227808"/>
                  <a:pt x="192087" y="1221611"/>
                  <a:pt x="192087" y="1215049"/>
                </a:cubicBezTo>
                <a:cubicBezTo>
                  <a:pt x="192087" y="1208852"/>
                  <a:pt x="194620" y="1202291"/>
                  <a:pt x="199324" y="1197916"/>
                </a:cubicBezTo>
                <a:cubicBezTo>
                  <a:pt x="203666" y="1193542"/>
                  <a:pt x="209818" y="1190625"/>
                  <a:pt x="216332" y="1190625"/>
                </a:cubicBezTo>
                <a:close/>
                <a:moveTo>
                  <a:pt x="927894" y="1060450"/>
                </a:moveTo>
                <a:cubicBezTo>
                  <a:pt x="934045" y="1060450"/>
                  <a:pt x="940559" y="1063002"/>
                  <a:pt x="944901" y="1067741"/>
                </a:cubicBezTo>
                <a:cubicBezTo>
                  <a:pt x="949605" y="1072116"/>
                  <a:pt x="952138" y="1078677"/>
                  <a:pt x="952138" y="1084874"/>
                </a:cubicBezTo>
                <a:cubicBezTo>
                  <a:pt x="952138" y="1091436"/>
                  <a:pt x="949605" y="1097633"/>
                  <a:pt x="944901" y="1102372"/>
                </a:cubicBezTo>
                <a:cubicBezTo>
                  <a:pt x="940559" y="1106747"/>
                  <a:pt x="934045" y="1109299"/>
                  <a:pt x="927894" y="1109299"/>
                </a:cubicBezTo>
                <a:cubicBezTo>
                  <a:pt x="921380" y="1109299"/>
                  <a:pt x="915229" y="1106747"/>
                  <a:pt x="910524" y="1102372"/>
                </a:cubicBezTo>
                <a:cubicBezTo>
                  <a:pt x="906182" y="1097633"/>
                  <a:pt x="903287" y="1091436"/>
                  <a:pt x="903287" y="1084874"/>
                </a:cubicBezTo>
                <a:cubicBezTo>
                  <a:pt x="903287" y="1078677"/>
                  <a:pt x="906182" y="1072116"/>
                  <a:pt x="910524" y="1067741"/>
                </a:cubicBezTo>
                <a:cubicBezTo>
                  <a:pt x="915229" y="1063002"/>
                  <a:pt x="921380" y="1060450"/>
                  <a:pt x="927894" y="1060450"/>
                </a:cubicBezTo>
                <a:close/>
                <a:moveTo>
                  <a:pt x="753142" y="1060450"/>
                </a:moveTo>
                <a:lnTo>
                  <a:pt x="835944" y="1060450"/>
                </a:lnTo>
                <a:cubicBezTo>
                  <a:pt x="849265" y="1060450"/>
                  <a:pt x="860065" y="1071386"/>
                  <a:pt x="860065" y="1084874"/>
                </a:cubicBezTo>
                <a:cubicBezTo>
                  <a:pt x="860065" y="1098362"/>
                  <a:pt x="849265" y="1109299"/>
                  <a:pt x="835944" y="1109299"/>
                </a:cubicBezTo>
                <a:lnTo>
                  <a:pt x="753142" y="1109299"/>
                </a:lnTo>
                <a:cubicBezTo>
                  <a:pt x="739462" y="1109299"/>
                  <a:pt x="728662" y="1098362"/>
                  <a:pt x="728662" y="1084874"/>
                </a:cubicBezTo>
                <a:cubicBezTo>
                  <a:pt x="728662" y="1071386"/>
                  <a:pt x="739462" y="1060450"/>
                  <a:pt x="753142" y="1060450"/>
                </a:cubicBezTo>
                <a:close/>
                <a:moveTo>
                  <a:pt x="463842" y="844951"/>
                </a:moveTo>
                <a:lnTo>
                  <a:pt x="463842" y="917678"/>
                </a:lnTo>
                <a:cubicBezTo>
                  <a:pt x="463842" y="936039"/>
                  <a:pt x="478981" y="951161"/>
                  <a:pt x="497725" y="951161"/>
                </a:cubicBezTo>
                <a:lnTo>
                  <a:pt x="604421" y="951161"/>
                </a:lnTo>
                <a:cubicBezTo>
                  <a:pt x="623165" y="951161"/>
                  <a:pt x="638305" y="936039"/>
                  <a:pt x="638305" y="917678"/>
                </a:cubicBezTo>
                <a:lnTo>
                  <a:pt x="638305" y="844951"/>
                </a:lnTo>
                <a:close/>
                <a:moveTo>
                  <a:pt x="280557" y="831046"/>
                </a:moveTo>
                <a:cubicBezTo>
                  <a:pt x="293130" y="827088"/>
                  <a:pt x="306781" y="834645"/>
                  <a:pt x="310373" y="847239"/>
                </a:cubicBezTo>
                <a:cubicBezTo>
                  <a:pt x="313966" y="860194"/>
                  <a:pt x="306781" y="873509"/>
                  <a:pt x="293849" y="877467"/>
                </a:cubicBezTo>
                <a:lnTo>
                  <a:pt x="178177" y="910933"/>
                </a:lnTo>
                <a:cubicBezTo>
                  <a:pt x="101662" y="932884"/>
                  <a:pt x="48496" y="1003775"/>
                  <a:pt x="48496" y="1083303"/>
                </a:cubicBezTo>
                <a:lnTo>
                  <a:pt x="48496" y="1191258"/>
                </a:lnTo>
                <a:lnTo>
                  <a:pt x="116031" y="1191258"/>
                </a:lnTo>
                <a:cubicBezTo>
                  <a:pt x="129322" y="1191258"/>
                  <a:pt x="140099" y="1202054"/>
                  <a:pt x="140099" y="1215368"/>
                </a:cubicBezTo>
                <a:cubicBezTo>
                  <a:pt x="140099" y="1228683"/>
                  <a:pt x="129322" y="1239478"/>
                  <a:pt x="116031" y="1239478"/>
                </a:cubicBezTo>
                <a:lnTo>
                  <a:pt x="24068" y="1239478"/>
                </a:lnTo>
                <a:cubicBezTo>
                  <a:pt x="10777" y="1239478"/>
                  <a:pt x="0" y="1228683"/>
                  <a:pt x="0" y="1215368"/>
                </a:cubicBezTo>
                <a:lnTo>
                  <a:pt x="0" y="1083303"/>
                </a:lnTo>
                <a:cubicBezTo>
                  <a:pt x="0" y="1033643"/>
                  <a:pt x="15806" y="986142"/>
                  <a:pt x="45981" y="946199"/>
                </a:cubicBezTo>
                <a:cubicBezTo>
                  <a:pt x="75438" y="906255"/>
                  <a:pt x="116749" y="878187"/>
                  <a:pt x="164527" y="864152"/>
                </a:cubicBezTo>
                <a:close/>
                <a:moveTo>
                  <a:pt x="796541" y="825924"/>
                </a:moveTo>
                <a:lnTo>
                  <a:pt x="928611" y="864076"/>
                </a:lnTo>
                <a:cubicBezTo>
                  <a:pt x="976472" y="878113"/>
                  <a:pt x="1017856" y="906187"/>
                  <a:pt x="1047725" y="946139"/>
                </a:cubicBezTo>
                <a:cubicBezTo>
                  <a:pt x="1077593" y="986091"/>
                  <a:pt x="1093427" y="1033601"/>
                  <a:pt x="1093427" y="1083271"/>
                </a:cubicBezTo>
                <a:lnTo>
                  <a:pt x="1093427" y="1215363"/>
                </a:lnTo>
                <a:cubicBezTo>
                  <a:pt x="1093427" y="1228681"/>
                  <a:pt x="1082631" y="1239478"/>
                  <a:pt x="1069317" y="1239478"/>
                </a:cubicBezTo>
                <a:lnTo>
                  <a:pt x="311448" y="1239478"/>
                </a:lnTo>
                <a:cubicBezTo>
                  <a:pt x="298133" y="1239478"/>
                  <a:pt x="287337" y="1228681"/>
                  <a:pt x="287337" y="1215363"/>
                </a:cubicBezTo>
                <a:cubicBezTo>
                  <a:pt x="287337" y="1202046"/>
                  <a:pt x="298133" y="1191248"/>
                  <a:pt x="311448" y="1191248"/>
                </a:cubicBezTo>
                <a:lnTo>
                  <a:pt x="1045206" y="1191248"/>
                </a:lnTo>
                <a:lnTo>
                  <a:pt x="1045206" y="1083271"/>
                </a:lnTo>
                <a:cubicBezTo>
                  <a:pt x="1045206" y="1003727"/>
                  <a:pt x="991586" y="932822"/>
                  <a:pt x="915296" y="910866"/>
                </a:cubicBezTo>
                <a:lnTo>
                  <a:pt x="782866" y="872354"/>
                </a:lnTo>
                <a:cubicBezTo>
                  <a:pt x="770271" y="868755"/>
                  <a:pt x="762714" y="855438"/>
                  <a:pt x="766673" y="842481"/>
                </a:cubicBezTo>
                <a:cubicBezTo>
                  <a:pt x="770271" y="829883"/>
                  <a:pt x="783586" y="822325"/>
                  <a:pt x="796541" y="825924"/>
                </a:cubicBezTo>
                <a:close/>
                <a:moveTo>
                  <a:pt x="546100" y="445197"/>
                </a:moveTo>
                <a:cubicBezTo>
                  <a:pt x="532362" y="445197"/>
                  <a:pt x="521517" y="456016"/>
                  <a:pt x="521517" y="469719"/>
                </a:cubicBezTo>
                <a:cubicBezTo>
                  <a:pt x="521517" y="483062"/>
                  <a:pt x="532362" y="493881"/>
                  <a:pt x="546100" y="493881"/>
                </a:cubicBezTo>
                <a:cubicBezTo>
                  <a:pt x="559114" y="493881"/>
                  <a:pt x="570321" y="483062"/>
                  <a:pt x="570321" y="469719"/>
                </a:cubicBezTo>
                <a:cubicBezTo>
                  <a:pt x="570321" y="456016"/>
                  <a:pt x="559114" y="445197"/>
                  <a:pt x="546100" y="445197"/>
                </a:cubicBezTo>
                <a:close/>
                <a:moveTo>
                  <a:pt x="546100" y="396875"/>
                </a:moveTo>
                <a:cubicBezTo>
                  <a:pt x="586227" y="396875"/>
                  <a:pt x="618763" y="429691"/>
                  <a:pt x="618763" y="469719"/>
                </a:cubicBezTo>
                <a:cubicBezTo>
                  <a:pt x="618763" y="509748"/>
                  <a:pt x="586227" y="542564"/>
                  <a:pt x="546100" y="542564"/>
                </a:cubicBezTo>
                <a:cubicBezTo>
                  <a:pt x="505972" y="542564"/>
                  <a:pt x="473075" y="509748"/>
                  <a:pt x="473075" y="469719"/>
                </a:cubicBezTo>
                <a:cubicBezTo>
                  <a:pt x="473075" y="429691"/>
                  <a:pt x="505972" y="396875"/>
                  <a:pt x="546100" y="396875"/>
                </a:cubicBezTo>
                <a:close/>
                <a:moveTo>
                  <a:pt x="548910" y="179253"/>
                </a:moveTo>
                <a:cubicBezTo>
                  <a:pt x="503132" y="179253"/>
                  <a:pt x="456272" y="191134"/>
                  <a:pt x="410854" y="214896"/>
                </a:cubicBezTo>
                <a:cubicBezTo>
                  <a:pt x="374087" y="234338"/>
                  <a:pt x="343809" y="264581"/>
                  <a:pt x="324344" y="302744"/>
                </a:cubicBezTo>
                <a:cubicBezTo>
                  <a:pt x="255857" y="435956"/>
                  <a:pt x="300193" y="552966"/>
                  <a:pt x="364715" y="618132"/>
                </a:cubicBezTo>
                <a:cubicBezTo>
                  <a:pt x="410133" y="664216"/>
                  <a:pt x="435005" y="726141"/>
                  <a:pt x="435005" y="792387"/>
                </a:cubicBezTo>
                <a:cubicBezTo>
                  <a:pt x="435005" y="794547"/>
                  <a:pt x="436807" y="796347"/>
                  <a:pt x="438970" y="796347"/>
                </a:cubicBezTo>
                <a:lnTo>
                  <a:pt x="524039" y="796347"/>
                </a:lnTo>
                <a:lnTo>
                  <a:pt x="524039" y="619572"/>
                </a:lnTo>
                <a:cubicBezTo>
                  <a:pt x="524039" y="606250"/>
                  <a:pt x="534853" y="595450"/>
                  <a:pt x="548190" y="595450"/>
                </a:cubicBezTo>
                <a:cubicBezTo>
                  <a:pt x="561887" y="595450"/>
                  <a:pt x="572340" y="606250"/>
                  <a:pt x="572340" y="619572"/>
                </a:cubicBezTo>
                <a:lnTo>
                  <a:pt x="572340" y="796347"/>
                </a:lnTo>
                <a:lnTo>
                  <a:pt x="658130" y="796347"/>
                </a:lnTo>
                <a:cubicBezTo>
                  <a:pt x="660293" y="796347"/>
                  <a:pt x="662095" y="794547"/>
                  <a:pt x="662095" y="792387"/>
                </a:cubicBezTo>
                <a:cubicBezTo>
                  <a:pt x="662095" y="726141"/>
                  <a:pt x="686967" y="664216"/>
                  <a:pt x="732745" y="617771"/>
                </a:cubicBezTo>
                <a:cubicBezTo>
                  <a:pt x="780326" y="569527"/>
                  <a:pt x="807000" y="505082"/>
                  <a:pt x="807000" y="437036"/>
                </a:cubicBezTo>
                <a:cubicBezTo>
                  <a:pt x="807000" y="345948"/>
                  <a:pt x="760140" y="263501"/>
                  <a:pt x="681920" y="216337"/>
                </a:cubicBezTo>
                <a:cubicBezTo>
                  <a:pt x="641188" y="191494"/>
                  <a:pt x="595770" y="179253"/>
                  <a:pt x="548910" y="179253"/>
                </a:cubicBezTo>
                <a:close/>
                <a:moveTo>
                  <a:pt x="552019" y="130649"/>
                </a:moveTo>
                <a:cubicBezTo>
                  <a:pt x="606404" y="131189"/>
                  <a:pt x="659391" y="145950"/>
                  <a:pt x="707152" y="174933"/>
                </a:cubicBezTo>
                <a:cubicBezTo>
                  <a:pt x="751489" y="201575"/>
                  <a:pt x="788616" y="239739"/>
                  <a:pt x="814569" y="284382"/>
                </a:cubicBezTo>
                <a:cubicBezTo>
                  <a:pt x="841243" y="330826"/>
                  <a:pt x="855301" y="383391"/>
                  <a:pt x="855301" y="437036"/>
                </a:cubicBezTo>
                <a:cubicBezTo>
                  <a:pt x="855301" y="518043"/>
                  <a:pt x="823941" y="594009"/>
                  <a:pt x="767349" y="651974"/>
                </a:cubicBezTo>
                <a:cubicBezTo>
                  <a:pt x="730582" y="689058"/>
                  <a:pt x="710397" y="739102"/>
                  <a:pt x="710397" y="792387"/>
                </a:cubicBezTo>
                <a:cubicBezTo>
                  <a:pt x="710397" y="810748"/>
                  <a:pt x="701025" y="826950"/>
                  <a:pt x="686606" y="836311"/>
                </a:cubicBezTo>
                <a:lnTo>
                  <a:pt x="686606" y="917678"/>
                </a:lnTo>
                <a:cubicBezTo>
                  <a:pt x="686606" y="963042"/>
                  <a:pt x="649839" y="999765"/>
                  <a:pt x="604421" y="999765"/>
                </a:cubicBezTo>
                <a:lnTo>
                  <a:pt x="497725" y="999765"/>
                </a:lnTo>
                <a:cubicBezTo>
                  <a:pt x="452307" y="999765"/>
                  <a:pt x="415180" y="963042"/>
                  <a:pt x="415180" y="917678"/>
                </a:cubicBezTo>
                <a:lnTo>
                  <a:pt x="415180" y="838831"/>
                </a:lnTo>
                <a:cubicBezTo>
                  <a:pt x="398238" y="830550"/>
                  <a:pt x="386703" y="812908"/>
                  <a:pt x="386703" y="792387"/>
                </a:cubicBezTo>
                <a:cubicBezTo>
                  <a:pt x="386703" y="739102"/>
                  <a:pt x="366518" y="689058"/>
                  <a:pt x="329751" y="651974"/>
                </a:cubicBezTo>
                <a:cubicBezTo>
                  <a:pt x="284693" y="606250"/>
                  <a:pt x="255857" y="548645"/>
                  <a:pt x="245764" y="485640"/>
                </a:cubicBezTo>
                <a:cubicBezTo>
                  <a:pt x="234950" y="417954"/>
                  <a:pt x="247206" y="347028"/>
                  <a:pt x="281089" y="280422"/>
                </a:cubicBezTo>
                <a:cubicBezTo>
                  <a:pt x="305240" y="233618"/>
                  <a:pt x="342367" y="196175"/>
                  <a:pt x="388506" y="171693"/>
                </a:cubicBezTo>
                <a:cubicBezTo>
                  <a:pt x="441854" y="143790"/>
                  <a:pt x="497635" y="130109"/>
                  <a:pt x="552019" y="130649"/>
                </a:cubicBezTo>
                <a:close/>
                <a:moveTo>
                  <a:pt x="755759" y="35763"/>
                </a:moveTo>
                <a:cubicBezTo>
                  <a:pt x="761920" y="35763"/>
                  <a:pt x="768171" y="38187"/>
                  <a:pt x="772993" y="43037"/>
                </a:cubicBezTo>
                <a:cubicBezTo>
                  <a:pt x="782280" y="52376"/>
                  <a:pt x="782280" y="67463"/>
                  <a:pt x="772993" y="77162"/>
                </a:cubicBezTo>
                <a:lnTo>
                  <a:pt x="725844" y="124219"/>
                </a:lnTo>
                <a:cubicBezTo>
                  <a:pt x="721201" y="128889"/>
                  <a:pt x="715129" y="131404"/>
                  <a:pt x="709057" y="131404"/>
                </a:cubicBezTo>
                <a:cubicBezTo>
                  <a:pt x="702984" y="131404"/>
                  <a:pt x="696555" y="128889"/>
                  <a:pt x="691912" y="124219"/>
                </a:cubicBezTo>
                <a:cubicBezTo>
                  <a:pt x="682625" y="114880"/>
                  <a:pt x="682625" y="99433"/>
                  <a:pt x="691912" y="90094"/>
                </a:cubicBezTo>
                <a:lnTo>
                  <a:pt x="739060" y="43037"/>
                </a:lnTo>
                <a:cubicBezTo>
                  <a:pt x="743525" y="38187"/>
                  <a:pt x="749597" y="35763"/>
                  <a:pt x="755759" y="35763"/>
                </a:cubicBezTo>
                <a:close/>
                <a:moveTo>
                  <a:pt x="337725" y="35754"/>
                </a:moveTo>
                <a:cubicBezTo>
                  <a:pt x="343962" y="35754"/>
                  <a:pt x="350199" y="38170"/>
                  <a:pt x="354899" y="43001"/>
                </a:cubicBezTo>
                <a:lnTo>
                  <a:pt x="402626" y="90245"/>
                </a:lnTo>
                <a:cubicBezTo>
                  <a:pt x="412388" y="99551"/>
                  <a:pt x="412388" y="114941"/>
                  <a:pt x="402626" y="124247"/>
                </a:cubicBezTo>
                <a:cubicBezTo>
                  <a:pt x="397926" y="128899"/>
                  <a:pt x="391779" y="131405"/>
                  <a:pt x="385632" y="131405"/>
                </a:cubicBezTo>
                <a:cubicBezTo>
                  <a:pt x="379486" y="131405"/>
                  <a:pt x="373339" y="128899"/>
                  <a:pt x="368277" y="124247"/>
                </a:cubicBezTo>
                <a:lnTo>
                  <a:pt x="320551" y="76645"/>
                </a:lnTo>
                <a:cubicBezTo>
                  <a:pt x="311150" y="67339"/>
                  <a:pt x="311150" y="51949"/>
                  <a:pt x="320551" y="43001"/>
                </a:cubicBezTo>
                <a:cubicBezTo>
                  <a:pt x="325251" y="38170"/>
                  <a:pt x="331488" y="35754"/>
                  <a:pt x="337725" y="35754"/>
                </a:cubicBezTo>
                <a:close/>
                <a:moveTo>
                  <a:pt x="548481" y="0"/>
                </a:moveTo>
                <a:cubicBezTo>
                  <a:pt x="561869" y="0"/>
                  <a:pt x="572725" y="10417"/>
                  <a:pt x="572725" y="24067"/>
                </a:cubicBezTo>
                <a:lnTo>
                  <a:pt x="572725" y="73998"/>
                </a:lnTo>
                <a:cubicBezTo>
                  <a:pt x="572725" y="87289"/>
                  <a:pt x="561869" y="98066"/>
                  <a:pt x="548481" y="98066"/>
                </a:cubicBezTo>
                <a:cubicBezTo>
                  <a:pt x="535092" y="98066"/>
                  <a:pt x="523875" y="87289"/>
                  <a:pt x="523875" y="73998"/>
                </a:cubicBezTo>
                <a:lnTo>
                  <a:pt x="523875" y="24067"/>
                </a:lnTo>
                <a:cubicBezTo>
                  <a:pt x="523875" y="10417"/>
                  <a:pt x="535092" y="0"/>
                  <a:pt x="548481" y="0"/>
                </a:cubicBezTo>
                <a:close/>
              </a:path>
            </a:pathLst>
          </a:custGeom>
          <a:solidFill>
            <a:schemeClr val="bg2"/>
          </a:solidFill>
          <a:ln>
            <a:noFill/>
          </a:ln>
          <a:effectLst/>
        </p:spPr>
        <p:txBody>
          <a:bodyPr wrap="square" anchor="ctr">
            <a:noAutofit/>
          </a:bodyPr>
          <a:lstStyle/>
          <a:p>
            <a:endParaRPr lang="en-US" dirty="0">
              <a:latin typeface="Lato Light" panose="020F0502020204030203" pitchFamily="34" charset="0"/>
            </a:endParaRPr>
          </a:p>
        </p:txBody>
      </p:sp>
      <p:sp>
        <p:nvSpPr>
          <p:cNvPr id="83" name="Subtitle 2">
            <a:extLst>
              <a:ext uri="{FF2B5EF4-FFF2-40B4-BE49-F238E27FC236}">
                <a16:creationId xmlns:a16="http://schemas.microsoft.com/office/drawing/2014/main" id="{9FBBCA6F-2C43-634C-AD08-DC65BB9353A0}"/>
              </a:ext>
            </a:extLst>
          </p:cNvPr>
          <p:cNvSpPr txBox="1">
            <a:spLocks/>
          </p:cNvSpPr>
          <p:nvPr/>
        </p:nvSpPr>
        <p:spPr>
          <a:xfrm>
            <a:off x="2040660" y="7793524"/>
            <a:ext cx="3196358" cy="3636380"/>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It’s important to realize that by implementing change, you require employees to step outside of their comfort zone. They aren’t going to do so.</a:t>
            </a:r>
          </a:p>
        </p:txBody>
      </p:sp>
      <p:sp>
        <p:nvSpPr>
          <p:cNvPr id="84" name="Subtitle 2">
            <a:extLst>
              <a:ext uri="{FF2B5EF4-FFF2-40B4-BE49-F238E27FC236}">
                <a16:creationId xmlns:a16="http://schemas.microsoft.com/office/drawing/2014/main" id="{4FF8E302-0F1A-424F-BC46-AC4064AD2B5F}"/>
              </a:ext>
            </a:extLst>
          </p:cNvPr>
          <p:cNvSpPr txBox="1">
            <a:spLocks/>
          </p:cNvSpPr>
          <p:nvPr/>
        </p:nvSpPr>
        <p:spPr>
          <a:xfrm>
            <a:off x="6317902" y="7793524"/>
            <a:ext cx="3191858"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Understanding that there’s a need for change and wanting change to happen are two different things. When people honestly want to see positive change.</a:t>
            </a:r>
          </a:p>
        </p:txBody>
      </p:sp>
      <p:sp>
        <p:nvSpPr>
          <p:cNvPr id="85" name="Subtitle 2">
            <a:extLst>
              <a:ext uri="{FF2B5EF4-FFF2-40B4-BE49-F238E27FC236}">
                <a16:creationId xmlns:a16="http://schemas.microsoft.com/office/drawing/2014/main" id="{88198F38-F185-554A-B7A1-7DEA7850CB00}"/>
              </a:ext>
            </a:extLst>
          </p:cNvPr>
          <p:cNvSpPr txBox="1">
            <a:spLocks/>
          </p:cNvSpPr>
          <p:nvPr/>
        </p:nvSpPr>
        <p:spPr>
          <a:xfrm>
            <a:off x="10595148" y="7793524"/>
            <a:ext cx="3187354"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There’s no point in trying to implement change unless the people whose jobs are changing know how to get things done. Getting through this step could be.</a:t>
            </a:r>
          </a:p>
        </p:txBody>
      </p:sp>
      <p:sp>
        <p:nvSpPr>
          <p:cNvPr id="86" name="Subtitle 2">
            <a:extLst>
              <a:ext uri="{FF2B5EF4-FFF2-40B4-BE49-F238E27FC236}">
                <a16:creationId xmlns:a16="http://schemas.microsoft.com/office/drawing/2014/main" id="{2464D0EE-A335-024D-8314-0F051E55927E}"/>
              </a:ext>
            </a:extLst>
          </p:cNvPr>
          <p:cNvSpPr txBox="1">
            <a:spLocks/>
          </p:cNvSpPr>
          <p:nvPr/>
        </p:nvSpPr>
        <p:spPr>
          <a:xfrm>
            <a:off x="19140630" y="7793523"/>
            <a:ext cx="3196360" cy="3636380"/>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During this stage, you should also be on the lookout for areas where the new process isn’t serving you or is demotivating your staff. For instance, if you’ve. </a:t>
            </a:r>
          </a:p>
        </p:txBody>
      </p:sp>
      <p:sp>
        <p:nvSpPr>
          <p:cNvPr id="87" name="Subtitle 2">
            <a:extLst>
              <a:ext uri="{FF2B5EF4-FFF2-40B4-BE49-F238E27FC236}">
                <a16:creationId xmlns:a16="http://schemas.microsoft.com/office/drawing/2014/main" id="{74265F97-B99B-A042-92CD-4EE163341DFF}"/>
              </a:ext>
            </a:extLst>
          </p:cNvPr>
          <p:cNvSpPr txBox="1">
            <a:spLocks/>
          </p:cNvSpPr>
          <p:nvPr/>
        </p:nvSpPr>
        <p:spPr>
          <a:xfrm>
            <a:off x="14872392" y="7793523"/>
            <a:ext cx="3182852" cy="3636380"/>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Knowing how to do something doesn’t necessarily mean that you can do it in practice. Here’s a simple example. When you were a kid, you knew that to ride.</a:t>
            </a:r>
          </a:p>
        </p:txBody>
      </p:sp>
    </p:spTree>
    <p:extLst>
      <p:ext uri="{BB962C8B-B14F-4D97-AF65-F5344CB8AC3E}">
        <p14:creationId xmlns:p14="http://schemas.microsoft.com/office/powerpoint/2010/main" val="3377620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536AB451-7FBD-864E-A583-FBF513FEFA04}"/>
              </a:ext>
            </a:extLst>
          </p:cNvPr>
          <p:cNvSpPr txBox="1"/>
          <p:nvPr/>
        </p:nvSpPr>
        <p:spPr>
          <a:xfrm>
            <a:off x="7975187" y="612372"/>
            <a:ext cx="842730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ADKAR INFOGRAPHIC</a:t>
            </a:r>
          </a:p>
        </p:txBody>
      </p:sp>
      <p:sp>
        <p:nvSpPr>
          <p:cNvPr id="40" name="TextBox 39">
            <a:extLst>
              <a:ext uri="{FF2B5EF4-FFF2-40B4-BE49-F238E27FC236}">
                <a16:creationId xmlns:a16="http://schemas.microsoft.com/office/drawing/2014/main" id="{31A81421-6489-4C40-9F60-9A3A785270C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 name="Chevron 1">
            <a:extLst>
              <a:ext uri="{FF2B5EF4-FFF2-40B4-BE49-F238E27FC236}">
                <a16:creationId xmlns:a16="http://schemas.microsoft.com/office/drawing/2014/main" id="{AA9ABAD9-0209-0941-A501-739ADC6FC195}"/>
              </a:ext>
            </a:extLst>
          </p:cNvPr>
          <p:cNvSpPr/>
          <p:nvPr/>
        </p:nvSpPr>
        <p:spPr>
          <a:xfrm>
            <a:off x="1606860" y="4038599"/>
            <a:ext cx="4873442" cy="254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TextBox 2">
            <a:extLst>
              <a:ext uri="{FF2B5EF4-FFF2-40B4-BE49-F238E27FC236}">
                <a16:creationId xmlns:a16="http://schemas.microsoft.com/office/drawing/2014/main" id="{221C6581-F682-C84C-9D6F-F4E12C41233F}"/>
              </a:ext>
            </a:extLst>
          </p:cNvPr>
          <p:cNvSpPr txBox="1"/>
          <p:nvPr/>
        </p:nvSpPr>
        <p:spPr>
          <a:xfrm>
            <a:off x="3298826" y="4200603"/>
            <a:ext cx="1489510" cy="2215991"/>
          </a:xfrm>
          <a:prstGeom prst="rect">
            <a:avLst/>
          </a:prstGeom>
          <a:noFill/>
        </p:spPr>
        <p:txBody>
          <a:bodyPr wrap="none" rtlCol="0" anchor="ctr">
            <a:spAutoFit/>
          </a:bodyPr>
          <a:lstStyle/>
          <a:p>
            <a:pPr algn="ctr"/>
            <a:r>
              <a:rPr lang="en-US" sz="13800" b="1" dirty="0">
                <a:solidFill>
                  <a:schemeClr val="bg1"/>
                </a:solidFill>
                <a:latin typeface="Poppins" pitchFamily="2" charset="77"/>
                <a:cs typeface="Poppins" pitchFamily="2" charset="77"/>
              </a:rPr>
              <a:t>A</a:t>
            </a:r>
          </a:p>
        </p:txBody>
      </p:sp>
      <p:sp>
        <p:nvSpPr>
          <p:cNvPr id="6" name="Chevron 5">
            <a:extLst>
              <a:ext uri="{FF2B5EF4-FFF2-40B4-BE49-F238E27FC236}">
                <a16:creationId xmlns:a16="http://schemas.microsoft.com/office/drawing/2014/main" id="{C053377A-65D8-914E-B3F5-6F2E43D25CD3}"/>
              </a:ext>
            </a:extLst>
          </p:cNvPr>
          <p:cNvSpPr/>
          <p:nvPr/>
        </p:nvSpPr>
        <p:spPr>
          <a:xfrm>
            <a:off x="5679482" y="4038599"/>
            <a:ext cx="4873442" cy="254000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TextBox 6">
            <a:extLst>
              <a:ext uri="{FF2B5EF4-FFF2-40B4-BE49-F238E27FC236}">
                <a16:creationId xmlns:a16="http://schemas.microsoft.com/office/drawing/2014/main" id="{2FF83914-6AA0-2A46-B734-23799264CC97}"/>
              </a:ext>
            </a:extLst>
          </p:cNvPr>
          <p:cNvSpPr txBox="1"/>
          <p:nvPr/>
        </p:nvSpPr>
        <p:spPr>
          <a:xfrm>
            <a:off x="7380264" y="4200603"/>
            <a:ext cx="1471878" cy="2215991"/>
          </a:xfrm>
          <a:prstGeom prst="rect">
            <a:avLst/>
          </a:prstGeom>
          <a:noFill/>
        </p:spPr>
        <p:txBody>
          <a:bodyPr wrap="none" rtlCol="0" anchor="ctr">
            <a:spAutoFit/>
          </a:bodyPr>
          <a:lstStyle/>
          <a:p>
            <a:pPr algn="ctr"/>
            <a:r>
              <a:rPr lang="en-US" sz="13800" b="1" dirty="0">
                <a:solidFill>
                  <a:schemeClr val="bg1"/>
                </a:solidFill>
                <a:latin typeface="Poppins" pitchFamily="2" charset="77"/>
                <a:cs typeface="Poppins" pitchFamily="2" charset="77"/>
              </a:rPr>
              <a:t>D</a:t>
            </a:r>
          </a:p>
        </p:txBody>
      </p:sp>
      <p:sp>
        <p:nvSpPr>
          <p:cNvPr id="9" name="Chevron 8">
            <a:extLst>
              <a:ext uri="{FF2B5EF4-FFF2-40B4-BE49-F238E27FC236}">
                <a16:creationId xmlns:a16="http://schemas.microsoft.com/office/drawing/2014/main" id="{FFDF1DBE-D5AC-1A47-9E58-1CDDBDF570BE}"/>
              </a:ext>
            </a:extLst>
          </p:cNvPr>
          <p:cNvSpPr/>
          <p:nvPr/>
        </p:nvSpPr>
        <p:spPr>
          <a:xfrm>
            <a:off x="9752104" y="4038599"/>
            <a:ext cx="4873442" cy="254000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TextBox 9">
            <a:extLst>
              <a:ext uri="{FF2B5EF4-FFF2-40B4-BE49-F238E27FC236}">
                <a16:creationId xmlns:a16="http://schemas.microsoft.com/office/drawing/2014/main" id="{39268901-49C8-0B4A-8E04-2718EE3378B8}"/>
              </a:ext>
            </a:extLst>
          </p:cNvPr>
          <p:cNvSpPr txBox="1"/>
          <p:nvPr/>
        </p:nvSpPr>
        <p:spPr>
          <a:xfrm>
            <a:off x="11480137" y="4200603"/>
            <a:ext cx="1417376" cy="2215991"/>
          </a:xfrm>
          <a:prstGeom prst="rect">
            <a:avLst/>
          </a:prstGeom>
          <a:noFill/>
        </p:spPr>
        <p:txBody>
          <a:bodyPr wrap="none" rtlCol="0" anchor="ctr">
            <a:spAutoFit/>
          </a:bodyPr>
          <a:lstStyle/>
          <a:p>
            <a:pPr algn="ctr"/>
            <a:r>
              <a:rPr lang="en-US" sz="13800" b="1" dirty="0">
                <a:solidFill>
                  <a:schemeClr val="bg1"/>
                </a:solidFill>
                <a:latin typeface="Poppins" pitchFamily="2" charset="77"/>
                <a:cs typeface="Poppins" pitchFamily="2" charset="77"/>
              </a:rPr>
              <a:t>K</a:t>
            </a:r>
          </a:p>
        </p:txBody>
      </p:sp>
      <p:sp>
        <p:nvSpPr>
          <p:cNvPr id="12" name="Chevron 11">
            <a:extLst>
              <a:ext uri="{FF2B5EF4-FFF2-40B4-BE49-F238E27FC236}">
                <a16:creationId xmlns:a16="http://schemas.microsoft.com/office/drawing/2014/main" id="{FC015D9B-F52B-A644-83FB-82581E092745}"/>
              </a:ext>
            </a:extLst>
          </p:cNvPr>
          <p:cNvSpPr/>
          <p:nvPr/>
        </p:nvSpPr>
        <p:spPr>
          <a:xfrm>
            <a:off x="13824726" y="4038599"/>
            <a:ext cx="4873442" cy="2540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TextBox 12">
            <a:extLst>
              <a:ext uri="{FF2B5EF4-FFF2-40B4-BE49-F238E27FC236}">
                <a16:creationId xmlns:a16="http://schemas.microsoft.com/office/drawing/2014/main" id="{1DFD0997-9DFF-6A4D-97C9-46F79AAB3445}"/>
              </a:ext>
            </a:extLst>
          </p:cNvPr>
          <p:cNvSpPr txBox="1"/>
          <p:nvPr/>
        </p:nvSpPr>
        <p:spPr>
          <a:xfrm>
            <a:off x="15516692" y="4200603"/>
            <a:ext cx="1489510" cy="2215991"/>
          </a:xfrm>
          <a:prstGeom prst="rect">
            <a:avLst/>
          </a:prstGeom>
          <a:noFill/>
        </p:spPr>
        <p:txBody>
          <a:bodyPr wrap="none" rtlCol="0" anchor="ctr">
            <a:spAutoFit/>
          </a:bodyPr>
          <a:lstStyle/>
          <a:p>
            <a:pPr algn="ctr"/>
            <a:r>
              <a:rPr lang="en-US" sz="13800" b="1" dirty="0">
                <a:solidFill>
                  <a:schemeClr val="bg1"/>
                </a:solidFill>
                <a:latin typeface="Poppins" pitchFamily="2" charset="77"/>
                <a:cs typeface="Poppins" pitchFamily="2" charset="77"/>
              </a:rPr>
              <a:t>A</a:t>
            </a:r>
          </a:p>
        </p:txBody>
      </p:sp>
      <p:sp>
        <p:nvSpPr>
          <p:cNvPr id="15" name="Chevron 14">
            <a:extLst>
              <a:ext uri="{FF2B5EF4-FFF2-40B4-BE49-F238E27FC236}">
                <a16:creationId xmlns:a16="http://schemas.microsoft.com/office/drawing/2014/main" id="{70DCDCA1-A720-4F4F-87E6-85E9DFFDBA43}"/>
              </a:ext>
            </a:extLst>
          </p:cNvPr>
          <p:cNvSpPr/>
          <p:nvPr/>
        </p:nvSpPr>
        <p:spPr>
          <a:xfrm>
            <a:off x="17897348" y="4038599"/>
            <a:ext cx="4873442" cy="2540000"/>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TextBox 15">
            <a:extLst>
              <a:ext uri="{FF2B5EF4-FFF2-40B4-BE49-F238E27FC236}">
                <a16:creationId xmlns:a16="http://schemas.microsoft.com/office/drawing/2014/main" id="{52347900-DD9A-1747-9807-025A10A713A1}"/>
              </a:ext>
            </a:extLst>
          </p:cNvPr>
          <p:cNvSpPr txBox="1"/>
          <p:nvPr/>
        </p:nvSpPr>
        <p:spPr>
          <a:xfrm>
            <a:off x="19664655" y="4200603"/>
            <a:ext cx="1338829" cy="2215991"/>
          </a:xfrm>
          <a:prstGeom prst="rect">
            <a:avLst/>
          </a:prstGeom>
          <a:noFill/>
        </p:spPr>
        <p:txBody>
          <a:bodyPr wrap="none" rtlCol="0" anchor="ctr">
            <a:spAutoFit/>
          </a:bodyPr>
          <a:lstStyle/>
          <a:p>
            <a:pPr algn="ctr"/>
            <a:r>
              <a:rPr lang="en-US" sz="13800" b="1" dirty="0">
                <a:solidFill>
                  <a:schemeClr val="bg1"/>
                </a:solidFill>
                <a:latin typeface="Poppins" pitchFamily="2" charset="77"/>
                <a:cs typeface="Poppins" pitchFamily="2" charset="77"/>
              </a:rPr>
              <a:t>R</a:t>
            </a:r>
          </a:p>
        </p:txBody>
      </p:sp>
      <p:sp>
        <p:nvSpPr>
          <p:cNvPr id="17" name="TextBox 16">
            <a:extLst>
              <a:ext uri="{FF2B5EF4-FFF2-40B4-BE49-F238E27FC236}">
                <a16:creationId xmlns:a16="http://schemas.microsoft.com/office/drawing/2014/main" id="{E46904D9-9504-034D-BCF4-8E8B9963FF17}"/>
              </a:ext>
            </a:extLst>
          </p:cNvPr>
          <p:cNvSpPr txBox="1"/>
          <p:nvPr/>
        </p:nvSpPr>
        <p:spPr>
          <a:xfrm>
            <a:off x="2671250" y="7157113"/>
            <a:ext cx="2744662"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AWARENESS</a:t>
            </a:r>
          </a:p>
        </p:txBody>
      </p:sp>
      <p:sp>
        <p:nvSpPr>
          <p:cNvPr id="18" name="TextBox 17">
            <a:extLst>
              <a:ext uri="{FF2B5EF4-FFF2-40B4-BE49-F238E27FC236}">
                <a16:creationId xmlns:a16="http://schemas.microsoft.com/office/drawing/2014/main" id="{40D9CBC2-8B5E-E34C-B366-91A20850A5DA}"/>
              </a:ext>
            </a:extLst>
          </p:cNvPr>
          <p:cNvSpPr txBox="1"/>
          <p:nvPr/>
        </p:nvSpPr>
        <p:spPr>
          <a:xfrm>
            <a:off x="7332977" y="7157113"/>
            <a:ext cx="1566455"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DESIRE</a:t>
            </a:r>
          </a:p>
        </p:txBody>
      </p:sp>
      <p:sp>
        <p:nvSpPr>
          <p:cNvPr id="19" name="TextBox 18">
            <a:extLst>
              <a:ext uri="{FF2B5EF4-FFF2-40B4-BE49-F238E27FC236}">
                <a16:creationId xmlns:a16="http://schemas.microsoft.com/office/drawing/2014/main" id="{B32C1081-6AE1-4D4F-8B74-A5A46E88F959}"/>
              </a:ext>
            </a:extLst>
          </p:cNvPr>
          <p:cNvSpPr txBox="1"/>
          <p:nvPr/>
        </p:nvSpPr>
        <p:spPr>
          <a:xfrm>
            <a:off x="10798061" y="7157113"/>
            <a:ext cx="2781532"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KNOWLEDGE</a:t>
            </a:r>
          </a:p>
        </p:txBody>
      </p:sp>
      <p:sp>
        <p:nvSpPr>
          <p:cNvPr id="20" name="TextBox 19">
            <a:extLst>
              <a:ext uri="{FF2B5EF4-FFF2-40B4-BE49-F238E27FC236}">
                <a16:creationId xmlns:a16="http://schemas.microsoft.com/office/drawing/2014/main" id="{00E77C23-E0DE-1546-A766-6A7EAA0EE028}"/>
              </a:ext>
            </a:extLst>
          </p:cNvPr>
          <p:cNvSpPr txBox="1"/>
          <p:nvPr/>
        </p:nvSpPr>
        <p:spPr>
          <a:xfrm>
            <a:off x="15403683" y="7157113"/>
            <a:ext cx="1715534"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ABILITY</a:t>
            </a:r>
          </a:p>
        </p:txBody>
      </p:sp>
      <p:sp>
        <p:nvSpPr>
          <p:cNvPr id="21" name="TextBox 20">
            <a:extLst>
              <a:ext uri="{FF2B5EF4-FFF2-40B4-BE49-F238E27FC236}">
                <a16:creationId xmlns:a16="http://schemas.microsoft.com/office/drawing/2014/main" id="{24279A00-9DA5-1F43-ACC6-85109064C1AE}"/>
              </a:ext>
            </a:extLst>
          </p:cNvPr>
          <p:cNvSpPr txBox="1"/>
          <p:nvPr/>
        </p:nvSpPr>
        <p:spPr>
          <a:xfrm>
            <a:off x="18532938" y="7157113"/>
            <a:ext cx="3602269"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REINFORCEMENT</a:t>
            </a:r>
          </a:p>
        </p:txBody>
      </p:sp>
      <p:sp>
        <p:nvSpPr>
          <p:cNvPr id="26" name="Pentagon 25">
            <a:extLst>
              <a:ext uri="{FF2B5EF4-FFF2-40B4-BE49-F238E27FC236}">
                <a16:creationId xmlns:a16="http://schemas.microsoft.com/office/drawing/2014/main" id="{D95F8E14-5408-C249-A91F-C8DD09C5E2DE}"/>
              </a:ext>
            </a:extLst>
          </p:cNvPr>
          <p:cNvSpPr/>
          <p:nvPr/>
        </p:nvSpPr>
        <p:spPr>
          <a:xfrm>
            <a:off x="18493472" y="2954339"/>
            <a:ext cx="3681196" cy="812124"/>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Pentagon 24">
            <a:extLst>
              <a:ext uri="{FF2B5EF4-FFF2-40B4-BE49-F238E27FC236}">
                <a16:creationId xmlns:a16="http://schemas.microsoft.com/office/drawing/2014/main" id="{A4BE2AF1-717A-8346-8125-7E2AA45E613A}"/>
              </a:ext>
            </a:extLst>
          </p:cNvPr>
          <p:cNvSpPr/>
          <p:nvPr/>
        </p:nvSpPr>
        <p:spPr>
          <a:xfrm>
            <a:off x="14420849" y="2954339"/>
            <a:ext cx="3681196" cy="812124"/>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Pentagon 23">
            <a:extLst>
              <a:ext uri="{FF2B5EF4-FFF2-40B4-BE49-F238E27FC236}">
                <a16:creationId xmlns:a16="http://schemas.microsoft.com/office/drawing/2014/main" id="{C5CFC9C1-FBE0-0F4C-A705-C2FD6591F28E}"/>
              </a:ext>
            </a:extLst>
          </p:cNvPr>
          <p:cNvSpPr/>
          <p:nvPr/>
        </p:nvSpPr>
        <p:spPr>
          <a:xfrm>
            <a:off x="10348227" y="2954339"/>
            <a:ext cx="3681196" cy="812124"/>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Pentagon 22">
            <a:extLst>
              <a:ext uri="{FF2B5EF4-FFF2-40B4-BE49-F238E27FC236}">
                <a16:creationId xmlns:a16="http://schemas.microsoft.com/office/drawing/2014/main" id="{76290C3E-76B5-614D-81E7-7184A32C35A7}"/>
              </a:ext>
            </a:extLst>
          </p:cNvPr>
          <p:cNvSpPr/>
          <p:nvPr/>
        </p:nvSpPr>
        <p:spPr>
          <a:xfrm>
            <a:off x="6275605" y="2954339"/>
            <a:ext cx="3681196" cy="81212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Pentagon 21">
            <a:extLst>
              <a:ext uri="{FF2B5EF4-FFF2-40B4-BE49-F238E27FC236}">
                <a16:creationId xmlns:a16="http://schemas.microsoft.com/office/drawing/2014/main" id="{5FA66624-D2F1-D448-9F50-248494B1710F}"/>
              </a:ext>
            </a:extLst>
          </p:cNvPr>
          <p:cNvSpPr/>
          <p:nvPr/>
        </p:nvSpPr>
        <p:spPr>
          <a:xfrm>
            <a:off x="2202983" y="2954339"/>
            <a:ext cx="3681196" cy="812124"/>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TextBox 26">
            <a:extLst>
              <a:ext uri="{FF2B5EF4-FFF2-40B4-BE49-F238E27FC236}">
                <a16:creationId xmlns:a16="http://schemas.microsoft.com/office/drawing/2014/main" id="{F0798D00-8608-F14B-B927-89C81B99747E}"/>
              </a:ext>
            </a:extLst>
          </p:cNvPr>
          <p:cNvSpPr txBox="1"/>
          <p:nvPr/>
        </p:nvSpPr>
        <p:spPr>
          <a:xfrm>
            <a:off x="2257675" y="3129567"/>
            <a:ext cx="3571812"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PRE-CONTEMPLATION</a:t>
            </a:r>
          </a:p>
        </p:txBody>
      </p:sp>
      <p:sp>
        <p:nvSpPr>
          <p:cNvPr id="28" name="TextBox 27">
            <a:extLst>
              <a:ext uri="{FF2B5EF4-FFF2-40B4-BE49-F238E27FC236}">
                <a16:creationId xmlns:a16="http://schemas.microsoft.com/office/drawing/2014/main" id="{6E7EE8F2-2A3A-0047-BCA6-86EC04873E54}"/>
              </a:ext>
            </a:extLst>
          </p:cNvPr>
          <p:cNvSpPr txBox="1"/>
          <p:nvPr/>
        </p:nvSpPr>
        <p:spPr>
          <a:xfrm>
            <a:off x="6698988" y="3129567"/>
            <a:ext cx="2834429"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CONTEMPLATION</a:t>
            </a:r>
          </a:p>
        </p:txBody>
      </p:sp>
      <p:sp>
        <p:nvSpPr>
          <p:cNvPr id="29" name="TextBox 28">
            <a:extLst>
              <a:ext uri="{FF2B5EF4-FFF2-40B4-BE49-F238E27FC236}">
                <a16:creationId xmlns:a16="http://schemas.microsoft.com/office/drawing/2014/main" id="{D18584D4-DC1C-2247-9967-49DD39F20635}"/>
              </a:ext>
            </a:extLst>
          </p:cNvPr>
          <p:cNvSpPr txBox="1"/>
          <p:nvPr/>
        </p:nvSpPr>
        <p:spPr>
          <a:xfrm>
            <a:off x="11020073" y="3129567"/>
            <a:ext cx="2337499"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PREPARATION</a:t>
            </a:r>
          </a:p>
        </p:txBody>
      </p:sp>
      <p:sp>
        <p:nvSpPr>
          <p:cNvPr id="30" name="TextBox 29">
            <a:extLst>
              <a:ext uri="{FF2B5EF4-FFF2-40B4-BE49-F238E27FC236}">
                <a16:creationId xmlns:a16="http://schemas.microsoft.com/office/drawing/2014/main" id="{9173310D-4FBC-B04B-B6D9-C2F430C4ADAD}"/>
              </a:ext>
            </a:extLst>
          </p:cNvPr>
          <p:cNvSpPr txBox="1"/>
          <p:nvPr/>
        </p:nvSpPr>
        <p:spPr>
          <a:xfrm>
            <a:off x="15565585" y="3129567"/>
            <a:ext cx="1391728"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ACTION</a:t>
            </a:r>
          </a:p>
        </p:txBody>
      </p:sp>
      <p:sp>
        <p:nvSpPr>
          <p:cNvPr id="31" name="TextBox 30">
            <a:extLst>
              <a:ext uri="{FF2B5EF4-FFF2-40B4-BE49-F238E27FC236}">
                <a16:creationId xmlns:a16="http://schemas.microsoft.com/office/drawing/2014/main" id="{0C045735-FD0A-A945-B849-A6E62A8A1A5A}"/>
              </a:ext>
            </a:extLst>
          </p:cNvPr>
          <p:cNvSpPr txBox="1"/>
          <p:nvPr/>
        </p:nvSpPr>
        <p:spPr>
          <a:xfrm>
            <a:off x="19106811" y="3129567"/>
            <a:ext cx="2454519"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MAINTENANCE</a:t>
            </a:r>
          </a:p>
        </p:txBody>
      </p:sp>
      <p:sp>
        <p:nvSpPr>
          <p:cNvPr id="33" name="Subtitle 2">
            <a:extLst>
              <a:ext uri="{FF2B5EF4-FFF2-40B4-BE49-F238E27FC236}">
                <a16:creationId xmlns:a16="http://schemas.microsoft.com/office/drawing/2014/main" id="{FFA7C126-371A-1B4C-9E87-C579FBA91D83}"/>
              </a:ext>
            </a:extLst>
          </p:cNvPr>
          <p:cNvSpPr txBox="1">
            <a:spLocks/>
          </p:cNvSpPr>
          <p:nvPr/>
        </p:nvSpPr>
        <p:spPr>
          <a:xfrm>
            <a:off x="2202982" y="7878923"/>
            <a:ext cx="3681198"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It’s important to realize that by implementing change, you require employees to step outside of their comfort zone. They aren’t going to do so willingly unless you can.</a:t>
            </a:r>
          </a:p>
        </p:txBody>
      </p:sp>
      <p:sp>
        <p:nvSpPr>
          <p:cNvPr id="34" name="Subtitle 2">
            <a:extLst>
              <a:ext uri="{FF2B5EF4-FFF2-40B4-BE49-F238E27FC236}">
                <a16:creationId xmlns:a16="http://schemas.microsoft.com/office/drawing/2014/main" id="{44E5C19F-1A20-1E44-943A-E3DC89E4102E}"/>
              </a:ext>
            </a:extLst>
          </p:cNvPr>
          <p:cNvSpPr txBox="1">
            <a:spLocks/>
          </p:cNvSpPr>
          <p:nvPr/>
        </p:nvSpPr>
        <p:spPr>
          <a:xfrm>
            <a:off x="6275603" y="7878923"/>
            <a:ext cx="3681198"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Understanding that there’s a need for change and wanting change to happen are two different things. When people honestly want to see positive change, they’ll go.</a:t>
            </a:r>
          </a:p>
        </p:txBody>
      </p:sp>
      <p:sp>
        <p:nvSpPr>
          <p:cNvPr id="35" name="Subtitle 2">
            <a:extLst>
              <a:ext uri="{FF2B5EF4-FFF2-40B4-BE49-F238E27FC236}">
                <a16:creationId xmlns:a16="http://schemas.microsoft.com/office/drawing/2014/main" id="{242E36E2-531E-0C49-A3E5-629E8E090A3D}"/>
              </a:ext>
            </a:extLst>
          </p:cNvPr>
          <p:cNvSpPr txBox="1">
            <a:spLocks/>
          </p:cNvSpPr>
          <p:nvPr/>
        </p:nvSpPr>
        <p:spPr>
          <a:xfrm>
            <a:off x="10348226" y="7878923"/>
            <a:ext cx="3681198"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There’s no point in trying to implement change unless the people whose jobs are changing know how to get things done. Getting through this step could be as simple as.</a:t>
            </a:r>
          </a:p>
        </p:txBody>
      </p:sp>
      <p:sp>
        <p:nvSpPr>
          <p:cNvPr id="36" name="Subtitle 2">
            <a:extLst>
              <a:ext uri="{FF2B5EF4-FFF2-40B4-BE49-F238E27FC236}">
                <a16:creationId xmlns:a16="http://schemas.microsoft.com/office/drawing/2014/main" id="{C9C06CDA-A676-6842-ACB3-A26AF32D5F0E}"/>
              </a:ext>
            </a:extLst>
          </p:cNvPr>
          <p:cNvSpPr txBox="1">
            <a:spLocks/>
          </p:cNvSpPr>
          <p:nvPr/>
        </p:nvSpPr>
        <p:spPr>
          <a:xfrm>
            <a:off x="14420851" y="7878923"/>
            <a:ext cx="3681198"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Knowing how to do something doesn’t necessarily mean that you can do it in practice. Here’s a simple example. When you were a kid, you knew that to ride a.</a:t>
            </a:r>
          </a:p>
        </p:txBody>
      </p:sp>
      <p:sp>
        <p:nvSpPr>
          <p:cNvPr id="37" name="Subtitle 2">
            <a:extLst>
              <a:ext uri="{FF2B5EF4-FFF2-40B4-BE49-F238E27FC236}">
                <a16:creationId xmlns:a16="http://schemas.microsoft.com/office/drawing/2014/main" id="{20F373D7-7B62-A84C-B10C-32904B54FC93}"/>
              </a:ext>
            </a:extLst>
          </p:cNvPr>
          <p:cNvSpPr txBox="1">
            <a:spLocks/>
          </p:cNvSpPr>
          <p:nvPr/>
        </p:nvSpPr>
        <p:spPr>
          <a:xfrm>
            <a:off x="18493470" y="7878923"/>
            <a:ext cx="3681198"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During this stage, you should also be on the lookout for areas where the new process isn’t serving you or is demotivating your staff. For instance, if you’ve. </a:t>
            </a:r>
          </a:p>
        </p:txBody>
      </p:sp>
      <p:sp>
        <p:nvSpPr>
          <p:cNvPr id="41" name="Left Arrow 40">
            <a:extLst>
              <a:ext uri="{FF2B5EF4-FFF2-40B4-BE49-F238E27FC236}">
                <a16:creationId xmlns:a16="http://schemas.microsoft.com/office/drawing/2014/main" id="{0B84FA50-F9C7-224E-ABF1-CE33B4E748BB}"/>
              </a:ext>
            </a:extLst>
          </p:cNvPr>
          <p:cNvSpPr/>
          <p:nvPr/>
        </p:nvSpPr>
        <p:spPr>
          <a:xfrm>
            <a:off x="1520826" y="11354069"/>
            <a:ext cx="12629890" cy="1389815"/>
          </a:xfrm>
          <a:prstGeom prst="lef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2" name="Right Arrow 41">
            <a:extLst>
              <a:ext uri="{FF2B5EF4-FFF2-40B4-BE49-F238E27FC236}">
                <a16:creationId xmlns:a16="http://schemas.microsoft.com/office/drawing/2014/main" id="{0CDD4513-F946-AD4A-94D2-E4D6A0B0821E}"/>
              </a:ext>
            </a:extLst>
          </p:cNvPr>
          <p:cNvSpPr/>
          <p:nvPr/>
        </p:nvSpPr>
        <p:spPr>
          <a:xfrm>
            <a:off x="14420851" y="11354069"/>
            <a:ext cx="8435974" cy="1389815"/>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3" name="TextBox 42">
            <a:extLst>
              <a:ext uri="{FF2B5EF4-FFF2-40B4-BE49-F238E27FC236}">
                <a16:creationId xmlns:a16="http://schemas.microsoft.com/office/drawing/2014/main" id="{CE4EA9D4-DA00-6140-930E-D955D379ED23}"/>
              </a:ext>
            </a:extLst>
          </p:cNvPr>
          <p:cNvSpPr txBox="1"/>
          <p:nvPr/>
        </p:nvSpPr>
        <p:spPr>
          <a:xfrm>
            <a:off x="6297532" y="11818143"/>
            <a:ext cx="3076484"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ENABLEMENT ZONE</a:t>
            </a:r>
          </a:p>
        </p:txBody>
      </p:sp>
      <p:sp>
        <p:nvSpPr>
          <p:cNvPr id="44" name="TextBox 43">
            <a:extLst>
              <a:ext uri="{FF2B5EF4-FFF2-40B4-BE49-F238E27FC236}">
                <a16:creationId xmlns:a16="http://schemas.microsoft.com/office/drawing/2014/main" id="{7FEF4CCC-C2FE-7A44-82D2-2D68D29AA6BF}"/>
              </a:ext>
            </a:extLst>
          </p:cNvPr>
          <p:cNvSpPr txBox="1"/>
          <p:nvPr/>
        </p:nvSpPr>
        <p:spPr>
          <a:xfrm>
            <a:off x="17042085" y="11818143"/>
            <a:ext cx="3193503" cy="461665"/>
          </a:xfrm>
          <a:prstGeom prst="rect">
            <a:avLst/>
          </a:prstGeom>
          <a:noFill/>
        </p:spPr>
        <p:txBody>
          <a:bodyPr wrap="none" rtlCol="0" anchor="ctr">
            <a:spAutoFit/>
          </a:bodyPr>
          <a:lstStyle/>
          <a:p>
            <a:pPr algn="ctr"/>
            <a:r>
              <a:rPr lang="en-US" sz="2400" b="1" dirty="0">
                <a:solidFill>
                  <a:schemeClr val="bg1"/>
                </a:solidFill>
                <a:latin typeface="Poppins" pitchFamily="2" charset="77"/>
                <a:cs typeface="Poppins" pitchFamily="2" charset="77"/>
              </a:rPr>
              <a:t>ENGAGEMENT ZONE</a:t>
            </a:r>
          </a:p>
        </p:txBody>
      </p:sp>
    </p:spTree>
    <p:extLst>
      <p:ext uri="{BB962C8B-B14F-4D97-AF65-F5344CB8AC3E}">
        <p14:creationId xmlns:p14="http://schemas.microsoft.com/office/powerpoint/2010/main" val="4140944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5E2D5B-F374-DD45-8F7B-B9358FFF8CBF}"/>
              </a:ext>
            </a:extLst>
          </p:cNvPr>
          <p:cNvGrpSpPr/>
          <p:nvPr/>
        </p:nvGrpSpPr>
        <p:grpSpPr>
          <a:xfrm>
            <a:off x="1520825" y="5702051"/>
            <a:ext cx="4856051" cy="7251949"/>
            <a:chOff x="2770044" y="5021878"/>
            <a:chExt cx="4856051" cy="7251949"/>
          </a:xfrm>
        </p:grpSpPr>
        <p:sp>
          <p:nvSpPr>
            <p:cNvPr id="2" name="Oval 1">
              <a:extLst>
                <a:ext uri="{FF2B5EF4-FFF2-40B4-BE49-F238E27FC236}">
                  <a16:creationId xmlns:a16="http://schemas.microsoft.com/office/drawing/2014/main" id="{20D0CDBB-CF6B-7A41-9D11-A02FEE295B35}"/>
                </a:ext>
              </a:extLst>
            </p:cNvPr>
            <p:cNvSpPr/>
            <p:nvPr/>
          </p:nvSpPr>
          <p:spPr>
            <a:xfrm>
              <a:off x="2770044" y="7417778"/>
              <a:ext cx="4856051" cy="48560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Oval 4">
              <a:extLst>
                <a:ext uri="{FF2B5EF4-FFF2-40B4-BE49-F238E27FC236}">
                  <a16:creationId xmlns:a16="http://schemas.microsoft.com/office/drawing/2014/main" id="{77500A63-D122-DA49-9ABC-68A4255D64B6}"/>
                </a:ext>
              </a:extLst>
            </p:cNvPr>
            <p:cNvSpPr/>
            <p:nvPr/>
          </p:nvSpPr>
          <p:spPr>
            <a:xfrm>
              <a:off x="4305300" y="5021878"/>
              <a:ext cx="1790700" cy="17906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382ABAAD-B145-F84F-8658-984E49DA848F}"/>
                </a:ext>
              </a:extLst>
            </p:cNvPr>
            <p:cNvSpPr/>
            <p:nvPr/>
          </p:nvSpPr>
          <p:spPr>
            <a:xfrm>
              <a:off x="4989634" y="6681424"/>
              <a:ext cx="422031" cy="8675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Oval 6">
              <a:extLst>
                <a:ext uri="{FF2B5EF4-FFF2-40B4-BE49-F238E27FC236}">
                  <a16:creationId xmlns:a16="http://schemas.microsoft.com/office/drawing/2014/main" id="{94D0D93A-35FA-8340-8180-73745589A934}"/>
                </a:ext>
              </a:extLst>
            </p:cNvPr>
            <p:cNvSpPr/>
            <p:nvPr/>
          </p:nvSpPr>
          <p:spPr>
            <a:xfrm>
              <a:off x="4501539" y="5218118"/>
              <a:ext cx="1398220" cy="13982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TextBox 7">
              <a:extLst>
                <a:ext uri="{FF2B5EF4-FFF2-40B4-BE49-F238E27FC236}">
                  <a16:creationId xmlns:a16="http://schemas.microsoft.com/office/drawing/2014/main" id="{8A6E5CD4-27B0-DC42-B990-903BE384443A}"/>
                </a:ext>
              </a:extLst>
            </p:cNvPr>
            <p:cNvSpPr txBox="1"/>
            <p:nvPr/>
          </p:nvSpPr>
          <p:spPr>
            <a:xfrm>
              <a:off x="4654666" y="5154699"/>
              <a:ext cx="1091966" cy="1569660"/>
            </a:xfrm>
            <a:prstGeom prst="rect">
              <a:avLst/>
            </a:prstGeom>
            <a:noFill/>
          </p:spPr>
          <p:txBody>
            <a:bodyPr wrap="none" rtlCol="0" anchor="ctr">
              <a:spAutoFit/>
            </a:bodyPr>
            <a:lstStyle/>
            <a:p>
              <a:pPr algn="ctr"/>
              <a:r>
                <a:rPr lang="en-US" sz="9600" b="1" dirty="0">
                  <a:solidFill>
                    <a:schemeClr val="tx2"/>
                  </a:solidFill>
                  <a:latin typeface="Poppins" pitchFamily="2" charset="77"/>
                  <a:cs typeface="Poppins" pitchFamily="2" charset="77"/>
                </a:rPr>
                <a:t>A</a:t>
              </a:r>
            </a:p>
          </p:txBody>
        </p:sp>
        <p:sp>
          <p:nvSpPr>
            <p:cNvPr id="9" name="Subtitle 2">
              <a:extLst>
                <a:ext uri="{FF2B5EF4-FFF2-40B4-BE49-F238E27FC236}">
                  <a16:creationId xmlns:a16="http://schemas.microsoft.com/office/drawing/2014/main" id="{397D6920-0522-F841-A0DB-A30C1D5A011E}"/>
                </a:ext>
              </a:extLst>
            </p:cNvPr>
            <p:cNvSpPr txBox="1">
              <a:spLocks/>
            </p:cNvSpPr>
            <p:nvPr/>
          </p:nvSpPr>
          <p:spPr>
            <a:xfrm>
              <a:off x="3268978" y="8252032"/>
              <a:ext cx="3863342" cy="3187539"/>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It’s important to realize that by implementing change, you require employees to step outside of their comfort zone. They aren’t going to do so willingly unless you can.</a:t>
              </a:r>
            </a:p>
          </p:txBody>
        </p:sp>
      </p:grpSp>
      <p:grpSp>
        <p:nvGrpSpPr>
          <p:cNvPr id="11" name="Group 10">
            <a:extLst>
              <a:ext uri="{FF2B5EF4-FFF2-40B4-BE49-F238E27FC236}">
                <a16:creationId xmlns:a16="http://schemas.microsoft.com/office/drawing/2014/main" id="{8D3C718B-4033-204D-8A13-99068BAB928D}"/>
              </a:ext>
            </a:extLst>
          </p:cNvPr>
          <p:cNvGrpSpPr/>
          <p:nvPr/>
        </p:nvGrpSpPr>
        <p:grpSpPr>
          <a:xfrm>
            <a:off x="9760799" y="5702051"/>
            <a:ext cx="4856051" cy="7251949"/>
            <a:chOff x="2770044" y="5021878"/>
            <a:chExt cx="4856051" cy="7251949"/>
          </a:xfrm>
        </p:grpSpPr>
        <p:sp>
          <p:nvSpPr>
            <p:cNvPr id="12" name="Oval 11">
              <a:extLst>
                <a:ext uri="{FF2B5EF4-FFF2-40B4-BE49-F238E27FC236}">
                  <a16:creationId xmlns:a16="http://schemas.microsoft.com/office/drawing/2014/main" id="{FDD69C4E-58F1-F042-A84D-C824D371115B}"/>
                </a:ext>
              </a:extLst>
            </p:cNvPr>
            <p:cNvSpPr/>
            <p:nvPr/>
          </p:nvSpPr>
          <p:spPr>
            <a:xfrm>
              <a:off x="2770044" y="7417778"/>
              <a:ext cx="4856051" cy="48560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Oval 12">
              <a:extLst>
                <a:ext uri="{FF2B5EF4-FFF2-40B4-BE49-F238E27FC236}">
                  <a16:creationId xmlns:a16="http://schemas.microsoft.com/office/drawing/2014/main" id="{B3AF5C06-000B-C64D-8F37-B0AF5216B1B7}"/>
                </a:ext>
              </a:extLst>
            </p:cNvPr>
            <p:cNvSpPr/>
            <p:nvPr/>
          </p:nvSpPr>
          <p:spPr>
            <a:xfrm>
              <a:off x="4305300" y="5021878"/>
              <a:ext cx="1790700" cy="179069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Rectangle 13">
              <a:extLst>
                <a:ext uri="{FF2B5EF4-FFF2-40B4-BE49-F238E27FC236}">
                  <a16:creationId xmlns:a16="http://schemas.microsoft.com/office/drawing/2014/main" id="{BD435299-A031-F249-8B57-51A3041366D6}"/>
                </a:ext>
              </a:extLst>
            </p:cNvPr>
            <p:cNvSpPr/>
            <p:nvPr/>
          </p:nvSpPr>
          <p:spPr>
            <a:xfrm>
              <a:off x="4989634" y="6681424"/>
              <a:ext cx="422031" cy="8675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Oval 14">
              <a:extLst>
                <a:ext uri="{FF2B5EF4-FFF2-40B4-BE49-F238E27FC236}">
                  <a16:creationId xmlns:a16="http://schemas.microsoft.com/office/drawing/2014/main" id="{0EC205A2-5DD1-4D43-8DBB-0CF87805F909}"/>
                </a:ext>
              </a:extLst>
            </p:cNvPr>
            <p:cNvSpPr/>
            <p:nvPr/>
          </p:nvSpPr>
          <p:spPr>
            <a:xfrm>
              <a:off x="4501539" y="5218118"/>
              <a:ext cx="1398220" cy="13982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TextBox 15">
              <a:extLst>
                <a:ext uri="{FF2B5EF4-FFF2-40B4-BE49-F238E27FC236}">
                  <a16:creationId xmlns:a16="http://schemas.microsoft.com/office/drawing/2014/main" id="{16DE81B9-80D5-C443-B67A-0035246529E6}"/>
                </a:ext>
              </a:extLst>
            </p:cNvPr>
            <p:cNvSpPr txBox="1"/>
            <p:nvPr/>
          </p:nvSpPr>
          <p:spPr>
            <a:xfrm>
              <a:off x="4679512" y="5188152"/>
              <a:ext cx="1042273" cy="1569660"/>
            </a:xfrm>
            <a:prstGeom prst="rect">
              <a:avLst/>
            </a:prstGeom>
            <a:noFill/>
          </p:spPr>
          <p:txBody>
            <a:bodyPr wrap="none" rtlCol="0" anchor="ctr">
              <a:spAutoFit/>
            </a:bodyPr>
            <a:lstStyle/>
            <a:p>
              <a:pPr algn="ctr"/>
              <a:r>
                <a:rPr lang="en-US" sz="9600" b="1" dirty="0">
                  <a:solidFill>
                    <a:schemeClr val="tx2"/>
                  </a:solidFill>
                  <a:latin typeface="Poppins" pitchFamily="2" charset="77"/>
                  <a:cs typeface="Poppins" pitchFamily="2" charset="77"/>
                </a:rPr>
                <a:t>K</a:t>
              </a:r>
            </a:p>
          </p:txBody>
        </p:sp>
        <p:sp>
          <p:nvSpPr>
            <p:cNvPr id="17" name="Subtitle 2">
              <a:extLst>
                <a:ext uri="{FF2B5EF4-FFF2-40B4-BE49-F238E27FC236}">
                  <a16:creationId xmlns:a16="http://schemas.microsoft.com/office/drawing/2014/main" id="{DBC7D69E-8823-484E-8802-0E1C8B55D4EC}"/>
                </a:ext>
              </a:extLst>
            </p:cNvPr>
            <p:cNvSpPr txBox="1">
              <a:spLocks/>
            </p:cNvSpPr>
            <p:nvPr/>
          </p:nvSpPr>
          <p:spPr>
            <a:xfrm>
              <a:off x="3268978" y="8252032"/>
              <a:ext cx="3863342" cy="3187539"/>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It’s important to realize that by implementing change, you require employees to step outside of their comfort zone. They aren’t going to do so willingly unless you can.</a:t>
              </a:r>
            </a:p>
          </p:txBody>
        </p:sp>
      </p:grpSp>
      <p:grpSp>
        <p:nvGrpSpPr>
          <p:cNvPr id="18" name="Group 17">
            <a:extLst>
              <a:ext uri="{FF2B5EF4-FFF2-40B4-BE49-F238E27FC236}">
                <a16:creationId xmlns:a16="http://schemas.microsoft.com/office/drawing/2014/main" id="{0C73A454-38FA-024B-844C-067AFEA2087E}"/>
              </a:ext>
            </a:extLst>
          </p:cNvPr>
          <p:cNvGrpSpPr/>
          <p:nvPr/>
        </p:nvGrpSpPr>
        <p:grpSpPr>
          <a:xfrm>
            <a:off x="18000774" y="5702051"/>
            <a:ext cx="4856051" cy="7251949"/>
            <a:chOff x="2770044" y="5021878"/>
            <a:chExt cx="4856051" cy="7251949"/>
          </a:xfrm>
        </p:grpSpPr>
        <p:sp>
          <p:nvSpPr>
            <p:cNvPr id="19" name="Oval 18">
              <a:extLst>
                <a:ext uri="{FF2B5EF4-FFF2-40B4-BE49-F238E27FC236}">
                  <a16:creationId xmlns:a16="http://schemas.microsoft.com/office/drawing/2014/main" id="{9411F2D0-06D6-014D-BABA-BE331AE3132C}"/>
                </a:ext>
              </a:extLst>
            </p:cNvPr>
            <p:cNvSpPr/>
            <p:nvPr/>
          </p:nvSpPr>
          <p:spPr>
            <a:xfrm>
              <a:off x="2770044" y="7417778"/>
              <a:ext cx="4856051" cy="48560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Oval 19">
              <a:extLst>
                <a:ext uri="{FF2B5EF4-FFF2-40B4-BE49-F238E27FC236}">
                  <a16:creationId xmlns:a16="http://schemas.microsoft.com/office/drawing/2014/main" id="{F21AB24E-A7D4-7D4A-A91D-DA164ABEB645}"/>
                </a:ext>
              </a:extLst>
            </p:cNvPr>
            <p:cNvSpPr/>
            <p:nvPr/>
          </p:nvSpPr>
          <p:spPr>
            <a:xfrm>
              <a:off x="4305300" y="5021878"/>
              <a:ext cx="1790700" cy="17906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Rectangle 20">
              <a:extLst>
                <a:ext uri="{FF2B5EF4-FFF2-40B4-BE49-F238E27FC236}">
                  <a16:creationId xmlns:a16="http://schemas.microsoft.com/office/drawing/2014/main" id="{6A0EB4C1-A682-9C47-9EE7-CA7054A3AB10}"/>
                </a:ext>
              </a:extLst>
            </p:cNvPr>
            <p:cNvSpPr/>
            <p:nvPr/>
          </p:nvSpPr>
          <p:spPr>
            <a:xfrm>
              <a:off x="4989634" y="6681424"/>
              <a:ext cx="422031" cy="8675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Oval 21">
              <a:extLst>
                <a:ext uri="{FF2B5EF4-FFF2-40B4-BE49-F238E27FC236}">
                  <a16:creationId xmlns:a16="http://schemas.microsoft.com/office/drawing/2014/main" id="{4B867B30-3211-EE43-B149-3788B0940D81}"/>
                </a:ext>
              </a:extLst>
            </p:cNvPr>
            <p:cNvSpPr/>
            <p:nvPr/>
          </p:nvSpPr>
          <p:spPr>
            <a:xfrm>
              <a:off x="4501539" y="5218118"/>
              <a:ext cx="1398220" cy="13982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TextBox 22">
              <a:extLst>
                <a:ext uri="{FF2B5EF4-FFF2-40B4-BE49-F238E27FC236}">
                  <a16:creationId xmlns:a16="http://schemas.microsoft.com/office/drawing/2014/main" id="{C33FF6C8-3EF4-7E48-AE90-B3D873168373}"/>
                </a:ext>
              </a:extLst>
            </p:cNvPr>
            <p:cNvSpPr txBox="1"/>
            <p:nvPr/>
          </p:nvSpPr>
          <p:spPr>
            <a:xfrm>
              <a:off x="4706763" y="5177001"/>
              <a:ext cx="987771" cy="1569660"/>
            </a:xfrm>
            <a:prstGeom prst="rect">
              <a:avLst/>
            </a:prstGeom>
            <a:noFill/>
          </p:spPr>
          <p:txBody>
            <a:bodyPr wrap="none" rtlCol="0" anchor="ctr">
              <a:spAutoFit/>
            </a:bodyPr>
            <a:lstStyle/>
            <a:p>
              <a:pPr algn="ctr"/>
              <a:r>
                <a:rPr lang="en-US" sz="9600" b="1" dirty="0">
                  <a:solidFill>
                    <a:schemeClr val="tx2"/>
                  </a:solidFill>
                  <a:latin typeface="Poppins" pitchFamily="2" charset="77"/>
                  <a:cs typeface="Poppins" pitchFamily="2" charset="77"/>
                </a:rPr>
                <a:t>R</a:t>
              </a:r>
            </a:p>
          </p:txBody>
        </p:sp>
        <p:sp>
          <p:nvSpPr>
            <p:cNvPr id="24" name="Subtitle 2">
              <a:extLst>
                <a:ext uri="{FF2B5EF4-FFF2-40B4-BE49-F238E27FC236}">
                  <a16:creationId xmlns:a16="http://schemas.microsoft.com/office/drawing/2014/main" id="{E82C7573-F865-6949-90CE-4B5D9C733AB9}"/>
                </a:ext>
              </a:extLst>
            </p:cNvPr>
            <p:cNvSpPr txBox="1">
              <a:spLocks/>
            </p:cNvSpPr>
            <p:nvPr/>
          </p:nvSpPr>
          <p:spPr>
            <a:xfrm>
              <a:off x="3268978" y="8252032"/>
              <a:ext cx="3863342" cy="3187539"/>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It’s important to realize that by implementing change, you require employees to step outside of their comfort zone. They aren’t going to do so willingly unless you can.</a:t>
              </a:r>
            </a:p>
          </p:txBody>
        </p:sp>
      </p:grpSp>
      <p:grpSp>
        <p:nvGrpSpPr>
          <p:cNvPr id="25" name="Group 24">
            <a:extLst>
              <a:ext uri="{FF2B5EF4-FFF2-40B4-BE49-F238E27FC236}">
                <a16:creationId xmlns:a16="http://schemas.microsoft.com/office/drawing/2014/main" id="{F1CF83A5-082A-BB4F-A852-F7345E77167F}"/>
              </a:ext>
            </a:extLst>
          </p:cNvPr>
          <p:cNvGrpSpPr/>
          <p:nvPr/>
        </p:nvGrpSpPr>
        <p:grpSpPr>
          <a:xfrm>
            <a:off x="5572516" y="2346038"/>
            <a:ext cx="4856051" cy="7251949"/>
            <a:chOff x="2770044" y="5021878"/>
            <a:chExt cx="4856051" cy="7251949"/>
          </a:xfrm>
        </p:grpSpPr>
        <p:sp>
          <p:nvSpPr>
            <p:cNvPr id="26" name="Oval 25">
              <a:extLst>
                <a:ext uri="{FF2B5EF4-FFF2-40B4-BE49-F238E27FC236}">
                  <a16:creationId xmlns:a16="http://schemas.microsoft.com/office/drawing/2014/main" id="{BDFB62A5-0585-794A-AAD0-232FE27EC3E5}"/>
                </a:ext>
              </a:extLst>
            </p:cNvPr>
            <p:cNvSpPr/>
            <p:nvPr/>
          </p:nvSpPr>
          <p:spPr>
            <a:xfrm>
              <a:off x="2770044" y="7417778"/>
              <a:ext cx="4856051" cy="48560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Oval 26">
              <a:extLst>
                <a:ext uri="{FF2B5EF4-FFF2-40B4-BE49-F238E27FC236}">
                  <a16:creationId xmlns:a16="http://schemas.microsoft.com/office/drawing/2014/main" id="{43FCC9AE-C5C3-5A4F-B47E-C1FE02867066}"/>
                </a:ext>
              </a:extLst>
            </p:cNvPr>
            <p:cNvSpPr/>
            <p:nvPr/>
          </p:nvSpPr>
          <p:spPr>
            <a:xfrm>
              <a:off x="4305300" y="5021878"/>
              <a:ext cx="1790700" cy="179069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Rectangle 27">
              <a:extLst>
                <a:ext uri="{FF2B5EF4-FFF2-40B4-BE49-F238E27FC236}">
                  <a16:creationId xmlns:a16="http://schemas.microsoft.com/office/drawing/2014/main" id="{97D8896D-1522-3043-8DEA-F4AC7768D57B}"/>
                </a:ext>
              </a:extLst>
            </p:cNvPr>
            <p:cNvSpPr/>
            <p:nvPr/>
          </p:nvSpPr>
          <p:spPr>
            <a:xfrm>
              <a:off x="4989634" y="6681424"/>
              <a:ext cx="422031" cy="8675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Oval 28">
              <a:extLst>
                <a:ext uri="{FF2B5EF4-FFF2-40B4-BE49-F238E27FC236}">
                  <a16:creationId xmlns:a16="http://schemas.microsoft.com/office/drawing/2014/main" id="{65B7E31C-8F6F-D548-BDE2-964FF413A478}"/>
                </a:ext>
              </a:extLst>
            </p:cNvPr>
            <p:cNvSpPr/>
            <p:nvPr/>
          </p:nvSpPr>
          <p:spPr>
            <a:xfrm>
              <a:off x="4501539" y="5218118"/>
              <a:ext cx="1398220" cy="13982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TextBox 29">
              <a:extLst>
                <a:ext uri="{FF2B5EF4-FFF2-40B4-BE49-F238E27FC236}">
                  <a16:creationId xmlns:a16="http://schemas.microsoft.com/office/drawing/2014/main" id="{A12DBC8D-C05D-DC4D-9AFD-D93B593BDA0C}"/>
                </a:ext>
              </a:extLst>
            </p:cNvPr>
            <p:cNvSpPr txBox="1"/>
            <p:nvPr/>
          </p:nvSpPr>
          <p:spPr>
            <a:xfrm>
              <a:off x="4661078" y="5211909"/>
              <a:ext cx="1079142" cy="1569660"/>
            </a:xfrm>
            <a:prstGeom prst="rect">
              <a:avLst/>
            </a:prstGeom>
            <a:noFill/>
          </p:spPr>
          <p:txBody>
            <a:bodyPr wrap="none" rtlCol="0" anchor="ctr">
              <a:spAutoFit/>
            </a:bodyPr>
            <a:lstStyle/>
            <a:p>
              <a:pPr algn="ctr"/>
              <a:r>
                <a:rPr lang="en-US" sz="9600" b="1" dirty="0">
                  <a:solidFill>
                    <a:schemeClr val="tx2"/>
                  </a:solidFill>
                  <a:latin typeface="Poppins" pitchFamily="2" charset="77"/>
                  <a:cs typeface="Poppins" pitchFamily="2" charset="77"/>
                </a:rPr>
                <a:t>D</a:t>
              </a:r>
            </a:p>
          </p:txBody>
        </p:sp>
        <p:sp>
          <p:nvSpPr>
            <p:cNvPr id="31" name="Subtitle 2">
              <a:extLst>
                <a:ext uri="{FF2B5EF4-FFF2-40B4-BE49-F238E27FC236}">
                  <a16:creationId xmlns:a16="http://schemas.microsoft.com/office/drawing/2014/main" id="{306F7002-4D2E-6846-85C4-34E7FFADF77B}"/>
                </a:ext>
              </a:extLst>
            </p:cNvPr>
            <p:cNvSpPr txBox="1">
              <a:spLocks/>
            </p:cNvSpPr>
            <p:nvPr/>
          </p:nvSpPr>
          <p:spPr>
            <a:xfrm>
              <a:off x="3268978" y="8252032"/>
              <a:ext cx="3863342" cy="3187539"/>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It’s important to realize that by implementing change, you require employees to step outside of their comfort zone. They aren’t going to do so willingly unless you can.</a:t>
              </a:r>
            </a:p>
          </p:txBody>
        </p:sp>
      </p:grpSp>
      <p:grpSp>
        <p:nvGrpSpPr>
          <p:cNvPr id="32" name="Group 31">
            <a:extLst>
              <a:ext uri="{FF2B5EF4-FFF2-40B4-BE49-F238E27FC236}">
                <a16:creationId xmlns:a16="http://schemas.microsoft.com/office/drawing/2014/main" id="{EA6D77FF-2613-B740-AF1F-D822AE9D42E2}"/>
              </a:ext>
            </a:extLst>
          </p:cNvPr>
          <p:cNvGrpSpPr/>
          <p:nvPr/>
        </p:nvGrpSpPr>
        <p:grpSpPr>
          <a:xfrm>
            <a:off x="13883366" y="2346038"/>
            <a:ext cx="4856051" cy="7251949"/>
            <a:chOff x="2770044" y="5021878"/>
            <a:chExt cx="4856051" cy="7251949"/>
          </a:xfrm>
        </p:grpSpPr>
        <p:sp>
          <p:nvSpPr>
            <p:cNvPr id="33" name="Oval 32">
              <a:extLst>
                <a:ext uri="{FF2B5EF4-FFF2-40B4-BE49-F238E27FC236}">
                  <a16:creationId xmlns:a16="http://schemas.microsoft.com/office/drawing/2014/main" id="{77EBC731-B31F-AC44-93ED-C2CBD903D706}"/>
                </a:ext>
              </a:extLst>
            </p:cNvPr>
            <p:cNvSpPr/>
            <p:nvPr/>
          </p:nvSpPr>
          <p:spPr>
            <a:xfrm>
              <a:off x="2770044" y="7417778"/>
              <a:ext cx="4856051" cy="485604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4" name="Oval 33">
              <a:extLst>
                <a:ext uri="{FF2B5EF4-FFF2-40B4-BE49-F238E27FC236}">
                  <a16:creationId xmlns:a16="http://schemas.microsoft.com/office/drawing/2014/main" id="{0F73AE40-E46D-474E-8C50-F5A2C8BD7710}"/>
                </a:ext>
              </a:extLst>
            </p:cNvPr>
            <p:cNvSpPr/>
            <p:nvPr/>
          </p:nvSpPr>
          <p:spPr>
            <a:xfrm>
              <a:off x="4305300" y="5021878"/>
              <a:ext cx="1790700" cy="179069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Rectangle 34">
              <a:extLst>
                <a:ext uri="{FF2B5EF4-FFF2-40B4-BE49-F238E27FC236}">
                  <a16:creationId xmlns:a16="http://schemas.microsoft.com/office/drawing/2014/main" id="{E5EE1149-CB42-C14F-8A6B-AD2DD9472A7D}"/>
                </a:ext>
              </a:extLst>
            </p:cNvPr>
            <p:cNvSpPr/>
            <p:nvPr/>
          </p:nvSpPr>
          <p:spPr>
            <a:xfrm>
              <a:off x="4989634" y="6681424"/>
              <a:ext cx="422031" cy="8675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6" name="Oval 35">
              <a:extLst>
                <a:ext uri="{FF2B5EF4-FFF2-40B4-BE49-F238E27FC236}">
                  <a16:creationId xmlns:a16="http://schemas.microsoft.com/office/drawing/2014/main" id="{4F2263E5-0058-2044-BD9B-72D61C60175C}"/>
                </a:ext>
              </a:extLst>
            </p:cNvPr>
            <p:cNvSpPr/>
            <p:nvPr/>
          </p:nvSpPr>
          <p:spPr>
            <a:xfrm>
              <a:off x="4501539" y="5218118"/>
              <a:ext cx="1398220" cy="13982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TextBox 36">
              <a:extLst>
                <a:ext uri="{FF2B5EF4-FFF2-40B4-BE49-F238E27FC236}">
                  <a16:creationId xmlns:a16="http://schemas.microsoft.com/office/drawing/2014/main" id="{B44BF46E-E94E-2242-BA4B-0A81FB6E6731}"/>
                </a:ext>
              </a:extLst>
            </p:cNvPr>
            <p:cNvSpPr txBox="1"/>
            <p:nvPr/>
          </p:nvSpPr>
          <p:spPr>
            <a:xfrm>
              <a:off x="4654666" y="5154699"/>
              <a:ext cx="1091966" cy="1569660"/>
            </a:xfrm>
            <a:prstGeom prst="rect">
              <a:avLst/>
            </a:prstGeom>
            <a:noFill/>
          </p:spPr>
          <p:txBody>
            <a:bodyPr wrap="none" rtlCol="0" anchor="ctr">
              <a:spAutoFit/>
            </a:bodyPr>
            <a:lstStyle/>
            <a:p>
              <a:pPr algn="ctr"/>
              <a:r>
                <a:rPr lang="en-US" sz="9600" b="1" dirty="0">
                  <a:solidFill>
                    <a:schemeClr val="tx2"/>
                  </a:solidFill>
                  <a:latin typeface="Poppins" pitchFamily="2" charset="77"/>
                  <a:cs typeface="Poppins" pitchFamily="2" charset="77"/>
                </a:rPr>
                <a:t>A</a:t>
              </a:r>
            </a:p>
          </p:txBody>
        </p:sp>
        <p:sp>
          <p:nvSpPr>
            <p:cNvPr id="38" name="Subtitle 2">
              <a:extLst>
                <a:ext uri="{FF2B5EF4-FFF2-40B4-BE49-F238E27FC236}">
                  <a16:creationId xmlns:a16="http://schemas.microsoft.com/office/drawing/2014/main" id="{CF59A167-7C6B-F44D-BBC9-C81BCF883093}"/>
                </a:ext>
              </a:extLst>
            </p:cNvPr>
            <p:cNvSpPr txBox="1">
              <a:spLocks/>
            </p:cNvSpPr>
            <p:nvPr/>
          </p:nvSpPr>
          <p:spPr>
            <a:xfrm>
              <a:off x="3268978" y="8252032"/>
              <a:ext cx="3863342" cy="3187539"/>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It’s important to realize that by implementing change, you require employees to step outside of their comfort zone. They aren’t going to do so willingly unless you can.</a:t>
              </a:r>
            </a:p>
          </p:txBody>
        </p:sp>
      </p:grpSp>
      <p:sp>
        <p:nvSpPr>
          <p:cNvPr id="39" name="TextBox 38">
            <a:extLst>
              <a:ext uri="{FF2B5EF4-FFF2-40B4-BE49-F238E27FC236}">
                <a16:creationId xmlns:a16="http://schemas.microsoft.com/office/drawing/2014/main" id="{38ECEB77-2089-9B49-8B27-A9BEFAD6A6CB}"/>
              </a:ext>
            </a:extLst>
          </p:cNvPr>
          <p:cNvSpPr txBox="1"/>
          <p:nvPr/>
        </p:nvSpPr>
        <p:spPr>
          <a:xfrm>
            <a:off x="7975187" y="612372"/>
            <a:ext cx="842730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ADKAR INFOGRAPHIC</a:t>
            </a:r>
          </a:p>
        </p:txBody>
      </p:sp>
      <p:sp>
        <p:nvSpPr>
          <p:cNvPr id="40" name="TextBox 39">
            <a:extLst>
              <a:ext uri="{FF2B5EF4-FFF2-40B4-BE49-F238E27FC236}">
                <a16:creationId xmlns:a16="http://schemas.microsoft.com/office/drawing/2014/main" id="{69348E75-9275-7B43-8CE3-72C6B5608E4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3713242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60A060-70F6-3E4A-BA5F-EE0D4BE5A0D9}"/>
              </a:ext>
            </a:extLst>
          </p:cNvPr>
          <p:cNvSpPr/>
          <p:nvPr/>
        </p:nvSpPr>
        <p:spPr>
          <a:xfrm>
            <a:off x="1520824" y="3451860"/>
            <a:ext cx="4206240" cy="8031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Rectangle 2">
            <a:extLst>
              <a:ext uri="{FF2B5EF4-FFF2-40B4-BE49-F238E27FC236}">
                <a16:creationId xmlns:a16="http://schemas.microsoft.com/office/drawing/2014/main" id="{A8D8B179-6EA5-4E46-B7FF-207549B76C3E}"/>
              </a:ext>
            </a:extLst>
          </p:cNvPr>
          <p:cNvSpPr/>
          <p:nvPr/>
        </p:nvSpPr>
        <p:spPr>
          <a:xfrm>
            <a:off x="5803264" y="3040380"/>
            <a:ext cx="4206240" cy="8854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Rectangle 3">
            <a:extLst>
              <a:ext uri="{FF2B5EF4-FFF2-40B4-BE49-F238E27FC236}">
                <a16:creationId xmlns:a16="http://schemas.microsoft.com/office/drawing/2014/main" id="{D4243862-4893-324E-9B52-1364CCDFD800}"/>
              </a:ext>
            </a:extLst>
          </p:cNvPr>
          <p:cNvSpPr/>
          <p:nvPr/>
        </p:nvSpPr>
        <p:spPr>
          <a:xfrm>
            <a:off x="10085705" y="2697480"/>
            <a:ext cx="4206240" cy="9540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72E00939-C563-E340-B2F3-2BFC523C14CA}"/>
              </a:ext>
            </a:extLst>
          </p:cNvPr>
          <p:cNvSpPr/>
          <p:nvPr/>
        </p:nvSpPr>
        <p:spPr>
          <a:xfrm>
            <a:off x="14368146" y="2331720"/>
            <a:ext cx="4206240" cy="10271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04333E26-73A7-D141-8F25-7A1DE3C2042A}"/>
              </a:ext>
            </a:extLst>
          </p:cNvPr>
          <p:cNvSpPr/>
          <p:nvPr/>
        </p:nvSpPr>
        <p:spPr>
          <a:xfrm>
            <a:off x="18650586" y="1981200"/>
            <a:ext cx="4206240" cy="10972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TextBox 12">
            <a:extLst>
              <a:ext uri="{FF2B5EF4-FFF2-40B4-BE49-F238E27FC236}">
                <a16:creationId xmlns:a16="http://schemas.microsoft.com/office/drawing/2014/main" id="{858F8F49-EABD-354D-9725-E88D5E8614EA}"/>
              </a:ext>
            </a:extLst>
          </p:cNvPr>
          <p:cNvSpPr txBox="1"/>
          <p:nvPr/>
        </p:nvSpPr>
        <p:spPr>
          <a:xfrm>
            <a:off x="7975187" y="612372"/>
            <a:ext cx="842730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ADKAR INFOGRAPHIC</a:t>
            </a:r>
          </a:p>
        </p:txBody>
      </p:sp>
      <p:sp>
        <p:nvSpPr>
          <p:cNvPr id="14" name="TextBox 13">
            <a:extLst>
              <a:ext uri="{FF2B5EF4-FFF2-40B4-BE49-F238E27FC236}">
                <a16:creationId xmlns:a16="http://schemas.microsoft.com/office/drawing/2014/main" id="{B3E228DF-5B0B-0542-B12E-B817307BD09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5" name="Rectangle 14">
            <a:extLst>
              <a:ext uri="{FF2B5EF4-FFF2-40B4-BE49-F238E27FC236}">
                <a16:creationId xmlns:a16="http://schemas.microsoft.com/office/drawing/2014/main" id="{EEA60270-05EB-B14E-864C-52CB26550115}"/>
              </a:ext>
            </a:extLst>
          </p:cNvPr>
          <p:cNvSpPr/>
          <p:nvPr/>
        </p:nvSpPr>
        <p:spPr>
          <a:xfrm>
            <a:off x="1520825" y="3446995"/>
            <a:ext cx="4206239" cy="16555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Rectangle 15">
            <a:extLst>
              <a:ext uri="{FF2B5EF4-FFF2-40B4-BE49-F238E27FC236}">
                <a16:creationId xmlns:a16="http://schemas.microsoft.com/office/drawing/2014/main" id="{E14C9D43-7741-4748-9FE7-60B1848CF84D}"/>
              </a:ext>
            </a:extLst>
          </p:cNvPr>
          <p:cNvSpPr/>
          <p:nvPr/>
        </p:nvSpPr>
        <p:spPr>
          <a:xfrm>
            <a:off x="5803263" y="3035515"/>
            <a:ext cx="4206239" cy="165550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Rectangle 16">
            <a:extLst>
              <a:ext uri="{FF2B5EF4-FFF2-40B4-BE49-F238E27FC236}">
                <a16:creationId xmlns:a16="http://schemas.microsoft.com/office/drawing/2014/main" id="{8B078269-86C0-0745-8EE6-79C277FD6584}"/>
              </a:ext>
            </a:extLst>
          </p:cNvPr>
          <p:cNvSpPr/>
          <p:nvPr/>
        </p:nvSpPr>
        <p:spPr>
          <a:xfrm>
            <a:off x="10085706" y="2692615"/>
            <a:ext cx="4206239" cy="165550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Rectangle 17">
            <a:extLst>
              <a:ext uri="{FF2B5EF4-FFF2-40B4-BE49-F238E27FC236}">
                <a16:creationId xmlns:a16="http://schemas.microsoft.com/office/drawing/2014/main" id="{CA69EA65-B959-2D4F-A258-34F88BABC6B3}"/>
              </a:ext>
            </a:extLst>
          </p:cNvPr>
          <p:cNvSpPr/>
          <p:nvPr/>
        </p:nvSpPr>
        <p:spPr>
          <a:xfrm>
            <a:off x="14368147" y="2326855"/>
            <a:ext cx="4206239" cy="16555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Rectangle 18">
            <a:extLst>
              <a:ext uri="{FF2B5EF4-FFF2-40B4-BE49-F238E27FC236}">
                <a16:creationId xmlns:a16="http://schemas.microsoft.com/office/drawing/2014/main" id="{BBEF7FB1-F00C-F04B-8E6D-978F57EA9648}"/>
              </a:ext>
            </a:extLst>
          </p:cNvPr>
          <p:cNvSpPr/>
          <p:nvPr/>
        </p:nvSpPr>
        <p:spPr>
          <a:xfrm>
            <a:off x="18650585" y="1976335"/>
            <a:ext cx="4206239" cy="165550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TextBox 7">
            <a:extLst>
              <a:ext uri="{FF2B5EF4-FFF2-40B4-BE49-F238E27FC236}">
                <a16:creationId xmlns:a16="http://schemas.microsoft.com/office/drawing/2014/main" id="{E826E61D-41B8-094F-9C2D-D6FF531EB195}"/>
              </a:ext>
            </a:extLst>
          </p:cNvPr>
          <p:cNvSpPr txBox="1"/>
          <p:nvPr/>
        </p:nvSpPr>
        <p:spPr>
          <a:xfrm>
            <a:off x="2293746" y="3982360"/>
            <a:ext cx="274466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AWARENESS</a:t>
            </a:r>
          </a:p>
        </p:txBody>
      </p:sp>
      <p:sp>
        <p:nvSpPr>
          <p:cNvPr id="9" name="TextBox 8">
            <a:extLst>
              <a:ext uri="{FF2B5EF4-FFF2-40B4-BE49-F238E27FC236}">
                <a16:creationId xmlns:a16="http://schemas.microsoft.com/office/drawing/2014/main" id="{A0661537-95CE-CA46-A1E6-61FC81FA8D4B}"/>
              </a:ext>
            </a:extLst>
          </p:cNvPr>
          <p:cNvSpPr txBox="1"/>
          <p:nvPr/>
        </p:nvSpPr>
        <p:spPr>
          <a:xfrm>
            <a:off x="7123156" y="3570880"/>
            <a:ext cx="1566455"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DESIRE</a:t>
            </a:r>
          </a:p>
        </p:txBody>
      </p:sp>
      <p:sp>
        <p:nvSpPr>
          <p:cNvPr id="10" name="TextBox 9">
            <a:extLst>
              <a:ext uri="{FF2B5EF4-FFF2-40B4-BE49-F238E27FC236}">
                <a16:creationId xmlns:a16="http://schemas.microsoft.com/office/drawing/2014/main" id="{7FBC1ED6-8D02-E040-AA93-69FFB448A546}"/>
              </a:ext>
            </a:extLst>
          </p:cNvPr>
          <p:cNvSpPr txBox="1"/>
          <p:nvPr/>
        </p:nvSpPr>
        <p:spPr>
          <a:xfrm>
            <a:off x="10798061" y="3227980"/>
            <a:ext cx="278153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KNOWLEDGE</a:t>
            </a:r>
          </a:p>
        </p:txBody>
      </p:sp>
      <p:sp>
        <p:nvSpPr>
          <p:cNvPr id="11" name="TextBox 10">
            <a:extLst>
              <a:ext uri="{FF2B5EF4-FFF2-40B4-BE49-F238E27FC236}">
                <a16:creationId xmlns:a16="http://schemas.microsoft.com/office/drawing/2014/main" id="{7D72CFC7-B64F-2E4D-93FF-1575F7522AE0}"/>
              </a:ext>
            </a:extLst>
          </p:cNvPr>
          <p:cNvSpPr txBox="1"/>
          <p:nvPr/>
        </p:nvSpPr>
        <p:spPr>
          <a:xfrm>
            <a:off x="15613499" y="2862220"/>
            <a:ext cx="1715534"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ABILITY</a:t>
            </a:r>
          </a:p>
        </p:txBody>
      </p:sp>
      <p:sp>
        <p:nvSpPr>
          <p:cNvPr id="12" name="TextBox 11">
            <a:extLst>
              <a:ext uri="{FF2B5EF4-FFF2-40B4-BE49-F238E27FC236}">
                <a16:creationId xmlns:a16="http://schemas.microsoft.com/office/drawing/2014/main" id="{0B4474A3-6583-1C4B-A2AD-81B74918BEA3}"/>
              </a:ext>
            </a:extLst>
          </p:cNvPr>
          <p:cNvSpPr txBox="1"/>
          <p:nvPr/>
        </p:nvSpPr>
        <p:spPr>
          <a:xfrm>
            <a:off x="18952571" y="2509854"/>
            <a:ext cx="3602269"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REINFORCEMENT</a:t>
            </a:r>
          </a:p>
        </p:txBody>
      </p:sp>
      <p:sp>
        <p:nvSpPr>
          <p:cNvPr id="20" name="Subtitle 2">
            <a:extLst>
              <a:ext uri="{FF2B5EF4-FFF2-40B4-BE49-F238E27FC236}">
                <a16:creationId xmlns:a16="http://schemas.microsoft.com/office/drawing/2014/main" id="{A504CA91-E3BD-2949-990A-C9A3E032247D}"/>
              </a:ext>
            </a:extLst>
          </p:cNvPr>
          <p:cNvSpPr txBox="1">
            <a:spLocks/>
          </p:cNvSpPr>
          <p:nvPr/>
        </p:nvSpPr>
        <p:spPr>
          <a:xfrm>
            <a:off x="1783345" y="5561411"/>
            <a:ext cx="3681198" cy="543174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To create awareness of the need for change, you need everybody who is affected by it to be aware of the issues that triggered the initiative. That might mean sharing some uncomfortable truths, but if people don’t understand the problem with the old way of working.</a:t>
            </a:r>
          </a:p>
        </p:txBody>
      </p:sp>
      <p:sp>
        <p:nvSpPr>
          <p:cNvPr id="21" name="Subtitle 2">
            <a:extLst>
              <a:ext uri="{FF2B5EF4-FFF2-40B4-BE49-F238E27FC236}">
                <a16:creationId xmlns:a16="http://schemas.microsoft.com/office/drawing/2014/main" id="{EE707268-6AF9-C548-9977-90DE5F25631E}"/>
              </a:ext>
            </a:extLst>
          </p:cNvPr>
          <p:cNvSpPr txBox="1">
            <a:spLocks/>
          </p:cNvSpPr>
          <p:nvPr/>
        </p:nvSpPr>
        <p:spPr>
          <a:xfrm>
            <a:off x="6065783" y="5091142"/>
            <a:ext cx="3681198" cy="588058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To instill a desire for change, people need to know why it’s good for them. For example, they might not care that the business’s profits are low. But they will care if they know that low profitability may lead to the business freezing wage increases, having to implement layoffs, or even closing down.</a:t>
            </a:r>
          </a:p>
        </p:txBody>
      </p:sp>
      <p:sp>
        <p:nvSpPr>
          <p:cNvPr id="22" name="Subtitle 2">
            <a:extLst>
              <a:ext uri="{FF2B5EF4-FFF2-40B4-BE49-F238E27FC236}">
                <a16:creationId xmlns:a16="http://schemas.microsoft.com/office/drawing/2014/main" id="{1DAD3E20-674D-CB48-BD1D-436E0E278236}"/>
              </a:ext>
            </a:extLst>
          </p:cNvPr>
          <p:cNvSpPr txBox="1">
            <a:spLocks/>
          </p:cNvSpPr>
          <p:nvPr/>
        </p:nvSpPr>
        <p:spPr>
          <a:xfrm>
            <a:off x="10348226" y="4748242"/>
            <a:ext cx="3681198" cy="588058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There’s no point in trying to implement change unless the people whose jobs are changing know how to get things done. Getting through this step could be as simple as showing them how you want them to work from now on and where they fit into the process flow. However, people might also need training.</a:t>
            </a:r>
          </a:p>
        </p:txBody>
      </p:sp>
      <p:sp>
        <p:nvSpPr>
          <p:cNvPr id="23" name="Subtitle 2">
            <a:extLst>
              <a:ext uri="{FF2B5EF4-FFF2-40B4-BE49-F238E27FC236}">
                <a16:creationId xmlns:a16="http://schemas.microsoft.com/office/drawing/2014/main" id="{B35997C3-A582-4449-A819-B8E5E3AB3E65}"/>
              </a:ext>
            </a:extLst>
          </p:cNvPr>
          <p:cNvSpPr txBox="1">
            <a:spLocks/>
          </p:cNvSpPr>
          <p:nvPr/>
        </p:nvSpPr>
        <p:spPr>
          <a:xfrm>
            <a:off x="14630667" y="4382482"/>
            <a:ext cx="3681198" cy="498290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When you implement a new process, you don’t want to risk any “oops” moments. Hands-on training is the best training, and once people have demonstrated their ability, you can be reasonably confident that there won’t be any costly errors later on.</a:t>
            </a:r>
          </a:p>
        </p:txBody>
      </p:sp>
      <p:sp>
        <p:nvSpPr>
          <p:cNvPr id="24" name="Subtitle 2">
            <a:extLst>
              <a:ext uri="{FF2B5EF4-FFF2-40B4-BE49-F238E27FC236}">
                <a16:creationId xmlns:a16="http://schemas.microsoft.com/office/drawing/2014/main" id="{6C260222-4484-1F48-BC1C-65EE7155157B}"/>
              </a:ext>
            </a:extLst>
          </p:cNvPr>
          <p:cNvSpPr txBox="1">
            <a:spLocks/>
          </p:cNvSpPr>
          <p:nvPr/>
        </p:nvSpPr>
        <p:spPr>
          <a:xfrm>
            <a:off x="18913105" y="4030116"/>
            <a:ext cx="3681198" cy="588058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During this stage, you should also be on the lookout for areas where the new process isn’t serving you or is demotivating your staff. For instance, if you’ve overestimated a person or department’s capacity and there’s a bottleneck in the process, people will feel overworked and stressed out.</a:t>
            </a:r>
          </a:p>
        </p:txBody>
      </p:sp>
    </p:spTree>
    <p:extLst>
      <p:ext uri="{BB962C8B-B14F-4D97-AF65-F5344CB8AC3E}">
        <p14:creationId xmlns:p14="http://schemas.microsoft.com/office/powerpoint/2010/main" val="221031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F89CC4C-6748-FF4B-B7A9-567AD1B91AB1}"/>
              </a:ext>
            </a:extLst>
          </p:cNvPr>
          <p:cNvSpPr txBox="1"/>
          <p:nvPr/>
        </p:nvSpPr>
        <p:spPr>
          <a:xfrm>
            <a:off x="7975187" y="612372"/>
            <a:ext cx="842730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ADKAR INFOGRAPHIC</a:t>
            </a:r>
          </a:p>
        </p:txBody>
      </p:sp>
      <p:sp>
        <p:nvSpPr>
          <p:cNvPr id="13" name="TextBox 12">
            <a:extLst>
              <a:ext uri="{FF2B5EF4-FFF2-40B4-BE49-F238E27FC236}">
                <a16:creationId xmlns:a16="http://schemas.microsoft.com/office/drawing/2014/main" id="{76F4B0BD-0C15-AD4C-9FAE-0AD8DD9BDDB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 name="Rectangle 1">
            <a:extLst>
              <a:ext uri="{FF2B5EF4-FFF2-40B4-BE49-F238E27FC236}">
                <a16:creationId xmlns:a16="http://schemas.microsoft.com/office/drawing/2014/main" id="{5AB2D3A9-6F4D-344C-9378-75484DCB9681}"/>
              </a:ext>
            </a:extLst>
          </p:cNvPr>
          <p:cNvSpPr/>
          <p:nvPr/>
        </p:nvSpPr>
        <p:spPr>
          <a:xfrm>
            <a:off x="4937760" y="2606040"/>
            <a:ext cx="1783080" cy="1783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Rectangle 2">
            <a:extLst>
              <a:ext uri="{FF2B5EF4-FFF2-40B4-BE49-F238E27FC236}">
                <a16:creationId xmlns:a16="http://schemas.microsoft.com/office/drawing/2014/main" id="{0B9D3BC8-4C2E-D642-88E4-84578137B50B}"/>
              </a:ext>
            </a:extLst>
          </p:cNvPr>
          <p:cNvSpPr/>
          <p:nvPr/>
        </p:nvSpPr>
        <p:spPr>
          <a:xfrm>
            <a:off x="4937760" y="4754880"/>
            <a:ext cx="1783080" cy="1783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Rectangle 3">
            <a:extLst>
              <a:ext uri="{FF2B5EF4-FFF2-40B4-BE49-F238E27FC236}">
                <a16:creationId xmlns:a16="http://schemas.microsoft.com/office/drawing/2014/main" id="{1F076D6E-3CB7-EA4F-ABFD-595DE2B0EE21}"/>
              </a:ext>
            </a:extLst>
          </p:cNvPr>
          <p:cNvSpPr/>
          <p:nvPr/>
        </p:nvSpPr>
        <p:spPr>
          <a:xfrm>
            <a:off x="4937760" y="6903720"/>
            <a:ext cx="1783080" cy="1783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B35CD267-2D39-FE4D-BC18-DAEEB463CDD3}"/>
              </a:ext>
            </a:extLst>
          </p:cNvPr>
          <p:cNvSpPr/>
          <p:nvPr/>
        </p:nvSpPr>
        <p:spPr>
          <a:xfrm>
            <a:off x="4937760" y="9052560"/>
            <a:ext cx="1783080" cy="1783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1775A980-2741-5448-BD3E-04D26523D23F}"/>
              </a:ext>
            </a:extLst>
          </p:cNvPr>
          <p:cNvSpPr/>
          <p:nvPr/>
        </p:nvSpPr>
        <p:spPr>
          <a:xfrm>
            <a:off x="4937760" y="11201400"/>
            <a:ext cx="1783080" cy="1783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TextBox 6">
            <a:extLst>
              <a:ext uri="{FF2B5EF4-FFF2-40B4-BE49-F238E27FC236}">
                <a16:creationId xmlns:a16="http://schemas.microsoft.com/office/drawing/2014/main" id="{86E61A51-4080-D747-BEEC-36EB62F657E7}"/>
              </a:ext>
            </a:extLst>
          </p:cNvPr>
          <p:cNvSpPr txBox="1"/>
          <p:nvPr/>
        </p:nvSpPr>
        <p:spPr>
          <a:xfrm>
            <a:off x="5193549" y="2612275"/>
            <a:ext cx="1271502"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A</a:t>
            </a:r>
          </a:p>
        </p:txBody>
      </p:sp>
      <p:sp>
        <p:nvSpPr>
          <p:cNvPr id="8" name="TextBox 7">
            <a:extLst>
              <a:ext uri="{FF2B5EF4-FFF2-40B4-BE49-F238E27FC236}">
                <a16:creationId xmlns:a16="http://schemas.microsoft.com/office/drawing/2014/main" id="{B5E35E49-1469-C74E-9808-7442A8C2701B}"/>
              </a:ext>
            </a:extLst>
          </p:cNvPr>
          <p:cNvSpPr txBox="1"/>
          <p:nvPr/>
        </p:nvSpPr>
        <p:spPr>
          <a:xfrm>
            <a:off x="5200763" y="4761115"/>
            <a:ext cx="1257074"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D</a:t>
            </a:r>
          </a:p>
        </p:txBody>
      </p:sp>
      <p:sp>
        <p:nvSpPr>
          <p:cNvPr id="9" name="TextBox 8">
            <a:extLst>
              <a:ext uri="{FF2B5EF4-FFF2-40B4-BE49-F238E27FC236}">
                <a16:creationId xmlns:a16="http://schemas.microsoft.com/office/drawing/2014/main" id="{3013026D-5AAE-5046-9336-9D0A775EEB0C}"/>
              </a:ext>
            </a:extLst>
          </p:cNvPr>
          <p:cNvSpPr txBox="1"/>
          <p:nvPr/>
        </p:nvSpPr>
        <p:spPr>
          <a:xfrm>
            <a:off x="5223204" y="6909956"/>
            <a:ext cx="1212191"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K</a:t>
            </a:r>
          </a:p>
        </p:txBody>
      </p:sp>
      <p:sp>
        <p:nvSpPr>
          <p:cNvPr id="10" name="TextBox 9">
            <a:extLst>
              <a:ext uri="{FF2B5EF4-FFF2-40B4-BE49-F238E27FC236}">
                <a16:creationId xmlns:a16="http://schemas.microsoft.com/office/drawing/2014/main" id="{FD24996C-FAA9-D848-AF93-ECBA07253BBE}"/>
              </a:ext>
            </a:extLst>
          </p:cNvPr>
          <p:cNvSpPr txBox="1"/>
          <p:nvPr/>
        </p:nvSpPr>
        <p:spPr>
          <a:xfrm>
            <a:off x="5193549" y="9058796"/>
            <a:ext cx="1271502"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A</a:t>
            </a:r>
          </a:p>
        </p:txBody>
      </p:sp>
      <p:sp>
        <p:nvSpPr>
          <p:cNvPr id="11" name="TextBox 10">
            <a:extLst>
              <a:ext uri="{FF2B5EF4-FFF2-40B4-BE49-F238E27FC236}">
                <a16:creationId xmlns:a16="http://schemas.microsoft.com/office/drawing/2014/main" id="{589741DE-AFB3-F341-8958-D939AF819EB7}"/>
              </a:ext>
            </a:extLst>
          </p:cNvPr>
          <p:cNvSpPr txBox="1"/>
          <p:nvPr/>
        </p:nvSpPr>
        <p:spPr>
          <a:xfrm>
            <a:off x="5256066" y="11207635"/>
            <a:ext cx="1146468"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R</a:t>
            </a:r>
          </a:p>
        </p:txBody>
      </p:sp>
      <p:sp>
        <p:nvSpPr>
          <p:cNvPr id="14" name="Rectangle 13">
            <a:extLst>
              <a:ext uri="{FF2B5EF4-FFF2-40B4-BE49-F238E27FC236}">
                <a16:creationId xmlns:a16="http://schemas.microsoft.com/office/drawing/2014/main" id="{F1DA5C09-0AA0-3A46-98D0-C4584C233D3D}"/>
              </a:ext>
            </a:extLst>
          </p:cNvPr>
          <p:cNvSpPr/>
          <p:nvPr/>
        </p:nvSpPr>
        <p:spPr>
          <a:xfrm>
            <a:off x="6728053" y="2606040"/>
            <a:ext cx="12702947" cy="178308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20000"/>
                  <a:lumOff val="80000"/>
                </a:schemeClr>
              </a:solidFill>
              <a:latin typeface="Lato Light" panose="020F0502020204030203" pitchFamily="34" charset="0"/>
            </a:endParaRPr>
          </a:p>
        </p:txBody>
      </p:sp>
      <p:sp>
        <p:nvSpPr>
          <p:cNvPr id="15" name="Rectangle 14">
            <a:extLst>
              <a:ext uri="{FF2B5EF4-FFF2-40B4-BE49-F238E27FC236}">
                <a16:creationId xmlns:a16="http://schemas.microsoft.com/office/drawing/2014/main" id="{9EC1C1FF-95F0-C749-8196-8724C6BAE2D6}"/>
              </a:ext>
            </a:extLst>
          </p:cNvPr>
          <p:cNvSpPr/>
          <p:nvPr/>
        </p:nvSpPr>
        <p:spPr>
          <a:xfrm>
            <a:off x="6728053" y="4754880"/>
            <a:ext cx="12702947" cy="178308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20000"/>
                  <a:lumOff val="80000"/>
                </a:schemeClr>
              </a:solidFill>
              <a:latin typeface="Lato Light" panose="020F0502020204030203" pitchFamily="34" charset="0"/>
            </a:endParaRPr>
          </a:p>
        </p:txBody>
      </p:sp>
      <p:sp>
        <p:nvSpPr>
          <p:cNvPr id="16" name="Rectangle 15">
            <a:extLst>
              <a:ext uri="{FF2B5EF4-FFF2-40B4-BE49-F238E27FC236}">
                <a16:creationId xmlns:a16="http://schemas.microsoft.com/office/drawing/2014/main" id="{2454F0E4-D6B4-AA48-8BA5-62A6EA619989}"/>
              </a:ext>
            </a:extLst>
          </p:cNvPr>
          <p:cNvSpPr/>
          <p:nvPr/>
        </p:nvSpPr>
        <p:spPr>
          <a:xfrm>
            <a:off x="6728053" y="6903720"/>
            <a:ext cx="12702947" cy="178308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20000"/>
                  <a:lumOff val="80000"/>
                </a:schemeClr>
              </a:solidFill>
              <a:latin typeface="Lato Light" panose="020F0502020204030203" pitchFamily="34" charset="0"/>
            </a:endParaRPr>
          </a:p>
        </p:txBody>
      </p:sp>
      <p:sp>
        <p:nvSpPr>
          <p:cNvPr id="17" name="Rectangle 16">
            <a:extLst>
              <a:ext uri="{FF2B5EF4-FFF2-40B4-BE49-F238E27FC236}">
                <a16:creationId xmlns:a16="http://schemas.microsoft.com/office/drawing/2014/main" id="{BF996F3A-4806-F64C-BBA0-6A90F0EBFDFC}"/>
              </a:ext>
            </a:extLst>
          </p:cNvPr>
          <p:cNvSpPr/>
          <p:nvPr/>
        </p:nvSpPr>
        <p:spPr>
          <a:xfrm>
            <a:off x="6728053" y="9052560"/>
            <a:ext cx="12702947" cy="178308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20000"/>
                  <a:lumOff val="80000"/>
                </a:schemeClr>
              </a:solidFill>
              <a:latin typeface="Lato Light" panose="020F0502020204030203" pitchFamily="34" charset="0"/>
            </a:endParaRPr>
          </a:p>
        </p:txBody>
      </p:sp>
      <p:sp>
        <p:nvSpPr>
          <p:cNvPr id="18" name="Rectangle 17">
            <a:extLst>
              <a:ext uri="{FF2B5EF4-FFF2-40B4-BE49-F238E27FC236}">
                <a16:creationId xmlns:a16="http://schemas.microsoft.com/office/drawing/2014/main" id="{5E345F39-D154-5A43-9112-BDC766662EE3}"/>
              </a:ext>
            </a:extLst>
          </p:cNvPr>
          <p:cNvSpPr/>
          <p:nvPr/>
        </p:nvSpPr>
        <p:spPr>
          <a:xfrm>
            <a:off x="6728053" y="11201400"/>
            <a:ext cx="12702947" cy="178308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20000"/>
                  <a:lumOff val="80000"/>
                </a:schemeClr>
              </a:solidFill>
              <a:latin typeface="Lato Light" panose="020F0502020204030203" pitchFamily="34" charset="0"/>
            </a:endParaRPr>
          </a:p>
        </p:txBody>
      </p:sp>
      <p:sp>
        <p:nvSpPr>
          <p:cNvPr id="19" name="TextBox 18">
            <a:extLst>
              <a:ext uri="{FF2B5EF4-FFF2-40B4-BE49-F238E27FC236}">
                <a16:creationId xmlns:a16="http://schemas.microsoft.com/office/drawing/2014/main" id="{43A67BBC-AC66-0343-BD39-82BB808757E4}"/>
              </a:ext>
            </a:extLst>
          </p:cNvPr>
          <p:cNvSpPr txBox="1"/>
          <p:nvPr/>
        </p:nvSpPr>
        <p:spPr>
          <a:xfrm>
            <a:off x="7396760" y="3205192"/>
            <a:ext cx="8109912" cy="584775"/>
          </a:xfrm>
          <a:prstGeom prst="rect">
            <a:avLst/>
          </a:prstGeom>
          <a:noFill/>
        </p:spPr>
        <p:txBody>
          <a:bodyPr wrap="none" rtlCol="0" anchor="ctr">
            <a:spAutoFit/>
          </a:bodyPr>
          <a:lstStyle/>
          <a:p>
            <a:r>
              <a:rPr lang="en-US" sz="3200" b="1" dirty="0">
                <a:solidFill>
                  <a:schemeClr val="accent1">
                    <a:lumMod val="50000"/>
                  </a:schemeClr>
                </a:solidFill>
                <a:latin typeface="Poppins" pitchFamily="2" charset="77"/>
                <a:cs typeface="Poppins" pitchFamily="2" charset="77"/>
              </a:rPr>
              <a:t>AWARENESS</a:t>
            </a:r>
            <a:r>
              <a:rPr lang="en-US" sz="3200" b="1" dirty="0">
                <a:solidFill>
                  <a:schemeClr val="tx2"/>
                </a:solidFill>
                <a:latin typeface="Poppins" pitchFamily="2" charset="77"/>
                <a:cs typeface="Poppins" pitchFamily="2" charset="77"/>
              </a:rPr>
              <a:t> OF THE NEED FOR CHANGE</a:t>
            </a:r>
          </a:p>
        </p:txBody>
      </p:sp>
      <p:sp>
        <p:nvSpPr>
          <p:cNvPr id="21" name="TextBox 20">
            <a:extLst>
              <a:ext uri="{FF2B5EF4-FFF2-40B4-BE49-F238E27FC236}">
                <a16:creationId xmlns:a16="http://schemas.microsoft.com/office/drawing/2014/main" id="{DDCD1AEF-006A-5D49-8BFB-CCAA6EEED0CA}"/>
              </a:ext>
            </a:extLst>
          </p:cNvPr>
          <p:cNvSpPr txBox="1"/>
          <p:nvPr/>
        </p:nvSpPr>
        <p:spPr>
          <a:xfrm>
            <a:off x="7396760" y="5354032"/>
            <a:ext cx="6883616" cy="584775"/>
          </a:xfrm>
          <a:prstGeom prst="rect">
            <a:avLst/>
          </a:prstGeom>
          <a:noFill/>
        </p:spPr>
        <p:txBody>
          <a:bodyPr wrap="none" rtlCol="0" anchor="ctr">
            <a:spAutoFit/>
          </a:bodyPr>
          <a:lstStyle/>
          <a:p>
            <a:r>
              <a:rPr lang="en-US" sz="3200" b="1" dirty="0">
                <a:solidFill>
                  <a:schemeClr val="accent2">
                    <a:lumMod val="50000"/>
                  </a:schemeClr>
                </a:solidFill>
                <a:latin typeface="Poppins" pitchFamily="2" charset="77"/>
                <a:cs typeface="Poppins" pitchFamily="2" charset="77"/>
              </a:rPr>
              <a:t>DESIRE</a:t>
            </a:r>
            <a:r>
              <a:rPr lang="en-US" sz="3200" b="1" dirty="0">
                <a:solidFill>
                  <a:schemeClr val="tx2"/>
                </a:solidFill>
                <a:latin typeface="Poppins" pitchFamily="2" charset="77"/>
                <a:cs typeface="Poppins" pitchFamily="2" charset="77"/>
              </a:rPr>
              <a:t> TO SUPPORT THE CHANGE</a:t>
            </a:r>
          </a:p>
        </p:txBody>
      </p:sp>
      <p:sp>
        <p:nvSpPr>
          <p:cNvPr id="22" name="TextBox 21">
            <a:extLst>
              <a:ext uri="{FF2B5EF4-FFF2-40B4-BE49-F238E27FC236}">
                <a16:creationId xmlns:a16="http://schemas.microsoft.com/office/drawing/2014/main" id="{68DC790B-F525-9E48-B131-CE273BCAC9B7}"/>
              </a:ext>
            </a:extLst>
          </p:cNvPr>
          <p:cNvSpPr txBox="1"/>
          <p:nvPr/>
        </p:nvSpPr>
        <p:spPr>
          <a:xfrm>
            <a:off x="7396760" y="7502872"/>
            <a:ext cx="7050328" cy="584775"/>
          </a:xfrm>
          <a:prstGeom prst="rect">
            <a:avLst/>
          </a:prstGeom>
          <a:noFill/>
        </p:spPr>
        <p:txBody>
          <a:bodyPr wrap="none" rtlCol="0" anchor="ctr">
            <a:spAutoFit/>
          </a:bodyPr>
          <a:lstStyle/>
          <a:p>
            <a:r>
              <a:rPr lang="en-US" sz="3200" b="1" dirty="0">
                <a:solidFill>
                  <a:schemeClr val="accent3">
                    <a:lumMod val="50000"/>
                  </a:schemeClr>
                </a:solidFill>
                <a:latin typeface="Poppins" pitchFamily="2" charset="77"/>
                <a:cs typeface="Poppins" pitchFamily="2" charset="77"/>
              </a:rPr>
              <a:t>KNOWLEDGE</a:t>
            </a:r>
            <a:r>
              <a:rPr lang="en-US" sz="3200" b="1" dirty="0">
                <a:solidFill>
                  <a:schemeClr val="tx2"/>
                </a:solidFill>
                <a:latin typeface="Poppins" pitchFamily="2" charset="77"/>
                <a:cs typeface="Poppins" pitchFamily="2" charset="77"/>
              </a:rPr>
              <a:t> OF HOW TO CHANGE</a:t>
            </a:r>
          </a:p>
        </p:txBody>
      </p:sp>
      <p:sp>
        <p:nvSpPr>
          <p:cNvPr id="23" name="TextBox 22">
            <a:extLst>
              <a:ext uri="{FF2B5EF4-FFF2-40B4-BE49-F238E27FC236}">
                <a16:creationId xmlns:a16="http://schemas.microsoft.com/office/drawing/2014/main" id="{32AE7AC6-CD21-DB44-AFE0-A74022203EF1}"/>
              </a:ext>
            </a:extLst>
          </p:cNvPr>
          <p:cNvSpPr txBox="1"/>
          <p:nvPr/>
        </p:nvSpPr>
        <p:spPr>
          <a:xfrm>
            <a:off x="7396760" y="9651712"/>
            <a:ext cx="10338086" cy="584775"/>
          </a:xfrm>
          <a:prstGeom prst="rect">
            <a:avLst/>
          </a:prstGeom>
          <a:noFill/>
        </p:spPr>
        <p:txBody>
          <a:bodyPr wrap="none" rtlCol="0" anchor="ctr">
            <a:spAutoFit/>
          </a:bodyPr>
          <a:lstStyle/>
          <a:p>
            <a:r>
              <a:rPr lang="en-US" sz="3200" b="1" dirty="0">
                <a:solidFill>
                  <a:schemeClr val="accent4">
                    <a:lumMod val="50000"/>
                  </a:schemeClr>
                </a:solidFill>
                <a:latin typeface="Poppins" pitchFamily="2" charset="77"/>
                <a:cs typeface="Poppins" pitchFamily="2" charset="77"/>
              </a:rPr>
              <a:t>ABILITY</a:t>
            </a:r>
            <a:r>
              <a:rPr lang="en-US" sz="3200" b="1" dirty="0">
                <a:solidFill>
                  <a:schemeClr val="tx2"/>
                </a:solidFill>
                <a:latin typeface="Poppins" pitchFamily="2" charset="77"/>
                <a:cs typeface="Poppins" pitchFamily="2" charset="77"/>
              </a:rPr>
              <a:t> TO DEMONSTRATE SKILLS AND BEHAVIORS</a:t>
            </a:r>
          </a:p>
        </p:txBody>
      </p:sp>
      <p:sp>
        <p:nvSpPr>
          <p:cNvPr id="24" name="TextBox 23">
            <a:extLst>
              <a:ext uri="{FF2B5EF4-FFF2-40B4-BE49-F238E27FC236}">
                <a16:creationId xmlns:a16="http://schemas.microsoft.com/office/drawing/2014/main" id="{037E1860-62D2-8F44-AADA-437B782F894D}"/>
              </a:ext>
            </a:extLst>
          </p:cNvPr>
          <p:cNvSpPr txBox="1"/>
          <p:nvPr/>
        </p:nvSpPr>
        <p:spPr>
          <a:xfrm>
            <a:off x="7396760" y="11800552"/>
            <a:ext cx="8922635" cy="584775"/>
          </a:xfrm>
          <a:prstGeom prst="rect">
            <a:avLst/>
          </a:prstGeom>
          <a:noFill/>
        </p:spPr>
        <p:txBody>
          <a:bodyPr wrap="none" rtlCol="0" anchor="ctr">
            <a:spAutoFit/>
          </a:bodyPr>
          <a:lstStyle/>
          <a:p>
            <a:r>
              <a:rPr lang="en-US" sz="3200" b="1" dirty="0">
                <a:solidFill>
                  <a:schemeClr val="accent5">
                    <a:lumMod val="50000"/>
                  </a:schemeClr>
                </a:solidFill>
                <a:latin typeface="Poppins" pitchFamily="2" charset="77"/>
                <a:cs typeface="Poppins" pitchFamily="2" charset="77"/>
              </a:rPr>
              <a:t>REINFORCEMENT</a:t>
            </a:r>
            <a:r>
              <a:rPr lang="en-US" sz="3200" b="1" dirty="0">
                <a:solidFill>
                  <a:schemeClr val="tx2"/>
                </a:solidFill>
                <a:latin typeface="Poppins" pitchFamily="2" charset="77"/>
                <a:cs typeface="Poppins" pitchFamily="2" charset="77"/>
              </a:rPr>
              <a:t> TO MAKE CHANGES STICK</a:t>
            </a:r>
          </a:p>
        </p:txBody>
      </p:sp>
    </p:spTree>
    <p:extLst>
      <p:ext uri="{BB962C8B-B14F-4D97-AF65-F5344CB8AC3E}">
        <p14:creationId xmlns:p14="http://schemas.microsoft.com/office/powerpoint/2010/main" val="2201259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AB1AE0D1-B01A-274B-ACA1-2C5B8690B435}"/>
              </a:ext>
            </a:extLst>
          </p:cNvPr>
          <p:cNvSpPr txBox="1"/>
          <p:nvPr/>
        </p:nvSpPr>
        <p:spPr>
          <a:xfrm>
            <a:off x="7975187" y="612372"/>
            <a:ext cx="842730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ADKAR INFOGRAPHIC</a:t>
            </a:r>
          </a:p>
        </p:txBody>
      </p:sp>
      <p:sp>
        <p:nvSpPr>
          <p:cNvPr id="19" name="TextBox 18">
            <a:extLst>
              <a:ext uri="{FF2B5EF4-FFF2-40B4-BE49-F238E27FC236}">
                <a16:creationId xmlns:a16="http://schemas.microsoft.com/office/drawing/2014/main" id="{114E3A5F-4131-B549-B720-B6F7B6A67C0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6" name="Rectangle 15">
            <a:extLst>
              <a:ext uri="{FF2B5EF4-FFF2-40B4-BE49-F238E27FC236}">
                <a16:creationId xmlns:a16="http://schemas.microsoft.com/office/drawing/2014/main" id="{1E48DE03-E6FB-E349-87C9-F98424C31899}"/>
              </a:ext>
            </a:extLst>
          </p:cNvPr>
          <p:cNvSpPr/>
          <p:nvPr/>
        </p:nvSpPr>
        <p:spPr>
          <a:xfrm>
            <a:off x="9405508" y="11104295"/>
            <a:ext cx="12044073" cy="177568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Rectangle 14">
            <a:extLst>
              <a:ext uri="{FF2B5EF4-FFF2-40B4-BE49-F238E27FC236}">
                <a16:creationId xmlns:a16="http://schemas.microsoft.com/office/drawing/2014/main" id="{5C9B9503-0C18-8D49-9921-48E382883E4D}"/>
              </a:ext>
            </a:extLst>
          </p:cNvPr>
          <p:cNvSpPr/>
          <p:nvPr/>
        </p:nvSpPr>
        <p:spPr>
          <a:xfrm>
            <a:off x="9405508" y="9021335"/>
            <a:ext cx="12044073" cy="177568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Rectangle 13">
            <a:extLst>
              <a:ext uri="{FF2B5EF4-FFF2-40B4-BE49-F238E27FC236}">
                <a16:creationId xmlns:a16="http://schemas.microsoft.com/office/drawing/2014/main" id="{D9D11766-0DDD-DE4A-9361-F45D286A2AE0}"/>
              </a:ext>
            </a:extLst>
          </p:cNvPr>
          <p:cNvSpPr/>
          <p:nvPr/>
        </p:nvSpPr>
        <p:spPr>
          <a:xfrm>
            <a:off x="9405508" y="6938377"/>
            <a:ext cx="12044073" cy="177568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ectangle 12">
            <a:extLst>
              <a:ext uri="{FF2B5EF4-FFF2-40B4-BE49-F238E27FC236}">
                <a16:creationId xmlns:a16="http://schemas.microsoft.com/office/drawing/2014/main" id="{C1870A9B-7A06-084A-B20C-A93F31BD8387}"/>
              </a:ext>
            </a:extLst>
          </p:cNvPr>
          <p:cNvSpPr/>
          <p:nvPr/>
        </p:nvSpPr>
        <p:spPr>
          <a:xfrm>
            <a:off x="9405508" y="4855415"/>
            <a:ext cx="12044073" cy="177568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ectangle 11">
            <a:extLst>
              <a:ext uri="{FF2B5EF4-FFF2-40B4-BE49-F238E27FC236}">
                <a16:creationId xmlns:a16="http://schemas.microsoft.com/office/drawing/2014/main" id="{303DC687-5B8E-0747-A831-F00FBB24696B}"/>
              </a:ext>
            </a:extLst>
          </p:cNvPr>
          <p:cNvSpPr/>
          <p:nvPr/>
        </p:nvSpPr>
        <p:spPr>
          <a:xfrm>
            <a:off x="9405508" y="2772456"/>
            <a:ext cx="12044073" cy="177568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 name="Pentagon 1">
            <a:extLst>
              <a:ext uri="{FF2B5EF4-FFF2-40B4-BE49-F238E27FC236}">
                <a16:creationId xmlns:a16="http://schemas.microsoft.com/office/drawing/2014/main" id="{5A572409-A3D8-7F45-85FB-E507CC2B9B30}"/>
              </a:ext>
            </a:extLst>
          </p:cNvPr>
          <p:cNvSpPr/>
          <p:nvPr/>
        </p:nvSpPr>
        <p:spPr>
          <a:xfrm>
            <a:off x="4834717" y="2772458"/>
            <a:ext cx="5706578" cy="177568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Pentagon 2">
            <a:extLst>
              <a:ext uri="{FF2B5EF4-FFF2-40B4-BE49-F238E27FC236}">
                <a16:creationId xmlns:a16="http://schemas.microsoft.com/office/drawing/2014/main" id="{5E22502E-B57D-FA4C-9183-28F8CAAC3A7D}"/>
              </a:ext>
            </a:extLst>
          </p:cNvPr>
          <p:cNvSpPr/>
          <p:nvPr/>
        </p:nvSpPr>
        <p:spPr>
          <a:xfrm>
            <a:off x="4834717" y="4855417"/>
            <a:ext cx="5706578" cy="177568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Pentagon 3">
            <a:extLst>
              <a:ext uri="{FF2B5EF4-FFF2-40B4-BE49-F238E27FC236}">
                <a16:creationId xmlns:a16="http://schemas.microsoft.com/office/drawing/2014/main" id="{9F48857C-4DFD-F748-9D00-4D6AA4063BDC}"/>
              </a:ext>
            </a:extLst>
          </p:cNvPr>
          <p:cNvSpPr/>
          <p:nvPr/>
        </p:nvSpPr>
        <p:spPr>
          <a:xfrm>
            <a:off x="4834717" y="6938377"/>
            <a:ext cx="5706578" cy="177568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Pentagon 4">
            <a:extLst>
              <a:ext uri="{FF2B5EF4-FFF2-40B4-BE49-F238E27FC236}">
                <a16:creationId xmlns:a16="http://schemas.microsoft.com/office/drawing/2014/main" id="{83AA1E46-15AE-AC41-8FA0-C4DADE7E51C6}"/>
              </a:ext>
            </a:extLst>
          </p:cNvPr>
          <p:cNvSpPr/>
          <p:nvPr/>
        </p:nvSpPr>
        <p:spPr>
          <a:xfrm>
            <a:off x="4834717" y="9021337"/>
            <a:ext cx="5706578" cy="1775682"/>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Pentagon 5">
            <a:extLst>
              <a:ext uri="{FF2B5EF4-FFF2-40B4-BE49-F238E27FC236}">
                <a16:creationId xmlns:a16="http://schemas.microsoft.com/office/drawing/2014/main" id="{8F3CECC2-1BC6-0643-A6C0-E581DA3AB9F1}"/>
              </a:ext>
            </a:extLst>
          </p:cNvPr>
          <p:cNvSpPr/>
          <p:nvPr/>
        </p:nvSpPr>
        <p:spPr>
          <a:xfrm>
            <a:off x="4834717" y="11104297"/>
            <a:ext cx="5706578" cy="1775682"/>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TextBox 6">
            <a:extLst>
              <a:ext uri="{FF2B5EF4-FFF2-40B4-BE49-F238E27FC236}">
                <a16:creationId xmlns:a16="http://schemas.microsoft.com/office/drawing/2014/main" id="{DDD3255B-0EBF-7D4C-93A7-BCF9847D6AEF}"/>
              </a:ext>
            </a:extLst>
          </p:cNvPr>
          <p:cNvSpPr txBox="1"/>
          <p:nvPr/>
        </p:nvSpPr>
        <p:spPr>
          <a:xfrm>
            <a:off x="5494059" y="3367910"/>
            <a:ext cx="274466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AWARENESS</a:t>
            </a:r>
          </a:p>
        </p:txBody>
      </p:sp>
      <p:sp>
        <p:nvSpPr>
          <p:cNvPr id="8" name="TextBox 7">
            <a:extLst>
              <a:ext uri="{FF2B5EF4-FFF2-40B4-BE49-F238E27FC236}">
                <a16:creationId xmlns:a16="http://schemas.microsoft.com/office/drawing/2014/main" id="{478C7A16-7154-3A49-A252-BD040B7E392F}"/>
              </a:ext>
            </a:extLst>
          </p:cNvPr>
          <p:cNvSpPr txBox="1"/>
          <p:nvPr/>
        </p:nvSpPr>
        <p:spPr>
          <a:xfrm>
            <a:off x="5494059" y="5450869"/>
            <a:ext cx="1566455"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DESIRE</a:t>
            </a:r>
          </a:p>
        </p:txBody>
      </p:sp>
      <p:sp>
        <p:nvSpPr>
          <p:cNvPr id="9" name="TextBox 8">
            <a:extLst>
              <a:ext uri="{FF2B5EF4-FFF2-40B4-BE49-F238E27FC236}">
                <a16:creationId xmlns:a16="http://schemas.microsoft.com/office/drawing/2014/main" id="{C7F651FD-749D-B049-8989-D671355A73D9}"/>
              </a:ext>
            </a:extLst>
          </p:cNvPr>
          <p:cNvSpPr txBox="1"/>
          <p:nvPr/>
        </p:nvSpPr>
        <p:spPr>
          <a:xfrm>
            <a:off x="5494059" y="7533829"/>
            <a:ext cx="278153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KNOWLEDGE</a:t>
            </a:r>
          </a:p>
        </p:txBody>
      </p:sp>
      <p:sp>
        <p:nvSpPr>
          <p:cNvPr id="10" name="TextBox 9">
            <a:extLst>
              <a:ext uri="{FF2B5EF4-FFF2-40B4-BE49-F238E27FC236}">
                <a16:creationId xmlns:a16="http://schemas.microsoft.com/office/drawing/2014/main" id="{21A6AB8E-662D-8B44-AD7D-3F652A8A4C74}"/>
              </a:ext>
            </a:extLst>
          </p:cNvPr>
          <p:cNvSpPr txBox="1"/>
          <p:nvPr/>
        </p:nvSpPr>
        <p:spPr>
          <a:xfrm>
            <a:off x="5494059" y="9616789"/>
            <a:ext cx="1715534"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ABILITY</a:t>
            </a:r>
          </a:p>
        </p:txBody>
      </p:sp>
      <p:sp>
        <p:nvSpPr>
          <p:cNvPr id="11" name="TextBox 10">
            <a:extLst>
              <a:ext uri="{FF2B5EF4-FFF2-40B4-BE49-F238E27FC236}">
                <a16:creationId xmlns:a16="http://schemas.microsoft.com/office/drawing/2014/main" id="{44639A3C-5820-854A-8484-86DA70CA24FB}"/>
              </a:ext>
            </a:extLst>
          </p:cNvPr>
          <p:cNvSpPr txBox="1"/>
          <p:nvPr/>
        </p:nvSpPr>
        <p:spPr>
          <a:xfrm>
            <a:off x="5494059" y="11699749"/>
            <a:ext cx="3602269"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REINFORCEMENT</a:t>
            </a:r>
          </a:p>
        </p:txBody>
      </p:sp>
      <p:sp>
        <p:nvSpPr>
          <p:cNvPr id="20" name="Freeform 19">
            <a:extLst>
              <a:ext uri="{FF2B5EF4-FFF2-40B4-BE49-F238E27FC236}">
                <a16:creationId xmlns:a16="http://schemas.microsoft.com/office/drawing/2014/main" id="{0C8B3BC8-A360-F849-B876-9D59796A4EA4}"/>
              </a:ext>
            </a:extLst>
          </p:cNvPr>
          <p:cNvSpPr>
            <a:spLocks noChangeAspect="1" noChangeArrowheads="1"/>
          </p:cNvSpPr>
          <p:nvPr/>
        </p:nvSpPr>
        <p:spPr bwMode="auto">
          <a:xfrm>
            <a:off x="2903244" y="9232406"/>
            <a:ext cx="1351806" cy="1353540"/>
          </a:xfrm>
          <a:custGeom>
            <a:avLst/>
            <a:gdLst>
              <a:gd name="connsiteX0" fmla="*/ 509588 w 1145140"/>
              <a:gd name="connsiteY0" fmla="*/ 613568 h 1146608"/>
              <a:gd name="connsiteX1" fmla="*/ 525002 w 1145140"/>
              <a:gd name="connsiteY1" fmla="*/ 619969 h 1146608"/>
              <a:gd name="connsiteX2" fmla="*/ 531455 w 1145140"/>
              <a:gd name="connsiteY2" fmla="*/ 635615 h 1146608"/>
              <a:gd name="connsiteX3" fmla="*/ 525002 w 1145140"/>
              <a:gd name="connsiteY3" fmla="*/ 651262 h 1146608"/>
              <a:gd name="connsiteX4" fmla="*/ 509588 w 1145140"/>
              <a:gd name="connsiteY4" fmla="*/ 657663 h 1146608"/>
              <a:gd name="connsiteX5" fmla="*/ 493816 w 1145140"/>
              <a:gd name="connsiteY5" fmla="*/ 651262 h 1146608"/>
              <a:gd name="connsiteX6" fmla="*/ 487363 w 1145140"/>
              <a:gd name="connsiteY6" fmla="*/ 635615 h 1146608"/>
              <a:gd name="connsiteX7" fmla="*/ 493816 w 1145140"/>
              <a:gd name="connsiteY7" fmla="*/ 619969 h 1146608"/>
              <a:gd name="connsiteX8" fmla="*/ 509588 w 1145140"/>
              <a:gd name="connsiteY8" fmla="*/ 613568 h 1146608"/>
              <a:gd name="connsiteX9" fmla="*/ 511833 w 1145140"/>
              <a:gd name="connsiteY9" fmla="*/ 503279 h 1146608"/>
              <a:gd name="connsiteX10" fmla="*/ 382644 w 1145140"/>
              <a:gd name="connsiteY10" fmla="*/ 633188 h 1146608"/>
              <a:gd name="connsiteX11" fmla="*/ 511833 w 1145140"/>
              <a:gd name="connsiteY11" fmla="*/ 763096 h 1146608"/>
              <a:gd name="connsiteX12" fmla="*/ 641741 w 1145140"/>
              <a:gd name="connsiteY12" fmla="*/ 633188 h 1146608"/>
              <a:gd name="connsiteX13" fmla="*/ 617991 w 1145140"/>
              <a:gd name="connsiteY13" fmla="*/ 558697 h 1146608"/>
              <a:gd name="connsiteX14" fmla="*/ 578407 w 1145140"/>
              <a:gd name="connsiteY14" fmla="*/ 598281 h 1146608"/>
              <a:gd name="connsiteX15" fmla="*/ 562573 w 1145140"/>
              <a:gd name="connsiteY15" fmla="*/ 604759 h 1146608"/>
              <a:gd name="connsiteX16" fmla="*/ 546739 w 1145140"/>
              <a:gd name="connsiteY16" fmla="*/ 598281 h 1146608"/>
              <a:gd name="connsiteX17" fmla="*/ 546739 w 1145140"/>
              <a:gd name="connsiteY17" fmla="*/ 566614 h 1146608"/>
              <a:gd name="connsiteX18" fmla="*/ 586683 w 1145140"/>
              <a:gd name="connsiteY18" fmla="*/ 527030 h 1146608"/>
              <a:gd name="connsiteX19" fmla="*/ 511833 w 1145140"/>
              <a:gd name="connsiteY19" fmla="*/ 503279 h 1146608"/>
              <a:gd name="connsiteX20" fmla="*/ 310177 w 1145140"/>
              <a:gd name="connsiteY20" fmla="*/ 407770 h 1146608"/>
              <a:gd name="connsiteX21" fmla="*/ 325982 w 1145140"/>
              <a:gd name="connsiteY21" fmla="*/ 414264 h 1146608"/>
              <a:gd name="connsiteX22" fmla="*/ 325982 w 1145140"/>
              <a:gd name="connsiteY22" fmla="*/ 446014 h 1146608"/>
              <a:gd name="connsiteX23" fmla="*/ 325982 w 1145140"/>
              <a:gd name="connsiteY23" fmla="*/ 446375 h 1146608"/>
              <a:gd name="connsiteX24" fmla="*/ 310177 w 1145140"/>
              <a:gd name="connsiteY24" fmla="*/ 452869 h 1146608"/>
              <a:gd name="connsiteX25" fmla="*/ 294012 w 1145140"/>
              <a:gd name="connsiteY25" fmla="*/ 446375 h 1146608"/>
              <a:gd name="connsiteX26" fmla="*/ 294012 w 1145140"/>
              <a:gd name="connsiteY26" fmla="*/ 414625 h 1146608"/>
              <a:gd name="connsiteX27" fmla="*/ 294371 w 1145140"/>
              <a:gd name="connsiteY27" fmla="*/ 414264 h 1146608"/>
              <a:gd name="connsiteX28" fmla="*/ 310177 w 1145140"/>
              <a:gd name="connsiteY28" fmla="*/ 407770 h 1146608"/>
              <a:gd name="connsiteX29" fmla="*/ 999799 w 1145140"/>
              <a:gd name="connsiteY29" fmla="*/ 176890 h 1146608"/>
              <a:gd name="connsiteX30" fmla="*/ 877447 w 1145140"/>
              <a:gd name="connsiteY30" fmla="*/ 299241 h 1146608"/>
              <a:gd name="connsiteX31" fmla="*/ 814472 w 1145140"/>
              <a:gd name="connsiteY31" fmla="*/ 362216 h 1146608"/>
              <a:gd name="connsiteX32" fmla="*/ 950498 w 1145140"/>
              <a:gd name="connsiteY32" fmla="*/ 362216 h 1146608"/>
              <a:gd name="connsiteX33" fmla="*/ 1093001 w 1145140"/>
              <a:gd name="connsiteY33" fmla="*/ 219713 h 1146608"/>
              <a:gd name="connsiteX34" fmla="*/ 1098039 w 1145140"/>
              <a:gd name="connsiteY34" fmla="*/ 192364 h 1146608"/>
              <a:gd name="connsiteX35" fmla="*/ 1075368 w 1145140"/>
              <a:gd name="connsiteY35" fmla="*/ 176890 h 1146608"/>
              <a:gd name="connsiteX36" fmla="*/ 444862 w 1145140"/>
              <a:gd name="connsiteY36" fmla="*/ 121443 h 1146608"/>
              <a:gd name="connsiteX37" fmla="*/ 579942 w 1145140"/>
              <a:gd name="connsiteY37" fmla="*/ 121443 h 1146608"/>
              <a:gd name="connsiteX38" fmla="*/ 622447 w 1145140"/>
              <a:gd name="connsiteY38" fmla="*/ 163918 h 1146608"/>
              <a:gd name="connsiteX39" fmla="*/ 622447 w 1145140"/>
              <a:gd name="connsiteY39" fmla="*/ 220792 h 1146608"/>
              <a:gd name="connsiteX40" fmla="*/ 655947 w 1145140"/>
              <a:gd name="connsiteY40" fmla="*/ 230870 h 1146608"/>
              <a:gd name="connsiteX41" fmla="*/ 669275 w 1145140"/>
              <a:gd name="connsiteY41" fmla="*/ 259667 h 1146608"/>
              <a:gd name="connsiteX42" fmla="*/ 640818 w 1145140"/>
              <a:gd name="connsiteY42" fmla="*/ 273346 h 1146608"/>
              <a:gd name="connsiteX43" fmla="*/ 609120 w 1145140"/>
              <a:gd name="connsiteY43" fmla="*/ 263627 h 1146608"/>
              <a:gd name="connsiteX44" fmla="*/ 577421 w 1145140"/>
              <a:gd name="connsiteY44" fmla="*/ 222591 h 1146608"/>
              <a:gd name="connsiteX45" fmla="*/ 577421 w 1145140"/>
              <a:gd name="connsiteY45" fmla="*/ 166438 h 1146608"/>
              <a:gd name="connsiteX46" fmla="*/ 447384 w 1145140"/>
              <a:gd name="connsiteY46" fmla="*/ 166438 h 1146608"/>
              <a:gd name="connsiteX47" fmla="*/ 447384 w 1145140"/>
              <a:gd name="connsiteY47" fmla="*/ 222591 h 1146608"/>
              <a:gd name="connsiteX48" fmla="*/ 415685 w 1145140"/>
              <a:gd name="connsiteY48" fmla="*/ 263627 h 1146608"/>
              <a:gd name="connsiteX49" fmla="*/ 319148 w 1145140"/>
              <a:gd name="connsiteY49" fmla="*/ 303942 h 1146608"/>
              <a:gd name="connsiteX50" fmla="*/ 267998 w 1145140"/>
              <a:gd name="connsiteY50" fmla="*/ 297103 h 1146608"/>
              <a:gd name="connsiteX51" fmla="*/ 228014 w 1145140"/>
              <a:gd name="connsiteY51" fmla="*/ 257148 h 1146608"/>
              <a:gd name="connsiteX52" fmla="*/ 135440 w 1145140"/>
              <a:gd name="connsiteY52" fmla="*/ 349297 h 1146608"/>
              <a:gd name="connsiteX53" fmla="*/ 175783 w 1145140"/>
              <a:gd name="connsiteY53" fmla="*/ 389613 h 1146608"/>
              <a:gd name="connsiteX54" fmla="*/ 182627 w 1145140"/>
              <a:gd name="connsiteY54" fmla="*/ 440727 h 1146608"/>
              <a:gd name="connsiteX55" fmla="*/ 142644 w 1145140"/>
              <a:gd name="connsiteY55" fmla="*/ 537196 h 1146608"/>
              <a:gd name="connsiteX56" fmla="*/ 101580 w 1145140"/>
              <a:gd name="connsiteY56" fmla="*/ 568513 h 1146608"/>
              <a:gd name="connsiteX57" fmla="*/ 44666 w 1145140"/>
              <a:gd name="connsiteY57" fmla="*/ 568513 h 1146608"/>
              <a:gd name="connsiteX58" fmla="*/ 44666 w 1145140"/>
              <a:gd name="connsiteY58" fmla="*/ 699178 h 1146608"/>
              <a:gd name="connsiteX59" fmla="*/ 101580 w 1145140"/>
              <a:gd name="connsiteY59" fmla="*/ 699178 h 1146608"/>
              <a:gd name="connsiteX60" fmla="*/ 142644 w 1145140"/>
              <a:gd name="connsiteY60" fmla="*/ 730495 h 1146608"/>
              <a:gd name="connsiteX61" fmla="*/ 182627 w 1145140"/>
              <a:gd name="connsiteY61" fmla="*/ 826964 h 1146608"/>
              <a:gd name="connsiteX62" fmla="*/ 175783 w 1145140"/>
              <a:gd name="connsiteY62" fmla="*/ 878078 h 1146608"/>
              <a:gd name="connsiteX63" fmla="*/ 135440 w 1145140"/>
              <a:gd name="connsiteY63" fmla="*/ 918394 h 1146608"/>
              <a:gd name="connsiteX64" fmla="*/ 228014 w 1145140"/>
              <a:gd name="connsiteY64" fmla="*/ 1010903 h 1146608"/>
              <a:gd name="connsiteX65" fmla="*/ 268358 w 1145140"/>
              <a:gd name="connsiteY65" fmla="*/ 970228 h 1146608"/>
              <a:gd name="connsiteX66" fmla="*/ 319508 w 1145140"/>
              <a:gd name="connsiteY66" fmla="*/ 963749 h 1146608"/>
              <a:gd name="connsiteX67" fmla="*/ 415685 w 1145140"/>
              <a:gd name="connsiteY67" fmla="*/ 1003704 h 1146608"/>
              <a:gd name="connsiteX68" fmla="*/ 447384 w 1145140"/>
              <a:gd name="connsiteY68" fmla="*/ 1044380 h 1146608"/>
              <a:gd name="connsiteX69" fmla="*/ 447384 w 1145140"/>
              <a:gd name="connsiteY69" fmla="*/ 1101613 h 1146608"/>
              <a:gd name="connsiteX70" fmla="*/ 577781 w 1145140"/>
              <a:gd name="connsiteY70" fmla="*/ 1101613 h 1146608"/>
              <a:gd name="connsiteX71" fmla="*/ 577781 w 1145140"/>
              <a:gd name="connsiteY71" fmla="*/ 1044740 h 1146608"/>
              <a:gd name="connsiteX72" fmla="*/ 609120 w 1145140"/>
              <a:gd name="connsiteY72" fmla="*/ 1003704 h 1146608"/>
              <a:gd name="connsiteX73" fmla="*/ 705657 w 1145140"/>
              <a:gd name="connsiteY73" fmla="*/ 964109 h 1146608"/>
              <a:gd name="connsiteX74" fmla="*/ 756807 w 1145140"/>
              <a:gd name="connsiteY74" fmla="*/ 970588 h 1146608"/>
              <a:gd name="connsiteX75" fmla="*/ 797150 w 1145140"/>
              <a:gd name="connsiteY75" fmla="*/ 1010903 h 1146608"/>
              <a:gd name="connsiteX76" fmla="*/ 889365 w 1145140"/>
              <a:gd name="connsiteY76" fmla="*/ 918394 h 1146608"/>
              <a:gd name="connsiteX77" fmla="*/ 849381 w 1145140"/>
              <a:gd name="connsiteY77" fmla="*/ 878438 h 1146608"/>
              <a:gd name="connsiteX78" fmla="*/ 842897 w 1145140"/>
              <a:gd name="connsiteY78" fmla="*/ 827324 h 1146608"/>
              <a:gd name="connsiteX79" fmla="*/ 882881 w 1145140"/>
              <a:gd name="connsiteY79" fmla="*/ 730495 h 1146608"/>
              <a:gd name="connsiteX80" fmla="*/ 923945 w 1145140"/>
              <a:gd name="connsiteY80" fmla="*/ 699178 h 1146608"/>
              <a:gd name="connsiteX81" fmla="*/ 980138 w 1145140"/>
              <a:gd name="connsiteY81" fmla="*/ 699178 h 1146608"/>
              <a:gd name="connsiteX82" fmla="*/ 980138 w 1145140"/>
              <a:gd name="connsiteY82" fmla="*/ 568513 h 1146608"/>
              <a:gd name="connsiteX83" fmla="*/ 923945 w 1145140"/>
              <a:gd name="connsiteY83" fmla="*/ 568513 h 1146608"/>
              <a:gd name="connsiteX84" fmla="*/ 882881 w 1145140"/>
              <a:gd name="connsiteY84" fmla="*/ 537196 h 1146608"/>
              <a:gd name="connsiteX85" fmla="*/ 873155 w 1145140"/>
              <a:gd name="connsiteY85" fmla="*/ 504800 h 1146608"/>
              <a:gd name="connsiteX86" fmla="*/ 886483 w 1145140"/>
              <a:gd name="connsiteY86" fmla="*/ 476363 h 1146608"/>
              <a:gd name="connsiteX87" fmla="*/ 915300 w 1145140"/>
              <a:gd name="connsiteY87" fmla="*/ 489681 h 1146608"/>
              <a:gd name="connsiteX88" fmla="*/ 925746 w 1145140"/>
              <a:gd name="connsiteY88" fmla="*/ 523878 h 1146608"/>
              <a:gd name="connsiteX89" fmla="*/ 982660 w 1145140"/>
              <a:gd name="connsiteY89" fmla="*/ 523878 h 1146608"/>
              <a:gd name="connsiteX90" fmla="*/ 1025165 w 1145140"/>
              <a:gd name="connsiteY90" fmla="*/ 565993 h 1146608"/>
              <a:gd name="connsiteX91" fmla="*/ 1025165 w 1145140"/>
              <a:gd name="connsiteY91" fmla="*/ 701698 h 1146608"/>
              <a:gd name="connsiteX92" fmla="*/ 982660 w 1145140"/>
              <a:gd name="connsiteY92" fmla="*/ 743813 h 1146608"/>
              <a:gd name="connsiteX93" fmla="*/ 925746 w 1145140"/>
              <a:gd name="connsiteY93" fmla="*/ 743813 h 1146608"/>
              <a:gd name="connsiteX94" fmla="*/ 882521 w 1145140"/>
              <a:gd name="connsiteY94" fmla="*/ 848202 h 1146608"/>
              <a:gd name="connsiteX95" fmla="*/ 922865 w 1145140"/>
              <a:gd name="connsiteY95" fmla="*/ 888517 h 1146608"/>
              <a:gd name="connsiteX96" fmla="*/ 922865 w 1145140"/>
              <a:gd name="connsiteY96" fmla="*/ 948271 h 1146608"/>
              <a:gd name="connsiteX97" fmla="*/ 827048 w 1145140"/>
              <a:gd name="connsiteY97" fmla="*/ 1044020 h 1146608"/>
              <a:gd name="connsiteX98" fmla="*/ 766893 w 1145140"/>
              <a:gd name="connsiteY98" fmla="*/ 1044020 h 1146608"/>
              <a:gd name="connsiteX99" fmla="*/ 726549 w 1145140"/>
              <a:gd name="connsiteY99" fmla="*/ 1003704 h 1146608"/>
              <a:gd name="connsiteX100" fmla="*/ 622447 w 1145140"/>
              <a:gd name="connsiteY100" fmla="*/ 1046539 h 1146608"/>
              <a:gd name="connsiteX101" fmla="*/ 622447 w 1145140"/>
              <a:gd name="connsiteY101" fmla="*/ 1104133 h 1146608"/>
              <a:gd name="connsiteX102" fmla="*/ 579942 w 1145140"/>
              <a:gd name="connsiteY102" fmla="*/ 1146608 h 1146608"/>
              <a:gd name="connsiteX103" fmla="*/ 444862 w 1145140"/>
              <a:gd name="connsiteY103" fmla="*/ 1146608 h 1146608"/>
              <a:gd name="connsiteX104" fmla="*/ 402357 w 1145140"/>
              <a:gd name="connsiteY104" fmla="*/ 1104133 h 1146608"/>
              <a:gd name="connsiteX105" fmla="*/ 402357 w 1145140"/>
              <a:gd name="connsiteY105" fmla="*/ 1046539 h 1146608"/>
              <a:gd name="connsiteX106" fmla="*/ 298616 w 1145140"/>
              <a:gd name="connsiteY106" fmla="*/ 1003344 h 1146608"/>
              <a:gd name="connsiteX107" fmla="*/ 257552 w 1145140"/>
              <a:gd name="connsiteY107" fmla="*/ 1044020 h 1146608"/>
              <a:gd name="connsiteX108" fmla="*/ 197756 w 1145140"/>
              <a:gd name="connsiteY108" fmla="*/ 1044020 h 1146608"/>
              <a:gd name="connsiteX109" fmla="*/ 101940 w 1145140"/>
              <a:gd name="connsiteY109" fmla="*/ 948271 h 1146608"/>
              <a:gd name="connsiteX110" fmla="*/ 101940 w 1145140"/>
              <a:gd name="connsiteY110" fmla="*/ 888517 h 1146608"/>
              <a:gd name="connsiteX111" fmla="*/ 143004 w 1145140"/>
              <a:gd name="connsiteY111" fmla="*/ 847842 h 1146608"/>
              <a:gd name="connsiteX112" fmla="*/ 99779 w 1145140"/>
              <a:gd name="connsiteY112" fmla="*/ 743813 h 1146608"/>
              <a:gd name="connsiteX113" fmla="*/ 42145 w 1145140"/>
              <a:gd name="connsiteY113" fmla="*/ 743813 h 1146608"/>
              <a:gd name="connsiteX114" fmla="*/ 0 w 1145140"/>
              <a:gd name="connsiteY114" fmla="*/ 701698 h 1146608"/>
              <a:gd name="connsiteX115" fmla="*/ 0 w 1145140"/>
              <a:gd name="connsiteY115" fmla="*/ 565993 h 1146608"/>
              <a:gd name="connsiteX116" fmla="*/ 42145 w 1145140"/>
              <a:gd name="connsiteY116" fmla="*/ 523878 h 1146608"/>
              <a:gd name="connsiteX117" fmla="*/ 99779 w 1145140"/>
              <a:gd name="connsiteY117" fmla="*/ 523878 h 1146608"/>
              <a:gd name="connsiteX118" fmla="*/ 142644 w 1145140"/>
              <a:gd name="connsiteY118" fmla="*/ 419849 h 1146608"/>
              <a:gd name="connsiteX119" fmla="*/ 101940 w 1145140"/>
              <a:gd name="connsiteY119" fmla="*/ 379174 h 1146608"/>
              <a:gd name="connsiteX120" fmla="*/ 101940 w 1145140"/>
              <a:gd name="connsiteY120" fmla="*/ 319421 h 1146608"/>
              <a:gd name="connsiteX121" fmla="*/ 197756 w 1145140"/>
              <a:gd name="connsiteY121" fmla="*/ 223671 h 1146608"/>
              <a:gd name="connsiteX122" fmla="*/ 257552 w 1145140"/>
              <a:gd name="connsiteY122" fmla="*/ 223671 h 1146608"/>
              <a:gd name="connsiteX123" fmla="*/ 298256 w 1145140"/>
              <a:gd name="connsiteY123" fmla="*/ 264347 h 1146608"/>
              <a:gd name="connsiteX124" fmla="*/ 402357 w 1145140"/>
              <a:gd name="connsiteY124" fmla="*/ 220792 h 1146608"/>
              <a:gd name="connsiteX125" fmla="*/ 402357 w 1145140"/>
              <a:gd name="connsiteY125" fmla="*/ 163918 h 1146608"/>
              <a:gd name="connsiteX126" fmla="*/ 444862 w 1145140"/>
              <a:gd name="connsiteY126" fmla="*/ 121443 h 1146608"/>
              <a:gd name="connsiteX127" fmla="*/ 941862 w 1145140"/>
              <a:gd name="connsiteY127" fmla="*/ 44823 h 1146608"/>
              <a:gd name="connsiteX128" fmla="*/ 925668 w 1145140"/>
              <a:gd name="connsiteY128" fmla="*/ 52380 h 1146608"/>
              <a:gd name="connsiteX129" fmla="*/ 782805 w 1145140"/>
              <a:gd name="connsiteY129" fmla="*/ 194883 h 1146608"/>
              <a:gd name="connsiteX130" fmla="*/ 782805 w 1145140"/>
              <a:gd name="connsiteY130" fmla="*/ 330548 h 1146608"/>
              <a:gd name="connsiteX131" fmla="*/ 845780 w 1145140"/>
              <a:gd name="connsiteY131" fmla="*/ 267574 h 1146608"/>
              <a:gd name="connsiteX132" fmla="*/ 968131 w 1145140"/>
              <a:gd name="connsiteY132" fmla="*/ 145222 h 1146608"/>
              <a:gd name="connsiteX133" fmla="*/ 968131 w 1145140"/>
              <a:gd name="connsiteY133" fmla="*/ 70013 h 1146608"/>
              <a:gd name="connsiteX134" fmla="*/ 952657 w 1145140"/>
              <a:gd name="connsiteY134" fmla="*/ 46982 h 1146608"/>
              <a:gd name="connsiteX135" fmla="*/ 941862 w 1145140"/>
              <a:gd name="connsiteY135" fmla="*/ 44823 h 1146608"/>
              <a:gd name="connsiteX136" fmla="*/ 929672 w 1145140"/>
              <a:gd name="connsiteY136" fmla="*/ 1280 h 1146608"/>
              <a:gd name="connsiteX137" fmla="*/ 969930 w 1145140"/>
              <a:gd name="connsiteY137" fmla="*/ 5598 h 1146608"/>
              <a:gd name="connsiteX138" fmla="*/ 1012753 w 1145140"/>
              <a:gd name="connsiteY138" fmla="*/ 69653 h 1146608"/>
              <a:gd name="connsiteX139" fmla="*/ 1013113 w 1145140"/>
              <a:gd name="connsiteY139" fmla="*/ 132268 h 1146608"/>
              <a:gd name="connsiteX140" fmla="*/ 1075368 w 1145140"/>
              <a:gd name="connsiteY140" fmla="*/ 132268 h 1146608"/>
              <a:gd name="connsiteX141" fmla="*/ 1139783 w 1145140"/>
              <a:gd name="connsiteY141" fmla="*/ 175450 h 1146608"/>
              <a:gd name="connsiteX142" fmla="*/ 1124669 w 1145140"/>
              <a:gd name="connsiteY142" fmla="*/ 251380 h 1146608"/>
              <a:gd name="connsiteX143" fmla="*/ 975328 w 1145140"/>
              <a:gd name="connsiteY143" fmla="*/ 400720 h 1146608"/>
              <a:gd name="connsiteX144" fmla="*/ 959854 w 1145140"/>
              <a:gd name="connsiteY144" fmla="*/ 407198 h 1146608"/>
              <a:gd name="connsiteX145" fmla="*/ 769490 w 1145140"/>
              <a:gd name="connsiteY145" fmla="*/ 407198 h 1146608"/>
              <a:gd name="connsiteX146" fmla="*/ 745380 w 1145140"/>
              <a:gd name="connsiteY146" fmla="*/ 431308 h 1146608"/>
              <a:gd name="connsiteX147" fmla="*/ 819870 w 1145140"/>
              <a:gd name="connsiteY147" fmla="*/ 610516 h 1146608"/>
              <a:gd name="connsiteX148" fmla="*/ 845780 w 1145140"/>
              <a:gd name="connsiteY148" fmla="*/ 610516 h 1146608"/>
              <a:gd name="connsiteX149" fmla="*/ 868451 w 1145140"/>
              <a:gd name="connsiteY149" fmla="*/ 633188 h 1146608"/>
              <a:gd name="connsiteX150" fmla="*/ 845780 w 1145140"/>
              <a:gd name="connsiteY150" fmla="*/ 655499 h 1146608"/>
              <a:gd name="connsiteX151" fmla="*/ 819870 w 1145140"/>
              <a:gd name="connsiteY151" fmla="*/ 655499 h 1146608"/>
              <a:gd name="connsiteX152" fmla="*/ 730266 w 1145140"/>
              <a:gd name="connsiteY152" fmla="*/ 851261 h 1146608"/>
              <a:gd name="connsiteX153" fmla="*/ 534144 w 1145140"/>
              <a:gd name="connsiteY153" fmla="*/ 941225 h 1146608"/>
              <a:gd name="connsiteX154" fmla="*/ 534144 w 1145140"/>
              <a:gd name="connsiteY154" fmla="*/ 967134 h 1146608"/>
              <a:gd name="connsiteX155" fmla="*/ 511833 w 1145140"/>
              <a:gd name="connsiteY155" fmla="*/ 989445 h 1146608"/>
              <a:gd name="connsiteX156" fmla="*/ 489882 w 1145140"/>
              <a:gd name="connsiteY156" fmla="*/ 967134 h 1146608"/>
              <a:gd name="connsiteX157" fmla="*/ 489882 w 1145140"/>
              <a:gd name="connsiteY157" fmla="*/ 941225 h 1146608"/>
              <a:gd name="connsiteX158" fmla="*/ 293760 w 1145140"/>
              <a:gd name="connsiteY158" fmla="*/ 851261 h 1146608"/>
              <a:gd name="connsiteX159" fmla="*/ 204515 w 1145140"/>
              <a:gd name="connsiteY159" fmla="*/ 655499 h 1146608"/>
              <a:gd name="connsiteX160" fmla="*/ 178246 w 1145140"/>
              <a:gd name="connsiteY160" fmla="*/ 655499 h 1146608"/>
              <a:gd name="connsiteX161" fmla="*/ 155575 w 1145140"/>
              <a:gd name="connsiteY161" fmla="*/ 633188 h 1146608"/>
              <a:gd name="connsiteX162" fmla="*/ 178246 w 1145140"/>
              <a:gd name="connsiteY162" fmla="*/ 610516 h 1146608"/>
              <a:gd name="connsiteX163" fmla="*/ 204515 w 1145140"/>
              <a:gd name="connsiteY163" fmla="*/ 610516 h 1146608"/>
              <a:gd name="connsiteX164" fmla="*/ 233304 w 1145140"/>
              <a:gd name="connsiteY164" fmla="*/ 500760 h 1146608"/>
              <a:gd name="connsiteX165" fmla="*/ 263172 w 1145140"/>
              <a:gd name="connsiteY165" fmla="*/ 489965 h 1146608"/>
              <a:gd name="connsiteX166" fmla="*/ 273608 w 1145140"/>
              <a:gd name="connsiteY166" fmla="*/ 519833 h 1146608"/>
              <a:gd name="connsiteX167" fmla="*/ 249137 w 1145140"/>
              <a:gd name="connsiteY167" fmla="*/ 610516 h 1146608"/>
              <a:gd name="connsiteX168" fmla="*/ 269289 w 1145140"/>
              <a:gd name="connsiteY168" fmla="*/ 610516 h 1146608"/>
              <a:gd name="connsiteX169" fmla="*/ 291601 w 1145140"/>
              <a:gd name="connsiteY169" fmla="*/ 633188 h 1146608"/>
              <a:gd name="connsiteX170" fmla="*/ 269289 w 1145140"/>
              <a:gd name="connsiteY170" fmla="*/ 655499 h 1146608"/>
              <a:gd name="connsiteX171" fmla="*/ 249497 w 1145140"/>
              <a:gd name="connsiteY171" fmla="*/ 655499 h 1146608"/>
              <a:gd name="connsiteX172" fmla="*/ 325787 w 1145140"/>
              <a:gd name="connsiteY172" fmla="*/ 819593 h 1146608"/>
              <a:gd name="connsiteX173" fmla="*/ 489882 w 1145140"/>
              <a:gd name="connsiteY173" fmla="*/ 895883 h 1146608"/>
              <a:gd name="connsiteX174" fmla="*/ 489882 w 1145140"/>
              <a:gd name="connsiteY174" fmla="*/ 876091 h 1146608"/>
              <a:gd name="connsiteX175" fmla="*/ 511833 w 1145140"/>
              <a:gd name="connsiteY175" fmla="*/ 853780 h 1146608"/>
              <a:gd name="connsiteX176" fmla="*/ 534144 w 1145140"/>
              <a:gd name="connsiteY176" fmla="*/ 876091 h 1146608"/>
              <a:gd name="connsiteX177" fmla="*/ 534144 w 1145140"/>
              <a:gd name="connsiteY177" fmla="*/ 895883 h 1146608"/>
              <a:gd name="connsiteX178" fmla="*/ 698599 w 1145140"/>
              <a:gd name="connsiteY178" fmla="*/ 819593 h 1146608"/>
              <a:gd name="connsiteX179" fmla="*/ 774888 w 1145140"/>
              <a:gd name="connsiteY179" fmla="*/ 655499 h 1146608"/>
              <a:gd name="connsiteX180" fmla="*/ 755096 w 1145140"/>
              <a:gd name="connsiteY180" fmla="*/ 655499 h 1146608"/>
              <a:gd name="connsiteX181" fmla="*/ 732785 w 1145140"/>
              <a:gd name="connsiteY181" fmla="*/ 633188 h 1146608"/>
              <a:gd name="connsiteX182" fmla="*/ 755096 w 1145140"/>
              <a:gd name="connsiteY182" fmla="*/ 610516 h 1146608"/>
              <a:gd name="connsiteX183" fmla="*/ 774888 w 1145140"/>
              <a:gd name="connsiteY183" fmla="*/ 610516 h 1146608"/>
              <a:gd name="connsiteX184" fmla="*/ 713713 w 1145140"/>
              <a:gd name="connsiteY184" fmla="*/ 462975 h 1146608"/>
              <a:gd name="connsiteX185" fmla="*/ 650018 w 1145140"/>
              <a:gd name="connsiteY185" fmla="*/ 526670 h 1146608"/>
              <a:gd name="connsiteX186" fmla="*/ 686364 w 1145140"/>
              <a:gd name="connsiteY186" fmla="*/ 633188 h 1146608"/>
              <a:gd name="connsiteX187" fmla="*/ 511833 w 1145140"/>
              <a:gd name="connsiteY187" fmla="*/ 807358 h 1146608"/>
              <a:gd name="connsiteX188" fmla="*/ 337662 w 1145140"/>
              <a:gd name="connsiteY188" fmla="*/ 633188 h 1146608"/>
              <a:gd name="connsiteX189" fmla="*/ 511833 w 1145140"/>
              <a:gd name="connsiteY189" fmla="*/ 458657 h 1146608"/>
              <a:gd name="connsiteX190" fmla="*/ 618351 w 1145140"/>
              <a:gd name="connsiteY190" fmla="*/ 495003 h 1146608"/>
              <a:gd name="connsiteX191" fmla="*/ 682045 w 1145140"/>
              <a:gd name="connsiteY191" fmla="*/ 431308 h 1146608"/>
              <a:gd name="connsiteX192" fmla="*/ 534144 w 1145140"/>
              <a:gd name="connsiteY192" fmla="*/ 370133 h 1146608"/>
              <a:gd name="connsiteX193" fmla="*/ 534144 w 1145140"/>
              <a:gd name="connsiteY193" fmla="*/ 389925 h 1146608"/>
              <a:gd name="connsiteX194" fmla="*/ 511833 w 1145140"/>
              <a:gd name="connsiteY194" fmla="*/ 412236 h 1146608"/>
              <a:gd name="connsiteX195" fmla="*/ 489882 w 1145140"/>
              <a:gd name="connsiteY195" fmla="*/ 389925 h 1146608"/>
              <a:gd name="connsiteX196" fmla="*/ 489882 w 1145140"/>
              <a:gd name="connsiteY196" fmla="*/ 370133 h 1146608"/>
              <a:gd name="connsiteX197" fmla="*/ 395239 w 1145140"/>
              <a:gd name="connsiteY197" fmla="*/ 396042 h 1146608"/>
              <a:gd name="connsiteX198" fmla="*/ 365371 w 1145140"/>
              <a:gd name="connsiteY198" fmla="*/ 385966 h 1146608"/>
              <a:gd name="connsiteX199" fmla="*/ 375447 w 1145140"/>
              <a:gd name="connsiteY199" fmla="*/ 356098 h 1146608"/>
              <a:gd name="connsiteX200" fmla="*/ 489882 w 1145140"/>
              <a:gd name="connsiteY200" fmla="*/ 325151 h 1146608"/>
              <a:gd name="connsiteX201" fmla="*/ 489882 w 1145140"/>
              <a:gd name="connsiteY201" fmla="*/ 298881 h 1146608"/>
              <a:gd name="connsiteX202" fmla="*/ 511833 w 1145140"/>
              <a:gd name="connsiteY202" fmla="*/ 276570 h 1146608"/>
              <a:gd name="connsiteX203" fmla="*/ 534144 w 1145140"/>
              <a:gd name="connsiteY203" fmla="*/ 298881 h 1146608"/>
              <a:gd name="connsiteX204" fmla="*/ 534144 w 1145140"/>
              <a:gd name="connsiteY204" fmla="*/ 325151 h 1146608"/>
              <a:gd name="connsiteX205" fmla="*/ 713713 w 1145140"/>
              <a:gd name="connsiteY205" fmla="*/ 399641 h 1146608"/>
              <a:gd name="connsiteX206" fmla="*/ 738183 w 1145140"/>
              <a:gd name="connsiteY206" fmla="*/ 375530 h 1146608"/>
              <a:gd name="connsiteX207" fmla="*/ 738183 w 1145140"/>
              <a:gd name="connsiteY207" fmla="*/ 185526 h 1146608"/>
              <a:gd name="connsiteX208" fmla="*/ 744660 w 1145140"/>
              <a:gd name="connsiteY208" fmla="*/ 169693 h 1146608"/>
              <a:gd name="connsiteX209" fmla="*/ 894001 w 1145140"/>
              <a:gd name="connsiteY209" fmla="*/ 20712 h 1146608"/>
              <a:gd name="connsiteX210" fmla="*/ 929672 w 1145140"/>
              <a:gd name="connsiteY210" fmla="*/ 1280 h 11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1145140" h="1146608">
                <a:moveTo>
                  <a:pt x="509588" y="613568"/>
                </a:moveTo>
                <a:cubicBezTo>
                  <a:pt x="515324" y="613568"/>
                  <a:pt x="521059" y="615702"/>
                  <a:pt x="525002" y="619969"/>
                </a:cubicBezTo>
                <a:cubicBezTo>
                  <a:pt x="529304" y="624236"/>
                  <a:pt x="531455" y="629926"/>
                  <a:pt x="531455" y="635615"/>
                </a:cubicBezTo>
                <a:cubicBezTo>
                  <a:pt x="531455" y="641661"/>
                  <a:pt x="529304" y="646995"/>
                  <a:pt x="525002" y="651262"/>
                </a:cubicBezTo>
                <a:cubicBezTo>
                  <a:pt x="521059" y="655173"/>
                  <a:pt x="515324" y="657663"/>
                  <a:pt x="509588" y="657663"/>
                </a:cubicBezTo>
                <a:cubicBezTo>
                  <a:pt x="503494" y="657663"/>
                  <a:pt x="497759" y="655173"/>
                  <a:pt x="493816" y="651262"/>
                </a:cubicBezTo>
                <a:cubicBezTo>
                  <a:pt x="489873" y="646995"/>
                  <a:pt x="487363" y="641661"/>
                  <a:pt x="487363" y="635615"/>
                </a:cubicBezTo>
                <a:cubicBezTo>
                  <a:pt x="487363" y="629926"/>
                  <a:pt x="489873" y="624236"/>
                  <a:pt x="493816" y="619969"/>
                </a:cubicBezTo>
                <a:cubicBezTo>
                  <a:pt x="497759" y="615702"/>
                  <a:pt x="503494" y="613568"/>
                  <a:pt x="509588" y="613568"/>
                </a:cubicBezTo>
                <a:close/>
                <a:moveTo>
                  <a:pt x="511833" y="503279"/>
                </a:moveTo>
                <a:cubicBezTo>
                  <a:pt x="440581" y="503279"/>
                  <a:pt x="382644" y="561576"/>
                  <a:pt x="382644" y="633188"/>
                </a:cubicBezTo>
                <a:cubicBezTo>
                  <a:pt x="382644" y="704439"/>
                  <a:pt x="440581" y="763096"/>
                  <a:pt x="511833" y="763096"/>
                </a:cubicBezTo>
                <a:cubicBezTo>
                  <a:pt x="583445" y="763096"/>
                  <a:pt x="641741" y="704439"/>
                  <a:pt x="641741" y="633188"/>
                </a:cubicBezTo>
                <a:cubicBezTo>
                  <a:pt x="641741" y="605478"/>
                  <a:pt x="632745" y="579929"/>
                  <a:pt x="617991" y="558697"/>
                </a:cubicBezTo>
                <a:lnTo>
                  <a:pt x="578407" y="598281"/>
                </a:lnTo>
                <a:cubicBezTo>
                  <a:pt x="574088" y="602600"/>
                  <a:pt x="568331" y="604759"/>
                  <a:pt x="562573" y="604759"/>
                </a:cubicBezTo>
                <a:cubicBezTo>
                  <a:pt x="556815" y="604759"/>
                  <a:pt x="551417" y="602600"/>
                  <a:pt x="546739" y="598281"/>
                </a:cubicBezTo>
                <a:cubicBezTo>
                  <a:pt x="538103" y="589645"/>
                  <a:pt x="538103" y="575251"/>
                  <a:pt x="546739" y="566614"/>
                </a:cubicBezTo>
                <a:lnTo>
                  <a:pt x="586683" y="527030"/>
                </a:lnTo>
                <a:cubicBezTo>
                  <a:pt x="565452" y="512276"/>
                  <a:pt x="539542" y="503279"/>
                  <a:pt x="511833" y="503279"/>
                </a:cubicBezTo>
                <a:close/>
                <a:moveTo>
                  <a:pt x="310177" y="407770"/>
                </a:moveTo>
                <a:cubicBezTo>
                  <a:pt x="315924" y="407770"/>
                  <a:pt x="321672" y="409934"/>
                  <a:pt x="325982" y="414264"/>
                </a:cubicBezTo>
                <a:cubicBezTo>
                  <a:pt x="334604" y="423284"/>
                  <a:pt x="334604" y="437355"/>
                  <a:pt x="325982" y="446014"/>
                </a:cubicBezTo>
                <a:lnTo>
                  <a:pt x="325982" y="446375"/>
                </a:lnTo>
                <a:cubicBezTo>
                  <a:pt x="321672" y="450704"/>
                  <a:pt x="315565" y="452869"/>
                  <a:pt x="310177" y="452869"/>
                </a:cubicBezTo>
                <a:cubicBezTo>
                  <a:pt x="304429" y="452869"/>
                  <a:pt x="298682" y="450704"/>
                  <a:pt x="294012" y="446375"/>
                </a:cubicBezTo>
                <a:cubicBezTo>
                  <a:pt x="285750" y="437716"/>
                  <a:pt x="285750" y="423284"/>
                  <a:pt x="294012" y="414625"/>
                </a:cubicBezTo>
                <a:lnTo>
                  <a:pt x="294371" y="414264"/>
                </a:lnTo>
                <a:cubicBezTo>
                  <a:pt x="298682" y="409934"/>
                  <a:pt x="304429" y="407770"/>
                  <a:pt x="310177" y="407770"/>
                </a:cubicBezTo>
                <a:close/>
                <a:moveTo>
                  <a:pt x="999799" y="176890"/>
                </a:moveTo>
                <a:lnTo>
                  <a:pt x="877447" y="299241"/>
                </a:lnTo>
                <a:lnTo>
                  <a:pt x="814472" y="362216"/>
                </a:lnTo>
                <a:lnTo>
                  <a:pt x="950498" y="362216"/>
                </a:lnTo>
                <a:lnTo>
                  <a:pt x="1093001" y="219713"/>
                </a:lnTo>
                <a:cubicBezTo>
                  <a:pt x="1103797" y="208917"/>
                  <a:pt x="1099839" y="195962"/>
                  <a:pt x="1098039" y="192364"/>
                </a:cubicBezTo>
                <a:cubicBezTo>
                  <a:pt x="1096960" y="188765"/>
                  <a:pt x="1090842" y="176890"/>
                  <a:pt x="1075368" y="176890"/>
                </a:cubicBezTo>
                <a:close/>
                <a:moveTo>
                  <a:pt x="444862" y="121443"/>
                </a:moveTo>
                <a:lnTo>
                  <a:pt x="579942" y="121443"/>
                </a:lnTo>
                <a:cubicBezTo>
                  <a:pt x="603356" y="121443"/>
                  <a:pt x="622447" y="140521"/>
                  <a:pt x="622447" y="163918"/>
                </a:cubicBezTo>
                <a:lnTo>
                  <a:pt x="622447" y="220792"/>
                </a:lnTo>
                <a:cubicBezTo>
                  <a:pt x="633614" y="223671"/>
                  <a:pt x="644781" y="227271"/>
                  <a:pt x="655947" y="230870"/>
                </a:cubicBezTo>
                <a:cubicBezTo>
                  <a:pt x="667474" y="235190"/>
                  <a:pt x="673598" y="247789"/>
                  <a:pt x="669275" y="259667"/>
                </a:cubicBezTo>
                <a:cubicBezTo>
                  <a:pt x="665313" y="271186"/>
                  <a:pt x="652345" y="277305"/>
                  <a:pt x="640818" y="273346"/>
                </a:cubicBezTo>
                <a:cubicBezTo>
                  <a:pt x="630372" y="269386"/>
                  <a:pt x="619926" y="266147"/>
                  <a:pt x="609120" y="263627"/>
                </a:cubicBezTo>
                <a:cubicBezTo>
                  <a:pt x="590749" y="258587"/>
                  <a:pt x="577421" y="241669"/>
                  <a:pt x="577421" y="222591"/>
                </a:cubicBezTo>
                <a:lnTo>
                  <a:pt x="577421" y="166438"/>
                </a:lnTo>
                <a:lnTo>
                  <a:pt x="447384" y="166438"/>
                </a:lnTo>
                <a:lnTo>
                  <a:pt x="447384" y="222591"/>
                </a:lnTo>
                <a:cubicBezTo>
                  <a:pt x="447384" y="242029"/>
                  <a:pt x="434416" y="258587"/>
                  <a:pt x="415685" y="263627"/>
                </a:cubicBezTo>
                <a:cubicBezTo>
                  <a:pt x="381825" y="272266"/>
                  <a:pt x="349406" y="285944"/>
                  <a:pt x="319148" y="303942"/>
                </a:cubicBezTo>
                <a:cubicBezTo>
                  <a:pt x="302578" y="313301"/>
                  <a:pt x="281686" y="310782"/>
                  <a:pt x="267998" y="297103"/>
                </a:cubicBezTo>
                <a:lnTo>
                  <a:pt x="228014" y="257148"/>
                </a:lnTo>
                <a:lnTo>
                  <a:pt x="135440" y="349297"/>
                </a:lnTo>
                <a:lnTo>
                  <a:pt x="175783" y="389613"/>
                </a:lnTo>
                <a:cubicBezTo>
                  <a:pt x="189472" y="402931"/>
                  <a:pt x="191993" y="424169"/>
                  <a:pt x="182627" y="440727"/>
                </a:cubicBezTo>
                <a:cubicBezTo>
                  <a:pt x="164617" y="470964"/>
                  <a:pt x="151289" y="503360"/>
                  <a:pt x="142644" y="537196"/>
                </a:cubicBezTo>
                <a:cubicBezTo>
                  <a:pt x="137601" y="555914"/>
                  <a:pt x="121031" y="568513"/>
                  <a:pt x="101580" y="568513"/>
                </a:cubicBezTo>
                <a:lnTo>
                  <a:pt x="44666" y="568513"/>
                </a:lnTo>
                <a:lnTo>
                  <a:pt x="44666" y="699178"/>
                </a:lnTo>
                <a:lnTo>
                  <a:pt x="101580" y="699178"/>
                </a:lnTo>
                <a:cubicBezTo>
                  <a:pt x="121031" y="699178"/>
                  <a:pt x="137961" y="712137"/>
                  <a:pt x="142644" y="730495"/>
                </a:cubicBezTo>
                <a:cubicBezTo>
                  <a:pt x="151289" y="764331"/>
                  <a:pt x="164977" y="796727"/>
                  <a:pt x="182627" y="826964"/>
                </a:cubicBezTo>
                <a:cubicBezTo>
                  <a:pt x="191993" y="843522"/>
                  <a:pt x="189832" y="864400"/>
                  <a:pt x="175783" y="878078"/>
                </a:cubicBezTo>
                <a:lnTo>
                  <a:pt x="135440" y="918394"/>
                </a:lnTo>
                <a:lnTo>
                  <a:pt x="228014" y="1010903"/>
                </a:lnTo>
                <a:lnTo>
                  <a:pt x="268358" y="970228"/>
                </a:lnTo>
                <a:cubicBezTo>
                  <a:pt x="282046" y="956910"/>
                  <a:pt x="302938" y="954030"/>
                  <a:pt x="319508" y="963749"/>
                </a:cubicBezTo>
                <a:cubicBezTo>
                  <a:pt x="349406" y="981387"/>
                  <a:pt x="382185" y="994705"/>
                  <a:pt x="415685" y="1003704"/>
                </a:cubicBezTo>
                <a:cubicBezTo>
                  <a:pt x="434416" y="1008744"/>
                  <a:pt x="447384" y="1025302"/>
                  <a:pt x="447384" y="1044380"/>
                </a:cubicBezTo>
                <a:lnTo>
                  <a:pt x="447384" y="1101613"/>
                </a:lnTo>
                <a:lnTo>
                  <a:pt x="577781" y="1101613"/>
                </a:lnTo>
                <a:lnTo>
                  <a:pt x="577781" y="1044740"/>
                </a:lnTo>
                <a:cubicBezTo>
                  <a:pt x="577781" y="1025662"/>
                  <a:pt x="590749" y="1008744"/>
                  <a:pt x="609120" y="1003704"/>
                </a:cubicBezTo>
                <a:cubicBezTo>
                  <a:pt x="642980" y="995065"/>
                  <a:pt x="675399" y="981387"/>
                  <a:pt x="705657" y="964109"/>
                </a:cubicBezTo>
                <a:cubicBezTo>
                  <a:pt x="722226" y="954390"/>
                  <a:pt x="743119" y="956910"/>
                  <a:pt x="756807" y="970588"/>
                </a:cubicBezTo>
                <a:lnTo>
                  <a:pt x="797150" y="1010903"/>
                </a:lnTo>
                <a:lnTo>
                  <a:pt x="889365" y="918394"/>
                </a:lnTo>
                <a:lnTo>
                  <a:pt x="849381" y="878438"/>
                </a:lnTo>
                <a:cubicBezTo>
                  <a:pt x="835693" y="864760"/>
                  <a:pt x="833172" y="843882"/>
                  <a:pt x="842897" y="827324"/>
                </a:cubicBezTo>
                <a:cubicBezTo>
                  <a:pt x="860548" y="797087"/>
                  <a:pt x="873876" y="764691"/>
                  <a:pt x="882881" y="730495"/>
                </a:cubicBezTo>
                <a:cubicBezTo>
                  <a:pt x="887564" y="712137"/>
                  <a:pt x="904494" y="699178"/>
                  <a:pt x="923945" y="699178"/>
                </a:cubicBezTo>
                <a:lnTo>
                  <a:pt x="980138" y="699178"/>
                </a:lnTo>
                <a:lnTo>
                  <a:pt x="980138" y="568513"/>
                </a:lnTo>
                <a:lnTo>
                  <a:pt x="923945" y="568513"/>
                </a:lnTo>
                <a:cubicBezTo>
                  <a:pt x="904494" y="568513"/>
                  <a:pt x="887924" y="555914"/>
                  <a:pt x="882881" y="537196"/>
                </a:cubicBezTo>
                <a:cubicBezTo>
                  <a:pt x="879999" y="526037"/>
                  <a:pt x="876757" y="515239"/>
                  <a:pt x="873155" y="504800"/>
                </a:cubicBezTo>
                <a:cubicBezTo>
                  <a:pt x="868833" y="493281"/>
                  <a:pt x="874956" y="480323"/>
                  <a:pt x="886483" y="476363"/>
                </a:cubicBezTo>
                <a:cubicBezTo>
                  <a:pt x="898370" y="472043"/>
                  <a:pt x="910978" y="478163"/>
                  <a:pt x="915300" y="489681"/>
                </a:cubicBezTo>
                <a:cubicBezTo>
                  <a:pt x="919263" y="500840"/>
                  <a:pt x="922865" y="512359"/>
                  <a:pt x="925746" y="523878"/>
                </a:cubicBezTo>
                <a:lnTo>
                  <a:pt x="982660" y="523878"/>
                </a:lnTo>
                <a:cubicBezTo>
                  <a:pt x="1006074" y="523878"/>
                  <a:pt x="1025165" y="542955"/>
                  <a:pt x="1025165" y="565993"/>
                </a:cubicBezTo>
                <a:lnTo>
                  <a:pt x="1025165" y="701698"/>
                </a:lnTo>
                <a:cubicBezTo>
                  <a:pt x="1025165" y="724736"/>
                  <a:pt x="1006074" y="743813"/>
                  <a:pt x="982660" y="743813"/>
                </a:cubicBezTo>
                <a:lnTo>
                  <a:pt x="925746" y="743813"/>
                </a:lnTo>
                <a:cubicBezTo>
                  <a:pt x="916021" y="780529"/>
                  <a:pt x="901252" y="815445"/>
                  <a:pt x="882521" y="848202"/>
                </a:cubicBezTo>
                <a:lnTo>
                  <a:pt x="922865" y="888517"/>
                </a:lnTo>
                <a:cubicBezTo>
                  <a:pt x="939074" y="905075"/>
                  <a:pt x="939074" y="931712"/>
                  <a:pt x="922865" y="948271"/>
                </a:cubicBezTo>
                <a:lnTo>
                  <a:pt x="827048" y="1044020"/>
                </a:lnTo>
                <a:cubicBezTo>
                  <a:pt x="810478" y="1060578"/>
                  <a:pt x="783462" y="1060578"/>
                  <a:pt x="766893" y="1044020"/>
                </a:cubicBezTo>
                <a:lnTo>
                  <a:pt x="726549" y="1003704"/>
                </a:lnTo>
                <a:cubicBezTo>
                  <a:pt x="693770" y="1022422"/>
                  <a:pt x="658829" y="1036821"/>
                  <a:pt x="622447" y="1046539"/>
                </a:cubicBezTo>
                <a:lnTo>
                  <a:pt x="622447" y="1104133"/>
                </a:lnTo>
                <a:cubicBezTo>
                  <a:pt x="622447" y="1127530"/>
                  <a:pt x="603356" y="1146608"/>
                  <a:pt x="579942" y="1146608"/>
                </a:cubicBezTo>
                <a:lnTo>
                  <a:pt x="444862" y="1146608"/>
                </a:lnTo>
                <a:cubicBezTo>
                  <a:pt x="421448" y="1146608"/>
                  <a:pt x="402357" y="1127530"/>
                  <a:pt x="402357" y="1104133"/>
                </a:cubicBezTo>
                <a:lnTo>
                  <a:pt x="402357" y="1046539"/>
                </a:lnTo>
                <a:cubicBezTo>
                  <a:pt x="365976" y="1036821"/>
                  <a:pt x="331035" y="1022422"/>
                  <a:pt x="298616" y="1003344"/>
                </a:cubicBezTo>
                <a:lnTo>
                  <a:pt x="257552" y="1044020"/>
                </a:lnTo>
                <a:cubicBezTo>
                  <a:pt x="241342" y="1060578"/>
                  <a:pt x="214326" y="1060578"/>
                  <a:pt x="197756" y="1044020"/>
                </a:cubicBezTo>
                <a:lnTo>
                  <a:pt x="101940" y="948271"/>
                </a:lnTo>
                <a:cubicBezTo>
                  <a:pt x="85730" y="931712"/>
                  <a:pt x="85730" y="905075"/>
                  <a:pt x="101940" y="888517"/>
                </a:cubicBezTo>
                <a:lnTo>
                  <a:pt x="143004" y="847842"/>
                </a:lnTo>
                <a:cubicBezTo>
                  <a:pt x="123913" y="815085"/>
                  <a:pt x="109504" y="780169"/>
                  <a:pt x="99779" y="743813"/>
                </a:cubicBezTo>
                <a:lnTo>
                  <a:pt x="42145" y="743813"/>
                </a:lnTo>
                <a:cubicBezTo>
                  <a:pt x="19091" y="743813"/>
                  <a:pt x="0" y="724736"/>
                  <a:pt x="0" y="701698"/>
                </a:cubicBezTo>
                <a:lnTo>
                  <a:pt x="0" y="565993"/>
                </a:lnTo>
                <a:cubicBezTo>
                  <a:pt x="0" y="542955"/>
                  <a:pt x="19091" y="523878"/>
                  <a:pt x="42145" y="523878"/>
                </a:cubicBezTo>
                <a:lnTo>
                  <a:pt x="99779" y="523878"/>
                </a:lnTo>
                <a:cubicBezTo>
                  <a:pt x="109144" y="487522"/>
                  <a:pt x="123913" y="452606"/>
                  <a:pt x="142644" y="419849"/>
                </a:cubicBezTo>
                <a:lnTo>
                  <a:pt x="101940" y="379174"/>
                </a:lnTo>
                <a:cubicBezTo>
                  <a:pt x="85730" y="362616"/>
                  <a:pt x="85730" y="335979"/>
                  <a:pt x="101940" y="319421"/>
                </a:cubicBezTo>
                <a:lnTo>
                  <a:pt x="197756" y="223671"/>
                </a:lnTo>
                <a:cubicBezTo>
                  <a:pt x="214326" y="207113"/>
                  <a:pt x="241342" y="207113"/>
                  <a:pt x="257552" y="223671"/>
                </a:cubicBezTo>
                <a:lnTo>
                  <a:pt x="298256" y="264347"/>
                </a:lnTo>
                <a:cubicBezTo>
                  <a:pt x="331035" y="245269"/>
                  <a:pt x="365976" y="230511"/>
                  <a:pt x="402357" y="220792"/>
                </a:cubicBezTo>
                <a:lnTo>
                  <a:pt x="402357" y="163918"/>
                </a:lnTo>
                <a:cubicBezTo>
                  <a:pt x="402357" y="140521"/>
                  <a:pt x="421448" y="121443"/>
                  <a:pt x="444862" y="121443"/>
                </a:cubicBezTo>
                <a:close/>
                <a:moveTo>
                  <a:pt x="941862" y="44823"/>
                </a:moveTo>
                <a:cubicBezTo>
                  <a:pt x="936914" y="45003"/>
                  <a:pt x="931066" y="46802"/>
                  <a:pt x="925668" y="52380"/>
                </a:cubicBezTo>
                <a:lnTo>
                  <a:pt x="782805" y="194883"/>
                </a:lnTo>
                <a:lnTo>
                  <a:pt x="782805" y="330548"/>
                </a:lnTo>
                <a:lnTo>
                  <a:pt x="845780" y="267574"/>
                </a:lnTo>
                <a:lnTo>
                  <a:pt x="968131" y="145222"/>
                </a:lnTo>
                <a:lnTo>
                  <a:pt x="968131" y="70013"/>
                </a:lnTo>
                <a:cubicBezTo>
                  <a:pt x="968131" y="54539"/>
                  <a:pt x="956256" y="48421"/>
                  <a:pt x="952657" y="46982"/>
                </a:cubicBezTo>
                <a:cubicBezTo>
                  <a:pt x="950858" y="46082"/>
                  <a:pt x="946810" y="44643"/>
                  <a:pt x="941862" y="44823"/>
                </a:cubicBezTo>
                <a:close/>
                <a:moveTo>
                  <a:pt x="929672" y="1280"/>
                </a:moveTo>
                <a:cubicBezTo>
                  <a:pt x="942761" y="-1329"/>
                  <a:pt x="956616" y="21"/>
                  <a:pt x="969930" y="5598"/>
                </a:cubicBezTo>
                <a:cubicBezTo>
                  <a:pt x="996200" y="16394"/>
                  <a:pt x="1012753" y="41224"/>
                  <a:pt x="1012753" y="69653"/>
                </a:cubicBezTo>
                <a:lnTo>
                  <a:pt x="1013113" y="132268"/>
                </a:lnTo>
                <a:lnTo>
                  <a:pt x="1075368" y="132268"/>
                </a:lnTo>
                <a:cubicBezTo>
                  <a:pt x="1104157" y="132268"/>
                  <a:pt x="1128627" y="148821"/>
                  <a:pt x="1139783" y="175450"/>
                </a:cubicBezTo>
                <a:cubicBezTo>
                  <a:pt x="1150578" y="201720"/>
                  <a:pt x="1144821" y="230868"/>
                  <a:pt x="1124669" y="251380"/>
                </a:cubicBezTo>
                <a:lnTo>
                  <a:pt x="975328" y="400720"/>
                </a:lnTo>
                <a:cubicBezTo>
                  <a:pt x="971370" y="405039"/>
                  <a:pt x="965612" y="407198"/>
                  <a:pt x="959854" y="407198"/>
                </a:cubicBezTo>
                <a:lnTo>
                  <a:pt x="769490" y="407198"/>
                </a:lnTo>
                <a:lnTo>
                  <a:pt x="745380" y="431308"/>
                </a:lnTo>
                <a:cubicBezTo>
                  <a:pt x="789282" y="481688"/>
                  <a:pt x="814832" y="544303"/>
                  <a:pt x="819870" y="610516"/>
                </a:cubicBezTo>
                <a:lnTo>
                  <a:pt x="845780" y="610516"/>
                </a:lnTo>
                <a:cubicBezTo>
                  <a:pt x="858375" y="610516"/>
                  <a:pt x="868451" y="620593"/>
                  <a:pt x="868451" y="633188"/>
                </a:cubicBezTo>
                <a:cubicBezTo>
                  <a:pt x="868451" y="645423"/>
                  <a:pt x="858375" y="655499"/>
                  <a:pt x="845780" y="655499"/>
                </a:cubicBezTo>
                <a:lnTo>
                  <a:pt x="819870" y="655499"/>
                </a:lnTo>
                <a:cubicBezTo>
                  <a:pt x="814472" y="729629"/>
                  <a:pt x="783165" y="798362"/>
                  <a:pt x="730266" y="851261"/>
                </a:cubicBezTo>
                <a:cubicBezTo>
                  <a:pt x="677367" y="904519"/>
                  <a:pt x="608275" y="935827"/>
                  <a:pt x="534144" y="941225"/>
                </a:cubicBezTo>
                <a:lnTo>
                  <a:pt x="534144" y="967134"/>
                </a:lnTo>
                <a:cubicBezTo>
                  <a:pt x="534144" y="979369"/>
                  <a:pt x="524068" y="989445"/>
                  <a:pt x="511833" y="989445"/>
                </a:cubicBezTo>
                <a:cubicBezTo>
                  <a:pt x="499598" y="989445"/>
                  <a:pt x="489882" y="979369"/>
                  <a:pt x="489882" y="967134"/>
                </a:cubicBezTo>
                <a:lnTo>
                  <a:pt x="489882" y="941225"/>
                </a:lnTo>
                <a:cubicBezTo>
                  <a:pt x="416111" y="935827"/>
                  <a:pt x="347018" y="904519"/>
                  <a:pt x="293760" y="851261"/>
                </a:cubicBezTo>
                <a:cubicBezTo>
                  <a:pt x="240501" y="797642"/>
                  <a:pt x="209913" y="727830"/>
                  <a:pt x="204515" y="655499"/>
                </a:cubicBezTo>
                <a:lnTo>
                  <a:pt x="178246" y="655499"/>
                </a:lnTo>
                <a:cubicBezTo>
                  <a:pt x="166011" y="655499"/>
                  <a:pt x="155575" y="645423"/>
                  <a:pt x="155575" y="633188"/>
                </a:cubicBezTo>
                <a:cubicBezTo>
                  <a:pt x="155575" y="620593"/>
                  <a:pt x="166011" y="610516"/>
                  <a:pt x="178246" y="610516"/>
                </a:cubicBezTo>
                <a:lnTo>
                  <a:pt x="204515" y="610516"/>
                </a:lnTo>
                <a:cubicBezTo>
                  <a:pt x="207034" y="573451"/>
                  <a:pt x="216750" y="536026"/>
                  <a:pt x="233304" y="500760"/>
                </a:cubicBezTo>
                <a:cubicBezTo>
                  <a:pt x="238702" y="489605"/>
                  <a:pt x="252016" y="484927"/>
                  <a:pt x="263172" y="489965"/>
                </a:cubicBezTo>
                <a:cubicBezTo>
                  <a:pt x="274327" y="495362"/>
                  <a:pt x="279006" y="508677"/>
                  <a:pt x="273608" y="519833"/>
                </a:cubicBezTo>
                <a:cubicBezTo>
                  <a:pt x="259933" y="548981"/>
                  <a:pt x="252016" y="579569"/>
                  <a:pt x="249137" y="610516"/>
                </a:cubicBezTo>
                <a:lnTo>
                  <a:pt x="269289" y="610516"/>
                </a:lnTo>
                <a:cubicBezTo>
                  <a:pt x="281525" y="610516"/>
                  <a:pt x="291601" y="620593"/>
                  <a:pt x="291601" y="633188"/>
                </a:cubicBezTo>
                <a:cubicBezTo>
                  <a:pt x="291601" y="645423"/>
                  <a:pt x="281525" y="655499"/>
                  <a:pt x="269289" y="655499"/>
                </a:cubicBezTo>
                <a:lnTo>
                  <a:pt x="249497" y="655499"/>
                </a:lnTo>
                <a:cubicBezTo>
                  <a:pt x="254535" y="716315"/>
                  <a:pt x="280805" y="774611"/>
                  <a:pt x="325787" y="819593"/>
                </a:cubicBezTo>
                <a:cubicBezTo>
                  <a:pt x="371489" y="865655"/>
                  <a:pt x="429785" y="890845"/>
                  <a:pt x="489882" y="895883"/>
                </a:cubicBezTo>
                <a:lnTo>
                  <a:pt x="489882" y="876091"/>
                </a:lnTo>
                <a:cubicBezTo>
                  <a:pt x="489882" y="863856"/>
                  <a:pt x="499598" y="853780"/>
                  <a:pt x="511833" y="853780"/>
                </a:cubicBezTo>
                <a:cubicBezTo>
                  <a:pt x="524068" y="853780"/>
                  <a:pt x="534144" y="863856"/>
                  <a:pt x="534144" y="876091"/>
                </a:cubicBezTo>
                <a:lnTo>
                  <a:pt x="534144" y="895883"/>
                </a:lnTo>
                <a:cubicBezTo>
                  <a:pt x="594240" y="890845"/>
                  <a:pt x="652897" y="865655"/>
                  <a:pt x="698599" y="819593"/>
                </a:cubicBezTo>
                <a:cubicBezTo>
                  <a:pt x="744300" y="773892"/>
                  <a:pt x="769850" y="715235"/>
                  <a:pt x="774888" y="655499"/>
                </a:cubicBezTo>
                <a:lnTo>
                  <a:pt x="755096" y="655499"/>
                </a:lnTo>
                <a:cubicBezTo>
                  <a:pt x="742861" y="655499"/>
                  <a:pt x="732785" y="645423"/>
                  <a:pt x="732785" y="633188"/>
                </a:cubicBezTo>
                <a:cubicBezTo>
                  <a:pt x="732785" y="620593"/>
                  <a:pt x="742861" y="610516"/>
                  <a:pt x="755096" y="610516"/>
                </a:cubicBezTo>
                <a:lnTo>
                  <a:pt x="774888" y="610516"/>
                </a:lnTo>
                <a:cubicBezTo>
                  <a:pt x="770210" y="557618"/>
                  <a:pt x="750058" y="505798"/>
                  <a:pt x="713713" y="462975"/>
                </a:cubicBezTo>
                <a:lnTo>
                  <a:pt x="650018" y="526670"/>
                </a:lnTo>
                <a:cubicBezTo>
                  <a:pt x="672689" y="556178"/>
                  <a:pt x="686364" y="593243"/>
                  <a:pt x="686364" y="633188"/>
                </a:cubicBezTo>
                <a:cubicBezTo>
                  <a:pt x="686364" y="729269"/>
                  <a:pt x="608275" y="807358"/>
                  <a:pt x="511833" y="807358"/>
                </a:cubicBezTo>
                <a:cubicBezTo>
                  <a:pt x="416111" y="807358"/>
                  <a:pt x="337662" y="729269"/>
                  <a:pt x="337662" y="633188"/>
                </a:cubicBezTo>
                <a:cubicBezTo>
                  <a:pt x="337662" y="537106"/>
                  <a:pt x="416111" y="458657"/>
                  <a:pt x="511833" y="458657"/>
                </a:cubicBezTo>
                <a:cubicBezTo>
                  <a:pt x="552137" y="458657"/>
                  <a:pt x="588842" y="472332"/>
                  <a:pt x="618351" y="495003"/>
                </a:cubicBezTo>
                <a:lnTo>
                  <a:pt x="682045" y="431308"/>
                </a:lnTo>
                <a:cubicBezTo>
                  <a:pt x="639582" y="395322"/>
                  <a:pt x="587763" y="374451"/>
                  <a:pt x="534144" y="370133"/>
                </a:cubicBezTo>
                <a:lnTo>
                  <a:pt x="534144" y="389925"/>
                </a:lnTo>
                <a:cubicBezTo>
                  <a:pt x="534144" y="402160"/>
                  <a:pt x="524068" y="412236"/>
                  <a:pt x="511833" y="412236"/>
                </a:cubicBezTo>
                <a:cubicBezTo>
                  <a:pt x="499598" y="412236"/>
                  <a:pt x="489882" y="402160"/>
                  <a:pt x="489882" y="389925"/>
                </a:cubicBezTo>
                <a:lnTo>
                  <a:pt x="489882" y="370133"/>
                </a:lnTo>
                <a:cubicBezTo>
                  <a:pt x="457854" y="372652"/>
                  <a:pt x="425467" y="381288"/>
                  <a:pt x="395239" y="396042"/>
                </a:cubicBezTo>
                <a:cubicBezTo>
                  <a:pt x="384443" y="401800"/>
                  <a:pt x="370769" y="397122"/>
                  <a:pt x="365371" y="385966"/>
                </a:cubicBezTo>
                <a:cubicBezTo>
                  <a:pt x="359973" y="375171"/>
                  <a:pt x="364651" y="361496"/>
                  <a:pt x="375447" y="356098"/>
                </a:cubicBezTo>
                <a:cubicBezTo>
                  <a:pt x="412152" y="338105"/>
                  <a:pt x="451017" y="328029"/>
                  <a:pt x="489882" y="325151"/>
                </a:cubicBezTo>
                <a:lnTo>
                  <a:pt x="489882" y="298881"/>
                </a:lnTo>
                <a:cubicBezTo>
                  <a:pt x="489882" y="286646"/>
                  <a:pt x="499598" y="276570"/>
                  <a:pt x="511833" y="276570"/>
                </a:cubicBezTo>
                <a:cubicBezTo>
                  <a:pt x="524068" y="276570"/>
                  <a:pt x="534144" y="286646"/>
                  <a:pt x="534144" y="298881"/>
                </a:cubicBezTo>
                <a:lnTo>
                  <a:pt x="534144" y="325151"/>
                </a:lnTo>
                <a:cubicBezTo>
                  <a:pt x="599278" y="329829"/>
                  <a:pt x="662613" y="355019"/>
                  <a:pt x="713713" y="399641"/>
                </a:cubicBezTo>
                <a:lnTo>
                  <a:pt x="738183" y="375530"/>
                </a:lnTo>
                <a:lnTo>
                  <a:pt x="738183" y="185526"/>
                </a:lnTo>
                <a:cubicBezTo>
                  <a:pt x="738183" y="179409"/>
                  <a:pt x="740342" y="173651"/>
                  <a:pt x="744660" y="169693"/>
                </a:cubicBezTo>
                <a:lnTo>
                  <a:pt x="894001" y="20712"/>
                </a:lnTo>
                <a:cubicBezTo>
                  <a:pt x="904257" y="10456"/>
                  <a:pt x="916582" y="3889"/>
                  <a:pt x="929672" y="1280"/>
                </a:cubicBezTo>
                <a:close/>
              </a:path>
            </a:pathLst>
          </a:custGeom>
          <a:solidFill>
            <a:schemeClr val="accent4"/>
          </a:solidFill>
          <a:ln>
            <a:noFill/>
          </a:ln>
          <a:effectLst/>
        </p:spPr>
        <p:txBody>
          <a:bodyPr wrap="square" anchor="ctr">
            <a:noAutofit/>
          </a:bodyPr>
          <a:lstStyle/>
          <a:p>
            <a:endParaRPr lang="en-US" dirty="0">
              <a:latin typeface="Lato Light" panose="020F0502020204030203" pitchFamily="34" charset="0"/>
            </a:endParaRPr>
          </a:p>
        </p:txBody>
      </p:sp>
      <p:sp>
        <p:nvSpPr>
          <p:cNvPr id="21" name="Freeform 20">
            <a:extLst>
              <a:ext uri="{FF2B5EF4-FFF2-40B4-BE49-F238E27FC236}">
                <a16:creationId xmlns:a16="http://schemas.microsoft.com/office/drawing/2014/main" id="{038DDE14-45CB-F44B-ABFE-48CD8C29CC39}"/>
              </a:ext>
            </a:extLst>
          </p:cNvPr>
          <p:cNvSpPr>
            <a:spLocks noChangeAspect="1" noChangeArrowheads="1"/>
          </p:cNvSpPr>
          <p:nvPr/>
        </p:nvSpPr>
        <p:spPr bwMode="auto">
          <a:xfrm>
            <a:off x="2851556" y="3208875"/>
            <a:ext cx="1351780" cy="902844"/>
          </a:xfrm>
          <a:custGeom>
            <a:avLst/>
            <a:gdLst>
              <a:gd name="connsiteX0" fmla="*/ 1048678 w 1145117"/>
              <a:gd name="connsiteY0" fmla="*/ 645265 h 764815"/>
              <a:gd name="connsiteX1" fmla="*/ 1064235 w 1145117"/>
              <a:gd name="connsiteY1" fmla="*/ 651889 h 764815"/>
              <a:gd name="connsiteX2" fmla="*/ 1063878 w 1145117"/>
              <a:gd name="connsiteY2" fmla="*/ 683400 h 764815"/>
              <a:gd name="connsiteX3" fmla="*/ 1048187 w 1145117"/>
              <a:gd name="connsiteY3" fmla="*/ 690204 h 764815"/>
              <a:gd name="connsiteX4" fmla="*/ 1032496 w 1145117"/>
              <a:gd name="connsiteY4" fmla="*/ 683758 h 764815"/>
              <a:gd name="connsiteX5" fmla="*/ 1032496 w 1145117"/>
              <a:gd name="connsiteY5" fmla="*/ 652247 h 764815"/>
              <a:gd name="connsiteX6" fmla="*/ 1032853 w 1145117"/>
              <a:gd name="connsiteY6" fmla="*/ 651531 h 764815"/>
              <a:gd name="connsiteX7" fmla="*/ 1048678 w 1145117"/>
              <a:gd name="connsiteY7" fmla="*/ 645265 h 764815"/>
              <a:gd name="connsiteX8" fmla="*/ 572411 w 1145117"/>
              <a:gd name="connsiteY8" fmla="*/ 533500 h 764815"/>
              <a:gd name="connsiteX9" fmla="*/ 541110 w 1145117"/>
              <a:gd name="connsiteY9" fmla="*/ 564798 h 764815"/>
              <a:gd name="connsiteX10" fmla="*/ 572411 w 1145117"/>
              <a:gd name="connsiteY10" fmla="*/ 596096 h 764815"/>
              <a:gd name="connsiteX11" fmla="*/ 603711 w 1145117"/>
              <a:gd name="connsiteY11" fmla="*/ 564798 h 764815"/>
              <a:gd name="connsiteX12" fmla="*/ 572411 w 1145117"/>
              <a:gd name="connsiteY12" fmla="*/ 533500 h 764815"/>
              <a:gd name="connsiteX13" fmla="*/ 274872 w 1145117"/>
              <a:gd name="connsiteY13" fmla="*/ 259016 h 764815"/>
              <a:gd name="connsiteX14" fmla="*/ 44613 w 1145117"/>
              <a:gd name="connsiteY14" fmla="*/ 489611 h 764815"/>
              <a:gd name="connsiteX15" fmla="*/ 82390 w 1145117"/>
              <a:gd name="connsiteY15" fmla="*/ 616241 h 764815"/>
              <a:gd name="connsiteX16" fmla="*/ 212630 w 1145117"/>
              <a:gd name="connsiteY16" fmla="*/ 486014 h 764815"/>
              <a:gd name="connsiteX17" fmla="*/ 228461 w 1145117"/>
              <a:gd name="connsiteY17" fmla="*/ 479539 h 764815"/>
              <a:gd name="connsiteX18" fmla="*/ 244291 w 1145117"/>
              <a:gd name="connsiteY18" fmla="*/ 486014 h 764815"/>
              <a:gd name="connsiteX19" fmla="*/ 290343 w 1145117"/>
              <a:gd name="connsiteY19" fmla="*/ 532061 h 764815"/>
              <a:gd name="connsiteX20" fmla="*/ 342151 w 1145117"/>
              <a:gd name="connsiteY20" fmla="*/ 480618 h 764815"/>
              <a:gd name="connsiteX21" fmla="*/ 325242 w 1145117"/>
              <a:gd name="connsiteY21" fmla="*/ 459033 h 764815"/>
              <a:gd name="connsiteX22" fmla="*/ 347908 w 1145117"/>
              <a:gd name="connsiteY22" fmla="*/ 436729 h 764815"/>
              <a:gd name="connsiteX23" fmla="*/ 395039 w 1145117"/>
              <a:gd name="connsiteY23" fmla="*/ 436729 h 764815"/>
              <a:gd name="connsiteX24" fmla="*/ 417345 w 1145117"/>
              <a:gd name="connsiteY24" fmla="*/ 459033 h 764815"/>
              <a:gd name="connsiteX25" fmla="*/ 417345 w 1145117"/>
              <a:gd name="connsiteY25" fmla="*/ 506519 h 764815"/>
              <a:gd name="connsiteX26" fmla="*/ 395039 w 1145117"/>
              <a:gd name="connsiteY26" fmla="*/ 528823 h 764815"/>
              <a:gd name="connsiteX27" fmla="*/ 373452 w 1145117"/>
              <a:gd name="connsiteY27" fmla="*/ 512275 h 764815"/>
              <a:gd name="connsiteX28" fmla="*/ 306173 w 1145117"/>
              <a:gd name="connsiteY28" fmla="*/ 579547 h 764815"/>
              <a:gd name="connsiteX29" fmla="*/ 274513 w 1145117"/>
              <a:gd name="connsiteY29" fmla="*/ 579547 h 764815"/>
              <a:gd name="connsiteX30" fmla="*/ 228461 w 1145117"/>
              <a:gd name="connsiteY30" fmla="*/ 533500 h 764815"/>
              <a:gd name="connsiteX31" fmla="*/ 110813 w 1145117"/>
              <a:gd name="connsiteY31" fmla="*/ 651136 h 764815"/>
              <a:gd name="connsiteX32" fmla="*/ 274872 w 1145117"/>
              <a:gd name="connsiteY32" fmla="*/ 719847 h 764815"/>
              <a:gd name="connsiteX33" fmla="*/ 505491 w 1145117"/>
              <a:gd name="connsiteY33" fmla="*/ 489611 h 764815"/>
              <a:gd name="connsiteX34" fmla="*/ 274872 w 1145117"/>
              <a:gd name="connsiteY34" fmla="*/ 259016 h 764815"/>
              <a:gd name="connsiteX35" fmla="*/ 526872 w 1145117"/>
              <a:gd name="connsiteY35" fmla="*/ 153987 h 764815"/>
              <a:gd name="connsiteX36" fmla="*/ 542519 w 1145117"/>
              <a:gd name="connsiteY36" fmla="*/ 160388 h 764815"/>
              <a:gd name="connsiteX37" fmla="*/ 548920 w 1145117"/>
              <a:gd name="connsiteY37" fmla="*/ 176034 h 764815"/>
              <a:gd name="connsiteX38" fmla="*/ 542519 w 1145117"/>
              <a:gd name="connsiteY38" fmla="*/ 191681 h 764815"/>
              <a:gd name="connsiteX39" fmla="*/ 526872 w 1145117"/>
              <a:gd name="connsiteY39" fmla="*/ 198081 h 764815"/>
              <a:gd name="connsiteX40" fmla="*/ 511226 w 1145117"/>
              <a:gd name="connsiteY40" fmla="*/ 191681 h 764815"/>
              <a:gd name="connsiteX41" fmla="*/ 504825 w 1145117"/>
              <a:gd name="connsiteY41" fmla="*/ 176034 h 764815"/>
              <a:gd name="connsiteX42" fmla="*/ 511226 w 1145117"/>
              <a:gd name="connsiteY42" fmla="*/ 160388 h 764815"/>
              <a:gd name="connsiteX43" fmla="*/ 526872 w 1145117"/>
              <a:gd name="connsiteY43" fmla="*/ 153987 h 764815"/>
              <a:gd name="connsiteX44" fmla="*/ 572770 w 1145117"/>
              <a:gd name="connsiteY44" fmla="*/ 44608 h 764815"/>
              <a:gd name="connsiteX45" fmla="*/ 534274 w 1145117"/>
              <a:gd name="connsiteY45" fmla="*/ 83461 h 764815"/>
              <a:gd name="connsiteX46" fmla="*/ 511968 w 1145117"/>
              <a:gd name="connsiteY46" fmla="*/ 105765 h 764815"/>
              <a:gd name="connsiteX47" fmla="*/ 304734 w 1145117"/>
              <a:gd name="connsiteY47" fmla="*/ 105765 h 764815"/>
              <a:gd name="connsiteX48" fmla="*/ 215509 w 1145117"/>
              <a:gd name="connsiteY48" fmla="*/ 154690 h 764815"/>
              <a:gd name="connsiteX49" fmla="*/ 161901 w 1145117"/>
              <a:gd name="connsiteY49" fmla="*/ 238510 h 764815"/>
              <a:gd name="connsiteX50" fmla="*/ 274872 w 1145117"/>
              <a:gd name="connsiteY50" fmla="*/ 214407 h 764815"/>
              <a:gd name="connsiteX51" fmla="*/ 505491 w 1145117"/>
              <a:gd name="connsiteY51" fmla="*/ 339238 h 764815"/>
              <a:gd name="connsiteX52" fmla="*/ 505491 w 1145117"/>
              <a:gd name="connsiteY52" fmla="*/ 252540 h 764815"/>
              <a:gd name="connsiteX53" fmla="*/ 527798 w 1145117"/>
              <a:gd name="connsiteY53" fmla="*/ 230236 h 764815"/>
              <a:gd name="connsiteX54" fmla="*/ 550104 w 1145117"/>
              <a:gd name="connsiteY54" fmla="*/ 252540 h 764815"/>
              <a:gd name="connsiteX55" fmla="*/ 550104 w 1145117"/>
              <a:gd name="connsiteY55" fmla="*/ 489611 h 764815"/>
              <a:gd name="connsiteX56" fmla="*/ 550104 w 1145117"/>
              <a:gd name="connsiteY56" fmla="*/ 492130 h 764815"/>
              <a:gd name="connsiteX57" fmla="*/ 572411 w 1145117"/>
              <a:gd name="connsiteY57" fmla="*/ 488892 h 764815"/>
              <a:gd name="connsiteX58" fmla="*/ 595077 w 1145117"/>
              <a:gd name="connsiteY58" fmla="*/ 492130 h 764815"/>
              <a:gd name="connsiteX59" fmla="*/ 595077 w 1145117"/>
              <a:gd name="connsiteY59" fmla="*/ 489611 h 764815"/>
              <a:gd name="connsiteX60" fmla="*/ 595077 w 1145117"/>
              <a:gd name="connsiteY60" fmla="*/ 176634 h 764815"/>
              <a:gd name="connsiteX61" fmla="*/ 617023 w 1145117"/>
              <a:gd name="connsiteY61" fmla="*/ 154330 h 764815"/>
              <a:gd name="connsiteX62" fmla="*/ 639689 w 1145117"/>
              <a:gd name="connsiteY62" fmla="*/ 176634 h 764815"/>
              <a:gd name="connsiteX63" fmla="*/ 639689 w 1145117"/>
              <a:gd name="connsiteY63" fmla="*/ 338879 h 764815"/>
              <a:gd name="connsiteX64" fmla="*/ 675308 w 1145117"/>
              <a:gd name="connsiteY64" fmla="*/ 294990 h 764815"/>
              <a:gd name="connsiteX65" fmla="*/ 982920 w 1145117"/>
              <a:gd name="connsiteY65" fmla="*/ 238510 h 764815"/>
              <a:gd name="connsiteX66" fmla="*/ 929313 w 1145117"/>
              <a:gd name="connsiteY66" fmla="*/ 154690 h 764815"/>
              <a:gd name="connsiteX67" fmla="*/ 840087 w 1145117"/>
              <a:gd name="connsiteY67" fmla="*/ 105765 h 764815"/>
              <a:gd name="connsiteX68" fmla="*/ 633573 w 1145117"/>
              <a:gd name="connsiteY68" fmla="*/ 105765 h 764815"/>
              <a:gd name="connsiteX69" fmla="*/ 611267 w 1145117"/>
              <a:gd name="connsiteY69" fmla="*/ 83461 h 764815"/>
              <a:gd name="connsiteX70" fmla="*/ 572770 w 1145117"/>
              <a:gd name="connsiteY70" fmla="*/ 44608 h 764815"/>
              <a:gd name="connsiteX71" fmla="*/ 572770 w 1145117"/>
              <a:gd name="connsiteY71" fmla="*/ 0 h 764815"/>
              <a:gd name="connsiteX72" fmla="*/ 653001 w 1145117"/>
              <a:gd name="connsiteY72" fmla="*/ 61156 h 764815"/>
              <a:gd name="connsiteX73" fmla="*/ 840087 w 1145117"/>
              <a:gd name="connsiteY73" fmla="*/ 61156 h 764815"/>
              <a:gd name="connsiteX74" fmla="*/ 967090 w 1145117"/>
              <a:gd name="connsiteY74" fmla="*/ 130587 h 764815"/>
              <a:gd name="connsiteX75" fmla="*/ 1099129 w 1145117"/>
              <a:gd name="connsiteY75" fmla="*/ 337440 h 764815"/>
              <a:gd name="connsiteX76" fmla="*/ 1102367 w 1145117"/>
              <a:gd name="connsiteY76" fmla="*/ 342476 h 764815"/>
              <a:gd name="connsiteX77" fmla="*/ 1105965 w 1145117"/>
              <a:gd name="connsiteY77" fmla="*/ 347513 h 764815"/>
              <a:gd name="connsiteX78" fmla="*/ 1107044 w 1145117"/>
              <a:gd name="connsiteY78" fmla="*/ 350031 h 764815"/>
              <a:gd name="connsiteX79" fmla="*/ 1142302 w 1145117"/>
              <a:gd name="connsiteY79" fmla="*/ 450040 h 764815"/>
              <a:gd name="connsiteX80" fmla="*/ 1113520 w 1145117"/>
              <a:gd name="connsiteY80" fmla="*/ 617680 h 764815"/>
              <a:gd name="connsiteX81" fmla="*/ 1083299 w 1145117"/>
              <a:gd name="connsiteY81" fmla="*/ 627033 h 764815"/>
              <a:gd name="connsiteX82" fmla="*/ 1073944 w 1145117"/>
              <a:gd name="connsiteY82" fmla="*/ 596815 h 764815"/>
              <a:gd name="connsiteX83" fmla="*/ 1067108 w 1145117"/>
              <a:gd name="connsiteY83" fmla="*/ 369817 h 764815"/>
              <a:gd name="connsiteX84" fmla="*/ 1062071 w 1145117"/>
              <a:gd name="connsiteY84" fmla="*/ 361902 h 764815"/>
              <a:gd name="connsiteX85" fmla="*/ 1032929 w 1145117"/>
              <a:gd name="connsiteY85" fmla="*/ 326647 h 764815"/>
              <a:gd name="connsiteX86" fmla="*/ 707328 w 1145117"/>
              <a:gd name="connsiteY86" fmla="*/ 326647 h 764815"/>
              <a:gd name="connsiteX87" fmla="*/ 675308 w 1145117"/>
              <a:gd name="connsiteY87" fmla="*/ 613003 h 764815"/>
              <a:gd name="connsiteX88" fmla="*/ 802670 w 1145117"/>
              <a:gd name="connsiteY88" fmla="*/ 486014 h 764815"/>
              <a:gd name="connsiteX89" fmla="*/ 833971 w 1145117"/>
              <a:gd name="connsiteY89" fmla="*/ 486014 h 764815"/>
              <a:gd name="connsiteX90" fmla="*/ 880023 w 1145117"/>
              <a:gd name="connsiteY90" fmla="*/ 532061 h 764815"/>
              <a:gd name="connsiteX91" fmla="*/ 931471 w 1145117"/>
              <a:gd name="connsiteY91" fmla="*/ 480618 h 764815"/>
              <a:gd name="connsiteX92" fmla="*/ 915281 w 1145117"/>
              <a:gd name="connsiteY92" fmla="*/ 459033 h 764815"/>
              <a:gd name="connsiteX93" fmla="*/ 937588 w 1145117"/>
              <a:gd name="connsiteY93" fmla="*/ 436729 h 764815"/>
              <a:gd name="connsiteX94" fmla="*/ 984719 w 1145117"/>
              <a:gd name="connsiteY94" fmla="*/ 436729 h 764815"/>
              <a:gd name="connsiteX95" fmla="*/ 1007385 w 1145117"/>
              <a:gd name="connsiteY95" fmla="*/ 459033 h 764815"/>
              <a:gd name="connsiteX96" fmla="*/ 1007385 w 1145117"/>
              <a:gd name="connsiteY96" fmla="*/ 506519 h 764815"/>
              <a:gd name="connsiteX97" fmla="*/ 984719 w 1145117"/>
              <a:gd name="connsiteY97" fmla="*/ 528823 h 764815"/>
              <a:gd name="connsiteX98" fmla="*/ 963132 w 1145117"/>
              <a:gd name="connsiteY98" fmla="*/ 512275 h 764815"/>
              <a:gd name="connsiteX99" fmla="*/ 895853 w 1145117"/>
              <a:gd name="connsiteY99" fmla="*/ 579547 h 764815"/>
              <a:gd name="connsiteX100" fmla="*/ 880023 w 1145117"/>
              <a:gd name="connsiteY100" fmla="*/ 586382 h 764815"/>
              <a:gd name="connsiteX101" fmla="*/ 864552 w 1145117"/>
              <a:gd name="connsiteY101" fmla="*/ 579547 h 764815"/>
              <a:gd name="connsiteX102" fmla="*/ 818140 w 1145117"/>
              <a:gd name="connsiteY102" fmla="*/ 533500 h 764815"/>
              <a:gd name="connsiteX103" fmla="*/ 703371 w 1145117"/>
              <a:gd name="connsiteY103" fmla="*/ 648618 h 764815"/>
              <a:gd name="connsiteX104" fmla="*/ 707328 w 1145117"/>
              <a:gd name="connsiteY104" fmla="*/ 652216 h 764815"/>
              <a:gd name="connsiteX105" fmla="*/ 971407 w 1145117"/>
              <a:gd name="connsiteY105" fmla="*/ 696464 h 764815"/>
              <a:gd name="connsiteX106" fmla="*/ 1001628 w 1145117"/>
              <a:gd name="connsiteY106" fmla="*/ 706537 h 764815"/>
              <a:gd name="connsiteX107" fmla="*/ 991555 w 1145117"/>
              <a:gd name="connsiteY107" fmla="*/ 736396 h 764815"/>
              <a:gd name="connsiteX108" fmla="*/ 869949 w 1145117"/>
              <a:gd name="connsiteY108" fmla="*/ 764815 h 764815"/>
              <a:gd name="connsiteX109" fmla="*/ 675308 w 1145117"/>
              <a:gd name="connsiteY109" fmla="*/ 684233 h 764815"/>
              <a:gd name="connsiteX110" fmla="*/ 626737 w 1145117"/>
              <a:gd name="connsiteY110" fmla="*/ 618040 h 764815"/>
              <a:gd name="connsiteX111" fmla="*/ 572411 w 1145117"/>
              <a:gd name="connsiteY111" fmla="*/ 640704 h 764815"/>
              <a:gd name="connsiteX112" fmla="*/ 518444 w 1145117"/>
              <a:gd name="connsiteY112" fmla="*/ 618040 h 764815"/>
              <a:gd name="connsiteX113" fmla="*/ 274872 w 1145117"/>
              <a:gd name="connsiteY113" fmla="*/ 764456 h 764815"/>
              <a:gd name="connsiteX114" fmla="*/ 0 w 1145117"/>
              <a:gd name="connsiteY114" fmla="*/ 489611 h 764815"/>
              <a:gd name="connsiteX115" fmla="*/ 37417 w 1145117"/>
              <a:gd name="connsiteY115" fmla="*/ 350750 h 764815"/>
              <a:gd name="connsiteX116" fmla="*/ 38857 w 1145117"/>
              <a:gd name="connsiteY116" fmla="*/ 347513 h 764815"/>
              <a:gd name="connsiteX117" fmla="*/ 178091 w 1145117"/>
              <a:gd name="connsiteY117" fmla="*/ 130587 h 764815"/>
              <a:gd name="connsiteX118" fmla="*/ 304734 w 1145117"/>
              <a:gd name="connsiteY118" fmla="*/ 61156 h 764815"/>
              <a:gd name="connsiteX119" fmla="*/ 492539 w 1145117"/>
              <a:gd name="connsiteY119" fmla="*/ 61156 h 764815"/>
              <a:gd name="connsiteX120" fmla="*/ 572770 w 1145117"/>
              <a:gd name="connsiteY120" fmla="*/ 0 h 7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145117" h="764815">
                <a:moveTo>
                  <a:pt x="1048678" y="645265"/>
                </a:moveTo>
                <a:cubicBezTo>
                  <a:pt x="1054339" y="645354"/>
                  <a:pt x="1059955" y="647592"/>
                  <a:pt x="1064235" y="651889"/>
                </a:cubicBezTo>
                <a:cubicBezTo>
                  <a:pt x="1072794" y="660483"/>
                  <a:pt x="1072794" y="674806"/>
                  <a:pt x="1063878" y="683400"/>
                </a:cubicBezTo>
                <a:cubicBezTo>
                  <a:pt x="1059599" y="687697"/>
                  <a:pt x="1053893" y="690204"/>
                  <a:pt x="1048187" y="690204"/>
                </a:cubicBezTo>
                <a:cubicBezTo>
                  <a:pt x="1042481" y="690204"/>
                  <a:pt x="1036775" y="688055"/>
                  <a:pt x="1032496" y="683758"/>
                </a:cubicBezTo>
                <a:cubicBezTo>
                  <a:pt x="1023937" y="675165"/>
                  <a:pt x="1023937" y="661199"/>
                  <a:pt x="1032496" y="652247"/>
                </a:cubicBezTo>
                <a:lnTo>
                  <a:pt x="1032853" y="651531"/>
                </a:lnTo>
                <a:cubicBezTo>
                  <a:pt x="1037311" y="647234"/>
                  <a:pt x="1043016" y="645175"/>
                  <a:pt x="1048678" y="645265"/>
                </a:cubicBezTo>
                <a:close/>
                <a:moveTo>
                  <a:pt x="572411" y="533500"/>
                </a:moveTo>
                <a:cubicBezTo>
                  <a:pt x="555141" y="533500"/>
                  <a:pt x="541110" y="547530"/>
                  <a:pt x="541110" y="564798"/>
                </a:cubicBezTo>
                <a:cubicBezTo>
                  <a:pt x="541110" y="582066"/>
                  <a:pt x="555141" y="596096"/>
                  <a:pt x="572411" y="596096"/>
                </a:cubicBezTo>
                <a:cubicBezTo>
                  <a:pt x="589680" y="596096"/>
                  <a:pt x="603711" y="582066"/>
                  <a:pt x="603711" y="564798"/>
                </a:cubicBezTo>
                <a:cubicBezTo>
                  <a:pt x="603711" y="547530"/>
                  <a:pt x="589680" y="533500"/>
                  <a:pt x="572411" y="533500"/>
                </a:cubicBezTo>
                <a:close/>
                <a:moveTo>
                  <a:pt x="274872" y="259016"/>
                </a:moveTo>
                <a:cubicBezTo>
                  <a:pt x="147870" y="259016"/>
                  <a:pt x="44613" y="362622"/>
                  <a:pt x="44613" y="489611"/>
                </a:cubicBezTo>
                <a:cubicBezTo>
                  <a:pt x="44613" y="536018"/>
                  <a:pt x="58644" y="579907"/>
                  <a:pt x="82390" y="616241"/>
                </a:cubicBezTo>
                <a:lnTo>
                  <a:pt x="212630" y="486014"/>
                </a:lnTo>
                <a:cubicBezTo>
                  <a:pt x="216948" y="481697"/>
                  <a:pt x="222704" y="479539"/>
                  <a:pt x="228461" y="479539"/>
                </a:cubicBezTo>
                <a:cubicBezTo>
                  <a:pt x="234577" y="479539"/>
                  <a:pt x="239974" y="481697"/>
                  <a:pt x="244291" y="486014"/>
                </a:cubicBezTo>
                <a:lnTo>
                  <a:pt x="290343" y="532061"/>
                </a:lnTo>
                <a:lnTo>
                  <a:pt x="342151" y="480618"/>
                </a:lnTo>
                <a:cubicBezTo>
                  <a:pt x="332437" y="478100"/>
                  <a:pt x="325242" y="469466"/>
                  <a:pt x="325242" y="459033"/>
                </a:cubicBezTo>
                <a:cubicBezTo>
                  <a:pt x="325242" y="446802"/>
                  <a:pt x="335315" y="436729"/>
                  <a:pt x="347908" y="436729"/>
                </a:cubicBezTo>
                <a:lnTo>
                  <a:pt x="395039" y="436729"/>
                </a:lnTo>
                <a:cubicBezTo>
                  <a:pt x="407631" y="436729"/>
                  <a:pt x="417345" y="446802"/>
                  <a:pt x="417345" y="459033"/>
                </a:cubicBezTo>
                <a:lnTo>
                  <a:pt x="417345" y="506519"/>
                </a:lnTo>
                <a:cubicBezTo>
                  <a:pt x="417345" y="518751"/>
                  <a:pt x="407631" y="528823"/>
                  <a:pt x="395039" y="528823"/>
                </a:cubicBezTo>
                <a:cubicBezTo>
                  <a:pt x="384965" y="528823"/>
                  <a:pt x="375971" y="521629"/>
                  <a:pt x="373452" y="512275"/>
                </a:cubicBezTo>
                <a:lnTo>
                  <a:pt x="306173" y="579547"/>
                </a:lnTo>
                <a:cubicBezTo>
                  <a:pt x="297538" y="588181"/>
                  <a:pt x="283147" y="588181"/>
                  <a:pt x="274513" y="579547"/>
                </a:cubicBezTo>
                <a:lnTo>
                  <a:pt x="228461" y="533500"/>
                </a:lnTo>
                <a:lnTo>
                  <a:pt x="110813" y="651136"/>
                </a:lnTo>
                <a:cubicBezTo>
                  <a:pt x="152547" y="693586"/>
                  <a:pt x="210831" y="719847"/>
                  <a:pt x="274872" y="719847"/>
                </a:cubicBezTo>
                <a:cubicBezTo>
                  <a:pt x="402235" y="719847"/>
                  <a:pt x="505491" y="616601"/>
                  <a:pt x="505491" y="489611"/>
                </a:cubicBezTo>
                <a:cubicBezTo>
                  <a:pt x="505491" y="362622"/>
                  <a:pt x="402235" y="259016"/>
                  <a:pt x="274872" y="259016"/>
                </a:cubicBezTo>
                <a:close/>
                <a:moveTo>
                  <a:pt x="526872" y="153987"/>
                </a:moveTo>
                <a:cubicBezTo>
                  <a:pt x="532562" y="153987"/>
                  <a:pt x="538252" y="156476"/>
                  <a:pt x="542519" y="160388"/>
                </a:cubicBezTo>
                <a:cubicBezTo>
                  <a:pt x="546430" y="164299"/>
                  <a:pt x="548920" y="170345"/>
                  <a:pt x="548920" y="176034"/>
                </a:cubicBezTo>
                <a:cubicBezTo>
                  <a:pt x="548920" y="181724"/>
                  <a:pt x="546430" y="187769"/>
                  <a:pt x="542519" y="191681"/>
                </a:cubicBezTo>
                <a:cubicBezTo>
                  <a:pt x="538252" y="195948"/>
                  <a:pt x="532562" y="198081"/>
                  <a:pt x="526872" y="198081"/>
                </a:cubicBezTo>
                <a:cubicBezTo>
                  <a:pt x="521183" y="198081"/>
                  <a:pt x="515493" y="195948"/>
                  <a:pt x="511226" y="191681"/>
                </a:cubicBezTo>
                <a:cubicBezTo>
                  <a:pt x="506959" y="187769"/>
                  <a:pt x="504825" y="181724"/>
                  <a:pt x="504825" y="176034"/>
                </a:cubicBezTo>
                <a:cubicBezTo>
                  <a:pt x="504825" y="170345"/>
                  <a:pt x="506959" y="164299"/>
                  <a:pt x="511226" y="160388"/>
                </a:cubicBezTo>
                <a:cubicBezTo>
                  <a:pt x="515493" y="156476"/>
                  <a:pt x="521183" y="153987"/>
                  <a:pt x="526872" y="153987"/>
                </a:cubicBezTo>
                <a:close/>
                <a:moveTo>
                  <a:pt x="572770" y="44608"/>
                </a:moveTo>
                <a:cubicBezTo>
                  <a:pt x="551543" y="44608"/>
                  <a:pt x="534274" y="61876"/>
                  <a:pt x="534274" y="83461"/>
                </a:cubicBezTo>
                <a:cubicBezTo>
                  <a:pt x="534274" y="95692"/>
                  <a:pt x="524200" y="105765"/>
                  <a:pt x="511968" y="105765"/>
                </a:cubicBezTo>
                <a:lnTo>
                  <a:pt x="304734" y="105765"/>
                </a:lnTo>
                <a:cubicBezTo>
                  <a:pt x="268396" y="105765"/>
                  <a:pt x="235297" y="124112"/>
                  <a:pt x="215509" y="154690"/>
                </a:cubicBezTo>
                <a:lnTo>
                  <a:pt x="161901" y="238510"/>
                </a:lnTo>
                <a:cubicBezTo>
                  <a:pt x="196440" y="223041"/>
                  <a:pt x="234577" y="214407"/>
                  <a:pt x="274872" y="214407"/>
                </a:cubicBezTo>
                <a:cubicBezTo>
                  <a:pt x="371293" y="214407"/>
                  <a:pt x="456202" y="264412"/>
                  <a:pt x="505491" y="339238"/>
                </a:cubicBezTo>
                <a:lnTo>
                  <a:pt x="505491" y="252540"/>
                </a:lnTo>
                <a:cubicBezTo>
                  <a:pt x="505491" y="240309"/>
                  <a:pt x="515206" y="230236"/>
                  <a:pt x="527798" y="230236"/>
                </a:cubicBezTo>
                <a:cubicBezTo>
                  <a:pt x="540030" y="230236"/>
                  <a:pt x="550104" y="240309"/>
                  <a:pt x="550104" y="252540"/>
                </a:cubicBezTo>
                <a:lnTo>
                  <a:pt x="550104" y="489611"/>
                </a:lnTo>
                <a:cubicBezTo>
                  <a:pt x="550104" y="490331"/>
                  <a:pt x="550104" y="491050"/>
                  <a:pt x="550104" y="492130"/>
                </a:cubicBezTo>
                <a:cubicBezTo>
                  <a:pt x="556940" y="489971"/>
                  <a:pt x="564855" y="488892"/>
                  <a:pt x="572411" y="488892"/>
                </a:cubicBezTo>
                <a:cubicBezTo>
                  <a:pt x="580326" y="488892"/>
                  <a:pt x="587881" y="489971"/>
                  <a:pt x="595077" y="492130"/>
                </a:cubicBezTo>
                <a:cubicBezTo>
                  <a:pt x="595077" y="491050"/>
                  <a:pt x="595077" y="490331"/>
                  <a:pt x="595077" y="489611"/>
                </a:cubicBezTo>
                <a:lnTo>
                  <a:pt x="595077" y="176634"/>
                </a:lnTo>
                <a:cubicBezTo>
                  <a:pt x="595077" y="164403"/>
                  <a:pt x="604791" y="154330"/>
                  <a:pt x="617023" y="154330"/>
                </a:cubicBezTo>
                <a:cubicBezTo>
                  <a:pt x="629616" y="154330"/>
                  <a:pt x="639689" y="164403"/>
                  <a:pt x="639689" y="176634"/>
                </a:cubicBezTo>
                <a:lnTo>
                  <a:pt x="639689" y="338879"/>
                </a:lnTo>
                <a:cubicBezTo>
                  <a:pt x="649763" y="323410"/>
                  <a:pt x="661636" y="308660"/>
                  <a:pt x="675308" y="294990"/>
                </a:cubicBezTo>
                <a:cubicBezTo>
                  <a:pt x="758417" y="211889"/>
                  <a:pt x="881822" y="193182"/>
                  <a:pt x="982920" y="238510"/>
                </a:cubicBezTo>
                <a:lnTo>
                  <a:pt x="929313" y="154690"/>
                </a:lnTo>
                <a:cubicBezTo>
                  <a:pt x="909884" y="124112"/>
                  <a:pt x="876425" y="105765"/>
                  <a:pt x="840087" y="105765"/>
                </a:cubicBezTo>
                <a:lnTo>
                  <a:pt x="633573" y="105765"/>
                </a:lnTo>
                <a:cubicBezTo>
                  <a:pt x="621341" y="105765"/>
                  <a:pt x="611267" y="95692"/>
                  <a:pt x="611267" y="83461"/>
                </a:cubicBezTo>
                <a:cubicBezTo>
                  <a:pt x="611267" y="61876"/>
                  <a:pt x="593997" y="44608"/>
                  <a:pt x="572770" y="44608"/>
                </a:cubicBezTo>
                <a:close/>
                <a:moveTo>
                  <a:pt x="572770" y="0"/>
                </a:moveTo>
                <a:cubicBezTo>
                  <a:pt x="610907" y="0"/>
                  <a:pt x="643287" y="25902"/>
                  <a:pt x="653001" y="61156"/>
                </a:cubicBezTo>
                <a:lnTo>
                  <a:pt x="840087" y="61156"/>
                </a:lnTo>
                <a:cubicBezTo>
                  <a:pt x="891895" y="61156"/>
                  <a:pt x="939027" y="87058"/>
                  <a:pt x="967090" y="130587"/>
                </a:cubicBezTo>
                <a:lnTo>
                  <a:pt x="1099129" y="337440"/>
                </a:lnTo>
                <a:cubicBezTo>
                  <a:pt x="1100568" y="338879"/>
                  <a:pt x="1101647" y="340677"/>
                  <a:pt x="1102367" y="342476"/>
                </a:cubicBezTo>
                <a:lnTo>
                  <a:pt x="1105965" y="347513"/>
                </a:lnTo>
                <a:cubicBezTo>
                  <a:pt x="1106324" y="348592"/>
                  <a:pt x="1107044" y="349311"/>
                  <a:pt x="1107044" y="350031"/>
                </a:cubicBezTo>
                <a:cubicBezTo>
                  <a:pt x="1125033" y="380249"/>
                  <a:pt x="1137266" y="414425"/>
                  <a:pt x="1142302" y="450040"/>
                </a:cubicBezTo>
                <a:cubicBezTo>
                  <a:pt x="1150577" y="507239"/>
                  <a:pt x="1140504" y="566956"/>
                  <a:pt x="1113520" y="617680"/>
                </a:cubicBezTo>
                <a:cubicBezTo>
                  <a:pt x="1107764" y="628472"/>
                  <a:pt x="1094452" y="632789"/>
                  <a:pt x="1083299" y="627033"/>
                </a:cubicBezTo>
                <a:cubicBezTo>
                  <a:pt x="1072505" y="620918"/>
                  <a:pt x="1068188" y="607607"/>
                  <a:pt x="1073944" y="596815"/>
                </a:cubicBezTo>
                <a:cubicBezTo>
                  <a:pt x="1112441" y="523427"/>
                  <a:pt x="1108483" y="437808"/>
                  <a:pt x="1067108" y="369817"/>
                </a:cubicBezTo>
                <a:lnTo>
                  <a:pt x="1062071" y="361902"/>
                </a:lnTo>
                <a:cubicBezTo>
                  <a:pt x="1053797" y="349671"/>
                  <a:pt x="1044082" y="337440"/>
                  <a:pt x="1032929" y="326647"/>
                </a:cubicBezTo>
                <a:cubicBezTo>
                  <a:pt x="942984" y="236711"/>
                  <a:pt x="796913" y="236711"/>
                  <a:pt x="707328" y="326647"/>
                </a:cubicBezTo>
                <a:cubicBezTo>
                  <a:pt x="629256" y="404352"/>
                  <a:pt x="618822" y="524147"/>
                  <a:pt x="675308" y="613003"/>
                </a:cubicBezTo>
                <a:lnTo>
                  <a:pt x="802670" y="486014"/>
                </a:lnTo>
                <a:cubicBezTo>
                  <a:pt x="810945" y="477380"/>
                  <a:pt x="825336" y="477380"/>
                  <a:pt x="833971" y="486014"/>
                </a:cubicBezTo>
                <a:lnTo>
                  <a:pt x="880023" y="532061"/>
                </a:lnTo>
                <a:lnTo>
                  <a:pt x="931471" y="480618"/>
                </a:lnTo>
                <a:cubicBezTo>
                  <a:pt x="922117" y="478100"/>
                  <a:pt x="915281" y="469466"/>
                  <a:pt x="915281" y="459033"/>
                </a:cubicBezTo>
                <a:cubicBezTo>
                  <a:pt x="915281" y="446802"/>
                  <a:pt x="925355" y="436729"/>
                  <a:pt x="937588" y="436729"/>
                </a:cubicBezTo>
                <a:lnTo>
                  <a:pt x="984719" y="436729"/>
                </a:lnTo>
                <a:cubicBezTo>
                  <a:pt x="997311" y="436729"/>
                  <a:pt x="1007385" y="446802"/>
                  <a:pt x="1007385" y="459033"/>
                </a:cubicBezTo>
                <a:lnTo>
                  <a:pt x="1007385" y="506519"/>
                </a:lnTo>
                <a:cubicBezTo>
                  <a:pt x="1007385" y="518751"/>
                  <a:pt x="997311" y="528823"/>
                  <a:pt x="984719" y="528823"/>
                </a:cubicBezTo>
                <a:cubicBezTo>
                  <a:pt x="974285" y="528823"/>
                  <a:pt x="965650" y="521629"/>
                  <a:pt x="963132" y="512275"/>
                </a:cubicBezTo>
                <a:lnTo>
                  <a:pt x="895853" y="579547"/>
                </a:lnTo>
                <a:cubicBezTo>
                  <a:pt x="891536" y="583864"/>
                  <a:pt x="886139" y="586382"/>
                  <a:pt x="880023" y="586382"/>
                </a:cubicBezTo>
                <a:cubicBezTo>
                  <a:pt x="873906" y="586382"/>
                  <a:pt x="868510" y="583864"/>
                  <a:pt x="864552" y="579547"/>
                </a:cubicBezTo>
                <a:lnTo>
                  <a:pt x="818140" y="533500"/>
                </a:lnTo>
                <a:lnTo>
                  <a:pt x="703371" y="648618"/>
                </a:lnTo>
                <a:cubicBezTo>
                  <a:pt x="704810" y="649697"/>
                  <a:pt x="705529" y="651136"/>
                  <a:pt x="707328" y="652216"/>
                </a:cubicBezTo>
                <a:cubicBezTo>
                  <a:pt x="776766" y="722006"/>
                  <a:pt x="883261" y="739993"/>
                  <a:pt x="971407" y="696464"/>
                </a:cubicBezTo>
                <a:cubicBezTo>
                  <a:pt x="982560" y="690708"/>
                  <a:pt x="995872" y="695385"/>
                  <a:pt x="1001628" y="706537"/>
                </a:cubicBezTo>
                <a:cubicBezTo>
                  <a:pt x="1007025" y="717689"/>
                  <a:pt x="1002348" y="730999"/>
                  <a:pt x="991555" y="736396"/>
                </a:cubicBezTo>
                <a:cubicBezTo>
                  <a:pt x="952698" y="755462"/>
                  <a:pt x="911324" y="764815"/>
                  <a:pt x="869949" y="764815"/>
                </a:cubicBezTo>
                <a:cubicBezTo>
                  <a:pt x="798712" y="764815"/>
                  <a:pt x="728195" y="736755"/>
                  <a:pt x="675308" y="684233"/>
                </a:cubicBezTo>
                <a:cubicBezTo>
                  <a:pt x="655520" y="664087"/>
                  <a:pt x="639330" y="641783"/>
                  <a:pt x="626737" y="618040"/>
                </a:cubicBezTo>
                <a:cubicBezTo>
                  <a:pt x="613066" y="632070"/>
                  <a:pt x="593638" y="640704"/>
                  <a:pt x="572411" y="640704"/>
                </a:cubicBezTo>
                <a:cubicBezTo>
                  <a:pt x="551184" y="640704"/>
                  <a:pt x="532115" y="632070"/>
                  <a:pt x="518444" y="618040"/>
                </a:cubicBezTo>
                <a:cubicBezTo>
                  <a:pt x="472032" y="705098"/>
                  <a:pt x="380288" y="764456"/>
                  <a:pt x="274872" y="764456"/>
                </a:cubicBezTo>
                <a:cubicBezTo>
                  <a:pt x="123405" y="764456"/>
                  <a:pt x="0" y="641063"/>
                  <a:pt x="0" y="489611"/>
                </a:cubicBezTo>
                <a:cubicBezTo>
                  <a:pt x="0" y="438887"/>
                  <a:pt x="13312" y="391761"/>
                  <a:pt x="37417" y="350750"/>
                </a:cubicBezTo>
                <a:cubicBezTo>
                  <a:pt x="38137" y="349671"/>
                  <a:pt x="38497" y="348952"/>
                  <a:pt x="38857" y="347513"/>
                </a:cubicBezTo>
                <a:lnTo>
                  <a:pt x="178091" y="130587"/>
                </a:lnTo>
                <a:cubicBezTo>
                  <a:pt x="205795" y="87058"/>
                  <a:pt x="253286" y="61156"/>
                  <a:pt x="304734" y="61156"/>
                </a:cubicBezTo>
                <a:lnTo>
                  <a:pt x="492539" y="61156"/>
                </a:lnTo>
                <a:cubicBezTo>
                  <a:pt x="502253" y="25902"/>
                  <a:pt x="534634" y="0"/>
                  <a:pt x="572770" y="0"/>
                </a:cubicBezTo>
                <a:close/>
              </a:path>
            </a:pathLst>
          </a:custGeom>
          <a:solidFill>
            <a:schemeClr val="accent1"/>
          </a:solidFill>
          <a:ln>
            <a:noFill/>
          </a:ln>
          <a:effectLst/>
        </p:spPr>
        <p:txBody>
          <a:bodyPr wrap="square" anchor="ctr">
            <a:noAutofit/>
          </a:bodyPr>
          <a:lstStyle/>
          <a:p>
            <a:endParaRPr lang="en-US" dirty="0">
              <a:latin typeface="Lato Light" panose="020F0502020204030203" pitchFamily="34" charset="0"/>
            </a:endParaRPr>
          </a:p>
        </p:txBody>
      </p:sp>
      <p:sp>
        <p:nvSpPr>
          <p:cNvPr id="22" name="Freeform 21">
            <a:extLst>
              <a:ext uri="{FF2B5EF4-FFF2-40B4-BE49-F238E27FC236}">
                <a16:creationId xmlns:a16="http://schemas.microsoft.com/office/drawing/2014/main" id="{FF8A48DE-64FD-C245-A288-54F59A3B1C7E}"/>
              </a:ext>
            </a:extLst>
          </p:cNvPr>
          <p:cNvSpPr>
            <a:spLocks noChangeAspect="1" noChangeArrowheads="1"/>
          </p:cNvSpPr>
          <p:nvPr/>
        </p:nvSpPr>
        <p:spPr bwMode="auto">
          <a:xfrm>
            <a:off x="2850795" y="5066954"/>
            <a:ext cx="1352604" cy="1352604"/>
          </a:xfrm>
          <a:custGeom>
            <a:avLst/>
            <a:gdLst>
              <a:gd name="connsiteX0" fmla="*/ 67316 w 1145815"/>
              <a:gd name="connsiteY0" fmla="*/ 1020222 h 1145815"/>
              <a:gd name="connsiteX1" fmla="*/ 44997 w 1145815"/>
              <a:gd name="connsiteY1" fmla="*/ 1042893 h 1145815"/>
              <a:gd name="connsiteX2" fmla="*/ 44997 w 1145815"/>
              <a:gd name="connsiteY2" fmla="*/ 1100832 h 1145815"/>
              <a:gd name="connsiteX3" fmla="*/ 366819 w 1145815"/>
              <a:gd name="connsiteY3" fmla="*/ 1100832 h 1145815"/>
              <a:gd name="connsiteX4" fmla="*/ 366819 w 1145815"/>
              <a:gd name="connsiteY4" fmla="*/ 1042893 h 1145815"/>
              <a:gd name="connsiteX5" fmla="*/ 344860 w 1145815"/>
              <a:gd name="connsiteY5" fmla="*/ 1020222 h 1145815"/>
              <a:gd name="connsiteX6" fmla="*/ 434135 w 1145815"/>
              <a:gd name="connsiteY6" fmla="*/ 912982 h 1145815"/>
              <a:gd name="connsiteX7" fmla="*/ 411816 w 1145815"/>
              <a:gd name="connsiteY7" fmla="*/ 935293 h 1145815"/>
              <a:gd name="connsiteX8" fmla="*/ 411816 w 1145815"/>
              <a:gd name="connsiteY8" fmla="*/ 1100832 h 1145815"/>
              <a:gd name="connsiteX9" fmla="*/ 733998 w 1145815"/>
              <a:gd name="connsiteY9" fmla="*/ 1100832 h 1145815"/>
              <a:gd name="connsiteX10" fmla="*/ 733998 w 1145815"/>
              <a:gd name="connsiteY10" fmla="*/ 935293 h 1145815"/>
              <a:gd name="connsiteX11" fmla="*/ 711679 w 1145815"/>
              <a:gd name="connsiteY11" fmla="*/ 912982 h 1145815"/>
              <a:gd name="connsiteX12" fmla="*/ 801314 w 1145815"/>
              <a:gd name="connsiteY12" fmla="*/ 841368 h 1145815"/>
              <a:gd name="connsiteX13" fmla="*/ 778996 w 1145815"/>
              <a:gd name="connsiteY13" fmla="*/ 863680 h 1145815"/>
              <a:gd name="connsiteX14" fmla="*/ 778996 w 1145815"/>
              <a:gd name="connsiteY14" fmla="*/ 1100832 h 1145815"/>
              <a:gd name="connsiteX15" fmla="*/ 1101178 w 1145815"/>
              <a:gd name="connsiteY15" fmla="*/ 1100832 h 1145815"/>
              <a:gd name="connsiteX16" fmla="*/ 1101178 w 1145815"/>
              <a:gd name="connsiteY16" fmla="*/ 863680 h 1145815"/>
              <a:gd name="connsiteX17" fmla="*/ 1078859 w 1145815"/>
              <a:gd name="connsiteY17" fmla="*/ 841368 h 1145815"/>
              <a:gd name="connsiteX18" fmla="*/ 292894 w 1145815"/>
              <a:gd name="connsiteY18" fmla="*/ 747713 h 1145815"/>
              <a:gd name="connsiteX19" fmla="*/ 308971 w 1145815"/>
              <a:gd name="connsiteY19" fmla="*/ 754114 h 1145815"/>
              <a:gd name="connsiteX20" fmla="*/ 315547 w 1145815"/>
              <a:gd name="connsiteY20" fmla="*/ 769760 h 1145815"/>
              <a:gd name="connsiteX21" fmla="*/ 308971 w 1145815"/>
              <a:gd name="connsiteY21" fmla="*/ 785407 h 1145815"/>
              <a:gd name="connsiteX22" fmla="*/ 292894 w 1145815"/>
              <a:gd name="connsiteY22" fmla="*/ 791808 h 1145815"/>
              <a:gd name="connsiteX23" fmla="*/ 276817 w 1145815"/>
              <a:gd name="connsiteY23" fmla="*/ 785407 h 1145815"/>
              <a:gd name="connsiteX24" fmla="*/ 269875 w 1145815"/>
              <a:gd name="connsiteY24" fmla="*/ 769760 h 1145815"/>
              <a:gd name="connsiteX25" fmla="*/ 276817 w 1145815"/>
              <a:gd name="connsiteY25" fmla="*/ 754114 h 1145815"/>
              <a:gd name="connsiteX26" fmla="*/ 292894 w 1145815"/>
              <a:gd name="connsiteY26" fmla="*/ 747713 h 1145815"/>
              <a:gd name="connsiteX27" fmla="*/ 895172 w 1145815"/>
              <a:gd name="connsiteY27" fmla="*/ 704850 h 1145815"/>
              <a:gd name="connsiteX28" fmla="*/ 910819 w 1145815"/>
              <a:gd name="connsiteY28" fmla="*/ 711251 h 1145815"/>
              <a:gd name="connsiteX29" fmla="*/ 917220 w 1145815"/>
              <a:gd name="connsiteY29" fmla="*/ 726897 h 1145815"/>
              <a:gd name="connsiteX30" fmla="*/ 910819 w 1145815"/>
              <a:gd name="connsiteY30" fmla="*/ 742544 h 1145815"/>
              <a:gd name="connsiteX31" fmla="*/ 895172 w 1145815"/>
              <a:gd name="connsiteY31" fmla="*/ 748945 h 1145815"/>
              <a:gd name="connsiteX32" fmla="*/ 879526 w 1145815"/>
              <a:gd name="connsiteY32" fmla="*/ 742544 h 1145815"/>
              <a:gd name="connsiteX33" fmla="*/ 873125 w 1145815"/>
              <a:gd name="connsiteY33" fmla="*/ 726897 h 1145815"/>
              <a:gd name="connsiteX34" fmla="*/ 879526 w 1145815"/>
              <a:gd name="connsiteY34" fmla="*/ 711251 h 1145815"/>
              <a:gd name="connsiteX35" fmla="*/ 895172 w 1145815"/>
              <a:gd name="connsiteY35" fmla="*/ 704850 h 1145815"/>
              <a:gd name="connsiteX36" fmla="*/ 411816 w 1145815"/>
              <a:gd name="connsiteY36" fmla="*/ 671151 h 1145815"/>
              <a:gd name="connsiteX37" fmla="*/ 411816 w 1145815"/>
              <a:gd name="connsiteY37" fmla="*/ 871957 h 1145815"/>
              <a:gd name="connsiteX38" fmla="*/ 434135 w 1145815"/>
              <a:gd name="connsiteY38" fmla="*/ 867998 h 1145815"/>
              <a:gd name="connsiteX39" fmla="*/ 467973 w 1145815"/>
              <a:gd name="connsiteY39" fmla="*/ 867998 h 1145815"/>
              <a:gd name="connsiteX40" fmla="*/ 467973 w 1145815"/>
              <a:gd name="connsiteY40" fmla="*/ 671151 h 1145815"/>
              <a:gd name="connsiteX41" fmla="*/ 326861 w 1145815"/>
              <a:gd name="connsiteY41" fmla="*/ 228515 h 1145815"/>
              <a:gd name="connsiteX42" fmla="*/ 223907 w 1145815"/>
              <a:gd name="connsiteY42" fmla="*/ 331437 h 1145815"/>
              <a:gd name="connsiteX43" fmla="*/ 223907 w 1145815"/>
              <a:gd name="connsiteY43" fmla="*/ 447314 h 1145815"/>
              <a:gd name="connsiteX44" fmla="*/ 268545 w 1145815"/>
              <a:gd name="connsiteY44" fmla="*/ 510651 h 1145815"/>
              <a:gd name="connsiteX45" fmla="*/ 268545 w 1145815"/>
              <a:gd name="connsiteY45" fmla="*/ 354109 h 1145815"/>
              <a:gd name="connsiteX46" fmla="*/ 291223 w 1145815"/>
              <a:gd name="connsiteY46" fmla="*/ 331797 h 1145815"/>
              <a:gd name="connsiteX47" fmla="*/ 313542 w 1145815"/>
              <a:gd name="connsiteY47" fmla="*/ 354109 h 1145815"/>
              <a:gd name="connsiteX48" fmla="*/ 313542 w 1145815"/>
              <a:gd name="connsiteY48" fmla="*/ 509931 h 1145815"/>
              <a:gd name="connsiteX49" fmla="*/ 428015 w 1145815"/>
              <a:gd name="connsiteY49" fmla="*/ 509931 h 1145815"/>
              <a:gd name="connsiteX50" fmla="*/ 428015 w 1145815"/>
              <a:gd name="connsiteY50" fmla="*/ 354109 h 1145815"/>
              <a:gd name="connsiteX51" fmla="*/ 450334 w 1145815"/>
              <a:gd name="connsiteY51" fmla="*/ 331797 h 1145815"/>
              <a:gd name="connsiteX52" fmla="*/ 472653 w 1145815"/>
              <a:gd name="connsiteY52" fmla="*/ 354109 h 1145815"/>
              <a:gd name="connsiteX53" fmla="*/ 472653 w 1145815"/>
              <a:gd name="connsiteY53" fmla="*/ 413487 h 1145815"/>
              <a:gd name="connsiteX54" fmla="*/ 503611 w 1145815"/>
              <a:gd name="connsiteY54" fmla="*/ 444435 h 1145815"/>
              <a:gd name="connsiteX55" fmla="*/ 619525 w 1145815"/>
              <a:gd name="connsiteY55" fmla="*/ 444435 h 1145815"/>
              <a:gd name="connsiteX56" fmla="*/ 641123 w 1145815"/>
              <a:gd name="connsiteY56" fmla="*/ 422843 h 1145815"/>
              <a:gd name="connsiteX57" fmla="*/ 619525 w 1145815"/>
              <a:gd name="connsiteY57" fmla="*/ 401251 h 1145815"/>
              <a:gd name="connsiteX58" fmla="*/ 539969 w 1145815"/>
              <a:gd name="connsiteY58" fmla="*/ 401251 h 1145815"/>
              <a:gd name="connsiteX59" fmla="*/ 517290 w 1145815"/>
              <a:gd name="connsiteY59" fmla="*/ 378939 h 1145815"/>
              <a:gd name="connsiteX60" fmla="*/ 517290 w 1145815"/>
              <a:gd name="connsiteY60" fmla="*/ 331437 h 1145815"/>
              <a:gd name="connsiteX61" fmla="*/ 414336 w 1145815"/>
              <a:gd name="connsiteY61" fmla="*/ 228515 h 1145815"/>
              <a:gd name="connsiteX62" fmla="*/ 372579 w 1145815"/>
              <a:gd name="connsiteY62" fmla="*/ 44623 h 1145815"/>
              <a:gd name="connsiteX63" fmla="*/ 313542 w 1145815"/>
              <a:gd name="connsiteY63" fmla="*/ 104001 h 1145815"/>
              <a:gd name="connsiteX64" fmla="*/ 313542 w 1145815"/>
              <a:gd name="connsiteY64" fmla="*/ 124514 h 1145815"/>
              <a:gd name="connsiteX65" fmla="*/ 372579 w 1145815"/>
              <a:gd name="connsiteY65" fmla="*/ 183892 h 1145815"/>
              <a:gd name="connsiteX66" fmla="*/ 431975 w 1145815"/>
              <a:gd name="connsiteY66" fmla="*/ 124514 h 1145815"/>
              <a:gd name="connsiteX67" fmla="*/ 431975 w 1145815"/>
              <a:gd name="connsiteY67" fmla="*/ 104001 h 1145815"/>
              <a:gd name="connsiteX68" fmla="*/ 372579 w 1145815"/>
              <a:gd name="connsiteY68" fmla="*/ 44623 h 1145815"/>
              <a:gd name="connsiteX69" fmla="*/ 372579 w 1145815"/>
              <a:gd name="connsiteY69" fmla="*/ 0 h 1145815"/>
              <a:gd name="connsiteX70" fmla="*/ 476973 w 1145815"/>
              <a:gd name="connsiteY70" fmla="*/ 104001 h 1145815"/>
              <a:gd name="connsiteX71" fmla="*/ 476973 w 1145815"/>
              <a:gd name="connsiteY71" fmla="*/ 124514 h 1145815"/>
              <a:gd name="connsiteX72" fmla="*/ 453934 w 1145815"/>
              <a:gd name="connsiteY72" fmla="*/ 189290 h 1145815"/>
              <a:gd name="connsiteX73" fmla="*/ 562288 w 1145815"/>
              <a:gd name="connsiteY73" fmla="*/ 331437 h 1145815"/>
              <a:gd name="connsiteX74" fmla="*/ 562288 w 1145815"/>
              <a:gd name="connsiteY74" fmla="*/ 356628 h 1145815"/>
              <a:gd name="connsiteX75" fmla="*/ 619525 w 1145815"/>
              <a:gd name="connsiteY75" fmla="*/ 356628 h 1145815"/>
              <a:gd name="connsiteX76" fmla="*/ 686121 w 1145815"/>
              <a:gd name="connsiteY76" fmla="*/ 422843 h 1145815"/>
              <a:gd name="connsiteX77" fmla="*/ 619525 w 1145815"/>
              <a:gd name="connsiteY77" fmla="*/ 489059 h 1145815"/>
              <a:gd name="connsiteX78" fmla="*/ 503611 w 1145815"/>
              <a:gd name="connsiteY78" fmla="*/ 489059 h 1145815"/>
              <a:gd name="connsiteX79" fmla="*/ 472653 w 1145815"/>
              <a:gd name="connsiteY79" fmla="*/ 482581 h 1145815"/>
              <a:gd name="connsiteX80" fmla="*/ 472653 w 1145815"/>
              <a:gd name="connsiteY80" fmla="*/ 509931 h 1145815"/>
              <a:gd name="connsiteX81" fmla="*/ 499291 w 1145815"/>
              <a:gd name="connsiteY81" fmla="*/ 509931 h 1145815"/>
              <a:gd name="connsiteX82" fmla="*/ 611245 w 1145815"/>
              <a:gd name="connsiteY82" fmla="*/ 621849 h 1145815"/>
              <a:gd name="connsiteX83" fmla="*/ 611245 w 1145815"/>
              <a:gd name="connsiteY83" fmla="*/ 867998 h 1145815"/>
              <a:gd name="connsiteX84" fmla="*/ 711679 w 1145815"/>
              <a:gd name="connsiteY84" fmla="*/ 867998 h 1145815"/>
              <a:gd name="connsiteX85" fmla="*/ 733998 w 1145815"/>
              <a:gd name="connsiteY85" fmla="*/ 871957 h 1145815"/>
              <a:gd name="connsiteX86" fmla="*/ 733998 w 1145815"/>
              <a:gd name="connsiteY86" fmla="*/ 863680 h 1145815"/>
              <a:gd name="connsiteX87" fmla="*/ 801314 w 1145815"/>
              <a:gd name="connsiteY87" fmla="*/ 796385 h 1145815"/>
              <a:gd name="connsiteX88" fmla="*/ 962586 w 1145815"/>
              <a:gd name="connsiteY88" fmla="*/ 796385 h 1145815"/>
              <a:gd name="connsiteX89" fmla="*/ 962586 w 1145815"/>
              <a:gd name="connsiteY89" fmla="*/ 186051 h 1145815"/>
              <a:gd name="connsiteX90" fmla="*/ 975545 w 1145815"/>
              <a:gd name="connsiteY90" fmla="*/ 165898 h 1145815"/>
              <a:gd name="connsiteX91" fmla="*/ 939907 w 1145815"/>
              <a:gd name="connsiteY91" fmla="*/ 109399 h 1145815"/>
              <a:gd name="connsiteX92" fmla="*/ 904629 w 1145815"/>
              <a:gd name="connsiteY92" fmla="*/ 165898 h 1145815"/>
              <a:gd name="connsiteX93" fmla="*/ 917588 w 1145815"/>
              <a:gd name="connsiteY93" fmla="*/ 186051 h 1145815"/>
              <a:gd name="connsiteX94" fmla="*/ 917588 w 1145815"/>
              <a:gd name="connsiteY94" fmla="*/ 642362 h 1145815"/>
              <a:gd name="connsiteX95" fmla="*/ 895269 w 1145815"/>
              <a:gd name="connsiteY95" fmla="*/ 664673 h 1145815"/>
              <a:gd name="connsiteX96" fmla="*/ 872950 w 1145815"/>
              <a:gd name="connsiteY96" fmla="*/ 642362 h 1145815"/>
              <a:gd name="connsiteX97" fmla="*/ 872950 w 1145815"/>
              <a:gd name="connsiteY97" fmla="*/ 208363 h 1145815"/>
              <a:gd name="connsiteX98" fmla="*/ 865391 w 1145815"/>
              <a:gd name="connsiteY98" fmla="*/ 208363 h 1145815"/>
              <a:gd name="connsiteX99" fmla="*/ 845952 w 1145815"/>
              <a:gd name="connsiteY99" fmla="*/ 197207 h 1145815"/>
              <a:gd name="connsiteX100" fmla="*/ 846672 w 1145815"/>
              <a:gd name="connsiteY100" fmla="*/ 174175 h 1145815"/>
              <a:gd name="connsiteX101" fmla="*/ 921188 w 1145815"/>
              <a:gd name="connsiteY101" fmla="*/ 55419 h 1145815"/>
              <a:gd name="connsiteX102" fmla="*/ 939907 w 1145815"/>
              <a:gd name="connsiteY102" fmla="*/ 44983 h 1145815"/>
              <a:gd name="connsiteX103" fmla="*/ 958986 w 1145815"/>
              <a:gd name="connsiteY103" fmla="*/ 55419 h 1145815"/>
              <a:gd name="connsiteX104" fmla="*/ 1033502 w 1145815"/>
              <a:gd name="connsiteY104" fmla="*/ 174175 h 1145815"/>
              <a:gd name="connsiteX105" fmla="*/ 1033862 w 1145815"/>
              <a:gd name="connsiteY105" fmla="*/ 197207 h 1145815"/>
              <a:gd name="connsiteX106" fmla="*/ 1014423 w 1145815"/>
              <a:gd name="connsiteY106" fmla="*/ 208363 h 1145815"/>
              <a:gd name="connsiteX107" fmla="*/ 1007223 w 1145815"/>
              <a:gd name="connsiteY107" fmla="*/ 208363 h 1145815"/>
              <a:gd name="connsiteX108" fmla="*/ 1007223 w 1145815"/>
              <a:gd name="connsiteY108" fmla="*/ 796385 h 1145815"/>
              <a:gd name="connsiteX109" fmla="*/ 1078859 w 1145815"/>
              <a:gd name="connsiteY109" fmla="*/ 796385 h 1145815"/>
              <a:gd name="connsiteX110" fmla="*/ 1145815 w 1145815"/>
              <a:gd name="connsiteY110" fmla="*/ 863680 h 1145815"/>
              <a:gd name="connsiteX111" fmla="*/ 1145815 w 1145815"/>
              <a:gd name="connsiteY111" fmla="*/ 1123144 h 1145815"/>
              <a:gd name="connsiteX112" fmla="*/ 1123496 w 1145815"/>
              <a:gd name="connsiteY112" fmla="*/ 1145815 h 1145815"/>
              <a:gd name="connsiteX113" fmla="*/ 22318 w 1145815"/>
              <a:gd name="connsiteY113" fmla="*/ 1145815 h 1145815"/>
              <a:gd name="connsiteX114" fmla="*/ 0 w 1145815"/>
              <a:gd name="connsiteY114" fmla="*/ 1123144 h 1145815"/>
              <a:gd name="connsiteX115" fmla="*/ 0 w 1145815"/>
              <a:gd name="connsiteY115" fmla="*/ 1042893 h 1145815"/>
              <a:gd name="connsiteX116" fmla="*/ 67316 w 1145815"/>
              <a:gd name="connsiteY116" fmla="*/ 975598 h 1145815"/>
              <a:gd name="connsiteX117" fmla="*/ 268545 w 1145815"/>
              <a:gd name="connsiteY117" fmla="*/ 975598 h 1145815"/>
              <a:gd name="connsiteX118" fmla="*/ 268545 w 1145815"/>
              <a:gd name="connsiteY118" fmla="*/ 865839 h 1145815"/>
              <a:gd name="connsiteX119" fmla="*/ 291223 w 1145815"/>
              <a:gd name="connsiteY119" fmla="*/ 843527 h 1145815"/>
              <a:gd name="connsiteX120" fmla="*/ 313542 w 1145815"/>
              <a:gd name="connsiteY120" fmla="*/ 865839 h 1145815"/>
              <a:gd name="connsiteX121" fmla="*/ 313542 w 1145815"/>
              <a:gd name="connsiteY121" fmla="*/ 975598 h 1145815"/>
              <a:gd name="connsiteX122" fmla="*/ 366819 w 1145815"/>
              <a:gd name="connsiteY122" fmla="*/ 975598 h 1145815"/>
              <a:gd name="connsiteX123" fmla="*/ 366819 w 1145815"/>
              <a:gd name="connsiteY123" fmla="*/ 648839 h 1145815"/>
              <a:gd name="connsiteX124" fmla="*/ 389498 w 1145815"/>
              <a:gd name="connsiteY124" fmla="*/ 626168 h 1145815"/>
              <a:gd name="connsiteX125" fmla="*/ 490292 w 1145815"/>
              <a:gd name="connsiteY125" fmla="*/ 626168 h 1145815"/>
              <a:gd name="connsiteX126" fmla="*/ 512611 w 1145815"/>
              <a:gd name="connsiteY126" fmla="*/ 648839 h 1145815"/>
              <a:gd name="connsiteX127" fmla="*/ 512611 w 1145815"/>
              <a:gd name="connsiteY127" fmla="*/ 867998 h 1145815"/>
              <a:gd name="connsiteX128" fmla="*/ 566248 w 1145815"/>
              <a:gd name="connsiteY128" fmla="*/ 867998 h 1145815"/>
              <a:gd name="connsiteX129" fmla="*/ 566248 w 1145815"/>
              <a:gd name="connsiteY129" fmla="*/ 621849 h 1145815"/>
              <a:gd name="connsiteX130" fmla="*/ 499291 w 1145815"/>
              <a:gd name="connsiteY130" fmla="*/ 554554 h 1145815"/>
              <a:gd name="connsiteX131" fmla="*/ 313542 w 1145815"/>
              <a:gd name="connsiteY131" fmla="*/ 554554 h 1145815"/>
              <a:gd name="connsiteX132" fmla="*/ 313542 w 1145815"/>
              <a:gd name="connsiteY132" fmla="*/ 683746 h 1145815"/>
              <a:gd name="connsiteX133" fmla="*/ 291223 w 1145815"/>
              <a:gd name="connsiteY133" fmla="*/ 705698 h 1145815"/>
              <a:gd name="connsiteX134" fmla="*/ 268545 w 1145815"/>
              <a:gd name="connsiteY134" fmla="*/ 683746 h 1145815"/>
              <a:gd name="connsiteX135" fmla="*/ 268545 w 1145815"/>
              <a:gd name="connsiteY135" fmla="*/ 556713 h 1145815"/>
              <a:gd name="connsiteX136" fmla="*/ 179270 w 1145815"/>
              <a:gd name="connsiteY136" fmla="*/ 447314 h 1145815"/>
              <a:gd name="connsiteX137" fmla="*/ 179270 w 1145815"/>
              <a:gd name="connsiteY137" fmla="*/ 331437 h 1145815"/>
              <a:gd name="connsiteX138" fmla="*/ 290503 w 1145815"/>
              <a:gd name="connsiteY138" fmla="*/ 188210 h 1145815"/>
              <a:gd name="connsiteX139" fmla="*/ 268545 w 1145815"/>
              <a:gd name="connsiteY139" fmla="*/ 124514 h 1145815"/>
              <a:gd name="connsiteX140" fmla="*/ 268545 w 1145815"/>
              <a:gd name="connsiteY140" fmla="*/ 104001 h 1145815"/>
              <a:gd name="connsiteX141" fmla="*/ 372579 w 1145815"/>
              <a:gd name="connsiteY141" fmla="*/ 0 h 114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145815" h="1145815">
                <a:moveTo>
                  <a:pt x="67316" y="1020222"/>
                </a:moveTo>
                <a:cubicBezTo>
                  <a:pt x="55077" y="1020222"/>
                  <a:pt x="44997" y="1030298"/>
                  <a:pt x="44997" y="1042893"/>
                </a:cubicBezTo>
                <a:lnTo>
                  <a:pt x="44997" y="1100832"/>
                </a:lnTo>
                <a:lnTo>
                  <a:pt x="366819" y="1100832"/>
                </a:lnTo>
                <a:lnTo>
                  <a:pt x="366819" y="1042893"/>
                </a:lnTo>
                <a:cubicBezTo>
                  <a:pt x="366819" y="1030298"/>
                  <a:pt x="357100" y="1020222"/>
                  <a:pt x="344860" y="1020222"/>
                </a:cubicBezTo>
                <a:close/>
                <a:moveTo>
                  <a:pt x="434135" y="912982"/>
                </a:moveTo>
                <a:cubicBezTo>
                  <a:pt x="421896" y="912982"/>
                  <a:pt x="411816" y="923058"/>
                  <a:pt x="411816" y="935293"/>
                </a:cubicBezTo>
                <a:lnTo>
                  <a:pt x="411816" y="1100832"/>
                </a:lnTo>
                <a:lnTo>
                  <a:pt x="733998" y="1100832"/>
                </a:lnTo>
                <a:lnTo>
                  <a:pt x="733998" y="935293"/>
                </a:lnTo>
                <a:cubicBezTo>
                  <a:pt x="733998" y="923058"/>
                  <a:pt x="723919" y="912982"/>
                  <a:pt x="711679" y="912982"/>
                </a:cubicBezTo>
                <a:close/>
                <a:moveTo>
                  <a:pt x="801314" y="841368"/>
                </a:moveTo>
                <a:cubicBezTo>
                  <a:pt x="789075" y="841368"/>
                  <a:pt x="778996" y="851444"/>
                  <a:pt x="778996" y="863680"/>
                </a:cubicBezTo>
                <a:lnTo>
                  <a:pt x="778996" y="1100832"/>
                </a:lnTo>
                <a:lnTo>
                  <a:pt x="1101178" y="1100832"/>
                </a:lnTo>
                <a:lnTo>
                  <a:pt x="1101178" y="863680"/>
                </a:lnTo>
                <a:cubicBezTo>
                  <a:pt x="1101178" y="851444"/>
                  <a:pt x="1091098" y="841368"/>
                  <a:pt x="1078859" y="841368"/>
                </a:cubicBezTo>
                <a:close/>
                <a:moveTo>
                  <a:pt x="292894" y="747713"/>
                </a:moveTo>
                <a:cubicBezTo>
                  <a:pt x="298740" y="747713"/>
                  <a:pt x="304586" y="750202"/>
                  <a:pt x="308971" y="754114"/>
                </a:cubicBezTo>
                <a:cubicBezTo>
                  <a:pt x="313355" y="758381"/>
                  <a:pt x="315547" y="764071"/>
                  <a:pt x="315547" y="769760"/>
                </a:cubicBezTo>
                <a:cubicBezTo>
                  <a:pt x="315547" y="775450"/>
                  <a:pt x="313355" y="781140"/>
                  <a:pt x="308971" y="785407"/>
                </a:cubicBezTo>
                <a:cubicBezTo>
                  <a:pt x="304586" y="789674"/>
                  <a:pt x="298740" y="791808"/>
                  <a:pt x="292894" y="791808"/>
                </a:cubicBezTo>
                <a:cubicBezTo>
                  <a:pt x="286682" y="791808"/>
                  <a:pt x="280836" y="789674"/>
                  <a:pt x="276817" y="785407"/>
                </a:cubicBezTo>
                <a:cubicBezTo>
                  <a:pt x="272432" y="781140"/>
                  <a:pt x="269875" y="775450"/>
                  <a:pt x="269875" y="769760"/>
                </a:cubicBezTo>
                <a:cubicBezTo>
                  <a:pt x="269875" y="764071"/>
                  <a:pt x="272432" y="758381"/>
                  <a:pt x="276817" y="754114"/>
                </a:cubicBezTo>
                <a:cubicBezTo>
                  <a:pt x="280836" y="750202"/>
                  <a:pt x="286682" y="747713"/>
                  <a:pt x="292894" y="747713"/>
                </a:cubicBezTo>
                <a:close/>
                <a:moveTo>
                  <a:pt x="895172" y="704850"/>
                </a:moveTo>
                <a:cubicBezTo>
                  <a:pt x="901218" y="704850"/>
                  <a:pt x="906907" y="706984"/>
                  <a:pt x="910819" y="711251"/>
                </a:cubicBezTo>
                <a:cubicBezTo>
                  <a:pt x="915086" y="715163"/>
                  <a:pt x="917220" y="720852"/>
                  <a:pt x="917220" y="726897"/>
                </a:cubicBezTo>
                <a:cubicBezTo>
                  <a:pt x="917220" y="732587"/>
                  <a:pt x="915086" y="738277"/>
                  <a:pt x="910819" y="742544"/>
                </a:cubicBezTo>
                <a:cubicBezTo>
                  <a:pt x="906907" y="746455"/>
                  <a:pt x="901218" y="748945"/>
                  <a:pt x="895172" y="748945"/>
                </a:cubicBezTo>
                <a:cubicBezTo>
                  <a:pt x="889483" y="748945"/>
                  <a:pt x="883438" y="746455"/>
                  <a:pt x="879526" y="742544"/>
                </a:cubicBezTo>
                <a:cubicBezTo>
                  <a:pt x="875614" y="738277"/>
                  <a:pt x="873125" y="732587"/>
                  <a:pt x="873125" y="726897"/>
                </a:cubicBezTo>
                <a:cubicBezTo>
                  <a:pt x="873125" y="720852"/>
                  <a:pt x="875614" y="715163"/>
                  <a:pt x="879526" y="711251"/>
                </a:cubicBezTo>
                <a:cubicBezTo>
                  <a:pt x="883438" y="706984"/>
                  <a:pt x="889483" y="704850"/>
                  <a:pt x="895172" y="704850"/>
                </a:cubicBezTo>
                <a:close/>
                <a:moveTo>
                  <a:pt x="411816" y="671151"/>
                </a:moveTo>
                <a:lnTo>
                  <a:pt x="411816" y="871957"/>
                </a:lnTo>
                <a:cubicBezTo>
                  <a:pt x="418656" y="869438"/>
                  <a:pt x="426576" y="867998"/>
                  <a:pt x="434135" y="867998"/>
                </a:cubicBezTo>
                <a:lnTo>
                  <a:pt x="467973" y="867998"/>
                </a:lnTo>
                <a:lnTo>
                  <a:pt x="467973" y="671151"/>
                </a:lnTo>
                <a:close/>
                <a:moveTo>
                  <a:pt x="326861" y="228515"/>
                </a:moveTo>
                <a:cubicBezTo>
                  <a:pt x="270344" y="228515"/>
                  <a:pt x="223907" y="274578"/>
                  <a:pt x="223907" y="331437"/>
                </a:cubicBezTo>
                <a:lnTo>
                  <a:pt x="223907" y="447314"/>
                </a:lnTo>
                <a:cubicBezTo>
                  <a:pt x="223907" y="476463"/>
                  <a:pt x="242626" y="501294"/>
                  <a:pt x="268545" y="510651"/>
                </a:cubicBezTo>
                <a:lnTo>
                  <a:pt x="268545" y="354109"/>
                </a:lnTo>
                <a:cubicBezTo>
                  <a:pt x="268545" y="341873"/>
                  <a:pt x="278984" y="331797"/>
                  <a:pt x="291223" y="331797"/>
                </a:cubicBezTo>
                <a:cubicBezTo>
                  <a:pt x="303463" y="331797"/>
                  <a:pt x="313542" y="341873"/>
                  <a:pt x="313542" y="354109"/>
                </a:cubicBezTo>
                <a:lnTo>
                  <a:pt x="313542" y="509931"/>
                </a:lnTo>
                <a:lnTo>
                  <a:pt x="428015" y="509931"/>
                </a:lnTo>
                <a:lnTo>
                  <a:pt x="428015" y="354109"/>
                </a:lnTo>
                <a:cubicBezTo>
                  <a:pt x="428015" y="341873"/>
                  <a:pt x="438095" y="331797"/>
                  <a:pt x="450334" y="331797"/>
                </a:cubicBezTo>
                <a:cubicBezTo>
                  <a:pt x="462934" y="331797"/>
                  <a:pt x="472653" y="341873"/>
                  <a:pt x="472653" y="354109"/>
                </a:cubicBezTo>
                <a:lnTo>
                  <a:pt x="472653" y="413487"/>
                </a:lnTo>
                <a:cubicBezTo>
                  <a:pt x="472653" y="430760"/>
                  <a:pt x="486692" y="444435"/>
                  <a:pt x="503611" y="444435"/>
                </a:cubicBezTo>
                <a:lnTo>
                  <a:pt x="619525" y="444435"/>
                </a:lnTo>
                <a:cubicBezTo>
                  <a:pt x="631404" y="444435"/>
                  <a:pt x="641123" y="434719"/>
                  <a:pt x="641123" y="422843"/>
                </a:cubicBezTo>
                <a:cubicBezTo>
                  <a:pt x="641123" y="410967"/>
                  <a:pt x="631404" y="401251"/>
                  <a:pt x="619525" y="401251"/>
                </a:cubicBezTo>
                <a:lnTo>
                  <a:pt x="539969" y="401251"/>
                </a:lnTo>
                <a:cubicBezTo>
                  <a:pt x="527370" y="401251"/>
                  <a:pt x="517290" y="391535"/>
                  <a:pt x="517290" y="378939"/>
                </a:cubicBezTo>
                <a:lnTo>
                  <a:pt x="517290" y="331437"/>
                </a:lnTo>
                <a:cubicBezTo>
                  <a:pt x="517290" y="274578"/>
                  <a:pt x="471213" y="228515"/>
                  <a:pt x="414336" y="228515"/>
                </a:cubicBezTo>
                <a:close/>
                <a:moveTo>
                  <a:pt x="372579" y="44623"/>
                </a:moveTo>
                <a:cubicBezTo>
                  <a:pt x="340180" y="44623"/>
                  <a:pt x="313542" y="71254"/>
                  <a:pt x="313542" y="104001"/>
                </a:cubicBezTo>
                <a:lnTo>
                  <a:pt x="313542" y="124514"/>
                </a:lnTo>
                <a:cubicBezTo>
                  <a:pt x="313542" y="157262"/>
                  <a:pt x="340180" y="183892"/>
                  <a:pt x="372579" y="183892"/>
                </a:cubicBezTo>
                <a:cubicBezTo>
                  <a:pt x="405697" y="183892"/>
                  <a:pt x="431975" y="157262"/>
                  <a:pt x="431975" y="124514"/>
                </a:cubicBezTo>
                <a:lnTo>
                  <a:pt x="431975" y="104001"/>
                </a:lnTo>
                <a:cubicBezTo>
                  <a:pt x="431975" y="71254"/>
                  <a:pt x="405697" y="44623"/>
                  <a:pt x="372579" y="44623"/>
                </a:cubicBezTo>
                <a:close/>
                <a:moveTo>
                  <a:pt x="372579" y="0"/>
                </a:moveTo>
                <a:cubicBezTo>
                  <a:pt x="430175" y="0"/>
                  <a:pt x="476973" y="46423"/>
                  <a:pt x="476973" y="104001"/>
                </a:cubicBezTo>
                <a:lnTo>
                  <a:pt x="476973" y="124514"/>
                </a:lnTo>
                <a:cubicBezTo>
                  <a:pt x="476973" y="148985"/>
                  <a:pt x="468333" y="171656"/>
                  <a:pt x="453934" y="189290"/>
                </a:cubicBezTo>
                <a:cubicBezTo>
                  <a:pt x="516570" y="206563"/>
                  <a:pt x="562288" y="263782"/>
                  <a:pt x="562288" y="331437"/>
                </a:cubicBezTo>
                <a:lnTo>
                  <a:pt x="562288" y="356628"/>
                </a:lnTo>
                <a:lnTo>
                  <a:pt x="619525" y="356628"/>
                </a:lnTo>
                <a:cubicBezTo>
                  <a:pt x="656243" y="356628"/>
                  <a:pt x="686121" y="386137"/>
                  <a:pt x="686121" y="422843"/>
                </a:cubicBezTo>
                <a:cubicBezTo>
                  <a:pt x="686121" y="459190"/>
                  <a:pt x="656243" y="489059"/>
                  <a:pt x="619525" y="489059"/>
                </a:cubicBezTo>
                <a:lnTo>
                  <a:pt x="503611" y="489059"/>
                </a:lnTo>
                <a:cubicBezTo>
                  <a:pt x="492812" y="489059"/>
                  <a:pt x="482372" y="486899"/>
                  <a:pt x="472653" y="482581"/>
                </a:cubicBezTo>
                <a:lnTo>
                  <a:pt x="472653" y="509931"/>
                </a:lnTo>
                <a:lnTo>
                  <a:pt x="499291" y="509931"/>
                </a:lnTo>
                <a:cubicBezTo>
                  <a:pt x="561208" y="509931"/>
                  <a:pt x="611245" y="559952"/>
                  <a:pt x="611245" y="621849"/>
                </a:cubicBezTo>
                <a:lnTo>
                  <a:pt x="611245" y="867998"/>
                </a:lnTo>
                <a:lnTo>
                  <a:pt x="711679" y="867998"/>
                </a:lnTo>
                <a:cubicBezTo>
                  <a:pt x="719599" y="867998"/>
                  <a:pt x="727159" y="869438"/>
                  <a:pt x="733998" y="871957"/>
                </a:cubicBezTo>
                <a:lnTo>
                  <a:pt x="733998" y="863680"/>
                </a:lnTo>
                <a:cubicBezTo>
                  <a:pt x="733998" y="826614"/>
                  <a:pt x="764236" y="796385"/>
                  <a:pt x="801314" y="796385"/>
                </a:cubicBezTo>
                <a:lnTo>
                  <a:pt x="962586" y="796385"/>
                </a:lnTo>
                <a:lnTo>
                  <a:pt x="962586" y="186051"/>
                </a:lnTo>
                <a:cubicBezTo>
                  <a:pt x="962586" y="177054"/>
                  <a:pt x="967625" y="169497"/>
                  <a:pt x="975545" y="165898"/>
                </a:cubicBezTo>
                <a:lnTo>
                  <a:pt x="939907" y="109399"/>
                </a:lnTo>
                <a:lnTo>
                  <a:pt x="904629" y="165898"/>
                </a:lnTo>
                <a:cubicBezTo>
                  <a:pt x="912188" y="169497"/>
                  <a:pt x="917588" y="177054"/>
                  <a:pt x="917588" y="186051"/>
                </a:cubicBezTo>
                <a:lnTo>
                  <a:pt x="917588" y="642362"/>
                </a:lnTo>
                <a:cubicBezTo>
                  <a:pt x="917588" y="654597"/>
                  <a:pt x="907509" y="664673"/>
                  <a:pt x="895269" y="664673"/>
                </a:cubicBezTo>
                <a:cubicBezTo>
                  <a:pt x="883030" y="664673"/>
                  <a:pt x="872950" y="654597"/>
                  <a:pt x="872950" y="642362"/>
                </a:cubicBezTo>
                <a:lnTo>
                  <a:pt x="872950" y="208363"/>
                </a:lnTo>
                <a:lnTo>
                  <a:pt x="865391" y="208363"/>
                </a:lnTo>
                <a:cubicBezTo>
                  <a:pt x="857471" y="208363"/>
                  <a:pt x="849912" y="204044"/>
                  <a:pt x="845952" y="197207"/>
                </a:cubicBezTo>
                <a:cubicBezTo>
                  <a:pt x="841992" y="190009"/>
                  <a:pt x="842352" y="181373"/>
                  <a:pt x="846672" y="174175"/>
                </a:cubicBezTo>
                <a:lnTo>
                  <a:pt x="921188" y="55419"/>
                </a:lnTo>
                <a:cubicBezTo>
                  <a:pt x="925148" y="48942"/>
                  <a:pt x="932347" y="44983"/>
                  <a:pt x="939907" y="44983"/>
                </a:cubicBezTo>
                <a:cubicBezTo>
                  <a:pt x="947826" y="44983"/>
                  <a:pt x="955026" y="48942"/>
                  <a:pt x="958986" y="55419"/>
                </a:cubicBezTo>
                <a:lnTo>
                  <a:pt x="1033502" y="174175"/>
                </a:lnTo>
                <a:cubicBezTo>
                  <a:pt x="1037821" y="181373"/>
                  <a:pt x="1038181" y="190009"/>
                  <a:pt x="1033862" y="197207"/>
                </a:cubicBezTo>
                <a:cubicBezTo>
                  <a:pt x="1030262" y="204044"/>
                  <a:pt x="1022702" y="208363"/>
                  <a:pt x="1014423" y="208363"/>
                </a:cubicBezTo>
                <a:lnTo>
                  <a:pt x="1007223" y="208363"/>
                </a:lnTo>
                <a:lnTo>
                  <a:pt x="1007223" y="796385"/>
                </a:lnTo>
                <a:lnTo>
                  <a:pt x="1078859" y="796385"/>
                </a:lnTo>
                <a:cubicBezTo>
                  <a:pt x="1115937" y="796385"/>
                  <a:pt x="1145815" y="826614"/>
                  <a:pt x="1145815" y="863680"/>
                </a:cubicBezTo>
                <a:lnTo>
                  <a:pt x="1145815" y="1123144"/>
                </a:lnTo>
                <a:cubicBezTo>
                  <a:pt x="1145815" y="1135739"/>
                  <a:pt x="1136096" y="1145815"/>
                  <a:pt x="1123496" y="1145815"/>
                </a:cubicBezTo>
                <a:lnTo>
                  <a:pt x="22318" y="1145815"/>
                </a:lnTo>
                <a:cubicBezTo>
                  <a:pt x="10079" y="1145815"/>
                  <a:pt x="0" y="1135739"/>
                  <a:pt x="0" y="1123144"/>
                </a:cubicBezTo>
                <a:lnTo>
                  <a:pt x="0" y="1042893"/>
                </a:lnTo>
                <a:cubicBezTo>
                  <a:pt x="0" y="1005827"/>
                  <a:pt x="30238" y="975598"/>
                  <a:pt x="67316" y="975598"/>
                </a:cubicBezTo>
                <a:lnTo>
                  <a:pt x="268545" y="975598"/>
                </a:lnTo>
                <a:lnTo>
                  <a:pt x="268545" y="865839"/>
                </a:lnTo>
                <a:cubicBezTo>
                  <a:pt x="268545" y="853604"/>
                  <a:pt x="278984" y="843527"/>
                  <a:pt x="291223" y="843527"/>
                </a:cubicBezTo>
                <a:cubicBezTo>
                  <a:pt x="303463" y="843527"/>
                  <a:pt x="313542" y="853604"/>
                  <a:pt x="313542" y="865839"/>
                </a:cubicBezTo>
                <a:lnTo>
                  <a:pt x="313542" y="975598"/>
                </a:lnTo>
                <a:lnTo>
                  <a:pt x="366819" y="975598"/>
                </a:lnTo>
                <a:lnTo>
                  <a:pt x="366819" y="648839"/>
                </a:lnTo>
                <a:cubicBezTo>
                  <a:pt x="366819" y="636244"/>
                  <a:pt x="377258" y="626168"/>
                  <a:pt x="389498" y="626168"/>
                </a:cubicBezTo>
                <a:lnTo>
                  <a:pt x="490292" y="626168"/>
                </a:lnTo>
                <a:cubicBezTo>
                  <a:pt x="502891" y="626168"/>
                  <a:pt x="512611" y="636244"/>
                  <a:pt x="512611" y="648839"/>
                </a:cubicBezTo>
                <a:lnTo>
                  <a:pt x="512611" y="867998"/>
                </a:lnTo>
                <a:lnTo>
                  <a:pt x="566248" y="867998"/>
                </a:lnTo>
                <a:lnTo>
                  <a:pt x="566248" y="621849"/>
                </a:lnTo>
                <a:cubicBezTo>
                  <a:pt x="566248" y="584783"/>
                  <a:pt x="536369" y="554554"/>
                  <a:pt x="499291" y="554554"/>
                </a:cubicBezTo>
                <a:lnTo>
                  <a:pt x="313542" y="554554"/>
                </a:lnTo>
                <a:lnTo>
                  <a:pt x="313542" y="683746"/>
                </a:lnTo>
                <a:cubicBezTo>
                  <a:pt x="313542" y="695982"/>
                  <a:pt x="303463" y="705698"/>
                  <a:pt x="291223" y="705698"/>
                </a:cubicBezTo>
                <a:cubicBezTo>
                  <a:pt x="278984" y="705698"/>
                  <a:pt x="268545" y="695982"/>
                  <a:pt x="268545" y="683746"/>
                </a:cubicBezTo>
                <a:lnTo>
                  <a:pt x="268545" y="556713"/>
                </a:lnTo>
                <a:cubicBezTo>
                  <a:pt x="217787" y="546277"/>
                  <a:pt x="179270" y="501294"/>
                  <a:pt x="179270" y="447314"/>
                </a:cubicBezTo>
                <a:lnTo>
                  <a:pt x="179270" y="331437"/>
                </a:lnTo>
                <a:cubicBezTo>
                  <a:pt x="179270" y="262343"/>
                  <a:pt x="226787" y="204404"/>
                  <a:pt x="290503" y="188210"/>
                </a:cubicBezTo>
                <a:cubicBezTo>
                  <a:pt x="276824" y="170577"/>
                  <a:pt x="268545" y="148625"/>
                  <a:pt x="268545" y="124514"/>
                </a:cubicBezTo>
                <a:lnTo>
                  <a:pt x="268545" y="104001"/>
                </a:lnTo>
                <a:cubicBezTo>
                  <a:pt x="268545" y="46423"/>
                  <a:pt x="315342" y="0"/>
                  <a:pt x="372579" y="0"/>
                </a:cubicBezTo>
                <a:close/>
              </a:path>
            </a:pathLst>
          </a:custGeom>
          <a:solidFill>
            <a:schemeClr val="accent2"/>
          </a:solidFill>
          <a:ln>
            <a:noFill/>
          </a:ln>
          <a:effectLst/>
        </p:spPr>
        <p:txBody>
          <a:bodyPr wrap="square" anchor="ctr">
            <a:noAutofit/>
          </a:bodyPr>
          <a:lstStyle/>
          <a:p>
            <a:endParaRPr lang="en-US" dirty="0">
              <a:latin typeface="Lato Light" panose="020F0502020204030203" pitchFamily="34" charset="0"/>
            </a:endParaRPr>
          </a:p>
        </p:txBody>
      </p:sp>
      <p:sp>
        <p:nvSpPr>
          <p:cNvPr id="23" name="Freeform 22">
            <a:extLst>
              <a:ext uri="{FF2B5EF4-FFF2-40B4-BE49-F238E27FC236}">
                <a16:creationId xmlns:a16="http://schemas.microsoft.com/office/drawing/2014/main" id="{78C5938F-5193-684C-83C5-E7CDE0BA5BCB}"/>
              </a:ext>
            </a:extLst>
          </p:cNvPr>
          <p:cNvSpPr>
            <a:spLocks noChangeAspect="1" noChangeArrowheads="1"/>
          </p:cNvSpPr>
          <p:nvPr/>
        </p:nvSpPr>
        <p:spPr bwMode="auto">
          <a:xfrm>
            <a:off x="2903183" y="11554722"/>
            <a:ext cx="1352608" cy="874828"/>
          </a:xfrm>
          <a:custGeom>
            <a:avLst/>
            <a:gdLst>
              <a:gd name="connsiteX0" fmla="*/ 541769 w 1145819"/>
              <a:gd name="connsiteY0" fmla="*/ 621171 h 741084"/>
              <a:gd name="connsiteX1" fmla="*/ 539250 w 1145819"/>
              <a:gd name="connsiteY1" fmla="*/ 621531 h 741084"/>
              <a:gd name="connsiteX2" fmla="*/ 521251 w 1145819"/>
              <a:gd name="connsiteY2" fmla="*/ 630894 h 741084"/>
              <a:gd name="connsiteX3" fmla="*/ 503252 w 1145819"/>
              <a:gd name="connsiteY3" fmla="*/ 652860 h 741084"/>
              <a:gd name="connsiteX4" fmla="*/ 506851 w 1145819"/>
              <a:gd name="connsiteY4" fmla="*/ 689950 h 741084"/>
              <a:gd name="connsiteX5" fmla="*/ 526290 w 1145819"/>
              <a:gd name="connsiteY5" fmla="*/ 696072 h 741084"/>
              <a:gd name="connsiteX6" fmla="*/ 543929 w 1145819"/>
              <a:gd name="connsiteY6" fmla="*/ 686349 h 741084"/>
              <a:gd name="connsiteX7" fmla="*/ 562288 w 1145819"/>
              <a:gd name="connsiteY7" fmla="*/ 664383 h 741084"/>
              <a:gd name="connsiteX8" fmla="*/ 568048 w 1145819"/>
              <a:gd name="connsiteY8" fmla="*/ 644938 h 741084"/>
              <a:gd name="connsiteX9" fmla="*/ 558689 w 1145819"/>
              <a:gd name="connsiteY9" fmla="*/ 627293 h 741084"/>
              <a:gd name="connsiteX10" fmla="*/ 541769 w 1145819"/>
              <a:gd name="connsiteY10" fmla="*/ 621171 h 741084"/>
              <a:gd name="connsiteX11" fmla="*/ 466534 w 1145819"/>
              <a:gd name="connsiteY11" fmla="*/ 559234 h 741084"/>
              <a:gd name="connsiteX12" fmla="*/ 446015 w 1145819"/>
              <a:gd name="connsiteY12" fmla="*/ 568597 h 741084"/>
              <a:gd name="connsiteX13" fmla="*/ 428016 w 1145819"/>
              <a:gd name="connsiteY13" fmla="*/ 590923 h 741084"/>
              <a:gd name="connsiteX14" fmla="*/ 421896 w 1145819"/>
              <a:gd name="connsiteY14" fmla="*/ 610008 h 741084"/>
              <a:gd name="connsiteX15" fmla="*/ 431616 w 1145819"/>
              <a:gd name="connsiteY15" fmla="*/ 628013 h 741084"/>
              <a:gd name="connsiteX16" fmla="*/ 450695 w 1145819"/>
              <a:gd name="connsiteY16" fmla="*/ 634135 h 741084"/>
              <a:gd name="connsiteX17" fmla="*/ 468694 w 1145819"/>
              <a:gd name="connsiteY17" fmla="*/ 624412 h 741084"/>
              <a:gd name="connsiteX18" fmla="*/ 486693 w 1145819"/>
              <a:gd name="connsiteY18" fmla="*/ 602446 h 741084"/>
              <a:gd name="connsiteX19" fmla="*/ 483093 w 1145819"/>
              <a:gd name="connsiteY19" fmla="*/ 564996 h 741084"/>
              <a:gd name="connsiteX20" fmla="*/ 466534 w 1145819"/>
              <a:gd name="connsiteY20" fmla="*/ 559234 h 741084"/>
              <a:gd name="connsiteX21" fmla="*/ 390938 w 1145819"/>
              <a:gd name="connsiteY21" fmla="*/ 496937 h 741084"/>
              <a:gd name="connsiteX22" fmla="*/ 388418 w 1145819"/>
              <a:gd name="connsiteY22" fmla="*/ 497297 h 741084"/>
              <a:gd name="connsiteX23" fmla="*/ 370779 w 1145819"/>
              <a:gd name="connsiteY23" fmla="*/ 506660 h 741084"/>
              <a:gd name="connsiteX24" fmla="*/ 352420 w 1145819"/>
              <a:gd name="connsiteY24" fmla="*/ 528626 h 741084"/>
              <a:gd name="connsiteX25" fmla="*/ 346661 w 1145819"/>
              <a:gd name="connsiteY25" fmla="*/ 548071 h 741084"/>
              <a:gd name="connsiteX26" fmla="*/ 356020 w 1145819"/>
              <a:gd name="connsiteY26" fmla="*/ 566076 h 741084"/>
              <a:gd name="connsiteX27" fmla="*/ 393458 w 1145819"/>
              <a:gd name="connsiteY27" fmla="*/ 562475 h 741084"/>
              <a:gd name="connsiteX28" fmla="*/ 411457 w 1145819"/>
              <a:gd name="connsiteY28" fmla="*/ 540509 h 741084"/>
              <a:gd name="connsiteX29" fmla="*/ 417577 w 1145819"/>
              <a:gd name="connsiteY29" fmla="*/ 520704 h 741084"/>
              <a:gd name="connsiteX30" fmla="*/ 407857 w 1145819"/>
              <a:gd name="connsiteY30" fmla="*/ 503059 h 741084"/>
              <a:gd name="connsiteX31" fmla="*/ 390938 w 1145819"/>
              <a:gd name="connsiteY31" fmla="*/ 496937 h 741084"/>
              <a:gd name="connsiteX32" fmla="*/ 313182 w 1145819"/>
              <a:gd name="connsiteY32" fmla="*/ 435000 h 741084"/>
              <a:gd name="connsiteX33" fmla="*/ 295183 w 1145819"/>
              <a:gd name="connsiteY33" fmla="*/ 444363 h 741084"/>
              <a:gd name="connsiteX34" fmla="*/ 277185 w 1145819"/>
              <a:gd name="connsiteY34" fmla="*/ 466689 h 741084"/>
              <a:gd name="connsiteX35" fmla="*/ 280784 w 1145819"/>
              <a:gd name="connsiteY35" fmla="*/ 503779 h 741084"/>
              <a:gd name="connsiteX36" fmla="*/ 317862 w 1145819"/>
              <a:gd name="connsiteY36" fmla="*/ 500538 h 741084"/>
              <a:gd name="connsiteX37" fmla="*/ 336221 w 1145819"/>
              <a:gd name="connsiteY37" fmla="*/ 478212 h 741084"/>
              <a:gd name="connsiteX38" fmla="*/ 332621 w 1145819"/>
              <a:gd name="connsiteY38" fmla="*/ 440762 h 741084"/>
              <a:gd name="connsiteX39" fmla="*/ 315702 w 1145819"/>
              <a:gd name="connsiteY39" fmla="*/ 435000 h 741084"/>
              <a:gd name="connsiteX40" fmla="*/ 313182 w 1145819"/>
              <a:gd name="connsiteY40" fmla="*/ 435000 h 741084"/>
              <a:gd name="connsiteX41" fmla="*/ 1123772 w 1145819"/>
              <a:gd name="connsiteY41" fmla="*/ 235031 h 741084"/>
              <a:gd name="connsiteX42" fmla="*/ 1139419 w 1145819"/>
              <a:gd name="connsiteY42" fmla="*/ 241432 h 741084"/>
              <a:gd name="connsiteX43" fmla="*/ 1145819 w 1145819"/>
              <a:gd name="connsiteY43" fmla="*/ 257078 h 741084"/>
              <a:gd name="connsiteX44" fmla="*/ 1139419 w 1145819"/>
              <a:gd name="connsiteY44" fmla="*/ 272369 h 741084"/>
              <a:gd name="connsiteX45" fmla="*/ 1123772 w 1145819"/>
              <a:gd name="connsiteY45" fmla="*/ 279126 h 741084"/>
              <a:gd name="connsiteX46" fmla="*/ 1108126 w 1145819"/>
              <a:gd name="connsiteY46" fmla="*/ 272369 h 741084"/>
              <a:gd name="connsiteX47" fmla="*/ 1101725 w 1145819"/>
              <a:gd name="connsiteY47" fmla="*/ 257078 h 741084"/>
              <a:gd name="connsiteX48" fmla="*/ 1108126 w 1145819"/>
              <a:gd name="connsiteY48" fmla="*/ 241432 h 741084"/>
              <a:gd name="connsiteX49" fmla="*/ 1123772 w 1145819"/>
              <a:gd name="connsiteY49" fmla="*/ 235031 h 741084"/>
              <a:gd name="connsiteX50" fmla="*/ 22047 w 1145819"/>
              <a:gd name="connsiteY50" fmla="*/ 235031 h 741084"/>
              <a:gd name="connsiteX51" fmla="*/ 37694 w 1145819"/>
              <a:gd name="connsiteY51" fmla="*/ 241432 h 741084"/>
              <a:gd name="connsiteX52" fmla="*/ 44095 w 1145819"/>
              <a:gd name="connsiteY52" fmla="*/ 257078 h 741084"/>
              <a:gd name="connsiteX53" fmla="*/ 37694 w 1145819"/>
              <a:gd name="connsiteY53" fmla="*/ 272369 h 741084"/>
              <a:gd name="connsiteX54" fmla="*/ 22047 w 1145819"/>
              <a:gd name="connsiteY54" fmla="*/ 279126 h 741084"/>
              <a:gd name="connsiteX55" fmla="*/ 6401 w 1145819"/>
              <a:gd name="connsiteY55" fmla="*/ 272369 h 741084"/>
              <a:gd name="connsiteX56" fmla="*/ 0 w 1145819"/>
              <a:gd name="connsiteY56" fmla="*/ 257078 h 741084"/>
              <a:gd name="connsiteX57" fmla="*/ 6401 w 1145819"/>
              <a:gd name="connsiteY57" fmla="*/ 241432 h 741084"/>
              <a:gd name="connsiteX58" fmla="*/ 22047 w 1145819"/>
              <a:gd name="connsiteY58" fmla="*/ 235031 h 741084"/>
              <a:gd name="connsiteX59" fmla="*/ 641124 w 1145819"/>
              <a:gd name="connsiteY59" fmla="*/ 75981 h 741084"/>
              <a:gd name="connsiteX60" fmla="*/ 521251 w 1145819"/>
              <a:gd name="connsiteY60" fmla="*/ 125314 h 741084"/>
              <a:gd name="connsiteX61" fmla="*/ 352060 w 1145819"/>
              <a:gd name="connsiteY61" fmla="*/ 292761 h 741084"/>
              <a:gd name="connsiteX62" fmla="*/ 351340 w 1145819"/>
              <a:gd name="connsiteY62" fmla="*/ 341374 h 741084"/>
              <a:gd name="connsiteX63" fmla="*/ 393098 w 1145819"/>
              <a:gd name="connsiteY63" fmla="*/ 347496 h 741084"/>
              <a:gd name="connsiteX64" fmla="*/ 575968 w 1145819"/>
              <a:gd name="connsiteY64" fmla="*/ 244148 h 741084"/>
              <a:gd name="connsiteX65" fmla="*/ 586767 w 1145819"/>
              <a:gd name="connsiteY65" fmla="*/ 241267 h 741084"/>
              <a:gd name="connsiteX66" fmla="*/ 733999 w 1145819"/>
              <a:gd name="connsiteY66" fmla="*/ 241267 h 741084"/>
              <a:gd name="connsiteX67" fmla="*/ 756317 w 1145819"/>
              <a:gd name="connsiteY67" fmla="*/ 263593 h 741084"/>
              <a:gd name="connsiteX68" fmla="*/ 733999 w 1145819"/>
              <a:gd name="connsiteY68" fmla="*/ 286279 h 741084"/>
              <a:gd name="connsiteX69" fmla="*/ 718159 w 1145819"/>
              <a:gd name="connsiteY69" fmla="*/ 286279 h 741084"/>
              <a:gd name="connsiteX70" fmla="*/ 757915 w 1145819"/>
              <a:gd name="connsiteY70" fmla="*/ 325063 h 741084"/>
              <a:gd name="connsiteX71" fmla="*/ 877990 w 1145819"/>
              <a:gd name="connsiteY71" fmla="*/ 442202 h 741084"/>
              <a:gd name="connsiteX72" fmla="*/ 957906 w 1145819"/>
              <a:gd name="connsiteY72" fmla="*/ 399350 h 741084"/>
              <a:gd name="connsiteX73" fmla="*/ 957906 w 1145819"/>
              <a:gd name="connsiteY73" fmla="*/ 252432 h 741084"/>
              <a:gd name="connsiteX74" fmla="*/ 957906 w 1145819"/>
              <a:gd name="connsiteY74" fmla="*/ 75981 h 741084"/>
              <a:gd name="connsiteX75" fmla="*/ 506492 w 1145819"/>
              <a:gd name="connsiteY75" fmla="*/ 46993 h 741084"/>
              <a:gd name="connsiteX76" fmla="*/ 460054 w 1145819"/>
              <a:gd name="connsiteY76" fmla="*/ 51854 h 741084"/>
              <a:gd name="connsiteX77" fmla="*/ 276825 w 1145819"/>
              <a:gd name="connsiteY77" fmla="*/ 87864 h 741084"/>
              <a:gd name="connsiteX78" fmla="*/ 272505 w 1145819"/>
              <a:gd name="connsiteY78" fmla="*/ 88224 h 741084"/>
              <a:gd name="connsiteX79" fmla="*/ 187910 w 1145819"/>
              <a:gd name="connsiteY79" fmla="*/ 88224 h 741084"/>
              <a:gd name="connsiteX80" fmla="*/ 187910 w 1145819"/>
              <a:gd name="connsiteY80" fmla="*/ 423117 h 741084"/>
              <a:gd name="connsiteX81" fmla="*/ 238307 w 1145819"/>
              <a:gd name="connsiteY81" fmla="*/ 444003 h 741084"/>
              <a:gd name="connsiteX82" fmla="*/ 242626 w 1145819"/>
              <a:gd name="connsiteY82" fmla="*/ 438241 h 741084"/>
              <a:gd name="connsiteX83" fmla="*/ 260985 w 1145819"/>
              <a:gd name="connsiteY83" fmla="*/ 416275 h 741084"/>
              <a:gd name="connsiteX84" fmla="*/ 308863 w 1145819"/>
              <a:gd name="connsiteY84" fmla="*/ 390708 h 741084"/>
              <a:gd name="connsiteX85" fmla="*/ 361060 w 1145819"/>
              <a:gd name="connsiteY85" fmla="*/ 406552 h 741084"/>
              <a:gd name="connsiteX86" fmla="*/ 386258 w 1145819"/>
              <a:gd name="connsiteY86" fmla="*/ 452285 h 741084"/>
              <a:gd name="connsiteX87" fmla="*/ 402087 w 1145819"/>
              <a:gd name="connsiteY87" fmla="*/ 454291 h 741084"/>
              <a:gd name="connsiteX88" fmla="*/ 412897 w 1145819"/>
              <a:gd name="connsiteY88" fmla="*/ 455661 h 741084"/>
              <a:gd name="connsiteX89" fmla="*/ 436295 w 1145819"/>
              <a:gd name="connsiteY89" fmla="*/ 468489 h 741084"/>
              <a:gd name="connsiteX90" fmla="*/ 461494 w 1145819"/>
              <a:gd name="connsiteY90" fmla="*/ 514582 h 741084"/>
              <a:gd name="connsiteX91" fmla="*/ 511891 w 1145819"/>
              <a:gd name="connsiteY91" fmla="*/ 530786 h 741084"/>
              <a:gd name="connsiteX92" fmla="*/ 537090 w 1145819"/>
              <a:gd name="connsiteY92" fmla="*/ 576879 h 741084"/>
              <a:gd name="connsiteX93" fmla="*/ 587127 w 1145819"/>
              <a:gd name="connsiteY93" fmla="*/ 592723 h 741084"/>
              <a:gd name="connsiteX94" fmla="*/ 588207 w 1145819"/>
              <a:gd name="connsiteY94" fmla="*/ 593804 h 741084"/>
              <a:gd name="connsiteX95" fmla="*/ 590727 w 1145819"/>
              <a:gd name="connsiteY95" fmla="*/ 595604 h 741084"/>
              <a:gd name="connsiteX96" fmla="*/ 623125 w 1145819"/>
              <a:gd name="connsiteY96" fmla="*/ 627293 h 741084"/>
              <a:gd name="connsiteX97" fmla="*/ 644004 w 1145819"/>
              <a:gd name="connsiteY97" fmla="*/ 635575 h 741084"/>
              <a:gd name="connsiteX98" fmla="*/ 664523 w 1145819"/>
              <a:gd name="connsiteY98" fmla="*/ 626933 h 741084"/>
              <a:gd name="connsiteX99" fmla="*/ 664163 w 1145819"/>
              <a:gd name="connsiteY99" fmla="*/ 585161 h 741084"/>
              <a:gd name="connsiteX100" fmla="*/ 547889 w 1145819"/>
              <a:gd name="connsiteY100" fmla="*/ 472090 h 741084"/>
              <a:gd name="connsiteX101" fmla="*/ 547529 w 1145819"/>
              <a:gd name="connsiteY101" fmla="*/ 440402 h 741084"/>
              <a:gd name="connsiteX102" fmla="*/ 578847 w 1145819"/>
              <a:gd name="connsiteY102" fmla="*/ 440041 h 741084"/>
              <a:gd name="connsiteX103" fmla="*/ 635004 w 1145819"/>
              <a:gd name="connsiteY103" fmla="*/ 494416 h 741084"/>
              <a:gd name="connsiteX104" fmla="*/ 635724 w 1145819"/>
              <a:gd name="connsiteY104" fmla="*/ 495137 h 741084"/>
              <a:gd name="connsiteX105" fmla="*/ 751638 w 1145819"/>
              <a:gd name="connsiteY105" fmla="*/ 607848 h 741084"/>
              <a:gd name="connsiteX106" fmla="*/ 793395 w 1145819"/>
              <a:gd name="connsiteY106" fmla="*/ 607487 h 741084"/>
              <a:gd name="connsiteX107" fmla="*/ 792675 w 1145819"/>
              <a:gd name="connsiteY107" fmla="*/ 566076 h 741084"/>
              <a:gd name="connsiteX108" fmla="*/ 676402 w 1145819"/>
              <a:gd name="connsiteY108" fmla="*/ 453005 h 741084"/>
              <a:gd name="connsiteX109" fmla="*/ 676042 w 1145819"/>
              <a:gd name="connsiteY109" fmla="*/ 421316 h 741084"/>
              <a:gd name="connsiteX110" fmla="*/ 707720 w 1145819"/>
              <a:gd name="connsiteY110" fmla="*/ 420956 h 741084"/>
              <a:gd name="connsiteX111" fmla="*/ 780796 w 1145819"/>
              <a:gd name="connsiteY111" fmla="*/ 491896 h 741084"/>
              <a:gd name="connsiteX112" fmla="*/ 781156 w 1145819"/>
              <a:gd name="connsiteY112" fmla="*/ 491896 h 741084"/>
              <a:gd name="connsiteX113" fmla="*/ 855312 w 1145819"/>
              <a:gd name="connsiteY113" fmla="*/ 564276 h 741084"/>
              <a:gd name="connsiteX114" fmla="*/ 896709 w 1145819"/>
              <a:gd name="connsiteY114" fmla="*/ 563555 h 741084"/>
              <a:gd name="connsiteX115" fmla="*/ 904989 w 1145819"/>
              <a:gd name="connsiteY115" fmla="*/ 542670 h 741084"/>
              <a:gd name="connsiteX116" fmla="*/ 895989 w 1145819"/>
              <a:gd name="connsiteY116" fmla="*/ 522144 h 741084"/>
              <a:gd name="connsiteX117" fmla="*/ 711244 w 1145819"/>
              <a:gd name="connsiteY117" fmla="*/ 342013 h 741084"/>
              <a:gd name="connsiteX118" fmla="*/ 654083 w 1145819"/>
              <a:gd name="connsiteY118" fmla="*/ 286279 h 741084"/>
              <a:gd name="connsiteX119" fmla="*/ 592887 w 1145819"/>
              <a:gd name="connsiteY119" fmla="*/ 286279 h 741084"/>
              <a:gd name="connsiteX120" fmla="*/ 415057 w 1145819"/>
              <a:gd name="connsiteY120" fmla="*/ 386387 h 741084"/>
              <a:gd name="connsiteX121" fmla="*/ 376179 w 1145819"/>
              <a:gd name="connsiteY121" fmla="*/ 396830 h 741084"/>
              <a:gd name="connsiteX122" fmla="*/ 319302 w 1145819"/>
              <a:gd name="connsiteY122" fmla="*/ 372703 h 741084"/>
              <a:gd name="connsiteX123" fmla="*/ 320382 w 1145819"/>
              <a:gd name="connsiteY123" fmla="*/ 261072 h 741084"/>
              <a:gd name="connsiteX124" fmla="*/ 489932 w 1145819"/>
              <a:gd name="connsiteY124" fmla="*/ 93266 h 741084"/>
              <a:gd name="connsiteX125" fmla="*/ 552929 w 1145819"/>
              <a:gd name="connsiteY125" fmla="*/ 49694 h 741084"/>
              <a:gd name="connsiteX126" fmla="*/ 506492 w 1145819"/>
              <a:gd name="connsiteY126" fmla="*/ 46993 h 741084"/>
              <a:gd name="connsiteX127" fmla="*/ 22319 w 1145819"/>
              <a:gd name="connsiteY127" fmla="*/ 0 h 741084"/>
              <a:gd name="connsiteX128" fmla="*/ 143272 w 1145819"/>
              <a:gd name="connsiteY128" fmla="*/ 0 h 741084"/>
              <a:gd name="connsiteX129" fmla="*/ 187910 w 1145819"/>
              <a:gd name="connsiteY129" fmla="*/ 43212 h 741084"/>
              <a:gd name="connsiteX130" fmla="*/ 270705 w 1145819"/>
              <a:gd name="connsiteY130" fmla="*/ 43212 h 741084"/>
              <a:gd name="connsiteX131" fmla="*/ 451415 w 1145819"/>
              <a:gd name="connsiteY131" fmla="*/ 7922 h 741084"/>
              <a:gd name="connsiteX132" fmla="*/ 644364 w 1145819"/>
              <a:gd name="connsiteY132" fmla="*/ 30969 h 741084"/>
              <a:gd name="connsiteX133" fmla="*/ 645084 w 1145819"/>
              <a:gd name="connsiteY133" fmla="*/ 30969 h 741084"/>
              <a:gd name="connsiteX134" fmla="*/ 960066 w 1145819"/>
              <a:gd name="connsiteY134" fmla="*/ 30969 h 741084"/>
              <a:gd name="connsiteX135" fmla="*/ 1002543 w 1145819"/>
              <a:gd name="connsiteY135" fmla="*/ 0 h 741084"/>
              <a:gd name="connsiteX136" fmla="*/ 1123496 w 1145819"/>
              <a:gd name="connsiteY136" fmla="*/ 0 h 741084"/>
              <a:gd name="connsiteX137" fmla="*/ 1145815 w 1145819"/>
              <a:gd name="connsiteY137" fmla="*/ 22326 h 741084"/>
              <a:gd name="connsiteX138" fmla="*/ 1145815 w 1145819"/>
              <a:gd name="connsiteY138" fmla="*/ 169607 h 741084"/>
              <a:gd name="connsiteX139" fmla="*/ 1123496 w 1145819"/>
              <a:gd name="connsiteY139" fmla="*/ 192293 h 741084"/>
              <a:gd name="connsiteX140" fmla="*/ 1101178 w 1145819"/>
              <a:gd name="connsiteY140" fmla="*/ 169607 h 741084"/>
              <a:gd name="connsiteX141" fmla="*/ 1101178 w 1145819"/>
              <a:gd name="connsiteY141" fmla="*/ 44652 h 741084"/>
              <a:gd name="connsiteX142" fmla="*/ 1002543 w 1145819"/>
              <a:gd name="connsiteY142" fmla="*/ 44652 h 741084"/>
              <a:gd name="connsiteX143" fmla="*/ 1002543 w 1145819"/>
              <a:gd name="connsiteY143" fmla="*/ 236220 h 741084"/>
              <a:gd name="connsiteX144" fmla="*/ 1002543 w 1145819"/>
              <a:gd name="connsiteY144" fmla="*/ 469209 h 741084"/>
              <a:gd name="connsiteX145" fmla="*/ 1101178 w 1145819"/>
              <a:gd name="connsiteY145" fmla="*/ 469209 h 741084"/>
              <a:gd name="connsiteX146" fmla="*/ 1101178 w 1145819"/>
              <a:gd name="connsiteY146" fmla="*/ 343175 h 741084"/>
              <a:gd name="connsiteX147" fmla="*/ 1123496 w 1145819"/>
              <a:gd name="connsiteY147" fmla="*/ 320849 h 741084"/>
              <a:gd name="connsiteX148" fmla="*/ 1145815 w 1145819"/>
              <a:gd name="connsiteY148" fmla="*/ 343175 h 741084"/>
              <a:gd name="connsiteX149" fmla="*/ 1145815 w 1145819"/>
              <a:gd name="connsiteY149" fmla="*/ 491536 h 741084"/>
              <a:gd name="connsiteX150" fmla="*/ 1123496 w 1145819"/>
              <a:gd name="connsiteY150" fmla="*/ 514222 h 741084"/>
              <a:gd name="connsiteX151" fmla="*/ 1002543 w 1145819"/>
              <a:gd name="connsiteY151" fmla="*/ 514222 h 741084"/>
              <a:gd name="connsiteX152" fmla="*/ 957906 w 1145819"/>
              <a:gd name="connsiteY152" fmla="*/ 469209 h 741084"/>
              <a:gd name="connsiteX153" fmla="*/ 957906 w 1145819"/>
              <a:gd name="connsiteY153" fmla="*/ 450124 h 741084"/>
              <a:gd name="connsiteX154" fmla="*/ 911829 w 1145819"/>
              <a:gd name="connsiteY154" fmla="*/ 474971 h 741084"/>
              <a:gd name="connsiteX155" fmla="*/ 927308 w 1145819"/>
              <a:gd name="connsiteY155" fmla="*/ 490095 h 741084"/>
              <a:gd name="connsiteX156" fmla="*/ 949986 w 1145819"/>
              <a:gd name="connsiteY156" fmla="*/ 542310 h 741084"/>
              <a:gd name="connsiteX157" fmla="*/ 928748 w 1145819"/>
              <a:gd name="connsiteY157" fmla="*/ 594884 h 741084"/>
              <a:gd name="connsiteX158" fmla="*/ 875831 w 1145819"/>
              <a:gd name="connsiteY158" fmla="*/ 617210 h 741084"/>
              <a:gd name="connsiteX159" fmla="*/ 843072 w 1145819"/>
              <a:gd name="connsiteY159" fmla="*/ 609648 h 741084"/>
              <a:gd name="connsiteX160" fmla="*/ 825433 w 1145819"/>
              <a:gd name="connsiteY160" fmla="*/ 638816 h 741084"/>
              <a:gd name="connsiteX161" fmla="*/ 772156 w 1145819"/>
              <a:gd name="connsiteY161" fmla="*/ 661142 h 741084"/>
              <a:gd name="connsiteX162" fmla="*/ 720679 w 1145819"/>
              <a:gd name="connsiteY162" fmla="*/ 640256 h 741084"/>
              <a:gd name="connsiteX163" fmla="*/ 712760 w 1145819"/>
              <a:gd name="connsiteY163" fmla="*/ 632694 h 741084"/>
              <a:gd name="connsiteX164" fmla="*/ 696921 w 1145819"/>
              <a:gd name="connsiteY164" fmla="*/ 657901 h 741084"/>
              <a:gd name="connsiteX165" fmla="*/ 644364 w 1145819"/>
              <a:gd name="connsiteY165" fmla="*/ 680227 h 741084"/>
              <a:gd name="connsiteX166" fmla="*/ 643644 w 1145819"/>
              <a:gd name="connsiteY166" fmla="*/ 680227 h 741084"/>
              <a:gd name="connsiteX167" fmla="*/ 608726 w 1145819"/>
              <a:gd name="connsiteY167" fmla="*/ 671585 h 741084"/>
              <a:gd name="connsiteX168" fmla="*/ 596846 w 1145819"/>
              <a:gd name="connsiteY168" fmla="*/ 692831 h 741084"/>
              <a:gd name="connsiteX169" fmla="*/ 578487 w 1145819"/>
              <a:gd name="connsiteY169" fmla="*/ 715157 h 741084"/>
              <a:gd name="connsiteX170" fmla="*/ 530250 w 1145819"/>
              <a:gd name="connsiteY170" fmla="*/ 740724 h 741084"/>
              <a:gd name="connsiteX171" fmla="*/ 523411 w 1145819"/>
              <a:gd name="connsiteY171" fmla="*/ 741084 h 741084"/>
              <a:gd name="connsiteX172" fmla="*/ 478413 w 1145819"/>
              <a:gd name="connsiteY172" fmla="*/ 724880 h 741084"/>
              <a:gd name="connsiteX173" fmla="*/ 453215 w 1145819"/>
              <a:gd name="connsiteY173" fmla="*/ 678787 h 741084"/>
              <a:gd name="connsiteX174" fmla="*/ 448175 w 1145819"/>
              <a:gd name="connsiteY174" fmla="*/ 678787 h 741084"/>
              <a:gd name="connsiteX175" fmla="*/ 402817 w 1145819"/>
              <a:gd name="connsiteY175" fmla="*/ 662583 h 741084"/>
              <a:gd name="connsiteX176" fmla="*/ 377619 w 1145819"/>
              <a:gd name="connsiteY176" fmla="*/ 616490 h 741084"/>
              <a:gd name="connsiteX177" fmla="*/ 372939 w 1145819"/>
              <a:gd name="connsiteY177" fmla="*/ 616490 h 741084"/>
              <a:gd name="connsiteX178" fmla="*/ 327582 w 1145819"/>
              <a:gd name="connsiteY178" fmla="*/ 600646 h 741084"/>
              <a:gd name="connsiteX179" fmla="*/ 302383 w 1145819"/>
              <a:gd name="connsiteY179" fmla="*/ 554553 h 741084"/>
              <a:gd name="connsiteX180" fmla="*/ 297343 w 1145819"/>
              <a:gd name="connsiteY180" fmla="*/ 554553 h 741084"/>
              <a:gd name="connsiteX181" fmla="*/ 252346 w 1145819"/>
              <a:gd name="connsiteY181" fmla="*/ 538348 h 741084"/>
              <a:gd name="connsiteX182" fmla="*/ 226787 w 1145819"/>
              <a:gd name="connsiteY182" fmla="*/ 491536 h 741084"/>
              <a:gd name="connsiteX183" fmla="*/ 216348 w 1145819"/>
              <a:gd name="connsiteY183" fmla="*/ 483253 h 741084"/>
              <a:gd name="connsiteX184" fmla="*/ 187910 w 1145819"/>
              <a:gd name="connsiteY184" fmla="*/ 469209 h 741084"/>
              <a:gd name="connsiteX185" fmla="*/ 143272 w 1145819"/>
              <a:gd name="connsiteY185" fmla="*/ 514222 h 741084"/>
              <a:gd name="connsiteX186" fmla="*/ 22319 w 1145819"/>
              <a:gd name="connsiteY186" fmla="*/ 514222 h 741084"/>
              <a:gd name="connsiteX187" fmla="*/ 0 w 1145819"/>
              <a:gd name="connsiteY187" fmla="*/ 491536 h 741084"/>
              <a:gd name="connsiteX188" fmla="*/ 0 w 1145819"/>
              <a:gd name="connsiteY188" fmla="*/ 350017 h 741084"/>
              <a:gd name="connsiteX189" fmla="*/ 22319 w 1145819"/>
              <a:gd name="connsiteY189" fmla="*/ 327691 h 741084"/>
              <a:gd name="connsiteX190" fmla="*/ 44638 w 1145819"/>
              <a:gd name="connsiteY190" fmla="*/ 350017 h 741084"/>
              <a:gd name="connsiteX191" fmla="*/ 44638 w 1145819"/>
              <a:gd name="connsiteY191" fmla="*/ 469209 h 741084"/>
              <a:gd name="connsiteX192" fmla="*/ 143272 w 1145819"/>
              <a:gd name="connsiteY192" fmla="*/ 469209 h 741084"/>
              <a:gd name="connsiteX193" fmla="*/ 143272 w 1145819"/>
              <a:gd name="connsiteY193" fmla="*/ 44652 h 741084"/>
              <a:gd name="connsiteX194" fmla="*/ 44638 w 1145819"/>
              <a:gd name="connsiteY194" fmla="*/ 44652 h 741084"/>
              <a:gd name="connsiteX195" fmla="*/ 44638 w 1145819"/>
              <a:gd name="connsiteY195" fmla="*/ 166366 h 741084"/>
              <a:gd name="connsiteX196" fmla="*/ 22319 w 1145819"/>
              <a:gd name="connsiteY196" fmla="*/ 188692 h 741084"/>
              <a:gd name="connsiteX197" fmla="*/ 0 w 1145819"/>
              <a:gd name="connsiteY197" fmla="*/ 166366 h 741084"/>
              <a:gd name="connsiteX198" fmla="*/ 0 w 1145819"/>
              <a:gd name="connsiteY198" fmla="*/ 22326 h 741084"/>
              <a:gd name="connsiteX199" fmla="*/ 22319 w 1145819"/>
              <a:gd name="connsiteY199" fmla="*/ 0 h 741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145819" h="741084">
                <a:moveTo>
                  <a:pt x="541769" y="621171"/>
                </a:moveTo>
                <a:cubicBezTo>
                  <a:pt x="541050" y="621171"/>
                  <a:pt x="539970" y="621531"/>
                  <a:pt x="539250" y="621531"/>
                </a:cubicBezTo>
                <a:cubicBezTo>
                  <a:pt x="532410" y="621891"/>
                  <a:pt x="525930" y="625492"/>
                  <a:pt x="521251" y="630894"/>
                </a:cubicBezTo>
                <a:lnTo>
                  <a:pt x="503252" y="652860"/>
                </a:lnTo>
                <a:cubicBezTo>
                  <a:pt x="493892" y="664383"/>
                  <a:pt x="495332" y="680948"/>
                  <a:pt x="506851" y="689950"/>
                </a:cubicBezTo>
                <a:cubicBezTo>
                  <a:pt x="512251" y="694631"/>
                  <a:pt x="519091" y="696792"/>
                  <a:pt x="526290" y="696072"/>
                </a:cubicBezTo>
                <a:cubicBezTo>
                  <a:pt x="533130" y="695352"/>
                  <a:pt x="539610" y="692111"/>
                  <a:pt x="543929" y="686349"/>
                </a:cubicBezTo>
                <a:lnTo>
                  <a:pt x="562288" y="664383"/>
                </a:lnTo>
                <a:cubicBezTo>
                  <a:pt x="566608" y="658982"/>
                  <a:pt x="568768" y="652140"/>
                  <a:pt x="568048" y="644938"/>
                </a:cubicBezTo>
                <a:cubicBezTo>
                  <a:pt x="567328" y="638096"/>
                  <a:pt x="564088" y="631614"/>
                  <a:pt x="558689" y="627293"/>
                </a:cubicBezTo>
                <a:cubicBezTo>
                  <a:pt x="553649" y="623332"/>
                  <a:pt x="547889" y="621171"/>
                  <a:pt x="541769" y="621171"/>
                </a:cubicBezTo>
                <a:close/>
                <a:moveTo>
                  <a:pt x="466534" y="559234"/>
                </a:moveTo>
                <a:cubicBezTo>
                  <a:pt x="458974" y="559234"/>
                  <a:pt x="451415" y="562475"/>
                  <a:pt x="446015" y="568597"/>
                </a:cubicBezTo>
                <a:lnTo>
                  <a:pt x="428016" y="590923"/>
                </a:lnTo>
                <a:cubicBezTo>
                  <a:pt x="423336" y="596324"/>
                  <a:pt x="421176" y="603166"/>
                  <a:pt x="421896" y="610008"/>
                </a:cubicBezTo>
                <a:cubicBezTo>
                  <a:pt x="422616" y="617210"/>
                  <a:pt x="425856" y="623692"/>
                  <a:pt x="431616" y="628013"/>
                </a:cubicBezTo>
                <a:cubicBezTo>
                  <a:pt x="437015" y="632694"/>
                  <a:pt x="443495" y="634495"/>
                  <a:pt x="450695" y="634135"/>
                </a:cubicBezTo>
                <a:cubicBezTo>
                  <a:pt x="457894" y="633415"/>
                  <a:pt x="464374" y="629814"/>
                  <a:pt x="468694" y="624412"/>
                </a:cubicBezTo>
                <a:lnTo>
                  <a:pt x="486693" y="602446"/>
                </a:lnTo>
                <a:cubicBezTo>
                  <a:pt x="496052" y="590923"/>
                  <a:pt x="494252" y="574358"/>
                  <a:pt x="483093" y="564996"/>
                </a:cubicBezTo>
                <a:cubicBezTo>
                  <a:pt x="478413" y="561035"/>
                  <a:pt x="472293" y="559234"/>
                  <a:pt x="466534" y="559234"/>
                </a:cubicBezTo>
                <a:close/>
                <a:moveTo>
                  <a:pt x="390938" y="496937"/>
                </a:moveTo>
                <a:cubicBezTo>
                  <a:pt x="390218" y="496937"/>
                  <a:pt x="389138" y="496937"/>
                  <a:pt x="388418" y="497297"/>
                </a:cubicBezTo>
                <a:cubicBezTo>
                  <a:pt x="381579" y="497657"/>
                  <a:pt x="375099" y="501258"/>
                  <a:pt x="370779" y="506660"/>
                </a:cubicBezTo>
                <a:lnTo>
                  <a:pt x="352420" y="528626"/>
                </a:lnTo>
                <a:cubicBezTo>
                  <a:pt x="348100" y="534387"/>
                  <a:pt x="345581" y="541229"/>
                  <a:pt x="346661" y="548071"/>
                </a:cubicBezTo>
                <a:cubicBezTo>
                  <a:pt x="347381" y="555273"/>
                  <a:pt x="350620" y="561395"/>
                  <a:pt x="356020" y="566076"/>
                </a:cubicBezTo>
                <a:cubicBezTo>
                  <a:pt x="367179" y="575079"/>
                  <a:pt x="384098" y="573638"/>
                  <a:pt x="393458" y="562475"/>
                </a:cubicBezTo>
                <a:lnTo>
                  <a:pt x="411457" y="540509"/>
                </a:lnTo>
                <a:cubicBezTo>
                  <a:pt x="416137" y="534747"/>
                  <a:pt x="417937" y="527906"/>
                  <a:pt x="417577" y="520704"/>
                </a:cubicBezTo>
                <a:cubicBezTo>
                  <a:pt x="416497" y="513862"/>
                  <a:pt x="413257" y="507380"/>
                  <a:pt x="407857" y="503059"/>
                </a:cubicBezTo>
                <a:cubicBezTo>
                  <a:pt x="403177" y="499098"/>
                  <a:pt x="397058" y="496937"/>
                  <a:pt x="390938" y="496937"/>
                </a:cubicBezTo>
                <a:close/>
                <a:moveTo>
                  <a:pt x="313182" y="435000"/>
                </a:moveTo>
                <a:cubicBezTo>
                  <a:pt x="306343" y="435720"/>
                  <a:pt x="299863" y="438961"/>
                  <a:pt x="295183" y="444363"/>
                </a:cubicBezTo>
                <a:lnTo>
                  <a:pt x="277185" y="466689"/>
                </a:lnTo>
                <a:cubicBezTo>
                  <a:pt x="267825" y="477852"/>
                  <a:pt x="269265" y="494776"/>
                  <a:pt x="280784" y="503779"/>
                </a:cubicBezTo>
                <a:cubicBezTo>
                  <a:pt x="291944" y="513142"/>
                  <a:pt x="308503" y="511701"/>
                  <a:pt x="317862" y="500538"/>
                </a:cubicBezTo>
                <a:lnTo>
                  <a:pt x="336221" y="478212"/>
                </a:lnTo>
                <a:cubicBezTo>
                  <a:pt x="345221" y="467049"/>
                  <a:pt x="343781" y="450124"/>
                  <a:pt x="332621" y="440762"/>
                </a:cubicBezTo>
                <a:cubicBezTo>
                  <a:pt x="327942" y="437161"/>
                  <a:pt x="321822" y="435000"/>
                  <a:pt x="315702" y="435000"/>
                </a:cubicBezTo>
                <a:cubicBezTo>
                  <a:pt x="314982" y="435000"/>
                  <a:pt x="314262" y="435000"/>
                  <a:pt x="313182" y="435000"/>
                </a:cubicBezTo>
                <a:close/>
                <a:moveTo>
                  <a:pt x="1123772" y="235031"/>
                </a:moveTo>
                <a:cubicBezTo>
                  <a:pt x="1129462" y="235031"/>
                  <a:pt x="1135151" y="237165"/>
                  <a:pt x="1139419" y="241432"/>
                </a:cubicBezTo>
                <a:cubicBezTo>
                  <a:pt x="1143330" y="245344"/>
                  <a:pt x="1145819" y="251033"/>
                  <a:pt x="1145819" y="257078"/>
                </a:cubicBezTo>
                <a:cubicBezTo>
                  <a:pt x="1145819" y="262768"/>
                  <a:pt x="1143330" y="268458"/>
                  <a:pt x="1139419" y="272369"/>
                </a:cubicBezTo>
                <a:cubicBezTo>
                  <a:pt x="1135151" y="276636"/>
                  <a:pt x="1129462" y="279126"/>
                  <a:pt x="1123772" y="279126"/>
                </a:cubicBezTo>
                <a:cubicBezTo>
                  <a:pt x="1117727" y="279126"/>
                  <a:pt x="1112037" y="276636"/>
                  <a:pt x="1108126" y="272369"/>
                </a:cubicBezTo>
                <a:cubicBezTo>
                  <a:pt x="1103859" y="268458"/>
                  <a:pt x="1101725" y="262768"/>
                  <a:pt x="1101725" y="257078"/>
                </a:cubicBezTo>
                <a:cubicBezTo>
                  <a:pt x="1101725" y="251033"/>
                  <a:pt x="1103859" y="245344"/>
                  <a:pt x="1108126" y="241432"/>
                </a:cubicBezTo>
                <a:cubicBezTo>
                  <a:pt x="1112037" y="237165"/>
                  <a:pt x="1117727" y="235031"/>
                  <a:pt x="1123772" y="235031"/>
                </a:cubicBezTo>
                <a:close/>
                <a:moveTo>
                  <a:pt x="22047" y="235031"/>
                </a:moveTo>
                <a:cubicBezTo>
                  <a:pt x="27737" y="235031"/>
                  <a:pt x="33427" y="237165"/>
                  <a:pt x="37694" y="241432"/>
                </a:cubicBezTo>
                <a:cubicBezTo>
                  <a:pt x="41605" y="245344"/>
                  <a:pt x="44095" y="251033"/>
                  <a:pt x="44095" y="257078"/>
                </a:cubicBezTo>
                <a:cubicBezTo>
                  <a:pt x="44095" y="262768"/>
                  <a:pt x="41605" y="268458"/>
                  <a:pt x="37694" y="272369"/>
                </a:cubicBezTo>
                <a:cubicBezTo>
                  <a:pt x="33427" y="276636"/>
                  <a:pt x="27737" y="279126"/>
                  <a:pt x="22047" y="279126"/>
                </a:cubicBezTo>
                <a:cubicBezTo>
                  <a:pt x="16358" y="279126"/>
                  <a:pt x="10668" y="276636"/>
                  <a:pt x="6401" y="272369"/>
                </a:cubicBezTo>
                <a:cubicBezTo>
                  <a:pt x="2134" y="268458"/>
                  <a:pt x="0" y="262768"/>
                  <a:pt x="0" y="257078"/>
                </a:cubicBezTo>
                <a:cubicBezTo>
                  <a:pt x="0" y="251033"/>
                  <a:pt x="2134" y="245344"/>
                  <a:pt x="6401" y="241432"/>
                </a:cubicBezTo>
                <a:cubicBezTo>
                  <a:pt x="10668" y="237165"/>
                  <a:pt x="16358" y="235031"/>
                  <a:pt x="22047" y="235031"/>
                </a:cubicBezTo>
                <a:close/>
                <a:moveTo>
                  <a:pt x="641124" y="75981"/>
                </a:moveTo>
                <a:cubicBezTo>
                  <a:pt x="595766" y="75981"/>
                  <a:pt x="553289" y="93266"/>
                  <a:pt x="521251" y="125314"/>
                </a:cubicBezTo>
                <a:lnTo>
                  <a:pt x="352060" y="292761"/>
                </a:lnTo>
                <a:cubicBezTo>
                  <a:pt x="338741" y="306085"/>
                  <a:pt x="338021" y="328051"/>
                  <a:pt x="351340" y="341374"/>
                </a:cubicBezTo>
                <a:cubicBezTo>
                  <a:pt x="362500" y="352537"/>
                  <a:pt x="379419" y="355418"/>
                  <a:pt x="393098" y="347496"/>
                </a:cubicBezTo>
                <a:lnTo>
                  <a:pt x="575968" y="244148"/>
                </a:lnTo>
                <a:cubicBezTo>
                  <a:pt x="579207" y="242347"/>
                  <a:pt x="583167" y="241267"/>
                  <a:pt x="586767" y="241267"/>
                </a:cubicBezTo>
                <a:lnTo>
                  <a:pt x="733999" y="241267"/>
                </a:lnTo>
                <a:cubicBezTo>
                  <a:pt x="746238" y="241267"/>
                  <a:pt x="756317" y="251350"/>
                  <a:pt x="756317" y="263593"/>
                </a:cubicBezTo>
                <a:cubicBezTo>
                  <a:pt x="756317" y="276196"/>
                  <a:pt x="746238" y="286279"/>
                  <a:pt x="733999" y="286279"/>
                </a:cubicBezTo>
                <a:lnTo>
                  <a:pt x="718159" y="286279"/>
                </a:lnTo>
                <a:lnTo>
                  <a:pt x="757915" y="325063"/>
                </a:lnTo>
                <a:lnTo>
                  <a:pt x="877990" y="442202"/>
                </a:lnTo>
                <a:lnTo>
                  <a:pt x="957906" y="399350"/>
                </a:lnTo>
                <a:lnTo>
                  <a:pt x="957906" y="252432"/>
                </a:lnTo>
                <a:lnTo>
                  <a:pt x="957906" y="75981"/>
                </a:lnTo>
                <a:close/>
                <a:moveTo>
                  <a:pt x="506492" y="46993"/>
                </a:moveTo>
                <a:cubicBezTo>
                  <a:pt x="490922" y="47353"/>
                  <a:pt x="475353" y="48974"/>
                  <a:pt x="460054" y="51854"/>
                </a:cubicBezTo>
                <a:lnTo>
                  <a:pt x="276825" y="87864"/>
                </a:lnTo>
                <a:cubicBezTo>
                  <a:pt x="275745" y="87864"/>
                  <a:pt x="274305" y="88224"/>
                  <a:pt x="272505" y="88224"/>
                </a:cubicBezTo>
                <a:lnTo>
                  <a:pt x="187910" y="88224"/>
                </a:lnTo>
                <a:lnTo>
                  <a:pt x="187910" y="423117"/>
                </a:lnTo>
                <a:cubicBezTo>
                  <a:pt x="205909" y="426358"/>
                  <a:pt x="223188" y="433560"/>
                  <a:pt x="238307" y="444003"/>
                </a:cubicBezTo>
                <a:cubicBezTo>
                  <a:pt x="239747" y="441842"/>
                  <a:pt x="241187" y="440041"/>
                  <a:pt x="242626" y="438241"/>
                </a:cubicBezTo>
                <a:lnTo>
                  <a:pt x="260985" y="416275"/>
                </a:lnTo>
                <a:cubicBezTo>
                  <a:pt x="272865" y="401511"/>
                  <a:pt x="290144" y="392148"/>
                  <a:pt x="308863" y="390708"/>
                </a:cubicBezTo>
                <a:cubicBezTo>
                  <a:pt x="327942" y="388547"/>
                  <a:pt x="346301" y="394309"/>
                  <a:pt x="361060" y="406552"/>
                </a:cubicBezTo>
                <a:cubicBezTo>
                  <a:pt x="375459" y="418435"/>
                  <a:pt x="384098" y="435000"/>
                  <a:pt x="386258" y="452285"/>
                </a:cubicBezTo>
                <a:lnTo>
                  <a:pt x="402087" y="454291"/>
                </a:lnTo>
                <a:lnTo>
                  <a:pt x="412897" y="455661"/>
                </a:lnTo>
                <a:cubicBezTo>
                  <a:pt x="421356" y="458407"/>
                  <a:pt x="429276" y="462728"/>
                  <a:pt x="436295" y="468489"/>
                </a:cubicBezTo>
                <a:cubicBezTo>
                  <a:pt x="450335" y="480012"/>
                  <a:pt x="459334" y="496577"/>
                  <a:pt x="461494" y="514582"/>
                </a:cubicBezTo>
                <a:cubicBezTo>
                  <a:pt x="479133" y="513502"/>
                  <a:pt x="497132" y="518543"/>
                  <a:pt x="511891" y="530786"/>
                </a:cubicBezTo>
                <a:cubicBezTo>
                  <a:pt x="526290" y="542670"/>
                  <a:pt x="534930" y="559234"/>
                  <a:pt x="537090" y="576879"/>
                </a:cubicBezTo>
                <a:cubicBezTo>
                  <a:pt x="554369" y="575439"/>
                  <a:pt x="572368" y="580840"/>
                  <a:pt x="587127" y="592723"/>
                </a:cubicBezTo>
                <a:cubicBezTo>
                  <a:pt x="587487" y="593083"/>
                  <a:pt x="587847" y="593444"/>
                  <a:pt x="588207" y="593804"/>
                </a:cubicBezTo>
                <a:cubicBezTo>
                  <a:pt x="589287" y="594164"/>
                  <a:pt x="589647" y="594884"/>
                  <a:pt x="590727" y="595604"/>
                </a:cubicBezTo>
                <a:lnTo>
                  <a:pt x="623125" y="627293"/>
                </a:lnTo>
                <a:cubicBezTo>
                  <a:pt x="628525" y="632694"/>
                  <a:pt x="636444" y="635575"/>
                  <a:pt x="644004" y="635575"/>
                </a:cubicBezTo>
                <a:cubicBezTo>
                  <a:pt x="651563" y="635575"/>
                  <a:pt x="659123" y="632334"/>
                  <a:pt x="664523" y="626933"/>
                </a:cubicBezTo>
                <a:cubicBezTo>
                  <a:pt x="675682" y="615049"/>
                  <a:pt x="675682" y="596684"/>
                  <a:pt x="664163" y="585161"/>
                </a:cubicBezTo>
                <a:lnTo>
                  <a:pt x="547889" y="472090"/>
                </a:lnTo>
                <a:cubicBezTo>
                  <a:pt x="538890" y="463448"/>
                  <a:pt x="538890" y="449404"/>
                  <a:pt x="547529" y="440402"/>
                </a:cubicBezTo>
                <a:cubicBezTo>
                  <a:pt x="555809" y="431759"/>
                  <a:pt x="570208" y="431759"/>
                  <a:pt x="578847" y="440041"/>
                </a:cubicBezTo>
                <a:lnTo>
                  <a:pt x="635004" y="494416"/>
                </a:lnTo>
                <a:cubicBezTo>
                  <a:pt x="635004" y="494776"/>
                  <a:pt x="635364" y="494776"/>
                  <a:pt x="635724" y="495137"/>
                </a:cubicBezTo>
                <a:lnTo>
                  <a:pt x="751638" y="607848"/>
                </a:lnTo>
                <a:cubicBezTo>
                  <a:pt x="763517" y="619011"/>
                  <a:pt x="781876" y="619011"/>
                  <a:pt x="793395" y="607487"/>
                </a:cubicBezTo>
                <a:cubicBezTo>
                  <a:pt x="804555" y="595604"/>
                  <a:pt x="804195" y="577239"/>
                  <a:pt x="792675" y="566076"/>
                </a:cubicBezTo>
                <a:lnTo>
                  <a:pt x="676402" y="453005"/>
                </a:lnTo>
                <a:cubicBezTo>
                  <a:pt x="667762" y="444363"/>
                  <a:pt x="667402" y="429959"/>
                  <a:pt x="676042" y="421316"/>
                </a:cubicBezTo>
                <a:cubicBezTo>
                  <a:pt x="684681" y="412314"/>
                  <a:pt x="698721" y="411954"/>
                  <a:pt x="707720" y="420956"/>
                </a:cubicBezTo>
                <a:lnTo>
                  <a:pt x="780796" y="491896"/>
                </a:lnTo>
                <a:cubicBezTo>
                  <a:pt x="780796" y="491896"/>
                  <a:pt x="780796" y="491896"/>
                  <a:pt x="781156" y="491896"/>
                </a:cubicBezTo>
                <a:lnTo>
                  <a:pt x="855312" y="564276"/>
                </a:lnTo>
                <a:cubicBezTo>
                  <a:pt x="866831" y="575439"/>
                  <a:pt x="885550" y="575079"/>
                  <a:pt x="896709" y="563555"/>
                </a:cubicBezTo>
                <a:cubicBezTo>
                  <a:pt x="902109" y="558154"/>
                  <a:pt x="905349" y="550592"/>
                  <a:pt x="904989" y="542670"/>
                </a:cubicBezTo>
                <a:cubicBezTo>
                  <a:pt x="904989" y="534747"/>
                  <a:pt x="901749" y="527545"/>
                  <a:pt x="895989" y="522144"/>
                </a:cubicBezTo>
                <a:lnTo>
                  <a:pt x="711244" y="342013"/>
                </a:lnTo>
                <a:lnTo>
                  <a:pt x="654083" y="286279"/>
                </a:lnTo>
                <a:lnTo>
                  <a:pt x="592887" y="286279"/>
                </a:lnTo>
                <a:lnTo>
                  <a:pt x="415057" y="386387"/>
                </a:lnTo>
                <a:cubicBezTo>
                  <a:pt x="402817" y="393229"/>
                  <a:pt x="389498" y="396830"/>
                  <a:pt x="376179" y="396830"/>
                </a:cubicBezTo>
                <a:cubicBezTo>
                  <a:pt x="355300" y="396830"/>
                  <a:pt x="334421" y="388547"/>
                  <a:pt x="319302" y="372703"/>
                </a:cubicBezTo>
                <a:cubicBezTo>
                  <a:pt x="289064" y="341374"/>
                  <a:pt x="289784" y="291321"/>
                  <a:pt x="320382" y="261072"/>
                </a:cubicBezTo>
                <a:lnTo>
                  <a:pt x="489932" y="93266"/>
                </a:lnTo>
                <a:cubicBezTo>
                  <a:pt x="508291" y="74901"/>
                  <a:pt x="529890" y="60497"/>
                  <a:pt x="552929" y="49694"/>
                </a:cubicBezTo>
                <a:cubicBezTo>
                  <a:pt x="537630" y="47533"/>
                  <a:pt x="522061" y="46633"/>
                  <a:pt x="506492" y="46993"/>
                </a:cubicBezTo>
                <a:close/>
                <a:moveTo>
                  <a:pt x="22319" y="0"/>
                </a:moveTo>
                <a:lnTo>
                  <a:pt x="143272" y="0"/>
                </a:lnTo>
                <a:cubicBezTo>
                  <a:pt x="167391" y="0"/>
                  <a:pt x="187190" y="19445"/>
                  <a:pt x="187910" y="43212"/>
                </a:cubicBezTo>
                <a:lnTo>
                  <a:pt x="270705" y="43212"/>
                </a:lnTo>
                <a:lnTo>
                  <a:pt x="451415" y="7922"/>
                </a:lnTo>
                <a:cubicBezTo>
                  <a:pt x="516931" y="-4681"/>
                  <a:pt x="583527" y="3241"/>
                  <a:pt x="644364" y="30969"/>
                </a:cubicBezTo>
                <a:cubicBezTo>
                  <a:pt x="644364" y="30969"/>
                  <a:pt x="644724" y="30969"/>
                  <a:pt x="645084" y="30969"/>
                </a:cubicBezTo>
                <a:lnTo>
                  <a:pt x="960066" y="30969"/>
                </a:lnTo>
                <a:cubicBezTo>
                  <a:pt x="965825" y="12964"/>
                  <a:pt x="982744" y="0"/>
                  <a:pt x="1002543" y="0"/>
                </a:cubicBezTo>
                <a:lnTo>
                  <a:pt x="1123496" y="0"/>
                </a:lnTo>
                <a:cubicBezTo>
                  <a:pt x="1135736" y="0"/>
                  <a:pt x="1145815" y="10083"/>
                  <a:pt x="1145815" y="22326"/>
                </a:cubicBezTo>
                <a:lnTo>
                  <a:pt x="1145815" y="169607"/>
                </a:lnTo>
                <a:cubicBezTo>
                  <a:pt x="1145815" y="181850"/>
                  <a:pt x="1135736" y="192293"/>
                  <a:pt x="1123496" y="192293"/>
                </a:cubicBezTo>
                <a:cubicBezTo>
                  <a:pt x="1111257" y="192293"/>
                  <a:pt x="1101178" y="181850"/>
                  <a:pt x="1101178" y="169607"/>
                </a:cubicBezTo>
                <a:lnTo>
                  <a:pt x="1101178" y="44652"/>
                </a:lnTo>
                <a:lnTo>
                  <a:pt x="1002543" y="44652"/>
                </a:lnTo>
                <a:lnTo>
                  <a:pt x="1002543" y="236220"/>
                </a:lnTo>
                <a:lnTo>
                  <a:pt x="1002543" y="469209"/>
                </a:lnTo>
                <a:lnTo>
                  <a:pt x="1101178" y="469209"/>
                </a:lnTo>
                <a:lnTo>
                  <a:pt x="1101178" y="343175"/>
                </a:lnTo>
                <a:cubicBezTo>
                  <a:pt x="1101178" y="330931"/>
                  <a:pt x="1111257" y="320849"/>
                  <a:pt x="1123496" y="320849"/>
                </a:cubicBezTo>
                <a:cubicBezTo>
                  <a:pt x="1135736" y="320849"/>
                  <a:pt x="1145815" y="330931"/>
                  <a:pt x="1145815" y="343175"/>
                </a:cubicBezTo>
                <a:lnTo>
                  <a:pt x="1145815" y="491536"/>
                </a:lnTo>
                <a:cubicBezTo>
                  <a:pt x="1145815" y="503779"/>
                  <a:pt x="1135736" y="514222"/>
                  <a:pt x="1123496" y="514222"/>
                </a:cubicBezTo>
                <a:lnTo>
                  <a:pt x="1002543" y="514222"/>
                </a:lnTo>
                <a:cubicBezTo>
                  <a:pt x="978065" y="514222"/>
                  <a:pt x="957906" y="494056"/>
                  <a:pt x="957906" y="469209"/>
                </a:cubicBezTo>
                <a:lnTo>
                  <a:pt x="957906" y="450124"/>
                </a:lnTo>
                <a:lnTo>
                  <a:pt x="911829" y="474971"/>
                </a:lnTo>
                <a:lnTo>
                  <a:pt x="927308" y="490095"/>
                </a:lnTo>
                <a:cubicBezTo>
                  <a:pt x="941707" y="503779"/>
                  <a:pt x="949626" y="522504"/>
                  <a:pt x="949986" y="542310"/>
                </a:cubicBezTo>
                <a:cubicBezTo>
                  <a:pt x="949986" y="561755"/>
                  <a:pt x="942787" y="580840"/>
                  <a:pt x="928748" y="594884"/>
                </a:cubicBezTo>
                <a:cubicBezTo>
                  <a:pt x="914348" y="609648"/>
                  <a:pt x="894909" y="617210"/>
                  <a:pt x="875831" y="617210"/>
                </a:cubicBezTo>
                <a:cubicBezTo>
                  <a:pt x="864311" y="617210"/>
                  <a:pt x="853152" y="614689"/>
                  <a:pt x="843072" y="609648"/>
                </a:cubicBezTo>
                <a:cubicBezTo>
                  <a:pt x="839473" y="620091"/>
                  <a:pt x="833353" y="630174"/>
                  <a:pt x="825433" y="638816"/>
                </a:cubicBezTo>
                <a:cubicBezTo>
                  <a:pt x="811034" y="653580"/>
                  <a:pt x="791595" y="661142"/>
                  <a:pt x="772156" y="661142"/>
                </a:cubicBezTo>
                <a:cubicBezTo>
                  <a:pt x="753437" y="661142"/>
                  <a:pt x="735079" y="654300"/>
                  <a:pt x="720679" y="640256"/>
                </a:cubicBezTo>
                <a:lnTo>
                  <a:pt x="712760" y="632694"/>
                </a:lnTo>
                <a:cubicBezTo>
                  <a:pt x="709520" y="641697"/>
                  <a:pt x="704120" y="650699"/>
                  <a:pt x="696921" y="657901"/>
                </a:cubicBezTo>
                <a:cubicBezTo>
                  <a:pt x="682881" y="671945"/>
                  <a:pt x="664523" y="680227"/>
                  <a:pt x="644364" y="680227"/>
                </a:cubicBezTo>
                <a:cubicBezTo>
                  <a:pt x="644364" y="680227"/>
                  <a:pt x="644004" y="680227"/>
                  <a:pt x="643644" y="680227"/>
                </a:cubicBezTo>
                <a:cubicBezTo>
                  <a:pt x="631404" y="680227"/>
                  <a:pt x="619525" y="677347"/>
                  <a:pt x="608726" y="671585"/>
                </a:cubicBezTo>
                <a:cubicBezTo>
                  <a:pt x="606206" y="679147"/>
                  <a:pt x="602246" y="686349"/>
                  <a:pt x="596846" y="692831"/>
                </a:cubicBezTo>
                <a:lnTo>
                  <a:pt x="578487" y="715157"/>
                </a:lnTo>
                <a:cubicBezTo>
                  <a:pt x="566608" y="729561"/>
                  <a:pt x="549329" y="738563"/>
                  <a:pt x="530250" y="740724"/>
                </a:cubicBezTo>
                <a:cubicBezTo>
                  <a:pt x="528090" y="740724"/>
                  <a:pt x="525930" y="741084"/>
                  <a:pt x="523411" y="741084"/>
                </a:cubicBezTo>
                <a:cubicBezTo>
                  <a:pt x="506851" y="741084"/>
                  <a:pt x="491372" y="735323"/>
                  <a:pt x="478413" y="724880"/>
                </a:cubicBezTo>
                <a:cubicBezTo>
                  <a:pt x="463654" y="712636"/>
                  <a:pt x="455014" y="696072"/>
                  <a:pt x="453215" y="678787"/>
                </a:cubicBezTo>
                <a:cubicBezTo>
                  <a:pt x="451415" y="678787"/>
                  <a:pt x="449975" y="678787"/>
                  <a:pt x="448175" y="678787"/>
                </a:cubicBezTo>
                <a:cubicBezTo>
                  <a:pt x="431616" y="678787"/>
                  <a:pt x="415777" y="673025"/>
                  <a:pt x="402817" y="662583"/>
                </a:cubicBezTo>
                <a:cubicBezTo>
                  <a:pt x="388778" y="651059"/>
                  <a:pt x="379779" y="634495"/>
                  <a:pt x="377619" y="616490"/>
                </a:cubicBezTo>
                <a:cubicBezTo>
                  <a:pt x="376179" y="616490"/>
                  <a:pt x="374379" y="616490"/>
                  <a:pt x="372939" y="616490"/>
                </a:cubicBezTo>
                <a:cubicBezTo>
                  <a:pt x="356740" y="616490"/>
                  <a:pt x="340901" y="611449"/>
                  <a:pt x="327582" y="600646"/>
                </a:cubicBezTo>
                <a:cubicBezTo>
                  <a:pt x="313542" y="589122"/>
                  <a:pt x="304543" y="572558"/>
                  <a:pt x="302383" y="554553"/>
                </a:cubicBezTo>
                <a:cubicBezTo>
                  <a:pt x="300943" y="554553"/>
                  <a:pt x="299143" y="554553"/>
                  <a:pt x="297343" y="554553"/>
                </a:cubicBezTo>
                <a:cubicBezTo>
                  <a:pt x="281504" y="554553"/>
                  <a:pt x="265305" y="549511"/>
                  <a:pt x="252346" y="538348"/>
                </a:cubicBezTo>
                <a:cubicBezTo>
                  <a:pt x="237227" y="526105"/>
                  <a:pt x="228947" y="509180"/>
                  <a:pt x="226787" y="491536"/>
                </a:cubicBezTo>
                <a:lnTo>
                  <a:pt x="216348" y="483253"/>
                </a:lnTo>
                <a:cubicBezTo>
                  <a:pt x="208068" y="476772"/>
                  <a:pt x="198349" y="472090"/>
                  <a:pt x="187910" y="469209"/>
                </a:cubicBezTo>
                <a:cubicBezTo>
                  <a:pt x="187910" y="494056"/>
                  <a:pt x="167751" y="514222"/>
                  <a:pt x="143272" y="514222"/>
                </a:cubicBezTo>
                <a:lnTo>
                  <a:pt x="22319" y="514222"/>
                </a:lnTo>
                <a:cubicBezTo>
                  <a:pt x="9720" y="514222"/>
                  <a:pt x="0" y="503779"/>
                  <a:pt x="0" y="491536"/>
                </a:cubicBezTo>
                <a:lnTo>
                  <a:pt x="0" y="350017"/>
                </a:lnTo>
                <a:cubicBezTo>
                  <a:pt x="0" y="337413"/>
                  <a:pt x="9720" y="327691"/>
                  <a:pt x="22319" y="327691"/>
                </a:cubicBezTo>
                <a:cubicBezTo>
                  <a:pt x="34558" y="327691"/>
                  <a:pt x="44638" y="337413"/>
                  <a:pt x="44638" y="350017"/>
                </a:cubicBezTo>
                <a:lnTo>
                  <a:pt x="44638" y="469209"/>
                </a:lnTo>
                <a:lnTo>
                  <a:pt x="143272" y="469209"/>
                </a:lnTo>
                <a:lnTo>
                  <a:pt x="143272" y="44652"/>
                </a:lnTo>
                <a:lnTo>
                  <a:pt x="44638" y="44652"/>
                </a:lnTo>
                <a:lnTo>
                  <a:pt x="44638" y="166366"/>
                </a:lnTo>
                <a:cubicBezTo>
                  <a:pt x="44638" y="178609"/>
                  <a:pt x="34558" y="188692"/>
                  <a:pt x="22319" y="188692"/>
                </a:cubicBezTo>
                <a:cubicBezTo>
                  <a:pt x="9720" y="188692"/>
                  <a:pt x="0" y="178609"/>
                  <a:pt x="0" y="166366"/>
                </a:cubicBezTo>
                <a:lnTo>
                  <a:pt x="0" y="22326"/>
                </a:lnTo>
                <a:cubicBezTo>
                  <a:pt x="0" y="10083"/>
                  <a:pt x="9720" y="0"/>
                  <a:pt x="22319" y="0"/>
                </a:cubicBezTo>
                <a:close/>
              </a:path>
            </a:pathLst>
          </a:custGeom>
          <a:solidFill>
            <a:schemeClr val="accent5"/>
          </a:solidFill>
          <a:ln>
            <a:noFill/>
          </a:ln>
          <a:effectLst/>
        </p:spPr>
        <p:txBody>
          <a:bodyPr wrap="square" anchor="ctr">
            <a:noAutofit/>
          </a:bodyPr>
          <a:lstStyle/>
          <a:p>
            <a:endParaRPr lang="en-US" dirty="0">
              <a:latin typeface="Lato Light" panose="020F0502020204030203" pitchFamily="34" charset="0"/>
            </a:endParaRPr>
          </a:p>
        </p:txBody>
      </p:sp>
      <p:sp>
        <p:nvSpPr>
          <p:cNvPr id="24" name="Freeform 23">
            <a:extLst>
              <a:ext uri="{FF2B5EF4-FFF2-40B4-BE49-F238E27FC236}">
                <a16:creationId xmlns:a16="http://schemas.microsoft.com/office/drawing/2014/main" id="{F424E526-83D7-0747-AF94-B5199C2F61B7}"/>
              </a:ext>
            </a:extLst>
          </p:cNvPr>
          <p:cNvSpPr>
            <a:spLocks noChangeAspect="1" noChangeArrowheads="1"/>
          </p:cNvSpPr>
          <p:nvPr/>
        </p:nvSpPr>
        <p:spPr bwMode="auto">
          <a:xfrm>
            <a:off x="2933766" y="7094631"/>
            <a:ext cx="1290762" cy="1463170"/>
          </a:xfrm>
          <a:custGeom>
            <a:avLst/>
            <a:gdLst>
              <a:gd name="connsiteX0" fmla="*/ 216332 w 1093427"/>
              <a:gd name="connsiteY0" fmla="*/ 1190625 h 1239478"/>
              <a:gd name="connsiteX1" fmla="*/ 233701 w 1093427"/>
              <a:gd name="connsiteY1" fmla="*/ 1197916 h 1239478"/>
              <a:gd name="connsiteX2" fmla="*/ 240938 w 1093427"/>
              <a:gd name="connsiteY2" fmla="*/ 1215049 h 1239478"/>
              <a:gd name="connsiteX3" fmla="*/ 233701 w 1093427"/>
              <a:gd name="connsiteY3" fmla="*/ 1232547 h 1239478"/>
              <a:gd name="connsiteX4" fmla="*/ 216332 w 1093427"/>
              <a:gd name="connsiteY4" fmla="*/ 1239474 h 1239478"/>
              <a:gd name="connsiteX5" fmla="*/ 199324 w 1093427"/>
              <a:gd name="connsiteY5" fmla="*/ 1232547 h 1239478"/>
              <a:gd name="connsiteX6" fmla="*/ 192087 w 1093427"/>
              <a:gd name="connsiteY6" fmla="*/ 1215049 h 1239478"/>
              <a:gd name="connsiteX7" fmla="*/ 199324 w 1093427"/>
              <a:gd name="connsiteY7" fmla="*/ 1197916 h 1239478"/>
              <a:gd name="connsiteX8" fmla="*/ 216332 w 1093427"/>
              <a:gd name="connsiteY8" fmla="*/ 1190625 h 1239478"/>
              <a:gd name="connsiteX9" fmla="*/ 927894 w 1093427"/>
              <a:gd name="connsiteY9" fmla="*/ 1060450 h 1239478"/>
              <a:gd name="connsiteX10" fmla="*/ 944901 w 1093427"/>
              <a:gd name="connsiteY10" fmla="*/ 1067741 h 1239478"/>
              <a:gd name="connsiteX11" fmla="*/ 952138 w 1093427"/>
              <a:gd name="connsiteY11" fmla="*/ 1084874 h 1239478"/>
              <a:gd name="connsiteX12" fmla="*/ 944901 w 1093427"/>
              <a:gd name="connsiteY12" fmla="*/ 1102372 h 1239478"/>
              <a:gd name="connsiteX13" fmla="*/ 927894 w 1093427"/>
              <a:gd name="connsiteY13" fmla="*/ 1109299 h 1239478"/>
              <a:gd name="connsiteX14" fmla="*/ 910524 w 1093427"/>
              <a:gd name="connsiteY14" fmla="*/ 1102372 h 1239478"/>
              <a:gd name="connsiteX15" fmla="*/ 903287 w 1093427"/>
              <a:gd name="connsiteY15" fmla="*/ 1084874 h 1239478"/>
              <a:gd name="connsiteX16" fmla="*/ 910524 w 1093427"/>
              <a:gd name="connsiteY16" fmla="*/ 1067741 h 1239478"/>
              <a:gd name="connsiteX17" fmla="*/ 927894 w 1093427"/>
              <a:gd name="connsiteY17" fmla="*/ 1060450 h 1239478"/>
              <a:gd name="connsiteX18" fmla="*/ 753142 w 1093427"/>
              <a:gd name="connsiteY18" fmla="*/ 1060450 h 1239478"/>
              <a:gd name="connsiteX19" fmla="*/ 835944 w 1093427"/>
              <a:gd name="connsiteY19" fmla="*/ 1060450 h 1239478"/>
              <a:gd name="connsiteX20" fmla="*/ 860065 w 1093427"/>
              <a:gd name="connsiteY20" fmla="*/ 1084874 h 1239478"/>
              <a:gd name="connsiteX21" fmla="*/ 835944 w 1093427"/>
              <a:gd name="connsiteY21" fmla="*/ 1109299 h 1239478"/>
              <a:gd name="connsiteX22" fmla="*/ 753142 w 1093427"/>
              <a:gd name="connsiteY22" fmla="*/ 1109299 h 1239478"/>
              <a:gd name="connsiteX23" fmla="*/ 728662 w 1093427"/>
              <a:gd name="connsiteY23" fmla="*/ 1084874 h 1239478"/>
              <a:gd name="connsiteX24" fmla="*/ 753142 w 1093427"/>
              <a:gd name="connsiteY24" fmla="*/ 1060450 h 1239478"/>
              <a:gd name="connsiteX25" fmla="*/ 463842 w 1093427"/>
              <a:gd name="connsiteY25" fmla="*/ 844951 h 1239478"/>
              <a:gd name="connsiteX26" fmla="*/ 463842 w 1093427"/>
              <a:gd name="connsiteY26" fmla="*/ 917678 h 1239478"/>
              <a:gd name="connsiteX27" fmla="*/ 497725 w 1093427"/>
              <a:gd name="connsiteY27" fmla="*/ 951161 h 1239478"/>
              <a:gd name="connsiteX28" fmla="*/ 604421 w 1093427"/>
              <a:gd name="connsiteY28" fmla="*/ 951161 h 1239478"/>
              <a:gd name="connsiteX29" fmla="*/ 638305 w 1093427"/>
              <a:gd name="connsiteY29" fmla="*/ 917678 h 1239478"/>
              <a:gd name="connsiteX30" fmla="*/ 638305 w 1093427"/>
              <a:gd name="connsiteY30" fmla="*/ 844951 h 1239478"/>
              <a:gd name="connsiteX31" fmla="*/ 280557 w 1093427"/>
              <a:gd name="connsiteY31" fmla="*/ 831046 h 1239478"/>
              <a:gd name="connsiteX32" fmla="*/ 310373 w 1093427"/>
              <a:gd name="connsiteY32" fmla="*/ 847239 h 1239478"/>
              <a:gd name="connsiteX33" fmla="*/ 293849 w 1093427"/>
              <a:gd name="connsiteY33" fmla="*/ 877467 h 1239478"/>
              <a:gd name="connsiteX34" fmla="*/ 178177 w 1093427"/>
              <a:gd name="connsiteY34" fmla="*/ 910933 h 1239478"/>
              <a:gd name="connsiteX35" fmla="*/ 48496 w 1093427"/>
              <a:gd name="connsiteY35" fmla="*/ 1083303 h 1239478"/>
              <a:gd name="connsiteX36" fmla="*/ 48496 w 1093427"/>
              <a:gd name="connsiteY36" fmla="*/ 1191258 h 1239478"/>
              <a:gd name="connsiteX37" fmla="*/ 116031 w 1093427"/>
              <a:gd name="connsiteY37" fmla="*/ 1191258 h 1239478"/>
              <a:gd name="connsiteX38" fmla="*/ 140099 w 1093427"/>
              <a:gd name="connsiteY38" fmla="*/ 1215368 h 1239478"/>
              <a:gd name="connsiteX39" fmla="*/ 116031 w 1093427"/>
              <a:gd name="connsiteY39" fmla="*/ 1239478 h 1239478"/>
              <a:gd name="connsiteX40" fmla="*/ 24068 w 1093427"/>
              <a:gd name="connsiteY40" fmla="*/ 1239478 h 1239478"/>
              <a:gd name="connsiteX41" fmla="*/ 0 w 1093427"/>
              <a:gd name="connsiteY41" fmla="*/ 1215368 h 1239478"/>
              <a:gd name="connsiteX42" fmla="*/ 0 w 1093427"/>
              <a:gd name="connsiteY42" fmla="*/ 1083303 h 1239478"/>
              <a:gd name="connsiteX43" fmla="*/ 45981 w 1093427"/>
              <a:gd name="connsiteY43" fmla="*/ 946199 h 1239478"/>
              <a:gd name="connsiteX44" fmla="*/ 164527 w 1093427"/>
              <a:gd name="connsiteY44" fmla="*/ 864152 h 1239478"/>
              <a:gd name="connsiteX45" fmla="*/ 796541 w 1093427"/>
              <a:gd name="connsiteY45" fmla="*/ 825924 h 1239478"/>
              <a:gd name="connsiteX46" fmla="*/ 928611 w 1093427"/>
              <a:gd name="connsiteY46" fmla="*/ 864076 h 1239478"/>
              <a:gd name="connsiteX47" fmla="*/ 1047725 w 1093427"/>
              <a:gd name="connsiteY47" fmla="*/ 946139 h 1239478"/>
              <a:gd name="connsiteX48" fmla="*/ 1093427 w 1093427"/>
              <a:gd name="connsiteY48" fmla="*/ 1083271 h 1239478"/>
              <a:gd name="connsiteX49" fmla="*/ 1093427 w 1093427"/>
              <a:gd name="connsiteY49" fmla="*/ 1215363 h 1239478"/>
              <a:gd name="connsiteX50" fmla="*/ 1069317 w 1093427"/>
              <a:gd name="connsiteY50" fmla="*/ 1239478 h 1239478"/>
              <a:gd name="connsiteX51" fmla="*/ 311448 w 1093427"/>
              <a:gd name="connsiteY51" fmla="*/ 1239478 h 1239478"/>
              <a:gd name="connsiteX52" fmla="*/ 287337 w 1093427"/>
              <a:gd name="connsiteY52" fmla="*/ 1215363 h 1239478"/>
              <a:gd name="connsiteX53" fmla="*/ 311448 w 1093427"/>
              <a:gd name="connsiteY53" fmla="*/ 1191248 h 1239478"/>
              <a:gd name="connsiteX54" fmla="*/ 1045206 w 1093427"/>
              <a:gd name="connsiteY54" fmla="*/ 1191248 h 1239478"/>
              <a:gd name="connsiteX55" fmla="*/ 1045206 w 1093427"/>
              <a:gd name="connsiteY55" fmla="*/ 1083271 h 1239478"/>
              <a:gd name="connsiteX56" fmla="*/ 915296 w 1093427"/>
              <a:gd name="connsiteY56" fmla="*/ 910866 h 1239478"/>
              <a:gd name="connsiteX57" fmla="*/ 782866 w 1093427"/>
              <a:gd name="connsiteY57" fmla="*/ 872354 h 1239478"/>
              <a:gd name="connsiteX58" fmla="*/ 766673 w 1093427"/>
              <a:gd name="connsiteY58" fmla="*/ 842481 h 1239478"/>
              <a:gd name="connsiteX59" fmla="*/ 796541 w 1093427"/>
              <a:gd name="connsiteY59" fmla="*/ 825924 h 1239478"/>
              <a:gd name="connsiteX60" fmla="*/ 546100 w 1093427"/>
              <a:gd name="connsiteY60" fmla="*/ 445197 h 1239478"/>
              <a:gd name="connsiteX61" fmla="*/ 521517 w 1093427"/>
              <a:gd name="connsiteY61" fmla="*/ 469719 h 1239478"/>
              <a:gd name="connsiteX62" fmla="*/ 546100 w 1093427"/>
              <a:gd name="connsiteY62" fmla="*/ 493881 h 1239478"/>
              <a:gd name="connsiteX63" fmla="*/ 570321 w 1093427"/>
              <a:gd name="connsiteY63" fmla="*/ 469719 h 1239478"/>
              <a:gd name="connsiteX64" fmla="*/ 546100 w 1093427"/>
              <a:gd name="connsiteY64" fmla="*/ 445197 h 1239478"/>
              <a:gd name="connsiteX65" fmla="*/ 546100 w 1093427"/>
              <a:gd name="connsiteY65" fmla="*/ 396875 h 1239478"/>
              <a:gd name="connsiteX66" fmla="*/ 618763 w 1093427"/>
              <a:gd name="connsiteY66" fmla="*/ 469719 h 1239478"/>
              <a:gd name="connsiteX67" fmla="*/ 546100 w 1093427"/>
              <a:gd name="connsiteY67" fmla="*/ 542564 h 1239478"/>
              <a:gd name="connsiteX68" fmla="*/ 473075 w 1093427"/>
              <a:gd name="connsiteY68" fmla="*/ 469719 h 1239478"/>
              <a:gd name="connsiteX69" fmla="*/ 546100 w 1093427"/>
              <a:gd name="connsiteY69" fmla="*/ 396875 h 1239478"/>
              <a:gd name="connsiteX70" fmla="*/ 548910 w 1093427"/>
              <a:gd name="connsiteY70" fmla="*/ 179253 h 1239478"/>
              <a:gd name="connsiteX71" fmla="*/ 410854 w 1093427"/>
              <a:gd name="connsiteY71" fmla="*/ 214896 h 1239478"/>
              <a:gd name="connsiteX72" fmla="*/ 324344 w 1093427"/>
              <a:gd name="connsiteY72" fmla="*/ 302744 h 1239478"/>
              <a:gd name="connsiteX73" fmla="*/ 364715 w 1093427"/>
              <a:gd name="connsiteY73" fmla="*/ 618132 h 1239478"/>
              <a:gd name="connsiteX74" fmla="*/ 435005 w 1093427"/>
              <a:gd name="connsiteY74" fmla="*/ 792387 h 1239478"/>
              <a:gd name="connsiteX75" fmla="*/ 438970 w 1093427"/>
              <a:gd name="connsiteY75" fmla="*/ 796347 h 1239478"/>
              <a:gd name="connsiteX76" fmla="*/ 524039 w 1093427"/>
              <a:gd name="connsiteY76" fmla="*/ 796347 h 1239478"/>
              <a:gd name="connsiteX77" fmla="*/ 524039 w 1093427"/>
              <a:gd name="connsiteY77" fmla="*/ 619572 h 1239478"/>
              <a:gd name="connsiteX78" fmla="*/ 548190 w 1093427"/>
              <a:gd name="connsiteY78" fmla="*/ 595450 h 1239478"/>
              <a:gd name="connsiteX79" fmla="*/ 572340 w 1093427"/>
              <a:gd name="connsiteY79" fmla="*/ 619572 h 1239478"/>
              <a:gd name="connsiteX80" fmla="*/ 572340 w 1093427"/>
              <a:gd name="connsiteY80" fmla="*/ 796347 h 1239478"/>
              <a:gd name="connsiteX81" fmla="*/ 658130 w 1093427"/>
              <a:gd name="connsiteY81" fmla="*/ 796347 h 1239478"/>
              <a:gd name="connsiteX82" fmla="*/ 662095 w 1093427"/>
              <a:gd name="connsiteY82" fmla="*/ 792387 h 1239478"/>
              <a:gd name="connsiteX83" fmla="*/ 732745 w 1093427"/>
              <a:gd name="connsiteY83" fmla="*/ 617771 h 1239478"/>
              <a:gd name="connsiteX84" fmla="*/ 807000 w 1093427"/>
              <a:gd name="connsiteY84" fmla="*/ 437036 h 1239478"/>
              <a:gd name="connsiteX85" fmla="*/ 681920 w 1093427"/>
              <a:gd name="connsiteY85" fmla="*/ 216337 h 1239478"/>
              <a:gd name="connsiteX86" fmla="*/ 548910 w 1093427"/>
              <a:gd name="connsiteY86" fmla="*/ 179253 h 1239478"/>
              <a:gd name="connsiteX87" fmla="*/ 552019 w 1093427"/>
              <a:gd name="connsiteY87" fmla="*/ 130649 h 1239478"/>
              <a:gd name="connsiteX88" fmla="*/ 707152 w 1093427"/>
              <a:gd name="connsiteY88" fmla="*/ 174933 h 1239478"/>
              <a:gd name="connsiteX89" fmla="*/ 814569 w 1093427"/>
              <a:gd name="connsiteY89" fmla="*/ 284382 h 1239478"/>
              <a:gd name="connsiteX90" fmla="*/ 855301 w 1093427"/>
              <a:gd name="connsiteY90" fmla="*/ 437036 h 1239478"/>
              <a:gd name="connsiteX91" fmla="*/ 767349 w 1093427"/>
              <a:gd name="connsiteY91" fmla="*/ 651974 h 1239478"/>
              <a:gd name="connsiteX92" fmla="*/ 710397 w 1093427"/>
              <a:gd name="connsiteY92" fmla="*/ 792387 h 1239478"/>
              <a:gd name="connsiteX93" fmla="*/ 686606 w 1093427"/>
              <a:gd name="connsiteY93" fmla="*/ 836311 h 1239478"/>
              <a:gd name="connsiteX94" fmla="*/ 686606 w 1093427"/>
              <a:gd name="connsiteY94" fmla="*/ 917678 h 1239478"/>
              <a:gd name="connsiteX95" fmla="*/ 604421 w 1093427"/>
              <a:gd name="connsiteY95" fmla="*/ 999765 h 1239478"/>
              <a:gd name="connsiteX96" fmla="*/ 497725 w 1093427"/>
              <a:gd name="connsiteY96" fmla="*/ 999765 h 1239478"/>
              <a:gd name="connsiteX97" fmla="*/ 415180 w 1093427"/>
              <a:gd name="connsiteY97" fmla="*/ 917678 h 1239478"/>
              <a:gd name="connsiteX98" fmla="*/ 415180 w 1093427"/>
              <a:gd name="connsiteY98" fmla="*/ 838831 h 1239478"/>
              <a:gd name="connsiteX99" fmla="*/ 386703 w 1093427"/>
              <a:gd name="connsiteY99" fmla="*/ 792387 h 1239478"/>
              <a:gd name="connsiteX100" fmla="*/ 329751 w 1093427"/>
              <a:gd name="connsiteY100" fmla="*/ 651974 h 1239478"/>
              <a:gd name="connsiteX101" fmla="*/ 245764 w 1093427"/>
              <a:gd name="connsiteY101" fmla="*/ 485640 h 1239478"/>
              <a:gd name="connsiteX102" fmla="*/ 281089 w 1093427"/>
              <a:gd name="connsiteY102" fmla="*/ 280422 h 1239478"/>
              <a:gd name="connsiteX103" fmla="*/ 388506 w 1093427"/>
              <a:gd name="connsiteY103" fmla="*/ 171693 h 1239478"/>
              <a:gd name="connsiteX104" fmla="*/ 552019 w 1093427"/>
              <a:gd name="connsiteY104" fmla="*/ 130649 h 1239478"/>
              <a:gd name="connsiteX105" fmla="*/ 755759 w 1093427"/>
              <a:gd name="connsiteY105" fmla="*/ 35763 h 1239478"/>
              <a:gd name="connsiteX106" fmla="*/ 772993 w 1093427"/>
              <a:gd name="connsiteY106" fmla="*/ 43037 h 1239478"/>
              <a:gd name="connsiteX107" fmla="*/ 772993 w 1093427"/>
              <a:gd name="connsiteY107" fmla="*/ 77162 h 1239478"/>
              <a:gd name="connsiteX108" fmla="*/ 725844 w 1093427"/>
              <a:gd name="connsiteY108" fmla="*/ 124219 h 1239478"/>
              <a:gd name="connsiteX109" fmla="*/ 709057 w 1093427"/>
              <a:gd name="connsiteY109" fmla="*/ 131404 h 1239478"/>
              <a:gd name="connsiteX110" fmla="*/ 691912 w 1093427"/>
              <a:gd name="connsiteY110" fmla="*/ 124219 h 1239478"/>
              <a:gd name="connsiteX111" fmla="*/ 691912 w 1093427"/>
              <a:gd name="connsiteY111" fmla="*/ 90094 h 1239478"/>
              <a:gd name="connsiteX112" fmla="*/ 739060 w 1093427"/>
              <a:gd name="connsiteY112" fmla="*/ 43037 h 1239478"/>
              <a:gd name="connsiteX113" fmla="*/ 755759 w 1093427"/>
              <a:gd name="connsiteY113" fmla="*/ 35763 h 1239478"/>
              <a:gd name="connsiteX114" fmla="*/ 337725 w 1093427"/>
              <a:gd name="connsiteY114" fmla="*/ 35754 h 1239478"/>
              <a:gd name="connsiteX115" fmla="*/ 354899 w 1093427"/>
              <a:gd name="connsiteY115" fmla="*/ 43001 h 1239478"/>
              <a:gd name="connsiteX116" fmla="*/ 402626 w 1093427"/>
              <a:gd name="connsiteY116" fmla="*/ 90245 h 1239478"/>
              <a:gd name="connsiteX117" fmla="*/ 402626 w 1093427"/>
              <a:gd name="connsiteY117" fmla="*/ 124247 h 1239478"/>
              <a:gd name="connsiteX118" fmla="*/ 385632 w 1093427"/>
              <a:gd name="connsiteY118" fmla="*/ 131405 h 1239478"/>
              <a:gd name="connsiteX119" fmla="*/ 368277 w 1093427"/>
              <a:gd name="connsiteY119" fmla="*/ 124247 h 1239478"/>
              <a:gd name="connsiteX120" fmla="*/ 320551 w 1093427"/>
              <a:gd name="connsiteY120" fmla="*/ 76645 h 1239478"/>
              <a:gd name="connsiteX121" fmla="*/ 320551 w 1093427"/>
              <a:gd name="connsiteY121" fmla="*/ 43001 h 1239478"/>
              <a:gd name="connsiteX122" fmla="*/ 337725 w 1093427"/>
              <a:gd name="connsiteY122" fmla="*/ 35754 h 1239478"/>
              <a:gd name="connsiteX123" fmla="*/ 548481 w 1093427"/>
              <a:gd name="connsiteY123" fmla="*/ 0 h 1239478"/>
              <a:gd name="connsiteX124" fmla="*/ 572725 w 1093427"/>
              <a:gd name="connsiteY124" fmla="*/ 24067 h 1239478"/>
              <a:gd name="connsiteX125" fmla="*/ 572725 w 1093427"/>
              <a:gd name="connsiteY125" fmla="*/ 73998 h 1239478"/>
              <a:gd name="connsiteX126" fmla="*/ 548481 w 1093427"/>
              <a:gd name="connsiteY126" fmla="*/ 98066 h 1239478"/>
              <a:gd name="connsiteX127" fmla="*/ 523875 w 1093427"/>
              <a:gd name="connsiteY127" fmla="*/ 73998 h 1239478"/>
              <a:gd name="connsiteX128" fmla="*/ 523875 w 1093427"/>
              <a:gd name="connsiteY128" fmla="*/ 24067 h 1239478"/>
              <a:gd name="connsiteX129" fmla="*/ 548481 w 1093427"/>
              <a:gd name="connsiteY129" fmla="*/ 0 h 1239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093427" h="1239478">
                <a:moveTo>
                  <a:pt x="216332" y="1190625"/>
                </a:moveTo>
                <a:cubicBezTo>
                  <a:pt x="222845" y="1190625"/>
                  <a:pt x="228997" y="1193542"/>
                  <a:pt x="233701" y="1197916"/>
                </a:cubicBezTo>
                <a:cubicBezTo>
                  <a:pt x="238043" y="1202291"/>
                  <a:pt x="240938" y="1208852"/>
                  <a:pt x="240938" y="1215049"/>
                </a:cubicBezTo>
                <a:cubicBezTo>
                  <a:pt x="240938" y="1221611"/>
                  <a:pt x="238043" y="1227808"/>
                  <a:pt x="233701" y="1232547"/>
                </a:cubicBezTo>
                <a:cubicBezTo>
                  <a:pt x="228997" y="1236922"/>
                  <a:pt x="222845" y="1239474"/>
                  <a:pt x="216332" y="1239474"/>
                </a:cubicBezTo>
                <a:cubicBezTo>
                  <a:pt x="209818" y="1239474"/>
                  <a:pt x="203666" y="1236922"/>
                  <a:pt x="199324" y="1232547"/>
                </a:cubicBezTo>
                <a:cubicBezTo>
                  <a:pt x="194620" y="1227808"/>
                  <a:pt x="192087" y="1221611"/>
                  <a:pt x="192087" y="1215049"/>
                </a:cubicBezTo>
                <a:cubicBezTo>
                  <a:pt x="192087" y="1208852"/>
                  <a:pt x="194620" y="1202291"/>
                  <a:pt x="199324" y="1197916"/>
                </a:cubicBezTo>
                <a:cubicBezTo>
                  <a:pt x="203666" y="1193542"/>
                  <a:pt x="209818" y="1190625"/>
                  <a:pt x="216332" y="1190625"/>
                </a:cubicBezTo>
                <a:close/>
                <a:moveTo>
                  <a:pt x="927894" y="1060450"/>
                </a:moveTo>
                <a:cubicBezTo>
                  <a:pt x="934045" y="1060450"/>
                  <a:pt x="940559" y="1063002"/>
                  <a:pt x="944901" y="1067741"/>
                </a:cubicBezTo>
                <a:cubicBezTo>
                  <a:pt x="949605" y="1072116"/>
                  <a:pt x="952138" y="1078677"/>
                  <a:pt x="952138" y="1084874"/>
                </a:cubicBezTo>
                <a:cubicBezTo>
                  <a:pt x="952138" y="1091436"/>
                  <a:pt x="949605" y="1097633"/>
                  <a:pt x="944901" y="1102372"/>
                </a:cubicBezTo>
                <a:cubicBezTo>
                  <a:pt x="940559" y="1106747"/>
                  <a:pt x="934045" y="1109299"/>
                  <a:pt x="927894" y="1109299"/>
                </a:cubicBezTo>
                <a:cubicBezTo>
                  <a:pt x="921380" y="1109299"/>
                  <a:pt x="915229" y="1106747"/>
                  <a:pt x="910524" y="1102372"/>
                </a:cubicBezTo>
                <a:cubicBezTo>
                  <a:pt x="906182" y="1097633"/>
                  <a:pt x="903287" y="1091436"/>
                  <a:pt x="903287" y="1084874"/>
                </a:cubicBezTo>
                <a:cubicBezTo>
                  <a:pt x="903287" y="1078677"/>
                  <a:pt x="906182" y="1072116"/>
                  <a:pt x="910524" y="1067741"/>
                </a:cubicBezTo>
                <a:cubicBezTo>
                  <a:pt x="915229" y="1063002"/>
                  <a:pt x="921380" y="1060450"/>
                  <a:pt x="927894" y="1060450"/>
                </a:cubicBezTo>
                <a:close/>
                <a:moveTo>
                  <a:pt x="753142" y="1060450"/>
                </a:moveTo>
                <a:lnTo>
                  <a:pt x="835944" y="1060450"/>
                </a:lnTo>
                <a:cubicBezTo>
                  <a:pt x="849265" y="1060450"/>
                  <a:pt x="860065" y="1071386"/>
                  <a:pt x="860065" y="1084874"/>
                </a:cubicBezTo>
                <a:cubicBezTo>
                  <a:pt x="860065" y="1098362"/>
                  <a:pt x="849265" y="1109299"/>
                  <a:pt x="835944" y="1109299"/>
                </a:cubicBezTo>
                <a:lnTo>
                  <a:pt x="753142" y="1109299"/>
                </a:lnTo>
                <a:cubicBezTo>
                  <a:pt x="739462" y="1109299"/>
                  <a:pt x="728662" y="1098362"/>
                  <a:pt x="728662" y="1084874"/>
                </a:cubicBezTo>
                <a:cubicBezTo>
                  <a:pt x="728662" y="1071386"/>
                  <a:pt x="739462" y="1060450"/>
                  <a:pt x="753142" y="1060450"/>
                </a:cubicBezTo>
                <a:close/>
                <a:moveTo>
                  <a:pt x="463842" y="844951"/>
                </a:moveTo>
                <a:lnTo>
                  <a:pt x="463842" y="917678"/>
                </a:lnTo>
                <a:cubicBezTo>
                  <a:pt x="463842" y="936039"/>
                  <a:pt x="478981" y="951161"/>
                  <a:pt x="497725" y="951161"/>
                </a:cubicBezTo>
                <a:lnTo>
                  <a:pt x="604421" y="951161"/>
                </a:lnTo>
                <a:cubicBezTo>
                  <a:pt x="623165" y="951161"/>
                  <a:pt x="638305" y="936039"/>
                  <a:pt x="638305" y="917678"/>
                </a:cubicBezTo>
                <a:lnTo>
                  <a:pt x="638305" y="844951"/>
                </a:lnTo>
                <a:close/>
                <a:moveTo>
                  <a:pt x="280557" y="831046"/>
                </a:moveTo>
                <a:cubicBezTo>
                  <a:pt x="293130" y="827088"/>
                  <a:pt x="306781" y="834645"/>
                  <a:pt x="310373" y="847239"/>
                </a:cubicBezTo>
                <a:cubicBezTo>
                  <a:pt x="313966" y="860194"/>
                  <a:pt x="306781" y="873509"/>
                  <a:pt x="293849" y="877467"/>
                </a:cubicBezTo>
                <a:lnTo>
                  <a:pt x="178177" y="910933"/>
                </a:lnTo>
                <a:cubicBezTo>
                  <a:pt x="101662" y="932884"/>
                  <a:pt x="48496" y="1003775"/>
                  <a:pt x="48496" y="1083303"/>
                </a:cubicBezTo>
                <a:lnTo>
                  <a:pt x="48496" y="1191258"/>
                </a:lnTo>
                <a:lnTo>
                  <a:pt x="116031" y="1191258"/>
                </a:lnTo>
                <a:cubicBezTo>
                  <a:pt x="129322" y="1191258"/>
                  <a:pt x="140099" y="1202054"/>
                  <a:pt x="140099" y="1215368"/>
                </a:cubicBezTo>
                <a:cubicBezTo>
                  <a:pt x="140099" y="1228683"/>
                  <a:pt x="129322" y="1239478"/>
                  <a:pt x="116031" y="1239478"/>
                </a:cubicBezTo>
                <a:lnTo>
                  <a:pt x="24068" y="1239478"/>
                </a:lnTo>
                <a:cubicBezTo>
                  <a:pt x="10777" y="1239478"/>
                  <a:pt x="0" y="1228683"/>
                  <a:pt x="0" y="1215368"/>
                </a:cubicBezTo>
                <a:lnTo>
                  <a:pt x="0" y="1083303"/>
                </a:lnTo>
                <a:cubicBezTo>
                  <a:pt x="0" y="1033643"/>
                  <a:pt x="15806" y="986142"/>
                  <a:pt x="45981" y="946199"/>
                </a:cubicBezTo>
                <a:cubicBezTo>
                  <a:pt x="75438" y="906255"/>
                  <a:pt x="116749" y="878187"/>
                  <a:pt x="164527" y="864152"/>
                </a:cubicBezTo>
                <a:close/>
                <a:moveTo>
                  <a:pt x="796541" y="825924"/>
                </a:moveTo>
                <a:lnTo>
                  <a:pt x="928611" y="864076"/>
                </a:lnTo>
                <a:cubicBezTo>
                  <a:pt x="976472" y="878113"/>
                  <a:pt x="1017856" y="906187"/>
                  <a:pt x="1047725" y="946139"/>
                </a:cubicBezTo>
                <a:cubicBezTo>
                  <a:pt x="1077593" y="986091"/>
                  <a:pt x="1093427" y="1033601"/>
                  <a:pt x="1093427" y="1083271"/>
                </a:cubicBezTo>
                <a:lnTo>
                  <a:pt x="1093427" y="1215363"/>
                </a:lnTo>
                <a:cubicBezTo>
                  <a:pt x="1093427" y="1228681"/>
                  <a:pt x="1082631" y="1239478"/>
                  <a:pt x="1069317" y="1239478"/>
                </a:cubicBezTo>
                <a:lnTo>
                  <a:pt x="311448" y="1239478"/>
                </a:lnTo>
                <a:cubicBezTo>
                  <a:pt x="298133" y="1239478"/>
                  <a:pt x="287337" y="1228681"/>
                  <a:pt x="287337" y="1215363"/>
                </a:cubicBezTo>
                <a:cubicBezTo>
                  <a:pt x="287337" y="1202046"/>
                  <a:pt x="298133" y="1191248"/>
                  <a:pt x="311448" y="1191248"/>
                </a:cubicBezTo>
                <a:lnTo>
                  <a:pt x="1045206" y="1191248"/>
                </a:lnTo>
                <a:lnTo>
                  <a:pt x="1045206" y="1083271"/>
                </a:lnTo>
                <a:cubicBezTo>
                  <a:pt x="1045206" y="1003727"/>
                  <a:pt x="991586" y="932822"/>
                  <a:pt x="915296" y="910866"/>
                </a:cubicBezTo>
                <a:lnTo>
                  <a:pt x="782866" y="872354"/>
                </a:lnTo>
                <a:cubicBezTo>
                  <a:pt x="770271" y="868755"/>
                  <a:pt x="762714" y="855438"/>
                  <a:pt x="766673" y="842481"/>
                </a:cubicBezTo>
                <a:cubicBezTo>
                  <a:pt x="770271" y="829883"/>
                  <a:pt x="783586" y="822325"/>
                  <a:pt x="796541" y="825924"/>
                </a:cubicBezTo>
                <a:close/>
                <a:moveTo>
                  <a:pt x="546100" y="445197"/>
                </a:moveTo>
                <a:cubicBezTo>
                  <a:pt x="532362" y="445197"/>
                  <a:pt x="521517" y="456016"/>
                  <a:pt x="521517" y="469719"/>
                </a:cubicBezTo>
                <a:cubicBezTo>
                  <a:pt x="521517" y="483062"/>
                  <a:pt x="532362" y="493881"/>
                  <a:pt x="546100" y="493881"/>
                </a:cubicBezTo>
                <a:cubicBezTo>
                  <a:pt x="559114" y="493881"/>
                  <a:pt x="570321" y="483062"/>
                  <a:pt x="570321" y="469719"/>
                </a:cubicBezTo>
                <a:cubicBezTo>
                  <a:pt x="570321" y="456016"/>
                  <a:pt x="559114" y="445197"/>
                  <a:pt x="546100" y="445197"/>
                </a:cubicBezTo>
                <a:close/>
                <a:moveTo>
                  <a:pt x="546100" y="396875"/>
                </a:moveTo>
                <a:cubicBezTo>
                  <a:pt x="586227" y="396875"/>
                  <a:pt x="618763" y="429691"/>
                  <a:pt x="618763" y="469719"/>
                </a:cubicBezTo>
                <a:cubicBezTo>
                  <a:pt x="618763" y="509748"/>
                  <a:pt x="586227" y="542564"/>
                  <a:pt x="546100" y="542564"/>
                </a:cubicBezTo>
                <a:cubicBezTo>
                  <a:pt x="505972" y="542564"/>
                  <a:pt x="473075" y="509748"/>
                  <a:pt x="473075" y="469719"/>
                </a:cubicBezTo>
                <a:cubicBezTo>
                  <a:pt x="473075" y="429691"/>
                  <a:pt x="505972" y="396875"/>
                  <a:pt x="546100" y="396875"/>
                </a:cubicBezTo>
                <a:close/>
                <a:moveTo>
                  <a:pt x="548910" y="179253"/>
                </a:moveTo>
                <a:cubicBezTo>
                  <a:pt x="503132" y="179253"/>
                  <a:pt x="456272" y="191134"/>
                  <a:pt x="410854" y="214896"/>
                </a:cubicBezTo>
                <a:cubicBezTo>
                  <a:pt x="374087" y="234338"/>
                  <a:pt x="343809" y="264581"/>
                  <a:pt x="324344" y="302744"/>
                </a:cubicBezTo>
                <a:cubicBezTo>
                  <a:pt x="255857" y="435956"/>
                  <a:pt x="300193" y="552966"/>
                  <a:pt x="364715" y="618132"/>
                </a:cubicBezTo>
                <a:cubicBezTo>
                  <a:pt x="410133" y="664216"/>
                  <a:pt x="435005" y="726141"/>
                  <a:pt x="435005" y="792387"/>
                </a:cubicBezTo>
                <a:cubicBezTo>
                  <a:pt x="435005" y="794547"/>
                  <a:pt x="436807" y="796347"/>
                  <a:pt x="438970" y="796347"/>
                </a:cubicBezTo>
                <a:lnTo>
                  <a:pt x="524039" y="796347"/>
                </a:lnTo>
                <a:lnTo>
                  <a:pt x="524039" y="619572"/>
                </a:lnTo>
                <a:cubicBezTo>
                  <a:pt x="524039" y="606250"/>
                  <a:pt x="534853" y="595450"/>
                  <a:pt x="548190" y="595450"/>
                </a:cubicBezTo>
                <a:cubicBezTo>
                  <a:pt x="561887" y="595450"/>
                  <a:pt x="572340" y="606250"/>
                  <a:pt x="572340" y="619572"/>
                </a:cubicBezTo>
                <a:lnTo>
                  <a:pt x="572340" y="796347"/>
                </a:lnTo>
                <a:lnTo>
                  <a:pt x="658130" y="796347"/>
                </a:lnTo>
                <a:cubicBezTo>
                  <a:pt x="660293" y="796347"/>
                  <a:pt x="662095" y="794547"/>
                  <a:pt x="662095" y="792387"/>
                </a:cubicBezTo>
                <a:cubicBezTo>
                  <a:pt x="662095" y="726141"/>
                  <a:pt x="686967" y="664216"/>
                  <a:pt x="732745" y="617771"/>
                </a:cubicBezTo>
                <a:cubicBezTo>
                  <a:pt x="780326" y="569527"/>
                  <a:pt x="807000" y="505082"/>
                  <a:pt x="807000" y="437036"/>
                </a:cubicBezTo>
                <a:cubicBezTo>
                  <a:pt x="807000" y="345948"/>
                  <a:pt x="760140" y="263501"/>
                  <a:pt x="681920" y="216337"/>
                </a:cubicBezTo>
                <a:cubicBezTo>
                  <a:pt x="641188" y="191494"/>
                  <a:pt x="595770" y="179253"/>
                  <a:pt x="548910" y="179253"/>
                </a:cubicBezTo>
                <a:close/>
                <a:moveTo>
                  <a:pt x="552019" y="130649"/>
                </a:moveTo>
                <a:cubicBezTo>
                  <a:pt x="606404" y="131189"/>
                  <a:pt x="659391" y="145950"/>
                  <a:pt x="707152" y="174933"/>
                </a:cubicBezTo>
                <a:cubicBezTo>
                  <a:pt x="751489" y="201575"/>
                  <a:pt x="788616" y="239739"/>
                  <a:pt x="814569" y="284382"/>
                </a:cubicBezTo>
                <a:cubicBezTo>
                  <a:pt x="841243" y="330826"/>
                  <a:pt x="855301" y="383391"/>
                  <a:pt x="855301" y="437036"/>
                </a:cubicBezTo>
                <a:cubicBezTo>
                  <a:pt x="855301" y="518043"/>
                  <a:pt x="823941" y="594009"/>
                  <a:pt x="767349" y="651974"/>
                </a:cubicBezTo>
                <a:cubicBezTo>
                  <a:pt x="730582" y="689058"/>
                  <a:pt x="710397" y="739102"/>
                  <a:pt x="710397" y="792387"/>
                </a:cubicBezTo>
                <a:cubicBezTo>
                  <a:pt x="710397" y="810748"/>
                  <a:pt x="701025" y="826950"/>
                  <a:pt x="686606" y="836311"/>
                </a:cubicBezTo>
                <a:lnTo>
                  <a:pt x="686606" y="917678"/>
                </a:lnTo>
                <a:cubicBezTo>
                  <a:pt x="686606" y="963042"/>
                  <a:pt x="649839" y="999765"/>
                  <a:pt x="604421" y="999765"/>
                </a:cubicBezTo>
                <a:lnTo>
                  <a:pt x="497725" y="999765"/>
                </a:lnTo>
                <a:cubicBezTo>
                  <a:pt x="452307" y="999765"/>
                  <a:pt x="415180" y="963042"/>
                  <a:pt x="415180" y="917678"/>
                </a:cubicBezTo>
                <a:lnTo>
                  <a:pt x="415180" y="838831"/>
                </a:lnTo>
                <a:cubicBezTo>
                  <a:pt x="398238" y="830550"/>
                  <a:pt x="386703" y="812908"/>
                  <a:pt x="386703" y="792387"/>
                </a:cubicBezTo>
                <a:cubicBezTo>
                  <a:pt x="386703" y="739102"/>
                  <a:pt x="366518" y="689058"/>
                  <a:pt x="329751" y="651974"/>
                </a:cubicBezTo>
                <a:cubicBezTo>
                  <a:pt x="284693" y="606250"/>
                  <a:pt x="255857" y="548645"/>
                  <a:pt x="245764" y="485640"/>
                </a:cubicBezTo>
                <a:cubicBezTo>
                  <a:pt x="234950" y="417954"/>
                  <a:pt x="247206" y="347028"/>
                  <a:pt x="281089" y="280422"/>
                </a:cubicBezTo>
                <a:cubicBezTo>
                  <a:pt x="305240" y="233618"/>
                  <a:pt x="342367" y="196175"/>
                  <a:pt x="388506" y="171693"/>
                </a:cubicBezTo>
                <a:cubicBezTo>
                  <a:pt x="441854" y="143790"/>
                  <a:pt x="497635" y="130109"/>
                  <a:pt x="552019" y="130649"/>
                </a:cubicBezTo>
                <a:close/>
                <a:moveTo>
                  <a:pt x="755759" y="35763"/>
                </a:moveTo>
                <a:cubicBezTo>
                  <a:pt x="761920" y="35763"/>
                  <a:pt x="768171" y="38187"/>
                  <a:pt x="772993" y="43037"/>
                </a:cubicBezTo>
                <a:cubicBezTo>
                  <a:pt x="782280" y="52376"/>
                  <a:pt x="782280" y="67463"/>
                  <a:pt x="772993" y="77162"/>
                </a:cubicBezTo>
                <a:lnTo>
                  <a:pt x="725844" y="124219"/>
                </a:lnTo>
                <a:cubicBezTo>
                  <a:pt x="721201" y="128889"/>
                  <a:pt x="715129" y="131404"/>
                  <a:pt x="709057" y="131404"/>
                </a:cubicBezTo>
                <a:cubicBezTo>
                  <a:pt x="702984" y="131404"/>
                  <a:pt x="696555" y="128889"/>
                  <a:pt x="691912" y="124219"/>
                </a:cubicBezTo>
                <a:cubicBezTo>
                  <a:pt x="682625" y="114880"/>
                  <a:pt x="682625" y="99433"/>
                  <a:pt x="691912" y="90094"/>
                </a:cubicBezTo>
                <a:lnTo>
                  <a:pt x="739060" y="43037"/>
                </a:lnTo>
                <a:cubicBezTo>
                  <a:pt x="743525" y="38187"/>
                  <a:pt x="749597" y="35763"/>
                  <a:pt x="755759" y="35763"/>
                </a:cubicBezTo>
                <a:close/>
                <a:moveTo>
                  <a:pt x="337725" y="35754"/>
                </a:moveTo>
                <a:cubicBezTo>
                  <a:pt x="343962" y="35754"/>
                  <a:pt x="350199" y="38170"/>
                  <a:pt x="354899" y="43001"/>
                </a:cubicBezTo>
                <a:lnTo>
                  <a:pt x="402626" y="90245"/>
                </a:lnTo>
                <a:cubicBezTo>
                  <a:pt x="412388" y="99551"/>
                  <a:pt x="412388" y="114941"/>
                  <a:pt x="402626" y="124247"/>
                </a:cubicBezTo>
                <a:cubicBezTo>
                  <a:pt x="397926" y="128899"/>
                  <a:pt x="391779" y="131405"/>
                  <a:pt x="385632" y="131405"/>
                </a:cubicBezTo>
                <a:cubicBezTo>
                  <a:pt x="379486" y="131405"/>
                  <a:pt x="373339" y="128899"/>
                  <a:pt x="368277" y="124247"/>
                </a:cubicBezTo>
                <a:lnTo>
                  <a:pt x="320551" y="76645"/>
                </a:lnTo>
                <a:cubicBezTo>
                  <a:pt x="311150" y="67339"/>
                  <a:pt x="311150" y="51949"/>
                  <a:pt x="320551" y="43001"/>
                </a:cubicBezTo>
                <a:cubicBezTo>
                  <a:pt x="325251" y="38170"/>
                  <a:pt x="331488" y="35754"/>
                  <a:pt x="337725" y="35754"/>
                </a:cubicBezTo>
                <a:close/>
                <a:moveTo>
                  <a:pt x="548481" y="0"/>
                </a:moveTo>
                <a:cubicBezTo>
                  <a:pt x="561869" y="0"/>
                  <a:pt x="572725" y="10417"/>
                  <a:pt x="572725" y="24067"/>
                </a:cubicBezTo>
                <a:lnTo>
                  <a:pt x="572725" y="73998"/>
                </a:lnTo>
                <a:cubicBezTo>
                  <a:pt x="572725" y="87289"/>
                  <a:pt x="561869" y="98066"/>
                  <a:pt x="548481" y="98066"/>
                </a:cubicBezTo>
                <a:cubicBezTo>
                  <a:pt x="535092" y="98066"/>
                  <a:pt x="523875" y="87289"/>
                  <a:pt x="523875" y="73998"/>
                </a:cubicBezTo>
                <a:lnTo>
                  <a:pt x="523875" y="24067"/>
                </a:lnTo>
                <a:cubicBezTo>
                  <a:pt x="523875" y="10417"/>
                  <a:pt x="535092" y="0"/>
                  <a:pt x="548481" y="0"/>
                </a:cubicBez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
        <p:nvSpPr>
          <p:cNvPr id="25" name="Subtitle 2">
            <a:extLst>
              <a:ext uri="{FF2B5EF4-FFF2-40B4-BE49-F238E27FC236}">
                <a16:creationId xmlns:a16="http://schemas.microsoft.com/office/drawing/2014/main" id="{73B157FB-3577-DD4C-83E2-7376978A77B5}"/>
              </a:ext>
            </a:extLst>
          </p:cNvPr>
          <p:cNvSpPr txBox="1">
            <a:spLocks/>
          </p:cNvSpPr>
          <p:nvPr/>
        </p:nvSpPr>
        <p:spPr>
          <a:xfrm>
            <a:off x="10945244" y="2964208"/>
            <a:ext cx="10201987"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To create awareness of the need for change, you need everybody who is affected by it to be aware of the issues that triggered the initiative. That might mean sharing some uncomfortable truths, but if people don’t.</a:t>
            </a:r>
          </a:p>
        </p:txBody>
      </p:sp>
      <p:sp>
        <p:nvSpPr>
          <p:cNvPr id="26" name="Subtitle 2">
            <a:extLst>
              <a:ext uri="{FF2B5EF4-FFF2-40B4-BE49-F238E27FC236}">
                <a16:creationId xmlns:a16="http://schemas.microsoft.com/office/drawing/2014/main" id="{903CB2EF-4A34-0B4B-A55E-7F24BC886151}"/>
              </a:ext>
            </a:extLst>
          </p:cNvPr>
          <p:cNvSpPr txBox="1">
            <a:spLocks/>
          </p:cNvSpPr>
          <p:nvPr/>
        </p:nvSpPr>
        <p:spPr>
          <a:xfrm>
            <a:off x="10945244" y="5047167"/>
            <a:ext cx="10201987"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To create awareness of the need for change, you need everybody who is affected by it to be aware of the issues that triggered the initiative. That might mean sharing some uncomfortable truths, but if people don’t.</a:t>
            </a:r>
          </a:p>
        </p:txBody>
      </p:sp>
      <p:sp>
        <p:nvSpPr>
          <p:cNvPr id="27" name="Subtitle 2">
            <a:extLst>
              <a:ext uri="{FF2B5EF4-FFF2-40B4-BE49-F238E27FC236}">
                <a16:creationId xmlns:a16="http://schemas.microsoft.com/office/drawing/2014/main" id="{F37FEC2E-E10D-CE4D-89D7-4DFC8953570B}"/>
              </a:ext>
            </a:extLst>
          </p:cNvPr>
          <p:cNvSpPr txBox="1">
            <a:spLocks/>
          </p:cNvSpPr>
          <p:nvPr/>
        </p:nvSpPr>
        <p:spPr>
          <a:xfrm>
            <a:off x="10945244" y="7130128"/>
            <a:ext cx="10201987"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To create awareness of the need for change, you need everybody who is affected by it to be aware of the issues that triggered the initiative. That might mean sharing some uncomfortable truths, but if people don’t.</a:t>
            </a:r>
          </a:p>
        </p:txBody>
      </p:sp>
      <p:sp>
        <p:nvSpPr>
          <p:cNvPr id="28" name="Subtitle 2">
            <a:extLst>
              <a:ext uri="{FF2B5EF4-FFF2-40B4-BE49-F238E27FC236}">
                <a16:creationId xmlns:a16="http://schemas.microsoft.com/office/drawing/2014/main" id="{842A5619-AF5C-304C-8DAA-64D307B1301D}"/>
              </a:ext>
            </a:extLst>
          </p:cNvPr>
          <p:cNvSpPr txBox="1">
            <a:spLocks/>
          </p:cNvSpPr>
          <p:nvPr/>
        </p:nvSpPr>
        <p:spPr>
          <a:xfrm>
            <a:off x="10945244" y="9213088"/>
            <a:ext cx="10201987"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To create awareness of the need for change, you need everybody who is affected by it to be aware of the issues that triggered the initiative. That might mean sharing some uncomfortable truths, but if people don’t.</a:t>
            </a:r>
          </a:p>
        </p:txBody>
      </p:sp>
      <p:sp>
        <p:nvSpPr>
          <p:cNvPr id="29" name="Subtitle 2">
            <a:extLst>
              <a:ext uri="{FF2B5EF4-FFF2-40B4-BE49-F238E27FC236}">
                <a16:creationId xmlns:a16="http://schemas.microsoft.com/office/drawing/2014/main" id="{A288ADD0-BD8F-4E40-8857-609EEEAF40AA}"/>
              </a:ext>
            </a:extLst>
          </p:cNvPr>
          <p:cNvSpPr txBox="1">
            <a:spLocks/>
          </p:cNvSpPr>
          <p:nvPr/>
        </p:nvSpPr>
        <p:spPr>
          <a:xfrm>
            <a:off x="10945244" y="11296048"/>
            <a:ext cx="10201987"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To create awareness of the need for change, you need everybody who is affected by it to be aware of the issues that triggered the initiative. That might mean sharing some uncomfortable truths, but if people don’t.</a:t>
            </a:r>
          </a:p>
        </p:txBody>
      </p:sp>
    </p:spTree>
    <p:extLst>
      <p:ext uri="{BB962C8B-B14F-4D97-AF65-F5344CB8AC3E}">
        <p14:creationId xmlns:p14="http://schemas.microsoft.com/office/powerpoint/2010/main" val="1512316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a:extLst>
              <a:ext uri="{FF2B5EF4-FFF2-40B4-BE49-F238E27FC236}">
                <a16:creationId xmlns:a16="http://schemas.microsoft.com/office/drawing/2014/main" id="{9AA5B373-8E18-F04D-A30F-B68A285E8599}"/>
              </a:ext>
            </a:extLst>
          </p:cNvPr>
          <p:cNvSpPr/>
          <p:nvPr/>
        </p:nvSpPr>
        <p:spPr>
          <a:xfrm>
            <a:off x="5871590" y="3237637"/>
            <a:ext cx="4598125" cy="2336938"/>
          </a:xfrm>
          <a:prstGeom prst="roundRect">
            <a:avLst>
              <a:gd name="adj" fmla="val 758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Rounded Rectangle 26">
            <a:extLst>
              <a:ext uri="{FF2B5EF4-FFF2-40B4-BE49-F238E27FC236}">
                <a16:creationId xmlns:a16="http://schemas.microsoft.com/office/drawing/2014/main" id="{35C4F656-F39A-854B-8084-EF3EA94ADD12}"/>
              </a:ext>
            </a:extLst>
          </p:cNvPr>
          <p:cNvSpPr/>
          <p:nvPr/>
        </p:nvSpPr>
        <p:spPr>
          <a:xfrm>
            <a:off x="13907936" y="3237637"/>
            <a:ext cx="4598125" cy="2336938"/>
          </a:xfrm>
          <a:prstGeom prst="roundRect">
            <a:avLst>
              <a:gd name="adj" fmla="val 758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Rounded Rectangle 25">
            <a:extLst>
              <a:ext uri="{FF2B5EF4-FFF2-40B4-BE49-F238E27FC236}">
                <a16:creationId xmlns:a16="http://schemas.microsoft.com/office/drawing/2014/main" id="{DA1B324F-B74D-4C4F-A818-5A7327265104}"/>
              </a:ext>
            </a:extLst>
          </p:cNvPr>
          <p:cNvSpPr/>
          <p:nvPr/>
        </p:nvSpPr>
        <p:spPr>
          <a:xfrm>
            <a:off x="17926104" y="9838600"/>
            <a:ext cx="4598125" cy="2336938"/>
          </a:xfrm>
          <a:prstGeom prst="roundRect">
            <a:avLst>
              <a:gd name="adj" fmla="val 758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Rounded Rectangle 24">
            <a:extLst>
              <a:ext uri="{FF2B5EF4-FFF2-40B4-BE49-F238E27FC236}">
                <a16:creationId xmlns:a16="http://schemas.microsoft.com/office/drawing/2014/main" id="{C7F4FD5C-842B-CE44-8467-B6A5D729DA68}"/>
              </a:ext>
            </a:extLst>
          </p:cNvPr>
          <p:cNvSpPr/>
          <p:nvPr/>
        </p:nvSpPr>
        <p:spPr>
          <a:xfrm>
            <a:off x="9889759" y="9838600"/>
            <a:ext cx="4598125" cy="2336938"/>
          </a:xfrm>
          <a:prstGeom prst="roundRect">
            <a:avLst>
              <a:gd name="adj" fmla="val 758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 name="Chevron 1">
            <a:extLst>
              <a:ext uri="{FF2B5EF4-FFF2-40B4-BE49-F238E27FC236}">
                <a16:creationId xmlns:a16="http://schemas.microsoft.com/office/drawing/2014/main" id="{42EE9540-88D6-AB42-A6AF-BBFF4C140B03}"/>
              </a:ext>
            </a:extLst>
          </p:cNvPr>
          <p:cNvSpPr/>
          <p:nvPr/>
        </p:nvSpPr>
        <p:spPr>
          <a:xfrm>
            <a:off x="1520825" y="6322423"/>
            <a:ext cx="5263318" cy="27432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TextBox 2">
            <a:extLst>
              <a:ext uri="{FF2B5EF4-FFF2-40B4-BE49-F238E27FC236}">
                <a16:creationId xmlns:a16="http://schemas.microsoft.com/office/drawing/2014/main" id="{64B83419-9DE3-0541-88D3-06438BDFAF98}"/>
              </a:ext>
            </a:extLst>
          </p:cNvPr>
          <p:cNvSpPr txBox="1"/>
          <p:nvPr/>
        </p:nvSpPr>
        <p:spPr>
          <a:xfrm>
            <a:off x="3407729" y="6586027"/>
            <a:ext cx="1489510" cy="2215991"/>
          </a:xfrm>
          <a:prstGeom prst="rect">
            <a:avLst/>
          </a:prstGeom>
          <a:noFill/>
        </p:spPr>
        <p:txBody>
          <a:bodyPr wrap="none" rtlCol="0" anchor="ctr">
            <a:spAutoFit/>
          </a:bodyPr>
          <a:lstStyle/>
          <a:p>
            <a:pPr algn="ctr"/>
            <a:r>
              <a:rPr lang="en-US" sz="13800" b="1" dirty="0">
                <a:solidFill>
                  <a:schemeClr val="bg1"/>
                </a:solidFill>
                <a:latin typeface="Poppins" pitchFamily="2" charset="77"/>
                <a:cs typeface="Poppins" pitchFamily="2" charset="77"/>
              </a:rPr>
              <a:t>A</a:t>
            </a:r>
          </a:p>
        </p:txBody>
      </p:sp>
      <p:sp>
        <p:nvSpPr>
          <p:cNvPr id="4" name="Chevron 3">
            <a:extLst>
              <a:ext uri="{FF2B5EF4-FFF2-40B4-BE49-F238E27FC236}">
                <a16:creationId xmlns:a16="http://schemas.microsoft.com/office/drawing/2014/main" id="{3E3FD789-BB54-1645-8542-6D4C85AC24FB}"/>
              </a:ext>
            </a:extLst>
          </p:cNvPr>
          <p:cNvSpPr/>
          <p:nvPr/>
        </p:nvSpPr>
        <p:spPr>
          <a:xfrm>
            <a:off x="5538995" y="6322423"/>
            <a:ext cx="5263318" cy="274320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TextBox 4">
            <a:extLst>
              <a:ext uri="{FF2B5EF4-FFF2-40B4-BE49-F238E27FC236}">
                <a16:creationId xmlns:a16="http://schemas.microsoft.com/office/drawing/2014/main" id="{B4E6D141-89A4-5142-A465-1789E504B70C}"/>
              </a:ext>
            </a:extLst>
          </p:cNvPr>
          <p:cNvSpPr txBox="1"/>
          <p:nvPr/>
        </p:nvSpPr>
        <p:spPr>
          <a:xfrm>
            <a:off x="7434715" y="6586027"/>
            <a:ext cx="1471878" cy="2215991"/>
          </a:xfrm>
          <a:prstGeom prst="rect">
            <a:avLst/>
          </a:prstGeom>
          <a:noFill/>
        </p:spPr>
        <p:txBody>
          <a:bodyPr wrap="none" rtlCol="0" anchor="ctr">
            <a:spAutoFit/>
          </a:bodyPr>
          <a:lstStyle/>
          <a:p>
            <a:pPr algn="ctr"/>
            <a:r>
              <a:rPr lang="en-US" sz="13800" b="1" dirty="0">
                <a:solidFill>
                  <a:schemeClr val="bg1"/>
                </a:solidFill>
                <a:latin typeface="Poppins" pitchFamily="2" charset="77"/>
                <a:cs typeface="Poppins" pitchFamily="2" charset="77"/>
              </a:rPr>
              <a:t>D</a:t>
            </a:r>
          </a:p>
        </p:txBody>
      </p:sp>
      <p:sp>
        <p:nvSpPr>
          <p:cNvPr id="6" name="Chevron 5">
            <a:extLst>
              <a:ext uri="{FF2B5EF4-FFF2-40B4-BE49-F238E27FC236}">
                <a16:creationId xmlns:a16="http://schemas.microsoft.com/office/drawing/2014/main" id="{F6FE467B-3D7C-6044-9AE1-2E0A408284DE}"/>
              </a:ext>
            </a:extLst>
          </p:cNvPr>
          <p:cNvSpPr/>
          <p:nvPr/>
        </p:nvSpPr>
        <p:spPr>
          <a:xfrm>
            <a:off x="9557166" y="6322423"/>
            <a:ext cx="5263318" cy="274320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TextBox 6">
            <a:extLst>
              <a:ext uri="{FF2B5EF4-FFF2-40B4-BE49-F238E27FC236}">
                <a16:creationId xmlns:a16="http://schemas.microsoft.com/office/drawing/2014/main" id="{048A4954-B143-D742-AB59-11723AAD6E7B}"/>
              </a:ext>
            </a:extLst>
          </p:cNvPr>
          <p:cNvSpPr txBox="1"/>
          <p:nvPr/>
        </p:nvSpPr>
        <p:spPr>
          <a:xfrm>
            <a:off x="11480137" y="6586027"/>
            <a:ext cx="1417376" cy="2215991"/>
          </a:xfrm>
          <a:prstGeom prst="rect">
            <a:avLst/>
          </a:prstGeom>
          <a:noFill/>
        </p:spPr>
        <p:txBody>
          <a:bodyPr wrap="none" rtlCol="0" anchor="ctr">
            <a:spAutoFit/>
          </a:bodyPr>
          <a:lstStyle/>
          <a:p>
            <a:pPr algn="ctr"/>
            <a:r>
              <a:rPr lang="en-US" sz="13800" b="1" dirty="0">
                <a:solidFill>
                  <a:schemeClr val="bg1"/>
                </a:solidFill>
                <a:latin typeface="Poppins" pitchFamily="2" charset="77"/>
                <a:cs typeface="Poppins" pitchFamily="2" charset="77"/>
              </a:rPr>
              <a:t>K</a:t>
            </a:r>
          </a:p>
        </p:txBody>
      </p:sp>
      <p:sp>
        <p:nvSpPr>
          <p:cNvPr id="8" name="Chevron 7">
            <a:extLst>
              <a:ext uri="{FF2B5EF4-FFF2-40B4-BE49-F238E27FC236}">
                <a16:creationId xmlns:a16="http://schemas.microsoft.com/office/drawing/2014/main" id="{856BE346-8FF0-6543-9BDA-27EC5E2E3350}"/>
              </a:ext>
            </a:extLst>
          </p:cNvPr>
          <p:cNvSpPr/>
          <p:nvPr/>
        </p:nvSpPr>
        <p:spPr>
          <a:xfrm>
            <a:off x="13575337" y="6322423"/>
            <a:ext cx="5263318" cy="27432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TextBox 8">
            <a:extLst>
              <a:ext uri="{FF2B5EF4-FFF2-40B4-BE49-F238E27FC236}">
                <a16:creationId xmlns:a16="http://schemas.microsoft.com/office/drawing/2014/main" id="{F367491C-8CC3-124E-99A5-6C070E911ADD}"/>
              </a:ext>
            </a:extLst>
          </p:cNvPr>
          <p:cNvSpPr txBox="1"/>
          <p:nvPr/>
        </p:nvSpPr>
        <p:spPr>
          <a:xfrm>
            <a:off x="15462241" y="6586027"/>
            <a:ext cx="1489510" cy="2215991"/>
          </a:xfrm>
          <a:prstGeom prst="rect">
            <a:avLst/>
          </a:prstGeom>
          <a:noFill/>
        </p:spPr>
        <p:txBody>
          <a:bodyPr wrap="none" rtlCol="0" anchor="ctr">
            <a:spAutoFit/>
          </a:bodyPr>
          <a:lstStyle/>
          <a:p>
            <a:pPr algn="ctr"/>
            <a:r>
              <a:rPr lang="en-US" sz="13800" b="1" dirty="0">
                <a:solidFill>
                  <a:schemeClr val="bg1"/>
                </a:solidFill>
                <a:latin typeface="Poppins" pitchFamily="2" charset="77"/>
                <a:cs typeface="Poppins" pitchFamily="2" charset="77"/>
              </a:rPr>
              <a:t>A</a:t>
            </a:r>
          </a:p>
        </p:txBody>
      </p:sp>
      <p:sp>
        <p:nvSpPr>
          <p:cNvPr id="10" name="Chevron 9">
            <a:extLst>
              <a:ext uri="{FF2B5EF4-FFF2-40B4-BE49-F238E27FC236}">
                <a16:creationId xmlns:a16="http://schemas.microsoft.com/office/drawing/2014/main" id="{DC594FB3-B1EF-C041-AAAD-C218501CEAE0}"/>
              </a:ext>
            </a:extLst>
          </p:cNvPr>
          <p:cNvSpPr/>
          <p:nvPr/>
        </p:nvSpPr>
        <p:spPr>
          <a:xfrm>
            <a:off x="17593507" y="6322423"/>
            <a:ext cx="5263318" cy="2743200"/>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TextBox 10">
            <a:extLst>
              <a:ext uri="{FF2B5EF4-FFF2-40B4-BE49-F238E27FC236}">
                <a16:creationId xmlns:a16="http://schemas.microsoft.com/office/drawing/2014/main" id="{5C4A7B77-A597-B646-AFB6-2CCA17965109}"/>
              </a:ext>
            </a:extLst>
          </p:cNvPr>
          <p:cNvSpPr txBox="1"/>
          <p:nvPr/>
        </p:nvSpPr>
        <p:spPr>
          <a:xfrm>
            <a:off x="19555752" y="6586027"/>
            <a:ext cx="1338829" cy="2215991"/>
          </a:xfrm>
          <a:prstGeom prst="rect">
            <a:avLst/>
          </a:prstGeom>
          <a:noFill/>
        </p:spPr>
        <p:txBody>
          <a:bodyPr wrap="none" rtlCol="0" anchor="ctr">
            <a:spAutoFit/>
          </a:bodyPr>
          <a:lstStyle/>
          <a:p>
            <a:pPr algn="ctr"/>
            <a:r>
              <a:rPr lang="en-US" sz="13800" b="1" dirty="0">
                <a:solidFill>
                  <a:schemeClr val="bg1"/>
                </a:solidFill>
                <a:latin typeface="Poppins" pitchFamily="2" charset="77"/>
                <a:cs typeface="Poppins" pitchFamily="2" charset="77"/>
              </a:rPr>
              <a:t>R</a:t>
            </a:r>
          </a:p>
        </p:txBody>
      </p:sp>
      <p:sp>
        <p:nvSpPr>
          <p:cNvPr id="13" name="TextBox 12">
            <a:extLst>
              <a:ext uri="{FF2B5EF4-FFF2-40B4-BE49-F238E27FC236}">
                <a16:creationId xmlns:a16="http://schemas.microsoft.com/office/drawing/2014/main" id="{E4265800-1E25-4440-BC64-230A55AD9894}"/>
              </a:ext>
            </a:extLst>
          </p:cNvPr>
          <p:cNvSpPr txBox="1"/>
          <p:nvPr/>
        </p:nvSpPr>
        <p:spPr>
          <a:xfrm>
            <a:off x="7975187" y="612372"/>
            <a:ext cx="842730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ADKAR INFOGRAPHIC</a:t>
            </a:r>
          </a:p>
        </p:txBody>
      </p:sp>
      <p:sp>
        <p:nvSpPr>
          <p:cNvPr id="14" name="TextBox 13">
            <a:extLst>
              <a:ext uri="{FF2B5EF4-FFF2-40B4-BE49-F238E27FC236}">
                <a16:creationId xmlns:a16="http://schemas.microsoft.com/office/drawing/2014/main" id="{03CC32D6-58DE-FD41-BD59-49B03052055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5" name="Rounded Rectangle 14">
            <a:extLst>
              <a:ext uri="{FF2B5EF4-FFF2-40B4-BE49-F238E27FC236}">
                <a16:creationId xmlns:a16="http://schemas.microsoft.com/office/drawing/2014/main" id="{523A46A7-E52E-3943-A624-F1938638A4BC}"/>
              </a:ext>
            </a:extLst>
          </p:cNvPr>
          <p:cNvSpPr/>
          <p:nvPr/>
        </p:nvSpPr>
        <p:spPr>
          <a:xfrm>
            <a:off x="1853421" y="9838600"/>
            <a:ext cx="4598125" cy="2336938"/>
          </a:xfrm>
          <a:prstGeom prst="roundRect">
            <a:avLst>
              <a:gd name="adj" fmla="val 758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Subtitle 2">
            <a:extLst>
              <a:ext uri="{FF2B5EF4-FFF2-40B4-BE49-F238E27FC236}">
                <a16:creationId xmlns:a16="http://schemas.microsoft.com/office/drawing/2014/main" id="{6B2B3119-EBBB-A44F-8BED-AC31012CE0A9}"/>
              </a:ext>
            </a:extLst>
          </p:cNvPr>
          <p:cNvSpPr txBox="1">
            <a:spLocks/>
          </p:cNvSpPr>
          <p:nvPr/>
        </p:nvSpPr>
        <p:spPr>
          <a:xfrm>
            <a:off x="2075488" y="10310980"/>
            <a:ext cx="4153989"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To create awareness of the need for change, you need everybody who is affected by</a:t>
            </a:r>
          </a:p>
        </p:txBody>
      </p:sp>
      <p:sp>
        <p:nvSpPr>
          <p:cNvPr id="21" name="Subtitle 2">
            <a:extLst>
              <a:ext uri="{FF2B5EF4-FFF2-40B4-BE49-F238E27FC236}">
                <a16:creationId xmlns:a16="http://schemas.microsoft.com/office/drawing/2014/main" id="{F86E0E52-71B1-D646-8F17-C45C23C77DFE}"/>
              </a:ext>
            </a:extLst>
          </p:cNvPr>
          <p:cNvSpPr txBox="1">
            <a:spLocks/>
          </p:cNvSpPr>
          <p:nvPr/>
        </p:nvSpPr>
        <p:spPr>
          <a:xfrm>
            <a:off x="10111828" y="10310980"/>
            <a:ext cx="4153989"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To create awareness of the need for change, you need everybody who is affected by</a:t>
            </a:r>
          </a:p>
        </p:txBody>
      </p:sp>
      <p:sp>
        <p:nvSpPr>
          <p:cNvPr id="22" name="Subtitle 2">
            <a:extLst>
              <a:ext uri="{FF2B5EF4-FFF2-40B4-BE49-F238E27FC236}">
                <a16:creationId xmlns:a16="http://schemas.microsoft.com/office/drawing/2014/main" id="{1853CFDC-4244-F546-B055-014151011A14}"/>
              </a:ext>
            </a:extLst>
          </p:cNvPr>
          <p:cNvSpPr txBox="1">
            <a:spLocks/>
          </p:cNvSpPr>
          <p:nvPr/>
        </p:nvSpPr>
        <p:spPr>
          <a:xfrm>
            <a:off x="18148173" y="10310980"/>
            <a:ext cx="4153989"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To create awareness of the need for change, you need everybody who is affected by</a:t>
            </a:r>
          </a:p>
        </p:txBody>
      </p:sp>
      <p:sp>
        <p:nvSpPr>
          <p:cNvPr id="23" name="Subtitle 2">
            <a:extLst>
              <a:ext uri="{FF2B5EF4-FFF2-40B4-BE49-F238E27FC236}">
                <a16:creationId xmlns:a16="http://schemas.microsoft.com/office/drawing/2014/main" id="{71322DFE-1110-F64A-B4FB-82F5B9A9C972}"/>
              </a:ext>
            </a:extLst>
          </p:cNvPr>
          <p:cNvSpPr txBox="1">
            <a:spLocks/>
          </p:cNvSpPr>
          <p:nvPr/>
        </p:nvSpPr>
        <p:spPr>
          <a:xfrm>
            <a:off x="14130001" y="3709416"/>
            <a:ext cx="4153989"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To create awareness of the need for change, you need everybody who is affected by</a:t>
            </a:r>
          </a:p>
        </p:txBody>
      </p:sp>
      <p:sp>
        <p:nvSpPr>
          <p:cNvPr id="24" name="Subtitle 2">
            <a:extLst>
              <a:ext uri="{FF2B5EF4-FFF2-40B4-BE49-F238E27FC236}">
                <a16:creationId xmlns:a16="http://schemas.microsoft.com/office/drawing/2014/main" id="{40CF134B-A806-0A4E-A7EA-B6FFA6997941}"/>
              </a:ext>
            </a:extLst>
          </p:cNvPr>
          <p:cNvSpPr txBox="1">
            <a:spLocks/>
          </p:cNvSpPr>
          <p:nvPr/>
        </p:nvSpPr>
        <p:spPr>
          <a:xfrm>
            <a:off x="6093658" y="3709416"/>
            <a:ext cx="4153989"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To create awareness of the need for change, you need everybody who is affected by</a:t>
            </a:r>
          </a:p>
        </p:txBody>
      </p:sp>
      <p:cxnSp>
        <p:nvCxnSpPr>
          <p:cNvPr id="30" name="Straight Connector 29">
            <a:extLst>
              <a:ext uri="{FF2B5EF4-FFF2-40B4-BE49-F238E27FC236}">
                <a16:creationId xmlns:a16="http://schemas.microsoft.com/office/drawing/2014/main" id="{23C6FE28-7082-7D40-832B-D7B6ED14C7FA}"/>
              </a:ext>
            </a:extLst>
          </p:cNvPr>
          <p:cNvCxnSpPr>
            <a:stCxn id="15" idx="0"/>
          </p:cNvCxnSpPr>
          <p:nvPr/>
        </p:nvCxnSpPr>
        <p:spPr>
          <a:xfrm flipH="1" flipV="1">
            <a:off x="4152482" y="9065623"/>
            <a:ext cx="2" cy="772977"/>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0948746-B013-E14E-8772-B6497C727512}"/>
              </a:ext>
            </a:extLst>
          </p:cNvPr>
          <p:cNvCxnSpPr/>
          <p:nvPr/>
        </p:nvCxnSpPr>
        <p:spPr>
          <a:xfrm flipH="1" flipV="1">
            <a:off x="7975185" y="5527118"/>
            <a:ext cx="2" cy="772977"/>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AE41E25-858E-6D43-8B7A-5F94CE66D71B}"/>
              </a:ext>
            </a:extLst>
          </p:cNvPr>
          <p:cNvCxnSpPr/>
          <p:nvPr/>
        </p:nvCxnSpPr>
        <p:spPr>
          <a:xfrm flipH="1" flipV="1">
            <a:off x="12188819" y="9065622"/>
            <a:ext cx="2" cy="772977"/>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11DE0F-CF69-3D4E-A86E-BFFCAEDEBC1A}"/>
              </a:ext>
            </a:extLst>
          </p:cNvPr>
          <p:cNvCxnSpPr/>
          <p:nvPr/>
        </p:nvCxnSpPr>
        <p:spPr>
          <a:xfrm flipH="1" flipV="1">
            <a:off x="16206994" y="5571958"/>
            <a:ext cx="2" cy="772977"/>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7B3872C-A997-8343-B3F2-293C24C5881D}"/>
              </a:ext>
            </a:extLst>
          </p:cNvPr>
          <p:cNvCxnSpPr/>
          <p:nvPr/>
        </p:nvCxnSpPr>
        <p:spPr>
          <a:xfrm flipH="1" flipV="1">
            <a:off x="20225156" y="9065701"/>
            <a:ext cx="2" cy="772977"/>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31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8447B13F-C56B-C241-A4F4-7EF62FCD1512}"/>
              </a:ext>
            </a:extLst>
          </p:cNvPr>
          <p:cNvSpPr txBox="1"/>
          <p:nvPr/>
        </p:nvSpPr>
        <p:spPr>
          <a:xfrm>
            <a:off x="7975187" y="612372"/>
            <a:ext cx="842730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ADKAR INFOGRAPHIC</a:t>
            </a:r>
          </a:p>
        </p:txBody>
      </p:sp>
      <p:sp>
        <p:nvSpPr>
          <p:cNvPr id="27" name="TextBox 26">
            <a:extLst>
              <a:ext uri="{FF2B5EF4-FFF2-40B4-BE49-F238E27FC236}">
                <a16:creationId xmlns:a16="http://schemas.microsoft.com/office/drawing/2014/main" id="{E509C878-6295-6541-9907-59E06726CAD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 name="Rectangle 1">
            <a:extLst>
              <a:ext uri="{FF2B5EF4-FFF2-40B4-BE49-F238E27FC236}">
                <a16:creationId xmlns:a16="http://schemas.microsoft.com/office/drawing/2014/main" id="{0BFFEC83-856D-1245-9197-88D9AD11CDE0}"/>
              </a:ext>
            </a:extLst>
          </p:cNvPr>
          <p:cNvSpPr/>
          <p:nvPr/>
        </p:nvSpPr>
        <p:spPr>
          <a:xfrm>
            <a:off x="9986137" y="2606040"/>
            <a:ext cx="1783080" cy="1783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Rectangle 2">
            <a:extLst>
              <a:ext uri="{FF2B5EF4-FFF2-40B4-BE49-F238E27FC236}">
                <a16:creationId xmlns:a16="http://schemas.microsoft.com/office/drawing/2014/main" id="{78D4FC2D-1906-9A42-AE47-28E640747EFA}"/>
              </a:ext>
            </a:extLst>
          </p:cNvPr>
          <p:cNvSpPr/>
          <p:nvPr/>
        </p:nvSpPr>
        <p:spPr>
          <a:xfrm>
            <a:off x="9986137" y="4754880"/>
            <a:ext cx="1783080" cy="1783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Rectangle 3">
            <a:extLst>
              <a:ext uri="{FF2B5EF4-FFF2-40B4-BE49-F238E27FC236}">
                <a16:creationId xmlns:a16="http://schemas.microsoft.com/office/drawing/2014/main" id="{105144B8-CA83-CF46-A320-EA7AE2DFD90C}"/>
              </a:ext>
            </a:extLst>
          </p:cNvPr>
          <p:cNvSpPr/>
          <p:nvPr/>
        </p:nvSpPr>
        <p:spPr>
          <a:xfrm>
            <a:off x="9986137" y="6903720"/>
            <a:ext cx="1783080" cy="1783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9C96125C-FD1E-E644-9445-459F15B4D847}"/>
              </a:ext>
            </a:extLst>
          </p:cNvPr>
          <p:cNvSpPr/>
          <p:nvPr/>
        </p:nvSpPr>
        <p:spPr>
          <a:xfrm>
            <a:off x="9986137" y="9052560"/>
            <a:ext cx="1783080" cy="1783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A37F364B-D327-9C45-B476-882A58F15C52}"/>
              </a:ext>
            </a:extLst>
          </p:cNvPr>
          <p:cNvSpPr/>
          <p:nvPr/>
        </p:nvSpPr>
        <p:spPr>
          <a:xfrm>
            <a:off x="9986137" y="11201400"/>
            <a:ext cx="1783080" cy="1783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TextBox 6">
            <a:extLst>
              <a:ext uri="{FF2B5EF4-FFF2-40B4-BE49-F238E27FC236}">
                <a16:creationId xmlns:a16="http://schemas.microsoft.com/office/drawing/2014/main" id="{8C7D951A-0ACE-A64F-A89A-040C493389F7}"/>
              </a:ext>
            </a:extLst>
          </p:cNvPr>
          <p:cNvSpPr txBox="1"/>
          <p:nvPr/>
        </p:nvSpPr>
        <p:spPr>
          <a:xfrm>
            <a:off x="10241926" y="2612275"/>
            <a:ext cx="1271502"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A</a:t>
            </a:r>
          </a:p>
        </p:txBody>
      </p:sp>
      <p:sp>
        <p:nvSpPr>
          <p:cNvPr id="8" name="TextBox 7">
            <a:extLst>
              <a:ext uri="{FF2B5EF4-FFF2-40B4-BE49-F238E27FC236}">
                <a16:creationId xmlns:a16="http://schemas.microsoft.com/office/drawing/2014/main" id="{1435A645-18C0-9F48-84FD-6F5AE7F93EEF}"/>
              </a:ext>
            </a:extLst>
          </p:cNvPr>
          <p:cNvSpPr txBox="1"/>
          <p:nvPr/>
        </p:nvSpPr>
        <p:spPr>
          <a:xfrm>
            <a:off x="10249140" y="4761115"/>
            <a:ext cx="1257074"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D</a:t>
            </a:r>
          </a:p>
        </p:txBody>
      </p:sp>
      <p:sp>
        <p:nvSpPr>
          <p:cNvPr id="9" name="TextBox 8">
            <a:extLst>
              <a:ext uri="{FF2B5EF4-FFF2-40B4-BE49-F238E27FC236}">
                <a16:creationId xmlns:a16="http://schemas.microsoft.com/office/drawing/2014/main" id="{E1AE717F-EB0B-1840-B276-EE0207E2395B}"/>
              </a:ext>
            </a:extLst>
          </p:cNvPr>
          <p:cNvSpPr txBox="1"/>
          <p:nvPr/>
        </p:nvSpPr>
        <p:spPr>
          <a:xfrm>
            <a:off x="10271581" y="6909956"/>
            <a:ext cx="1212191"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K</a:t>
            </a:r>
          </a:p>
        </p:txBody>
      </p:sp>
      <p:sp>
        <p:nvSpPr>
          <p:cNvPr id="10" name="TextBox 9">
            <a:extLst>
              <a:ext uri="{FF2B5EF4-FFF2-40B4-BE49-F238E27FC236}">
                <a16:creationId xmlns:a16="http://schemas.microsoft.com/office/drawing/2014/main" id="{583F6A62-D4CD-794B-893D-26A1E57A69C5}"/>
              </a:ext>
            </a:extLst>
          </p:cNvPr>
          <p:cNvSpPr txBox="1"/>
          <p:nvPr/>
        </p:nvSpPr>
        <p:spPr>
          <a:xfrm>
            <a:off x="10241926" y="9058796"/>
            <a:ext cx="1271502"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A</a:t>
            </a:r>
          </a:p>
        </p:txBody>
      </p:sp>
      <p:sp>
        <p:nvSpPr>
          <p:cNvPr id="11" name="TextBox 10">
            <a:extLst>
              <a:ext uri="{FF2B5EF4-FFF2-40B4-BE49-F238E27FC236}">
                <a16:creationId xmlns:a16="http://schemas.microsoft.com/office/drawing/2014/main" id="{D8542003-79B8-664F-B964-77DBE80E3DB0}"/>
              </a:ext>
            </a:extLst>
          </p:cNvPr>
          <p:cNvSpPr txBox="1"/>
          <p:nvPr/>
        </p:nvSpPr>
        <p:spPr>
          <a:xfrm>
            <a:off x="10304443" y="11207635"/>
            <a:ext cx="1146468"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R</a:t>
            </a:r>
          </a:p>
        </p:txBody>
      </p:sp>
      <p:sp>
        <p:nvSpPr>
          <p:cNvPr id="12" name="Rectangle 11">
            <a:extLst>
              <a:ext uri="{FF2B5EF4-FFF2-40B4-BE49-F238E27FC236}">
                <a16:creationId xmlns:a16="http://schemas.microsoft.com/office/drawing/2014/main" id="{6CF04D2A-3F47-0845-9C46-DDFC312CC871}"/>
              </a:ext>
            </a:extLst>
          </p:cNvPr>
          <p:cNvSpPr/>
          <p:nvPr/>
        </p:nvSpPr>
        <p:spPr>
          <a:xfrm>
            <a:off x="11776431" y="2606040"/>
            <a:ext cx="8438922" cy="178308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ectangle 12">
            <a:extLst>
              <a:ext uri="{FF2B5EF4-FFF2-40B4-BE49-F238E27FC236}">
                <a16:creationId xmlns:a16="http://schemas.microsoft.com/office/drawing/2014/main" id="{B6CB3DE2-A5A1-8646-A472-BAAD38E62340}"/>
              </a:ext>
            </a:extLst>
          </p:cNvPr>
          <p:cNvSpPr/>
          <p:nvPr/>
        </p:nvSpPr>
        <p:spPr>
          <a:xfrm>
            <a:off x="11776431" y="4754880"/>
            <a:ext cx="8438922" cy="178308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Rectangle 13">
            <a:extLst>
              <a:ext uri="{FF2B5EF4-FFF2-40B4-BE49-F238E27FC236}">
                <a16:creationId xmlns:a16="http://schemas.microsoft.com/office/drawing/2014/main" id="{66438F7A-5D0D-1149-9DF7-70E3713B930A}"/>
              </a:ext>
            </a:extLst>
          </p:cNvPr>
          <p:cNvSpPr/>
          <p:nvPr/>
        </p:nvSpPr>
        <p:spPr>
          <a:xfrm>
            <a:off x="11776431" y="6903720"/>
            <a:ext cx="8438922" cy="178308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Rectangle 14">
            <a:extLst>
              <a:ext uri="{FF2B5EF4-FFF2-40B4-BE49-F238E27FC236}">
                <a16:creationId xmlns:a16="http://schemas.microsoft.com/office/drawing/2014/main" id="{898D4D4A-E636-FB4B-A0A9-A5249B7778E9}"/>
              </a:ext>
            </a:extLst>
          </p:cNvPr>
          <p:cNvSpPr/>
          <p:nvPr/>
        </p:nvSpPr>
        <p:spPr>
          <a:xfrm>
            <a:off x="11776431" y="9052560"/>
            <a:ext cx="8438922" cy="178308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Rectangle 15">
            <a:extLst>
              <a:ext uri="{FF2B5EF4-FFF2-40B4-BE49-F238E27FC236}">
                <a16:creationId xmlns:a16="http://schemas.microsoft.com/office/drawing/2014/main" id="{EBB70AA2-20FA-724E-AEF3-942F64217B98}"/>
              </a:ext>
            </a:extLst>
          </p:cNvPr>
          <p:cNvSpPr/>
          <p:nvPr/>
        </p:nvSpPr>
        <p:spPr>
          <a:xfrm>
            <a:off x="11776431" y="11201400"/>
            <a:ext cx="8438922" cy="178308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TextBox 16">
            <a:extLst>
              <a:ext uri="{FF2B5EF4-FFF2-40B4-BE49-F238E27FC236}">
                <a16:creationId xmlns:a16="http://schemas.microsoft.com/office/drawing/2014/main" id="{EF59DCDA-CDF1-674A-AFB9-160CDD563B43}"/>
              </a:ext>
            </a:extLst>
          </p:cNvPr>
          <p:cNvSpPr txBox="1"/>
          <p:nvPr/>
        </p:nvSpPr>
        <p:spPr>
          <a:xfrm>
            <a:off x="12445137" y="2958971"/>
            <a:ext cx="7050328" cy="1077218"/>
          </a:xfrm>
          <a:prstGeom prst="rect">
            <a:avLst/>
          </a:prstGeom>
          <a:noFill/>
        </p:spPr>
        <p:txBody>
          <a:bodyPr wrap="square" rtlCol="0" anchor="ctr">
            <a:spAutoFit/>
          </a:bodyPr>
          <a:lstStyle/>
          <a:p>
            <a:pPr algn="ctr"/>
            <a:r>
              <a:rPr lang="en-US" sz="3200" b="1" dirty="0">
                <a:latin typeface="Poppins" pitchFamily="2" charset="77"/>
                <a:cs typeface="Poppins" pitchFamily="2" charset="77"/>
              </a:rPr>
              <a:t>AWARENESS: OF THE NEED FOR CHANGE</a:t>
            </a:r>
          </a:p>
        </p:txBody>
      </p:sp>
      <p:sp>
        <p:nvSpPr>
          <p:cNvPr id="18" name="TextBox 17">
            <a:extLst>
              <a:ext uri="{FF2B5EF4-FFF2-40B4-BE49-F238E27FC236}">
                <a16:creationId xmlns:a16="http://schemas.microsoft.com/office/drawing/2014/main" id="{C3126E6A-BDEE-5644-BB97-F31DD68DB979}"/>
              </a:ext>
            </a:extLst>
          </p:cNvPr>
          <p:cNvSpPr txBox="1"/>
          <p:nvPr/>
        </p:nvSpPr>
        <p:spPr>
          <a:xfrm>
            <a:off x="12445137" y="5354032"/>
            <a:ext cx="7050328" cy="584775"/>
          </a:xfrm>
          <a:prstGeom prst="rect">
            <a:avLst/>
          </a:prstGeom>
          <a:noFill/>
        </p:spPr>
        <p:txBody>
          <a:bodyPr wrap="square" rtlCol="0" anchor="ctr">
            <a:spAutoFit/>
          </a:bodyPr>
          <a:lstStyle/>
          <a:p>
            <a:pPr algn="ctr"/>
            <a:r>
              <a:rPr lang="en-US" sz="3200" b="1" dirty="0">
                <a:latin typeface="Poppins" pitchFamily="2" charset="77"/>
                <a:cs typeface="Poppins" pitchFamily="2" charset="77"/>
              </a:rPr>
              <a:t>DESIRE: TO SUPPORT THE CHANGE</a:t>
            </a:r>
          </a:p>
        </p:txBody>
      </p:sp>
      <p:sp>
        <p:nvSpPr>
          <p:cNvPr id="19" name="TextBox 18">
            <a:extLst>
              <a:ext uri="{FF2B5EF4-FFF2-40B4-BE49-F238E27FC236}">
                <a16:creationId xmlns:a16="http://schemas.microsoft.com/office/drawing/2014/main" id="{18A66613-C716-7442-BF15-C97225B8202E}"/>
              </a:ext>
            </a:extLst>
          </p:cNvPr>
          <p:cNvSpPr txBox="1"/>
          <p:nvPr/>
        </p:nvSpPr>
        <p:spPr>
          <a:xfrm>
            <a:off x="12445137" y="7256651"/>
            <a:ext cx="7050328" cy="1077218"/>
          </a:xfrm>
          <a:prstGeom prst="rect">
            <a:avLst/>
          </a:prstGeom>
          <a:noFill/>
        </p:spPr>
        <p:txBody>
          <a:bodyPr wrap="square" rtlCol="0" anchor="ctr">
            <a:spAutoFit/>
          </a:bodyPr>
          <a:lstStyle/>
          <a:p>
            <a:pPr algn="ctr"/>
            <a:r>
              <a:rPr lang="en-US" sz="3200" b="1" dirty="0">
                <a:latin typeface="Poppins" pitchFamily="2" charset="77"/>
                <a:cs typeface="Poppins" pitchFamily="2" charset="77"/>
              </a:rPr>
              <a:t>KNOWLEDGE: OF HOW TO CHANGE</a:t>
            </a:r>
          </a:p>
        </p:txBody>
      </p:sp>
      <p:sp>
        <p:nvSpPr>
          <p:cNvPr id="20" name="TextBox 19">
            <a:extLst>
              <a:ext uri="{FF2B5EF4-FFF2-40B4-BE49-F238E27FC236}">
                <a16:creationId xmlns:a16="http://schemas.microsoft.com/office/drawing/2014/main" id="{996BCB7B-9B39-2C4B-96EE-C8363655F3B1}"/>
              </a:ext>
            </a:extLst>
          </p:cNvPr>
          <p:cNvSpPr txBox="1"/>
          <p:nvPr/>
        </p:nvSpPr>
        <p:spPr>
          <a:xfrm>
            <a:off x="12445137" y="9405491"/>
            <a:ext cx="7050328" cy="1077218"/>
          </a:xfrm>
          <a:prstGeom prst="rect">
            <a:avLst/>
          </a:prstGeom>
          <a:noFill/>
        </p:spPr>
        <p:txBody>
          <a:bodyPr wrap="square" rtlCol="0" anchor="ctr">
            <a:spAutoFit/>
          </a:bodyPr>
          <a:lstStyle/>
          <a:p>
            <a:pPr algn="ctr"/>
            <a:r>
              <a:rPr lang="en-US" sz="3200" b="1" dirty="0">
                <a:latin typeface="Poppins" pitchFamily="2" charset="77"/>
                <a:cs typeface="Poppins" pitchFamily="2" charset="77"/>
              </a:rPr>
              <a:t>ABILITY: TO DEMONSTRATE SKILLS AND BEHAVIORS</a:t>
            </a:r>
          </a:p>
        </p:txBody>
      </p:sp>
      <p:sp>
        <p:nvSpPr>
          <p:cNvPr id="21" name="TextBox 20">
            <a:extLst>
              <a:ext uri="{FF2B5EF4-FFF2-40B4-BE49-F238E27FC236}">
                <a16:creationId xmlns:a16="http://schemas.microsoft.com/office/drawing/2014/main" id="{076ACD7B-2D5E-784A-BDBB-A21019B27819}"/>
              </a:ext>
            </a:extLst>
          </p:cNvPr>
          <p:cNvSpPr txBox="1"/>
          <p:nvPr/>
        </p:nvSpPr>
        <p:spPr>
          <a:xfrm>
            <a:off x="12445138" y="11554331"/>
            <a:ext cx="7050328" cy="1077218"/>
          </a:xfrm>
          <a:prstGeom prst="rect">
            <a:avLst/>
          </a:prstGeom>
          <a:noFill/>
        </p:spPr>
        <p:txBody>
          <a:bodyPr wrap="square" rtlCol="0" anchor="ctr">
            <a:spAutoFit/>
          </a:bodyPr>
          <a:lstStyle/>
          <a:p>
            <a:pPr algn="ctr"/>
            <a:r>
              <a:rPr lang="en-US" sz="3200" b="1" dirty="0">
                <a:latin typeface="Poppins" pitchFamily="2" charset="77"/>
                <a:cs typeface="Poppins" pitchFamily="2" charset="77"/>
              </a:rPr>
              <a:t>REINFORCEMENT: TO MAKE CHANGES STICK</a:t>
            </a:r>
          </a:p>
        </p:txBody>
      </p:sp>
      <p:sp>
        <p:nvSpPr>
          <p:cNvPr id="23" name="Striped Right Arrow 22">
            <a:extLst>
              <a:ext uri="{FF2B5EF4-FFF2-40B4-BE49-F238E27FC236}">
                <a16:creationId xmlns:a16="http://schemas.microsoft.com/office/drawing/2014/main" id="{8E6C7DD4-2061-FC48-88C6-A8183A9A0F9C}"/>
              </a:ext>
            </a:extLst>
          </p:cNvPr>
          <p:cNvSpPr/>
          <p:nvPr/>
        </p:nvSpPr>
        <p:spPr>
          <a:xfrm rot="5400000">
            <a:off x="6094372" y="3680461"/>
            <a:ext cx="3931921" cy="1783082"/>
          </a:xfrm>
          <a:prstGeom prst="stripedRightArrow">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Striped Right Arrow 23">
            <a:extLst>
              <a:ext uri="{FF2B5EF4-FFF2-40B4-BE49-F238E27FC236}">
                <a16:creationId xmlns:a16="http://schemas.microsoft.com/office/drawing/2014/main" id="{B7FF8030-5164-4749-AE20-1BB41CD351F8}"/>
              </a:ext>
            </a:extLst>
          </p:cNvPr>
          <p:cNvSpPr/>
          <p:nvPr/>
        </p:nvSpPr>
        <p:spPr>
          <a:xfrm rot="5400000">
            <a:off x="6643011" y="7429500"/>
            <a:ext cx="2834640" cy="1783080"/>
          </a:xfrm>
          <a:prstGeom prst="stripedRightArrow">
            <a:avLst/>
          </a:prstGeom>
          <a:gradFill>
            <a:gsLst>
              <a:gs pos="0">
                <a:schemeClr val="accent3"/>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Striped Right Arrow 24">
            <a:extLst>
              <a:ext uri="{FF2B5EF4-FFF2-40B4-BE49-F238E27FC236}">
                <a16:creationId xmlns:a16="http://schemas.microsoft.com/office/drawing/2014/main" id="{6B1A5325-9596-0E4B-BB12-DFD015ADECBF}"/>
              </a:ext>
            </a:extLst>
          </p:cNvPr>
          <p:cNvSpPr/>
          <p:nvPr/>
        </p:nvSpPr>
        <p:spPr>
          <a:xfrm rot="5400000">
            <a:off x="6643011" y="10675620"/>
            <a:ext cx="2834640" cy="1783080"/>
          </a:xfrm>
          <a:prstGeom prst="stripedRightArrow">
            <a:avLst/>
          </a:prstGeom>
          <a:gradFill>
            <a:gsLst>
              <a:gs pos="0">
                <a:schemeClr val="accent4"/>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TextBox 27">
            <a:extLst>
              <a:ext uri="{FF2B5EF4-FFF2-40B4-BE49-F238E27FC236}">
                <a16:creationId xmlns:a16="http://schemas.microsoft.com/office/drawing/2014/main" id="{A6E3F4BF-62B0-E140-9525-C8111C79D6FF}"/>
              </a:ext>
            </a:extLst>
          </p:cNvPr>
          <p:cNvSpPr txBox="1"/>
          <p:nvPr/>
        </p:nvSpPr>
        <p:spPr>
          <a:xfrm>
            <a:off x="4759729" y="4279614"/>
            <a:ext cx="2093842" cy="584775"/>
          </a:xfrm>
          <a:prstGeom prst="rect">
            <a:avLst/>
          </a:prstGeom>
          <a:noFill/>
        </p:spPr>
        <p:txBody>
          <a:bodyPr wrap="none" rtlCol="0" anchor="ctr">
            <a:spAutoFit/>
          </a:bodyPr>
          <a:lstStyle/>
          <a:p>
            <a:pPr algn="r"/>
            <a:r>
              <a:rPr lang="en-US" sz="3200" b="1" dirty="0">
                <a:solidFill>
                  <a:schemeClr val="tx2"/>
                </a:solidFill>
                <a:latin typeface="Poppins" pitchFamily="2" charset="77"/>
                <a:cs typeface="Poppins" pitchFamily="2" charset="77"/>
              </a:rPr>
              <a:t>CURRENT</a:t>
            </a:r>
          </a:p>
        </p:txBody>
      </p:sp>
      <p:sp>
        <p:nvSpPr>
          <p:cNvPr id="29" name="TextBox 28">
            <a:extLst>
              <a:ext uri="{FF2B5EF4-FFF2-40B4-BE49-F238E27FC236}">
                <a16:creationId xmlns:a16="http://schemas.microsoft.com/office/drawing/2014/main" id="{B650C03C-1931-D54E-BD6A-9DFFE72E1806}"/>
              </a:ext>
            </a:extLst>
          </p:cNvPr>
          <p:cNvSpPr txBox="1"/>
          <p:nvPr/>
        </p:nvSpPr>
        <p:spPr>
          <a:xfrm>
            <a:off x="4177837" y="8028651"/>
            <a:ext cx="2675734" cy="584775"/>
          </a:xfrm>
          <a:prstGeom prst="rect">
            <a:avLst/>
          </a:prstGeom>
          <a:noFill/>
        </p:spPr>
        <p:txBody>
          <a:bodyPr wrap="none" rtlCol="0" anchor="ctr">
            <a:spAutoFit/>
          </a:bodyPr>
          <a:lstStyle/>
          <a:p>
            <a:pPr algn="r"/>
            <a:r>
              <a:rPr lang="en-US" sz="3200" b="1" dirty="0">
                <a:solidFill>
                  <a:schemeClr val="tx2"/>
                </a:solidFill>
                <a:latin typeface="Poppins" pitchFamily="2" charset="77"/>
                <a:cs typeface="Poppins" pitchFamily="2" charset="77"/>
              </a:rPr>
              <a:t>TRANSITION</a:t>
            </a:r>
          </a:p>
        </p:txBody>
      </p:sp>
      <p:sp>
        <p:nvSpPr>
          <p:cNvPr id="30" name="TextBox 29">
            <a:extLst>
              <a:ext uri="{FF2B5EF4-FFF2-40B4-BE49-F238E27FC236}">
                <a16:creationId xmlns:a16="http://schemas.microsoft.com/office/drawing/2014/main" id="{55FAC4BC-2E26-2440-B9C7-DDB1204E5E53}"/>
              </a:ext>
            </a:extLst>
          </p:cNvPr>
          <p:cNvSpPr txBox="1"/>
          <p:nvPr/>
        </p:nvSpPr>
        <p:spPr>
          <a:xfrm>
            <a:off x="5136433" y="11261943"/>
            <a:ext cx="1717138" cy="584775"/>
          </a:xfrm>
          <a:prstGeom prst="rect">
            <a:avLst/>
          </a:prstGeom>
          <a:noFill/>
        </p:spPr>
        <p:txBody>
          <a:bodyPr wrap="none" rtlCol="0" anchor="ctr">
            <a:spAutoFit/>
          </a:bodyPr>
          <a:lstStyle/>
          <a:p>
            <a:pPr algn="r"/>
            <a:r>
              <a:rPr lang="en-US" sz="3200" b="1" dirty="0">
                <a:solidFill>
                  <a:schemeClr val="tx2"/>
                </a:solidFill>
                <a:latin typeface="Poppins" pitchFamily="2" charset="77"/>
                <a:cs typeface="Poppins" pitchFamily="2" charset="77"/>
              </a:rPr>
              <a:t>FUTURE</a:t>
            </a:r>
          </a:p>
        </p:txBody>
      </p:sp>
    </p:spTree>
    <p:extLst>
      <p:ext uri="{BB962C8B-B14F-4D97-AF65-F5344CB8AC3E}">
        <p14:creationId xmlns:p14="http://schemas.microsoft.com/office/powerpoint/2010/main" val="14908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a:extLst>
              <a:ext uri="{FF2B5EF4-FFF2-40B4-BE49-F238E27FC236}">
                <a16:creationId xmlns:a16="http://schemas.microsoft.com/office/drawing/2014/main" id="{4A13A5BA-125A-BE4F-91C2-BE6BC378CB0C}"/>
              </a:ext>
            </a:extLst>
          </p:cNvPr>
          <p:cNvSpPr/>
          <p:nvPr/>
        </p:nvSpPr>
        <p:spPr>
          <a:xfrm>
            <a:off x="18682828" y="3434545"/>
            <a:ext cx="4121976" cy="6831671"/>
          </a:xfrm>
          <a:prstGeom prst="roundRect">
            <a:avLst>
              <a:gd name="adj" fmla="val 6980"/>
            </a:avLst>
          </a:prstGeom>
          <a:solidFill>
            <a:schemeClr val="bg2"/>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Rounded Rectangle 36">
            <a:extLst>
              <a:ext uri="{FF2B5EF4-FFF2-40B4-BE49-F238E27FC236}">
                <a16:creationId xmlns:a16="http://schemas.microsoft.com/office/drawing/2014/main" id="{465C68CF-30DC-6040-8065-2623CF881EA7}"/>
              </a:ext>
            </a:extLst>
          </p:cNvPr>
          <p:cNvSpPr/>
          <p:nvPr/>
        </p:nvSpPr>
        <p:spPr>
          <a:xfrm>
            <a:off x="14405332" y="3434545"/>
            <a:ext cx="4121976" cy="6831671"/>
          </a:xfrm>
          <a:prstGeom prst="roundRect">
            <a:avLst>
              <a:gd name="adj" fmla="val 6980"/>
            </a:avLst>
          </a:prstGeom>
          <a:solidFill>
            <a:schemeClr val="bg2"/>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6" name="Rounded Rectangle 35">
            <a:extLst>
              <a:ext uri="{FF2B5EF4-FFF2-40B4-BE49-F238E27FC236}">
                <a16:creationId xmlns:a16="http://schemas.microsoft.com/office/drawing/2014/main" id="{CA20BBDC-7C26-9944-B691-3E6974BD7D8D}"/>
              </a:ext>
            </a:extLst>
          </p:cNvPr>
          <p:cNvSpPr/>
          <p:nvPr/>
        </p:nvSpPr>
        <p:spPr>
          <a:xfrm>
            <a:off x="10127836" y="3434546"/>
            <a:ext cx="4121976" cy="6831671"/>
          </a:xfrm>
          <a:prstGeom prst="roundRect">
            <a:avLst>
              <a:gd name="adj" fmla="val 6980"/>
            </a:avLst>
          </a:prstGeom>
          <a:solidFill>
            <a:schemeClr val="bg2"/>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Rounded Rectangle 34">
            <a:extLst>
              <a:ext uri="{FF2B5EF4-FFF2-40B4-BE49-F238E27FC236}">
                <a16:creationId xmlns:a16="http://schemas.microsoft.com/office/drawing/2014/main" id="{04862A88-6B15-994C-B908-386633871E53}"/>
              </a:ext>
            </a:extLst>
          </p:cNvPr>
          <p:cNvSpPr/>
          <p:nvPr/>
        </p:nvSpPr>
        <p:spPr>
          <a:xfrm>
            <a:off x="5848044" y="3434546"/>
            <a:ext cx="4121976" cy="6831671"/>
          </a:xfrm>
          <a:prstGeom prst="roundRect">
            <a:avLst>
              <a:gd name="adj" fmla="val 6980"/>
            </a:avLst>
          </a:prstGeom>
          <a:solidFill>
            <a:schemeClr val="bg2"/>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4" name="Rounded Rectangle 33">
            <a:extLst>
              <a:ext uri="{FF2B5EF4-FFF2-40B4-BE49-F238E27FC236}">
                <a16:creationId xmlns:a16="http://schemas.microsoft.com/office/drawing/2014/main" id="{E53BF0CE-228F-9D42-9C7F-E9238599A1BB}"/>
              </a:ext>
            </a:extLst>
          </p:cNvPr>
          <p:cNvSpPr/>
          <p:nvPr/>
        </p:nvSpPr>
        <p:spPr>
          <a:xfrm>
            <a:off x="1562956" y="3434546"/>
            <a:ext cx="4121976" cy="6831671"/>
          </a:xfrm>
          <a:prstGeom prst="roundRect">
            <a:avLst>
              <a:gd name="adj" fmla="val 6980"/>
            </a:avLst>
          </a:prstGeom>
          <a:solidFill>
            <a:schemeClr val="bg2"/>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ectangle 6">
            <a:extLst>
              <a:ext uri="{FF2B5EF4-FFF2-40B4-BE49-F238E27FC236}">
                <a16:creationId xmlns:a16="http://schemas.microsoft.com/office/drawing/2014/main" id="{8CC2E8E5-17CD-6844-B87B-BB7B653156D0}"/>
              </a:ext>
            </a:extLst>
          </p:cNvPr>
          <p:cNvSpPr/>
          <p:nvPr/>
        </p:nvSpPr>
        <p:spPr>
          <a:xfrm>
            <a:off x="1520825" y="11469742"/>
            <a:ext cx="4206239" cy="13130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ectangle 7">
            <a:extLst>
              <a:ext uri="{FF2B5EF4-FFF2-40B4-BE49-F238E27FC236}">
                <a16:creationId xmlns:a16="http://schemas.microsoft.com/office/drawing/2014/main" id="{9A116486-83FA-5747-95AE-6A009F6AB119}"/>
              </a:ext>
            </a:extLst>
          </p:cNvPr>
          <p:cNvSpPr/>
          <p:nvPr/>
        </p:nvSpPr>
        <p:spPr>
          <a:xfrm>
            <a:off x="5803263" y="11469742"/>
            <a:ext cx="4206239" cy="13130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ectangle 8">
            <a:extLst>
              <a:ext uri="{FF2B5EF4-FFF2-40B4-BE49-F238E27FC236}">
                <a16:creationId xmlns:a16="http://schemas.microsoft.com/office/drawing/2014/main" id="{AF359227-3C70-4C47-968F-CB20DFFE2C31}"/>
              </a:ext>
            </a:extLst>
          </p:cNvPr>
          <p:cNvSpPr/>
          <p:nvPr/>
        </p:nvSpPr>
        <p:spPr>
          <a:xfrm>
            <a:off x="10085706" y="11469742"/>
            <a:ext cx="4206239" cy="131301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ectangle 9">
            <a:extLst>
              <a:ext uri="{FF2B5EF4-FFF2-40B4-BE49-F238E27FC236}">
                <a16:creationId xmlns:a16="http://schemas.microsoft.com/office/drawing/2014/main" id="{8F1DF201-F6F7-4447-B292-5489099A3D88}"/>
              </a:ext>
            </a:extLst>
          </p:cNvPr>
          <p:cNvSpPr/>
          <p:nvPr/>
        </p:nvSpPr>
        <p:spPr>
          <a:xfrm>
            <a:off x="14368148" y="11464527"/>
            <a:ext cx="4206239" cy="1313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ectangle 10">
            <a:extLst>
              <a:ext uri="{FF2B5EF4-FFF2-40B4-BE49-F238E27FC236}">
                <a16:creationId xmlns:a16="http://schemas.microsoft.com/office/drawing/2014/main" id="{3EA4CC32-9C37-2B4A-887A-ED20A55AF103}"/>
              </a:ext>
            </a:extLst>
          </p:cNvPr>
          <p:cNvSpPr/>
          <p:nvPr/>
        </p:nvSpPr>
        <p:spPr>
          <a:xfrm>
            <a:off x="18650585" y="11464527"/>
            <a:ext cx="4206239" cy="13130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TextBox 11">
            <a:extLst>
              <a:ext uri="{FF2B5EF4-FFF2-40B4-BE49-F238E27FC236}">
                <a16:creationId xmlns:a16="http://schemas.microsoft.com/office/drawing/2014/main" id="{E859EBC9-30BD-7543-ADB6-DC96407C5A54}"/>
              </a:ext>
            </a:extLst>
          </p:cNvPr>
          <p:cNvSpPr txBox="1"/>
          <p:nvPr/>
        </p:nvSpPr>
        <p:spPr>
          <a:xfrm>
            <a:off x="2293746" y="11833859"/>
            <a:ext cx="274466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AWARENESS</a:t>
            </a:r>
          </a:p>
        </p:txBody>
      </p:sp>
      <p:sp>
        <p:nvSpPr>
          <p:cNvPr id="13" name="TextBox 12">
            <a:extLst>
              <a:ext uri="{FF2B5EF4-FFF2-40B4-BE49-F238E27FC236}">
                <a16:creationId xmlns:a16="http://schemas.microsoft.com/office/drawing/2014/main" id="{0E8823AA-3163-E045-ABF7-F974E3FD8798}"/>
              </a:ext>
            </a:extLst>
          </p:cNvPr>
          <p:cNvSpPr txBox="1"/>
          <p:nvPr/>
        </p:nvSpPr>
        <p:spPr>
          <a:xfrm>
            <a:off x="7123156" y="11833859"/>
            <a:ext cx="1566455"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DESIRE</a:t>
            </a:r>
          </a:p>
        </p:txBody>
      </p:sp>
      <p:sp>
        <p:nvSpPr>
          <p:cNvPr id="14" name="TextBox 13">
            <a:extLst>
              <a:ext uri="{FF2B5EF4-FFF2-40B4-BE49-F238E27FC236}">
                <a16:creationId xmlns:a16="http://schemas.microsoft.com/office/drawing/2014/main" id="{5FF8CDDC-BBA7-6347-BED9-09145ACF5E91}"/>
              </a:ext>
            </a:extLst>
          </p:cNvPr>
          <p:cNvSpPr txBox="1"/>
          <p:nvPr/>
        </p:nvSpPr>
        <p:spPr>
          <a:xfrm>
            <a:off x="10798061" y="11833859"/>
            <a:ext cx="278153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KNOWLEDGE</a:t>
            </a:r>
          </a:p>
        </p:txBody>
      </p:sp>
      <p:sp>
        <p:nvSpPr>
          <p:cNvPr id="15" name="TextBox 14">
            <a:extLst>
              <a:ext uri="{FF2B5EF4-FFF2-40B4-BE49-F238E27FC236}">
                <a16:creationId xmlns:a16="http://schemas.microsoft.com/office/drawing/2014/main" id="{6BAE1AA6-3BF0-5940-AB82-02EB00F75D8C}"/>
              </a:ext>
            </a:extLst>
          </p:cNvPr>
          <p:cNvSpPr txBox="1"/>
          <p:nvPr/>
        </p:nvSpPr>
        <p:spPr>
          <a:xfrm>
            <a:off x="15613500" y="11828644"/>
            <a:ext cx="1715534"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ABILITY</a:t>
            </a:r>
          </a:p>
        </p:txBody>
      </p:sp>
      <p:sp>
        <p:nvSpPr>
          <p:cNvPr id="16" name="TextBox 15">
            <a:extLst>
              <a:ext uri="{FF2B5EF4-FFF2-40B4-BE49-F238E27FC236}">
                <a16:creationId xmlns:a16="http://schemas.microsoft.com/office/drawing/2014/main" id="{32EED56B-E1BB-1941-92DC-34865C980731}"/>
              </a:ext>
            </a:extLst>
          </p:cNvPr>
          <p:cNvSpPr txBox="1"/>
          <p:nvPr/>
        </p:nvSpPr>
        <p:spPr>
          <a:xfrm>
            <a:off x="18952571" y="11826798"/>
            <a:ext cx="3602269"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REINFORCEMENT</a:t>
            </a:r>
          </a:p>
        </p:txBody>
      </p:sp>
      <p:sp>
        <p:nvSpPr>
          <p:cNvPr id="17" name="TextBox 16">
            <a:extLst>
              <a:ext uri="{FF2B5EF4-FFF2-40B4-BE49-F238E27FC236}">
                <a16:creationId xmlns:a16="http://schemas.microsoft.com/office/drawing/2014/main" id="{52E270F5-EE87-9642-8073-23BFDEBEF969}"/>
              </a:ext>
            </a:extLst>
          </p:cNvPr>
          <p:cNvSpPr txBox="1"/>
          <p:nvPr/>
        </p:nvSpPr>
        <p:spPr>
          <a:xfrm>
            <a:off x="7975187" y="612372"/>
            <a:ext cx="842730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ADKAR INFOGRAPHIC</a:t>
            </a:r>
          </a:p>
        </p:txBody>
      </p:sp>
      <p:sp>
        <p:nvSpPr>
          <p:cNvPr id="18" name="TextBox 17">
            <a:extLst>
              <a:ext uri="{FF2B5EF4-FFF2-40B4-BE49-F238E27FC236}">
                <a16:creationId xmlns:a16="http://schemas.microsoft.com/office/drawing/2014/main" id="{B44A1522-527A-844D-BD42-7332DD91858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9" name="Triangle 18">
            <a:extLst>
              <a:ext uri="{FF2B5EF4-FFF2-40B4-BE49-F238E27FC236}">
                <a16:creationId xmlns:a16="http://schemas.microsoft.com/office/drawing/2014/main" id="{84EF69E3-FBA3-D449-BC5F-71BEF69ED197}"/>
              </a:ext>
            </a:extLst>
          </p:cNvPr>
          <p:cNvSpPr/>
          <p:nvPr/>
        </p:nvSpPr>
        <p:spPr>
          <a:xfrm>
            <a:off x="2566599" y="10820020"/>
            <a:ext cx="2198955" cy="46766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Triangle 19">
            <a:extLst>
              <a:ext uri="{FF2B5EF4-FFF2-40B4-BE49-F238E27FC236}">
                <a16:creationId xmlns:a16="http://schemas.microsoft.com/office/drawing/2014/main" id="{1D420F88-B2F2-6444-94A2-2AEDDDF12D23}"/>
              </a:ext>
            </a:extLst>
          </p:cNvPr>
          <p:cNvSpPr/>
          <p:nvPr/>
        </p:nvSpPr>
        <p:spPr>
          <a:xfrm>
            <a:off x="6806904" y="10820020"/>
            <a:ext cx="2198955" cy="46766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Triangle 20">
            <a:extLst>
              <a:ext uri="{FF2B5EF4-FFF2-40B4-BE49-F238E27FC236}">
                <a16:creationId xmlns:a16="http://schemas.microsoft.com/office/drawing/2014/main" id="{C0D4E431-87F5-0044-A84E-7F55C741775B}"/>
              </a:ext>
            </a:extLst>
          </p:cNvPr>
          <p:cNvSpPr/>
          <p:nvPr/>
        </p:nvSpPr>
        <p:spPr>
          <a:xfrm>
            <a:off x="11089347" y="10820020"/>
            <a:ext cx="2198955" cy="46766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Triangle 21">
            <a:extLst>
              <a:ext uri="{FF2B5EF4-FFF2-40B4-BE49-F238E27FC236}">
                <a16:creationId xmlns:a16="http://schemas.microsoft.com/office/drawing/2014/main" id="{85F2CC0C-7FB9-804A-BDB9-B165CD7A6659}"/>
              </a:ext>
            </a:extLst>
          </p:cNvPr>
          <p:cNvSpPr/>
          <p:nvPr/>
        </p:nvSpPr>
        <p:spPr>
          <a:xfrm>
            <a:off x="15371793" y="10820020"/>
            <a:ext cx="2198955" cy="46766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Triangle 22">
            <a:extLst>
              <a:ext uri="{FF2B5EF4-FFF2-40B4-BE49-F238E27FC236}">
                <a16:creationId xmlns:a16="http://schemas.microsoft.com/office/drawing/2014/main" id="{D7A445C8-0A68-8C40-979C-4A389624E551}"/>
              </a:ext>
            </a:extLst>
          </p:cNvPr>
          <p:cNvSpPr/>
          <p:nvPr/>
        </p:nvSpPr>
        <p:spPr>
          <a:xfrm>
            <a:off x="19654226" y="10820020"/>
            <a:ext cx="2198955" cy="467664"/>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TextBox 23">
            <a:extLst>
              <a:ext uri="{FF2B5EF4-FFF2-40B4-BE49-F238E27FC236}">
                <a16:creationId xmlns:a16="http://schemas.microsoft.com/office/drawing/2014/main" id="{FCBE79A9-BC24-0C47-AD6E-552CCE240A04}"/>
              </a:ext>
            </a:extLst>
          </p:cNvPr>
          <p:cNvSpPr txBox="1"/>
          <p:nvPr/>
        </p:nvSpPr>
        <p:spPr>
          <a:xfrm>
            <a:off x="2879189" y="4048203"/>
            <a:ext cx="1489510" cy="2215991"/>
          </a:xfrm>
          <a:prstGeom prst="rect">
            <a:avLst/>
          </a:prstGeom>
          <a:noFill/>
        </p:spPr>
        <p:txBody>
          <a:bodyPr wrap="none" rtlCol="0" anchor="ctr">
            <a:spAutoFit/>
          </a:bodyPr>
          <a:lstStyle/>
          <a:p>
            <a:pPr algn="ctr"/>
            <a:r>
              <a:rPr lang="en-US" sz="13800" b="1" dirty="0">
                <a:solidFill>
                  <a:schemeClr val="accent1"/>
                </a:solidFill>
                <a:latin typeface="Poppins" pitchFamily="2" charset="77"/>
                <a:cs typeface="Poppins" pitchFamily="2" charset="77"/>
              </a:rPr>
              <a:t>A</a:t>
            </a:r>
          </a:p>
        </p:txBody>
      </p:sp>
      <p:sp>
        <p:nvSpPr>
          <p:cNvPr id="25" name="TextBox 24">
            <a:extLst>
              <a:ext uri="{FF2B5EF4-FFF2-40B4-BE49-F238E27FC236}">
                <a16:creationId xmlns:a16="http://schemas.microsoft.com/office/drawing/2014/main" id="{D052C388-15DE-9648-A880-C3E06B6A7FCA}"/>
              </a:ext>
            </a:extLst>
          </p:cNvPr>
          <p:cNvSpPr txBox="1"/>
          <p:nvPr/>
        </p:nvSpPr>
        <p:spPr>
          <a:xfrm>
            <a:off x="7170442" y="4048203"/>
            <a:ext cx="1471878" cy="2215991"/>
          </a:xfrm>
          <a:prstGeom prst="rect">
            <a:avLst/>
          </a:prstGeom>
          <a:noFill/>
        </p:spPr>
        <p:txBody>
          <a:bodyPr wrap="none" rtlCol="0" anchor="ctr">
            <a:spAutoFit/>
          </a:bodyPr>
          <a:lstStyle/>
          <a:p>
            <a:pPr algn="ctr"/>
            <a:r>
              <a:rPr lang="en-US" sz="13800" b="1" dirty="0">
                <a:solidFill>
                  <a:schemeClr val="accent2"/>
                </a:solidFill>
                <a:latin typeface="Poppins" pitchFamily="2" charset="77"/>
                <a:cs typeface="Poppins" pitchFamily="2" charset="77"/>
              </a:rPr>
              <a:t>D</a:t>
            </a:r>
          </a:p>
        </p:txBody>
      </p:sp>
      <p:sp>
        <p:nvSpPr>
          <p:cNvPr id="26" name="TextBox 25">
            <a:extLst>
              <a:ext uri="{FF2B5EF4-FFF2-40B4-BE49-F238E27FC236}">
                <a16:creationId xmlns:a16="http://schemas.microsoft.com/office/drawing/2014/main" id="{F84AC4D5-1819-D74B-9B3B-DC40DBC9DC88}"/>
              </a:ext>
            </a:extLst>
          </p:cNvPr>
          <p:cNvSpPr txBox="1"/>
          <p:nvPr/>
        </p:nvSpPr>
        <p:spPr>
          <a:xfrm>
            <a:off x="11480137" y="4048203"/>
            <a:ext cx="1417376" cy="2215991"/>
          </a:xfrm>
          <a:prstGeom prst="rect">
            <a:avLst/>
          </a:prstGeom>
          <a:noFill/>
        </p:spPr>
        <p:txBody>
          <a:bodyPr wrap="none" rtlCol="0" anchor="ctr">
            <a:spAutoFit/>
          </a:bodyPr>
          <a:lstStyle/>
          <a:p>
            <a:pPr algn="ctr"/>
            <a:r>
              <a:rPr lang="en-US" sz="13800" b="1" dirty="0">
                <a:solidFill>
                  <a:schemeClr val="accent3"/>
                </a:solidFill>
                <a:latin typeface="Poppins" pitchFamily="2" charset="77"/>
                <a:cs typeface="Poppins" pitchFamily="2" charset="77"/>
              </a:rPr>
              <a:t>K</a:t>
            </a:r>
          </a:p>
        </p:txBody>
      </p:sp>
      <p:sp>
        <p:nvSpPr>
          <p:cNvPr id="27" name="TextBox 26">
            <a:extLst>
              <a:ext uri="{FF2B5EF4-FFF2-40B4-BE49-F238E27FC236}">
                <a16:creationId xmlns:a16="http://schemas.microsoft.com/office/drawing/2014/main" id="{FCE064F1-DE78-8A41-9CDD-09B14A4F716C}"/>
              </a:ext>
            </a:extLst>
          </p:cNvPr>
          <p:cNvSpPr txBox="1"/>
          <p:nvPr/>
        </p:nvSpPr>
        <p:spPr>
          <a:xfrm>
            <a:off x="15726512" y="4048203"/>
            <a:ext cx="1489510" cy="2215991"/>
          </a:xfrm>
          <a:prstGeom prst="rect">
            <a:avLst/>
          </a:prstGeom>
          <a:noFill/>
        </p:spPr>
        <p:txBody>
          <a:bodyPr wrap="none" rtlCol="0" anchor="ctr">
            <a:spAutoFit/>
          </a:bodyPr>
          <a:lstStyle/>
          <a:p>
            <a:pPr algn="ctr"/>
            <a:r>
              <a:rPr lang="en-US" sz="13800" b="1" dirty="0">
                <a:solidFill>
                  <a:schemeClr val="accent4"/>
                </a:solidFill>
                <a:latin typeface="Poppins" pitchFamily="2" charset="77"/>
                <a:cs typeface="Poppins" pitchFamily="2" charset="77"/>
              </a:rPr>
              <a:t>A</a:t>
            </a:r>
          </a:p>
        </p:txBody>
      </p:sp>
      <p:sp>
        <p:nvSpPr>
          <p:cNvPr id="28" name="TextBox 27">
            <a:extLst>
              <a:ext uri="{FF2B5EF4-FFF2-40B4-BE49-F238E27FC236}">
                <a16:creationId xmlns:a16="http://schemas.microsoft.com/office/drawing/2014/main" id="{3FB8C6A1-1BDE-A043-AB88-7EEC8CC8E9F2}"/>
              </a:ext>
            </a:extLst>
          </p:cNvPr>
          <p:cNvSpPr txBox="1"/>
          <p:nvPr/>
        </p:nvSpPr>
        <p:spPr>
          <a:xfrm>
            <a:off x="20084288" y="4048203"/>
            <a:ext cx="1338829" cy="2215991"/>
          </a:xfrm>
          <a:prstGeom prst="rect">
            <a:avLst/>
          </a:prstGeom>
          <a:noFill/>
        </p:spPr>
        <p:txBody>
          <a:bodyPr wrap="none" rtlCol="0" anchor="ctr">
            <a:spAutoFit/>
          </a:bodyPr>
          <a:lstStyle/>
          <a:p>
            <a:pPr algn="ctr"/>
            <a:r>
              <a:rPr lang="en-US" sz="13800" b="1" dirty="0">
                <a:solidFill>
                  <a:schemeClr val="accent5"/>
                </a:solidFill>
                <a:latin typeface="Poppins" pitchFamily="2" charset="77"/>
                <a:cs typeface="Poppins" pitchFamily="2" charset="77"/>
              </a:rPr>
              <a:t>R</a:t>
            </a:r>
          </a:p>
        </p:txBody>
      </p:sp>
      <p:sp>
        <p:nvSpPr>
          <p:cNvPr id="29" name="Subtitle 2">
            <a:extLst>
              <a:ext uri="{FF2B5EF4-FFF2-40B4-BE49-F238E27FC236}">
                <a16:creationId xmlns:a16="http://schemas.microsoft.com/office/drawing/2014/main" id="{233A91D4-443D-E143-9F61-F5C4C21A8A0A}"/>
              </a:ext>
            </a:extLst>
          </p:cNvPr>
          <p:cNvSpPr txBox="1">
            <a:spLocks/>
          </p:cNvSpPr>
          <p:nvPr/>
        </p:nvSpPr>
        <p:spPr>
          <a:xfrm>
            <a:off x="1783345" y="6036174"/>
            <a:ext cx="3681198"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It’s important to realize that by implementing change, you require employees to step outside of their comfort zone. They aren’t going to do so willingly unless you can.</a:t>
            </a:r>
          </a:p>
        </p:txBody>
      </p:sp>
      <p:sp>
        <p:nvSpPr>
          <p:cNvPr id="30" name="Subtitle 2">
            <a:extLst>
              <a:ext uri="{FF2B5EF4-FFF2-40B4-BE49-F238E27FC236}">
                <a16:creationId xmlns:a16="http://schemas.microsoft.com/office/drawing/2014/main" id="{1CE15D13-66BB-8C4B-9532-68C17FAB38E3}"/>
              </a:ext>
            </a:extLst>
          </p:cNvPr>
          <p:cNvSpPr txBox="1">
            <a:spLocks/>
          </p:cNvSpPr>
          <p:nvPr/>
        </p:nvSpPr>
        <p:spPr>
          <a:xfrm>
            <a:off x="6065785" y="6036174"/>
            <a:ext cx="3681198"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Understanding that there’s a need for change and wanting change to happen are two different things. When people honestly want to see positive change, they’ll go.</a:t>
            </a:r>
          </a:p>
        </p:txBody>
      </p:sp>
      <p:sp>
        <p:nvSpPr>
          <p:cNvPr id="31" name="Subtitle 2">
            <a:extLst>
              <a:ext uri="{FF2B5EF4-FFF2-40B4-BE49-F238E27FC236}">
                <a16:creationId xmlns:a16="http://schemas.microsoft.com/office/drawing/2014/main" id="{19A01F71-7516-334B-A3F7-D8D7957A2F21}"/>
              </a:ext>
            </a:extLst>
          </p:cNvPr>
          <p:cNvSpPr txBox="1">
            <a:spLocks/>
          </p:cNvSpPr>
          <p:nvPr/>
        </p:nvSpPr>
        <p:spPr>
          <a:xfrm>
            <a:off x="10348226" y="6036174"/>
            <a:ext cx="3681198"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There’s no point in trying to implement change unless the people whose jobs are changing know how to get things done. Getting through this step could be as simple as.</a:t>
            </a:r>
          </a:p>
        </p:txBody>
      </p:sp>
      <p:sp>
        <p:nvSpPr>
          <p:cNvPr id="32" name="Subtitle 2">
            <a:extLst>
              <a:ext uri="{FF2B5EF4-FFF2-40B4-BE49-F238E27FC236}">
                <a16:creationId xmlns:a16="http://schemas.microsoft.com/office/drawing/2014/main" id="{F8B66DC9-0919-B84E-8F13-FD39907CF326}"/>
              </a:ext>
            </a:extLst>
          </p:cNvPr>
          <p:cNvSpPr txBox="1">
            <a:spLocks/>
          </p:cNvSpPr>
          <p:nvPr/>
        </p:nvSpPr>
        <p:spPr>
          <a:xfrm>
            <a:off x="14625721" y="6036174"/>
            <a:ext cx="3681198"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Knowing how to do something doesn’t necessarily mean that you can do it in practice. Here’s a simple example. When you were a kid, you knew that to ride a.</a:t>
            </a:r>
          </a:p>
        </p:txBody>
      </p:sp>
      <p:sp>
        <p:nvSpPr>
          <p:cNvPr id="33" name="Subtitle 2">
            <a:extLst>
              <a:ext uri="{FF2B5EF4-FFF2-40B4-BE49-F238E27FC236}">
                <a16:creationId xmlns:a16="http://schemas.microsoft.com/office/drawing/2014/main" id="{E084E90C-4DEA-4D4F-A3C5-CAFC242CDFC0}"/>
              </a:ext>
            </a:extLst>
          </p:cNvPr>
          <p:cNvSpPr txBox="1">
            <a:spLocks/>
          </p:cNvSpPr>
          <p:nvPr/>
        </p:nvSpPr>
        <p:spPr>
          <a:xfrm>
            <a:off x="18903216" y="6036174"/>
            <a:ext cx="3681198"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During this stage, you should also be on the lookout for areas where the new process isn’t serving you or is demotivating your staff. For instance, if you’ve. </a:t>
            </a:r>
          </a:p>
        </p:txBody>
      </p:sp>
    </p:spTree>
    <p:extLst>
      <p:ext uri="{BB962C8B-B14F-4D97-AF65-F5344CB8AC3E}">
        <p14:creationId xmlns:p14="http://schemas.microsoft.com/office/powerpoint/2010/main" val="376391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7DA86E-7379-1E4F-BE28-FDAEA2263B1D}"/>
              </a:ext>
            </a:extLst>
          </p:cNvPr>
          <p:cNvGrpSpPr/>
          <p:nvPr/>
        </p:nvGrpSpPr>
        <p:grpSpPr>
          <a:xfrm>
            <a:off x="2050473" y="4048203"/>
            <a:ext cx="3227506" cy="3191257"/>
            <a:chOff x="2050473" y="4048203"/>
            <a:chExt cx="3227506" cy="3191257"/>
          </a:xfrm>
        </p:grpSpPr>
        <p:sp>
          <p:nvSpPr>
            <p:cNvPr id="3" name="Half Frame 2">
              <a:extLst>
                <a:ext uri="{FF2B5EF4-FFF2-40B4-BE49-F238E27FC236}">
                  <a16:creationId xmlns:a16="http://schemas.microsoft.com/office/drawing/2014/main" id="{FDC8D732-26F6-8B43-9B83-A5D53D3254D7}"/>
                </a:ext>
              </a:extLst>
            </p:cNvPr>
            <p:cNvSpPr/>
            <p:nvPr/>
          </p:nvSpPr>
          <p:spPr>
            <a:xfrm>
              <a:off x="2050473" y="4048203"/>
              <a:ext cx="3017615" cy="3017615"/>
            </a:xfrm>
            <a:prstGeom prst="halfFrame">
              <a:avLst>
                <a:gd name="adj1" fmla="val 10277"/>
                <a:gd name="adj2" fmla="val 1093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4" name="Half Frame 3">
              <a:extLst>
                <a:ext uri="{FF2B5EF4-FFF2-40B4-BE49-F238E27FC236}">
                  <a16:creationId xmlns:a16="http://schemas.microsoft.com/office/drawing/2014/main" id="{8D507C4B-BE9B-194D-8F10-C5B63019E26C}"/>
                </a:ext>
              </a:extLst>
            </p:cNvPr>
            <p:cNvSpPr/>
            <p:nvPr/>
          </p:nvSpPr>
          <p:spPr>
            <a:xfrm rot="10800000">
              <a:off x="2260364" y="4221845"/>
              <a:ext cx="3017615" cy="3017615"/>
            </a:xfrm>
            <a:prstGeom prst="halfFrame">
              <a:avLst>
                <a:gd name="adj1" fmla="val 10277"/>
                <a:gd name="adj2" fmla="val 1093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grpSp>
      <p:grpSp>
        <p:nvGrpSpPr>
          <p:cNvPr id="18" name="Group 17">
            <a:extLst>
              <a:ext uri="{FF2B5EF4-FFF2-40B4-BE49-F238E27FC236}">
                <a16:creationId xmlns:a16="http://schemas.microsoft.com/office/drawing/2014/main" id="{B705C450-75F2-0546-B74F-9177C0DAD9AE}"/>
              </a:ext>
            </a:extLst>
          </p:cNvPr>
          <p:cNvGrpSpPr/>
          <p:nvPr/>
        </p:nvGrpSpPr>
        <p:grpSpPr>
          <a:xfrm>
            <a:off x="10575072" y="4048203"/>
            <a:ext cx="3227506" cy="3191257"/>
            <a:chOff x="2050473" y="4048203"/>
            <a:chExt cx="3227506" cy="3191257"/>
          </a:xfrm>
          <a:solidFill>
            <a:schemeClr val="accent3"/>
          </a:solidFill>
        </p:grpSpPr>
        <p:sp>
          <p:nvSpPr>
            <p:cNvPr id="19" name="Half Frame 18">
              <a:extLst>
                <a:ext uri="{FF2B5EF4-FFF2-40B4-BE49-F238E27FC236}">
                  <a16:creationId xmlns:a16="http://schemas.microsoft.com/office/drawing/2014/main" id="{92108E56-E3CA-5942-98F8-1497A8C1ED03}"/>
                </a:ext>
              </a:extLst>
            </p:cNvPr>
            <p:cNvSpPr/>
            <p:nvPr/>
          </p:nvSpPr>
          <p:spPr>
            <a:xfrm>
              <a:off x="2050473" y="4048203"/>
              <a:ext cx="3017615" cy="3017615"/>
            </a:xfrm>
            <a:prstGeom prst="halfFrame">
              <a:avLst>
                <a:gd name="adj1" fmla="val 10277"/>
                <a:gd name="adj2" fmla="val 109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20" name="Half Frame 19">
              <a:extLst>
                <a:ext uri="{FF2B5EF4-FFF2-40B4-BE49-F238E27FC236}">
                  <a16:creationId xmlns:a16="http://schemas.microsoft.com/office/drawing/2014/main" id="{7D900E3B-81D5-5043-A1B0-C7F9223351E2}"/>
                </a:ext>
              </a:extLst>
            </p:cNvPr>
            <p:cNvSpPr/>
            <p:nvPr/>
          </p:nvSpPr>
          <p:spPr>
            <a:xfrm rot="10800000">
              <a:off x="2260364" y="4221845"/>
              <a:ext cx="3017615" cy="3017615"/>
            </a:xfrm>
            <a:prstGeom prst="halfFrame">
              <a:avLst>
                <a:gd name="adj1" fmla="val 10277"/>
                <a:gd name="adj2" fmla="val 109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grpSp>
      <p:grpSp>
        <p:nvGrpSpPr>
          <p:cNvPr id="21" name="Group 20">
            <a:extLst>
              <a:ext uri="{FF2B5EF4-FFF2-40B4-BE49-F238E27FC236}">
                <a16:creationId xmlns:a16="http://schemas.microsoft.com/office/drawing/2014/main" id="{6ED80BB1-C344-1A47-B480-4658A6994C30}"/>
              </a:ext>
            </a:extLst>
          </p:cNvPr>
          <p:cNvGrpSpPr/>
          <p:nvPr/>
        </p:nvGrpSpPr>
        <p:grpSpPr>
          <a:xfrm>
            <a:off x="18889780" y="4048203"/>
            <a:ext cx="3227506" cy="3191257"/>
            <a:chOff x="2050473" y="4048203"/>
            <a:chExt cx="3227506" cy="3191257"/>
          </a:xfrm>
          <a:solidFill>
            <a:schemeClr val="accent5"/>
          </a:solidFill>
        </p:grpSpPr>
        <p:sp>
          <p:nvSpPr>
            <p:cNvPr id="22" name="Half Frame 21">
              <a:extLst>
                <a:ext uri="{FF2B5EF4-FFF2-40B4-BE49-F238E27FC236}">
                  <a16:creationId xmlns:a16="http://schemas.microsoft.com/office/drawing/2014/main" id="{63FBBF2B-06E6-CB4C-A1DD-DF44A2153D57}"/>
                </a:ext>
              </a:extLst>
            </p:cNvPr>
            <p:cNvSpPr/>
            <p:nvPr/>
          </p:nvSpPr>
          <p:spPr>
            <a:xfrm>
              <a:off x="2050473" y="4048203"/>
              <a:ext cx="3017615" cy="3017615"/>
            </a:xfrm>
            <a:prstGeom prst="halfFrame">
              <a:avLst>
                <a:gd name="adj1" fmla="val 10277"/>
                <a:gd name="adj2" fmla="val 109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23" name="Half Frame 22">
              <a:extLst>
                <a:ext uri="{FF2B5EF4-FFF2-40B4-BE49-F238E27FC236}">
                  <a16:creationId xmlns:a16="http://schemas.microsoft.com/office/drawing/2014/main" id="{92855C97-5A7E-8C4B-A109-EF83A2000FC0}"/>
                </a:ext>
              </a:extLst>
            </p:cNvPr>
            <p:cNvSpPr/>
            <p:nvPr/>
          </p:nvSpPr>
          <p:spPr>
            <a:xfrm rot="10800000">
              <a:off x="2260364" y="4221845"/>
              <a:ext cx="3017615" cy="3017615"/>
            </a:xfrm>
            <a:prstGeom prst="halfFrame">
              <a:avLst>
                <a:gd name="adj1" fmla="val 10277"/>
                <a:gd name="adj2" fmla="val 109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grpSp>
      <p:grpSp>
        <p:nvGrpSpPr>
          <p:cNvPr id="24" name="Group 23">
            <a:extLst>
              <a:ext uri="{FF2B5EF4-FFF2-40B4-BE49-F238E27FC236}">
                <a16:creationId xmlns:a16="http://schemas.microsoft.com/office/drawing/2014/main" id="{4501FAD7-8A91-8641-B61D-B437D665F7D4}"/>
              </a:ext>
            </a:extLst>
          </p:cNvPr>
          <p:cNvGrpSpPr/>
          <p:nvPr/>
        </p:nvGrpSpPr>
        <p:grpSpPr>
          <a:xfrm>
            <a:off x="14732426" y="4048203"/>
            <a:ext cx="3227506" cy="3191257"/>
            <a:chOff x="2050473" y="4048203"/>
            <a:chExt cx="3227506" cy="3191257"/>
          </a:xfrm>
          <a:solidFill>
            <a:schemeClr val="accent4"/>
          </a:solidFill>
        </p:grpSpPr>
        <p:sp>
          <p:nvSpPr>
            <p:cNvPr id="25" name="Half Frame 24">
              <a:extLst>
                <a:ext uri="{FF2B5EF4-FFF2-40B4-BE49-F238E27FC236}">
                  <a16:creationId xmlns:a16="http://schemas.microsoft.com/office/drawing/2014/main" id="{F23E598F-2951-AF46-884A-A1E006A3BF8B}"/>
                </a:ext>
              </a:extLst>
            </p:cNvPr>
            <p:cNvSpPr/>
            <p:nvPr/>
          </p:nvSpPr>
          <p:spPr>
            <a:xfrm>
              <a:off x="2050473" y="4048203"/>
              <a:ext cx="3017615" cy="3017615"/>
            </a:xfrm>
            <a:prstGeom prst="halfFrame">
              <a:avLst>
                <a:gd name="adj1" fmla="val 10277"/>
                <a:gd name="adj2" fmla="val 109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26" name="Half Frame 25">
              <a:extLst>
                <a:ext uri="{FF2B5EF4-FFF2-40B4-BE49-F238E27FC236}">
                  <a16:creationId xmlns:a16="http://schemas.microsoft.com/office/drawing/2014/main" id="{87CB2072-CC23-654C-ACA2-429063740E66}"/>
                </a:ext>
              </a:extLst>
            </p:cNvPr>
            <p:cNvSpPr/>
            <p:nvPr/>
          </p:nvSpPr>
          <p:spPr>
            <a:xfrm rot="10800000">
              <a:off x="2260364" y="4221845"/>
              <a:ext cx="3017615" cy="3017615"/>
            </a:xfrm>
            <a:prstGeom prst="halfFrame">
              <a:avLst>
                <a:gd name="adj1" fmla="val 10277"/>
                <a:gd name="adj2" fmla="val 109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grpSp>
      <p:grpSp>
        <p:nvGrpSpPr>
          <p:cNvPr id="27" name="Group 26">
            <a:extLst>
              <a:ext uri="{FF2B5EF4-FFF2-40B4-BE49-F238E27FC236}">
                <a16:creationId xmlns:a16="http://schemas.microsoft.com/office/drawing/2014/main" id="{07994D58-503C-DA48-BFB1-C2DB451B3A56}"/>
              </a:ext>
            </a:extLst>
          </p:cNvPr>
          <p:cNvGrpSpPr/>
          <p:nvPr/>
        </p:nvGrpSpPr>
        <p:grpSpPr>
          <a:xfrm>
            <a:off x="6312772" y="4048203"/>
            <a:ext cx="3227506" cy="3191257"/>
            <a:chOff x="2050473" y="4048203"/>
            <a:chExt cx="3227506" cy="3191257"/>
          </a:xfrm>
          <a:solidFill>
            <a:schemeClr val="accent2"/>
          </a:solidFill>
        </p:grpSpPr>
        <p:sp>
          <p:nvSpPr>
            <p:cNvPr id="28" name="Half Frame 27">
              <a:extLst>
                <a:ext uri="{FF2B5EF4-FFF2-40B4-BE49-F238E27FC236}">
                  <a16:creationId xmlns:a16="http://schemas.microsoft.com/office/drawing/2014/main" id="{EFF7DC7D-3E1C-8E42-ABD3-AE2D483E5AE6}"/>
                </a:ext>
              </a:extLst>
            </p:cNvPr>
            <p:cNvSpPr/>
            <p:nvPr/>
          </p:nvSpPr>
          <p:spPr>
            <a:xfrm>
              <a:off x="2050473" y="4048203"/>
              <a:ext cx="3017615" cy="3017615"/>
            </a:xfrm>
            <a:prstGeom prst="halfFrame">
              <a:avLst>
                <a:gd name="adj1" fmla="val 10277"/>
                <a:gd name="adj2" fmla="val 109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29" name="Half Frame 28">
              <a:extLst>
                <a:ext uri="{FF2B5EF4-FFF2-40B4-BE49-F238E27FC236}">
                  <a16:creationId xmlns:a16="http://schemas.microsoft.com/office/drawing/2014/main" id="{88609998-392C-6E4D-9A28-1B545B2187E4}"/>
                </a:ext>
              </a:extLst>
            </p:cNvPr>
            <p:cNvSpPr/>
            <p:nvPr/>
          </p:nvSpPr>
          <p:spPr>
            <a:xfrm rot="10800000">
              <a:off x="2260364" y="4221845"/>
              <a:ext cx="3017615" cy="3017615"/>
            </a:xfrm>
            <a:prstGeom prst="halfFrame">
              <a:avLst>
                <a:gd name="adj1" fmla="val 10277"/>
                <a:gd name="adj2" fmla="val 109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grpSp>
      <p:sp>
        <p:nvSpPr>
          <p:cNvPr id="30" name="Freeform 29">
            <a:extLst>
              <a:ext uri="{FF2B5EF4-FFF2-40B4-BE49-F238E27FC236}">
                <a16:creationId xmlns:a16="http://schemas.microsoft.com/office/drawing/2014/main" id="{7FA9D689-A5B7-E143-8559-2F34453FA226}"/>
              </a:ext>
            </a:extLst>
          </p:cNvPr>
          <p:cNvSpPr>
            <a:spLocks noChangeAspect="1" noChangeArrowheads="1"/>
          </p:cNvSpPr>
          <p:nvPr/>
        </p:nvSpPr>
        <p:spPr bwMode="auto">
          <a:xfrm>
            <a:off x="15669714" y="4962498"/>
            <a:ext cx="1351806" cy="1353540"/>
          </a:xfrm>
          <a:custGeom>
            <a:avLst/>
            <a:gdLst>
              <a:gd name="connsiteX0" fmla="*/ 509588 w 1145140"/>
              <a:gd name="connsiteY0" fmla="*/ 613568 h 1146608"/>
              <a:gd name="connsiteX1" fmla="*/ 525002 w 1145140"/>
              <a:gd name="connsiteY1" fmla="*/ 619969 h 1146608"/>
              <a:gd name="connsiteX2" fmla="*/ 531455 w 1145140"/>
              <a:gd name="connsiteY2" fmla="*/ 635615 h 1146608"/>
              <a:gd name="connsiteX3" fmla="*/ 525002 w 1145140"/>
              <a:gd name="connsiteY3" fmla="*/ 651262 h 1146608"/>
              <a:gd name="connsiteX4" fmla="*/ 509588 w 1145140"/>
              <a:gd name="connsiteY4" fmla="*/ 657663 h 1146608"/>
              <a:gd name="connsiteX5" fmla="*/ 493816 w 1145140"/>
              <a:gd name="connsiteY5" fmla="*/ 651262 h 1146608"/>
              <a:gd name="connsiteX6" fmla="*/ 487363 w 1145140"/>
              <a:gd name="connsiteY6" fmla="*/ 635615 h 1146608"/>
              <a:gd name="connsiteX7" fmla="*/ 493816 w 1145140"/>
              <a:gd name="connsiteY7" fmla="*/ 619969 h 1146608"/>
              <a:gd name="connsiteX8" fmla="*/ 509588 w 1145140"/>
              <a:gd name="connsiteY8" fmla="*/ 613568 h 1146608"/>
              <a:gd name="connsiteX9" fmla="*/ 511833 w 1145140"/>
              <a:gd name="connsiteY9" fmla="*/ 503279 h 1146608"/>
              <a:gd name="connsiteX10" fmla="*/ 382644 w 1145140"/>
              <a:gd name="connsiteY10" fmla="*/ 633188 h 1146608"/>
              <a:gd name="connsiteX11" fmla="*/ 511833 w 1145140"/>
              <a:gd name="connsiteY11" fmla="*/ 763096 h 1146608"/>
              <a:gd name="connsiteX12" fmla="*/ 641741 w 1145140"/>
              <a:gd name="connsiteY12" fmla="*/ 633188 h 1146608"/>
              <a:gd name="connsiteX13" fmla="*/ 617991 w 1145140"/>
              <a:gd name="connsiteY13" fmla="*/ 558697 h 1146608"/>
              <a:gd name="connsiteX14" fmla="*/ 578407 w 1145140"/>
              <a:gd name="connsiteY14" fmla="*/ 598281 h 1146608"/>
              <a:gd name="connsiteX15" fmla="*/ 562573 w 1145140"/>
              <a:gd name="connsiteY15" fmla="*/ 604759 h 1146608"/>
              <a:gd name="connsiteX16" fmla="*/ 546739 w 1145140"/>
              <a:gd name="connsiteY16" fmla="*/ 598281 h 1146608"/>
              <a:gd name="connsiteX17" fmla="*/ 546739 w 1145140"/>
              <a:gd name="connsiteY17" fmla="*/ 566614 h 1146608"/>
              <a:gd name="connsiteX18" fmla="*/ 586683 w 1145140"/>
              <a:gd name="connsiteY18" fmla="*/ 527030 h 1146608"/>
              <a:gd name="connsiteX19" fmla="*/ 511833 w 1145140"/>
              <a:gd name="connsiteY19" fmla="*/ 503279 h 1146608"/>
              <a:gd name="connsiteX20" fmla="*/ 310177 w 1145140"/>
              <a:gd name="connsiteY20" fmla="*/ 407770 h 1146608"/>
              <a:gd name="connsiteX21" fmla="*/ 325982 w 1145140"/>
              <a:gd name="connsiteY21" fmla="*/ 414264 h 1146608"/>
              <a:gd name="connsiteX22" fmla="*/ 325982 w 1145140"/>
              <a:gd name="connsiteY22" fmla="*/ 446014 h 1146608"/>
              <a:gd name="connsiteX23" fmla="*/ 325982 w 1145140"/>
              <a:gd name="connsiteY23" fmla="*/ 446375 h 1146608"/>
              <a:gd name="connsiteX24" fmla="*/ 310177 w 1145140"/>
              <a:gd name="connsiteY24" fmla="*/ 452869 h 1146608"/>
              <a:gd name="connsiteX25" fmla="*/ 294012 w 1145140"/>
              <a:gd name="connsiteY25" fmla="*/ 446375 h 1146608"/>
              <a:gd name="connsiteX26" fmla="*/ 294012 w 1145140"/>
              <a:gd name="connsiteY26" fmla="*/ 414625 h 1146608"/>
              <a:gd name="connsiteX27" fmla="*/ 294371 w 1145140"/>
              <a:gd name="connsiteY27" fmla="*/ 414264 h 1146608"/>
              <a:gd name="connsiteX28" fmla="*/ 310177 w 1145140"/>
              <a:gd name="connsiteY28" fmla="*/ 407770 h 1146608"/>
              <a:gd name="connsiteX29" fmla="*/ 999799 w 1145140"/>
              <a:gd name="connsiteY29" fmla="*/ 176890 h 1146608"/>
              <a:gd name="connsiteX30" fmla="*/ 877447 w 1145140"/>
              <a:gd name="connsiteY30" fmla="*/ 299241 h 1146608"/>
              <a:gd name="connsiteX31" fmla="*/ 814472 w 1145140"/>
              <a:gd name="connsiteY31" fmla="*/ 362216 h 1146608"/>
              <a:gd name="connsiteX32" fmla="*/ 950498 w 1145140"/>
              <a:gd name="connsiteY32" fmla="*/ 362216 h 1146608"/>
              <a:gd name="connsiteX33" fmla="*/ 1093001 w 1145140"/>
              <a:gd name="connsiteY33" fmla="*/ 219713 h 1146608"/>
              <a:gd name="connsiteX34" fmla="*/ 1098039 w 1145140"/>
              <a:gd name="connsiteY34" fmla="*/ 192364 h 1146608"/>
              <a:gd name="connsiteX35" fmla="*/ 1075368 w 1145140"/>
              <a:gd name="connsiteY35" fmla="*/ 176890 h 1146608"/>
              <a:gd name="connsiteX36" fmla="*/ 444862 w 1145140"/>
              <a:gd name="connsiteY36" fmla="*/ 121443 h 1146608"/>
              <a:gd name="connsiteX37" fmla="*/ 579942 w 1145140"/>
              <a:gd name="connsiteY37" fmla="*/ 121443 h 1146608"/>
              <a:gd name="connsiteX38" fmla="*/ 622447 w 1145140"/>
              <a:gd name="connsiteY38" fmla="*/ 163918 h 1146608"/>
              <a:gd name="connsiteX39" fmla="*/ 622447 w 1145140"/>
              <a:gd name="connsiteY39" fmla="*/ 220792 h 1146608"/>
              <a:gd name="connsiteX40" fmla="*/ 655947 w 1145140"/>
              <a:gd name="connsiteY40" fmla="*/ 230870 h 1146608"/>
              <a:gd name="connsiteX41" fmla="*/ 669275 w 1145140"/>
              <a:gd name="connsiteY41" fmla="*/ 259667 h 1146608"/>
              <a:gd name="connsiteX42" fmla="*/ 640818 w 1145140"/>
              <a:gd name="connsiteY42" fmla="*/ 273346 h 1146608"/>
              <a:gd name="connsiteX43" fmla="*/ 609120 w 1145140"/>
              <a:gd name="connsiteY43" fmla="*/ 263627 h 1146608"/>
              <a:gd name="connsiteX44" fmla="*/ 577421 w 1145140"/>
              <a:gd name="connsiteY44" fmla="*/ 222591 h 1146608"/>
              <a:gd name="connsiteX45" fmla="*/ 577421 w 1145140"/>
              <a:gd name="connsiteY45" fmla="*/ 166438 h 1146608"/>
              <a:gd name="connsiteX46" fmla="*/ 447384 w 1145140"/>
              <a:gd name="connsiteY46" fmla="*/ 166438 h 1146608"/>
              <a:gd name="connsiteX47" fmla="*/ 447384 w 1145140"/>
              <a:gd name="connsiteY47" fmla="*/ 222591 h 1146608"/>
              <a:gd name="connsiteX48" fmla="*/ 415685 w 1145140"/>
              <a:gd name="connsiteY48" fmla="*/ 263627 h 1146608"/>
              <a:gd name="connsiteX49" fmla="*/ 319148 w 1145140"/>
              <a:gd name="connsiteY49" fmla="*/ 303942 h 1146608"/>
              <a:gd name="connsiteX50" fmla="*/ 267998 w 1145140"/>
              <a:gd name="connsiteY50" fmla="*/ 297103 h 1146608"/>
              <a:gd name="connsiteX51" fmla="*/ 228014 w 1145140"/>
              <a:gd name="connsiteY51" fmla="*/ 257148 h 1146608"/>
              <a:gd name="connsiteX52" fmla="*/ 135440 w 1145140"/>
              <a:gd name="connsiteY52" fmla="*/ 349297 h 1146608"/>
              <a:gd name="connsiteX53" fmla="*/ 175783 w 1145140"/>
              <a:gd name="connsiteY53" fmla="*/ 389613 h 1146608"/>
              <a:gd name="connsiteX54" fmla="*/ 182627 w 1145140"/>
              <a:gd name="connsiteY54" fmla="*/ 440727 h 1146608"/>
              <a:gd name="connsiteX55" fmla="*/ 142644 w 1145140"/>
              <a:gd name="connsiteY55" fmla="*/ 537196 h 1146608"/>
              <a:gd name="connsiteX56" fmla="*/ 101580 w 1145140"/>
              <a:gd name="connsiteY56" fmla="*/ 568513 h 1146608"/>
              <a:gd name="connsiteX57" fmla="*/ 44666 w 1145140"/>
              <a:gd name="connsiteY57" fmla="*/ 568513 h 1146608"/>
              <a:gd name="connsiteX58" fmla="*/ 44666 w 1145140"/>
              <a:gd name="connsiteY58" fmla="*/ 699178 h 1146608"/>
              <a:gd name="connsiteX59" fmla="*/ 101580 w 1145140"/>
              <a:gd name="connsiteY59" fmla="*/ 699178 h 1146608"/>
              <a:gd name="connsiteX60" fmla="*/ 142644 w 1145140"/>
              <a:gd name="connsiteY60" fmla="*/ 730495 h 1146608"/>
              <a:gd name="connsiteX61" fmla="*/ 182627 w 1145140"/>
              <a:gd name="connsiteY61" fmla="*/ 826964 h 1146608"/>
              <a:gd name="connsiteX62" fmla="*/ 175783 w 1145140"/>
              <a:gd name="connsiteY62" fmla="*/ 878078 h 1146608"/>
              <a:gd name="connsiteX63" fmla="*/ 135440 w 1145140"/>
              <a:gd name="connsiteY63" fmla="*/ 918394 h 1146608"/>
              <a:gd name="connsiteX64" fmla="*/ 228014 w 1145140"/>
              <a:gd name="connsiteY64" fmla="*/ 1010903 h 1146608"/>
              <a:gd name="connsiteX65" fmla="*/ 268358 w 1145140"/>
              <a:gd name="connsiteY65" fmla="*/ 970228 h 1146608"/>
              <a:gd name="connsiteX66" fmla="*/ 319508 w 1145140"/>
              <a:gd name="connsiteY66" fmla="*/ 963749 h 1146608"/>
              <a:gd name="connsiteX67" fmla="*/ 415685 w 1145140"/>
              <a:gd name="connsiteY67" fmla="*/ 1003704 h 1146608"/>
              <a:gd name="connsiteX68" fmla="*/ 447384 w 1145140"/>
              <a:gd name="connsiteY68" fmla="*/ 1044380 h 1146608"/>
              <a:gd name="connsiteX69" fmla="*/ 447384 w 1145140"/>
              <a:gd name="connsiteY69" fmla="*/ 1101613 h 1146608"/>
              <a:gd name="connsiteX70" fmla="*/ 577781 w 1145140"/>
              <a:gd name="connsiteY70" fmla="*/ 1101613 h 1146608"/>
              <a:gd name="connsiteX71" fmla="*/ 577781 w 1145140"/>
              <a:gd name="connsiteY71" fmla="*/ 1044740 h 1146608"/>
              <a:gd name="connsiteX72" fmla="*/ 609120 w 1145140"/>
              <a:gd name="connsiteY72" fmla="*/ 1003704 h 1146608"/>
              <a:gd name="connsiteX73" fmla="*/ 705657 w 1145140"/>
              <a:gd name="connsiteY73" fmla="*/ 964109 h 1146608"/>
              <a:gd name="connsiteX74" fmla="*/ 756807 w 1145140"/>
              <a:gd name="connsiteY74" fmla="*/ 970588 h 1146608"/>
              <a:gd name="connsiteX75" fmla="*/ 797150 w 1145140"/>
              <a:gd name="connsiteY75" fmla="*/ 1010903 h 1146608"/>
              <a:gd name="connsiteX76" fmla="*/ 889365 w 1145140"/>
              <a:gd name="connsiteY76" fmla="*/ 918394 h 1146608"/>
              <a:gd name="connsiteX77" fmla="*/ 849381 w 1145140"/>
              <a:gd name="connsiteY77" fmla="*/ 878438 h 1146608"/>
              <a:gd name="connsiteX78" fmla="*/ 842897 w 1145140"/>
              <a:gd name="connsiteY78" fmla="*/ 827324 h 1146608"/>
              <a:gd name="connsiteX79" fmla="*/ 882881 w 1145140"/>
              <a:gd name="connsiteY79" fmla="*/ 730495 h 1146608"/>
              <a:gd name="connsiteX80" fmla="*/ 923945 w 1145140"/>
              <a:gd name="connsiteY80" fmla="*/ 699178 h 1146608"/>
              <a:gd name="connsiteX81" fmla="*/ 980138 w 1145140"/>
              <a:gd name="connsiteY81" fmla="*/ 699178 h 1146608"/>
              <a:gd name="connsiteX82" fmla="*/ 980138 w 1145140"/>
              <a:gd name="connsiteY82" fmla="*/ 568513 h 1146608"/>
              <a:gd name="connsiteX83" fmla="*/ 923945 w 1145140"/>
              <a:gd name="connsiteY83" fmla="*/ 568513 h 1146608"/>
              <a:gd name="connsiteX84" fmla="*/ 882881 w 1145140"/>
              <a:gd name="connsiteY84" fmla="*/ 537196 h 1146608"/>
              <a:gd name="connsiteX85" fmla="*/ 873155 w 1145140"/>
              <a:gd name="connsiteY85" fmla="*/ 504800 h 1146608"/>
              <a:gd name="connsiteX86" fmla="*/ 886483 w 1145140"/>
              <a:gd name="connsiteY86" fmla="*/ 476363 h 1146608"/>
              <a:gd name="connsiteX87" fmla="*/ 915300 w 1145140"/>
              <a:gd name="connsiteY87" fmla="*/ 489681 h 1146608"/>
              <a:gd name="connsiteX88" fmla="*/ 925746 w 1145140"/>
              <a:gd name="connsiteY88" fmla="*/ 523878 h 1146608"/>
              <a:gd name="connsiteX89" fmla="*/ 982660 w 1145140"/>
              <a:gd name="connsiteY89" fmla="*/ 523878 h 1146608"/>
              <a:gd name="connsiteX90" fmla="*/ 1025165 w 1145140"/>
              <a:gd name="connsiteY90" fmla="*/ 565993 h 1146608"/>
              <a:gd name="connsiteX91" fmla="*/ 1025165 w 1145140"/>
              <a:gd name="connsiteY91" fmla="*/ 701698 h 1146608"/>
              <a:gd name="connsiteX92" fmla="*/ 982660 w 1145140"/>
              <a:gd name="connsiteY92" fmla="*/ 743813 h 1146608"/>
              <a:gd name="connsiteX93" fmla="*/ 925746 w 1145140"/>
              <a:gd name="connsiteY93" fmla="*/ 743813 h 1146608"/>
              <a:gd name="connsiteX94" fmla="*/ 882521 w 1145140"/>
              <a:gd name="connsiteY94" fmla="*/ 848202 h 1146608"/>
              <a:gd name="connsiteX95" fmla="*/ 922865 w 1145140"/>
              <a:gd name="connsiteY95" fmla="*/ 888517 h 1146608"/>
              <a:gd name="connsiteX96" fmla="*/ 922865 w 1145140"/>
              <a:gd name="connsiteY96" fmla="*/ 948271 h 1146608"/>
              <a:gd name="connsiteX97" fmla="*/ 827048 w 1145140"/>
              <a:gd name="connsiteY97" fmla="*/ 1044020 h 1146608"/>
              <a:gd name="connsiteX98" fmla="*/ 766893 w 1145140"/>
              <a:gd name="connsiteY98" fmla="*/ 1044020 h 1146608"/>
              <a:gd name="connsiteX99" fmla="*/ 726549 w 1145140"/>
              <a:gd name="connsiteY99" fmla="*/ 1003704 h 1146608"/>
              <a:gd name="connsiteX100" fmla="*/ 622447 w 1145140"/>
              <a:gd name="connsiteY100" fmla="*/ 1046539 h 1146608"/>
              <a:gd name="connsiteX101" fmla="*/ 622447 w 1145140"/>
              <a:gd name="connsiteY101" fmla="*/ 1104133 h 1146608"/>
              <a:gd name="connsiteX102" fmla="*/ 579942 w 1145140"/>
              <a:gd name="connsiteY102" fmla="*/ 1146608 h 1146608"/>
              <a:gd name="connsiteX103" fmla="*/ 444862 w 1145140"/>
              <a:gd name="connsiteY103" fmla="*/ 1146608 h 1146608"/>
              <a:gd name="connsiteX104" fmla="*/ 402357 w 1145140"/>
              <a:gd name="connsiteY104" fmla="*/ 1104133 h 1146608"/>
              <a:gd name="connsiteX105" fmla="*/ 402357 w 1145140"/>
              <a:gd name="connsiteY105" fmla="*/ 1046539 h 1146608"/>
              <a:gd name="connsiteX106" fmla="*/ 298616 w 1145140"/>
              <a:gd name="connsiteY106" fmla="*/ 1003344 h 1146608"/>
              <a:gd name="connsiteX107" fmla="*/ 257552 w 1145140"/>
              <a:gd name="connsiteY107" fmla="*/ 1044020 h 1146608"/>
              <a:gd name="connsiteX108" fmla="*/ 197756 w 1145140"/>
              <a:gd name="connsiteY108" fmla="*/ 1044020 h 1146608"/>
              <a:gd name="connsiteX109" fmla="*/ 101940 w 1145140"/>
              <a:gd name="connsiteY109" fmla="*/ 948271 h 1146608"/>
              <a:gd name="connsiteX110" fmla="*/ 101940 w 1145140"/>
              <a:gd name="connsiteY110" fmla="*/ 888517 h 1146608"/>
              <a:gd name="connsiteX111" fmla="*/ 143004 w 1145140"/>
              <a:gd name="connsiteY111" fmla="*/ 847842 h 1146608"/>
              <a:gd name="connsiteX112" fmla="*/ 99779 w 1145140"/>
              <a:gd name="connsiteY112" fmla="*/ 743813 h 1146608"/>
              <a:gd name="connsiteX113" fmla="*/ 42145 w 1145140"/>
              <a:gd name="connsiteY113" fmla="*/ 743813 h 1146608"/>
              <a:gd name="connsiteX114" fmla="*/ 0 w 1145140"/>
              <a:gd name="connsiteY114" fmla="*/ 701698 h 1146608"/>
              <a:gd name="connsiteX115" fmla="*/ 0 w 1145140"/>
              <a:gd name="connsiteY115" fmla="*/ 565993 h 1146608"/>
              <a:gd name="connsiteX116" fmla="*/ 42145 w 1145140"/>
              <a:gd name="connsiteY116" fmla="*/ 523878 h 1146608"/>
              <a:gd name="connsiteX117" fmla="*/ 99779 w 1145140"/>
              <a:gd name="connsiteY117" fmla="*/ 523878 h 1146608"/>
              <a:gd name="connsiteX118" fmla="*/ 142644 w 1145140"/>
              <a:gd name="connsiteY118" fmla="*/ 419849 h 1146608"/>
              <a:gd name="connsiteX119" fmla="*/ 101940 w 1145140"/>
              <a:gd name="connsiteY119" fmla="*/ 379174 h 1146608"/>
              <a:gd name="connsiteX120" fmla="*/ 101940 w 1145140"/>
              <a:gd name="connsiteY120" fmla="*/ 319421 h 1146608"/>
              <a:gd name="connsiteX121" fmla="*/ 197756 w 1145140"/>
              <a:gd name="connsiteY121" fmla="*/ 223671 h 1146608"/>
              <a:gd name="connsiteX122" fmla="*/ 257552 w 1145140"/>
              <a:gd name="connsiteY122" fmla="*/ 223671 h 1146608"/>
              <a:gd name="connsiteX123" fmla="*/ 298256 w 1145140"/>
              <a:gd name="connsiteY123" fmla="*/ 264347 h 1146608"/>
              <a:gd name="connsiteX124" fmla="*/ 402357 w 1145140"/>
              <a:gd name="connsiteY124" fmla="*/ 220792 h 1146608"/>
              <a:gd name="connsiteX125" fmla="*/ 402357 w 1145140"/>
              <a:gd name="connsiteY125" fmla="*/ 163918 h 1146608"/>
              <a:gd name="connsiteX126" fmla="*/ 444862 w 1145140"/>
              <a:gd name="connsiteY126" fmla="*/ 121443 h 1146608"/>
              <a:gd name="connsiteX127" fmla="*/ 941862 w 1145140"/>
              <a:gd name="connsiteY127" fmla="*/ 44823 h 1146608"/>
              <a:gd name="connsiteX128" fmla="*/ 925668 w 1145140"/>
              <a:gd name="connsiteY128" fmla="*/ 52380 h 1146608"/>
              <a:gd name="connsiteX129" fmla="*/ 782805 w 1145140"/>
              <a:gd name="connsiteY129" fmla="*/ 194883 h 1146608"/>
              <a:gd name="connsiteX130" fmla="*/ 782805 w 1145140"/>
              <a:gd name="connsiteY130" fmla="*/ 330548 h 1146608"/>
              <a:gd name="connsiteX131" fmla="*/ 845780 w 1145140"/>
              <a:gd name="connsiteY131" fmla="*/ 267574 h 1146608"/>
              <a:gd name="connsiteX132" fmla="*/ 968131 w 1145140"/>
              <a:gd name="connsiteY132" fmla="*/ 145222 h 1146608"/>
              <a:gd name="connsiteX133" fmla="*/ 968131 w 1145140"/>
              <a:gd name="connsiteY133" fmla="*/ 70013 h 1146608"/>
              <a:gd name="connsiteX134" fmla="*/ 952657 w 1145140"/>
              <a:gd name="connsiteY134" fmla="*/ 46982 h 1146608"/>
              <a:gd name="connsiteX135" fmla="*/ 941862 w 1145140"/>
              <a:gd name="connsiteY135" fmla="*/ 44823 h 1146608"/>
              <a:gd name="connsiteX136" fmla="*/ 929672 w 1145140"/>
              <a:gd name="connsiteY136" fmla="*/ 1280 h 1146608"/>
              <a:gd name="connsiteX137" fmla="*/ 969930 w 1145140"/>
              <a:gd name="connsiteY137" fmla="*/ 5598 h 1146608"/>
              <a:gd name="connsiteX138" fmla="*/ 1012753 w 1145140"/>
              <a:gd name="connsiteY138" fmla="*/ 69653 h 1146608"/>
              <a:gd name="connsiteX139" fmla="*/ 1013113 w 1145140"/>
              <a:gd name="connsiteY139" fmla="*/ 132268 h 1146608"/>
              <a:gd name="connsiteX140" fmla="*/ 1075368 w 1145140"/>
              <a:gd name="connsiteY140" fmla="*/ 132268 h 1146608"/>
              <a:gd name="connsiteX141" fmla="*/ 1139783 w 1145140"/>
              <a:gd name="connsiteY141" fmla="*/ 175450 h 1146608"/>
              <a:gd name="connsiteX142" fmla="*/ 1124669 w 1145140"/>
              <a:gd name="connsiteY142" fmla="*/ 251380 h 1146608"/>
              <a:gd name="connsiteX143" fmla="*/ 975328 w 1145140"/>
              <a:gd name="connsiteY143" fmla="*/ 400720 h 1146608"/>
              <a:gd name="connsiteX144" fmla="*/ 959854 w 1145140"/>
              <a:gd name="connsiteY144" fmla="*/ 407198 h 1146608"/>
              <a:gd name="connsiteX145" fmla="*/ 769490 w 1145140"/>
              <a:gd name="connsiteY145" fmla="*/ 407198 h 1146608"/>
              <a:gd name="connsiteX146" fmla="*/ 745380 w 1145140"/>
              <a:gd name="connsiteY146" fmla="*/ 431308 h 1146608"/>
              <a:gd name="connsiteX147" fmla="*/ 819870 w 1145140"/>
              <a:gd name="connsiteY147" fmla="*/ 610516 h 1146608"/>
              <a:gd name="connsiteX148" fmla="*/ 845780 w 1145140"/>
              <a:gd name="connsiteY148" fmla="*/ 610516 h 1146608"/>
              <a:gd name="connsiteX149" fmla="*/ 868451 w 1145140"/>
              <a:gd name="connsiteY149" fmla="*/ 633188 h 1146608"/>
              <a:gd name="connsiteX150" fmla="*/ 845780 w 1145140"/>
              <a:gd name="connsiteY150" fmla="*/ 655499 h 1146608"/>
              <a:gd name="connsiteX151" fmla="*/ 819870 w 1145140"/>
              <a:gd name="connsiteY151" fmla="*/ 655499 h 1146608"/>
              <a:gd name="connsiteX152" fmla="*/ 730266 w 1145140"/>
              <a:gd name="connsiteY152" fmla="*/ 851261 h 1146608"/>
              <a:gd name="connsiteX153" fmla="*/ 534144 w 1145140"/>
              <a:gd name="connsiteY153" fmla="*/ 941225 h 1146608"/>
              <a:gd name="connsiteX154" fmla="*/ 534144 w 1145140"/>
              <a:gd name="connsiteY154" fmla="*/ 967134 h 1146608"/>
              <a:gd name="connsiteX155" fmla="*/ 511833 w 1145140"/>
              <a:gd name="connsiteY155" fmla="*/ 989445 h 1146608"/>
              <a:gd name="connsiteX156" fmla="*/ 489882 w 1145140"/>
              <a:gd name="connsiteY156" fmla="*/ 967134 h 1146608"/>
              <a:gd name="connsiteX157" fmla="*/ 489882 w 1145140"/>
              <a:gd name="connsiteY157" fmla="*/ 941225 h 1146608"/>
              <a:gd name="connsiteX158" fmla="*/ 293760 w 1145140"/>
              <a:gd name="connsiteY158" fmla="*/ 851261 h 1146608"/>
              <a:gd name="connsiteX159" fmla="*/ 204515 w 1145140"/>
              <a:gd name="connsiteY159" fmla="*/ 655499 h 1146608"/>
              <a:gd name="connsiteX160" fmla="*/ 178246 w 1145140"/>
              <a:gd name="connsiteY160" fmla="*/ 655499 h 1146608"/>
              <a:gd name="connsiteX161" fmla="*/ 155575 w 1145140"/>
              <a:gd name="connsiteY161" fmla="*/ 633188 h 1146608"/>
              <a:gd name="connsiteX162" fmla="*/ 178246 w 1145140"/>
              <a:gd name="connsiteY162" fmla="*/ 610516 h 1146608"/>
              <a:gd name="connsiteX163" fmla="*/ 204515 w 1145140"/>
              <a:gd name="connsiteY163" fmla="*/ 610516 h 1146608"/>
              <a:gd name="connsiteX164" fmla="*/ 233304 w 1145140"/>
              <a:gd name="connsiteY164" fmla="*/ 500760 h 1146608"/>
              <a:gd name="connsiteX165" fmla="*/ 263172 w 1145140"/>
              <a:gd name="connsiteY165" fmla="*/ 489965 h 1146608"/>
              <a:gd name="connsiteX166" fmla="*/ 273608 w 1145140"/>
              <a:gd name="connsiteY166" fmla="*/ 519833 h 1146608"/>
              <a:gd name="connsiteX167" fmla="*/ 249137 w 1145140"/>
              <a:gd name="connsiteY167" fmla="*/ 610516 h 1146608"/>
              <a:gd name="connsiteX168" fmla="*/ 269289 w 1145140"/>
              <a:gd name="connsiteY168" fmla="*/ 610516 h 1146608"/>
              <a:gd name="connsiteX169" fmla="*/ 291601 w 1145140"/>
              <a:gd name="connsiteY169" fmla="*/ 633188 h 1146608"/>
              <a:gd name="connsiteX170" fmla="*/ 269289 w 1145140"/>
              <a:gd name="connsiteY170" fmla="*/ 655499 h 1146608"/>
              <a:gd name="connsiteX171" fmla="*/ 249497 w 1145140"/>
              <a:gd name="connsiteY171" fmla="*/ 655499 h 1146608"/>
              <a:gd name="connsiteX172" fmla="*/ 325787 w 1145140"/>
              <a:gd name="connsiteY172" fmla="*/ 819593 h 1146608"/>
              <a:gd name="connsiteX173" fmla="*/ 489882 w 1145140"/>
              <a:gd name="connsiteY173" fmla="*/ 895883 h 1146608"/>
              <a:gd name="connsiteX174" fmla="*/ 489882 w 1145140"/>
              <a:gd name="connsiteY174" fmla="*/ 876091 h 1146608"/>
              <a:gd name="connsiteX175" fmla="*/ 511833 w 1145140"/>
              <a:gd name="connsiteY175" fmla="*/ 853780 h 1146608"/>
              <a:gd name="connsiteX176" fmla="*/ 534144 w 1145140"/>
              <a:gd name="connsiteY176" fmla="*/ 876091 h 1146608"/>
              <a:gd name="connsiteX177" fmla="*/ 534144 w 1145140"/>
              <a:gd name="connsiteY177" fmla="*/ 895883 h 1146608"/>
              <a:gd name="connsiteX178" fmla="*/ 698599 w 1145140"/>
              <a:gd name="connsiteY178" fmla="*/ 819593 h 1146608"/>
              <a:gd name="connsiteX179" fmla="*/ 774888 w 1145140"/>
              <a:gd name="connsiteY179" fmla="*/ 655499 h 1146608"/>
              <a:gd name="connsiteX180" fmla="*/ 755096 w 1145140"/>
              <a:gd name="connsiteY180" fmla="*/ 655499 h 1146608"/>
              <a:gd name="connsiteX181" fmla="*/ 732785 w 1145140"/>
              <a:gd name="connsiteY181" fmla="*/ 633188 h 1146608"/>
              <a:gd name="connsiteX182" fmla="*/ 755096 w 1145140"/>
              <a:gd name="connsiteY182" fmla="*/ 610516 h 1146608"/>
              <a:gd name="connsiteX183" fmla="*/ 774888 w 1145140"/>
              <a:gd name="connsiteY183" fmla="*/ 610516 h 1146608"/>
              <a:gd name="connsiteX184" fmla="*/ 713713 w 1145140"/>
              <a:gd name="connsiteY184" fmla="*/ 462975 h 1146608"/>
              <a:gd name="connsiteX185" fmla="*/ 650018 w 1145140"/>
              <a:gd name="connsiteY185" fmla="*/ 526670 h 1146608"/>
              <a:gd name="connsiteX186" fmla="*/ 686364 w 1145140"/>
              <a:gd name="connsiteY186" fmla="*/ 633188 h 1146608"/>
              <a:gd name="connsiteX187" fmla="*/ 511833 w 1145140"/>
              <a:gd name="connsiteY187" fmla="*/ 807358 h 1146608"/>
              <a:gd name="connsiteX188" fmla="*/ 337662 w 1145140"/>
              <a:gd name="connsiteY188" fmla="*/ 633188 h 1146608"/>
              <a:gd name="connsiteX189" fmla="*/ 511833 w 1145140"/>
              <a:gd name="connsiteY189" fmla="*/ 458657 h 1146608"/>
              <a:gd name="connsiteX190" fmla="*/ 618351 w 1145140"/>
              <a:gd name="connsiteY190" fmla="*/ 495003 h 1146608"/>
              <a:gd name="connsiteX191" fmla="*/ 682045 w 1145140"/>
              <a:gd name="connsiteY191" fmla="*/ 431308 h 1146608"/>
              <a:gd name="connsiteX192" fmla="*/ 534144 w 1145140"/>
              <a:gd name="connsiteY192" fmla="*/ 370133 h 1146608"/>
              <a:gd name="connsiteX193" fmla="*/ 534144 w 1145140"/>
              <a:gd name="connsiteY193" fmla="*/ 389925 h 1146608"/>
              <a:gd name="connsiteX194" fmla="*/ 511833 w 1145140"/>
              <a:gd name="connsiteY194" fmla="*/ 412236 h 1146608"/>
              <a:gd name="connsiteX195" fmla="*/ 489882 w 1145140"/>
              <a:gd name="connsiteY195" fmla="*/ 389925 h 1146608"/>
              <a:gd name="connsiteX196" fmla="*/ 489882 w 1145140"/>
              <a:gd name="connsiteY196" fmla="*/ 370133 h 1146608"/>
              <a:gd name="connsiteX197" fmla="*/ 395239 w 1145140"/>
              <a:gd name="connsiteY197" fmla="*/ 396042 h 1146608"/>
              <a:gd name="connsiteX198" fmla="*/ 365371 w 1145140"/>
              <a:gd name="connsiteY198" fmla="*/ 385966 h 1146608"/>
              <a:gd name="connsiteX199" fmla="*/ 375447 w 1145140"/>
              <a:gd name="connsiteY199" fmla="*/ 356098 h 1146608"/>
              <a:gd name="connsiteX200" fmla="*/ 489882 w 1145140"/>
              <a:gd name="connsiteY200" fmla="*/ 325151 h 1146608"/>
              <a:gd name="connsiteX201" fmla="*/ 489882 w 1145140"/>
              <a:gd name="connsiteY201" fmla="*/ 298881 h 1146608"/>
              <a:gd name="connsiteX202" fmla="*/ 511833 w 1145140"/>
              <a:gd name="connsiteY202" fmla="*/ 276570 h 1146608"/>
              <a:gd name="connsiteX203" fmla="*/ 534144 w 1145140"/>
              <a:gd name="connsiteY203" fmla="*/ 298881 h 1146608"/>
              <a:gd name="connsiteX204" fmla="*/ 534144 w 1145140"/>
              <a:gd name="connsiteY204" fmla="*/ 325151 h 1146608"/>
              <a:gd name="connsiteX205" fmla="*/ 713713 w 1145140"/>
              <a:gd name="connsiteY205" fmla="*/ 399641 h 1146608"/>
              <a:gd name="connsiteX206" fmla="*/ 738183 w 1145140"/>
              <a:gd name="connsiteY206" fmla="*/ 375530 h 1146608"/>
              <a:gd name="connsiteX207" fmla="*/ 738183 w 1145140"/>
              <a:gd name="connsiteY207" fmla="*/ 185526 h 1146608"/>
              <a:gd name="connsiteX208" fmla="*/ 744660 w 1145140"/>
              <a:gd name="connsiteY208" fmla="*/ 169693 h 1146608"/>
              <a:gd name="connsiteX209" fmla="*/ 894001 w 1145140"/>
              <a:gd name="connsiteY209" fmla="*/ 20712 h 1146608"/>
              <a:gd name="connsiteX210" fmla="*/ 929672 w 1145140"/>
              <a:gd name="connsiteY210" fmla="*/ 1280 h 11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Lst>
            <a:rect l="l" t="t" r="r" b="b"/>
            <a:pathLst>
              <a:path w="1145140" h="1146608">
                <a:moveTo>
                  <a:pt x="509588" y="613568"/>
                </a:moveTo>
                <a:cubicBezTo>
                  <a:pt x="515324" y="613568"/>
                  <a:pt x="521059" y="615702"/>
                  <a:pt x="525002" y="619969"/>
                </a:cubicBezTo>
                <a:cubicBezTo>
                  <a:pt x="529304" y="624236"/>
                  <a:pt x="531455" y="629926"/>
                  <a:pt x="531455" y="635615"/>
                </a:cubicBezTo>
                <a:cubicBezTo>
                  <a:pt x="531455" y="641661"/>
                  <a:pt x="529304" y="646995"/>
                  <a:pt x="525002" y="651262"/>
                </a:cubicBezTo>
                <a:cubicBezTo>
                  <a:pt x="521059" y="655173"/>
                  <a:pt x="515324" y="657663"/>
                  <a:pt x="509588" y="657663"/>
                </a:cubicBezTo>
                <a:cubicBezTo>
                  <a:pt x="503494" y="657663"/>
                  <a:pt x="497759" y="655173"/>
                  <a:pt x="493816" y="651262"/>
                </a:cubicBezTo>
                <a:cubicBezTo>
                  <a:pt x="489873" y="646995"/>
                  <a:pt x="487363" y="641661"/>
                  <a:pt x="487363" y="635615"/>
                </a:cubicBezTo>
                <a:cubicBezTo>
                  <a:pt x="487363" y="629926"/>
                  <a:pt x="489873" y="624236"/>
                  <a:pt x="493816" y="619969"/>
                </a:cubicBezTo>
                <a:cubicBezTo>
                  <a:pt x="497759" y="615702"/>
                  <a:pt x="503494" y="613568"/>
                  <a:pt x="509588" y="613568"/>
                </a:cubicBezTo>
                <a:close/>
                <a:moveTo>
                  <a:pt x="511833" y="503279"/>
                </a:moveTo>
                <a:cubicBezTo>
                  <a:pt x="440581" y="503279"/>
                  <a:pt x="382644" y="561576"/>
                  <a:pt x="382644" y="633188"/>
                </a:cubicBezTo>
                <a:cubicBezTo>
                  <a:pt x="382644" y="704439"/>
                  <a:pt x="440581" y="763096"/>
                  <a:pt x="511833" y="763096"/>
                </a:cubicBezTo>
                <a:cubicBezTo>
                  <a:pt x="583445" y="763096"/>
                  <a:pt x="641741" y="704439"/>
                  <a:pt x="641741" y="633188"/>
                </a:cubicBezTo>
                <a:cubicBezTo>
                  <a:pt x="641741" y="605478"/>
                  <a:pt x="632745" y="579929"/>
                  <a:pt x="617991" y="558697"/>
                </a:cubicBezTo>
                <a:lnTo>
                  <a:pt x="578407" y="598281"/>
                </a:lnTo>
                <a:cubicBezTo>
                  <a:pt x="574088" y="602600"/>
                  <a:pt x="568331" y="604759"/>
                  <a:pt x="562573" y="604759"/>
                </a:cubicBezTo>
                <a:cubicBezTo>
                  <a:pt x="556815" y="604759"/>
                  <a:pt x="551417" y="602600"/>
                  <a:pt x="546739" y="598281"/>
                </a:cubicBezTo>
                <a:cubicBezTo>
                  <a:pt x="538103" y="589645"/>
                  <a:pt x="538103" y="575251"/>
                  <a:pt x="546739" y="566614"/>
                </a:cubicBezTo>
                <a:lnTo>
                  <a:pt x="586683" y="527030"/>
                </a:lnTo>
                <a:cubicBezTo>
                  <a:pt x="565452" y="512276"/>
                  <a:pt x="539542" y="503279"/>
                  <a:pt x="511833" y="503279"/>
                </a:cubicBezTo>
                <a:close/>
                <a:moveTo>
                  <a:pt x="310177" y="407770"/>
                </a:moveTo>
                <a:cubicBezTo>
                  <a:pt x="315924" y="407770"/>
                  <a:pt x="321672" y="409934"/>
                  <a:pt x="325982" y="414264"/>
                </a:cubicBezTo>
                <a:cubicBezTo>
                  <a:pt x="334604" y="423284"/>
                  <a:pt x="334604" y="437355"/>
                  <a:pt x="325982" y="446014"/>
                </a:cubicBezTo>
                <a:lnTo>
                  <a:pt x="325982" y="446375"/>
                </a:lnTo>
                <a:cubicBezTo>
                  <a:pt x="321672" y="450704"/>
                  <a:pt x="315565" y="452869"/>
                  <a:pt x="310177" y="452869"/>
                </a:cubicBezTo>
                <a:cubicBezTo>
                  <a:pt x="304429" y="452869"/>
                  <a:pt x="298682" y="450704"/>
                  <a:pt x="294012" y="446375"/>
                </a:cubicBezTo>
                <a:cubicBezTo>
                  <a:pt x="285750" y="437716"/>
                  <a:pt x="285750" y="423284"/>
                  <a:pt x="294012" y="414625"/>
                </a:cubicBezTo>
                <a:lnTo>
                  <a:pt x="294371" y="414264"/>
                </a:lnTo>
                <a:cubicBezTo>
                  <a:pt x="298682" y="409934"/>
                  <a:pt x="304429" y="407770"/>
                  <a:pt x="310177" y="407770"/>
                </a:cubicBezTo>
                <a:close/>
                <a:moveTo>
                  <a:pt x="999799" y="176890"/>
                </a:moveTo>
                <a:lnTo>
                  <a:pt x="877447" y="299241"/>
                </a:lnTo>
                <a:lnTo>
                  <a:pt x="814472" y="362216"/>
                </a:lnTo>
                <a:lnTo>
                  <a:pt x="950498" y="362216"/>
                </a:lnTo>
                <a:lnTo>
                  <a:pt x="1093001" y="219713"/>
                </a:lnTo>
                <a:cubicBezTo>
                  <a:pt x="1103797" y="208917"/>
                  <a:pt x="1099839" y="195962"/>
                  <a:pt x="1098039" y="192364"/>
                </a:cubicBezTo>
                <a:cubicBezTo>
                  <a:pt x="1096960" y="188765"/>
                  <a:pt x="1090842" y="176890"/>
                  <a:pt x="1075368" y="176890"/>
                </a:cubicBezTo>
                <a:close/>
                <a:moveTo>
                  <a:pt x="444862" y="121443"/>
                </a:moveTo>
                <a:lnTo>
                  <a:pt x="579942" y="121443"/>
                </a:lnTo>
                <a:cubicBezTo>
                  <a:pt x="603356" y="121443"/>
                  <a:pt x="622447" y="140521"/>
                  <a:pt x="622447" y="163918"/>
                </a:cubicBezTo>
                <a:lnTo>
                  <a:pt x="622447" y="220792"/>
                </a:lnTo>
                <a:cubicBezTo>
                  <a:pt x="633614" y="223671"/>
                  <a:pt x="644781" y="227271"/>
                  <a:pt x="655947" y="230870"/>
                </a:cubicBezTo>
                <a:cubicBezTo>
                  <a:pt x="667474" y="235190"/>
                  <a:pt x="673598" y="247789"/>
                  <a:pt x="669275" y="259667"/>
                </a:cubicBezTo>
                <a:cubicBezTo>
                  <a:pt x="665313" y="271186"/>
                  <a:pt x="652345" y="277305"/>
                  <a:pt x="640818" y="273346"/>
                </a:cubicBezTo>
                <a:cubicBezTo>
                  <a:pt x="630372" y="269386"/>
                  <a:pt x="619926" y="266147"/>
                  <a:pt x="609120" y="263627"/>
                </a:cubicBezTo>
                <a:cubicBezTo>
                  <a:pt x="590749" y="258587"/>
                  <a:pt x="577421" y="241669"/>
                  <a:pt x="577421" y="222591"/>
                </a:cubicBezTo>
                <a:lnTo>
                  <a:pt x="577421" y="166438"/>
                </a:lnTo>
                <a:lnTo>
                  <a:pt x="447384" y="166438"/>
                </a:lnTo>
                <a:lnTo>
                  <a:pt x="447384" y="222591"/>
                </a:lnTo>
                <a:cubicBezTo>
                  <a:pt x="447384" y="242029"/>
                  <a:pt x="434416" y="258587"/>
                  <a:pt x="415685" y="263627"/>
                </a:cubicBezTo>
                <a:cubicBezTo>
                  <a:pt x="381825" y="272266"/>
                  <a:pt x="349406" y="285944"/>
                  <a:pt x="319148" y="303942"/>
                </a:cubicBezTo>
                <a:cubicBezTo>
                  <a:pt x="302578" y="313301"/>
                  <a:pt x="281686" y="310782"/>
                  <a:pt x="267998" y="297103"/>
                </a:cubicBezTo>
                <a:lnTo>
                  <a:pt x="228014" y="257148"/>
                </a:lnTo>
                <a:lnTo>
                  <a:pt x="135440" y="349297"/>
                </a:lnTo>
                <a:lnTo>
                  <a:pt x="175783" y="389613"/>
                </a:lnTo>
                <a:cubicBezTo>
                  <a:pt x="189472" y="402931"/>
                  <a:pt x="191993" y="424169"/>
                  <a:pt x="182627" y="440727"/>
                </a:cubicBezTo>
                <a:cubicBezTo>
                  <a:pt x="164617" y="470964"/>
                  <a:pt x="151289" y="503360"/>
                  <a:pt x="142644" y="537196"/>
                </a:cubicBezTo>
                <a:cubicBezTo>
                  <a:pt x="137601" y="555914"/>
                  <a:pt x="121031" y="568513"/>
                  <a:pt x="101580" y="568513"/>
                </a:cubicBezTo>
                <a:lnTo>
                  <a:pt x="44666" y="568513"/>
                </a:lnTo>
                <a:lnTo>
                  <a:pt x="44666" y="699178"/>
                </a:lnTo>
                <a:lnTo>
                  <a:pt x="101580" y="699178"/>
                </a:lnTo>
                <a:cubicBezTo>
                  <a:pt x="121031" y="699178"/>
                  <a:pt x="137961" y="712137"/>
                  <a:pt x="142644" y="730495"/>
                </a:cubicBezTo>
                <a:cubicBezTo>
                  <a:pt x="151289" y="764331"/>
                  <a:pt x="164977" y="796727"/>
                  <a:pt x="182627" y="826964"/>
                </a:cubicBezTo>
                <a:cubicBezTo>
                  <a:pt x="191993" y="843522"/>
                  <a:pt x="189832" y="864400"/>
                  <a:pt x="175783" y="878078"/>
                </a:cubicBezTo>
                <a:lnTo>
                  <a:pt x="135440" y="918394"/>
                </a:lnTo>
                <a:lnTo>
                  <a:pt x="228014" y="1010903"/>
                </a:lnTo>
                <a:lnTo>
                  <a:pt x="268358" y="970228"/>
                </a:lnTo>
                <a:cubicBezTo>
                  <a:pt x="282046" y="956910"/>
                  <a:pt x="302938" y="954030"/>
                  <a:pt x="319508" y="963749"/>
                </a:cubicBezTo>
                <a:cubicBezTo>
                  <a:pt x="349406" y="981387"/>
                  <a:pt x="382185" y="994705"/>
                  <a:pt x="415685" y="1003704"/>
                </a:cubicBezTo>
                <a:cubicBezTo>
                  <a:pt x="434416" y="1008744"/>
                  <a:pt x="447384" y="1025302"/>
                  <a:pt x="447384" y="1044380"/>
                </a:cubicBezTo>
                <a:lnTo>
                  <a:pt x="447384" y="1101613"/>
                </a:lnTo>
                <a:lnTo>
                  <a:pt x="577781" y="1101613"/>
                </a:lnTo>
                <a:lnTo>
                  <a:pt x="577781" y="1044740"/>
                </a:lnTo>
                <a:cubicBezTo>
                  <a:pt x="577781" y="1025662"/>
                  <a:pt x="590749" y="1008744"/>
                  <a:pt x="609120" y="1003704"/>
                </a:cubicBezTo>
                <a:cubicBezTo>
                  <a:pt x="642980" y="995065"/>
                  <a:pt x="675399" y="981387"/>
                  <a:pt x="705657" y="964109"/>
                </a:cubicBezTo>
                <a:cubicBezTo>
                  <a:pt x="722226" y="954390"/>
                  <a:pt x="743119" y="956910"/>
                  <a:pt x="756807" y="970588"/>
                </a:cubicBezTo>
                <a:lnTo>
                  <a:pt x="797150" y="1010903"/>
                </a:lnTo>
                <a:lnTo>
                  <a:pt x="889365" y="918394"/>
                </a:lnTo>
                <a:lnTo>
                  <a:pt x="849381" y="878438"/>
                </a:lnTo>
                <a:cubicBezTo>
                  <a:pt x="835693" y="864760"/>
                  <a:pt x="833172" y="843882"/>
                  <a:pt x="842897" y="827324"/>
                </a:cubicBezTo>
                <a:cubicBezTo>
                  <a:pt x="860548" y="797087"/>
                  <a:pt x="873876" y="764691"/>
                  <a:pt x="882881" y="730495"/>
                </a:cubicBezTo>
                <a:cubicBezTo>
                  <a:pt x="887564" y="712137"/>
                  <a:pt x="904494" y="699178"/>
                  <a:pt x="923945" y="699178"/>
                </a:cubicBezTo>
                <a:lnTo>
                  <a:pt x="980138" y="699178"/>
                </a:lnTo>
                <a:lnTo>
                  <a:pt x="980138" y="568513"/>
                </a:lnTo>
                <a:lnTo>
                  <a:pt x="923945" y="568513"/>
                </a:lnTo>
                <a:cubicBezTo>
                  <a:pt x="904494" y="568513"/>
                  <a:pt x="887924" y="555914"/>
                  <a:pt x="882881" y="537196"/>
                </a:cubicBezTo>
                <a:cubicBezTo>
                  <a:pt x="879999" y="526037"/>
                  <a:pt x="876757" y="515239"/>
                  <a:pt x="873155" y="504800"/>
                </a:cubicBezTo>
                <a:cubicBezTo>
                  <a:pt x="868833" y="493281"/>
                  <a:pt x="874956" y="480323"/>
                  <a:pt x="886483" y="476363"/>
                </a:cubicBezTo>
                <a:cubicBezTo>
                  <a:pt x="898370" y="472043"/>
                  <a:pt x="910978" y="478163"/>
                  <a:pt x="915300" y="489681"/>
                </a:cubicBezTo>
                <a:cubicBezTo>
                  <a:pt x="919263" y="500840"/>
                  <a:pt x="922865" y="512359"/>
                  <a:pt x="925746" y="523878"/>
                </a:cubicBezTo>
                <a:lnTo>
                  <a:pt x="982660" y="523878"/>
                </a:lnTo>
                <a:cubicBezTo>
                  <a:pt x="1006074" y="523878"/>
                  <a:pt x="1025165" y="542955"/>
                  <a:pt x="1025165" y="565993"/>
                </a:cubicBezTo>
                <a:lnTo>
                  <a:pt x="1025165" y="701698"/>
                </a:lnTo>
                <a:cubicBezTo>
                  <a:pt x="1025165" y="724736"/>
                  <a:pt x="1006074" y="743813"/>
                  <a:pt x="982660" y="743813"/>
                </a:cubicBezTo>
                <a:lnTo>
                  <a:pt x="925746" y="743813"/>
                </a:lnTo>
                <a:cubicBezTo>
                  <a:pt x="916021" y="780529"/>
                  <a:pt x="901252" y="815445"/>
                  <a:pt x="882521" y="848202"/>
                </a:cubicBezTo>
                <a:lnTo>
                  <a:pt x="922865" y="888517"/>
                </a:lnTo>
                <a:cubicBezTo>
                  <a:pt x="939074" y="905075"/>
                  <a:pt x="939074" y="931712"/>
                  <a:pt x="922865" y="948271"/>
                </a:cubicBezTo>
                <a:lnTo>
                  <a:pt x="827048" y="1044020"/>
                </a:lnTo>
                <a:cubicBezTo>
                  <a:pt x="810478" y="1060578"/>
                  <a:pt x="783462" y="1060578"/>
                  <a:pt x="766893" y="1044020"/>
                </a:cubicBezTo>
                <a:lnTo>
                  <a:pt x="726549" y="1003704"/>
                </a:lnTo>
                <a:cubicBezTo>
                  <a:pt x="693770" y="1022422"/>
                  <a:pt x="658829" y="1036821"/>
                  <a:pt x="622447" y="1046539"/>
                </a:cubicBezTo>
                <a:lnTo>
                  <a:pt x="622447" y="1104133"/>
                </a:lnTo>
                <a:cubicBezTo>
                  <a:pt x="622447" y="1127530"/>
                  <a:pt x="603356" y="1146608"/>
                  <a:pt x="579942" y="1146608"/>
                </a:cubicBezTo>
                <a:lnTo>
                  <a:pt x="444862" y="1146608"/>
                </a:lnTo>
                <a:cubicBezTo>
                  <a:pt x="421448" y="1146608"/>
                  <a:pt x="402357" y="1127530"/>
                  <a:pt x="402357" y="1104133"/>
                </a:cubicBezTo>
                <a:lnTo>
                  <a:pt x="402357" y="1046539"/>
                </a:lnTo>
                <a:cubicBezTo>
                  <a:pt x="365976" y="1036821"/>
                  <a:pt x="331035" y="1022422"/>
                  <a:pt x="298616" y="1003344"/>
                </a:cubicBezTo>
                <a:lnTo>
                  <a:pt x="257552" y="1044020"/>
                </a:lnTo>
                <a:cubicBezTo>
                  <a:pt x="241342" y="1060578"/>
                  <a:pt x="214326" y="1060578"/>
                  <a:pt x="197756" y="1044020"/>
                </a:cubicBezTo>
                <a:lnTo>
                  <a:pt x="101940" y="948271"/>
                </a:lnTo>
                <a:cubicBezTo>
                  <a:pt x="85730" y="931712"/>
                  <a:pt x="85730" y="905075"/>
                  <a:pt x="101940" y="888517"/>
                </a:cubicBezTo>
                <a:lnTo>
                  <a:pt x="143004" y="847842"/>
                </a:lnTo>
                <a:cubicBezTo>
                  <a:pt x="123913" y="815085"/>
                  <a:pt x="109504" y="780169"/>
                  <a:pt x="99779" y="743813"/>
                </a:cubicBezTo>
                <a:lnTo>
                  <a:pt x="42145" y="743813"/>
                </a:lnTo>
                <a:cubicBezTo>
                  <a:pt x="19091" y="743813"/>
                  <a:pt x="0" y="724736"/>
                  <a:pt x="0" y="701698"/>
                </a:cubicBezTo>
                <a:lnTo>
                  <a:pt x="0" y="565993"/>
                </a:lnTo>
                <a:cubicBezTo>
                  <a:pt x="0" y="542955"/>
                  <a:pt x="19091" y="523878"/>
                  <a:pt x="42145" y="523878"/>
                </a:cubicBezTo>
                <a:lnTo>
                  <a:pt x="99779" y="523878"/>
                </a:lnTo>
                <a:cubicBezTo>
                  <a:pt x="109144" y="487522"/>
                  <a:pt x="123913" y="452606"/>
                  <a:pt x="142644" y="419849"/>
                </a:cubicBezTo>
                <a:lnTo>
                  <a:pt x="101940" y="379174"/>
                </a:lnTo>
                <a:cubicBezTo>
                  <a:pt x="85730" y="362616"/>
                  <a:pt x="85730" y="335979"/>
                  <a:pt x="101940" y="319421"/>
                </a:cubicBezTo>
                <a:lnTo>
                  <a:pt x="197756" y="223671"/>
                </a:lnTo>
                <a:cubicBezTo>
                  <a:pt x="214326" y="207113"/>
                  <a:pt x="241342" y="207113"/>
                  <a:pt x="257552" y="223671"/>
                </a:cubicBezTo>
                <a:lnTo>
                  <a:pt x="298256" y="264347"/>
                </a:lnTo>
                <a:cubicBezTo>
                  <a:pt x="331035" y="245269"/>
                  <a:pt x="365976" y="230511"/>
                  <a:pt x="402357" y="220792"/>
                </a:cubicBezTo>
                <a:lnTo>
                  <a:pt x="402357" y="163918"/>
                </a:lnTo>
                <a:cubicBezTo>
                  <a:pt x="402357" y="140521"/>
                  <a:pt x="421448" y="121443"/>
                  <a:pt x="444862" y="121443"/>
                </a:cubicBezTo>
                <a:close/>
                <a:moveTo>
                  <a:pt x="941862" y="44823"/>
                </a:moveTo>
                <a:cubicBezTo>
                  <a:pt x="936914" y="45003"/>
                  <a:pt x="931066" y="46802"/>
                  <a:pt x="925668" y="52380"/>
                </a:cubicBezTo>
                <a:lnTo>
                  <a:pt x="782805" y="194883"/>
                </a:lnTo>
                <a:lnTo>
                  <a:pt x="782805" y="330548"/>
                </a:lnTo>
                <a:lnTo>
                  <a:pt x="845780" y="267574"/>
                </a:lnTo>
                <a:lnTo>
                  <a:pt x="968131" y="145222"/>
                </a:lnTo>
                <a:lnTo>
                  <a:pt x="968131" y="70013"/>
                </a:lnTo>
                <a:cubicBezTo>
                  <a:pt x="968131" y="54539"/>
                  <a:pt x="956256" y="48421"/>
                  <a:pt x="952657" y="46982"/>
                </a:cubicBezTo>
                <a:cubicBezTo>
                  <a:pt x="950858" y="46082"/>
                  <a:pt x="946810" y="44643"/>
                  <a:pt x="941862" y="44823"/>
                </a:cubicBezTo>
                <a:close/>
                <a:moveTo>
                  <a:pt x="929672" y="1280"/>
                </a:moveTo>
                <a:cubicBezTo>
                  <a:pt x="942761" y="-1329"/>
                  <a:pt x="956616" y="21"/>
                  <a:pt x="969930" y="5598"/>
                </a:cubicBezTo>
                <a:cubicBezTo>
                  <a:pt x="996200" y="16394"/>
                  <a:pt x="1012753" y="41224"/>
                  <a:pt x="1012753" y="69653"/>
                </a:cubicBezTo>
                <a:lnTo>
                  <a:pt x="1013113" y="132268"/>
                </a:lnTo>
                <a:lnTo>
                  <a:pt x="1075368" y="132268"/>
                </a:lnTo>
                <a:cubicBezTo>
                  <a:pt x="1104157" y="132268"/>
                  <a:pt x="1128627" y="148821"/>
                  <a:pt x="1139783" y="175450"/>
                </a:cubicBezTo>
                <a:cubicBezTo>
                  <a:pt x="1150578" y="201720"/>
                  <a:pt x="1144821" y="230868"/>
                  <a:pt x="1124669" y="251380"/>
                </a:cubicBezTo>
                <a:lnTo>
                  <a:pt x="975328" y="400720"/>
                </a:lnTo>
                <a:cubicBezTo>
                  <a:pt x="971370" y="405039"/>
                  <a:pt x="965612" y="407198"/>
                  <a:pt x="959854" y="407198"/>
                </a:cubicBezTo>
                <a:lnTo>
                  <a:pt x="769490" y="407198"/>
                </a:lnTo>
                <a:lnTo>
                  <a:pt x="745380" y="431308"/>
                </a:lnTo>
                <a:cubicBezTo>
                  <a:pt x="789282" y="481688"/>
                  <a:pt x="814832" y="544303"/>
                  <a:pt x="819870" y="610516"/>
                </a:cubicBezTo>
                <a:lnTo>
                  <a:pt x="845780" y="610516"/>
                </a:lnTo>
                <a:cubicBezTo>
                  <a:pt x="858375" y="610516"/>
                  <a:pt x="868451" y="620593"/>
                  <a:pt x="868451" y="633188"/>
                </a:cubicBezTo>
                <a:cubicBezTo>
                  <a:pt x="868451" y="645423"/>
                  <a:pt x="858375" y="655499"/>
                  <a:pt x="845780" y="655499"/>
                </a:cubicBezTo>
                <a:lnTo>
                  <a:pt x="819870" y="655499"/>
                </a:lnTo>
                <a:cubicBezTo>
                  <a:pt x="814472" y="729629"/>
                  <a:pt x="783165" y="798362"/>
                  <a:pt x="730266" y="851261"/>
                </a:cubicBezTo>
                <a:cubicBezTo>
                  <a:pt x="677367" y="904519"/>
                  <a:pt x="608275" y="935827"/>
                  <a:pt x="534144" y="941225"/>
                </a:cubicBezTo>
                <a:lnTo>
                  <a:pt x="534144" y="967134"/>
                </a:lnTo>
                <a:cubicBezTo>
                  <a:pt x="534144" y="979369"/>
                  <a:pt x="524068" y="989445"/>
                  <a:pt x="511833" y="989445"/>
                </a:cubicBezTo>
                <a:cubicBezTo>
                  <a:pt x="499598" y="989445"/>
                  <a:pt x="489882" y="979369"/>
                  <a:pt x="489882" y="967134"/>
                </a:cubicBezTo>
                <a:lnTo>
                  <a:pt x="489882" y="941225"/>
                </a:lnTo>
                <a:cubicBezTo>
                  <a:pt x="416111" y="935827"/>
                  <a:pt x="347018" y="904519"/>
                  <a:pt x="293760" y="851261"/>
                </a:cubicBezTo>
                <a:cubicBezTo>
                  <a:pt x="240501" y="797642"/>
                  <a:pt x="209913" y="727830"/>
                  <a:pt x="204515" y="655499"/>
                </a:cubicBezTo>
                <a:lnTo>
                  <a:pt x="178246" y="655499"/>
                </a:lnTo>
                <a:cubicBezTo>
                  <a:pt x="166011" y="655499"/>
                  <a:pt x="155575" y="645423"/>
                  <a:pt x="155575" y="633188"/>
                </a:cubicBezTo>
                <a:cubicBezTo>
                  <a:pt x="155575" y="620593"/>
                  <a:pt x="166011" y="610516"/>
                  <a:pt x="178246" y="610516"/>
                </a:cubicBezTo>
                <a:lnTo>
                  <a:pt x="204515" y="610516"/>
                </a:lnTo>
                <a:cubicBezTo>
                  <a:pt x="207034" y="573451"/>
                  <a:pt x="216750" y="536026"/>
                  <a:pt x="233304" y="500760"/>
                </a:cubicBezTo>
                <a:cubicBezTo>
                  <a:pt x="238702" y="489605"/>
                  <a:pt x="252016" y="484927"/>
                  <a:pt x="263172" y="489965"/>
                </a:cubicBezTo>
                <a:cubicBezTo>
                  <a:pt x="274327" y="495362"/>
                  <a:pt x="279006" y="508677"/>
                  <a:pt x="273608" y="519833"/>
                </a:cubicBezTo>
                <a:cubicBezTo>
                  <a:pt x="259933" y="548981"/>
                  <a:pt x="252016" y="579569"/>
                  <a:pt x="249137" y="610516"/>
                </a:cubicBezTo>
                <a:lnTo>
                  <a:pt x="269289" y="610516"/>
                </a:lnTo>
                <a:cubicBezTo>
                  <a:pt x="281525" y="610516"/>
                  <a:pt x="291601" y="620593"/>
                  <a:pt x="291601" y="633188"/>
                </a:cubicBezTo>
                <a:cubicBezTo>
                  <a:pt x="291601" y="645423"/>
                  <a:pt x="281525" y="655499"/>
                  <a:pt x="269289" y="655499"/>
                </a:cubicBezTo>
                <a:lnTo>
                  <a:pt x="249497" y="655499"/>
                </a:lnTo>
                <a:cubicBezTo>
                  <a:pt x="254535" y="716315"/>
                  <a:pt x="280805" y="774611"/>
                  <a:pt x="325787" y="819593"/>
                </a:cubicBezTo>
                <a:cubicBezTo>
                  <a:pt x="371489" y="865655"/>
                  <a:pt x="429785" y="890845"/>
                  <a:pt x="489882" y="895883"/>
                </a:cubicBezTo>
                <a:lnTo>
                  <a:pt x="489882" y="876091"/>
                </a:lnTo>
                <a:cubicBezTo>
                  <a:pt x="489882" y="863856"/>
                  <a:pt x="499598" y="853780"/>
                  <a:pt x="511833" y="853780"/>
                </a:cubicBezTo>
                <a:cubicBezTo>
                  <a:pt x="524068" y="853780"/>
                  <a:pt x="534144" y="863856"/>
                  <a:pt x="534144" y="876091"/>
                </a:cubicBezTo>
                <a:lnTo>
                  <a:pt x="534144" y="895883"/>
                </a:lnTo>
                <a:cubicBezTo>
                  <a:pt x="594240" y="890845"/>
                  <a:pt x="652897" y="865655"/>
                  <a:pt x="698599" y="819593"/>
                </a:cubicBezTo>
                <a:cubicBezTo>
                  <a:pt x="744300" y="773892"/>
                  <a:pt x="769850" y="715235"/>
                  <a:pt x="774888" y="655499"/>
                </a:cubicBezTo>
                <a:lnTo>
                  <a:pt x="755096" y="655499"/>
                </a:lnTo>
                <a:cubicBezTo>
                  <a:pt x="742861" y="655499"/>
                  <a:pt x="732785" y="645423"/>
                  <a:pt x="732785" y="633188"/>
                </a:cubicBezTo>
                <a:cubicBezTo>
                  <a:pt x="732785" y="620593"/>
                  <a:pt x="742861" y="610516"/>
                  <a:pt x="755096" y="610516"/>
                </a:cubicBezTo>
                <a:lnTo>
                  <a:pt x="774888" y="610516"/>
                </a:lnTo>
                <a:cubicBezTo>
                  <a:pt x="770210" y="557618"/>
                  <a:pt x="750058" y="505798"/>
                  <a:pt x="713713" y="462975"/>
                </a:cubicBezTo>
                <a:lnTo>
                  <a:pt x="650018" y="526670"/>
                </a:lnTo>
                <a:cubicBezTo>
                  <a:pt x="672689" y="556178"/>
                  <a:pt x="686364" y="593243"/>
                  <a:pt x="686364" y="633188"/>
                </a:cubicBezTo>
                <a:cubicBezTo>
                  <a:pt x="686364" y="729269"/>
                  <a:pt x="608275" y="807358"/>
                  <a:pt x="511833" y="807358"/>
                </a:cubicBezTo>
                <a:cubicBezTo>
                  <a:pt x="416111" y="807358"/>
                  <a:pt x="337662" y="729269"/>
                  <a:pt x="337662" y="633188"/>
                </a:cubicBezTo>
                <a:cubicBezTo>
                  <a:pt x="337662" y="537106"/>
                  <a:pt x="416111" y="458657"/>
                  <a:pt x="511833" y="458657"/>
                </a:cubicBezTo>
                <a:cubicBezTo>
                  <a:pt x="552137" y="458657"/>
                  <a:pt x="588842" y="472332"/>
                  <a:pt x="618351" y="495003"/>
                </a:cubicBezTo>
                <a:lnTo>
                  <a:pt x="682045" y="431308"/>
                </a:lnTo>
                <a:cubicBezTo>
                  <a:pt x="639582" y="395322"/>
                  <a:pt x="587763" y="374451"/>
                  <a:pt x="534144" y="370133"/>
                </a:cubicBezTo>
                <a:lnTo>
                  <a:pt x="534144" y="389925"/>
                </a:lnTo>
                <a:cubicBezTo>
                  <a:pt x="534144" y="402160"/>
                  <a:pt x="524068" y="412236"/>
                  <a:pt x="511833" y="412236"/>
                </a:cubicBezTo>
                <a:cubicBezTo>
                  <a:pt x="499598" y="412236"/>
                  <a:pt x="489882" y="402160"/>
                  <a:pt x="489882" y="389925"/>
                </a:cubicBezTo>
                <a:lnTo>
                  <a:pt x="489882" y="370133"/>
                </a:lnTo>
                <a:cubicBezTo>
                  <a:pt x="457854" y="372652"/>
                  <a:pt x="425467" y="381288"/>
                  <a:pt x="395239" y="396042"/>
                </a:cubicBezTo>
                <a:cubicBezTo>
                  <a:pt x="384443" y="401800"/>
                  <a:pt x="370769" y="397122"/>
                  <a:pt x="365371" y="385966"/>
                </a:cubicBezTo>
                <a:cubicBezTo>
                  <a:pt x="359973" y="375171"/>
                  <a:pt x="364651" y="361496"/>
                  <a:pt x="375447" y="356098"/>
                </a:cubicBezTo>
                <a:cubicBezTo>
                  <a:pt x="412152" y="338105"/>
                  <a:pt x="451017" y="328029"/>
                  <a:pt x="489882" y="325151"/>
                </a:cubicBezTo>
                <a:lnTo>
                  <a:pt x="489882" y="298881"/>
                </a:lnTo>
                <a:cubicBezTo>
                  <a:pt x="489882" y="286646"/>
                  <a:pt x="499598" y="276570"/>
                  <a:pt x="511833" y="276570"/>
                </a:cubicBezTo>
                <a:cubicBezTo>
                  <a:pt x="524068" y="276570"/>
                  <a:pt x="534144" y="286646"/>
                  <a:pt x="534144" y="298881"/>
                </a:cubicBezTo>
                <a:lnTo>
                  <a:pt x="534144" y="325151"/>
                </a:lnTo>
                <a:cubicBezTo>
                  <a:pt x="599278" y="329829"/>
                  <a:pt x="662613" y="355019"/>
                  <a:pt x="713713" y="399641"/>
                </a:cubicBezTo>
                <a:lnTo>
                  <a:pt x="738183" y="375530"/>
                </a:lnTo>
                <a:lnTo>
                  <a:pt x="738183" y="185526"/>
                </a:lnTo>
                <a:cubicBezTo>
                  <a:pt x="738183" y="179409"/>
                  <a:pt x="740342" y="173651"/>
                  <a:pt x="744660" y="169693"/>
                </a:cubicBezTo>
                <a:lnTo>
                  <a:pt x="894001" y="20712"/>
                </a:lnTo>
                <a:cubicBezTo>
                  <a:pt x="904257" y="10456"/>
                  <a:pt x="916582" y="3889"/>
                  <a:pt x="929672" y="1280"/>
                </a:cubicBezTo>
                <a:close/>
              </a:path>
            </a:pathLst>
          </a:custGeom>
          <a:solidFill>
            <a:schemeClr val="accent4"/>
          </a:solidFill>
          <a:ln>
            <a:noFill/>
          </a:ln>
          <a:effectLst/>
        </p:spPr>
        <p:txBody>
          <a:bodyPr wrap="square" anchor="ctr">
            <a:noAutofit/>
          </a:bodyPr>
          <a:lstStyle/>
          <a:p>
            <a:endParaRPr lang="en-US" dirty="0">
              <a:latin typeface="Lato Light" panose="020F0502020204030203" pitchFamily="34" charset="0"/>
            </a:endParaRPr>
          </a:p>
        </p:txBody>
      </p:sp>
      <p:sp>
        <p:nvSpPr>
          <p:cNvPr id="31" name="Freeform 30">
            <a:extLst>
              <a:ext uri="{FF2B5EF4-FFF2-40B4-BE49-F238E27FC236}">
                <a16:creationId xmlns:a16="http://schemas.microsoft.com/office/drawing/2014/main" id="{083FC231-F1A9-8B49-A271-ADDFCF5FFC84}"/>
              </a:ext>
            </a:extLst>
          </p:cNvPr>
          <p:cNvSpPr>
            <a:spLocks noChangeAspect="1" noChangeArrowheads="1"/>
          </p:cNvSpPr>
          <p:nvPr/>
        </p:nvSpPr>
        <p:spPr bwMode="auto">
          <a:xfrm>
            <a:off x="2988897" y="5187649"/>
            <a:ext cx="1351780" cy="902844"/>
          </a:xfrm>
          <a:custGeom>
            <a:avLst/>
            <a:gdLst>
              <a:gd name="connsiteX0" fmla="*/ 1048678 w 1145117"/>
              <a:gd name="connsiteY0" fmla="*/ 645265 h 764815"/>
              <a:gd name="connsiteX1" fmla="*/ 1064235 w 1145117"/>
              <a:gd name="connsiteY1" fmla="*/ 651889 h 764815"/>
              <a:gd name="connsiteX2" fmla="*/ 1063878 w 1145117"/>
              <a:gd name="connsiteY2" fmla="*/ 683400 h 764815"/>
              <a:gd name="connsiteX3" fmla="*/ 1048187 w 1145117"/>
              <a:gd name="connsiteY3" fmla="*/ 690204 h 764815"/>
              <a:gd name="connsiteX4" fmla="*/ 1032496 w 1145117"/>
              <a:gd name="connsiteY4" fmla="*/ 683758 h 764815"/>
              <a:gd name="connsiteX5" fmla="*/ 1032496 w 1145117"/>
              <a:gd name="connsiteY5" fmla="*/ 652247 h 764815"/>
              <a:gd name="connsiteX6" fmla="*/ 1032853 w 1145117"/>
              <a:gd name="connsiteY6" fmla="*/ 651531 h 764815"/>
              <a:gd name="connsiteX7" fmla="*/ 1048678 w 1145117"/>
              <a:gd name="connsiteY7" fmla="*/ 645265 h 764815"/>
              <a:gd name="connsiteX8" fmla="*/ 572411 w 1145117"/>
              <a:gd name="connsiteY8" fmla="*/ 533500 h 764815"/>
              <a:gd name="connsiteX9" fmla="*/ 541110 w 1145117"/>
              <a:gd name="connsiteY9" fmla="*/ 564798 h 764815"/>
              <a:gd name="connsiteX10" fmla="*/ 572411 w 1145117"/>
              <a:gd name="connsiteY10" fmla="*/ 596096 h 764815"/>
              <a:gd name="connsiteX11" fmla="*/ 603711 w 1145117"/>
              <a:gd name="connsiteY11" fmla="*/ 564798 h 764815"/>
              <a:gd name="connsiteX12" fmla="*/ 572411 w 1145117"/>
              <a:gd name="connsiteY12" fmla="*/ 533500 h 764815"/>
              <a:gd name="connsiteX13" fmla="*/ 274872 w 1145117"/>
              <a:gd name="connsiteY13" fmla="*/ 259016 h 764815"/>
              <a:gd name="connsiteX14" fmla="*/ 44613 w 1145117"/>
              <a:gd name="connsiteY14" fmla="*/ 489611 h 764815"/>
              <a:gd name="connsiteX15" fmla="*/ 82390 w 1145117"/>
              <a:gd name="connsiteY15" fmla="*/ 616241 h 764815"/>
              <a:gd name="connsiteX16" fmla="*/ 212630 w 1145117"/>
              <a:gd name="connsiteY16" fmla="*/ 486014 h 764815"/>
              <a:gd name="connsiteX17" fmla="*/ 228461 w 1145117"/>
              <a:gd name="connsiteY17" fmla="*/ 479539 h 764815"/>
              <a:gd name="connsiteX18" fmla="*/ 244291 w 1145117"/>
              <a:gd name="connsiteY18" fmla="*/ 486014 h 764815"/>
              <a:gd name="connsiteX19" fmla="*/ 290343 w 1145117"/>
              <a:gd name="connsiteY19" fmla="*/ 532061 h 764815"/>
              <a:gd name="connsiteX20" fmla="*/ 342151 w 1145117"/>
              <a:gd name="connsiteY20" fmla="*/ 480618 h 764815"/>
              <a:gd name="connsiteX21" fmla="*/ 325242 w 1145117"/>
              <a:gd name="connsiteY21" fmla="*/ 459033 h 764815"/>
              <a:gd name="connsiteX22" fmla="*/ 347908 w 1145117"/>
              <a:gd name="connsiteY22" fmla="*/ 436729 h 764815"/>
              <a:gd name="connsiteX23" fmla="*/ 395039 w 1145117"/>
              <a:gd name="connsiteY23" fmla="*/ 436729 h 764815"/>
              <a:gd name="connsiteX24" fmla="*/ 417345 w 1145117"/>
              <a:gd name="connsiteY24" fmla="*/ 459033 h 764815"/>
              <a:gd name="connsiteX25" fmla="*/ 417345 w 1145117"/>
              <a:gd name="connsiteY25" fmla="*/ 506519 h 764815"/>
              <a:gd name="connsiteX26" fmla="*/ 395039 w 1145117"/>
              <a:gd name="connsiteY26" fmla="*/ 528823 h 764815"/>
              <a:gd name="connsiteX27" fmla="*/ 373452 w 1145117"/>
              <a:gd name="connsiteY27" fmla="*/ 512275 h 764815"/>
              <a:gd name="connsiteX28" fmla="*/ 306173 w 1145117"/>
              <a:gd name="connsiteY28" fmla="*/ 579547 h 764815"/>
              <a:gd name="connsiteX29" fmla="*/ 274513 w 1145117"/>
              <a:gd name="connsiteY29" fmla="*/ 579547 h 764815"/>
              <a:gd name="connsiteX30" fmla="*/ 228461 w 1145117"/>
              <a:gd name="connsiteY30" fmla="*/ 533500 h 764815"/>
              <a:gd name="connsiteX31" fmla="*/ 110813 w 1145117"/>
              <a:gd name="connsiteY31" fmla="*/ 651136 h 764815"/>
              <a:gd name="connsiteX32" fmla="*/ 274872 w 1145117"/>
              <a:gd name="connsiteY32" fmla="*/ 719847 h 764815"/>
              <a:gd name="connsiteX33" fmla="*/ 505491 w 1145117"/>
              <a:gd name="connsiteY33" fmla="*/ 489611 h 764815"/>
              <a:gd name="connsiteX34" fmla="*/ 274872 w 1145117"/>
              <a:gd name="connsiteY34" fmla="*/ 259016 h 764815"/>
              <a:gd name="connsiteX35" fmla="*/ 526872 w 1145117"/>
              <a:gd name="connsiteY35" fmla="*/ 153987 h 764815"/>
              <a:gd name="connsiteX36" fmla="*/ 542519 w 1145117"/>
              <a:gd name="connsiteY36" fmla="*/ 160388 h 764815"/>
              <a:gd name="connsiteX37" fmla="*/ 548920 w 1145117"/>
              <a:gd name="connsiteY37" fmla="*/ 176034 h 764815"/>
              <a:gd name="connsiteX38" fmla="*/ 542519 w 1145117"/>
              <a:gd name="connsiteY38" fmla="*/ 191681 h 764815"/>
              <a:gd name="connsiteX39" fmla="*/ 526872 w 1145117"/>
              <a:gd name="connsiteY39" fmla="*/ 198081 h 764815"/>
              <a:gd name="connsiteX40" fmla="*/ 511226 w 1145117"/>
              <a:gd name="connsiteY40" fmla="*/ 191681 h 764815"/>
              <a:gd name="connsiteX41" fmla="*/ 504825 w 1145117"/>
              <a:gd name="connsiteY41" fmla="*/ 176034 h 764815"/>
              <a:gd name="connsiteX42" fmla="*/ 511226 w 1145117"/>
              <a:gd name="connsiteY42" fmla="*/ 160388 h 764815"/>
              <a:gd name="connsiteX43" fmla="*/ 526872 w 1145117"/>
              <a:gd name="connsiteY43" fmla="*/ 153987 h 764815"/>
              <a:gd name="connsiteX44" fmla="*/ 572770 w 1145117"/>
              <a:gd name="connsiteY44" fmla="*/ 44608 h 764815"/>
              <a:gd name="connsiteX45" fmla="*/ 534274 w 1145117"/>
              <a:gd name="connsiteY45" fmla="*/ 83461 h 764815"/>
              <a:gd name="connsiteX46" fmla="*/ 511968 w 1145117"/>
              <a:gd name="connsiteY46" fmla="*/ 105765 h 764815"/>
              <a:gd name="connsiteX47" fmla="*/ 304734 w 1145117"/>
              <a:gd name="connsiteY47" fmla="*/ 105765 h 764815"/>
              <a:gd name="connsiteX48" fmla="*/ 215509 w 1145117"/>
              <a:gd name="connsiteY48" fmla="*/ 154690 h 764815"/>
              <a:gd name="connsiteX49" fmla="*/ 161901 w 1145117"/>
              <a:gd name="connsiteY49" fmla="*/ 238510 h 764815"/>
              <a:gd name="connsiteX50" fmla="*/ 274872 w 1145117"/>
              <a:gd name="connsiteY50" fmla="*/ 214407 h 764815"/>
              <a:gd name="connsiteX51" fmla="*/ 505491 w 1145117"/>
              <a:gd name="connsiteY51" fmla="*/ 339238 h 764815"/>
              <a:gd name="connsiteX52" fmla="*/ 505491 w 1145117"/>
              <a:gd name="connsiteY52" fmla="*/ 252540 h 764815"/>
              <a:gd name="connsiteX53" fmla="*/ 527798 w 1145117"/>
              <a:gd name="connsiteY53" fmla="*/ 230236 h 764815"/>
              <a:gd name="connsiteX54" fmla="*/ 550104 w 1145117"/>
              <a:gd name="connsiteY54" fmla="*/ 252540 h 764815"/>
              <a:gd name="connsiteX55" fmla="*/ 550104 w 1145117"/>
              <a:gd name="connsiteY55" fmla="*/ 489611 h 764815"/>
              <a:gd name="connsiteX56" fmla="*/ 550104 w 1145117"/>
              <a:gd name="connsiteY56" fmla="*/ 492130 h 764815"/>
              <a:gd name="connsiteX57" fmla="*/ 572411 w 1145117"/>
              <a:gd name="connsiteY57" fmla="*/ 488892 h 764815"/>
              <a:gd name="connsiteX58" fmla="*/ 595077 w 1145117"/>
              <a:gd name="connsiteY58" fmla="*/ 492130 h 764815"/>
              <a:gd name="connsiteX59" fmla="*/ 595077 w 1145117"/>
              <a:gd name="connsiteY59" fmla="*/ 489611 h 764815"/>
              <a:gd name="connsiteX60" fmla="*/ 595077 w 1145117"/>
              <a:gd name="connsiteY60" fmla="*/ 176634 h 764815"/>
              <a:gd name="connsiteX61" fmla="*/ 617023 w 1145117"/>
              <a:gd name="connsiteY61" fmla="*/ 154330 h 764815"/>
              <a:gd name="connsiteX62" fmla="*/ 639689 w 1145117"/>
              <a:gd name="connsiteY62" fmla="*/ 176634 h 764815"/>
              <a:gd name="connsiteX63" fmla="*/ 639689 w 1145117"/>
              <a:gd name="connsiteY63" fmla="*/ 338879 h 764815"/>
              <a:gd name="connsiteX64" fmla="*/ 675308 w 1145117"/>
              <a:gd name="connsiteY64" fmla="*/ 294990 h 764815"/>
              <a:gd name="connsiteX65" fmla="*/ 982920 w 1145117"/>
              <a:gd name="connsiteY65" fmla="*/ 238510 h 764815"/>
              <a:gd name="connsiteX66" fmla="*/ 929313 w 1145117"/>
              <a:gd name="connsiteY66" fmla="*/ 154690 h 764815"/>
              <a:gd name="connsiteX67" fmla="*/ 840087 w 1145117"/>
              <a:gd name="connsiteY67" fmla="*/ 105765 h 764815"/>
              <a:gd name="connsiteX68" fmla="*/ 633573 w 1145117"/>
              <a:gd name="connsiteY68" fmla="*/ 105765 h 764815"/>
              <a:gd name="connsiteX69" fmla="*/ 611267 w 1145117"/>
              <a:gd name="connsiteY69" fmla="*/ 83461 h 764815"/>
              <a:gd name="connsiteX70" fmla="*/ 572770 w 1145117"/>
              <a:gd name="connsiteY70" fmla="*/ 44608 h 764815"/>
              <a:gd name="connsiteX71" fmla="*/ 572770 w 1145117"/>
              <a:gd name="connsiteY71" fmla="*/ 0 h 764815"/>
              <a:gd name="connsiteX72" fmla="*/ 653001 w 1145117"/>
              <a:gd name="connsiteY72" fmla="*/ 61156 h 764815"/>
              <a:gd name="connsiteX73" fmla="*/ 840087 w 1145117"/>
              <a:gd name="connsiteY73" fmla="*/ 61156 h 764815"/>
              <a:gd name="connsiteX74" fmla="*/ 967090 w 1145117"/>
              <a:gd name="connsiteY74" fmla="*/ 130587 h 764815"/>
              <a:gd name="connsiteX75" fmla="*/ 1099129 w 1145117"/>
              <a:gd name="connsiteY75" fmla="*/ 337440 h 764815"/>
              <a:gd name="connsiteX76" fmla="*/ 1102367 w 1145117"/>
              <a:gd name="connsiteY76" fmla="*/ 342476 h 764815"/>
              <a:gd name="connsiteX77" fmla="*/ 1105965 w 1145117"/>
              <a:gd name="connsiteY77" fmla="*/ 347513 h 764815"/>
              <a:gd name="connsiteX78" fmla="*/ 1107044 w 1145117"/>
              <a:gd name="connsiteY78" fmla="*/ 350031 h 764815"/>
              <a:gd name="connsiteX79" fmla="*/ 1142302 w 1145117"/>
              <a:gd name="connsiteY79" fmla="*/ 450040 h 764815"/>
              <a:gd name="connsiteX80" fmla="*/ 1113520 w 1145117"/>
              <a:gd name="connsiteY80" fmla="*/ 617680 h 764815"/>
              <a:gd name="connsiteX81" fmla="*/ 1083299 w 1145117"/>
              <a:gd name="connsiteY81" fmla="*/ 627033 h 764815"/>
              <a:gd name="connsiteX82" fmla="*/ 1073944 w 1145117"/>
              <a:gd name="connsiteY82" fmla="*/ 596815 h 764815"/>
              <a:gd name="connsiteX83" fmla="*/ 1067108 w 1145117"/>
              <a:gd name="connsiteY83" fmla="*/ 369817 h 764815"/>
              <a:gd name="connsiteX84" fmla="*/ 1062071 w 1145117"/>
              <a:gd name="connsiteY84" fmla="*/ 361902 h 764815"/>
              <a:gd name="connsiteX85" fmla="*/ 1032929 w 1145117"/>
              <a:gd name="connsiteY85" fmla="*/ 326647 h 764815"/>
              <a:gd name="connsiteX86" fmla="*/ 707328 w 1145117"/>
              <a:gd name="connsiteY86" fmla="*/ 326647 h 764815"/>
              <a:gd name="connsiteX87" fmla="*/ 675308 w 1145117"/>
              <a:gd name="connsiteY87" fmla="*/ 613003 h 764815"/>
              <a:gd name="connsiteX88" fmla="*/ 802670 w 1145117"/>
              <a:gd name="connsiteY88" fmla="*/ 486014 h 764815"/>
              <a:gd name="connsiteX89" fmla="*/ 833971 w 1145117"/>
              <a:gd name="connsiteY89" fmla="*/ 486014 h 764815"/>
              <a:gd name="connsiteX90" fmla="*/ 880023 w 1145117"/>
              <a:gd name="connsiteY90" fmla="*/ 532061 h 764815"/>
              <a:gd name="connsiteX91" fmla="*/ 931471 w 1145117"/>
              <a:gd name="connsiteY91" fmla="*/ 480618 h 764815"/>
              <a:gd name="connsiteX92" fmla="*/ 915281 w 1145117"/>
              <a:gd name="connsiteY92" fmla="*/ 459033 h 764815"/>
              <a:gd name="connsiteX93" fmla="*/ 937588 w 1145117"/>
              <a:gd name="connsiteY93" fmla="*/ 436729 h 764815"/>
              <a:gd name="connsiteX94" fmla="*/ 984719 w 1145117"/>
              <a:gd name="connsiteY94" fmla="*/ 436729 h 764815"/>
              <a:gd name="connsiteX95" fmla="*/ 1007385 w 1145117"/>
              <a:gd name="connsiteY95" fmla="*/ 459033 h 764815"/>
              <a:gd name="connsiteX96" fmla="*/ 1007385 w 1145117"/>
              <a:gd name="connsiteY96" fmla="*/ 506519 h 764815"/>
              <a:gd name="connsiteX97" fmla="*/ 984719 w 1145117"/>
              <a:gd name="connsiteY97" fmla="*/ 528823 h 764815"/>
              <a:gd name="connsiteX98" fmla="*/ 963132 w 1145117"/>
              <a:gd name="connsiteY98" fmla="*/ 512275 h 764815"/>
              <a:gd name="connsiteX99" fmla="*/ 895853 w 1145117"/>
              <a:gd name="connsiteY99" fmla="*/ 579547 h 764815"/>
              <a:gd name="connsiteX100" fmla="*/ 880023 w 1145117"/>
              <a:gd name="connsiteY100" fmla="*/ 586382 h 764815"/>
              <a:gd name="connsiteX101" fmla="*/ 864552 w 1145117"/>
              <a:gd name="connsiteY101" fmla="*/ 579547 h 764815"/>
              <a:gd name="connsiteX102" fmla="*/ 818140 w 1145117"/>
              <a:gd name="connsiteY102" fmla="*/ 533500 h 764815"/>
              <a:gd name="connsiteX103" fmla="*/ 703371 w 1145117"/>
              <a:gd name="connsiteY103" fmla="*/ 648618 h 764815"/>
              <a:gd name="connsiteX104" fmla="*/ 707328 w 1145117"/>
              <a:gd name="connsiteY104" fmla="*/ 652216 h 764815"/>
              <a:gd name="connsiteX105" fmla="*/ 971407 w 1145117"/>
              <a:gd name="connsiteY105" fmla="*/ 696464 h 764815"/>
              <a:gd name="connsiteX106" fmla="*/ 1001628 w 1145117"/>
              <a:gd name="connsiteY106" fmla="*/ 706537 h 764815"/>
              <a:gd name="connsiteX107" fmla="*/ 991555 w 1145117"/>
              <a:gd name="connsiteY107" fmla="*/ 736396 h 764815"/>
              <a:gd name="connsiteX108" fmla="*/ 869949 w 1145117"/>
              <a:gd name="connsiteY108" fmla="*/ 764815 h 764815"/>
              <a:gd name="connsiteX109" fmla="*/ 675308 w 1145117"/>
              <a:gd name="connsiteY109" fmla="*/ 684233 h 764815"/>
              <a:gd name="connsiteX110" fmla="*/ 626737 w 1145117"/>
              <a:gd name="connsiteY110" fmla="*/ 618040 h 764815"/>
              <a:gd name="connsiteX111" fmla="*/ 572411 w 1145117"/>
              <a:gd name="connsiteY111" fmla="*/ 640704 h 764815"/>
              <a:gd name="connsiteX112" fmla="*/ 518444 w 1145117"/>
              <a:gd name="connsiteY112" fmla="*/ 618040 h 764815"/>
              <a:gd name="connsiteX113" fmla="*/ 274872 w 1145117"/>
              <a:gd name="connsiteY113" fmla="*/ 764456 h 764815"/>
              <a:gd name="connsiteX114" fmla="*/ 0 w 1145117"/>
              <a:gd name="connsiteY114" fmla="*/ 489611 h 764815"/>
              <a:gd name="connsiteX115" fmla="*/ 37417 w 1145117"/>
              <a:gd name="connsiteY115" fmla="*/ 350750 h 764815"/>
              <a:gd name="connsiteX116" fmla="*/ 38857 w 1145117"/>
              <a:gd name="connsiteY116" fmla="*/ 347513 h 764815"/>
              <a:gd name="connsiteX117" fmla="*/ 178091 w 1145117"/>
              <a:gd name="connsiteY117" fmla="*/ 130587 h 764815"/>
              <a:gd name="connsiteX118" fmla="*/ 304734 w 1145117"/>
              <a:gd name="connsiteY118" fmla="*/ 61156 h 764815"/>
              <a:gd name="connsiteX119" fmla="*/ 492539 w 1145117"/>
              <a:gd name="connsiteY119" fmla="*/ 61156 h 764815"/>
              <a:gd name="connsiteX120" fmla="*/ 572770 w 1145117"/>
              <a:gd name="connsiteY120" fmla="*/ 0 h 7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145117" h="764815">
                <a:moveTo>
                  <a:pt x="1048678" y="645265"/>
                </a:moveTo>
                <a:cubicBezTo>
                  <a:pt x="1054339" y="645354"/>
                  <a:pt x="1059955" y="647592"/>
                  <a:pt x="1064235" y="651889"/>
                </a:cubicBezTo>
                <a:cubicBezTo>
                  <a:pt x="1072794" y="660483"/>
                  <a:pt x="1072794" y="674806"/>
                  <a:pt x="1063878" y="683400"/>
                </a:cubicBezTo>
                <a:cubicBezTo>
                  <a:pt x="1059599" y="687697"/>
                  <a:pt x="1053893" y="690204"/>
                  <a:pt x="1048187" y="690204"/>
                </a:cubicBezTo>
                <a:cubicBezTo>
                  <a:pt x="1042481" y="690204"/>
                  <a:pt x="1036775" y="688055"/>
                  <a:pt x="1032496" y="683758"/>
                </a:cubicBezTo>
                <a:cubicBezTo>
                  <a:pt x="1023937" y="675165"/>
                  <a:pt x="1023937" y="661199"/>
                  <a:pt x="1032496" y="652247"/>
                </a:cubicBezTo>
                <a:lnTo>
                  <a:pt x="1032853" y="651531"/>
                </a:lnTo>
                <a:cubicBezTo>
                  <a:pt x="1037311" y="647234"/>
                  <a:pt x="1043016" y="645175"/>
                  <a:pt x="1048678" y="645265"/>
                </a:cubicBezTo>
                <a:close/>
                <a:moveTo>
                  <a:pt x="572411" y="533500"/>
                </a:moveTo>
                <a:cubicBezTo>
                  <a:pt x="555141" y="533500"/>
                  <a:pt x="541110" y="547530"/>
                  <a:pt x="541110" y="564798"/>
                </a:cubicBezTo>
                <a:cubicBezTo>
                  <a:pt x="541110" y="582066"/>
                  <a:pt x="555141" y="596096"/>
                  <a:pt x="572411" y="596096"/>
                </a:cubicBezTo>
                <a:cubicBezTo>
                  <a:pt x="589680" y="596096"/>
                  <a:pt x="603711" y="582066"/>
                  <a:pt x="603711" y="564798"/>
                </a:cubicBezTo>
                <a:cubicBezTo>
                  <a:pt x="603711" y="547530"/>
                  <a:pt x="589680" y="533500"/>
                  <a:pt x="572411" y="533500"/>
                </a:cubicBezTo>
                <a:close/>
                <a:moveTo>
                  <a:pt x="274872" y="259016"/>
                </a:moveTo>
                <a:cubicBezTo>
                  <a:pt x="147870" y="259016"/>
                  <a:pt x="44613" y="362622"/>
                  <a:pt x="44613" y="489611"/>
                </a:cubicBezTo>
                <a:cubicBezTo>
                  <a:pt x="44613" y="536018"/>
                  <a:pt x="58644" y="579907"/>
                  <a:pt x="82390" y="616241"/>
                </a:cubicBezTo>
                <a:lnTo>
                  <a:pt x="212630" y="486014"/>
                </a:lnTo>
                <a:cubicBezTo>
                  <a:pt x="216948" y="481697"/>
                  <a:pt x="222704" y="479539"/>
                  <a:pt x="228461" y="479539"/>
                </a:cubicBezTo>
                <a:cubicBezTo>
                  <a:pt x="234577" y="479539"/>
                  <a:pt x="239974" y="481697"/>
                  <a:pt x="244291" y="486014"/>
                </a:cubicBezTo>
                <a:lnTo>
                  <a:pt x="290343" y="532061"/>
                </a:lnTo>
                <a:lnTo>
                  <a:pt x="342151" y="480618"/>
                </a:lnTo>
                <a:cubicBezTo>
                  <a:pt x="332437" y="478100"/>
                  <a:pt x="325242" y="469466"/>
                  <a:pt x="325242" y="459033"/>
                </a:cubicBezTo>
                <a:cubicBezTo>
                  <a:pt x="325242" y="446802"/>
                  <a:pt x="335315" y="436729"/>
                  <a:pt x="347908" y="436729"/>
                </a:cubicBezTo>
                <a:lnTo>
                  <a:pt x="395039" y="436729"/>
                </a:lnTo>
                <a:cubicBezTo>
                  <a:pt x="407631" y="436729"/>
                  <a:pt x="417345" y="446802"/>
                  <a:pt x="417345" y="459033"/>
                </a:cubicBezTo>
                <a:lnTo>
                  <a:pt x="417345" y="506519"/>
                </a:lnTo>
                <a:cubicBezTo>
                  <a:pt x="417345" y="518751"/>
                  <a:pt x="407631" y="528823"/>
                  <a:pt x="395039" y="528823"/>
                </a:cubicBezTo>
                <a:cubicBezTo>
                  <a:pt x="384965" y="528823"/>
                  <a:pt x="375971" y="521629"/>
                  <a:pt x="373452" y="512275"/>
                </a:cubicBezTo>
                <a:lnTo>
                  <a:pt x="306173" y="579547"/>
                </a:lnTo>
                <a:cubicBezTo>
                  <a:pt x="297538" y="588181"/>
                  <a:pt x="283147" y="588181"/>
                  <a:pt x="274513" y="579547"/>
                </a:cubicBezTo>
                <a:lnTo>
                  <a:pt x="228461" y="533500"/>
                </a:lnTo>
                <a:lnTo>
                  <a:pt x="110813" y="651136"/>
                </a:lnTo>
                <a:cubicBezTo>
                  <a:pt x="152547" y="693586"/>
                  <a:pt x="210831" y="719847"/>
                  <a:pt x="274872" y="719847"/>
                </a:cubicBezTo>
                <a:cubicBezTo>
                  <a:pt x="402235" y="719847"/>
                  <a:pt x="505491" y="616601"/>
                  <a:pt x="505491" y="489611"/>
                </a:cubicBezTo>
                <a:cubicBezTo>
                  <a:pt x="505491" y="362622"/>
                  <a:pt x="402235" y="259016"/>
                  <a:pt x="274872" y="259016"/>
                </a:cubicBezTo>
                <a:close/>
                <a:moveTo>
                  <a:pt x="526872" y="153987"/>
                </a:moveTo>
                <a:cubicBezTo>
                  <a:pt x="532562" y="153987"/>
                  <a:pt x="538252" y="156476"/>
                  <a:pt x="542519" y="160388"/>
                </a:cubicBezTo>
                <a:cubicBezTo>
                  <a:pt x="546430" y="164299"/>
                  <a:pt x="548920" y="170345"/>
                  <a:pt x="548920" y="176034"/>
                </a:cubicBezTo>
                <a:cubicBezTo>
                  <a:pt x="548920" y="181724"/>
                  <a:pt x="546430" y="187769"/>
                  <a:pt x="542519" y="191681"/>
                </a:cubicBezTo>
                <a:cubicBezTo>
                  <a:pt x="538252" y="195948"/>
                  <a:pt x="532562" y="198081"/>
                  <a:pt x="526872" y="198081"/>
                </a:cubicBezTo>
                <a:cubicBezTo>
                  <a:pt x="521183" y="198081"/>
                  <a:pt x="515493" y="195948"/>
                  <a:pt x="511226" y="191681"/>
                </a:cubicBezTo>
                <a:cubicBezTo>
                  <a:pt x="506959" y="187769"/>
                  <a:pt x="504825" y="181724"/>
                  <a:pt x="504825" y="176034"/>
                </a:cubicBezTo>
                <a:cubicBezTo>
                  <a:pt x="504825" y="170345"/>
                  <a:pt x="506959" y="164299"/>
                  <a:pt x="511226" y="160388"/>
                </a:cubicBezTo>
                <a:cubicBezTo>
                  <a:pt x="515493" y="156476"/>
                  <a:pt x="521183" y="153987"/>
                  <a:pt x="526872" y="153987"/>
                </a:cubicBezTo>
                <a:close/>
                <a:moveTo>
                  <a:pt x="572770" y="44608"/>
                </a:moveTo>
                <a:cubicBezTo>
                  <a:pt x="551543" y="44608"/>
                  <a:pt x="534274" y="61876"/>
                  <a:pt x="534274" y="83461"/>
                </a:cubicBezTo>
                <a:cubicBezTo>
                  <a:pt x="534274" y="95692"/>
                  <a:pt x="524200" y="105765"/>
                  <a:pt x="511968" y="105765"/>
                </a:cubicBezTo>
                <a:lnTo>
                  <a:pt x="304734" y="105765"/>
                </a:lnTo>
                <a:cubicBezTo>
                  <a:pt x="268396" y="105765"/>
                  <a:pt x="235297" y="124112"/>
                  <a:pt x="215509" y="154690"/>
                </a:cubicBezTo>
                <a:lnTo>
                  <a:pt x="161901" y="238510"/>
                </a:lnTo>
                <a:cubicBezTo>
                  <a:pt x="196440" y="223041"/>
                  <a:pt x="234577" y="214407"/>
                  <a:pt x="274872" y="214407"/>
                </a:cubicBezTo>
                <a:cubicBezTo>
                  <a:pt x="371293" y="214407"/>
                  <a:pt x="456202" y="264412"/>
                  <a:pt x="505491" y="339238"/>
                </a:cubicBezTo>
                <a:lnTo>
                  <a:pt x="505491" y="252540"/>
                </a:lnTo>
                <a:cubicBezTo>
                  <a:pt x="505491" y="240309"/>
                  <a:pt x="515206" y="230236"/>
                  <a:pt x="527798" y="230236"/>
                </a:cubicBezTo>
                <a:cubicBezTo>
                  <a:pt x="540030" y="230236"/>
                  <a:pt x="550104" y="240309"/>
                  <a:pt x="550104" y="252540"/>
                </a:cubicBezTo>
                <a:lnTo>
                  <a:pt x="550104" y="489611"/>
                </a:lnTo>
                <a:cubicBezTo>
                  <a:pt x="550104" y="490331"/>
                  <a:pt x="550104" y="491050"/>
                  <a:pt x="550104" y="492130"/>
                </a:cubicBezTo>
                <a:cubicBezTo>
                  <a:pt x="556940" y="489971"/>
                  <a:pt x="564855" y="488892"/>
                  <a:pt x="572411" y="488892"/>
                </a:cubicBezTo>
                <a:cubicBezTo>
                  <a:pt x="580326" y="488892"/>
                  <a:pt x="587881" y="489971"/>
                  <a:pt x="595077" y="492130"/>
                </a:cubicBezTo>
                <a:cubicBezTo>
                  <a:pt x="595077" y="491050"/>
                  <a:pt x="595077" y="490331"/>
                  <a:pt x="595077" y="489611"/>
                </a:cubicBezTo>
                <a:lnTo>
                  <a:pt x="595077" y="176634"/>
                </a:lnTo>
                <a:cubicBezTo>
                  <a:pt x="595077" y="164403"/>
                  <a:pt x="604791" y="154330"/>
                  <a:pt x="617023" y="154330"/>
                </a:cubicBezTo>
                <a:cubicBezTo>
                  <a:pt x="629616" y="154330"/>
                  <a:pt x="639689" y="164403"/>
                  <a:pt x="639689" y="176634"/>
                </a:cubicBezTo>
                <a:lnTo>
                  <a:pt x="639689" y="338879"/>
                </a:lnTo>
                <a:cubicBezTo>
                  <a:pt x="649763" y="323410"/>
                  <a:pt x="661636" y="308660"/>
                  <a:pt x="675308" y="294990"/>
                </a:cubicBezTo>
                <a:cubicBezTo>
                  <a:pt x="758417" y="211889"/>
                  <a:pt x="881822" y="193182"/>
                  <a:pt x="982920" y="238510"/>
                </a:cubicBezTo>
                <a:lnTo>
                  <a:pt x="929313" y="154690"/>
                </a:lnTo>
                <a:cubicBezTo>
                  <a:pt x="909884" y="124112"/>
                  <a:pt x="876425" y="105765"/>
                  <a:pt x="840087" y="105765"/>
                </a:cubicBezTo>
                <a:lnTo>
                  <a:pt x="633573" y="105765"/>
                </a:lnTo>
                <a:cubicBezTo>
                  <a:pt x="621341" y="105765"/>
                  <a:pt x="611267" y="95692"/>
                  <a:pt x="611267" y="83461"/>
                </a:cubicBezTo>
                <a:cubicBezTo>
                  <a:pt x="611267" y="61876"/>
                  <a:pt x="593997" y="44608"/>
                  <a:pt x="572770" y="44608"/>
                </a:cubicBezTo>
                <a:close/>
                <a:moveTo>
                  <a:pt x="572770" y="0"/>
                </a:moveTo>
                <a:cubicBezTo>
                  <a:pt x="610907" y="0"/>
                  <a:pt x="643287" y="25902"/>
                  <a:pt x="653001" y="61156"/>
                </a:cubicBezTo>
                <a:lnTo>
                  <a:pt x="840087" y="61156"/>
                </a:lnTo>
                <a:cubicBezTo>
                  <a:pt x="891895" y="61156"/>
                  <a:pt x="939027" y="87058"/>
                  <a:pt x="967090" y="130587"/>
                </a:cubicBezTo>
                <a:lnTo>
                  <a:pt x="1099129" y="337440"/>
                </a:lnTo>
                <a:cubicBezTo>
                  <a:pt x="1100568" y="338879"/>
                  <a:pt x="1101647" y="340677"/>
                  <a:pt x="1102367" y="342476"/>
                </a:cubicBezTo>
                <a:lnTo>
                  <a:pt x="1105965" y="347513"/>
                </a:lnTo>
                <a:cubicBezTo>
                  <a:pt x="1106324" y="348592"/>
                  <a:pt x="1107044" y="349311"/>
                  <a:pt x="1107044" y="350031"/>
                </a:cubicBezTo>
                <a:cubicBezTo>
                  <a:pt x="1125033" y="380249"/>
                  <a:pt x="1137266" y="414425"/>
                  <a:pt x="1142302" y="450040"/>
                </a:cubicBezTo>
                <a:cubicBezTo>
                  <a:pt x="1150577" y="507239"/>
                  <a:pt x="1140504" y="566956"/>
                  <a:pt x="1113520" y="617680"/>
                </a:cubicBezTo>
                <a:cubicBezTo>
                  <a:pt x="1107764" y="628472"/>
                  <a:pt x="1094452" y="632789"/>
                  <a:pt x="1083299" y="627033"/>
                </a:cubicBezTo>
                <a:cubicBezTo>
                  <a:pt x="1072505" y="620918"/>
                  <a:pt x="1068188" y="607607"/>
                  <a:pt x="1073944" y="596815"/>
                </a:cubicBezTo>
                <a:cubicBezTo>
                  <a:pt x="1112441" y="523427"/>
                  <a:pt x="1108483" y="437808"/>
                  <a:pt x="1067108" y="369817"/>
                </a:cubicBezTo>
                <a:lnTo>
                  <a:pt x="1062071" y="361902"/>
                </a:lnTo>
                <a:cubicBezTo>
                  <a:pt x="1053797" y="349671"/>
                  <a:pt x="1044082" y="337440"/>
                  <a:pt x="1032929" y="326647"/>
                </a:cubicBezTo>
                <a:cubicBezTo>
                  <a:pt x="942984" y="236711"/>
                  <a:pt x="796913" y="236711"/>
                  <a:pt x="707328" y="326647"/>
                </a:cubicBezTo>
                <a:cubicBezTo>
                  <a:pt x="629256" y="404352"/>
                  <a:pt x="618822" y="524147"/>
                  <a:pt x="675308" y="613003"/>
                </a:cubicBezTo>
                <a:lnTo>
                  <a:pt x="802670" y="486014"/>
                </a:lnTo>
                <a:cubicBezTo>
                  <a:pt x="810945" y="477380"/>
                  <a:pt x="825336" y="477380"/>
                  <a:pt x="833971" y="486014"/>
                </a:cubicBezTo>
                <a:lnTo>
                  <a:pt x="880023" y="532061"/>
                </a:lnTo>
                <a:lnTo>
                  <a:pt x="931471" y="480618"/>
                </a:lnTo>
                <a:cubicBezTo>
                  <a:pt x="922117" y="478100"/>
                  <a:pt x="915281" y="469466"/>
                  <a:pt x="915281" y="459033"/>
                </a:cubicBezTo>
                <a:cubicBezTo>
                  <a:pt x="915281" y="446802"/>
                  <a:pt x="925355" y="436729"/>
                  <a:pt x="937588" y="436729"/>
                </a:cubicBezTo>
                <a:lnTo>
                  <a:pt x="984719" y="436729"/>
                </a:lnTo>
                <a:cubicBezTo>
                  <a:pt x="997311" y="436729"/>
                  <a:pt x="1007385" y="446802"/>
                  <a:pt x="1007385" y="459033"/>
                </a:cubicBezTo>
                <a:lnTo>
                  <a:pt x="1007385" y="506519"/>
                </a:lnTo>
                <a:cubicBezTo>
                  <a:pt x="1007385" y="518751"/>
                  <a:pt x="997311" y="528823"/>
                  <a:pt x="984719" y="528823"/>
                </a:cubicBezTo>
                <a:cubicBezTo>
                  <a:pt x="974285" y="528823"/>
                  <a:pt x="965650" y="521629"/>
                  <a:pt x="963132" y="512275"/>
                </a:cubicBezTo>
                <a:lnTo>
                  <a:pt x="895853" y="579547"/>
                </a:lnTo>
                <a:cubicBezTo>
                  <a:pt x="891536" y="583864"/>
                  <a:pt x="886139" y="586382"/>
                  <a:pt x="880023" y="586382"/>
                </a:cubicBezTo>
                <a:cubicBezTo>
                  <a:pt x="873906" y="586382"/>
                  <a:pt x="868510" y="583864"/>
                  <a:pt x="864552" y="579547"/>
                </a:cubicBezTo>
                <a:lnTo>
                  <a:pt x="818140" y="533500"/>
                </a:lnTo>
                <a:lnTo>
                  <a:pt x="703371" y="648618"/>
                </a:lnTo>
                <a:cubicBezTo>
                  <a:pt x="704810" y="649697"/>
                  <a:pt x="705529" y="651136"/>
                  <a:pt x="707328" y="652216"/>
                </a:cubicBezTo>
                <a:cubicBezTo>
                  <a:pt x="776766" y="722006"/>
                  <a:pt x="883261" y="739993"/>
                  <a:pt x="971407" y="696464"/>
                </a:cubicBezTo>
                <a:cubicBezTo>
                  <a:pt x="982560" y="690708"/>
                  <a:pt x="995872" y="695385"/>
                  <a:pt x="1001628" y="706537"/>
                </a:cubicBezTo>
                <a:cubicBezTo>
                  <a:pt x="1007025" y="717689"/>
                  <a:pt x="1002348" y="730999"/>
                  <a:pt x="991555" y="736396"/>
                </a:cubicBezTo>
                <a:cubicBezTo>
                  <a:pt x="952698" y="755462"/>
                  <a:pt x="911324" y="764815"/>
                  <a:pt x="869949" y="764815"/>
                </a:cubicBezTo>
                <a:cubicBezTo>
                  <a:pt x="798712" y="764815"/>
                  <a:pt x="728195" y="736755"/>
                  <a:pt x="675308" y="684233"/>
                </a:cubicBezTo>
                <a:cubicBezTo>
                  <a:pt x="655520" y="664087"/>
                  <a:pt x="639330" y="641783"/>
                  <a:pt x="626737" y="618040"/>
                </a:cubicBezTo>
                <a:cubicBezTo>
                  <a:pt x="613066" y="632070"/>
                  <a:pt x="593638" y="640704"/>
                  <a:pt x="572411" y="640704"/>
                </a:cubicBezTo>
                <a:cubicBezTo>
                  <a:pt x="551184" y="640704"/>
                  <a:pt x="532115" y="632070"/>
                  <a:pt x="518444" y="618040"/>
                </a:cubicBezTo>
                <a:cubicBezTo>
                  <a:pt x="472032" y="705098"/>
                  <a:pt x="380288" y="764456"/>
                  <a:pt x="274872" y="764456"/>
                </a:cubicBezTo>
                <a:cubicBezTo>
                  <a:pt x="123405" y="764456"/>
                  <a:pt x="0" y="641063"/>
                  <a:pt x="0" y="489611"/>
                </a:cubicBezTo>
                <a:cubicBezTo>
                  <a:pt x="0" y="438887"/>
                  <a:pt x="13312" y="391761"/>
                  <a:pt x="37417" y="350750"/>
                </a:cubicBezTo>
                <a:cubicBezTo>
                  <a:pt x="38137" y="349671"/>
                  <a:pt x="38497" y="348952"/>
                  <a:pt x="38857" y="347513"/>
                </a:cubicBezTo>
                <a:lnTo>
                  <a:pt x="178091" y="130587"/>
                </a:lnTo>
                <a:cubicBezTo>
                  <a:pt x="205795" y="87058"/>
                  <a:pt x="253286" y="61156"/>
                  <a:pt x="304734" y="61156"/>
                </a:cubicBezTo>
                <a:lnTo>
                  <a:pt x="492539" y="61156"/>
                </a:lnTo>
                <a:cubicBezTo>
                  <a:pt x="502253" y="25902"/>
                  <a:pt x="534634" y="0"/>
                  <a:pt x="572770" y="0"/>
                </a:cubicBezTo>
                <a:close/>
              </a:path>
            </a:pathLst>
          </a:custGeom>
          <a:solidFill>
            <a:schemeClr val="accent1"/>
          </a:solidFill>
          <a:ln>
            <a:noFill/>
          </a:ln>
          <a:effectLst/>
        </p:spPr>
        <p:txBody>
          <a:bodyPr wrap="square" anchor="ctr">
            <a:noAutofit/>
          </a:bodyPr>
          <a:lstStyle/>
          <a:p>
            <a:endParaRPr lang="en-US" dirty="0">
              <a:latin typeface="Lato Light" panose="020F0502020204030203" pitchFamily="34" charset="0"/>
            </a:endParaRPr>
          </a:p>
        </p:txBody>
      </p:sp>
      <p:sp>
        <p:nvSpPr>
          <p:cNvPr id="32" name="Freeform 31">
            <a:extLst>
              <a:ext uri="{FF2B5EF4-FFF2-40B4-BE49-F238E27FC236}">
                <a16:creationId xmlns:a16="http://schemas.microsoft.com/office/drawing/2014/main" id="{770EFA98-1B9A-DA42-B042-5FC6C7195B35}"/>
              </a:ext>
            </a:extLst>
          </p:cNvPr>
          <p:cNvSpPr>
            <a:spLocks noChangeAspect="1" noChangeArrowheads="1"/>
          </p:cNvSpPr>
          <p:nvPr/>
        </p:nvSpPr>
        <p:spPr bwMode="auto">
          <a:xfrm>
            <a:off x="7250984" y="4962498"/>
            <a:ext cx="1352604" cy="1352604"/>
          </a:xfrm>
          <a:custGeom>
            <a:avLst/>
            <a:gdLst>
              <a:gd name="connsiteX0" fmla="*/ 67316 w 1145815"/>
              <a:gd name="connsiteY0" fmla="*/ 1020222 h 1145815"/>
              <a:gd name="connsiteX1" fmla="*/ 44997 w 1145815"/>
              <a:gd name="connsiteY1" fmla="*/ 1042893 h 1145815"/>
              <a:gd name="connsiteX2" fmla="*/ 44997 w 1145815"/>
              <a:gd name="connsiteY2" fmla="*/ 1100832 h 1145815"/>
              <a:gd name="connsiteX3" fmla="*/ 366819 w 1145815"/>
              <a:gd name="connsiteY3" fmla="*/ 1100832 h 1145815"/>
              <a:gd name="connsiteX4" fmla="*/ 366819 w 1145815"/>
              <a:gd name="connsiteY4" fmla="*/ 1042893 h 1145815"/>
              <a:gd name="connsiteX5" fmla="*/ 344860 w 1145815"/>
              <a:gd name="connsiteY5" fmla="*/ 1020222 h 1145815"/>
              <a:gd name="connsiteX6" fmla="*/ 434135 w 1145815"/>
              <a:gd name="connsiteY6" fmla="*/ 912982 h 1145815"/>
              <a:gd name="connsiteX7" fmla="*/ 411816 w 1145815"/>
              <a:gd name="connsiteY7" fmla="*/ 935293 h 1145815"/>
              <a:gd name="connsiteX8" fmla="*/ 411816 w 1145815"/>
              <a:gd name="connsiteY8" fmla="*/ 1100832 h 1145815"/>
              <a:gd name="connsiteX9" fmla="*/ 733998 w 1145815"/>
              <a:gd name="connsiteY9" fmla="*/ 1100832 h 1145815"/>
              <a:gd name="connsiteX10" fmla="*/ 733998 w 1145815"/>
              <a:gd name="connsiteY10" fmla="*/ 935293 h 1145815"/>
              <a:gd name="connsiteX11" fmla="*/ 711679 w 1145815"/>
              <a:gd name="connsiteY11" fmla="*/ 912982 h 1145815"/>
              <a:gd name="connsiteX12" fmla="*/ 801314 w 1145815"/>
              <a:gd name="connsiteY12" fmla="*/ 841368 h 1145815"/>
              <a:gd name="connsiteX13" fmla="*/ 778996 w 1145815"/>
              <a:gd name="connsiteY13" fmla="*/ 863680 h 1145815"/>
              <a:gd name="connsiteX14" fmla="*/ 778996 w 1145815"/>
              <a:gd name="connsiteY14" fmla="*/ 1100832 h 1145815"/>
              <a:gd name="connsiteX15" fmla="*/ 1101178 w 1145815"/>
              <a:gd name="connsiteY15" fmla="*/ 1100832 h 1145815"/>
              <a:gd name="connsiteX16" fmla="*/ 1101178 w 1145815"/>
              <a:gd name="connsiteY16" fmla="*/ 863680 h 1145815"/>
              <a:gd name="connsiteX17" fmla="*/ 1078859 w 1145815"/>
              <a:gd name="connsiteY17" fmla="*/ 841368 h 1145815"/>
              <a:gd name="connsiteX18" fmla="*/ 292894 w 1145815"/>
              <a:gd name="connsiteY18" fmla="*/ 747713 h 1145815"/>
              <a:gd name="connsiteX19" fmla="*/ 308971 w 1145815"/>
              <a:gd name="connsiteY19" fmla="*/ 754114 h 1145815"/>
              <a:gd name="connsiteX20" fmla="*/ 315547 w 1145815"/>
              <a:gd name="connsiteY20" fmla="*/ 769760 h 1145815"/>
              <a:gd name="connsiteX21" fmla="*/ 308971 w 1145815"/>
              <a:gd name="connsiteY21" fmla="*/ 785407 h 1145815"/>
              <a:gd name="connsiteX22" fmla="*/ 292894 w 1145815"/>
              <a:gd name="connsiteY22" fmla="*/ 791808 h 1145815"/>
              <a:gd name="connsiteX23" fmla="*/ 276817 w 1145815"/>
              <a:gd name="connsiteY23" fmla="*/ 785407 h 1145815"/>
              <a:gd name="connsiteX24" fmla="*/ 269875 w 1145815"/>
              <a:gd name="connsiteY24" fmla="*/ 769760 h 1145815"/>
              <a:gd name="connsiteX25" fmla="*/ 276817 w 1145815"/>
              <a:gd name="connsiteY25" fmla="*/ 754114 h 1145815"/>
              <a:gd name="connsiteX26" fmla="*/ 292894 w 1145815"/>
              <a:gd name="connsiteY26" fmla="*/ 747713 h 1145815"/>
              <a:gd name="connsiteX27" fmla="*/ 895172 w 1145815"/>
              <a:gd name="connsiteY27" fmla="*/ 704850 h 1145815"/>
              <a:gd name="connsiteX28" fmla="*/ 910819 w 1145815"/>
              <a:gd name="connsiteY28" fmla="*/ 711251 h 1145815"/>
              <a:gd name="connsiteX29" fmla="*/ 917220 w 1145815"/>
              <a:gd name="connsiteY29" fmla="*/ 726897 h 1145815"/>
              <a:gd name="connsiteX30" fmla="*/ 910819 w 1145815"/>
              <a:gd name="connsiteY30" fmla="*/ 742544 h 1145815"/>
              <a:gd name="connsiteX31" fmla="*/ 895172 w 1145815"/>
              <a:gd name="connsiteY31" fmla="*/ 748945 h 1145815"/>
              <a:gd name="connsiteX32" fmla="*/ 879526 w 1145815"/>
              <a:gd name="connsiteY32" fmla="*/ 742544 h 1145815"/>
              <a:gd name="connsiteX33" fmla="*/ 873125 w 1145815"/>
              <a:gd name="connsiteY33" fmla="*/ 726897 h 1145815"/>
              <a:gd name="connsiteX34" fmla="*/ 879526 w 1145815"/>
              <a:gd name="connsiteY34" fmla="*/ 711251 h 1145815"/>
              <a:gd name="connsiteX35" fmla="*/ 895172 w 1145815"/>
              <a:gd name="connsiteY35" fmla="*/ 704850 h 1145815"/>
              <a:gd name="connsiteX36" fmla="*/ 411816 w 1145815"/>
              <a:gd name="connsiteY36" fmla="*/ 671151 h 1145815"/>
              <a:gd name="connsiteX37" fmla="*/ 411816 w 1145815"/>
              <a:gd name="connsiteY37" fmla="*/ 871957 h 1145815"/>
              <a:gd name="connsiteX38" fmla="*/ 434135 w 1145815"/>
              <a:gd name="connsiteY38" fmla="*/ 867998 h 1145815"/>
              <a:gd name="connsiteX39" fmla="*/ 467973 w 1145815"/>
              <a:gd name="connsiteY39" fmla="*/ 867998 h 1145815"/>
              <a:gd name="connsiteX40" fmla="*/ 467973 w 1145815"/>
              <a:gd name="connsiteY40" fmla="*/ 671151 h 1145815"/>
              <a:gd name="connsiteX41" fmla="*/ 326861 w 1145815"/>
              <a:gd name="connsiteY41" fmla="*/ 228515 h 1145815"/>
              <a:gd name="connsiteX42" fmla="*/ 223907 w 1145815"/>
              <a:gd name="connsiteY42" fmla="*/ 331437 h 1145815"/>
              <a:gd name="connsiteX43" fmla="*/ 223907 w 1145815"/>
              <a:gd name="connsiteY43" fmla="*/ 447314 h 1145815"/>
              <a:gd name="connsiteX44" fmla="*/ 268545 w 1145815"/>
              <a:gd name="connsiteY44" fmla="*/ 510651 h 1145815"/>
              <a:gd name="connsiteX45" fmla="*/ 268545 w 1145815"/>
              <a:gd name="connsiteY45" fmla="*/ 354109 h 1145815"/>
              <a:gd name="connsiteX46" fmla="*/ 291223 w 1145815"/>
              <a:gd name="connsiteY46" fmla="*/ 331797 h 1145815"/>
              <a:gd name="connsiteX47" fmla="*/ 313542 w 1145815"/>
              <a:gd name="connsiteY47" fmla="*/ 354109 h 1145815"/>
              <a:gd name="connsiteX48" fmla="*/ 313542 w 1145815"/>
              <a:gd name="connsiteY48" fmla="*/ 509931 h 1145815"/>
              <a:gd name="connsiteX49" fmla="*/ 428015 w 1145815"/>
              <a:gd name="connsiteY49" fmla="*/ 509931 h 1145815"/>
              <a:gd name="connsiteX50" fmla="*/ 428015 w 1145815"/>
              <a:gd name="connsiteY50" fmla="*/ 354109 h 1145815"/>
              <a:gd name="connsiteX51" fmla="*/ 450334 w 1145815"/>
              <a:gd name="connsiteY51" fmla="*/ 331797 h 1145815"/>
              <a:gd name="connsiteX52" fmla="*/ 472653 w 1145815"/>
              <a:gd name="connsiteY52" fmla="*/ 354109 h 1145815"/>
              <a:gd name="connsiteX53" fmla="*/ 472653 w 1145815"/>
              <a:gd name="connsiteY53" fmla="*/ 413487 h 1145815"/>
              <a:gd name="connsiteX54" fmla="*/ 503611 w 1145815"/>
              <a:gd name="connsiteY54" fmla="*/ 444435 h 1145815"/>
              <a:gd name="connsiteX55" fmla="*/ 619525 w 1145815"/>
              <a:gd name="connsiteY55" fmla="*/ 444435 h 1145815"/>
              <a:gd name="connsiteX56" fmla="*/ 641123 w 1145815"/>
              <a:gd name="connsiteY56" fmla="*/ 422843 h 1145815"/>
              <a:gd name="connsiteX57" fmla="*/ 619525 w 1145815"/>
              <a:gd name="connsiteY57" fmla="*/ 401251 h 1145815"/>
              <a:gd name="connsiteX58" fmla="*/ 539969 w 1145815"/>
              <a:gd name="connsiteY58" fmla="*/ 401251 h 1145815"/>
              <a:gd name="connsiteX59" fmla="*/ 517290 w 1145815"/>
              <a:gd name="connsiteY59" fmla="*/ 378939 h 1145815"/>
              <a:gd name="connsiteX60" fmla="*/ 517290 w 1145815"/>
              <a:gd name="connsiteY60" fmla="*/ 331437 h 1145815"/>
              <a:gd name="connsiteX61" fmla="*/ 414336 w 1145815"/>
              <a:gd name="connsiteY61" fmla="*/ 228515 h 1145815"/>
              <a:gd name="connsiteX62" fmla="*/ 372579 w 1145815"/>
              <a:gd name="connsiteY62" fmla="*/ 44623 h 1145815"/>
              <a:gd name="connsiteX63" fmla="*/ 313542 w 1145815"/>
              <a:gd name="connsiteY63" fmla="*/ 104001 h 1145815"/>
              <a:gd name="connsiteX64" fmla="*/ 313542 w 1145815"/>
              <a:gd name="connsiteY64" fmla="*/ 124514 h 1145815"/>
              <a:gd name="connsiteX65" fmla="*/ 372579 w 1145815"/>
              <a:gd name="connsiteY65" fmla="*/ 183892 h 1145815"/>
              <a:gd name="connsiteX66" fmla="*/ 431975 w 1145815"/>
              <a:gd name="connsiteY66" fmla="*/ 124514 h 1145815"/>
              <a:gd name="connsiteX67" fmla="*/ 431975 w 1145815"/>
              <a:gd name="connsiteY67" fmla="*/ 104001 h 1145815"/>
              <a:gd name="connsiteX68" fmla="*/ 372579 w 1145815"/>
              <a:gd name="connsiteY68" fmla="*/ 44623 h 1145815"/>
              <a:gd name="connsiteX69" fmla="*/ 372579 w 1145815"/>
              <a:gd name="connsiteY69" fmla="*/ 0 h 1145815"/>
              <a:gd name="connsiteX70" fmla="*/ 476973 w 1145815"/>
              <a:gd name="connsiteY70" fmla="*/ 104001 h 1145815"/>
              <a:gd name="connsiteX71" fmla="*/ 476973 w 1145815"/>
              <a:gd name="connsiteY71" fmla="*/ 124514 h 1145815"/>
              <a:gd name="connsiteX72" fmla="*/ 453934 w 1145815"/>
              <a:gd name="connsiteY72" fmla="*/ 189290 h 1145815"/>
              <a:gd name="connsiteX73" fmla="*/ 562288 w 1145815"/>
              <a:gd name="connsiteY73" fmla="*/ 331437 h 1145815"/>
              <a:gd name="connsiteX74" fmla="*/ 562288 w 1145815"/>
              <a:gd name="connsiteY74" fmla="*/ 356628 h 1145815"/>
              <a:gd name="connsiteX75" fmla="*/ 619525 w 1145815"/>
              <a:gd name="connsiteY75" fmla="*/ 356628 h 1145815"/>
              <a:gd name="connsiteX76" fmla="*/ 686121 w 1145815"/>
              <a:gd name="connsiteY76" fmla="*/ 422843 h 1145815"/>
              <a:gd name="connsiteX77" fmla="*/ 619525 w 1145815"/>
              <a:gd name="connsiteY77" fmla="*/ 489059 h 1145815"/>
              <a:gd name="connsiteX78" fmla="*/ 503611 w 1145815"/>
              <a:gd name="connsiteY78" fmla="*/ 489059 h 1145815"/>
              <a:gd name="connsiteX79" fmla="*/ 472653 w 1145815"/>
              <a:gd name="connsiteY79" fmla="*/ 482581 h 1145815"/>
              <a:gd name="connsiteX80" fmla="*/ 472653 w 1145815"/>
              <a:gd name="connsiteY80" fmla="*/ 509931 h 1145815"/>
              <a:gd name="connsiteX81" fmla="*/ 499291 w 1145815"/>
              <a:gd name="connsiteY81" fmla="*/ 509931 h 1145815"/>
              <a:gd name="connsiteX82" fmla="*/ 611245 w 1145815"/>
              <a:gd name="connsiteY82" fmla="*/ 621849 h 1145815"/>
              <a:gd name="connsiteX83" fmla="*/ 611245 w 1145815"/>
              <a:gd name="connsiteY83" fmla="*/ 867998 h 1145815"/>
              <a:gd name="connsiteX84" fmla="*/ 711679 w 1145815"/>
              <a:gd name="connsiteY84" fmla="*/ 867998 h 1145815"/>
              <a:gd name="connsiteX85" fmla="*/ 733998 w 1145815"/>
              <a:gd name="connsiteY85" fmla="*/ 871957 h 1145815"/>
              <a:gd name="connsiteX86" fmla="*/ 733998 w 1145815"/>
              <a:gd name="connsiteY86" fmla="*/ 863680 h 1145815"/>
              <a:gd name="connsiteX87" fmla="*/ 801314 w 1145815"/>
              <a:gd name="connsiteY87" fmla="*/ 796385 h 1145815"/>
              <a:gd name="connsiteX88" fmla="*/ 962586 w 1145815"/>
              <a:gd name="connsiteY88" fmla="*/ 796385 h 1145815"/>
              <a:gd name="connsiteX89" fmla="*/ 962586 w 1145815"/>
              <a:gd name="connsiteY89" fmla="*/ 186051 h 1145815"/>
              <a:gd name="connsiteX90" fmla="*/ 975545 w 1145815"/>
              <a:gd name="connsiteY90" fmla="*/ 165898 h 1145815"/>
              <a:gd name="connsiteX91" fmla="*/ 939907 w 1145815"/>
              <a:gd name="connsiteY91" fmla="*/ 109399 h 1145815"/>
              <a:gd name="connsiteX92" fmla="*/ 904629 w 1145815"/>
              <a:gd name="connsiteY92" fmla="*/ 165898 h 1145815"/>
              <a:gd name="connsiteX93" fmla="*/ 917588 w 1145815"/>
              <a:gd name="connsiteY93" fmla="*/ 186051 h 1145815"/>
              <a:gd name="connsiteX94" fmla="*/ 917588 w 1145815"/>
              <a:gd name="connsiteY94" fmla="*/ 642362 h 1145815"/>
              <a:gd name="connsiteX95" fmla="*/ 895269 w 1145815"/>
              <a:gd name="connsiteY95" fmla="*/ 664673 h 1145815"/>
              <a:gd name="connsiteX96" fmla="*/ 872950 w 1145815"/>
              <a:gd name="connsiteY96" fmla="*/ 642362 h 1145815"/>
              <a:gd name="connsiteX97" fmla="*/ 872950 w 1145815"/>
              <a:gd name="connsiteY97" fmla="*/ 208363 h 1145815"/>
              <a:gd name="connsiteX98" fmla="*/ 865391 w 1145815"/>
              <a:gd name="connsiteY98" fmla="*/ 208363 h 1145815"/>
              <a:gd name="connsiteX99" fmla="*/ 845952 w 1145815"/>
              <a:gd name="connsiteY99" fmla="*/ 197207 h 1145815"/>
              <a:gd name="connsiteX100" fmla="*/ 846672 w 1145815"/>
              <a:gd name="connsiteY100" fmla="*/ 174175 h 1145815"/>
              <a:gd name="connsiteX101" fmla="*/ 921188 w 1145815"/>
              <a:gd name="connsiteY101" fmla="*/ 55419 h 1145815"/>
              <a:gd name="connsiteX102" fmla="*/ 939907 w 1145815"/>
              <a:gd name="connsiteY102" fmla="*/ 44983 h 1145815"/>
              <a:gd name="connsiteX103" fmla="*/ 958986 w 1145815"/>
              <a:gd name="connsiteY103" fmla="*/ 55419 h 1145815"/>
              <a:gd name="connsiteX104" fmla="*/ 1033502 w 1145815"/>
              <a:gd name="connsiteY104" fmla="*/ 174175 h 1145815"/>
              <a:gd name="connsiteX105" fmla="*/ 1033862 w 1145815"/>
              <a:gd name="connsiteY105" fmla="*/ 197207 h 1145815"/>
              <a:gd name="connsiteX106" fmla="*/ 1014423 w 1145815"/>
              <a:gd name="connsiteY106" fmla="*/ 208363 h 1145815"/>
              <a:gd name="connsiteX107" fmla="*/ 1007223 w 1145815"/>
              <a:gd name="connsiteY107" fmla="*/ 208363 h 1145815"/>
              <a:gd name="connsiteX108" fmla="*/ 1007223 w 1145815"/>
              <a:gd name="connsiteY108" fmla="*/ 796385 h 1145815"/>
              <a:gd name="connsiteX109" fmla="*/ 1078859 w 1145815"/>
              <a:gd name="connsiteY109" fmla="*/ 796385 h 1145815"/>
              <a:gd name="connsiteX110" fmla="*/ 1145815 w 1145815"/>
              <a:gd name="connsiteY110" fmla="*/ 863680 h 1145815"/>
              <a:gd name="connsiteX111" fmla="*/ 1145815 w 1145815"/>
              <a:gd name="connsiteY111" fmla="*/ 1123144 h 1145815"/>
              <a:gd name="connsiteX112" fmla="*/ 1123496 w 1145815"/>
              <a:gd name="connsiteY112" fmla="*/ 1145815 h 1145815"/>
              <a:gd name="connsiteX113" fmla="*/ 22318 w 1145815"/>
              <a:gd name="connsiteY113" fmla="*/ 1145815 h 1145815"/>
              <a:gd name="connsiteX114" fmla="*/ 0 w 1145815"/>
              <a:gd name="connsiteY114" fmla="*/ 1123144 h 1145815"/>
              <a:gd name="connsiteX115" fmla="*/ 0 w 1145815"/>
              <a:gd name="connsiteY115" fmla="*/ 1042893 h 1145815"/>
              <a:gd name="connsiteX116" fmla="*/ 67316 w 1145815"/>
              <a:gd name="connsiteY116" fmla="*/ 975598 h 1145815"/>
              <a:gd name="connsiteX117" fmla="*/ 268545 w 1145815"/>
              <a:gd name="connsiteY117" fmla="*/ 975598 h 1145815"/>
              <a:gd name="connsiteX118" fmla="*/ 268545 w 1145815"/>
              <a:gd name="connsiteY118" fmla="*/ 865839 h 1145815"/>
              <a:gd name="connsiteX119" fmla="*/ 291223 w 1145815"/>
              <a:gd name="connsiteY119" fmla="*/ 843527 h 1145815"/>
              <a:gd name="connsiteX120" fmla="*/ 313542 w 1145815"/>
              <a:gd name="connsiteY120" fmla="*/ 865839 h 1145815"/>
              <a:gd name="connsiteX121" fmla="*/ 313542 w 1145815"/>
              <a:gd name="connsiteY121" fmla="*/ 975598 h 1145815"/>
              <a:gd name="connsiteX122" fmla="*/ 366819 w 1145815"/>
              <a:gd name="connsiteY122" fmla="*/ 975598 h 1145815"/>
              <a:gd name="connsiteX123" fmla="*/ 366819 w 1145815"/>
              <a:gd name="connsiteY123" fmla="*/ 648839 h 1145815"/>
              <a:gd name="connsiteX124" fmla="*/ 389498 w 1145815"/>
              <a:gd name="connsiteY124" fmla="*/ 626168 h 1145815"/>
              <a:gd name="connsiteX125" fmla="*/ 490292 w 1145815"/>
              <a:gd name="connsiteY125" fmla="*/ 626168 h 1145815"/>
              <a:gd name="connsiteX126" fmla="*/ 512611 w 1145815"/>
              <a:gd name="connsiteY126" fmla="*/ 648839 h 1145815"/>
              <a:gd name="connsiteX127" fmla="*/ 512611 w 1145815"/>
              <a:gd name="connsiteY127" fmla="*/ 867998 h 1145815"/>
              <a:gd name="connsiteX128" fmla="*/ 566248 w 1145815"/>
              <a:gd name="connsiteY128" fmla="*/ 867998 h 1145815"/>
              <a:gd name="connsiteX129" fmla="*/ 566248 w 1145815"/>
              <a:gd name="connsiteY129" fmla="*/ 621849 h 1145815"/>
              <a:gd name="connsiteX130" fmla="*/ 499291 w 1145815"/>
              <a:gd name="connsiteY130" fmla="*/ 554554 h 1145815"/>
              <a:gd name="connsiteX131" fmla="*/ 313542 w 1145815"/>
              <a:gd name="connsiteY131" fmla="*/ 554554 h 1145815"/>
              <a:gd name="connsiteX132" fmla="*/ 313542 w 1145815"/>
              <a:gd name="connsiteY132" fmla="*/ 683746 h 1145815"/>
              <a:gd name="connsiteX133" fmla="*/ 291223 w 1145815"/>
              <a:gd name="connsiteY133" fmla="*/ 705698 h 1145815"/>
              <a:gd name="connsiteX134" fmla="*/ 268545 w 1145815"/>
              <a:gd name="connsiteY134" fmla="*/ 683746 h 1145815"/>
              <a:gd name="connsiteX135" fmla="*/ 268545 w 1145815"/>
              <a:gd name="connsiteY135" fmla="*/ 556713 h 1145815"/>
              <a:gd name="connsiteX136" fmla="*/ 179270 w 1145815"/>
              <a:gd name="connsiteY136" fmla="*/ 447314 h 1145815"/>
              <a:gd name="connsiteX137" fmla="*/ 179270 w 1145815"/>
              <a:gd name="connsiteY137" fmla="*/ 331437 h 1145815"/>
              <a:gd name="connsiteX138" fmla="*/ 290503 w 1145815"/>
              <a:gd name="connsiteY138" fmla="*/ 188210 h 1145815"/>
              <a:gd name="connsiteX139" fmla="*/ 268545 w 1145815"/>
              <a:gd name="connsiteY139" fmla="*/ 124514 h 1145815"/>
              <a:gd name="connsiteX140" fmla="*/ 268545 w 1145815"/>
              <a:gd name="connsiteY140" fmla="*/ 104001 h 1145815"/>
              <a:gd name="connsiteX141" fmla="*/ 372579 w 1145815"/>
              <a:gd name="connsiteY141" fmla="*/ 0 h 114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145815" h="1145815">
                <a:moveTo>
                  <a:pt x="67316" y="1020222"/>
                </a:moveTo>
                <a:cubicBezTo>
                  <a:pt x="55077" y="1020222"/>
                  <a:pt x="44997" y="1030298"/>
                  <a:pt x="44997" y="1042893"/>
                </a:cubicBezTo>
                <a:lnTo>
                  <a:pt x="44997" y="1100832"/>
                </a:lnTo>
                <a:lnTo>
                  <a:pt x="366819" y="1100832"/>
                </a:lnTo>
                <a:lnTo>
                  <a:pt x="366819" y="1042893"/>
                </a:lnTo>
                <a:cubicBezTo>
                  <a:pt x="366819" y="1030298"/>
                  <a:pt x="357100" y="1020222"/>
                  <a:pt x="344860" y="1020222"/>
                </a:cubicBezTo>
                <a:close/>
                <a:moveTo>
                  <a:pt x="434135" y="912982"/>
                </a:moveTo>
                <a:cubicBezTo>
                  <a:pt x="421896" y="912982"/>
                  <a:pt x="411816" y="923058"/>
                  <a:pt x="411816" y="935293"/>
                </a:cubicBezTo>
                <a:lnTo>
                  <a:pt x="411816" y="1100832"/>
                </a:lnTo>
                <a:lnTo>
                  <a:pt x="733998" y="1100832"/>
                </a:lnTo>
                <a:lnTo>
                  <a:pt x="733998" y="935293"/>
                </a:lnTo>
                <a:cubicBezTo>
                  <a:pt x="733998" y="923058"/>
                  <a:pt x="723919" y="912982"/>
                  <a:pt x="711679" y="912982"/>
                </a:cubicBezTo>
                <a:close/>
                <a:moveTo>
                  <a:pt x="801314" y="841368"/>
                </a:moveTo>
                <a:cubicBezTo>
                  <a:pt x="789075" y="841368"/>
                  <a:pt x="778996" y="851444"/>
                  <a:pt x="778996" y="863680"/>
                </a:cubicBezTo>
                <a:lnTo>
                  <a:pt x="778996" y="1100832"/>
                </a:lnTo>
                <a:lnTo>
                  <a:pt x="1101178" y="1100832"/>
                </a:lnTo>
                <a:lnTo>
                  <a:pt x="1101178" y="863680"/>
                </a:lnTo>
                <a:cubicBezTo>
                  <a:pt x="1101178" y="851444"/>
                  <a:pt x="1091098" y="841368"/>
                  <a:pt x="1078859" y="841368"/>
                </a:cubicBezTo>
                <a:close/>
                <a:moveTo>
                  <a:pt x="292894" y="747713"/>
                </a:moveTo>
                <a:cubicBezTo>
                  <a:pt x="298740" y="747713"/>
                  <a:pt x="304586" y="750202"/>
                  <a:pt x="308971" y="754114"/>
                </a:cubicBezTo>
                <a:cubicBezTo>
                  <a:pt x="313355" y="758381"/>
                  <a:pt x="315547" y="764071"/>
                  <a:pt x="315547" y="769760"/>
                </a:cubicBezTo>
                <a:cubicBezTo>
                  <a:pt x="315547" y="775450"/>
                  <a:pt x="313355" y="781140"/>
                  <a:pt x="308971" y="785407"/>
                </a:cubicBezTo>
                <a:cubicBezTo>
                  <a:pt x="304586" y="789674"/>
                  <a:pt x="298740" y="791808"/>
                  <a:pt x="292894" y="791808"/>
                </a:cubicBezTo>
                <a:cubicBezTo>
                  <a:pt x="286682" y="791808"/>
                  <a:pt x="280836" y="789674"/>
                  <a:pt x="276817" y="785407"/>
                </a:cubicBezTo>
                <a:cubicBezTo>
                  <a:pt x="272432" y="781140"/>
                  <a:pt x="269875" y="775450"/>
                  <a:pt x="269875" y="769760"/>
                </a:cubicBezTo>
                <a:cubicBezTo>
                  <a:pt x="269875" y="764071"/>
                  <a:pt x="272432" y="758381"/>
                  <a:pt x="276817" y="754114"/>
                </a:cubicBezTo>
                <a:cubicBezTo>
                  <a:pt x="280836" y="750202"/>
                  <a:pt x="286682" y="747713"/>
                  <a:pt x="292894" y="747713"/>
                </a:cubicBezTo>
                <a:close/>
                <a:moveTo>
                  <a:pt x="895172" y="704850"/>
                </a:moveTo>
                <a:cubicBezTo>
                  <a:pt x="901218" y="704850"/>
                  <a:pt x="906907" y="706984"/>
                  <a:pt x="910819" y="711251"/>
                </a:cubicBezTo>
                <a:cubicBezTo>
                  <a:pt x="915086" y="715163"/>
                  <a:pt x="917220" y="720852"/>
                  <a:pt x="917220" y="726897"/>
                </a:cubicBezTo>
                <a:cubicBezTo>
                  <a:pt x="917220" y="732587"/>
                  <a:pt x="915086" y="738277"/>
                  <a:pt x="910819" y="742544"/>
                </a:cubicBezTo>
                <a:cubicBezTo>
                  <a:pt x="906907" y="746455"/>
                  <a:pt x="901218" y="748945"/>
                  <a:pt x="895172" y="748945"/>
                </a:cubicBezTo>
                <a:cubicBezTo>
                  <a:pt x="889483" y="748945"/>
                  <a:pt x="883438" y="746455"/>
                  <a:pt x="879526" y="742544"/>
                </a:cubicBezTo>
                <a:cubicBezTo>
                  <a:pt x="875614" y="738277"/>
                  <a:pt x="873125" y="732587"/>
                  <a:pt x="873125" y="726897"/>
                </a:cubicBezTo>
                <a:cubicBezTo>
                  <a:pt x="873125" y="720852"/>
                  <a:pt x="875614" y="715163"/>
                  <a:pt x="879526" y="711251"/>
                </a:cubicBezTo>
                <a:cubicBezTo>
                  <a:pt x="883438" y="706984"/>
                  <a:pt x="889483" y="704850"/>
                  <a:pt x="895172" y="704850"/>
                </a:cubicBezTo>
                <a:close/>
                <a:moveTo>
                  <a:pt x="411816" y="671151"/>
                </a:moveTo>
                <a:lnTo>
                  <a:pt x="411816" y="871957"/>
                </a:lnTo>
                <a:cubicBezTo>
                  <a:pt x="418656" y="869438"/>
                  <a:pt x="426576" y="867998"/>
                  <a:pt x="434135" y="867998"/>
                </a:cubicBezTo>
                <a:lnTo>
                  <a:pt x="467973" y="867998"/>
                </a:lnTo>
                <a:lnTo>
                  <a:pt x="467973" y="671151"/>
                </a:lnTo>
                <a:close/>
                <a:moveTo>
                  <a:pt x="326861" y="228515"/>
                </a:moveTo>
                <a:cubicBezTo>
                  <a:pt x="270344" y="228515"/>
                  <a:pt x="223907" y="274578"/>
                  <a:pt x="223907" y="331437"/>
                </a:cubicBezTo>
                <a:lnTo>
                  <a:pt x="223907" y="447314"/>
                </a:lnTo>
                <a:cubicBezTo>
                  <a:pt x="223907" y="476463"/>
                  <a:pt x="242626" y="501294"/>
                  <a:pt x="268545" y="510651"/>
                </a:cubicBezTo>
                <a:lnTo>
                  <a:pt x="268545" y="354109"/>
                </a:lnTo>
                <a:cubicBezTo>
                  <a:pt x="268545" y="341873"/>
                  <a:pt x="278984" y="331797"/>
                  <a:pt x="291223" y="331797"/>
                </a:cubicBezTo>
                <a:cubicBezTo>
                  <a:pt x="303463" y="331797"/>
                  <a:pt x="313542" y="341873"/>
                  <a:pt x="313542" y="354109"/>
                </a:cubicBezTo>
                <a:lnTo>
                  <a:pt x="313542" y="509931"/>
                </a:lnTo>
                <a:lnTo>
                  <a:pt x="428015" y="509931"/>
                </a:lnTo>
                <a:lnTo>
                  <a:pt x="428015" y="354109"/>
                </a:lnTo>
                <a:cubicBezTo>
                  <a:pt x="428015" y="341873"/>
                  <a:pt x="438095" y="331797"/>
                  <a:pt x="450334" y="331797"/>
                </a:cubicBezTo>
                <a:cubicBezTo>
                  <a:pt x="462934" y="331797"/>
                  <a:pt x="472653" y="341873"/>
                  <a:pt x="472653" y="354109"/>
                </a:cubicBezTo>
                <a:lnTo>
                  <a:pt x="472653" y="413487"/>
                </a:lnTo>
                <a:cubicBezTo>
                  <a:pt x="472653" y="430760"/>
                  <a:pt x="486692" y="444435"/>
                  <a:pt x="503611" y="444435"/>
                </a:cubicBezTo>
                <a:lnTo>
                  <a:pt x="619525" y="444435"/>
                </a:lnTo>
                <a:cubicBezTo>
                  <a:pt x="631404" y="444435"/>
                  <a:pt x="641123" y="434719"/>
                  <a:pt x="641123" y="422843"/>
                </a:cubicBezTo>
                <a:cubicBezTo>
                  <a:pt x="641123" y="410967"/>
                  <a:pt x="631404" y="401251"/>
                  <a:pt x="619525" y="401251"/>
                </a:cubicBezTo>
                <a:lnTo>
                  <a:pt x="539969" y="401251"/>
                </a:lnTo>
                <a:cubicBezTo>
                  <a:pt x="527370" y="401251"/>
                  <a:pt x="517290" y="391535"/>
                  <a:pt x="517290" y="378939"/>
                </a:cubicBezTo>
                <a:lnTo>
                  <a:pt x="517290" y="331437"/>
                </a:lnTo>
                <a:cubicBezTo>
                  <a:pt x="517290" y="274578"/>
                  <a:pt x="471213" y="228515"/>
                  <a:pt x="414336" y="228515"/>
                </a:cubicBezTo>
                <a:close/>
                <a:moveTo>
                  <a:pt x="372579" y="44623"/>
                </a:moveTo>
                <a:cubicBezTo>
                  <a:pt x="340180" y="44623"/>
                  <a:pt x="313542" y="71254"/>
                  <a:pt x="313542" y="104001"/>
                </a:cubicBezTo>
                <a:lnTo>
                  <a:pt x="313542" y="124514"/>
                </a:lnTo>
                <a:cubicBezTo>
                  <a:pt x="313542" y="157262"/>
                  <a:pt x="340180" y="183892"/>
                  <a:pt x="372579" y="183892"/>
                </a:cubicBezTo>
                <a:cubicBezTo>
                  <a:pt x="405697" y="183892"/>
                  <a:pt x="431975" y="157262"/>
                  <a:pt x="431975" y="124514"/>
                </a:cubicBezTo>
                <a:lnTo>
                  <a:pt x="431975" y="104001"/>
                </a:lnTo>
                <a:cubicBezTo>
                  <a:pt x="431975" y="71254"/>
                  <a:pt x="405697" y="44623"/>
                  <a:pt x="372579" y="44623"/>
                </a:cubicBezTo>
                <a:close/>
                <a:moveTo>
                  <a:pt x="372579" y="0"/>
                </a:moveTo>
                <a:cubicBezTo>
                  <a:pt x="430175" y="0"/>
                  <a:pt x="476973" y="46423"/>
                  <a:pt x="476973" y="104001"/>
                </a:cubicBezTo>
                <a:lnTo>
                  <a:pt x="476973" y="124514"/>
                </a:lnTo>
                <a:cubicBezTo>
                  <a:pt x="476973" y="148985"/>
                  <a:pt x="468333" y="171656"/>
                  <a:pt x="453934" y="189290"/>
                </a:cubicBezTo>
                <a:cubicBezTo>
                  <a:pt x="516570" y="206563"/>
                  <a:pt x="562288" y="263782"/>
                  <a:pt x="562288" y="331437"/>
                </a:cubicBezTo>
                <a:lnTo>
                  <a:pt x="562288" y="356628"/>
                </a:lnTo>
                <a:lnTo>
                  <a:pt x="619525" y="356628"/>
                </a:lnTo>
                <a:cubicBezTo>
                  <a:pt x="656243" y="356628"/>
                  <a:pt x="686121" y="386137"/>
                  <a:pt x="686121" y="422843"/>
                </a:cubicBezTo>
                <a:cubicBezTo>
                  <a:pt x="686121" y="459190"/>
                  <a:pt x="656243" y="489059"/>
                  <a:pt x="619525" y="489059"/>
                </a:cubicBezTo>
                <a:lnTo>
                  <a:pt x="503611" y="489059"/>
                </a:lnTo>
                <a:cubicBezTo>
                  <a:pt x="492812" y="489059"/>
                  <a:pt x="482372" y="486899"/>
                  <a:pt x="472653" y="482581"/>
                </a:cubicBezTo>
                <a:lnTo>
                  <a:pt x="472653" y="509931"/>
                </a:lnTo>
                <a:lnTo>
                  <a:pt x="499291" y="509931"/>
                </a:lnTo>
                <a:cubicBezTo>
                  <a:pt x="561208" y="509931"/>
                  <a:pt x="611245" y="559952"/>
                  <a:pt x="611245" y="621849"/>
                </a:cubicBezTo>
                <a:lnTo>
                  <a:pt x="611245" y="867998"/>
                </a:lnTo>
                <a:lnTo>
                  <a:pt x="711679" y="867998"/>
                </a:lnTo>
                <a:cubicBezTo>
                  <a:pt x="719599" y="867998"/>
                  <a:pt x="727159" y="869438"/>
                  <a:pt x="733998" y="871957"/>
                </a:cubicBezTo>
                <a:lnTo>
                  <a:pt x="733998" y="863680"/>
                </a:lnTo>
                <a:cubicBezTo>
                  <a:pt x="733998" y="826614"/>
                  <a:pt x="764236" y="796385"/>
                  <a:pt x="801314" y="796385"/>
                </a:cubicBezTo>
                <a:lnTo>
                  <a:pt x="962586" y="796385"/>
                </a:lnTo>
                <a:lnTo>
                  <a:pt x="962586" y="186051"/>
                </a:lnTo>
                <a:cubicBezTo>
                  <a:pt x="962586" y="177054"/>
                  <a:pt x="967625" y="169497"/>
                  <a:pt x="975545" y="165898"/>
                </a:cubicBezTo>
                <a:lnTo>
                  <a:pt x="939907" y="109399"/>
                </a:lnTo>
                <a:lnTo>
                  <a:pt x="904629" y="165898"/>
                </a:lnTo>
                <a:cubicBezTo>
                  <a:pt x="912188" y="169497"/>
                  <a:pt x="917588" y="177054"/>
                  <a:pt x="917588" y="186051"/>
                </a:cubicBezTo>
                <a:lnTo>
                  <a:pt x="917588" y="642362"/>
                </a:lnTo>
                <a:cubicBezTo>
                  <a:pt x="917588" y="654597"/>
                  <a:pt x="907509" y="664673"/>
                  <a:pt x="895269" y="664673"/>
                </a:cubicBezTo>
                <a:cubicBezTo>
                  <a:pt x="883030" y="664673"/>
                  <a:pt x="872950" y="654597"/>
                  <a:pt x="872950" y="642362"/>
                </a:cubicBezTo>
                <a:lnTo>
                  <a:pt x="872950" y="208363"/>
                </a:lnTo>
                <a:lnTo>
                  <a:pt x="865391" y="208363"/>
                </a:lnTo>
                <a:cubicBezTo>
                  <a:pt x="857471" y="208363"/>
                  <a:pt x="849912" y="204044"/>
                  <a:pt x="845952" y="197207"/>
                </a:cubicBezTo>
                <a:cubicBezTo>
                  <a:pt x="841992" y="190009"/>
                  <a:pt x="842352" y="181373"/>
                  <a:pt x="846672" y="174175"/>
                </a:cubicBezTo>
                <a:lnTo>
                  <a:pt x="921188" y="55419"/>
                </a:lnTo>
                <a:cubicBezTo>
                  <a:pt x="925148" y="48942"/>
                  <a:pt x="932347" y="44983"/>
                  <a:pt x="939907" y="44983"/>
                </a:cubicBezTo>
                <a:cubicBezTo>
                  <a:pt x="947826" y="44983"/>
                  <a:pt x="955026" y="48942"/>
                  <a:pt x="958986" y="55419"/>
                </a:cubicBezTo>
                <a:lnTo>
                  <a:pt x="1033502" y="174175"/>
                </a:lnTo>
                <a:cubicBezTo>
                  <a:pt x="1037821" y="181373"/>
                  <a:pt x="1038181" y="190009"/>
                  <a:pt x="1033862" y="197207"/>
                </a:cubicBezTo>
                <a:cubicBezTo>
                  <a:pt x="1030262" y="204044"/>
                  <a:pt x="1022702" y="208363"/>
                  <a:pt x="1014423" y="208363"/>
                </a:cubicBezTo>
                <a:lnTo>
                  <a:pt x="1007223" y="208363"/>
                </a:lnTo>
                <a:lnTo>
                  <a:pt x="1007223" y="796385"/>
                </a:lnTo>
                <a:lnTo>
                  <a:pt x="1078859" y="796385"/>
                </a:lnTo>
                <a:cubicBezTo>
                  <a:pt x="1115937" y="796385"/>
                  <a:pt x="1145815" y="826614"/>
                  <a:pt x="1145815" y="863680"/>
                </a:cubicBezTo>
                <a:lnTo>
                  <a:pt x="1145815" y="1123144"/>
                </a:lnTo>
                <a:cubicBezTo>
                  <a:pt x="1145815" y="1135739"/>
                  <a:pt x="1136096" y="1145815"/>
                  <a:pt x="1123496" y="1145815"/>
                </a:cubicBezTo>
                <a:lnTo>
                  <a:pt x="22318" y="1145815"/>
                </a:lnTo>
                <a:cubicBezTo>
                  <a:pt x="10079" y="1145815"/>
                  <a:pt x="0" y="1135739"/>
                  <a:pt x="0" y="1123144"/>
                </a:cubicBezTo>
                <a:lnTo>
                  <a:pt x="0" y="1042893"/>
                </a:lnTo>
                <a:cubicBezTo>
                  <a:pt x="0" y="1005827"/>
                  <a:pt x="30238" y="975598"/>
                  <a:pt x="67316" y="975598"/>
                </a:cubicBezTo>
                <a:lnTo>
                  <a:pt x="268545" y="975598"/>
                </a:lnTo>
                <a:lnTo>
                  <a:pt x="268545" y="865839"/>
                </a:lnTo>
                <a:cubicBezTo>
                  <a:pt x="268545" y="853604"/>
                  <a:pt x="278984" y="843527"/>
                  <a:pt x="291223" y="843527"/>
                </a:cubicBezTo>
                <a:cubicBezTo>
                  <a:pt x="303463" y="843527"/>
                  <a:pt x="313542" y="853604"/>
                  <a:pt x="313542" y="865839"/>
                </a:cubicBezTo>
                <a:lnTo>
                  <a:pt x="313542" y="975598"/>
                </a:lnTo>
                <a:lnTo>
                  <a:pt x="366819" y="975598"/>
                </a:lnTo>
                <a:lnTo>
                  <a:pt x="366819" y="648839"/>
                </a:lnTo>
                <a:cubicBezTo>
                  <a:pt x="366819" y="636244"/>
                  <a:pt x="377258" y="626168"/>
                  <a:pt x="389498" y="626168"/>
                </a:cubicBezTo>
                <a:lnTo>
                  <a:pt x="490292" y="626168"/>
                </a:lnTo>
                <a:cubicBezTo>
                  <a:pt x="502891" y="626168"/>
                  <a:pt x="512611" y="636244"/>
                  <a:pt x="512611" y="648839"/>
                </a:cubicBezTo>
                <a:lnTo>
                  <a:pt x="512611" y="867998"/>
                </a:lnTo>
                <a:lnTo>
                  <a:pt x="566248" y="867998"/>
                </a:lnTo>
                <a:lnTo>
                  <a:pt x="566248" y="621849"/>
                </a:lnTo>
                <a:cubicBezTo>
                  <a:pt x="566248" y="584783"/>
                  <a:pt x="536369" y="554554"/>
                  <a:pt x="499291" y="554554"/>
                </a:cubicBezTo>
                <a:lnTo>
                  <a:pt x="313542" y="554554"/>
                </a:lnTo>
                <a:lnTo>
                  <a:pt x="313542" y="683746"/>
                </a:lnTo>
                <a:cubicBezTo>
                  <a:pt x="313542" y="695982"/>
                  <a:pt x="303463" y="705698"/>
                  <a:pt x="291223" y="705698"/>
                </a:cubicBezTo>
                <a:cubicBezTo>
                  <a:pt x="278984" y="705698"/>
                  <a:pt x="268545" y="695982"/>
                  <a:pt x="268545" y="683746"/>
                </a:cubicBezTo>
                <a:lnTo>
                  <a:pt x="268545" y="556713"/>
                </a:lnTo>
                <a:cubicBezTo>
                  <a:pt x="217787" y="546277"/>
                  <a:pt x="179270" y="501294"/>
                  <a:pt x="179270" y="447314"/>
                </a:cubicBezTo>
                <a:lnTo>
                  <a:pt x="179270" y="331437"/>
                </a:lnTo>
                <a:cubicBezTo>
                  <a:pt x="179270" y="262343"/>
                  <a:pt x="226787" y="204404"/>
                  <a:pt x="290503" y="188210"/>
                </a:cubicBezTo>
                <a:cubicBezTo>
                  <a:pt x="276824" y="170577"/>
                  <a:pt x="268545" y="148625"/>
                  <a:pt x="268545" y="124514"/>
                </a:cubicBezTo>
                <a:lnTo>
                  <a:pt x="268545" y="104001"/>
                </a:lnTo>
                <a:cubicBezTo>
                  <a:pt x="268545" y="46423"/>
                  <a:pt x="315342" y="0"/>
                  <a:pt x="372579" y="0"/>
                </a:cubicBezTo>
                <a:close/>
              </a:path>
            </a:pathLst>
          </a:custGeom>
          <a:solidFill>
            <a:schemeClr val="accent2"/>
          </a:solidFill>
          <a:ln>
            <a:noFill/>
          </a:ln>
          <a:effectLst/>
        </p:spPr>
        <p:txBody>
          <a:bodyPr wrap="square" anchor="ctr">
            <a:noAutofit/>
          </a:bodyPr>
          <a:lstStyle/>
          <a:p>
            <a:endParaRPr lang="en-US" dirty="0">
              <a:latin typeface="Lato Light" panose="020F0502020204030203" pitchFamily="34" charset="0"/>
            </a:endParaRPr>
          </a:p>
        </p:txBody>
      </p:sp>
      <p:sp>
        <p:nvSpPr>
          <p:cNvPr id="33" name="Freeform 32">
            <a:extLst>
              <a:ext uri="{FF2B5EF4-FFF2-40B4-BE49-F238E27FC236}">
                <a16:creationId xmlns:a16="http://schemas.microsoft.com/office/drawing/2014/main" id="{C4083071-A3E7-DA42-BA4A-F84B0C404DA8}"/>
              </a:ext>
            </a:extLst>
          </p:cNvPr>
          <p:cNvSpPr>
            <a:spLocks noChangeAspect="1" noChangeArrowheads="1"/>
          </p:cNvSpPr>
          <p:nvPr/>
        </p:nvSpPr>
        <p:spPr bwMode="auto">
          <a:xfrm>
            <a:off x="19826912" y="5201386"/>
            <a:ext cx="1352608" cy="874828"/>
          </a:xfrm>
          <a:custGeom>
            <a:avLst/>
            <a:gdLst>
              <a:gd name="connsiteX0" fmla="*/ 541769 w 1145819"/>
              <a:gd name="connsiteY0" fmla="*/ 621171 h 741084"/>
              <a:gd name="connsiteX1" fmla="*/ 539250 w 1145819"/>
              <a:gd name="connsiteY1" fmla="*/ 621531 h 741084"/>
              <a:gd name="connsiteX2" fmla="*/ 521251 w 1145819"/>
              <a:gd name="connsiteY2" fmla="*/ 630894 h 741084"/>
              <a:gd name="connsiteX3" fmla="*/ 503252 w 1145819"/>
              <a:gd name="connsiteY3" fmla="*/ 652860 h 741084"/>
              <a:gd name="connsiteX4" fmla="*/ 506851 w 1145819"/>
              <a:gd name="connsiteY4" fmla="*/ 689950 h 741084"/>
              <a:gd name="connsiteX5" fmla="*/ 526290 w 1145819"/>
              <a:gd name="connsiteY5" fmla="*/ 696072 h 741084"/>
              <a:gd name="connsiteX6" fmla="*/ 543929 w 1145819"/>
              <a:gd name="connsiteY6" fmla="*/ 686349 h 741084"/>
              <a:gd name="connsiteX7" fmla="*/ 562288 w 1145819"/>
              <a:gd name="connsiteY7" fmla="*/ 664383 h 741084"/>
              <a:gd name="connsiteX8" fmla="*/ 568048 w 1145819"/>
              <a:gd name="connsiteY8" fmla="*/ 644938 h 741084"/>
              <a:gd name="connsiteX9" fmla="*/ 558689 w 1145819"/>
              <a:gd name="connsiteY9" fmla="*/ 627293 h 741084"/>
              <a:gd name="connsiteX10" fmla="*/ 541769 w 1145819"/>
              <a:gd name="connsiteY10" fmla="*/ 621171 h 741084"/>
              <a:gd name="connsiteX11" fmla="*/ 466534 w 1145819"/>
              <a:gd name="connsiteY11" fmla="*/ 559234 h 741084"/>
              <a:gd name="connsiteX12" fmla="*/ 446015 w 1145819"/>
              <a:gd name="connsiteY12" fmla="*/ 568597 h 741084"/>
              <a:gd name="connsiteX13" fmla="*/ 428016 w 1145819"/>
              <a:gd name="connsiteY13" fmla="*/ 590923 h 741084"/>
              <a:gd name="connsiteX14" fmla="*/ 421896 w 1145819"/>
              <a:gd name="connsiteY14" fmla="*/ 610008 h 741084"/>
              <a:gd name="connsiteX15" fmla="*/ 431616 w 1145819"/>
              <a:gd name="connsiteY15" fmla="*/ 628013 h 741084"/>
              <a:gd name="connsiteX16" fmla="*/ 450695 w 1145819"/>
              <a:gd name="connsiteY16" fmla="*/ 634135 h 741084"/>
              <a:gd name="connsiteX17" fmla="*/ 468694 w 1145819"/>
              <a:gd name="connsiteY17" fmla="*/ 624412 h 741084"/>
              <a:gd name="connsiteX18" fmla="*/ 486693 w 1145819"/>
              <a:gd name="connsiteY18" fmla="*/ 602446 h 741084"/>
              <a:gd name="connsiteX19" fmla="*/ 483093 w 1145819"/>
              <a:gd name="connsiteY19" fmla="*/ 564996 h 741084"/>
              <a:gd name="connsiteX20" fmla="*/ 466534 w 1145819"/>
              <a:gd name="connsiteY20" fmla="*/ 559234 h 741084"/>
              <a:gd name="connsiteX21" fmla="*/ 390938 w 1145819"/>
              <a:gd name="connsiteY21" fmla="*/ 496937 h 741084"/>
              <a:gd name="connsiteX22" fmla="*/ 388418 w 1145819"/>
              <a:gd name="connsiteY22" fmla="*/ 497297 h 741084"/>
              <a:gd name="connsiteX23" fmla="*/ 370779 w 1145819"/>
              <a:gd name="connsiteY23" fmla="*/ 506660 h 741084"/>
              <a:gd name="connsiteX24" fmla="*/ 352420 w 1145819"/>
              <a:gd name="connsiteY24" fmla="*/ 528626 h 741084"/>
              <a:gd name="connsiteX25" fmla="*/ 346661 w 1145819"/>
              <a:gd name="connsiteY25" fmla="*/ 548071 h 741084"/>
              <a:gd name="connsiteX26" fmla="*/ 356020 w 1145819"/>
              <a:gd name="connsiteY26" fmla="*/ 566076 h 741084"/>
              <a:gd name="connsiteX27" fmla="*/ 393458 w 1145819"/>
              <a:gd name="connsiteY27" fmla="*/ 562475 h 741084"/>
              <a:gd name="connsiteX28" fmla="*/ 411457 w 1145819"/>
              <a:gd name="connsiteY28" fmla="*/ 540509 h 741084"/>
              <a:gd name="connsiteX29" fmla="*/ 417577 w 1145819"/>
              <a:gd name="connsiteY29" fmla="*/ 520704 h 741084"/>
              <a:gd name="connsiteX30" fmla="*/ 407857 w 1145819"/>
              <a:gd name="connsiteY30" fmla="*/ 503059 h 741084"/>
              <a:gd name="connsiteX31" fmla="*/ 390938 w 1145819"/>
              <a:gd name="connsiteY31" fmla="*/ 496937 h 741084"/>
              <a:gd name="connsiteX32" fmla="*/ 313182 w 1145819"/>
              <a:gd name="connsiteY32" fmla="*/ 435000 h 741084"/>
              <a:gd name="connsiteX33" fmla="*/ 295183 w 1145819"/>
              <a:gd name="connsiteY33" fmla="*/ 444363 h 741084"/>
              <a:gd name="connsiteX34" fmla="*/ 277185 w 1145819"/>
              <a:gd name="connsiteY34" fmla="*/ 466689 h 741084"/>
              <a:gd name="connsiteX35" fmla="*/ 280784 w 1145819"/>
              <a:gd name="connsiteY35" fmla="*/ 503779 h 741084"/>
              <a:gd name="connsiteX36" fmla="*/ 317862 w 1145819"/>
              <a:gd name="connsiteY36" fmla="*/ 500538 h 741084"/>
              <a:gd name="connsiteX37" fmla="*/ 336221 w 1145819"/>
              <a:gd name="connsiteY37" fmla="*/ 478212 h 741084"/>
              <a:gd name="connsiteX38" fmla="*/ 332621 w 1145819"/>
              <a:gd name="connsiteY38" fmla="*/ 440762 h 741084"/>
              <a:gd name="connsiteX39" fmla="*/ 315702 w 1145819"/>
              <a:gd name="connsiteY39" fmla="*/ 435000 h 741084"/>
              <a:gd name="connsiteX40" fmla="*/ 313182 w 1145819"/>
              <a:gd name="connsiteY40" fmla="*/ 435000 h 741084"/>
              <a:gd name="connsiteX41" fmla="*/ 1123772 w 1145819"/>
              <a:gd name="connsiteY41" fmla="*/ 235031 h 741084"/>
              <a:gd name="connsiteX42" fmla="*/ 1139419 w 1145819"/>
              <a:gd name="connsiteY42" fmla="*/ 241432 h 741084"/>
              <a:gd name="connsiteX43" fmla="*/ 1145819 w 1145819"/>
              <a:gd name="connsiteY43" fmla="*/ 257078 h 741084"/>
              <a:gd name="connsiteX44" fmla="*/ 1139419 w 1145819"/>
              <a:gd name="connsiteY44" fmla="*/ 272369 h 741084"/>
              <a:gd name="connsiteX45" fmla="*/ 1123772 w 1145819"/>
              <a:gd name="connsiteY45" fmla="*/ 279126 h 741084"/>
              <a:gd name="connsiteX46" fmla="*/ 1108126 w 1145819"/>
              <a:gd name="connsiteY46" fmla="*/ 272369 h 741084"/>
              <a:gd name="connsiteX47" fmla="*/ 1101725 w 1145819"/>
              <a:gd name="connsiteY47" fmla="*/ 257078 h 741084"/>
              <a:gd name="connsiteX48" fmla="*/ 1108126 w 1145819"/>
              <a:gd name="connsiteY48" fmla="*/ 241432 h 741084"/>
              <a:gd name="connsiteX49" fmla="*/ 1123772 w 1145819"/>
              <a:gd name="connsiteY49" fmla="*/ 235031 h 741084"/>
              <a:gd name="connsiteX50" fmla="*/ 22047 w 1145819"/>
              <a:gd name="connsiteY50" fmla="*/ 235031 h 741084"/>
              <a:gd name="connsiteX51" fmla="*/ 37694 w 1145819"/>
              <a:gd name="connsiteY51" fmla="*/ 241432 h 741084"/>
              <a:gd name="connsiteX52" fmla="*/ 44095 w 1145819"/>
              <a:gd name="connsiteY52" fmla="*/ 257078 h 741084"/>
              <a:gd name="connsiteX53" fmla="*/ 37694 w 1145819"/>
              <a:gd name="connsiteY53" fmla="*/ 272369 h 741084"/>
              <a:gd name="connsiteX54" fmla="*/ 22047 w 1145819"/>
              <a:gd name="connsiteY54" fmla="*/ 279126 h 741084"/>
              <a:gd name="connsiteX55" fmla="*/ 6401 w 1145819"/>
              <a:gd name="connsiteY55" fmla="*/ 272369 h 741084"/>
              <a:gd name="connsiteX56" fmla="*/ 0 w 1145819"/>
              <a:gd name="connsiteY56" fmla="*/ 257078 h 741084"/>
              <a:gd name="connsiteX57" fmla="*/ 6401 w 1145819"/>
              <a:gd name="connsiteY57" fmla="*/ 241432 h 741084"/>
              <a:gd name="connsiteX58" fmla="*/ 22047 w 1145819"/>
              <a:gd name="connsiteY58" fmla="*/ 235031 h 741084"/>
              <a:gd name="connsiteX59" fmla="*/ 641124 w 1145819"/>
              <a:gd name="connsiteY59" fmla="*/ 75981 h 741084"/>
              <a:gd name="connsiteX60" fmla="*/ 521251 w 1145819"/>
              <a:gd name="connsiteY60" fmla="*/ 125314 h 741084"/>
              <a:gd name="connsiteX61" fmla="*/ 352060 w 1145819"/>
              <a:gd name="connsiteY61" fmla="*/ 292761 h 741084"/>
              <a:gd name="connsiteX62" fmla="*/ 351340 w 1145819"/>
              <a:gd name="connsiteY62" fmla="*/ 341374 h 741084"/>
              <a:gd name="connsiteX63" fmla="*/ 393098 w 1145819"/>
              <a:gd name="connsiteY63" fmla="*/ 347496 h 741084"/>
              <a:gd name="connsiteX64" fmla="*/ 575968 w 1145819"/>
              <a:gd name="connsiteY64" fmla="*/ 244148 h 741084"/>
              <a:gd name="connsiteX65" fmla="*/ 586767 w 1145819"/>
              <a:gd name="connsiteY65" fmla="*/ 241267 h 741084"/>
              <a:gd name="connsiteX66" fmla="*/ 733999 w 1145819"/>
              <a:gd name="connsiteY66" fmla="*/ 241267 h 741084"/>
              <a:gd name="connsiteX67" fmla="*/ 756317 w 1145819"/>
              <a:gd name="connsiteY67" fmla="*/ 263593 h 741084"/>
              <a:gd name="connsiteX68" fmla="*/ 733999 w 1145819"/>
              <a:gd name="connsiteY68" fmla="*/ 286279 h 741084"/>
              <a:gd name="connsiteX69" fmla="*/ 718159 w 1145819"/>
              <a:gd name="connsiteY69" fmla="*/ 286279 h 741084"/>
              <a:gd name="connsiteX70" fmla="*/ 757915 w 1145819"/>
              <a:gd name="connsiteY70" fmla="*/ 325063 h 741084"/>
              <a:gd name="connsiteX71" fmla="*/ 877990 w 1145819"/>
              <a:gd name="connsiteY71" fmla="*/ 442202 h 741084"/>
              <a:gd name="connsiteX72" fmla="*/ 957906 w 1145819"/>
              <a:gd name="connsiteY72" fmla="*/ 399350 h 741084"/>
              <a:gd name="connsiteX73" fmla="*/ 957906 w 1145819"/>
              <a:gd name="connsiteY73" fmla="*/ 252432 h 741084"/>
              <a:gd name="connsiteX74" fmla="*/ 957906 w 1145819"/>
              <a:gd name="connsiteY74" fmla="*/ 75981 h 741084"/>
              <a:gd name="connsiteX75" fmla="*/ 506492 w 1145819"/>
              <a:gd name="connsiteY75" fmla="*/ 46993 h 741084"/>
              <a:gd name="connsiteX76" fmla="*/ 460054 w 1145819"/>
              <a:gd name="connsiteY76" fmla="*/ 51854 h 741084"/>
              <a:gd name="connsiteX77" fmla="*/ 276825 w 1145819"/>
              <a:gd name="connsiteY77" fmla="*/ 87864 h 741084"/>
              <a:gd name="connsiteX78" fmla="*/ 272505 w 1145819"/>
              <a:gd name="connsiteY78" fmla="*/ 88224 h 741084"/>
              <a:gd name="connsiteX79" fmla="*/ 187910 w 1145819"/>
              <a:gd name="connsiteY79" fmla="*/ 88224 h 741084"/>
              <a:gd name="connsiteX80" fmla="*/ 187910 w 1145819"/>
              <a:gd name="connsiteY80" fmla="*/ 423117 h 741084"/>
              <a:gd name="connsiteX81" fmla="*/ 238307 w 1145819"/>
              <a:gd name="connsiteY81" fmla="*/ 444003 h 741084"/>
              <a:gd name="connsiteX82" fmla="*/ 242626 w 1145819"/>
              <a:gd name="connsiteY82" fmla="*/ 438241 h 741084"/>
              <a:gd name="connsiteX83" fmla="*/ 260985 w 1145819"/>
              <a:gd name="connsiteY83" fmla="*/ 416275 h 741084"/>
              <a:gd name="connsiteX84" fmla="*/ 308863 w 1145819"/>
              <a:gd name="connsiteY84" fmla="*/ 390708 h 741084"/>
              <a:gd name="connsiteX85" fmla="*/ 361060 w 1145819"/>
              <a:gd name="connsiteY85" fmla="*/ 406552 h 741084"/>
              <a:gd name="connsiteX86" fmla="*/ 386258 w 1145819"/>
              <a:gd name="connsiteY86" fmla="*/ 452285 h 741084"/>
              <a:gd name="connsiteX87" fmla="*/ 402087 w 1145819"/>
              <a:gd name="connsiteY87" fmla="*/ 454291 h 741084"/>
              <a:gd name="connsiteX88" fmla="*/ 412897 w 1145819"/>
              <a:gd name="connsiteY88" fmla="*/ 455661 h 741084"/>
              <a:gd name="connsiteX89" fmla="*/ 436295 w 1145819"/>
              <a:gd name="connsiteY89" fmla="*/ 468489 h 741084"/>
              <a:gd name="connsiteX90" fmla="*/ 461494 w 1145819"/>
              <a:gd name="connsiteY90" fmla="*/ 514582 h 741084"/>
              <a:gd name="connsiteX91" fmla="*/ 511891 w 1145819"/>
              <a:gd name="connsiteY91" fmla="*/ 530786 h 741084"/>
              <a:gd name="connsiteX92" fmla="*/ 537090 w 1145819"/>
              <a:gd name="connsiteY92" fmla="*/ 576879 h 741084"/>
              <a:gd name="connsiteX93" fmla="*/ 587127 w 1145819"/>
              <a:gd name="connsiteY93" fmla="*/ 592723 h 741084"/>
              <a:gd name="connsiteX94" fmla="*/ 588207 w 1145819"/>
              <a:gd name="connsiteY94" fmla="*/ 593804 h 741084"/>
              <a:gd name="connsiteX95" fmla="*/ 590727 w 1145819"/>
              <a:gd name="connsiteY95" fmla="*/ 595604 h 741084"/>
              <a:gd name="connsiteX96" fmla="*/ 623125 w 1145819"/>
              <a:gd name="connsiteY96" fmla="*/ 627293 h 741084"/>
              <a:gd name="connsiteX97" fmla="*/ 644004 w 1145819"/>
              <a:gd name="connsiteY97" fmla="*/ 635575 h 741084"/>
              <a:gd name="connsiteX98" fmla="*/ 664523 w 1145819"/>
              <a:gd name="connsiteY98" fmla="*/ 626933 h 741084"/>
              <a:gd name="connsiteX99" fmla="*/ 664163 w 1145819"/>
              <a:gd name="connsiteY99" fmla="*/ 585161 h 741084"/>
              <a:gd name="connsiteX100" fmla="*/ 547889 w 1145819"/>
              <a:gd name="connsiteY100" fmla="*/ 472090 h 741084"/>
              <a:gd name="connsiteX101" fmla="*/ 547529 w 1145819"/>
              <a:gd name="connsiteY101" fmla="*/ 440402 h 741084"/>
              <a:gd name="connsiteX102" fmla="*/ 578847 w 1145819"/>
              <a:gd name="connsiteY102" fmla="*/ 440041 h 741084"/>
              <a:gd name="connsiteX103" fmla="*/ 635004 w 1145819"/>
              <a:gd name="connsiteY103" fmla="*/ 494416 h 741084"/>
              <a:gd name="connsiteX104" fmla="*/ 635724 w 1145819"/>
              <a:gd name="connsiteY104" fmla="*/ 495137 h 741084"/>
              <a:gd name="connsiteX105" fmla="*/ 751638 w 1145819"/>
              <a:gd name="connsiteY105" fmla="*/ 607848 h 741084"/>
              <a:gd name="connsiteX106" fmla="*/ 793395 w 1145819"/>
              <a:gd name="connsiteY106" fmla="*/ 607487 h 741084"/>
              <a:gd name="connsiteX107" fmla="*/ 792675 w 1145819"/>
              <a:gd name="connsiteY107" fmla="*/ 566076 h 741084"/>
              <a:gd name="connsiteX108" fmla="*/ 676402 w 1145819"/>
              <a:gd name="connsiteY108" fmla="*/ 453005 h 741084"/>
              <a:gd name="connsiteX109" fmla="*/ 676042 w 1145819"/>
              <a:gd name="connsiteY109" fmla="*/ 421316 h 741084"/>
              <a:gd name="connsiteX110" fmla="*/ 707720 w 1145819"/>
              <a:gd name="connsiteY110" fmla="*/ 420956 h 741084"/>
              <a:gd name="connsiteX111" fmla="*/ 780796 w 1145819"/>
              <a:gd name="connsiteY111" fmla="*/ 491896 h 741084"/>
              <a:gd name="connsiteX112" fmla="*/ 781156 w 1145819"/>
              <a:gd name="connsiteY112" fmla="*/ 491896 h 741084"/>
              <a:gd name="connsiteX113" fmla="*/ 855312 w 1145819"/>
              <a:gd name="connsiteY113" fmla="*/ 564276 h 741084"/>
              <a:gd name="connsiteX114" fmla="*/ 896709 w 1145819"/>
              <a:gd name="connsiteY114" fmla="*/ 563555 h 741084"/>
              <a:gd name="connsiteX115" fmla="*/ 904989 w 1145819"/>
              <a:gd name="connsiteY115" fmla="*/ 542670 h 741084"/>
              <a:gd name="connsiteX116" fmla="*/ 895989 w 1145819"/>
              <a:gd name="connsiteY116" fmla="*/ 522144 h 741084"/>
              <a:gd name="connsiteX117" fmla="*/ 711244 w 1145819"/>
              <a:gd name="connsiteY117" fmla="*/ 342013 h 741084"/>
              <a:gd name="connsiteX118" fmla="*/ 654083 w 1145819"/>
              <a:gd name="connsiteY118" fmla="*/ 286279 h 741084"/>
              <a:gd name="connsiteX119" fmla="*/ 592887 w 1145819"/>
              <a:gd name="connsiteY119" fmla="*/ 286279 h 741084"/>
              <a:gd name="connsiteX120" fmla="*/ 415057 w 1145819"/>
              <a:gd name="connsiteY120" fmla="*/ 386387 h 741084"/>
              <a:gd name="connsiteX121" fmla="*/ 376179 w 1145819"/>
              <a:gd name="connsiteY121" fmla="*/ 396830 h 741084"/>
              <a:gd name="connsiteX122" fmla="*/ 319302 w 1145819"/>
              <a:gd name="connsiteY122" fmla="*/ 372703 h 741084"/>
              <a:gd name="connsiteX123" fmla="*/ 320382 w 1145819"/>
              <a:gd name="connsiteY123" fmla="*/ 261072 h 741084"/>
              <a:gd name="connsiteX124" fmla="*/ 489932 w 1145819"/>
              <a:gd name="connsiteY124" fmla="*/ 93266 h 741084"/>
              <a:gd name="connsiteX125" fmla="*/ 552929 w 1145819"/>
              <a:gd name="connsiteY125" fmla="*/ 49694 h 741084"/>
              <a:gd name="connsiteX126" fmla="*/ 506492 w 1145819"/>
              <a:gd name="connsiteY126" fmla="*/ 46993 h 741084"/>
              <a:gd name="connsiteX127" fmla="*/ 22319 w 1145819"/>
              <a:gd name="connsiteY127" fmla="*/ 0 h 741084"/>
              <a:gd name="connsiteX128" fmla="*/ 143272 w 1145819"/>
              <a:gd name="connsiteY128" fmla="*/ 0 h 741084"/>
              <a:gd name="connsiteX129" fmla="*/ 187910 w 1145819"/>
              <a:gd name="connsiteY129" fmla="*/ 43212 h 741084"/>
              <a:gd name="connsiteX130" fmla="*/ 270705 w 1145819"/>
              <a:gd name="connsiteY130" fmla="*/ 43212 h 741084"/>
              <a:gd name="connsiteX131" fmla="*/ 451415 w 1145819"/>
              <a:gd name="connsiteY131" fmla="*/ 7922 h 741084"/>
              <a:gd name="connsiteX132" fmla="*/ 644364 w 1145819"/>
              <a:gd name="connsiteY132" fmla="*/ 30969 h 741084"/>
              <a:gd name="connsiteX133" fmla="*/ 645084 w 1145819"/>
              <a:gd name="connsiteY133" fmla="*/ 30969 h 741084"/>
              <a:gd name="connsiteX134" fmla="*/ 960066 w 1145819"/>
              <a:gd name="connsiteY134" fmla="*/ 30969 h 741084"/>
              <a:gd name="connsiteX135" fmla="*/ 1002543 w 1145819"/>
              <a:gd name="connsiteY135" fmla="*/ 0 h 741084"/>
              <a:gd name="connsiteX136" fmla="*/ 1123496 w 1145819"/>
              <a:gd name="connsiteY136" fmla="*/ 0 h 741084"/>
              <a:gd name="connsiteX137" fmla="*/ 1145815 w 1145819"/>
              <a:gd name="connsiteY137" fmla="*/ 22326 h 741084"/>
              <a:gd name="connsiteX138" fmla="*/ 1145815 w 1145819"/>
              <a:gd name="connsiteY138" fmla="*/ 169607 h 741084"/>
              <a:gd name="connsiteX139" fmla="*/ 1123496 w 1145819"/>
              <a:gd name="connsiteY139" fmla="*/ 192293 h 741084"/>
              <a:gd name="connsiteX140" fmla="*/ 1101178 w 1145819"/>
              <a:gd name="connsiteY140" fmla="*/ 169607 h 741084"/>
              <a:gd name="connsiteX141" fmla="*/ 1101178 w 1145819"/>
              <a:gd name="connsiteY141" fmla="*/ 44652 h 741084"/>
              <a:gd name="connsiteX142" fmla="*/ 1002543 w 1145819"/>
              <a:gd name="connsiteY142" fmla="*/ 44652 h 741084"/>
              <a:gd name="connsiteX143" fmla="*/ 1002543 w 1145819"/>
              <a:gd name="connsiteY143" fmla="*/ 236220 h 741084"/>
              <a:gd name="connsiteX144" fmla="*/ 1002543 w 1145819"/>
              <a:gd name="connsiteY144" fmla="*/ 469209 h 741084"/>
              <a:gd name="connsiteX145" fmla="*/ 1101178 w 1145819"/>
              <a:gd name="connsiteY145" fmla="*/ 469209 h 741084"/>
              <a:gd name="connsiteX146" fmla="*/ 1101178 w 1145819"/>
              <a:gd name="connsiteY146" fmla="*/ 343175 h 741084"/>
              <a:gd name="connsiteX147" fmla="*/ 1123496 w 1145819"/>
              <a:gd name="connsiteY147" fmla="*/ 320849 h 741084"/>
              <a:gd name="connsiteX148" fmla="*/ 1145815 w 1145819"/>
              <a:gd name="connsiteY148" fmla="*/ 343175 h 741084"/>
              <a:gd name="connsiteX149" fmla="*/ 1145815 w 1145819"/>
              <a:gd name="connsiteY149" fmla="*/ 491536 h 741084"/>
              <a:gd name="connsiteX150" fmla="*/ 1123496 w 1145819"/>
              <a:gd name="connsiteY150" fmla="*/ 514222 h 741084"/>
              <a:gd name="connsiteX151" fmla="*/ 1002543 w 1145819"/>
              <a:gd name="connsiteY151" fmla="*/ 514222 h 741084"/>
              <a:gd name="connsiteX152" fmla="*/ 957906 w 1145819"/>
              <a:gd name="connsiteY152" fmla="*/ 469209 h 741084"/>
              <a:gd name="connsiteX153" fmla="*/ 957906 w 1145819"/>
              <a:gd name="connsiteY153" fmla="*/ 450124 h 741084"/>
              <a:gd name="connsiteX154" fmla="*/ 911829 w 1145819"/>
              <a:gd name="connsiteY154" fmla="*/ 474971 h 741084"/>
              <a:gd name="connsiteX155" fmla="*/ 927308 w 1145819"/>
              <a:gd name="connsiteY155" fmla="*/ 490095 h 741084"/>
              <a:gd name="connsiteX156" fmla="*/ 949986 w 1145819"/>
              <a:gd name="connsiteY156" fmla="*/ 542310 h 741084"/>
              <a:gd name="connsiteX157" fmla="*/ 928748 w 1145819"/>
              <a:gd name="connsiteY157" fmla="*/ 594884 h 741084"/>
              <a:gd name="connsiteX158" fmla="*/ 875831 w 1145819"/>
              <a:gd name="connsiteY158" fmla="*/ 617210 h 741084"/>
              <a:gd name="connsiteX159" fmla="*/ 843072 w 1145819"/>
              <a:gd name="connsiteY159" fmla="*/ 609648 h 741084"/>
              <a:gd name="connsiteX160" fmla="*/ 825433 w 1145819"/>
              <a:gd name="connsiteY160" fmla="*/ 638816 h 741084"/>
              <a:gd name="connsiteX161" fmla="*/ 772156 w 1145819"/>
              <a:gd name="connsiteY161" fmla="*/ 661142 h 741084"/>
              <a:gd name="connsiteX162" fmla="*/ 720679 w 1145819"/>
              <a:gd name="connsiteY162" fmla="*/ 640256 h 741084"/>
              <a:gd name="connsiteX163" fmla="*/ 712760 w 1145819"/>
              <a:gd name="connsiteY163" fmla="*/ 632694 h 741084"/>
              <a:gd name="connsiteX164" fmla="*/ 696921 w 1145819"/>
              <a:gd name="connsiteY164" fmla="*/ 657901 h 741084"/>
              <a:gd name="connsiteX165" fmla="*/ 644364 w 1145819"/>
              <a:gd name="connsiteY165" fmla="*/ 680227 h 741084"/>
              <a:gd name="connsiteX166" fmla="*/ 643644 w 1145819"/>
              <a:gd name="connsiteY166" fmla="*/ 680227 h 741084"/>
              <a:gd name="connsiteX167" fmla="*/ 608726 w 1145819"/>
              <a:gd name="connsiteY167" fmla="*/ 671585 h 741084"/>
              <a:gd name="connsiteX168" fmla="*/ 596846 w 1145819"/>
              <a:gd name="connsiteY168" fmla="*/ 692831 h 741084"/>
              <a:gd name="connsiteX169" fmla="*/ 578487 w 1145819"/>
              <a:gd name="connsiteY169" fmla="*/ 715157 h 741084"/>
              <a:gd name="connsiteX170" fmla="*/ 530250 w 1145819"/>
              <a:gd name="connsiteY170" fmla="*/ 740724 h 741084"/>
              <a:gd name="connsiteX171" fmla="*/ 523411 w 1145819"/>
              <a:gd name="connsiteY171" fmla="*/ 741084 h 741084"/>
              <a:gd name="connsiteX172" fmla="*/ 478413 w 1145819"/>
              <a:gd name="connsiteY172" fmla="*/ 724880 h 741084"/>
              <a:gd name="connsiteX173" fmla="*/ 453215 w 1145819"/>
              <a:gd name="connsiteY173" fmla="*/ 678787 h 741084"/>
              <a:gd name="connsiteX174" fmla="*/ 448175 w 1145819"/>
              <a:gd name="connsiteY174" fmla="*/ 678787 h 741084"/>
              <a:gd name="connsiteX175" fmla="*/ 402817 w 1145819"/>
              <a:gd name="connsiteY175" fmla="*/ 662583 h 741084"/>
              <a:gd name="connsiteX176" fmla="*/ 377619 w 1145819"/>
              <a:gd name="connsiteY176" fmla="*/ 616490 h 741084"/>
              <a:gd name="connsiteX177" fmla="*/ 372939 w 1145819"/>
              <a:gd name="connsiteY177" fmla="*/ 616490 h 741084"/>
              <a:gd name="connsiteX178" fmla="*/ 327582 w 1145819"/>
              <a:gd name="connsiteY178" fmla="*/ 600646 h 741084"/>
              <a:gd name="connsiteX179" fmla="*/ 302383 w 1145819"/>
              <a:gd name="connsiteY179" fmla="*/ 554553 h 741084"/>
              <a:gd name="connsiteX180" fmla="*/ 297343 w 1145819"/>
              <a:gd name="connsiteY180" fmla="*/ 554553 h 741084"/>
              <a:gd name="connsiteX181" fmla="*/ 252346 w 1145819"/>
              <a:gd name="connsiteY181" fmla="*/ 538348 h 741084"/>
              <a:gd name="connsiteX182" fmla="*/ 226787 w 1145819"/>
              <a:gd name="connsiteY182" fmla="*/ 491536 h 741084"/>
              <a:gd name="connsiteX183" fmla="*/ 216348 w 1145819"/>
              <a:gd name="connsiteY183" fmla="*/ 483253 h 741084"/>
              <a:gd name="connsiteX184" fmla="*/ 187910 w 1145819"/>
              <a:gd name="connsiteY184" fmla="*/ 469209 h 741084"/>
              <a:gd name="connsiteX185" fmla="*/ 143272 w 1145819"/>
              <a:gd name="connsiteY185" fmla="*/ 514222 h 741084"/>
              <a:gd name="connsiteX186" fmla="*/ 22319 w 1145819"/>
              <a:gd name="connsiteY186" fmla="*/ 514222 h 741084"/>
              <a:gd name="connsiteX187" fmla="*/ 0 w 1145819"/>
              <a:gd name="connsiteY187" fmla="*/ 491536 h 741084"/>
              <a:gd name="connsiteX188" fmla="*/ 0 w 1145819"/>
              <a:gd name="connsiteY188" fmla="*/ 350017 h 741084"/>
              <a:gd name="connsiteX189" fmla="*/ 22319 w 1145819"/>
              <a:gd name="connsiteY189" fmla="*/ 327691 h 741084"/>
              <a:gd name="connsiteX190" fmla="*/ 44638 w 1145819"/>
              <a:gd name="connsiteY190" fmla="*/ 350017 h 741084"/>
              <a:gd name="connsiteX191" fmla="*/ 44638 w 1145819"/>
              <a:gd name="connsiteY191" fmla="*/ 469209 h 741084"/>
              <a:gd name="connsiteX192" fmla="*/ 143272 w 1145819"/>
              <a:gd name="connsiteY192" fmla="*/ 469209 h 741084"/>
              <a:gd name="connsiteX193" fmla="*/ 143272 w 1145819"/>
              <a:gd name="connsiteY193" fmla="*/ 44652 h 741084"/>
              <a:gd name="connsiteX194" fmla="*/ 44638 w 1145819"/>
              <a:gd name="connsiteY194" fmla="*/ 44652 h 741084"/>
              <a:gd name="connsiteX195" fmla="*/ 44638 w 1145819"/>
              <a:gd name="connsiteY195" fmla="*/ 166366 h 741084"/>
              <a:gd name="connsiteX196" fmla="*/ 22319 w 1145819"/>
              <a:gd name="connsiteY196" fmla="*/ 188692 h 741084"/>
              <a:gd name="connsiteX197" fmla="*/ 0 w 1145819"/>
              <a:gd name="connsiteY197" fmla="*/ 166366 h 741084"/>
              <a:gd name="connsiteX198" fmla="*/ 0 w 1145819"/>
              <a:gd name="connsiteY198" fmla="*/ 22326 h 741084"/>
              <a:gd name="connsiteX199" fmla="*/ 22319 w 1145819"/>
              <a:gd name="connsiteY199" fmla="*/ 0 h 741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145819" h="741084">
                <a:moveTo>
                  <a:pt x="541769" y="621171"/>
                </a:moveTo>
                <a:cubicBezTo>
                  <a:pt x="541050" y="621171"/>
                  <a:pt x="539970" y="621531"/>
                  <a:pt x="539250" y="621531"/>
                </a:cubicBezTo>
                <a:cubicBezTo>
                  <a:pt x="532410" y="621891"/>
                  <a:pt x="525930" y="625492"/>
                  <a:pt x="521251" y="630894"/>
                </a:cubicBezTo>
                <a:lnTo>
                  <a:pt x="503252" y="652860"/>
                </a:lnTo>
                <a:cubicBezTo>
                  <a:pt x="493892" y="664383"/>
                  <a:pt x="495332" y="680948"/>
                  <a:pt x="506851" y="689950"/>
                </a:cubicBezTo>
                <a:cubicBezTo>
                  <a:pt x="512251" y="694631"/>
                  <a:pt x="519091" y="696792"/>
                  <a:pt x="526290" y="696072"/>
                </a:cubicBezTo>
                <a:cubicBezTo>
                  <a:pt x="533130" y="695352"/>
                  <a:pt x="539610" y="692111"/>
                  <a:pt x="543929" y="686349"/>
                </a:cubicBezTo>
                <a:lnTo>
                  <a:pt x="562288" y="664383"/>
                </a:lnTo>
                <a:cubicBezTo>
                  <a:pt x="566608" y="658982"/>
                  <a:pt x="568768" y="652140"/>
                  <a:pt x="568048" y="644938"/>
                </a:cubicBezTo>
                <a:cubicBezTo>
                  <a:pt x="567328" y="638096"/>
                  <a:pt x="564088" y="631614"/>
                  <a:pt x="558689" y="627293"/>
                </a:cubicBezTo>
                <a:cubicBezTo>
                  <a:pt x="553649" y="623332"/>
                  <a:pt x="547889" y="621171"/>
                  <a:pt x="541769" y="621171"/>
                </a:cubicBezTo>
                <a:close/>
                <a:moveTo>
                  <a:pt x="466534" y="559234"/>
                </a:moveTo>
                <a:cubicBezTo>
                  <a:pt x="458974" y="559234"/>
                  <a:pt x="451415" y="562475"/>
                  <a:pt x="446015" y="568597"/>
                </a:cubicBezTo>
                <a:lnTo>
                  <a:pt x="428016" y="590923"/>
                </a:lnTo>
                <a:cubicBezTo>
                  <a:pt x="423336" y="596324"/>
                  <a:pt x="421176" y="603166"/>
                  <a:pt x="421896" y="610008"/>
                </a:cubicBezTo>
                <a:cubicBezTo>
                  <a:pt x="422616" y="617210"/>
                  <a:pt x="425856" y="623692"/>
                  <a:pt x="431616" y="628013"/>
                </a:cubicBezTo>
                <a:cubicBezTo>
                  <a:pt x="437015" y="632694"/>
                  <a:pt x="443495" y="634495"/>
                  <a:pt x="450695" y="634135"/>
                </a:cubicBezTo>
                <a:cubicBezTo>
                  <a:pt x="457894" y="633415"/>
                  <a:pt x="464374" y="629814"/>
                  <a:pt x="468694" y="624412"/>
                </a:cubicBezTo>
                <a:lnTo>
                  <a:pt x="486693" y="602446"/>
                </a:lnTo>
                <a:cubicBezTo>
                  <a:pt x="496052" y="590923"/>
                  <a:pt x="494252" y="574358"/>
                  <a:pt x="483093" y="564996"/>
                </a:cubicBezTo>
                <a:cubicBezTo>
                  <a:pt x="478413" y="561035"/>
                  <a:pt x="472293" y="559234"/>
                  <a:pt x="466534" y="559234"/>
                </a:cubicBezTo>
                <a:close/>
                <a:moveTo>
                  <a:pt x="390938" y="496937"/>
                </a:moveTo>
                <a:cubicBezTo>
                  <a:pt x="390218" y="496937"/>
                  <a:pt x="389138" y="496937"/>
                  <a:pt x="388418" y="497297"/>
                </a:cubicBezTo>
                <a:cubicBezTo>
                  <a:pt x="381579" y="497657"/>
                  <a:pt x="375099" y="501258"/>
                  <a:pt x="370779" y="506660"/>
                </a:cubicBezTo>
                <a:lnTo>
                  <a:pt x="352420" y="528626"/>
                </a:lnTo>
                <a:cubicBezTo>
                  <a:pt x="348100" y="534387"/>
                  <a:pt x="345581" y="541229"/>
                  <a:pt x="346661" y="548071"/>
                </a:cubicBezTo>
                <a:cubicBezTo>
                  <a:pt x="347381" y="555273"/>
                  <a:pt x="350620" y="561395"/>
                  <a:pt x="356020" y="566076"/>
                </a:cubicBezTo>
                <a:cubicBezTo>
                  <a:pt x="367179" y="575079"/>
                  <a:pt x="384098" y="573638"/>
                  <a:pt x="393458" y="562475"/>
                </a:cubicBezTo>
                <a:lnTo>
                  <a:pt x="411457" y="540509"/>
                </a:lnTo>
                <a:cubicBezTo>
                  <a:pt x="416137" y="534747"/>
                  <a:pt x="417937" y="527906"/>
                  <a:pt x="417577" y="520704"/>
                </a:cubicBezTo>
                <a:cubicBezTo>
                  <a:pt x="416497" y="513862"/>
                  <a:pt x="413257" y="507380"/>
                  <a:pt x="407857" y="503059"/>
                </a:cubicBezTo>
                <a:cubicBezTo>
                  <a:pt x="403177" y="499098"/>
                  <a:pt x="397058" y="496937"/>
                  <a:pt x="390938" y="496937"/>
                </a:cubicBezTo>
                <a:close/>
                <a:moveTo>
                  <a:pt x="313182" y="435000"/>
                </a:moveTo>
                <a:cubicBezTo>
                  <a:pt x="306343" y="435720"/>
                  <a:pt x="299863" y="438961"/>
                  <a:pt x="295183" y="444363"/>
                </a:cubicBezTo>
                <a:lnTo>
                  <a:pt x="277185" y="466689"/>
                </a:lnTo>
                <a:cubicBezTo>
                  <a:pt x="267825" y="477852"/>
                  <a:pt x="269265" y="494776"/>
                  <a:pt x="280784" y="503779"/>
                </a:cubicBezTo>
                <a:cubicBezTo>
                  <a:pt x="291944" y="513142"/>
                  <a:pt x="308503" y="511701"/>
                  <a:pt x="317862" y="500538"/>
                </a:cubicBezTo>
                <a:lnTo>
                  <a:pt x="336221" y="478212"/>
                </a:lnTo>
                <a:cubicBezTo>
                  <a:pt x="345221" y="467049"/>
                  <a:pt x="343781" y="450124"/>
                  <a:pt x="332621" y="440762"/>
                </a:cubicBezTo>
                <a:cubicBezTo>
                  <a:pt x="327942" y="437161"/>
                  <a:pt x="321822" y="435000"/>
                  <a:pt x="315702" y="435000"/>
                </a:cubicBezTo>
                <a:cubicBezTo>
                  <a:pt x="314982" y="435000"/>
                  <a:pt x="314262" y="435000"/>
                  <a:pt x="313182" y="435000"/>
                </a:cubicBezTo>
                <a:close/>
                <a:moveTo>
                  <a:pt x="1123772" y="235031"/>
                </a:moveTo>
                <a:cubicBezTo>
                  <a:pt x="1129462" y="235031"/>
                  <a:pt x="1135151" y="237165"/>
                  <a:pt x="1139419" y="241432"/>
                </a:cubicBezTo>
                <a:cubicBezTo>
                  <a:pt x="1143330" y="245344"/>
                  <a:pt x="1145819" y="251033"/>
                  <a:pt x="1145819" y="257078"/>
                </a:cubicBezTo>
                <a:cubicBezTo>
                  <a:pt x="1145819" y="262768"/>
                  <a:pt x="1143330" y="268458"/>
                  <a:pt x="1139419" y="272369"/>
                </a:cubicBezTo>
                <a:cubicBezTo>
                  <a:pt x="1135151" y="276636"/>
                  <a:pt x="1129462" y="279126"/>
                  <a:pt x="1123772" y="279126"/>
                </a:cubicBezTo>
                <a:cubicBezTo>
                  <a:pt x="1117727" y="279126"/>
                  <a:pt x="1112037" y="276636"/>
                  <a:pt x="1108126" y="272369"/>
                </a:cubicBezTo>
                <a:cubicBezTo>
                  <a:pt x="1103859" y="268458"/>
                  <a:pt x="1101725" y="262768"/>
                  <a:pt x="1101725" y="257078"/>
                </a:cubicBezTo>
                <a:cubicBezTo>
                  <a:pt x="1101725" y="251033"/>
                  <a:pt x="1103859" y="245344"/>
                  <a:pt x="1108126" y="241432"/>
                </a:cubicBezTo>
                <a:cubicBezTo>
                  <a:pt x="1112037" y="237165"/>
                  <a:pt x="1117727" y="235031"/>
                  <a:pt x="1123772" y="235031"/>
                </a:cubicBezTo>
                <a:close/>
                <a:moveTo>
                  <a:pt x="22047" y="235031"/>
                </a:moveTo>
                <a:cubicBezTo>
                  <a:pt x="27737" y="235031"/>
                  <a:pt x="33427" y="237165"/>
                  <a:pt x="37694" y="241432"/>
                </a:cubicBezTo>
                <a:cubicBezTo>
                  <a:pt x="41605" y="245344"/>
                  <a:pt x="44095" y="251033"/>
                  <a:pt x="44095" y="257078"/>
                </a:cubicBezTo>
                <a:cubicBezTo>
                  <a:pt x="44095" y="262768"/>
                  <a:pt x="41605" y="268458"/>
                  <a:pt x="37694" y="272369"/>
                </a:cubicBezTo>
                <a:cubicBezTo>
                  <a:pt x="33427" y="276636"/>
                  <a:pt x="27737" y="279126"/>
                  <a:pt x="22047" y="279126"/>
                </a:cubicBezTo>
                <a:cubicBezTo>
                  <a:pt x="16358" y="279126"/>
                  <a:pt x="10668" y="276636"/>
                  <a:pt x="6401" y="272369"/>
                </a:cubicBezTo>
                <a:cubicBezTo>
                  <a:pt x="2134" y="268458"/>
                  <a:pt x="0" y="262768"/>
                  <a:pt x="0" y="257078"/>
                </a:cubicBezTo>
                <a:cubicBezTo>
                  <a:pt x="0" y="251033"/>
                  <a:pt x="2134" y="245344"/>
                  <a:pt x="6401" y="241432"/>
                </a:cubicBezTo>
                <a:cubicBezTo>
                  <a:pt x="10668" y="237165"/>
                  <a:pt x="16358" y="235031"/>
                  <a:pt x="22047" y="235031"/>
                </a:cubicBezTo>
                <a:close/>
                <a:moveTo>
                  <a:pt x="641124" y="75981"/>
                </a:moveTo>
                <a:cubicBezTo>
                  <a:pt x="595766" y="75981"/>
                  <a:pt x="553289" y="93266"/>
                  <a:pt x="521251" y="125314"/>
                </a:cubicBezTo>
                <a:lnTo>
                  <a:pt x="352060" y="292761"/>
                </a:lnTo>
                <a:cubicBezTo>
                  <a:pt x="338741" y="306085"/>
                  <a:pt x="338021" y="328051"/>
                  <a:pt x="351340" y="341374"/>
                </a:cubicBezTo>
                <a:cubicBezTo>
                  <a:pt x="362500" y="352537"/>
                  <a:pt x="379419" y="355418"/>
                  <a:pt x="393098" y="347496"/>
                </a:cubicBezTo>
                <a:lnTo>
                  <a:pt x="575968" y="244148"/>
                </a:lnTo>
                <a:cubicBezTo>
                  <a:pt x="579207" y="242347"/>
                  <a:pt x="583167" y="241267"/>
                  <a:pt x="586767" y="241267"/>
                </a:cubicBezTo>
                <a:lnTo>
                  <a:pt x="733999" y="241267"/>
                </a:lnTo>
                <a:cubicBezTo>
                  <a:pt x="746238" y="241267"/>
                  <a:pt x="756317" y="251350"/>
                  <a:pt x="756317" y="263593"/>
                </a:cubicBezTo>
                <a:cubicBezTo>
                  <a:pt x="756317" y="276196"/>
                  <a:pt x="746238" y="286279"/>
                  <a:pt x="733999" y="286279"/>
                </a:cubicBezTo>
                <a:lnTo>
                  <a:pt x="718159" y="286279"/>
                </a:lnTo>
                <a:lnTo>
                  <a:pt x="757915" y="325063"/>
                </a:lnTo>
                <a:lnTo>
                  <a:pt x="877990" y="442202"/>
                </a:lnTo>
                <a:lnTo>
                  <a:pt x="957906" y="399350"/>
                </a:lnTo>
                <a:lnTo>
                  <a:pt x="957906" y="252432"/>
                </a:lnTo>
                <a:lnTo>
                  <a:pt x="957906" y="75981"/>
                </a:lnTo>
                <a:close/>
                <a:moveTo>
                  <a:pt x="506492" y="46993"/>
                </a:moveTo>
                <a:cubicBezTo>
                  <a:pt x="490922" y="47353"/>
                  <a:pt x="475353" y="48974"/>
                  <a:pt x="460054" y="51854"/>
                </a:cubicBezTo>
                <a:lnTo>
                  <a:pt x="276825" y="87864"/>
                </a:lnTo>
                <a:cubicBezTo>
                  <a:pt x="275745" y="87864"/>
                  <a:pt x="274305" y="88224"/>
                  <a:pt x="272505" y="88224"/>
                </a:cubicBezTo>
                <a:lnTo>
                  <a:pt x="187910" y="88224"/>
                </a:lnTo>
                <a:lnTo>
                  <a:pt x="187910" y="423117"/>
                </a:lnTo>
                <a:cubicBezTo>
                  <a:pt x="205909" y="426358"/>
                  <a:pt x="223188" y="433560"/>
                  <a:pt x="238307" y="444003"/>
                </a:cubicBezTo>
                <a:cubicBezTo>
                  <a:pt x="239747" y="441842"/>
                  <a:pt x="241187" y="440041"/>
                  <a:pt x="242626" y="438241"/>
                </a:cubicBezTo>
                <a:lnTo>
                  <a:pt x="260985" y="416275"/>
                </a:lnTo>
                <a:cubicBezTo>
                  <a:pt x="272865" y="401511"/>
                  <a:pt x="290144" y="392148"/>
                  <a:pt x="308863" y="390708"/>
                </a:cubicBezTo>
                <a:cubicBezTo>
                  <a:pt x="327942" y="388547"/>
                  <a:pt x="346301" y="394309"/>
                  <a:pt x="361060" y="406552"/>
                </a:cubicBezTo>
                <a:cubicBezTo>
                  <a:pt x="375459" y="418435"/>
                  <a:pt x="384098" y="435000"/>
                  <a:pt x="386258" y="452285"/>
                </a:cubicBezTo>
                <a:lnTo>
                  <a:pt x="402087" y="454291"/>
                </a:lnTo>
                <a:lnTo>
                  <a:pt x="412897" y="455661"/>
                </a:lnTo>
                <a:cubicBezTo>
                  <a:pt x="421356" y="458407"/>
                  <a:pt x="429276" y="462728"/>
                  <a:pt x="436295" y="468489"/>
                </a:cubicBezTo>
                <a:cubicBezTo>
                  <a:pt x="450335" y="480012"/>
                  <a:pt x="459334" y="496577"/>
                  <a:pt x="461494" y="514582"/>
                </a:cubicBezTo>
                <a:cubicBezTo>
                  <a:pt x="479133" y="513502"/>
                  <a:pt x="497132" y="518543"/>
                  <a:pt x="511891" y="530786"/>
                </a:cubicBezTo>
                <a:cubicBezTo>
                  <a:pt x="526290" y="542670"/>
                  <a:pt x="534930" y="559234"/>
                  <a:pt x="537090" y="576879"/>
                </a:cubicBezTo>
                <a:cubicBezTo>
                  <a:pt x="554369" y="575439"/>
                  <a:pt x="572368" y="580840"/>
                  <a:pt x="587127" y="592723"/>
                </a:cubicBezTo>
                <a:cubicBezTo>
                  <a:pt x="587487" y="593083"/>
                  <a:pt x="587847" y="593444"/>
                  <a:pt x="588207" y="593804"/>
                </a:cubicBezTo>
                <a:cubicBezTo>
                  <a:pt x="589287" y="594164"/>
                  <a:pt x="589647" y="594884"/>
                  <a:pt x="590727" y="595604"/>
                </a:cubicBezTo>
                <a:lnTo>
                  <a:pt x="623125" y="627293"/>
                </a:lnTo>
                <a:cubicBezTo>
                  <a:pt x="628525" y="632694"/>
                  <a:pt x="636444" y="635575"/>
                  <a:pt x="644004" y="635575"/>
                </a:cubicBezTo>
                <a:cubicBezTo>
                  <a:pt x="651563" y="635575"/>
                  <a:pt x="659123" y="632334"/>
                  <a:pt x="664523" y="626933"/>
                </a:cubicBezTo>
                <a:cubicBezTo>
                  <a:pt x="675682" y="615049"/>
                  <a:pt x="675682" y="596684"/>
                  <a:pt x="664163" y="585161"/>
                </a:cubicBezTo>
                <a:lnTo>
                  <a:pt x="547889" y="472090"/>
                </a:lnTo>
                <a:cubicBezTo>
                  <a:pt x="538890" y="463448"/>
                  <a:pt x="538890" y="449404"/>
                  <a:pt x="547529" y="440402"/>
                </a:cubicBezTo>
                <a:cubicBezTo>
                  <a:pt x="555809" y="431759"/>
                  <a:pt x="570208" y="431759"/>
                  <a:pt x="578847" y="440041"/>
                </a:cubicBezTo>
                <a:lnTo>
                  <a:pt x="635004" y="494416"/>
                </a:lnTo>
                <a:cubicBezTo>
                  <a:pt x="635004" y="494776"/>
                  <a:pt x="635364" y="494776"/>
                  <a:pt x="635724" y="495137"/>
                </a:cubicBezTo>
                <a:lnTo>
                  <a:pt x="751638" y="607848"/>
                </a:lnTo>
                <a:cubicBezTo>
                  <a:pt x="763517" y="619011"/>
                  <a:pt x="781876" y="619011"/>
                  <a:pt x="793395" y="607487"/>
                </a:cubicBezTo>
                <a:cubicBezTo>
                  <a:pt x="804555" y="595604"/>
                  <a:pt x="804195" y="577239"/>
                  <a:pt x="792675" y="566076"/>
                </a:cubicBezTo>
                <a:lnTo>
                  <a:pt x="676402" y="453005"/>
                </a:lnTo>
                <a:cubicBezTo>
                  <a:pt x="667762" y="444363"/>
                  <a:pt x="667402" y="429959"/>
                  <a:pt x="676042" y="421316"/>
                </a:cubicBezTo>
                <a:cubicBezTo>
                  <a:pt x="684681" y="412314"/>
                  <a:pt x="698721" y="411954"/>
                  <a:pt x="707720" y="420956"/>
                </a:cubicBezTo>
                <a:lnTo>
                  <a:pt x="780796" y="491896"/>
                </a:lnTo>
                <a:cubicBezTo>
                  <a:pt x="780796" y="491896"/>
                  <a:pt x="780796" y="491896"/>
                  <a:pt x="781156" y="491896"/>
                </a:cubicBezTo>
                <a:lnTo>
                  <a:pt x="855312" y="564276"/>
                </a:lnTo>
                <a:cubicBezTo>
                  <a:pt x="866831" y="575439"/>
                  <a:pt x="885550" y="575079"/>
                  <a:pt x="896709" y="563555"/>
                </a:cubicBezTo>
                <a:cubicBezTo>
                  <a:pt x="902109" y="558154"/>
                  <a:pt x="905349" y="550592"/>
                  <a:pt x="904989" y="542670"/>
                </a:cubicBezTo>
                <a:cubicBezTo>
                  <a:pt x="904989" y="534747"/>
                  <a:pt x="901749" y="527545"/>
                  <a:pt x="895989" y="522144"/>
                </a:cubicBezTo>
                <a:lnTo>
                  <a:pt x="711244" y="342013"/>
                </a:lnTo>
                <a:lnTo>
                  <a:pt x="654083" y="286279"/>
                </a:lnTo>
                <a:lnTo>
                  <a:pt x="592887" y="286279"/>
                </a:lnTo>
                <a:lnTo>
                  <a:pt x="415057" y="386387"/>
                </a:lnTo>
                <a:cubicBezTo>
                  <a:pt x="402817" y="393229"/>
                  <a:pt x="389498" y="396830"/>
                  <a:pt x="376179" y="396830"/>
                </a:cubicBezTo>
                <a:cubicBezTo>
                  <a:pt x="355300" y="396830"/>
                  <a:pt x="334421" y="388547"/>
                  <a:pt x="319302" y="372703"/>
                </a:cubicBezTo>
                <a:cubicBezTo>
                  <a:pt x="289064" y="341374"/>
                  <a:pt x="289784" y="291321"/>
                  <a:pt x="320382" y="261072"/>
                </a:cubicBezTo>
                <a:lnTo>
                  <a:pt x="489932" y="93266"/>
                </a:lnTo>
                <a:cubicBezTo>
                  <a:pt x="508291" y="74901"/>
                  <a:pt x="529890" y="60497"/>
                  <a:pt x="552929" y="49694"/>
                </a:cubicBezTo>
                <a:cubicBezTo>
                  <a:pt x="537630" y="47533"/>
                  <a:pt x="522061" y="46633"/>
                  <a:pt x="506492" y="46993"/>
                </a:cubicBezTo>
                <a:close/>
                <a:moveTo>
                  <a:pt x="22319" y="0"/>
                </a:moveTo>
                <a:lnTo>
                  <a:pt x="143272" y="0"/>
                </a:lnTo>
                <a:cubicBezTo>
                  <a:pt x="167391" y="0"/>
                  <a:pt x="187190" y="19445"/>
                  <a:pt x="187910" y="43212"/>
                </a:cubicBezTo>
                <a:lnTo>
                  <a:pt x="270705" y="43212"/>
                </a:lnTo>
                <a:lnTo>
                  <a:pt x="451415" y="7922"/>
                </a:lnTo>
                <a:cubicBezTo>
                  <a:pt x="516931" y="-4681"/>
                  <a:pt x="583527" y="3241"/>
                  <a:pt x="644364" y="30969"/>
                </a:cubicBezTo>
                <a:cubicBezTo>
                  <a:pt x="644364" y="30969"/>
                  <a:pt x="644724" y="30969"/>
                  <a:pt x="645084" y="30969"/>
                </a:cubicBezTo>
                <a:lnTo>
                  <a:pt x="960066" y="30969"/>
                </a:lnTo>
                <a:cubicBezTo>
                  <a:pt x="965825" y="12964"/>
                  <a:pt x="982744" y="0"/>
                  <a:pt x="1002543" y="0"/>
                </a:cubicBezTo>
                <a:lnTo>
                  <a:pt x="1123496" y="0"/>
                </a:lnTo>
                <a:cubicBezTo>
                  <a:pt x="1135736" y="0"/>
                  <a:pt x="1145815" y="10083"/>
                  <a:pt x="1145815" y="22326"/>
                </a:cubicBezTo>
                <a:lnTo>
                  <a:pt x="1145815" y="169607"/>
                </a:lnTo>
                <a:cubicBezTo>
                  <a:pt x="1145815" y="181850"/>
                  <a:pt x="1135736" y="192293"/>
                  <a:pt x="1123496" y="192293"/>
                </a:cubicBezTo>
                <a:cubicBezTo>
                  <a:pt x="1111257" y="192293"/>
                  <a:pt x="1101178" y="181850"/>
                  <a:pt x="1101178" y="169607"/>
                </a:cubicBezTo>
                <a:lnTo>
                  <a:pt x="1101178" y="44652"/>
                </a:lnTo>
                <a:lnTo>
                  <a:pt x="1002543" y="44652"/>
                </a:lnTo>
                <a:lnTo>
                  <a:pt x="1002543" y="236220"/>
                </a:lnTo>
                <a:lnTo>
                  <a:pt x="1002543" y="469209"/>
                </a:lnTo>
                <a:lnTo>
                  <a:pt x="1101178" y="469209"/>
                </a:lnTo>
                <a:lnTo>
                  <a:pt x="1101178" y="343175"/>
                </a:lnTo>
                <a:cubicBezTo>
                  <a:pt x="1101178" y="330931"/>
                  <a:pt x="1111257" y="320849"/>
                  <a:pt x="1123496" y="320849"/>
                </a:cubicBezTo>
                <a:cubicBezTo>
                  <a:pt x="1135736" y="320849"/>
                  <a:pt x="1145815" y="330931"/>
                  <a:pt x="1145815" y="343175"/>
                </a:cubicBezTo>
                <a:lnTo>
                  <a:pt x="1145815" y="491536"/>
                </a:lnTo>
                <a:cubicBezTo>
                  <a:pt x="1145815" y="503779"/>
                  <a:pt x="1135736" y="514222"/>
                  <a:pt x="1123496" y="514222"/>
                </a:cubicBezTo>
                <a:lnTo>
                  <a:pt x="1002543" y="514222"/>
                </a:lnTo>
                <a:cubicBezTo>
                  <a:pt x="978065" y="514222"/>
                  <a:pt x="957906" y="494056"/>
                  <a:pt x="957906" y="469209"/>
                </a:cubicBezTo>
                <a:lnTo>
                  <a:pt x="957906" y="450124"/>
                </a:lnTo>
                <a:lnTo>
                  <a:pt x="911829" y="474971"/>
                </a:lnTo>
                <a:lnTo>
                  <a:pt x="927308" y="490095"/>
                </a:lnTo>
                <a:cubicBezTo>
                  <a:pt x="941707" y="503779"/>
                  <a:pt x="949626" y="522504"/>
                  <a:pt x="949986" y="542310"/>
                </a:cubicBezTo>
                <a:cubicBezTo>
                  <a:pt x="949986" y="561755"/>
                  <a:pt x="942787" y="580840"/>
                  <a:pt x="928748" y="594884"/>
                </a:cubicBezTo>
                <a:cubicBezTo>
                  <a:pt x="914348" y="609648"/>
                  <a:pt x="894909" y="617210"/>
                  <a:pt x="875831" y="617210"/>
                </a:cubicBezTo>
                <a:cubicBezTo>
                  <a:pt x="864311" y="617210"/>
                  <a:pt x="853152" y="614689"/>
                  <a:pt x="843072" y="609648"/>
                </a:cubicBezTo>
                <a:cubicBezTo>
                  <a:pt x="839473" y="620091"/>
                  <a:pt x="833353" y="630174"/>
                  <a:pt x="825433" y="638816"/>
                </a:cubicBezTo>
                <a:cubicBezTo>
                  <a:pt x="811034" y="653580"/>
                  <a:pt x="791595" y="661142"/>
                  <a:pt x="772156" y="661142"/>
                </a:cubicBezTo>
                <a:cubicBezTo>
                  <a:pt x="753437" y="661142"/>
                  <a:pt x="735079" y="654300"/>
                  <a:pt x="720679" y="640256"/>
                </a:cubicBezTo>
                <a:lnTo>
                  <a:pt x="712760" y="632694"/>
                </a:lnTo>
                <a:cubicBezTo>
                  <a:pt x="709520" y="641697"/>
                  <a:pt x="704120" y="650699"/>
                  <a:pt x="696921" y="657901"/>
                </a:cubicBezTo>
                <a:cubicBezTo>
                  <a:pt x="682881" y="671945"/>
                  <a:pt x="664523" y="680227"/>
                  <a:pt x="644364" y="680227"/>
                </a:cubicBezTo>
                <a:cubicBezTo>
                  <a:pt x="644364" y="680227"/>
                  <a:pt x="644004" y="680227"/>
                  <a:pt x="643644" y="680227"/>
                </a:cubicBezTo>
                <a:cubicBezTo>
                  <a:pt x="631404" y="680227"/>
                  <a:pt x="619525" y="677347"/>
                  <a:pt x="608726" y="671585"/>
                </a:cubicBezTo>
                <a:cubicBezTo>
                  <a:pt x="606206" y="679147"/>
                  <a:pt x="602246" y="686349"/>
                  <a:pt x="596846" y="692831"/>
                </a:cubicBezTo>
                <a:lnTo>
                  <a:pt x="578487" y="715157"/>
                </a:lnTo>
                <a:cubicBezTo>
                  <a:pt x="566608" y="729561"/>
                  <a:pt x="549329" y="738563"/>
                  <a:pt x="530250" y="740724"/>
                </a:cubicBezTo>
                <a:cubicBezTo>
                  <a:pt x="528090" y="740724"/>
                  <a:pt x="525930" y="741084"/>
                  <a:pt x="523411" y="741084"/>
                </a:cubicBezTo>
                <a:cubicBezTo>
                  <a:pt x="506851" y="741084"/>
                  <a:pt x="491372" y="735323"/>
                  <a:pt x="478413" y="724880"/>
                </a:cubicBezTo>
                <a:cubicBezTo>
                  <a:pt x="463654" y="712636"/>
                  <a:pt x="455014" y="696072"/>
                  <a:pt x="453215" y="678787"/>
                </a:cubicBezTo>
                <a:cubicBezTo>
                  <a:pt x="451415" y="678787"/>
                  <a:pt x="449975" y="678787"/>
                  <a:pt x="448175" y="678787"/>
                </a:cubicBezTo>
                <a:cubicBezTo>
                  <a:pt x="431616" y="678787"/>
                  <a:pt x="415777" y="673025"/>
                  <a:pt x="402817" y="662583"/>
                </a:cubicBezTo>
                <a:cubicBezTo>
                  <a:pt x="388778" y="651059"/>
                  <a:pt x="379779" y="634495"/>
                  <a:pt x="377619" y="616490"/>
                </a:cubicBezTo>
                <a:cubicBezTo>
                  <a:pt x="376179" y="616490"/>
                  <a:pt x="374379" y="616490"/>
                  <a:pt x="372939" y="616490"/>
                </a:cubicBezTo>
                <a:cubicBezTo>
                  <a:pt x="356740" y="616490"/>
                  <a:pt x="340901" y="611449"/>
                  <a:pt x="327582" y="600646"/>
                </a:cubicBezTo>
                <a:cubicBezTo>
                  <a:pt x="313542" y="589122"/>
                  <a:pt x="304543" y="572558"/>
                  <a:pt x="302383" y="554553"/>
                </a:cubicBezTo>
                <a:cubicBezTo>
                  <a:pt x="300943" y="554553"/>
                  <a:pt x="299143" y="554553"/>
                  <a:pt x="297343" y="554553"/>
                </a:cubicBezTo>
                <a:cubicBezTo>
                  <a:pt x="281504" y="554553"/>
                  <a:pt x="265305" y="549511"/>
                  <a:pt x="252346" y="538348"/>
                </a:cubicBezTo>
                <a:cubicBezTo>
                  <a:pt x="237227" y="526105"/>
                  <a:pt x="228947" y="509180"/>
                  <a:pt x="226787" y="491536"/>
                </a:cubicBezTo>
                <a:lnTo>
                  <a:pt x="216348" y="483253"/>
                </a:lnTo>
                <a:cubicBezTo>
                  <a:pt x="208068" y="476772"/>
                  <a:pt x="198349" y="472090"/>
                  <a:pt x="187910" y="469209"/>
                </a:cubicBezTo>
                <a:cubicBezTo>
                  <a:pt x="187910" y="494056"/>
                  <a:pt x="167751" y="514222"/>
                  <a:pt x="143272" y="514222"/>
                </a:cubicBezTo>
                <a:lnTo>
                  <a:pt x="22319" y="514222"/>
                </a:lnTo>
                <a:cubicBezTo>
                  <a:pt x="9720" y="514222"/>
                  <a:pt x="0" y="503779"/>
                  <a:pt x="0" y="491536"/>
                </a:cubicBezTo>
                <a:lnTo>
                  <a:pt x="0" y="350017"/>
                </a:lnTo>
                <a:cubicBezTo>
                  <a:pt x="0" y="337413"/>
                  <a:pt x="9720" y="327691"/>
                  <a:pt x="22319" y="327691"/>
                </a:cubicBezTo>
                <a:cubicBezTo>
                  <a:pt x="34558" y="327691"/>
                  <a:pt x="44638" y="337413"/>
                  <a:pt x="44638" y="350017"/>
                </a:cubicBezTo>
                <a:lnTo>
                  <a:pt x="44638" y="469209"/>
                </a:lnTo>
                <a:lnTo>
                  <a:pt x="143272" y="469209"/>
                </a:lnTo>
                <a:lnTo>
                  <a:pt x="143272" y="44652"/>
                </a:lnTo>
                <a:lnTo>
                  <a:pt x="44638" y="44652"/>
                </a:lnTo>
                <a:lnTo>
                  <a:pt x="44638" y="166366"/>
                </a:lnTo>
                <a:cubicBezTo>
                  <a:pt x="44638" y="178609"/>
                  <a:pt x="34558" y="188692"/>
                  <a:pt x="22319" y="188692"/>
                </a:cubicBezTo>
                <a:cubicBezTo>
                  <a:pt x="9720" y="188692"/>
                  <a:pt x="0" y="178609"/>
                  <a:pt x="0" y="166366"/>
                </a:cubicBezTo>
                <a:lnTo>
                  <a:pt x="0" y="22326"/>
                </a:lnTo>
                <a:cubicBezTo>
                  <a:pt x="0" y="10083"/>
                  <a:pt x="9720" y="0"/>
                  <a:pt x="22319" y="0"/>
                </a:cubicBezTo>
                <a:close/>
              </a:path>
            </a:pathLst>
          </a:custGeom>
          <a:solidFill>
            <a:schemeClr val="accent5"/>
          </a:solidFill>
          <a:ln>
            <a:noFill/>
          </a:ln>
          <a:effectLst/>
        </p:spPr>
        <p:txBody>
          <a:bodyPr wrap="square" anchor="ctr">
            <a:noAutofit/>
          </a:bodyPr>
          <a:lstStyle/>
          <a:p>
            <a:endParaRPr lang="en-US" dirty="0">
              <a:latin typeface="Lato Light" panose="020F0502020204030203" pitchFamily="34" charset="0"/>
            </a:endParaRPr>
          </a:p>
        </p:txBody>
      </p:sp>
      <p:sp>
        <p:nvSpPr>
          <p:cNvPr id="34" name="Freeform 33">
            <a:extLst>
              <a:ext uri="{FF2B5EF4-FFF2-40B4-BE49-F238E27FC236}">
                <a16:creationId xmlns:a16="http://schemas.microsoft.com/office/drawing/2014/main" id="{7441A5D9-FBE8-C249-8946-09F7BE4184C8}"/>
              </a:ext>
            </a:extLst>
          </p:cNvPr>
          <p:cNvSpPr>
            <a:spLocks noChangeAspect="1" noChangeArrowheads="1"/>
          </p:cNvSpPr>
          <p:nvPr/>
        </p:nvSpPr>
        <p:spPr bwMode="auto">
          <a:xfrm>
            <a:off x="11543444" y="4907215"/>
            <a:ext cx="1290762" cy="1463170"/>
          </a:xfrm>
          <a:custGeom>
            <a:avLst/>
            <a:gdLst>
              <a:gd name="connsiteX0" fmla="*/ 216332 w 1093427"/>
              <a:gd name="connsiteY0" fmla="*/ 1190625 h 1239478"/>
              <a:gd name="connsiteX1" fmla="*/ 233701 w 1093427"/>
              <a:gd name="connsiteY1" fmla="*/ 1197916 h 1239478"/>
              <a:gd name="connsiteX2" fmla="*/ 240938 w 1093427"/>
              <a:gd name="connsiteY2" fmla="*/ 1215049 h 1239478"/>
              <a:gd name="connsiteX3" fmla="*/ 233701 w 1093427"/>
              <a:gd name="connsiteY3" fmla="*/ 1232547 h 1239478"/>
              <a:gd name="connsiteX4" fmla="*/ 216332 w 1093427"/>
              <a:gd name="connsiteY4" fmla="*/ 1239474 h 1239478"/>
              <a:gd name="connsiteX5" fmla="*/ 199324 w 1093427"/>
              <a:gd name="connsiteY5" fmla="*/ 1232547 h 1239478"/>
              <a:gd name="connsiteX6" fmla="*/ 192087 w 1093427"/>
              <a:gd name="connsiteY6" fmla="*/ 1215049 h 1239478"/>
              <a:gd name="connsiteX7" fmla="*/ 199324 w 1093427"/>
              <a:gd name="connsiteY7" fmla="*/ 1197916 h 1239478"/>
              <a:gd name="connsiteX8" fmla="*/ 216332 w 1093427"/>
              <a:gd name="connsiteY8" fmla="*/ 1190625 h 1239478"/>
              <a:gd name="connsiteX9" fmla="*/ 927894 w 1093427"/>
              <a:gd name="connsiteY9" fmla="*/ 1060450 h 1239478"/>
              <a:gd name="connsiteX10" fmla="*/ 944901 w 1093427"/>
              <a:gd name="connsiteY10" fmla="*/ 1067741 h 1239478"/>
              <a:gd name="connsiteX11" fmla="*/ 952138 w 1093427"/>
              <a:gd name="connsiteY11" fmla="*/ 1084874 h 1239478"/>
              <a:gd name="connsiteX12" fmla="*/ 944901 w 1093427"/>
              <a:gd name="connsiteY12" fmla="*/ 1102372 h 1239478"/>
              <a:gd name="connsiteX13" fmla="*/ 927894 w 1093427"/>
              <a:gd name="connsiteY13" fmla="*/ 1109299 h 1239478"/>
              <a:gd name="connsiteX14" fmla="*/ 910524 w 1093427"/>
              <a:gd name="connsiteY14" fmla="*/ 1102372 h 1239478"/>
              <a:gd name="connsiteX15" fmla="*/ 903287 w 1093427"/>
              <a:gd name="connsiteY15" fmla="*/ 1084874 h 1239478"/>
              <a:gd name="connsiteX16" fmla="*/ 910524 w 1093427"/>
              <a:gd name="connsiteY16" fmla="*/ 1067741 h 1239478"/>
              <a:gd name="connsiteX17" fmla="*/ 927894 w 1093427"/>
              <a:gd name="connsiteY17" fmla="*/ 1060450 h 1239478"/>
              <a:gd name="connsiteX18" fmla="*/ 753142 w 1093427"/>
              <a:gd name="connsiteY18" fmla="*/ 1060450 h 1239478"/>
              <a:gd name="connsiteX19" fmla="*/ 835944 w 1093427"/>
              <a:gd name="connsiteY19" fmla="*/ 1060450 h 1239478"/>
              <a:gd name="connsiteX20" fmla="*/ 860065 w 1093427"/>
              <a:gd name="connsiteY20" fmla="*/ 1084874 h 1239478"/>
              <a:gd name="connsiteX21" fmla="*/ 835944 w 1093427"/>
              <a:gd name="connsiteY21" fmla="*/ 1109299 h 1239478"/>
              <a:gd name="connsiteX22" fmla="*/ 753142 w 1093427"/>
              <a:gd name="connsiteY22" fmla="*/ 1109299 h 1239478"/>
              <a:gd name="connsiteX23" fmla="*/ 728662 w 1093427"/>
              <a:gd name="connsiteY23" fmla="*/ 1084874 h 1239478"/>
              <a:gd name="connsiteX24" fmla="*/ 753142 w 1093427"/>
              <a:gd name="connsiteY24" fmla="*/ 1060450 h 1239478"/>
              <a:gd name="connsiteX25" fmla="*/ 463842 w 1093427"/>
              <a:gd name="connsiteY25" fmla="*/ 844951 h 1239478"/>
              <a:gd name="connsiteX26" fmla="*/ 463842 w 1093427"/>
              <a:gd name="connsiteY26" fmla="*/ 917678 h 1239478"/>
              <a:gd name="connsiteX27" fmla="*/ 497725 w 1093427"/>
              <a:gd name="connsiteY27" fmla="*/ 951161 h 1239478"/>
              <a:gd name="connsiteX28" fmla="*/ 604421 w 1093427"/>
              <a:gd name="connsiteY28" fmla="*/ 951161 h 1239478"/>
              <a:gd name="connsiteX29" fmla="*/ 638305 w 1093427"/>
              <a:gd name="connsiteY29" fmla="*/ 917678 h 1239478"/>
              <a:gd name="connsiteX30" fmla="*/ 638305 w 1093427"/>
              <a:gd name="connsiteY30" fmla="*/ 844951 h 1239478"/>
              <a:gd name="connsiteX31" fmla="*/ 280557 w 1093427"/>
              <a:gd name="connsiteY31" fmla="*/ 831046 h 1239478"/>
              <a:gd name="connsiteX32" fmla="*/ 310373 w 1093427"/>
              <a:gd name="connsiteY32" fmla="*/ 847239 h 1239478"/>
              <a:gd name="connsiteX33" fmla="*/ 293849 w 1093427"/>
              <a:gd name="connsiteY33" fmla="*/ 877467 h 1239478"/>
              <a:gd name="connsiteX34" fmla="*/ 178177 w 1093427"/>
              <a:gd name="connsiteY34" fmla="*/ 910933 h 1239478"/>
              <a:gd name="connsiteX35" fmla="*/ 48496 w 1093427"/>
              <a:gd name="connsiteY35" fmla="*/ 1083303 h 1239478"/>
              <a:gd name="connsiteX36" fmla="*/ 48496 w 1093427"/>
              <a:gd name="connsiteY36" fmla="*/ 1191258 h 1239478"/>
              <a:gd name="connsiteX37" fmla="*/ 116031 w 1093427"/>
              <a:gd name="connsiteY37" fmla="*/ 1191258 h 1239478"/>
              <a:gd name="connsiteX38" fmla="*/ 140099 w 1093427"/>
              <a:gd name="connsiteY38" fmla="*/ 1215368 h 1239478"/>
              <a:gd name="connsiteX39" fmla="*/ 116031 w 1093427"/>
              <a:gd name="connsiteY39" fmla="*/ 1239478 h 1239478"/>
              <a:gd name="connsiteX40" fmla="*/ 24068 w 1093427"/>
              <a:gd name="connsiteY40" fmla="*/ 1239478 h 1239478"/>
              <a:gd name="connsiteX41" fmla="*/ 0 w 1093427"/>
              <a:gd name="connsiteY41" fmla="*/ 1215368 h 1239478"/>
              <a:gd name="connsiteX42" fmla="*/ 0 w 1093427"/>
              <a:gd name="connsiteY42" fmla="*/ 1083303 h 1239478"/>
              <a:gd name="connsiteX43" fmla="*/ 45981 w 1093427"/>
              <a:gd name="connsiteY43" fmla="*/ 946199 h 1239478"/>
              <a:gd name="connsiteX44" fmla="*/ 164527 w 1093427"/>
              <a:gd name="connsiteY44" fmla="*/ 864152 h 1239478"/>
              <a:gd name="connsiteX45" fmla="*/ 796541 w 1093427"/>
              <a:gd name="connsiteY45" fmla="*/ 825924 h 1239478"/>
              <a:gd name="connsiteX46" fmla="*/ 928611 w 1093427"/>
              <a:gd name="connsiteY46" fmla="*/ 864076 h 1239478"/>
              <a:gd name="connsiteX47" fmla="*/ 1047725 w 1093427"/>
              <a:gd name="connsiteY47" fmla="*/ 946139 h 1239478"/>
              <a:gd name="connsiteX48" fmla="*/ 1093427 w 1093427"/>
              <a:gd name="connsiteY48" fmla="*/ 1083271 h 1239478"/>
              <a:gd name="connsiteX49" fmla="*/ 1093427 w 1093427"/>
              <a:gd name="connsiteY49" fmla="*/ 1215363 h 1239478"/>
              <a:gd name="connsiteX50" fmla="*/ 1069317 w 1093427"/>
              <a:gd name="connsiteY50" fmla="*/ 1239478 h 1239478"/>
              <a:gd name="connsiteX51" fmla="*/ 311448 w 1093427"/>
              <a:gd name="connsiteY51" fmla="*/ 1239478 h 1239478"/>
              <a:gd name="connsiteX52" fmla="*/ 287337 w 1093427"/>
              <a:gd name="connsiteY52" fmla="*/ 1215363 h 1239478"/>
              <a:gd name="connsiteX53" fmla="*/ 311448 w 1093427"/>
              <a:gd name="connsiteY53" fmla="*/ 1191248 h 1239478"/>
              <a:gd name="connsiteX54" fmla="*/ 1045206 w 1093427"/>
              <a:gd name="connsiteY54" fmla="*/ 1191248 h 1239478"/>
              <a:gd name="connsiteX55" fmla="*/ 1045206 w 1093427"/>
              <a:gd name="connsiteY55" fmla="*/ 1083271 h 1239478"/>
              <a:gd name="connsiteX56" fmla="*/ 915296 w 1093427"/>
              <a:gd name="connsiteY56" fmla="*/ 910866 h 1239478"/>
              <a:gd name="connsiteX57" fmla="*/ 782866 w 1093427"/>
              <a:gd name="connsiteY57" fmla="*/ 872354 h 1239478"/>
              <a:gd name="connsiteX58" fmla="*/ 766673 w 1093427"/>
              <a:gd name="connsiteY58" fmla="*/ 842481 h 1239478"/>
              <a:gd name="connsiteX59" fmla="*/ 796541 w 1093427"/>
              <a:gd name="connsiteY59" fmla="*/ 825924 h 1239478"/>
              <a:gd name="connsiteX60" fmla="*/ 546100 w 1093427"/>
              <a:gd name="connsiteY60" fmla="*/ 445197 h 1239478"/>
              <a:gd name="connsiteX61" fmla="*/ 521517 w 1093427"/>
              <a:gd name="connsiteY61" fmla="*/ 469719 h 1239478"/>
              <a:gd name="connsiteX62" fmla="*/ 546100 w 1093427"/>
              <a:gd name="connsiteY62" fmla="*/ 493881 h 1239478"/>
              <a:gd name="connsiteX63" fmla="*/ 570321 w 1093427"/>
              <a:gd name="connsiteY63" fmla="*/ 469719 h 1239478"/>
              <a:gd name="connsiteX64" fmla="*/ 546100 w 1093427"/>
              <a:gd name="connsiteY64" fmla="*/ 445197 h 1239478"/>
              <a:gd name="connsiteX65" fmla="*/ 546100 w 1093427"/>
              <a:gd name="connsiteY65" fmla="*/ 396875 h 1239478"/>
              <a:gd name="connsiteX66" fmla="*/ 618763 w 1093427"/>
              <a:gd name="connsiteY66" fmla="*/ 469719 h 1239478"/>
              <a:gd name="connsiteX67" fmla="*/ 546100 w 1093427"/>
              <a:gd name="connsiteY67" fmla="*/ 542564 h 1239478"/>
              <a:gd name="connsiteX68" fmla="*/ 473075 w 1093427"/>
              <a:gd name="connsiteY68" fmla="*/ 469719 h 1239478"/>
              <a:gd name="connsiteX69" fmla="*/ 546100 w 1093427"/>
              <a:gd name="connsiteY69" fmla="*/ 396875 h 1239478"/>
              <a:gd name="connsiteX70" fmla="*/ 548910 w 1093427"/>
              <a:gd name="connsiteY70" fmla="*/ 179253 h 1239478"/>
              <a:gd name="connsiteX71" fmla="*/ 410854 w 1093427"/>
              <a:gd name="connsiteY71" fmla="*/ 214896 h 1239478"/>
              <a:gd name="connsiteX72" fmla="*/ 324344 w 1093427"/>
              <a:gd name="connsiteY72" fmla="*/ 302744 h 1239478"/>
              <a:gd name="connsiteX73" fmla="*/ 364715 w 1093427"/>
              <a:gd name="connsiteY73" fmla="*/ 618132 h 1239478"/>
              <a:gd name="connsiteX74" fmla="*/ 435005 w 1093427"/>
              <a:gd name="connsiteY74" fmla="*/ 792387 h 1239478"/>
              <a:gd name="connsiteX75" fmla="*/ 438970 w 1093427"/>
              <a:gd name="connsiteY75" fmla="*/ 796347 h 1239478"/>
              <a:gd name="connsiteX76" fmla="*/ 524039 w 1093427"/>
              <a:gd name="connsiteY76" fmla="*/ 796347 h 1239478"/>
              <a:gd name="connsiteX77" fmla="*/ 524039 w 1093427"/>
              <a:gd name="connsiteY77" fmla="*/ 619572 h 1239478"/>
              <a:gd name="connsiteX78" fmla="*/ 548190 w 1093427"/>
              <a:gd name="connsiteY78" fmla="*/ 595450 h 1239478"/>
              <a:gd name="connsiteX79" fmla="*/ 572340 w 1093427"/>
              <a:gd name="connsiteY79" fmla="*/ 619572 h 1239478"/>
              <a:gd name="connsiteX80" fmla="*/ 572340 w 1093427"/>
              <a:gd name="connsiteY80" fmla="*/ 796347 h 1239478"/>
              <a:gd name="connsiteX81" fmla="*/ 658130 w 1093427"/>
              <a:gd name="connsiteY81" fmla="*/ 796347 h 1239478"/>
              <a:gd name="connsiteX82" fmla="*/ 662095 w 1093427"/>
              <a:gd name="connsiteY82" fmla="*/ 792387 h 1239478"/>
              <a:gd name="connsiteX83" fmla="*/ 732745 w 1093427"/>
              <a:gd name="connsiteY83" fmla="*/ 617771 h 1239478"/>
              <a:gd name="connsiteX84" fmla="*/ 807000 w 1093427"/>
              <a:gd name="connsiteY84" fmla="*/ 437036 h 1239478"/>
              <a:gd name="connsiteX85" fmla="*/ 681920 w 1093427"/>
              <a:gd name="connsiteY85" fmla="*/ 216337 h 1239478"/>
              <a:gd name="connsiteX86" fmla="*/ 548910 w 1093427"/>
              <a:gd name="connsiteY86" fmla="*/ 179253 h 1239478"/>
              <a:gd name="connsiteX87" fmla="*/ 552019 w 1093427"/>
              <a:gd name="connsiteY87" fmla="*/ 130649 h 1239478"/>
              <a:gd name="connsiteX88" fmla="*/ 707152 w 1093427"/>
              <a:gd name="connsiteY88" fmla="*/ 174933 h 1239478"/>
              <a:gd name="connsiteX89" fmla="*/ 814569 w 1093427"/>
              <a:gd name="connsiteY89" fmla="*/ 284382 h 1239478"/>
              <a:gd name="connsiteX90" fmla="*/ 855301 w 1093427"/>
              <a:gd name="connsiteY90" fmla="*/ 437036 h 1239478"/>
              <a:gd name="connsiteX91" fmla="*/ 767349 w 1093427"/>
              <a:gd name="connsiteY91" fmla="*/ 651974 h 1239478"/>
              <a:gd name="connsiteX92" fmla="*/ 710397 w 1093427"/>
              <a:gd name="connsiteY92" fmla="*/ 792387 h 1239478"/>
              <a:gd name="connsiteX93" fmla="*/ 686606 w 1093427"/>
              <a:gd name="connsiteY93" fmla="*/ 836311 h 1239478"/>
              <a:gd name="connsiteX94" fmla="*/ 686606 w 1093427"/>
              <a:gd name="connsiteY94" fmla="*/ 917678 h 1239478"/>
              <a:gd name="connsiteX95" fmla="*/ 604421 w 1093427"/>
              <a:gd name="connsiteY95" fmla="*/ 999765 h 1239478"/>
              <a:gd name="connsiteX96" fmla="*/ 497725 w 1093427"/>
              <a:gd name="connsiteY96" fmla="*/ 999765 h 1239478"/>
              <a:gd name="connsiteX97" fmla="*/ 415180 w 1093427"/>
              <a:gd name="connsiteY97" fmla="*/ 917678 h 1239478"/>
              <a:gd name="connsiteX98" fmla="*/ 415180 w 1093427"/>
              <a:gd name="connsiteY98" fmla="*/ 838831 h 1239478"/>
              <a:gd name="connsiteX99" fmla="*/ 386703 w 1093427"/>
              <a:gd name="connsiteY99" fmla="*/ 792387 h 1239478"/>
              <a:gd name="connsiteX100" fmla="*/ 329751 w 1093427"/>
              <a:gd name="connsiteY100" fmla="*/ 651974 h 1239478"/>
              <a:gd name="connsiteX101" fmla="*/ 245764 w 1093427"/>
              <a:gd name="connsiteY101" fmla="*/ 485640 h 1239478"/>
              <a:gd name="connsiteX102" fmla="*/ 281089 w 1093427"/>
              <a:gd name="connsiteY102" fmla="*/ 280422 h 1239478"/>
              <a:gd name="connsiteX103" fmla="*/ 388506 w 1093427"/>
              <a:gd name="connsiteY103" fmla="*/ 171693 h 1239478"/>
              <a:gd name="connsiteX104" fmla="*/ 552019 w 1093427"/>
              <a:gd name="connsiteY104" fmla="*/ 130649 h 1239478"/>
              <a:gd name="connsiteX105" fmla="*/ 755759 w 1093427"/>
              <a:gd name="connsiteY105" fmla="*/ 35763 h 1239478"/>
              <a:gd name="connsiteX106" fmla="*/ 772993 w 1093427"/>
              <a:gd name="connsiteY106" fmla="*/ 43037 h 1239478"/>
              <a:gd name="connsiteX107" fmla="*/ 772993 w 1093427"/>
              <a:gd name="connsiteY107" fmla="*/ 77162 h 1239478"/>
              <a:gd name="connsiteX108" fmla="*/ 725844 w 1093427"/>
              <a:gd name="connsiteY108" fmla="*/ 124219 h 1239478"/>
              <a:gd name="connsiteX109" fmla="*/ 709057 w 1093427"/>
              <a:gd name="connsiteY109" fmla="*/ 131404 h 1239478"/>
              <a:gd name="connsiteX110" fmla="*/ 691912 w 1093427"/>
              <a:gd name="connsiteY110" fmla="*/ 124219 h 1239478"/>
              <a:gd name="connsiteX111" fmla="*/ 691912 w 1093427"/>
              <a:gd name="connsiteY111" fmla="*/ 90094 h 1239478"/>
              <a:gd name="connsiteX112" fmla="*/ 739060 w 1093427"/>
              <a:gd name="connsiteY112" fmla="*/ 43037 h 1239478"/>
              <a:gd name="connsiteX113" fmla="*/ 755759 w 1093427"/>
              <a:gd name="connsiteY113" fmla="*/ 35763 h 1239478"/>
              <a:gd name="connsiteX114" fmla="*/ 337725 w 1093427"/>
              <a:gd name="connsiteY114" fmla="*/ 35754 h 1239478"/>
              <a:gd name="connsiteX115" fmla="*/ 354899 w 1093427"/>
              <a:gd name="connsiteY115" fmla="*/ 43001 h 1239478"/>
              <a:gd name="connsiteX116" fmla="*/ 402626 w 1093427"/>
              <a:gd name="connsiteY116" fmla="*/ 90245 h 1239478"/>
              <a:gd name="connsiteX117" fmla="*/ 402626 w 1093427"/>
              <a:gd name="connsiteY117" fmla="*/ 124247 h 1239478"/>
              <a:gd name="connsiteX118" fmla="*/ 385632 w 1093427"/>
              <a:gd name="connsiteY118" fmla="*/ 131405 h 1239478"/>
              <a:gd name="connsiteX119" fmla="*/ 368277 w 1093427"/>
              <a:gd name="connsiteY119" fmla="*/ 124247 h 1239478"/>
              <a:gd name="connsiteX120" fmla="*/ 320551 w 1093427"/>
              <a:gd name="connsiteY120" fmla="*/ 76645 h 1239478"/>
              <a:gd name="connsiteX121" fmla="*/ 320551 w 1093427"/>
              <a:gd name="connsiteY121" fmla="*/ 43001 h 1239478"/>
              <a:gd name="connsiteX122" fmla="*/ 337725 w 1093427"/>
              <a:gd name="connsiteY122" fmla="*/ 35754 h 1239478"/>
              <a:gd name="connsiteX123" fmla="*/ 548481 w 1093427"/>
              <a:gd name="connsiteY123" fmla="*/ 0 h 1239478"/>
              <a:gd name="connsiteX124" fmla="*/ 572725 w 1093427"/>
              <a:gd name="connsiteY124" fmla="*/ 24067 h 1239478"/>
              <a:gd name="connsiteX125" fmla="*/ 572725 w 1093427"/>
              <a:gd name="connsiteY125" fmla="*/ 73998 h 1239478"/>
              <a:gd name="connsiteX126" fmla="*/ 548481 w 1093427"/>
              <a:gd name="connsiteY126" fmla="*/ 98066 h 1239478"/>
              <a:gd name="connsiteX127" fmla="*/ 523875 w 1093427"/>
              <a:gd name="connsiteY127" fmla="*/ 73998 h 1239478"/>
              <a:gd name="connsiteX128" fmla="*/ 523875 w 1093427"/>
              <a:gd name="connsiteY128" fmla="*/ 24067 h 1239478"/>
              <a:gd name="connsiteX129" fmla="*/ 548481 w 1093427"/>
              <a:gd name="connsiteY129" fmla="*/ 0 h 1239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093427" h="1239478">
                <a:moveTo>
                  <a:pt x="216332" y="1190625"/>
                </a:moveTo>
                <a:cubicBezTo>
                  <a:pt x="222845" y="1190625"/>
                  <a:pt x="228997" y="1193542"/>
                  <a:pt x="233701" y="1197916"/>
                </a:cubicBezTo>
                <a:cubicBezTo>
                  <a:pt x="238043" y="1202291"/>
                  <a:pt x="240938" y="1208852"/>
                  <a:pt x="240938" y="1215049"/>
                </a:cubicBezTo>
                <a:cubicBezTo>
                  <a:pt x="240938" y="1221611"/>
                  <a:pt x="238043" y="1227808"/>
                  <a:pt x="233701" y="1232547"/>
                </a:cubicBezTo>
                <a:cubicBezTo>
                  <a:pt x="228997" y="1236922"/>
                  <a:pt x="222845" y="1239474"/>
                  <a:pt x="216332" y="1239474"/>
                </a:cubicBezTo>
                <a:cubicBezTo>
                  <a:pt x="209818" y="1239474"/>
                  <a:pt x="203666" y="1236922"/>
                  <a:pt x="199324" y="1232547"/>
                </a:cubicBezTo>
                <a:cubicBezTo>
                  <a:pt x="194620" y="1227808"/>
                  <a:pt x="192087" y="1221611"/>
                  <a:pt x="192087" y="1215049"/>
                </a:cubicBezTo>
                <a:cubicBezTo>
                  <a:pt x="192087" y="1208852"/>
                  <a:pt x="194620" y="1202291"/>
                  <a:pt x="199324" y="1197916"/>
                </a:cubicBezTo>
                <a:cubicBezTo>
                  <a:pt x="203666" y="1193542"/>
                  <a:pt x="209818" y="1190625"/>
                  <a:pt x="216332" y="1190625"/>
                </a:cubicBezTo>
                <a:close/>
                <a:moveTo>
                  <a:pt x="927894" y="1060450"/>
                </a:moveTo>
                <a:cubicBezTo>
                  <a:pt x="934045" y="1060450"/>
                  <a:pt x="940559" y="1063002"/>
                  <a:pt x="944901" y="1067741"/>
                </a:cubicBezTo>
                <a:cubicBezTo>
                  <a:pt x="949605" y="1072116"/>
                  <a:pt x="952138" y="1078677"/>
                  <a:pt x="952138" y="1084874"/>
                </a:cubicBezTo>
                <a:cubicBezTo>
                  <a:pt x="952138" y="1091436"/>
                  <a:pt x="949605" y="1097633"/>
                  <a:pt x="944901" y="1102372"/>
                </a:cubicBezTo>
                <a:cubicBezTo>
                  <a:pt x="940559" y="1106747"/>
                  <a:pt x="934045" y="1109299"/>
                  <a:pt x="927894" y="1109299"/>
                </a:cubicBezTo>
                <a:cubicBezTo>
                  <a:pt x="921380" y="1109299"/>
                  <a:pt x="915229" y="1106747"/>
                  <a:pt x="910524" y="1102372"/>
                </a:cubicBezTo>
                <a:cubicBezTo>
                  <a:pt x="906182" y="1097633"/>
                  <a:pt x="903287" y="1091436"/>
                  <a:pt x="903287" y="1084874"/>
                </a:cubicBezTo>
                <a:cubicBezTo>
                  <a:pt x="903287" y="1078677"/>
                  <a:pt x="906182" y="1072116"/>
                  <a:pt x="910524" y="1067741"/>
                </a:cubicBezTo>
                <a:cubicBezTo>
                  <a:pt x="915229" y="1063002"/>
                  <a:pt x="921380" y="1060450"/>
                  <a:pt x="927894" y="1060450"/>
                </a:cubicBezTo>
                <a:close/>
                <a:moveTo>
                  <a:pt x="753142" y="1060450"/>
                </a:moveTo>
                <a:lnTo>
                  <a:pt x="835944" y="1060450"/>
                </a:lnTo>
                <a:cubicBezTo>
                  <a:pt x="849265" y="1060450"/>
                  <a:pt x="860065" y="1071386"/>
                  <a:pt x="860065" y="1084874"/>
                </a:cubicBezTo>
                <a:cubicBezTo>
                  <a:pt x="860065" y="1098362"/>
                  <a:pt x="849265" y="1109299"/>
                  <a:pt x="835944" y="1109299"/>
                </a:cubicBezTo>
                <a:lnTo>
                  <a:pt x="753142" y="1109299"/>
                </a:lnTo>
                <a:cubicBezTo>
                  <a:pt x="739462" y="1109299"/>
                  <a:pt x="728662" y="1098362"/>
                  <a:pt x="728662" y="1084874"/>
                </a:cubicBezTo>
                <a:cubicBezTo>
                  <a:pt x="728662" y="1071386"/>
                  <a:pt x="739462" y="1060450"/>
                  <a:pt x="753142" y="1060450"/>
                </a:cubicBezTo>
                <a:close/>
                <a:moveTo>
                  <a:pt x="463842" y="844951"/>
                </a:moveTo>
                <a:lnTo>
                  <a:pt x="463842" y="917678"/>
                </a:lnTo>
                <a:cubicBezTo>
                  <a:pt x="463842" y="936039"/>
                  <a:pt x="478981" y="951161"/>
                  <a:pt x="497725" y="951161"/>
                </a:cubicBezTo>
                <a:lnTo>
                  <a:pt x="604421" y="951161"/>
                </a:lnTo>
                <a:cubicBezTo>
                  <a:pt x="623165" y="951161"/>
                  <a:pt x="638305" y="936039"/>
                  <a:pt x="638305" y="917678"/>
                </a:cubicBezTo>
                <a:lnTo>
                  <a:pt x="638305" y="844951"/>
                </a:lnTo>
                <a:close/>
                <a:moveTo>
                  <a:pt x="280557" y="831046"/>
                </a:moveTo>
                <a:cubicBezTo>
                  <a:pt x="293130" y="827088"/>
                  <a:pt x="306781" y="834645"/>
                  <a:pt x="310373" y="847239"/>
                </a:cubicBezTo>
                <a:cubicBezTo>
                  <a:pt x="313966" y="860194"/>
                  <a:pt x="306781" y="873509"/>
                  <a:pt x="293849" y="877467"/>
                </a:cubicBezTo>
                <a:lnTo>
                  <a:pt x="178177" y="910933"/>
                </a:lnTo>
                <a:cubicBezTo>
                  <a:pt x="101662" y="932884"/>
                  <a:pt x="48496" y="1003775"/>
                  <a:pt x="48496" y="1083303"/>
                </a:cubicBezTo>
                <a:lnTo>
                  <a:pt x="48496" y="1191258"/>
                </a:lnTo>
                <a:lnTo>
                  <a:pt x="116031" y="1191258"/>
                </a:lnTo>
                <a:cubicBezTo>
                  <a:pt x="129322" y="1191258"/>
                  <a:pt x="140099" y="1202054"/>
                  <a:pt x="140099" y="1215368"/>
                </a:cubicBezTo>
                <a:cubicBezTo>
                  <a:pt x="140099" y="1228683"/>
                  <a:pt x="129322" y="1239478"/>
                  <a:pt x="116031" y="1239478"/>
                </a:cubicBezTo>
                <a:lnTo>
                  <a:pt x="24068" y="1239478"/>
                </a:lnTo>
                <a:cubicBezTo>
                  <a:pt x="10777" y="1239478"/>
                  <a:pt x="0" y="1228683"/>
                  <a:pt x="0" y="1215368"/>
                </a:cubicBezTo>
                <a:lnTo>
                  <a:pt x="0" y="1083303"/>
                </a:lnTo>
                <a:cubicBezTo>
                  <a:pt x="0" y="1033643"/>
                  <a:pt x="15806" y="986142"/>
                  <a:pt x="45981" y="946199"/>
                </a:cubicBezTo>
                <a:cubicBezTo>
                  <a:pt x="75438" y="906255"/>
                  <a:pt x="116749" y="878187"/>
                  <a:pt x="164527" y="864152"/>
                </a:cubicBezTo>
                <a:close/>
                <a:moveTo>
                  <a:pt x="796541" y="825924"/>
                </a:moveTo>
                <a:lnTo>
                  <a:pt x="928611" y="864076"/>
                </a:lnTo>
                <a:cubicBezTo>
                  <a:pt x="976472" y="878113"/>
                  <a:pt x="1017856" y="906187"/>
                  <a:pt x="1047725" y="946139"/>
                </a:cubicBezTo>
                <a:cubicBezTo>
                  <a:pt x="1077593" y="986091"/>
                  <a:pt x="1093427" y="1033601"/>
                  <a:pt x="1093427" y="1083271"/>
                </a:cubicBezTo>
                <a:lnTo>
                  <a:pt x="1093427" y="1215363"/>
                </a:lnTo>
                <a:cubicBezTo>
                  <a:pt x="1093427" y="1228681"/>
                  <a:pt x="1082631" y="1239478"/>
                  <a:pt x="1069317" y="1239478"/>
                </a:cubicBezTo>
                <a:lnTo>
                  <a:pt x="311448" y="1239478"/>
                </a:lnTo>
                <a:cubicBezTo>
                  <a:pt x="298133" y="1239478"/>
                  <a:pt x="287337" y="1228681"/>
                  <a:pt x="287337" y="1215363"/>
                </a:cubicBezTo>
                <a:cubicBezTo>
                  <a:pt x="287337" y="1202046"/>
                  <a:pt x="298133" y="1191248"/>
                  <a:pt x="311448" y="1191248"/>
                </a:cubicBezTo>
                <a:lnTo>
                  <a:pt x="1045206" y="1191248"/>
                </a:lnTo>
                <a:lnTo>
                  <a:pt x="1045206" y="1083271"/>
                </a:lnTo>
                <a:cubicBezTo>
                  <a:pt x="1045206" y="1003727"/>
                  <a:pt x="991586" y="932822"/>
                  <a:pt x="915296" y="910866"/>
                </a:cubicBezTo>
                <a:lnTo>
                  <a:pt x="782866" y="872354"/>
                </a:lnTo>
                <a:cubicBezTo>
                  <a:pt x="770271" y="868755"/>
                  <a:pt x="762714" y="855438"/>
                  <a:pt x="766673" y="842481"/>
                </a:cubicBezTo>
                <a:cubicBezTo>
                  <a:pt x="770271" y="829883"/>
                  <a:pt x="783586" y="822325"/>
                  <a:pt x="796541" y="825924"/>
                </a:cubicBezTo>
                <a:close/>
                <a:moveTo>
                  <a:pt x="546100" y="445197"/>
                </a:moveTo>
                <a:cubicBezTo>
                  <a:pt x="532362" y="445197"/>
                  <a:pt x="521517" y="456016"/>
                  <a:pt x="521517" y="469719"/>
                </a:cubicBezTo>
                <a:cubicBezTo>
                  <a:pt x="521517" y="483062"/>
                  <a:pt x="532362" y="493881"/>
                  <a:pt x="546100" y="493881"/>
                </a:cubicBezTo>
                <a:cubicBezTo>
                  <a:pt x="559114" y="493881"/>
                  <a:pt x="570321" y="483062"/>
                  <a:pt x="570321" y="469719"/>
                </a:cubicBezTo>
                <a:cubicBezTo>
                  <a:pt x="570321" y="456016"/>
                  <a:pt x="559114" y="445197"/>
                  <a:pt x="546100" y="445197"/>
                </a:cubicBezTo>
                <a:close/>
                <a:moveTo>
                  <a:pt x="546100" y="396875"/>
                </a:moveTo>
                <a:cubicBezTo>
                  <a:pt x="586227" y="396875"/>
                  <a:pt x="618763" y="429691"/>
                  <a:pt x="618763" y="469719"/>
                </a:cubicBezTo>
                <a:cubicBezTo>
                  <a:pt x="618763" y="509748"/>
                  <a:pt x="586227" y="542564"/>
                  <a:pt x="546100" y="542564"/>
                </a:cubicBezTo>
                <a:cubicBezTo>
                  <a:pt x="505972" y="542564"/>
                  <a:pt x="473075" y="509748"/>
                  <a:pt x="473075" y="469719"/>
                </a:cubicBezTo>
                <a:cubicBezTo>
                  <a:pt x="473075" y="429691"/>
                  <a:pt x="505972" y="396875"/>
                  <a:pt x="546100" y="396875"/>
                </a:cubicBezTo>
                <a:close/>
                <a:moveTo>
                  <a:pt x="548910" y="179253"/>
                </a:moveTo>
                <a:cubicBezTo>
                  <a:pt x="503132" y="179253"/>
                  <a:pt x="456272" y="191134"/>
                  <a:pt x="410854" y="214896"/>
                </a:cubicBezTo>
                <a:cubicBezTo>
                  <a:pt x="374087" y="234338"/>
                  <a:pt x="343809" y="264581"/>
                  <a:pt x="324344" y="302744"/>
                </a:cubicBezTo>
                <a:cubicBezTo>
                  <a:pt x="255857" y="435956"/>
                  <a:pt x="300193" y="552966"/>
                  <a:pt x="364715" y="618132"/>
                </a:cubicBezTo>
                <a:cubicBezTo>
                  <a:pt x="410133" y="664216"/>
                  <a:pt x="435005" y="726141"/>
                  <a:pt x="435005" y="792387"/>
                </a:cubicBezTo>
                <a:cubicBezTo>
                  <a:pt x="435005" y="794547"/>
                  <a:pt x="436807" y="796347"/>
                  <a:pt x="438970" y="796347"/>
                </a:cubicBezTo>
                <a:lnTo>
                  <a:pt x="524039" y="796347"/>
                </a:lnTo>
                <a:lnTo>
                  <a:pt x="524039" y="619572"/>
                </a:lnTo>
                <a:cubicBezTo>
                  <a:pt x="524039" y="606250"/>
                  <a:pt x="534853" y="595450"/>
                  <a:pt x="548190" y="595450"/>
                </a:cubicBezTo>
                <a:cubicBezTo>
                  <a:pt x="561887" y="595450"/>
                  <a:pt x="572340" y="606250"/>
                  <a:pt x="572340" y="619572"/>
                </a:cubicBezTo>
                <a:lnTo>
                  <a:pt x="572340" y="796347"/>
                </a:lnTo>
                <a:lnTo>
                  <a:pt x="658130" y="796347"/>
                </a:lnTo>
                <a:cubicBezTo>
                  <a:pt x="660293" y="796347"/>
                  <a:pt x="662095" y="794547"/>
                  <a:pt x="662095" y="792387"/>
                </a:cubicBezTo>
                <a:cubicBezTo>
                  <a:pt x="662095" y="726141"/>
                  <a:pt x="686967" y="664216"/>
                  <a:pt x="732745" y="617771"/>
                </a:cubicBezTo>
                <a:cubicBezTo>
                  <a:pt x="780326" y="569527"/>
                  <a:pt x="807000" y="505082"/>
                  <a:pt x="807000" y="437036"/>
                </a:cubicBezTo>
                <a:cubicBezTo>
                  <a:pt x="807000" y="345948"/>
                  <a:pt x="760140" y="263501"/>
                  <a:pt x="681920" y="216337"/>
                </a:cubicBezTo>
                <a:cubicBezTo>
                  <a:pt x="641188" y="191494"/>
                  <a:pt x="595770" y="179253"/>
                  <a:pt x="548910" y="179253"/>
                </a:cubicBezTo>
                <a:close/>
                <a:moveTo>
                  <a:pt x="552019" y="130649"/>
                </a:moveTo>
                <a:cubicBezTo>
                  <a:pt x="606404" y="131189"/>
                  <a:pt x="659391" y="145950"/>
                  <a:pt x="707152" y="174933"/>
                </a:cubicBezTo>
                <a:cubicBezTo>
                  <a:pt x="751489" y="201575"/>
                  <a:pt x="788616" y="239739"/>
                  <a:pt x="814569" y="284382"/>
                </a:cubicBezTo>
                <a:cubicBezTo>
                  <a:pt x="841243" y="330826"/>
                  <a:pt x="855301" y="383391"/>
                  <a:pt x="855301" y="437036"/>
                </a:cubicBezTo>
                <a:cubicBezTo>
                  <a:pt x="855301" y="518043"/>
                  <a:pt x="823941" y="594009"/>
                  <a:pt x="767349" y="651974"/>
                </a:cubicBezTo>
                <a:cubicBezTo>
                  <a:pt x="730582" y="689058"/>
                  <a:pt x="710397" y="739102"/>
                  <a:pt x="710397" y="792387"/>
                </a:cubicBezTo>
                <a:cubicBezTo>
                  <a:pt x="710397" y="810748"/>
                  <a:pt x="701025" y="826950"/>
                  <a:pt x="686606" y="836311"/>
                </a:cubicBezTo>
                <a:lnTo>
                  <a:pt x="686606" y="917678"/>
                </a:lnTo>
                <a:cubicBezTo>
                  <a:pt x="686606" y="963042"/>
                  <a:pt x="649839" y="999765"/>
                  <a:pt x="604421" y="999765"/>
                </a:cubicBezTo>
                <a:lnTo>
                  <a:pt x="497725" y="999765"/>
                </a:lnTo>
                <a:cubicBezTo>
                  <a:pt x="452307" y="999765"/>
                  <a:pt x="415180" y="963042"/>
                  <a:pt x="415180" y="917678"/>
                </a:cubicBezTo>
                <a:lnTo>
                  <a:pt x="415180" y="838831"/>
                </a:lnTo>
                <a:cubicBezTo>
                  <a:pt x="398238" y="830550"/>
                  <a:pt x="386703" y="812908"/>
                  <a:pt x="386703" y="792387"/>
                </a:cubicBezTo>
                <a:cubicBezTo>
                  <a:pt x="386703" y="739102"/>
                  <a:pt x="366518" y="689058"/>
                  <a:pt x="329751" y="651974"/>
                </a:cubicBezTo>
                <a:cubicBezTo>
                  <a:pt x="284693" y="606250"/>
                  <a:pt x="255857" y="548645"/>
                  <a:pt x="245764" y="485640"/>
                </a:cubicBezTo>
                <a:cubicBezTo>
                  <a:pt x="234950" y="417954"/>
                  <a:pt x="247206" y="347028"/>
                  <a:pt x="281089" y="280422"/>
                </a:cubicBezTo>
                <a:cubicBezTo>
                  <a:pt x="305240" y="233618"/>
                  <a:pt x="342367" y="196175"/>
                  <a:pt x="388506" y="171693"/>
                </a:cubicBezTo>
                <a:cubicBezTo>
                  <a:pt x="441854" y="143790"/>
                  <a:pt x="497635" y="130109"/>
                  <a:pt x="552019" y="130649"/>
                </a:cubicBezTo>
                <a:close/>
                <a:moveTo>
                  <a:pt x="755759" y="35763"/>
                </a:moveTo>
                <a:cubicBezTo>
                  <a:pt x="761920" y="35763"/>
                  <a:pt x="768171" y="38187"/>
                  <a:pt x="772993" y="43037"/>
                </a:cubicBezTo>
                <a:cubicBezTo>
                  <a:pt x="782280" y="52376"/>
                  <a:pt x="782280" y="67463"/>
                  <a:pt x="772993" y="77162"/>
                </a:cubicBezTo>
                <a:lnTo>
                  <a:pt x="725844" y="124219"/>
                </a:lnTo>
                <a:cubicBezTo>
                  <a:pt x="721201" y="128889"/>
                  <a:pt x="715129" y="131404"/>
                  <a:pt x="709057" y="131404"/>
                </a:cubicBezTo>
                <a:cubicBezTo>
                  <a:pt x="702984" y="131404"/>
                  <a:pt x="696555" y="128889"/>
                  <a:pt x="691912" y="124219"/>
                </a:cubicBezTo>
                <a:cubicBezTo>
                  <a:pt x="682625" y="114880"/>
                  <a:pt x="682625" y="99433"/>
                  <a:pt x="691912" y="90094"/>
                </a:cubicBezTo>
                <a:lnTo>
                  <a:pt x="739060" y="43037"/>
                </a:lnTo>
                <a:cubicBezTo>
                  <a:pt x="743525" y="38187"/>
                  <a:pt x="749597" y="35763"/>
                  <a:pt x="755759" y="35763"/>
                </a:cubicBezTo>
                <a:close/>
                <a:moveTo>
                  <a:pt x="337725" y="35754"/>
                </a:moveTo>
                <a:cubicBezTo>
                  <a:pt x="343962" y="35754"/>
                  <a:pt x="350199" y="38170"/>
                  <a:pt x="354899" y="43001"/>
                </a:cubicBezTo>
                <a:lnTo>
                  <a:pt x="402626" y="90245"/>
                </a:lnTo>
                <a:cubicBezTo>
                  <a:pt x="412388" y="99551"/>
                  <a:pt x="412388" y="114941"/>
                  <a:pt x="402626" y="124247"/>
                </a:cubicBezTo>
                <a:cubicBezTo>
                  <a:pt x="397926" y="128899"/>
                  <a:pt x="391779" y="131405"/>
                  <a:pt x="385632" y="131405"/>
                </a:cubicBezTo>
                <a:cubicBezTo>
                  <a:pt x="379486" y="131405"/>
                  <a:pt x="373339" y="128899"/>
                  <a:pt x="368277" y="124247"/>
                </a:cubicBezTo>
                <a:lnTo>
                  <a:pt x="320551" y="76645"/>
                </a:lnTo>
                <a:cubicBezTo>
                  <a:pt x="311150" y="67339"/>
                  <a:pt x="311150" y="51949"/>
                  <a:pt x="320551" y="43001"/>
                </a:cubicBezTo>
                <a:cubicBezTo>
                  <a:pt x="325251" y="38170"/>
                  <a:pt x="331488" y="35754"/>
                  <a:pt x="337725" y="35754"/>
                </a:cubicBezTo>
                <a:close/>
                <a:moveTo>
                  <a:pt x="548481" y="0"/>
                </a:moveTo>
                <a:cubicBezTo>
                  <a:pt x="561869" y="0"/>
                  <a:pt x="572725" y="10417"/>
                  <a:pt x="572725" y="24067"/>
                </a:cubicBezTo>
                <a:lnTo>
                  <a:pt x="572725" y="73998"/>
                </a:lnTo>
                <a:cubicBezTo>
                  <a:pt x="572725" y="87289"/>
                  <a:pt x="561869" y="98066"/>
                  <a:pt x="548481" y="98066"/>
                </a:cubicBezTo>
                <a:cubicBezTo>
                  <a:pt x="535092" y="98066"/>
                  <a:pt x="523875" y="87289"/>
                  <a:pt x="523875" y="73998"/>
                </a:cubicBezTo>
                <a:lnTo>
                  <a:pt x="523875" y="24067"/>
                </a:lnTo>
                <a:cubicBezTo>
                  <a:pt x="523875" y="10417"/>
                  <a:pt x="535092" y="0"/>
                  <a:pt x="548481" y="0"/>
                </a:cubicBez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
        <p:nvSpPr>
          <p:cNvPr id="36" name="TextBox 35">
            <a:extLst>
              <a:ext uri="{FF2B5EF4-FFF2-40B4-BE49-F238E27FC236}">
                <a16:creationId xmlns:a16="http://schemas.microsoft.com/office/drawing/2014/main" id="{3B531F27-68EA-3947-BF2E-4F24BC1996AD}"/>
              </a:ext>
            </a:extLst>
          </p:cNvPr>
          <p:cNvSpPr txBox="1"/>
          <p:nvPr/>
        </p:nvSpPr>
        <p:spPr>
          <a:xfrm>
            <a:off x="7975187" y="612372"/>
            <a:ext cx="842730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ADKAR INFOGRAPHIC</a:t>
            </a:r>
          </a:p>
        </p:txBody>
      </p:sp>
      <p:sp>
        <p:nvSpPr>
          <p:cNvPr id="37" name="TextBox 36">
            <a:extLst>
              <a:ext uri="{FF2B5EF4-FFF2-40B4-BE49-F238E27FC236}">
                <a16:creationId xmlns:a16="http://schemas.microsoft.com/office/drawing/2014/main" id="{C919451A-005B-B240-85A2-DF9CDE13BAD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8" name="TextBox 37">
            <a:extLst>
              <a:ext uri="{FF2B5EF4-FFF2-40B4-BE49-F238E27FC236}">
                <a16:creationId xmlns:a16="http://schemas.microsoft.com/office/drawing/2014/main" id="{510E04CC-D9B2-8346-B3AF-76350035EB5A}"/>
              </a:ext>
            </a:extLst>
          </p:cNvPr>
          <p:cNvSpPr txBox="1"/>
          <p:nvPr/>
        </p:nvSpPr>
        <p:spPr>
          <a:xfrm>
            <a:off x="2292456" y="7699017"/>
            <a:ext cx="2744662"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AWARENESS</a:t>
            </a:r>
          </a:p>
        </p:txBody>
      </p:sp>
      <p:sp>
        <p:nvSpPr>
          <p:cNvPr id="39" name="TextBox 38">
            <a:extLst>
              <a:ext uri="{FF2B5EF4-FFF2-40B4-BE49-F238E27FC236}">
                <a16:creationId xmlns:a16="http://schemas.microsoft.com/office/drawing/2014/main" id="{D4E29F4D-82A6-A845-9536-354862708B04}"/>
              </a:ext>
            </a:extLst>
          </p:cNvPr>
          <p:cNvSpPr txBox="1"/>
          <p:nvPr/>
        </p:nvSpPr>
        <p:spPr>
          <a:xfrm>
            <a:off x="7144058" y="7699019"/>
            <a:ext cx="1566455"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DESIRE</a:t>
            </a:r>
          </a:p>
        </p:txBody>
      </p:sp>
      <p:sp>
        <p:nvSpPr>
          <p:cNvPr id="40" name="TextBox 39">
            <a:extLst>
              <a:ext uri="{FF2B5EF4-FFF2-40B4-BE49-F238E27FC236}">
                <a16:creationId xmlns:a16="http://schemas.microsoft.com/office/drawing/2014/main" id="{9F07D8F0-AA6A-EE48-98F1-FF4D94CE5B8A}"/>
              </a:ext>
            </a:extLst>
          </p:cNvPr>
          <p:cNvSpPr txBox="1"/>
          <p:nvPr/>
        </p:nvSpPr>
        <p:spPr>
          <a:xfrm>
            <a:off x="10798061" y="7699018"/>
            <a:ext cx="2781532"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KNOWLEDGE</a:t>
            </a:r>
          </a:p>
        </p:txBody>
      </p:sp>
      <p:sp>
        <p:nvSpPr>
          <p:cNvPr id="41" name="TextBox 40">
            <a:extLst>
              <a:ext uri="{FF2B5EF4-FFF2-40B4-BE49-F238E27FC236}">
                <a16:creationId xmlns:a16="http://schemas.microsoft.com/office/drawing/2014/main" id="{FE38320B-5BEE-C34F-9257-887BBC19BF2F}"/>
              </a:ext>
            </a:extLst>
          </p:cNvPr>
          <p:cNvSpPr txBox="1"/>
          <p:nvPr/>
        </p:nvSpPr>
        <p:spPr>
          <a:xfrm>
            <a:off x="15487850" y="7699018"/>
            <a:ext cx="1715534"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ABILITY</a:t>
            </a:r>
          </a:p>
        </p:txBody>
      </p:sp>
      <p:sp>
        <p:nvSpPr>
          <p:cNvPr id="42" name="TextBox 41">
            <a:extLst>
              <a:ext uri="{FF2B5EF4-FFF2-40B4-BE49-F238E27FC236}">
                <a16:creationId xmlns:a16="http://schemas.microsoft.com/office/drawing/2014/main" id="{0D2126BA-7282-0A4E-8FEE-B87DCA22D525}"/>
              </a:ext>
            </a:extLst>
          </p:cNvPr>
          <p:cNvSpPr txBox="1"/>
          <p:nvPr/>
        </p:nvSpPr>
        <p:spPr>
          <a:xfrm>
            <a:off x="18693490" y="7699777"/>
            <a:ext cx="3602269"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REINFORCEMENT</a:t>
            </a:r>
          </a:p>
        </p:txBody>
      </p:sp>
      <p:sp>
        <p:nvSpPr>
          <p:cNvPr id="43" name="Subtitle 2">
            <a:extLst>
              <a:ext uri="{FF2B5EF4-FFF2-40B4-BE49-F238E27FC236}">
                <a16:creationId xmlns:a16="http://schemas.microsoft.com/office/drawing/2014/main" id="{937510B1-A769-8E4A-ABB2-B80B7CAAFD7E}"/>
              </a:ext>
            </a:extLst>
          </p:cNvPr>
          <p:cNvSpPr txBox="1">
            <a:spLocks/>
          </p:cNvSpPr>
          <p:nvPr/>
        </p:nvSpPr>
        <p:spPr>
          <a:xfrm>
            <a:off x="1825295" y="8343426"/>
            <a:ext cx="3681198"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It’s important to realize that by implementing change, you require employees to step outside of their comfort zone. They aren’t going to do so willingly unless you can.</a:t>
            </a:r>
          </a:p>
        </p:txBody>
      </p:sp>
      <p:sp>
        <p:nvSpPr>
          <p:cNvPr id="44" name="Subtitle 2">
            <a:extLst>
              <a:ext uri="{FF2B5EF4-FFF2-40B4-BE49-F238E27FC236}">
                <a16:creationId xmlns:a16="http://schemas.microsoft.com/office/drawing/2014/main" id="{F728BBBF-7C67-6845-902C-357172B1DA76}"/>
              </a:ext>
            </a:extLst>
          </p:cNvPr>
          <p:cNvSpPr txBox="1">
            <a:spLocks/>
          </p:cNvSpPr>
          <p:nvPr/>
        </p:nvSpPr>
        <p:spPr>
          <a:xfrm>
            <a:off x="6086686" y="8343426"/>
            <a:ext cx="3681198"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Understanding that there’s a need for change and wanting change to happen are two different things. When people honestly want to see positive change, they’ll go.</a:t>
            </a:r>
          </a:p>
        </p:txBody>
      </p:sp>
      <p:sp>
        <p:nvSpPr>
          <p:cNvPr id="45" name="Subtitle 2">
            <a:extLst>
              <a:ext uri="{FF2B5EF4-FFF2-40B4-BE49-F238E27FC236}">
                <a16:creationId xmlns:a16="http://schemas.microsoft.com/office/drawing/2014/main" id="{71801606-08DD-C04D-94E4-DA754CCB7931}"/>
              </a:ext>
            </a:extLst>
          </p:cNvPr>
          <p:cNvSpPr txBox="1">
            <a:spLocks/>
          </p:cNvSpPr>
          <p:nvPr/>
        </p:nvSpPr>
        <p:spPr>
          <a:xfrm>
            <a:off x="10348226" y="8343426"/>
            <a:ext cx="3681198"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There’s no point in trying to implement change unless the people whose jobs are changing know how to get things done. Getting through this step could be as simple as.</a:t>
            </a:r>
          </a:p>
        </p:txBody>
      </p:sp>
      <p:sp>
        <p:nvSpPr>
          <p:cNvPr id="46" name="Subtitle 2">
            <a:extLst>
              <a:ext uri="{FF2B5EF4-FFF2-40B4-BE49-F238E27FC236}">
                <a16:creationId xmlns:a16="http://schemas.microsoft.com/office/drawing/2014/main" id="{92522CAC-0103-A842-A912-6E0ECAC6C5FF}"/>
              </a:ext>
            </a:extLst>
          </p:cNvPr>
          <p:cNvSpPr txBox="1">
            <a:spLocks/>
          </p:cNvSpPr>
          <p:nvPr/>
        </p:nvSpPr>
        <p:spPr>
          <a:xfrm>
            <a:off x="14505018" y="8343426"/>
            <a:ext cx="3681198"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Knowing how to do something doesn’t necessarily mean that you can do it in practice. Here’s a simple example. When you were a kid, you knew that to ride a.</a:t>
            </a:r>
          </a:p>
        </p:txBody>
      </p:sp>
      <p:sp>
        <p:nvSpPr>
          <p:cNvPr id="47" name="Subtitle 2">
            <a:extLst>
              <a:ext uri="{FF2B5EF4-FFF2-40B4-BE49-F238E27FC236}">
                <a16:creationId xmlns:a16="http://schemas.microsoft.com/office/drawing/2014/main" id="{82CC6B95-34E4-B44B-B4A2-09856A0FC299}"/>
              </a:ext>
            </a:extLst>
          </p:cNvPr>
          <p:cNvSpPr txBox="1">
            <a:spLocks/>
          </p:cNvSpPr>
          <p:nvPr/>
        </p:nvSpPr>
        <p:spPr>
          <a:xfrm>
            <a:off x="18654025" y="8343426"/>
            <a:ext cx="3681198"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During this stage, you should also be on the lookout for areas where the new process isn’t serving you or is demotivating your staff. For instance, if you’ve. </a:t>
            </a:r>
          </a:p>
        </p:txBody>
      </p:sp>
    </p:spTree>
    <p:extLst>
      <p:ext uri="{BB962C8B-B14F-4D97-AF65-F5344CB8AC3E}">
        <p14:creationId xmlns:p14="http://schemas.microsoft.com/office/powerpoint/2010/main" val="869027973"/>
      </p:ext>
    </p:extLst>
  </p:cSld>
  <p:clrMapOvr>
    <a:masterClrMapping/>
  </p:clrMapOvr>
</p:sld>
</file>

<file path=ppt/theme/theme1.xml><?xml version="1.0" encoding="utf-8"?>
<a:theme xmlns:a="http://schemas.openxmlformats.org/drawingml/2006/main" name="Office Theme">
  <a:themeElements>
    <a:clrScheme name="IGPIA - Theme 03 - Light">
      <a:dk1>
        <a:srgbClr val="7F7F7F"/>
      </a:dk1>
      <a:lt1>
        <a:srgbClr val="FFFFFF"/>
      </a:lt1>
      <a:dk2>
        <a:srgbClr val="000000"/>
      </a:dk2>
      <a:lt2>
        <a:srgbClr val="FFFFFF"/>
      </a:lt2>
      <a:accent1>
        <a:srgbClr val="1DE7D8"/>
      </a:accent1>
      <a:accent2>
        <a:srgbClr val="29CEDC"/>
      </a:accent2>
      <a:accent3>
        <a:srgbClr val="34B9DF"/>
      </a:accent3>
      <a:accent4>
        <a:srgbClr val="42A6E3"/>
      </a:accent4>
      <a:accent5>
        <a:srgbClr val="5091E7"/>
      </a:accent5>
      <a:accent6>
        <a:srgbClr val="5D76EA"/>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85607</TotalTime>
  <Words>2927</Words>
  <Application>Microsoft Macintosh PowerPoint</Application>
  <PresentationFormat>Custom</PresentationFormat>
  <Paragraphs>272</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Lato</vt:lpstr>
      <vt:lpstr>Lato Light</vt:lpstr>
      <vt:lpstr>Mukta ExtraLight</vt:lpstr>
      <vt:lpstr>Poppins</vt:lpstr>
      <vt:lpstr>Poppins Light</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15267</cp:revision>
  <cp:lastPrinted>2019-05-26T17:52:52Z</cp:lastPrinted>
  <dcterms:created xsi:type="dcterms:W3CDTF">2014-11-12T21:47:38Z</dcterms:created>
  <dcterms:modified xsi:type="dcterms:W3CDTF">2019-05-29T16:42:38Z</dcterms:modified>
  <cp:category/>
</cp:coreProperties>
</file>