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3331" r:id="rId2"/>
    <p:sldId id="3332" r:id="rId3"/>
    <p:sldId id="3333" r:id="rId4"/>
    <p:sldId id="3335" r:id="rId5"/>
    <p:sldId id="3336" r:id="rId6"/>
    <p:sldId id="3337" r:id="rId7"/>
    <p:sldId id="3338" r:id="rId8"/>
    <p:sldId id="3339" r:id="rId9"/>
    <p:sldId id="3340" r:id="rId10"/>
    <p:sldId id="3341" r:id="rId11"/>
    <p:sldId id="3342" r:id="rId12"/>
    <p:sldId id="3343" r:id="rId13"/>
    <p:sldId id="3344" r:id="rId14"/>
    <p:sldId id="3345" r:id="rId15"/>
    <p:sldId id="3346" r:id="rId16"/>
    <p:sldId id="3347" r:id="rId17"/>
    <p:sldId id="3348" r:id="rId18"/>
    <p:sldId id="3349" r:id="rId19"/>
    <p:sldId id="3350" r:id="rId20"/>
    <p:sldId id="3351" r:id="rId21"/>
    <p:sldId id="3352" r:id="rId22"/>
    <p:sldId id="3353" r:id="rId23"/>
    <p:sldId id="3354" r:id="rId24"/>
    <p:sldId id="3355" r:id="rId25"/>
    <p:sldId id="3356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5469" autoAdjust="0"/>
  </p:normalViewPr>
  <p:slideViewPr>
    <p:cSldViewPr snapToGrid="0" snapToObjects="1">
      <p:cViewPr>
        <p:scale>
          <a:sx n="52" d="100"/>
          <a:sy n="52" d="100"/>
        </p:scale>
        <p:origin x="1304" y="58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06033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34832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1" r:id="rId3"/>
    <p:sldLayoutId id="2147483980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D7D4-BC90-244C-9AAF-FF93797C7A63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26907-44B5-8D48-A359-8CB3B1803E5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>
            <a:off x="2253934" y="2817341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>
            <a:off x="2779544" y="4545639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>
            <a:off x="3305154" y="6273937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>
            <a:off x="3830764" y="8002235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>
            <a:off x="4356374" y="9730533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>
            <a:off x="4881984" y="11458832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 flipH="1">
            <a:off x="2253934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 flipH="1">
            <a:off x="2779544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 flipH="1">
            <a:off x="3305154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 flipH="1">
            <a:off x="3830764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 flipH="1">
            <a:off x="4356374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 flipH="1">
            <a:off x="4881984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 flipH="1">
            <a:off x="18826786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 flipH="1">
            <a:off x="19352396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 flipH="1">
            <a:off x="19878006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 flipH="1">
            <a:off x="20403616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 flipH="1">
            <a:off x="20929226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 flipH="1">
            <a:off x="21454836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>
            <a:off x="5790579" y="3272537"/>
            <a:ext cx="72811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MINUTES FROM PREVIOUS MEETING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>
            <a:off x="8418629" y="11914028"/>
            <a:ext cx="19030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>
            <a:off x="7893019" y="10185729"/>
            <a:ext cx="56236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 FOR NEXT QUARTER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>
            <a:off x="7367409" y="8457431"/>
            <a:ext cx="39260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BUSINESS ARISING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>
            <a:off x="6841799" y="6729133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REPORTS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>
            <a:off x="6316189" y="5000835"/>
            <a:ext cx="40783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CORRESPONDENCE</a:t>
            </a:r>
          </a:p>
        </p:txBody>
      </p:sp>
      <p:sp>
        <p:nvSpPr>
          <p:cNvPr id="42" name="Freeform 924">
            <a:extLst>
              <a:ext uri="{FF2B5EF4-FFF2-40B4-BE49-F238E27FC236}">
                <a16:creationId xmlns:a16="http://schemas.microsoft.com/office/drawing/2014/main" id="{715CADF2-8A38-0947-906C-EEC0D9E3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83" y="6496233"/>
            <a:ext cx="1050574" cy="1050574"/>
          </a:xfrm>
          <a:custGeom>
            <a:avLst/>
            <a:gdLst>
              <a:gd name="T0" fmla="*/ 1174904 w 295914"/>
              <a:gd name="T1" fmla="*/ 2577433 h 296053"/>
              <a:gd name="T2" fmla="*/ 1073027 w 295914"/>
              <a:gd name="T3" fmla="*/ 2577433 h 296053"/>
              <a:gd name="T4" fmla="*/ 2231390 w 295914"/>
              <a:gd name="T5" fmla="*/ 2423417 h 296053"/>
              <a:gd name="T6" fmla="*/ 2599376 w 295914"/>
              <a:gd name="T7" fmla="*/ 2791885 h 296053"/>
              <a:gd name="T8" fmla="*/ 2231390 w 295914"/>
              <a:gd name="T9" fmla="*/ 2423417 h 296053"/>
              <a:gd name="T10" fmla="*/ 1767423 w 295914"/>
              <a:gd name="T11" fmla="*/ 2791885 h 296053"/>
              <a:gd name="T12" fmla="*/ 2135407 w 295914"/>
              <a:gd name="T13" fmla="*/ 2423417 h 296053"/>
              <a:gd name="T14" fmla="*/ 2231390 w 295914"/>
              <a:gd name="T15" fmla="*/ 1958821 h 296053"/>
              <a:gd name="T16" fmla="*/ 2599376 w 295914"/>
              <a:gd name="T17" fmla="*/ 2327299 h 296053"/>
              <a:gd name="T18" fmla="*/ 2231390 w 295914"/>
              <a:gd name="T19" fmla="*/ 1958821 h 296053"/>
              <a:gd name="T20" fmla="*/ 1767423 w 295914"/>
              <a:gd name="T21" fmla="*/ 2327299 h 296053"/>
              <a:gd name="T22" fmla="*/ 2135407 w 295914"/>
              <a:gd name="T23" fmla="*/ 1958821 h 296053"/>
              <a:gd name="T24" fmla="*/ 699519 w 295914"/>
              <a:gd name="T25" fmla="*/ 1955727 h 296053"/>
              <a:gd name="T26" fmla="*/ 1263133 w 295914"/>
              <a:gd name="T27" fmla="*/ 3183195 h 296053"/>
              <a:gd name="T28" fmla="*/ 699519 w 295914"/>
              <a:gd name="T29" fmla="*/ 1955727 h 296053"/>
              <a:gd name="T30" fmla="*/ 2647370 w 295914"/>
              <a:gd name="T31" fmla="*/ 1858684 h 296053"/>
              <a:gd name="T32" fmla="*/ 2699363 w 295914"/>
              <a:gd name="T33" fmla="*/ 2791885 h 296053"/>
              <a:gd name="T34" fmla="*/ 2799370 w 295914"/>
              <a:gd name="T35" fmla="*/ 2839934 h 296053"/>
              <a:gd name="T36" fmla="*/ 1619407 w 295914"/>
              <a:gd name="T37" fmla="*/ 2891994 h 296053"/>
              <a:gd name="T38" fmla="*/ 1619407 w 295914"/>
              <a:gd name="T39" fmla="*/ 2791885 h 296053"/>
              <a:gd name="T40" fmla="*/ 1667414 w 295914"/>
              <a:gd name="T41" fmla="*/ 1910751 h 296053"/>
              <a:gd name="T42" fmla="*/ 303793 w 295914"/>
              <a:gd name="T43" fmla="*/ 1557235 h 296053"/>
              <a:gd name="T44" fmla="*/ 599590 w 295914"/>
              <a:gd name="T45" fmla="*/ 3183195 h 296053"/>
              <a:gd name="T46" fmla="*/ 551625 w 295914"/>
              <a:gd name="T47" fmla="*/ 1955727 h 296053"/>
              <a:gd name="T48" fmla="*/ 551625 w 295914"/>
              <a:gd name="T49" fmla="*/ 1856121 h 296053"/>
              <a:gd name="T50" fmla="*/ 1462997 w 295914"/>
              <a:gd name="T51" fmla="*/ 1907921 h 296053"/>
              <a:gd name="T52" fmla="*/ 1363068 w 295914"/>
              <a:gd name="T53" fmla="*/ 1955727 h 296053"/>
              <a:gd name="T54" fmla="*/ 2993949 w 295914"/>
              <a:gd name="T55" fmla="*/ 3183195 h 296053"/>
              <a:gd name="T56" fmla="*/ 303793 w 295914"/>
              <a:gd name="T57" fmla="*/ 1557235 h 296053"/>
              <a:gd name="T58" fmla="*/ 1653681 w 295914"/>
              <a:gd name="T59" fmla="*/ 1156419 h 296053"/>
              <a:gd name="T60" fmla="*/ 1407508 w 295914"/>
              <a:gd name="T61" fmla="*/ 959509 h 296053"/>
              <a:gd name="T62" fmla="*/ 1407508 w 295914"/>
              <a:gd name="T63" fmla="*/ 859038 h 296053"/>
              <a:gd name="T64" fmla="*/ 1653681 w 295914"/>
              <a:gd name="T65" fmla="*/ 658092 h 296053"/>
              <a:gd name="T66" fmla="*/ 2004796 w 295914"/>
              <a:gd name="T67" fmla="*/ 907271 h 296053"/>
              <a:gd name="T68" fmla="*/ 1302574 w 295914"/>
              <a:gd name="T69" fmla="*/ 907271 h 296053"/>
              <a:gd name="T70" fmla="*/ 1646872 w 295914"/>
              <a:gd name="T71" fmla="*/ 118560 h 296053"/>
              <a:gd name="T72" fmla="*/ 3113877 w 295914"/>
              <a:gd name="T73" fmla="*/ 1457585 h 296053"/>
              <a:gd name="T74" fmla="*/ 1610883 w 295914"/>
              <a:gd name="T75" fmla="*/ 14955 h 296053"/>
              <a:gd name="T76" fmla="*/ 3273756 w 295914"/>
              <a:gd name="T77" fmla="*/ 1469550 h 296053"/>
              <a:gd name="T78" fmla="*/ 3241793 w 295914"/>
              <a:gd name="T79" fmla="*/ 1557235 h 296053"/>
              <a:gd name="T80" fmla="*/ 3089895 w 295914"/>
              <a:gd name="T81" fmla="*/ 3183195 h 296053"/>
              <a:gd name="T82" fmla="*/ 3289758 w 295914"/>
              <a:gd name="T83" fmla="*/ 3231012 h 296053"/>
              <a:gd name="T84" fmla="*/ 51957 w 295914"/>
              <a:gd name="T85" fmla="*/ 3278832 h 296053"/>
              <a:gd name="T86" fmla="*/ 51957 w 295914"/>
              <a:gd name="T87" fmla="*/ 3183195 h 296053"/>
              <a:gd name="T88" fmla="*/ 199863 w 295914"/>
              <a:gd name="T89" fmla="*/ 1557235 h 296053"/>
              <a:gd name="T90" fmla="*/ 7980 w 295914"/>
              <a:gd name="T91" fmla="*/ 1529330 h 296053"/>
              <a:gd name="T92" fmla="*/ 1610883 w 295914"/>
              <a:gd name="T93" fmla="*/ 14955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Freeform 925">
            <a:extLst>
              <a:ext uri="{FF2B5EF4-FFF2-40B4-BE49-F238E27FC236}">
                <a16:creationId xmlns:a16="http://schemas.microsoft.com/office/drawing/2014/main" id="{DDE93B40-C2BE-0C49-9C5D-646C3472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270" y="8224532"/>
            <a:ext cx="1050576" cy="1050572"/>
          </a:xfrm>
          <a:custGeom>
            <a:avLst/>
            <a:gdLst>
              <a:gd name="T0" fmla="*/ 3007814 w 296468"/>
              <a:gd name="T1" fmla="*/ 2671164 h 296502"/>
              <a:gd name="T2" fmla="*/ 2672307 w 296468"/>
              <a:gd name="T3" fmla="*/ 3002582 h 296502"/>
              <a:gd name="T4" fmla="*/ 2794662 w 296468"/>
              <a:gd name="T5" fmla="*/ 3124909 h 296502"/>
              <a:gd name="T6" fmla="*/ 2909135 w 296468"/>
              <a:gd name="T7" fmla="*/ 3124909 h 296502"/>
              <a:gd name="T8" fmla="*/ 3126228 w 296468"/>
              <a:gd name="T9" fmla="*/ 2907897 h 296502"/>
              <a:gd name="T10" fmla="*/ 3145972 w 296468"/>
              <a:gd name="T11" fmla="*/ 2848704 h 296502"/>
              <a:gd name="T12" fmla="*/ 3126228 w 296468"/>
              <a:gd name="T13" fmla="*/ 2789524 h 296502"/>
              <a:gd name="T14" fmla="*/ 2545989 w 296468"/>
              <a:gd name="T15" fmla="*/ 2213474 h 296502"/>
              <a:gd name="T16" fmla="*/ 2210469 w 296468"/>
              <a:gd name="T17" fmla="*/ 2544908 h 296502"/>
              <a:gd name="T18" fmla="*/ 2601251 w 296468"/>
              <a:gd name="T19" fmla="*/ 2935524 h 296502"/>
              <a:gd name="T20" fmla="*/ 2936777 w 296468"/>
              <a:gd name="T21" fmla="*/ 2604098 h 296502"/>
              <a:gd name="T22" fmla="*/ 1230706 w 296468"/>
              <a:gd name="T23" fmla="*/ 729311 h 296502"/>
              <a:gd name="T24" fmla="*/ 1282486 w 296468"/>
              <a:gd name="T25" fmla="*/ 777079 h 296502"/>
              <a:gd name="T26" fmla="*/ 1230706 w 296468"/>
              <a:gd name="T27" fmla="*/ 828802 h 296502"/>
              <a:gd name="T28" fmla="*/ 808397 w 296468"/>
              <a:gd name="T29" fmla="*/ 1250635 h 296502"/>
              <a:gd name="T30" fmla="*/ 760604 w 296468"/>
              <a:gd name="T31" fmla="*/ 1298386 h 296502"/>
              <a:gd name="T32" fmla="*/ 712783 w 296468"/>
              <a:gd name="T33" fmla="*/ 1250635 h 296502"/>
              <a:gd name="T34" fmla="*/ 1230706 w 296468"/>
              <a:gd name="T35" fmla="*/ 729311 h 296502"/>
              <a:gd name="T36" fmla="*/ 1230357 w 296468"/>
              <a:gd name="T37" fmla="*/ 498344 h 296502"/>
              <a:gd name="T38" fmla="*/ 481533 w 296468"/>
              <a:gd name="T39" fmla="*/ 1250279 h 296502"/>
              <a:gd name="T40" fmla="*/ 1230357 w 296468"/>
              <a:gd name="T41" fmla="*/ 1998248 h 296502"/>
              <a:gd name="T42" fmla="*/ 1983162 w 296468"/>
              <a:gd name="T43" fmla="*/ 1250279 h 296502"/>
              <a:gd name="T44" fmla="*/ 1230357 w 296468"/>
              <a:gd name="T45" fmla="*/ 498344 h 296502"/>
              <a:gd name="T46" fmla="*/ 1230357 w 296468"/>
              <a:gd name="T47" fmla="*/ 399412 h 296502"/>
              <a:gd name="T48" fmla="*/ 2082209 w 296468"/>
              <a:gd name="T49" fmla="*/ 1250279 h 296502"/>
              <a:gd name="T50" fmla="*/ 1230357 w 296468"/>
              <a:gd name="T51" fmla="*/ 2097186 h 296502"/>
              <a:gd name="T52" fmla="*/ 382486 w 296468"/>
              <a:gd name="T53" fmla="*/ 1250279 h 296502"/>
              <a:gd name="T54" fmla="*/ 1230357 w 296468"/>
              <a:gd name="T55" fmla="*/ 399412 h 296502"/>
              <a:gd name="T56" fmla="*/ 1235498 w 296468"/>
              <a:gd name="T57" fmla="*/ 98644 h 296502"/>
              <a:gd name="T58" fmla="*/ 94765 w 296468"/>
              <a:gd name="T59" fmla="*/ 1238910 h 296502"/>
              <a:gd name="T60" fmla="*/ 1235498 w 296468"/>
              <a:gd name="T61" fmla="*/ 2379179 h 296502"/>
              <a:gd name="T62" fmla="*/ 1898644 w 296468"/>
              <a:gd name="T63" fmla="*/ 2166126 h 296502"/>
              <a:gd name="T64" fmla="*/ 1926269 w 296468"/>
              <a:gd name="T65" fmla="*/ 2158246 h 296502"/>
              <a:gd name="T66" fmla="*/ 1961790 w 296468"/>
              <a:gd name="T67" fmla="*/ 2174006 h 296502"/>
              <a:gd name="T68" fmla="*/ 2202580 w 296468"/>
              <a:gd name="T69" fmla="*/ 2414696 h 296502"/>
              <a:gd name="T70" fmla="*/ 2411779 w 296468"/>
              <a:gd name="T71" fmla="*/ 2201639 h 296502"/>
              <a:gd name="T72" fmla="*/ 2171001 w 296468"/>
              <a:gd name="T73" fmla="*/ 1964913 h 296502"/>
              <a:gd name="T74" fmla="*/ 2167056 w 296468"/>
              <a:gd name="T75" fmla="*/ 1897828 h 296502"/>
              <a:gd name="T76" fmla="*/ 2380217 w 296468"/>
              <a:gd name="T77" fmla="*/ 1238910 h 296502"/>
              <a:gd name="T78" fmla="*/ 1235498 w 296468"/>
              <a:gd name="T79" fmla="*/ 98644 h 296502"/>
              <a:gd name="T80" fmla="*/ 1235498 w 296468"/>
              <a:gd name="T81" fmla="*/ 0 h 296502"/>
              <a:gd name="T82" fmla="*/ 2478894 w 296468"/>
              <a:gd name="T83" fmla="*/ 1238910 h 296502"/>
              <a:gd name="T84" fmla="*/ 2269686 w 296468"/>
              <a:gd name="T85" fmla="*/ 1921498 h 296502"/>
              <a:gd name="T86" fmla="*/ 2482824 w 296468"/>
              <a:gd name="T87" fmla="*/ 2134559 h 296502"/>
              <a:gd name="T88" fmla="*/ 2510454 w 296468"/>
              <a:gd name="T89" fmla="*/ 2106949 h 296502"/>
              <a:gd name="T90" fmla="*/ 2577573 w 296468"/>
              <a:gd name="T91" fmla="*/ 2106949 h 296502"/>
              <a:gd name="T92" fmla="*/ 3193359 w 296468"/>
              <a:gd name="T93" fmla="*/ 2722461 h 296502"/>
              <a:gd name="T94" fmla="*/ 3193359 w 296468"/>
              <a:gd name="T95" fmla="*/ 2974970 h 296502"/>
              <a:gd name="T96" fmla="*/ 2976254 w 296468"/>
              <a:gd name="T97" fmla="*/ 3191972 h 296502"/>
              <a:gd name="T98" fmla="*/ 2849938 w 296468"/>
              <a:gd name="T99" fmla="*/ 3243260 h 296502"/>
              <a:gd name="T100" fmla="*/ 2723626 w 296468"/>
              <a:gd name="T101" fmla="*/ 3191972 h 296502"/>
              <a:gd name="T102" fmla="*/ 2107835 w 296468"/>
              <a:gd name="T103" fmla="*/ 2576475 h 296502"/>
              <a:gd name="T104" fmla="*/ 2092063 w 296468"/>
              <a:gd name="T105" fmla="*/ 2544908 h 296502"/>
              <a:gd name="T106" fmla="*/ 2107835 w 296468"/>
              <a:gd name="T107" fmla="*/ 2509399 h 296502"/>
              <a:gd name="T108" fmla="*/ 2135485 w 296468"/>
              <a:gd name="T109" fmla="*/ 2481785 h 296502"/>
              <a:gd name="T110" fmla="*/ 1922324 w 296468"/>
              <a:gd name="T111" fmla="*/ 2272662 h 296502"/>
              <a:gd name="T112" fmla="*/ 1235498 w 296468"/>
              <a:gd name="T113" fmla="*/ 2477819 h 296502"/>
              <a:gd name="T114" fmla="*/ 0 w 296468"/>
              <a:gd name="T115" fmla="*/ 1238910 h 296502"/>
              <a:gd name="T116" fmla="*/ 1235498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26">
            <a:extLst>
              <a:ext uri="{FF2B5EF4-FFF2-40B4-BE49-F238E27FC236}">
                <a16:creationId xmlns:a16="http://schemas.microsoft.com/office/drawing/2014/main" id="{768D717B-BC9C-5545-A851-39E89B2C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696" y="4767935"/>
            <a:ext cx="1050574" cy="1050574"/>
          </a:xfrm>
          <a:custGeom>
            <a:avLst/>
            <a:gdLst>
              <a:gd name="T0" fmla="*/ 2003694 w 296503"/>
              <a:gd name="T1" fmla="*/ 1832388 h 296502"/>
              <a:gd name="T2" fmla="*/ 716340 w 296503"/>
              <a:gd name="T3" fmla="*/ 1832388 h 296502"/>
              <a:gd name="T4" fmla="*/ 1792869 w 296503"/>
              <a:gd name="T5" fmla="*/ 2632308 h 296502"/>
              <a:gd name="T6" fmla="*/ 1761647 w 296503"/>
              <a:gd name="T7" fmla="*/ 1934355 h 296502"/>
              <a:gd name="T8" fmla="*/ 1309759 w 296503"/>
              <a:gd name="T9" fmla="*/ 1765729 h 296502"/>
              <a:gd name="T10" fmla="*/ 1454202 w 296503"/>
              <a:gd name="T11" fmla="*/ 2632308 h 296502"/>
              <a:gd name="T12" fmla="*/ 1831921 w 296503"/>
              <a:gd name="T13" fmla="*/ 712916 h 296502"/>
              <a:gd name="T14" fmla="*/ 1407353 w 296503"/>
              <a:gd name="T15" fmla="*/ 712916 h 296502"/>
              <a:gd name="T16" fmla="*/ 1792869 w 296503"/>
              <a:gd name="T17" fmla="*/ 607044 h 296502"/>
              <a:gd name="T18" fmla="*/ 1929508 w 296503"/>
              <a:gd name="T19" fmla="*/ 1477536 h 296502"/>
              <a:gd name="T20" fmla="*/ 1792869 w 296503"/>
              <a:gd name="T21" fmla="*/ 607044 h 296502"/>
              <a:gd name="T22" fmla="*/ 1477622 w 296503"/>
              <a:gd name="T23" fmla="*/ 1308917 h 296502"/>
              <a:gd name="T24" fmla="*/ 610925 w 296503"/>
              <a:gd name="T25" fmla="*/ 1446161 h 296502"/>
              <a:gd name="T26" fmla="*/ 1432671 w 296503"/>
              <a:gd name="T27" fmla="*/ 386184 h 296502"/>
              <a:gd name="T28" fmla="*/ 964299 w 296503"/>
              <a:gd name="T29" fmla="*/ 240396 h 296502"/>
              <a:gd name="T30" fmla="*/ 842289 w 296503"/>
              <a:gd name="T31" fmla="*/ 646275 h 296502"/>
              <a:gd name="T32" fmla="*/ 362084 w 296503"/>
              <a:gd name="T33" fmla="*/ 756638 h 296502"/>
              <a:gd name="T34" fmla="*/ 460473 w 296503"/>
              <a:gd name="T35" fmla="*/ 1166470 h 296502"/>
              <a:gd name="T36" fmla="*/ 98402 w 296503"/>
              <a:gd name="T37" fmla="*/ 1737883 h 296502"/>
              <a:gd name="T38" fmla="*/ 436901 w 296503"/>
              <a:gd name="T39" fmla="*/ 2135906 h 296502"/>
              <a:gd name="T40" fmla="*/ 401470 w 296503"/>
              <a:gd name="T41" fmla="*/ 2494508 h 296502"/>
              <a:gd name="T42" fmla="*/ 747814 w 296503"/>
              <a:gd name="T43" fmla="*/ 2841306 h 296502"/>
              <a:gd name="T44" fmla="*/ 1109935 w 296503"/>
              <a:gd name="T45" fmla="*/ 2801901 h 296502"/>
              <a:gd name="T46" fmla="*/ 1475957 w 296503"/>
              <a:gd name="T47" fmla="*/ 3113225 h 296502"/>
              <a:gd name="T48" fmla="*/ 1810507 w 296503"/>
              <a:gd name="T49" fmla="*/ 2857075 h 296502"/>
              <a:gd name="T50" fmla="*/ 2278887 w 296503"/>
              <a:gd name="T51" fmla="*/ 2998932 h 296502"/>
              <a:gd name="T52" fmla="*/ 2593757 w 296503"/>
              <a:gd name="T53" fmla="*/ 2399927 h 296502"/>
              <a:gd name="T54" fmla="*/ 2999144 w 296503"/>
              <a:gd name="T55" fmla="*/ 2281719 h 296502"/>
              <a:gd name="T56" fmla="*/ 2900755 w 296503"/>
              <a:gd name="T57" fmla="*/ 1765466 h 296502"/>
              <a:gd name="T58" fmla="*/ 2900755 w 296503"/>
              <a:gd name="T59" fmla="*/ 1473853 h 296502"/>
              <a:gd name="T60" fmla="*/ 2999144 w 296503"/>
              <a:gd name="T61" fmla="*/ 961550 h 296502"/>
              <a:gd name="T62" fmla="*/ 2593757 w 296503"/>
              <a:gd name="T63" fmla="*/ 839402 h 296502"/>
              <a:gd name="T64" fmla="*/ 2278887 w 296503"/>
              <a:gd name="T65" fmla="*/ 240396 h 296502"/>
              <a:gd name="T66" fmla="*/ 1810507 w 296503"/>
              <a:gd name="T67" fmla="*/ 386184 h 296502"/>
              <a:gd name="T68" fmla="*/ 1503519 w 296503"/>
              <a:gd name="T69" fmla="*/ 0 h 296502"/>
              <a:gd name="T70" fmla="*/ 2152928 w 296503"/>
              <a:gd name="T71" fmla="*/ 204932 h 296502"/>
              <a:gd name="T72" fmla="*/ 2491427 w 296503"/>
              <a:gd name="T73" fmla="*/ 599009 h 296502"/>
              <a:gd name="T74" fmla="*/ 3081802 w 296503"/>
              <a:gd name="T75" fmla="*/ 914254 h 296502"/>
              <a:gd name="T76" fmla="*/ 3239232 w 296503"/>
              <a:gd name="T77" fmla="*/ 1501447 h 296502"/>
              <a:gd name="T78" fmla="*/ 3038512 w 296503"/>
              <a:gd name="T79" fmla="*/ 2151673 h 296502"/>
              <a:gd name="T80" fmla="*/ 2644910 w 296503"/>
              <a:gd name="T81" fmla="*/ 2494508 h 296502"/>
              <a:gd name="T82" fmla="*/ 2231649 w 296503"/>
              <a:gd name="T83" fmla="*/ 3097458 h 296502"/>
              <a:gd name="T84" fmla="*/ 1735730 w 296503"/>
              <a:gd name="T85" fmla="*/ 3239316 h 296502"/>
              <a:gd name="T86" fmla="*/ 1086305 w 296503"/>
              <a:gd name="T87" fmla="*/ 3038344 h 296502"/>
              <a:gd name="T88" fmla="*/ 661243 w 296503"/>
              <a:gd name="T89" fmla="*/ 2790074 h 296502"/>
              <a:gd name="T90" fmla="*/ 157452 w 296503"/>
              <a:gd name="T91" fmla="*/ 2329022 h 296502"/>
              <a:gd name="T92" fmla="*/ 129869 w 296503"/>
              <a:gd name="T93" fmla="*/ 1867927 h 296502"/>
              <a:gd name="T94" fmla="*/ 354220 w 296503"/>
              <a:gd name="T95" fmla="*/ 1170410 h 296502"/>
              <a:gd name="T96" fmla="*/ 354220 w 296503"/>
              <a:gd name="T97" fmla="*/ 650241 h 296502"/>
              <a:gd name="T98" fmla="*/ 649412 w 296503"/>
              <a:gd name="T99" fmla="*/ 350721 h 296502"/>
              <a:gd name="T100" fmla="*/ 1168961 w 296503"/>
              <a:gd name="T101" fmla="*/ 350721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942">
            <a:extLst>
              <a:ext uri="{FF2B5EF4-FFF2-40B4-BE49-F238E27FC236}">
                <a16:creationId xmlns:a16="http://schemas.microsoft.com/office/drawing/2014/main" id="{BA3AA05E-F411-BB40-8875-C5996142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409" y="3039638"/>
            <a:ext cx="1050574" cy="1050574"/>
          </a:xfrm>
          <a:custGeom>
            <a:avLst/>
            <a:gdLst>
              <a:gd name="T0" fmla="*/ 2503992 w 296502"/>
              <a:gd name="T1" fmla="*/ 1851221 h 296502"/>
              <a:gd name="T2" fmla="*/ 1443248 w 296502"/>
              <a:gd name="T3" fmla="*/ 2864642 h 296502"/>
              <a:gd name="T4" fmla="*/ 725570 w 296502"/>
              <a:gd name="T5" fmla="*/ 2588611 h 296502"/>
              <a:gd name="T6" fmla="*/ 528404 w 296502"/>
              <a:gd name="T7" fmla="*/ 2781836 h 296502"/>
              <a:gd name="T8" fmla="*/ 1443248 w 296502"/>
              <a:gd name="T9" fmla="*/ 3140663 h 296502"/>
              <a:gd name="T10" fmla="*/ 2780023 w 296502"/>
              <a:gd name="T11" fmla="*/ 1851221 h 296502"/>
              <a:gd name="T12" fmla="*/ 2145157 w 296502"/>
              <a:gd name="T13" fmla="*/ 1851221 h 296502"/>
              <a:gd name="T14" fmla="*/ 1443248 w 296502"/>
              <a:gd name="T15" fmla="*/ 2509755 h 296502"/>
              <a:gd name="T16" fmla="*/ 977940 w 296502"/>
              <a:gd name="T17" fmla="*/ 2336250 h 296502"/>
              <a:gd name="T18" fmla="*/ 792610 w 296502"/>
              <a:gd name="T19" fmla="*/ 2517630 h 296502"/>
              <a:gd name="T20" fmla="*/ 1443248 w 296502"/>
              <a:gd name="T21" fmla="*/ 2770002 h 296502"/>
              <a:gd name="T22" fmla="*/ 2405415 w 296502"/>
              <a:gd name="T23" fmla="*/ 1851221 h 296502"/>
              <a:gd name="T24" fmla="*/ 461368 w 296502"/>
              <a:gd name="T25" fmla="*/ 889085 h 296502"/>
              <a:gd name="T26" fmla="*/ 98587 w 296502"/>
              <a:gd name="T27" fmla="*/ 1799977 h 296502"/>
              <a:gd name="T28" fmla="*/ 461368 w 296502"/>
              <a:gd name="T29" fmla="*/ 2714796 h 296502"/>
              <a:gd name="T30" fmla="*/ 906954 w 296502"/>
              <a:gd name="T31" fmla="*/ 2265269 h 296502"/>
              <a:gd name="T32" fmla="*/ 733460 w 296502"/>
              <a:gd name="T33" fmla="*/ 1799977 h 296502"/>
              <a:gd name="T34" fmla="*/ 906954 w 296502"/>
              <a:gd name="T35" fmla="*/ 1338610 h 296502"/>
              <a:gd name="T36" fmla="*/ 1392001 w 296502"/>
              <a:gd name="T37" fmla="*/ 463235 h 296502"/>
              <a:gd name="T38" fmla="*/ 528404 w 296502"/>
              <a:gd name="T39" fmla="*/ 818104 h 296502"/>
              <a:gd name="T40" fmla="*/ 1392001 w 296502"/>
              <a:gd name="T41" fmla="*/ 1681684 h 296502"/>
              <a:gd name="T42" fmla="*/ 1443248 w 296502"/>
              <a:gd name="T43" fmla="*/ 364659 h 296502"/>
              <a:gd name="T44" fmla="*/ 1490575 w 296502"/>
              <a:gd name="T45" fmla="*/ 411973 h 296502"/>
              <a:gd name="T46" fmla="*/ 1490575 w 296502"/>
              <a:gd name="T47" fmla="*/ 1799977 h 296502"/>
              <a:gd name="T48" fmla="*/ 1459015 w 296502"/>
              <a:gd name="T49" fmla="*/ 1847295 h 296502"/>
              <a:gd name="T50" fmla="*/ 1443248 w 296502"/>
              <a:gd name="T51" fmla="*/ 1851221 h 296502"/>
              <a:gd name="T52" fmla="*/ 1407768 w 296502"/>
              <a:gd name="T53" fmla="*/ 1835454 h 296502"/>
              <a:gd name="T54" fmla="*/ 977940 w 296502"/>
              <a:gd name="T55" fmla="*/ 1409587 h 296502"/>
              <a:gd name="T56" fmla="*/ 832049 w 296502"/>
              <a:gd name="T57" fmla="*/ 1799977 h 296502"/>
              <a:gd name="T58" fmla="*/ 1443248 w 296502"/>
              <a:gd name="T59" fmla="*/ 2411167 h 296502"/>
              <a:gd name="T60" fmla="*/ 2050521 w 296502"/>
              <a:gd name="T61" fmla="*/ 1799977 h 296502"/>
              <a:gd name="T62" fmla="*/ 2097847 w 296502"/>
              <a:gd name="T63" fmla="*/ 1752657 h 296502"/>
              <a:gd name="T64" fmla="*/ 2831296 w 296502"/>
              <a:gd name="T65" fmla="*/ 1752657 h 296502"/>
              <a:gd name="T66" fmla="*/ 2878610 w 296502"/>
              <a:gd name="T67" fmla="*/ 1799977 h 296502"/>
              <a:gd name="T68" fmla="*/ 1443248 w 296502"/>
              <a:gd name="T69" fmla="*/ 3243187 h 296502"/>
              <a:gd name="T70" fmla="*/ 0 w 296502"/>
              <a:gd name="T71" fmla="*/ 1799977 h 296502"/>
              <a:gd name="T72" fmla="*/ 1443248 w 296502"/>
              <a:gd name="T73" fmla="*/ 364659 h 296502"/>
              <a:gd name="T74" fmla="*/ 1852608 w 296502"/>
              <a:gd name="T75" fmla="*/ 102421 h 296502"/>
              <a:gd name="T76" fmla="*/ 1852608 w 296502"/>
              <a:gd name="T77" fmla="*/ 732886 h 296502"/>
              <a:gd name="T78" fmla="*/ 2508439 w 296502"/>
              <a:gd name="T79" fmla="*/ 1390888 h 296502"/>
              <a:gd name="T80" fmla="*/ 3144498 w 296502"/>
              <a:gd name="T81" fmla="*/ 1390888 h 296502"/>
              <a:gd name="T82" fmla="*/ 1852608 w 296502"/>
              <a:gd name="T83" fmla="*/ 102421 h 296502"/>
              <a:gd name="T84" fmla="*/ 1801246 w 296502"/>
              <a:gd name="T85" fmla="*/ 0 h 296502"/>
              <a:gd name="T86" fmla="*/ 3243260 w 296502"/>
              <a:gd name="T87" fmla="*/ 1438172 h 296502"/>
              <a:gd name="T88" fmla="*/ 3195860 w 296502"/>
              <a:gd name="T89" fmla="*/ 1489399 h 296502"/>
              <a:gd name="T90" fmla="*/ 2461030 w 296502"/>
              <a:gd name="T91" fmla="*/ 1489399 h 296502"/>
              <a:gd name="T92" fmla="*/ 2413618 w 296502"/>
              <a:gd name="T93" fmla="*/ 1438172 h 296502"/>
              <a:gd name="T94" fmla="*/ 1801246 w 296502"/>
              <a:gd name="T95" fmla="*/ 831385 h 296502"/>
              <a:gd name="T96" fmla="*/ 1753837 w 296502"/>
              <a:gd name="T97" fmla="*/ 784094 h 296502"/>
              <a:gd name="T98" fmla="*/ 1753837 w 296502"/>
              <a:gd name="T99" fmla="*/ 51244 h 296502"/>
              <a:gd name="T100" fmla="*/ 1801246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6" name="Freeform 944">
            <a:extLst>
              <a:ext uri="{FF2B5EF4-FFF2-40B4-BE49-F238E27FC236}">
                <a16:creationId xmlns:a16="http://schemas.microsoft.com/office/drawing/2014/main" id="{D4A9DC42-0D17-9B47-9E17-14F5C1B8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765" y="9952830"/>
            <a:ext cx="836742" cy="1050572"/>
          </a:xfrm>
          <a:custGeom>
            <a:avLst/>
            <a:gdLst>
              <a:gd name="T0" fmla="*/ 873157 w 236178"/>
              <a:gd name="T1" fmla="*/ 2885453 h 296502"/>
              <a:gd name="T2" fmla="*/ 1655872 w 236178"/>
              <a:gd name="T3" fmla="*/ 2885453 h 296502"/>
              <a:gd name="T4" fmla="*/ 2029527 w 236178"/>
              <a:gd name="T5" fmla="*/ 2350830 h 296502"/>
              <a:gd name="T6" fmla="*/ 1163196 w 236178"/>
              <a:gd name="T7" fmla="*/ 849826 h 296502"/>
              <a:gd name="T8" fmla="*/ 1424861 w 236178"/>
              <a:gd name="T9" fmla="*/ 951573 h 296502"/>
              <a:gd name="T10" fmla="*/ 1424861 w 236178"/>
              <a:gd name="T11" fmla="*/ 1632569 h 296502"/>
              <a:gd name="T12" fmla="*/ 1163196 w 236178"/>
              <a:gd name="T13" fmla="*/ 1730421 h 296502"/>
              <a:gd name="T14" fmla="*/ 1242486 w 236178"/>
              <a:gd name="T15" fmla="*/ 1632569 h 296502"/>
              <a:gd name="T16" fmla="*/ 1111640 w 236178"/>
              <a:gd name="T17" fmla="*/ 900687 h 296502"/>
              <a:gd name="T18" fmla="*/ 1136125 w 236178"/>
              <a:gd name="T19" fmla="*/ 568016 h 296502"/>
              <a:gd name="T20" fmla="*/ 845506 w 236178"/>
              <a:gd name="T21" fmla="*/ 701296 h 296502"/>
              <a:gd name="T22" fmla="*/ 637391 w 236178"/>
              <a:gd name="T23" fmla="*/ 948271 h 296502"/>
              <a:gd name="T24" fmla="*/ 558849 w 236178"/>
              <a:gd name="T25" fmla="*/ 1261841 h 296502"/>
              <a:gd name="T26" fmla="*/ 621664 w 236178"/>
              <a:gd name="T27" fmla="*/ 1579352 h 296502"/>
              <a:gd name="T28" fmla="*/ 818022 w 236178"/>
              <a:gd name="T29" fmla="*/ 1838051 h 296502"/>
              <a:gd name="T30" fmla="*/ 1104687 w 236178"/>
              <a:gd name="T31" fmla="*/ 1983078 h 296502"/>
              <a:gd name="T32" fmla="*/ 1285343 w 236178"/>
              <a:gd name="T33" fmla="*/ 2088917 h 296502"/>
              <a:gd name="T34" fmla="*/ 1634838 w 236178"/>
              <a:gd name="T35" fmla="*/ 2010523 h 296502"/>
              <a:gd name="T36" fmla="*/ 1921517 w 236178"/>
              <a:gd name="T37" fmla="*/ 1787100 h 296502"/>
              <a:gd name="T38" fmla="*/ 2078597 w 236178"/>
              <a:gd name="T39" fmla="*/ 1461749 h 296502"/>
              <a:gd name="T40" fmla="*/ 2078597 w 236178"/>
              <a:gd name="T41" fmla="*/ 1101139 h 296502"/>
              <a:gd name="T42" fmla="*/ 1921517 w 236178"/>
              <a:gd name="T43" fmla="*/ 775776 h 296502"/>
              <a:gd name="T44" fmla="*/ 1634838 w 236178"/>
              <a:gd name="T45" fmla="*/ 552359 h 296502"/>
              <a:gd name="T46" fmla="*/ 1285343 w 236178"/>
              <a:gd name="T47" fmla="*/ 470016 h 296502"/>
              <a:gd name="T48" fmla="*/ 1469909 w 236178"/>
              <a:gd name="T49" fmla="*/ 477866 h 296502"/>
              <a:gd name="T50" fmla="*/ 1799779 w 236178"/>
              <a:gd name="T51" fmla="*/ 638584 h 296502"/>
              <a:gd name="T52" fmla="*/ 2027549 w 236178"/>
              <a:gd name="T53" fmla="*/ 924736 h 296502"/>
              <a:gd name="T54" fmla="*/ 2110008 w 236178"/>
              <a:gd name="T55" fmla="*/ 1281443 h 296502"/>
              <a:gd name="T56" fmla="*/ 2027549 w 236178"/>
              <a:gd name="T57" fmla="*/ 1638143 h 296502"/>
              <a:gd name="T58" fmla="*/ 1799779 w 236178"/>
              <a:gd name="T59" fmla="*/ 1924291 h 296502"/>
              <a:gd name="T60" fmla="*/ 1469909 w 236178"/>
              <a:gd name="T61" fmla="*/ 2085003 h 296502"/>
              <a:gd name="T62" fmla="*/ 1253921 w 236178"/>
              <a:gd name="T63" fmla="*/ 2190835 h 296502"/>
              <a:gd name="T64" fmla="*/ 865150 w 236178"/>
              <a:gd name="T65" fmla="*/ 2088917 h 296502"/>
              <a:gd name="T66" fmla="*/ 554909 w 236178"/>
              <a:gd name="T67" fmla="*/ 1826294 h 296502"/>
              <a:gd name="T68" fmla="*/ 389974 w 236178"/>
              <a:gd name="T69" fmla="*/ 1457832 h 296502"/>
              <a:gd name="T70" fmla="*/ 401754 w 236178"/>
              <a:gd name="T71" fmla="*/ 1050173 h 296502"/>
              <a:gd name="T72" fmla="*/ 590253 w 236178"/>
              <a:gd name="T73" fmla="*/ 693453 h 296502"/>
              <a:gd name="T74" fmla="*/ 916196 w 236178"/>
              <a:gd name="T75" fmla="*/ 450429 h 296502"/>
              <a:gd name="T76" fmla="*/ 1285343 w 236178"/>
              <a:gd name="T77" fmla="*/ 364218 h 296502"/>
              <a:gd name="T78" fmla="*/ 1294029 w 236178"/>
              <a:gd name="T79" fmla="*/ 2484469 h 296502"/>
              <a:gd name="T80" fmla="*/ 1294029 w 236178"/>
              <a:gd name="T81" fmla="*/ 0 h 296502"/>
              <a:gd name="T82" fmla="*/ 2127862 w 236178"/>
              <a:gd name="T83" fmla="*/ 3188152 h 296502"/>
              <a:gd name="T84" fmla="*/ 2049194 w 236178"/>
              <a:gd name="T85" fmla="*/ 3227473 h 296502"/>
              <a:gd name="T86" fmla="*/ 1262551 w 236178"/>
              <a:gd name="T87" fmla="*/ 3227473 h 296502"/>
              <a:gd name="T88" fmla="*/ 483783 w 236178"/>
              <a:gd name="T89" fmla="*/ 3231399 h 296502"/>
              <a:gd name="T90" fmla="*/ 456245 w 236178"/>
              <a:gd name="T91" fmla="*/ 2276129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7" name="Freeform 962">
            <a:extLst>
              <a:ext uri="{FF2B5EF4-FFF2-40B4-BE49-F238E27FC236}">
                <a16:creationId xmlns:a16="http://schemas.microsoft.com/office/drawing/2014/main" id="{3F009EA1-3BEE-A946-87F9-93709C54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846" y="11681128"/>
            <a:ext cx="1050574" cy="1050574"/>
          </a:xfrm>
          <a:custGeom>
            <a:avLst/>
            <a:gdLst>
              <a:gd name="T0" fmla="*/ 2366518 w 296503"/>
              <a:gd name="T1" fmla="*/ 3140931 h 296504"/>
              <a:gd name="T2" fmla="*/ 2789041 w 296503"/>
              <a:gd name="T3" fmla="*/ 2913052 h 296504"/>
              <a:gd name="T4" fmla="*/ 448790 w 296503"/>
              <a:gd name="T5" fmla="*/ 2913052 h 296504"/>
              <a:gd name="T6" fmla="*/ 873961 w 296503"/>
              <a:gd name="T7" fmla="*/ 3140931 h 296504"/>
              <a:gd name="T8" fmla="*/ 448790 w 296503"/>
              <a:gd name="T9" fmla="*/ 2913052 h 296504"/>
              <a:gd name="T10" fmla="*/ 2058506 w 296503"/>
              <a:gd name="T11" fmla="*/ 2810916 h 296504"/>
              <a:gd name="T12" fmla="*/ 3144446 w 296503"/>
              <a:gd name="T13" fmla="*/ 2127312 h 296504"/>
              <a:gd name="T14" fmla="*/ 98425 w 296503"/>
              <a:gd name="T15" fmla="*/ 2127312 h 296504"/>
              <a:gd name="T16" fmla="*/ 1177096 w 296503"/>
              <a:gd name="T17" fmla="*/ 2810916 h 296504"/>
              <a:gd name="T18" fmla="*/ 98425 w 296503"/>
              <a:gd name="T19" fmla="*/ 2127312 h 296504"/>
              <a:gd name="T20" fmla="*/ 3191833 w 296503"/>
              <a:gd name="T21" fmla="*/ 2029087 h 296504"/>
              <a:gd name="T22" fmla="*/ 3239218 w 296503"/>
              <a:gd name="T23" fmla="*/ 2861985 h 296504"/>
              <a:gd name="T24" fmla="*/ 2887779 w 296503"/>
              <a:gd name="T25" fmla="*/ 2913052 h 296504"/>
              <a:gd name="T26" fmla="*/ 3124704 w 296503"/>
              <a:gd name="T27" fmla="*/ 3140931 h 296504"/>
              <a:gd name="T28" fmla="*/ 3124704 w 296503"/>
              <a:gd name="T29" fmla="*/ 3239143 h 296504"/>
              <a:gd name="T30" fmla="*/ 2022966 w 296503"/>
              <a:gd name="T31" fmla="*/ 3188061 h 296504"/>
              <a:gd name="T32" fmla="*/ 2263860 w 296503"/>
              <a:gd name="T33" fmla="*/ 3140931 h 296504"/>
              <a:gd name="T34" fmla="*/ 2007170 w 296503"/>
              <a:gd name="T35" fmla="*/ 2913052 h 296504"/>
              <a:gd name="T36" fmla="*/ 1959781 w 296503"/>
              <a:gd name="T37" fmla="*/ 2080169 h 296504"/>
              <a:gd name="T38" fmla="*/ 51200 w 296503"/>
              <a:gd name="T39" fmla="*/ 2029087 h 296504"/>
              <a:gd name="T40" fmla="*/ 1279460 w 296503"/>
              <a:gd name="T41" fmla="*/ 2080169 h 296504"/>
              <a:gd name="T42" fmla="*/ 1228284 w 296503"/>
              <a:gd name="T43" fmla="*/ 2913052 h 296504"/>
              <a:gd name="T44" fmla="*/ 976339 w 296503"/>
              <a:gd name="T45" fmla="*/ 3140931 h 296504"/>
              <a:gd name="T46" fmla="*/ 1212529 w 296503"/>
              <a:gd name="T47" fmla="*/ 3188061 h 296504"/>
              <a:gd name="T48" fmla="*/ 118099 w 296503"/>
              <a:gd name="T49" fmla="*/ 3239143 h 296504"/>
              <a:gd name="T50" fmla="*/ 118099 w 296503"/>
              <a:gd name="T51" fmla="*/ 3140931 h 296504"/>
              <a:gd name="T52" fmla="*/ 350375 w 296503"/>
              <a:gd name="T53" fmla="*/ 2913052 h 296504"/>
              <a:gd name="T54" fmla="*/ 0 w 296503"/>
              <a:gd name="T55" fmla="*/ 2861985 h 296504"/>
              <a:gd name="T56" fmla="*/ 51200 w 296503"/>
              <a:gd name="T57" fmla="*/ 2029087 h 296504"/>
              <a:gd name="T58" fmla="*/ 1653077 w 296503"/>
              <a:gd name="T59" fmla="*/ 1296361 h 296504"/>
              <a:gd name="T60" fmla="*/ 3192007 w 296503"/>
              <a:gd name="T61" fmla="*/ 1574566 h 296504"/>
              <a:gd name="T62" fmla="*/ 3192007 w 296503"/>
              <a:gd name="T63" fmla="*/ 1677899 h 296504"/>
              <a:gd name="T64" fmla="*/ 2648843 w 296503"/>
              <a:gd name="T65" fmla="*/ 1956108 h 296504"/>
              <a:gd name="T66" fmla="*/ 2554396 w 296503"/>
              <a:gd name="T67" fmla="*/ 1956108 h 296504"/>
              <a:gd name="T68" fmla="*/ 688799 w 296503"/>
              <a:gd name="T69" fmla="*/ 1677899 h 296504"/>
              <a:gd name="T70" fmla="*/ 641546 w 296503"/>
              <a:gd name="T71" fmla="*/ 2007769 h 296504"/>
              <a:gd name="T72" fmla="*/ 590399 w 296503"/>
              <a:gd name="T73" fmla="*/ 1677899 h 296504"/>
              <a:gd name="T74" fmla="*/ 0 w 296503"/>
              <a:gd name="T75" fmla="*/ 1626222 h 296504"/>
              <a:gd name="T76" fmla="*/ 1554675 w 296503"/>
              <a:gd name="T77" fmla="*/ 1574566 h 296504"/>
              <a:gd name="T78" fmla="*/ 1601901 w 296503"/>
              <a:gd name="T79" fmla="*/ 1248673 h 296504"/>
              <a:gd name="T80" fmla="*/ 1387135 w 296503"/>
              <a:gd name="T81" fmla="*/ 1111497 h 296504"/>
              <a:gd name="T82" fmla="*/ 1809150 w 296503"/>
              <a:gd name="T83" fmla="*/ 882893 h 296504"/>
              <a:gd name="T84" fmla="*/ 1086250 w 296503"/>
              <a:gd name="T85" fmla="*/ 98543 h 296504"/>
              <a:gd name="T86" fmla="*/ 2156921 w 296503"/>
              <a:gd name="T87" fmla="*/ 784346 h 296504"/>
              <a:gd name="T88" fmla="*/ 1086250 w 296503"/>
              <a:gd name="T89" fmla="*/ 98543 h 296504"/>
              <a:gd name="T90" fmla="*/ 2203808 w 296503"/>
              <a:gd name="T91" fmla="*/ 0 h 296504"/>
              <a:gd name="T92" fmla="*/ 2250700 w 296503"/>
              <a:gd name="T93" fmla="*/ 835612 h 296504"/>
              <a:gd name="T94" fmla="*/ 1906835 w 296503"/>
              <a:gd name="T95" fmla="*/ 882893 h 296504"/>
              <a:gd name="T96" fmla="*/ 2141295 w 296503"/>
              <a:gd name="T97" fmla="*/ 1111497 h 296504"/>
              <a:gd name="T98" fmla="*/ 2141295 w 296503"/>
              <a:gd name="T99" fmla="*/ 1210035 h 296504"/>
              <a:gd name="T100" fmla="*/ 1051081 w 296503"/>
              <a:gd name="T101" fmla="*/ 1162737 h 296504"/>
              <a:gd name="T102" fmla="*/ 1289439 w 296503"/>
              <a:gd name="T103" fmla="*/ 1111497 h 296504"/>
              <a:gd name="T104" fmla="*/ 1035446 w 296503"/>
              <a:gd name="T105" fmla="*/ 882893 h 296504"/>
              <a:gd name="T106" fmla="*/ 988555 w 296503"/>
              <a:gd name="T107" fmla="*/ 47276 h 2965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4">
                <a:moveTo>
                  <a:pt x="220595" y="266654"/>
                </a:moveTo>
                <a:lnTo>
                  <a:pt x="216619" y="287513"/>
                </a:lnTo>
                <a:lnTo>
                  <a:pt x="259633" y="287513"/>
                </a:lnTo>
                <a:lnTo>
                  <a:pt x="255295" y="266654"/>
                </a:lnTo>
                <a:lnTo>
                  <a:pt x="220595" y="266654"/>
                </a:lnTo>
                <a:close/>
                <a:moveTo>
                  <a:pt x="41080" y="266654"/>
                </a:moveTo>
                <a:lnTo>
                  <a:pt x="37117" y="287513"/>
                </a:lnTo>
                <a:lnTo>
                  <a:pt x="79999" y="287513"/>
                </a:lnTo>
                <a:lnTo>
                  <a:pt x="76035" y="266654"/>
                </a:lnTo>
                <a:lnTo>
                  <a:pt x="41080" y="266654"/>
                </a:lnTo>
                <a:close/>
                <a:moveTo>
                  <a:pt x="188425" y="194729"/>
                </a:moveTo>
                <a:lnTo>
                  <a:pt x="188425" y="257304"/>
                </a:lnTo>
                <a:lnTo>
                  <a:pt x="287827" y="257304"/>
                </a:lnTo>
                <a:lnTo>
                  <a:pt x="287827" y="194729"/>
                </a:lnTo>
                <a:lnTo>
                  <a:pt x="188425" y="194729"/>
                </a:lnTo>
                <a:close/>
                <a:moveTo>
                  <a:pt x="9009" y="194729"/>
                </a:moveTo>
                <a:lnTo>
                  <a:pt x="9009" y="257304"/>
                </a:lnTo>
                <a:lnTo>
                  <a:pt x="107746" y="257304"/>
                </a:lnTo>
                <a:lnTo>
                  <a:pt x="107746" y="194729"/>
                </a:lnTo>
                <a:lnTo>
                  <a:pt x="9009" y="194729"/>
                </a:lnTo>
                <a:close/>
                <a:moveTo>
                  <a:pt x="183726" y="185738"/>
                </a:moveTo>
                <a:lnTo>
                  <a:pt x="292164" y="185738"/>
                </a:lnTo>
                <a:cubicBezTo>
                  <a:pt x="294694" y="185738"/>
                  <a:pt x="296502" y="187896"/>
                  <a:pt x="296502" y="190413"/>
                </a:cubicBezTo>
                <a:lnTo>
                  <a:pt x="296502" y="261979"/>
                </a:lnTo>
                <a:cubicBezTo>
                  <a:pt x="296502" y="264497"/>
                  <a:pt x="294694" y="266654"/>
                  <a:pt x="292164" y="266654"/>
                </a:cubicBezTo>
                <a:lnTo>
                  <a:pt x="264332" y="266654"/>
                </a:lnTo>
                <a:lnTo>
                  <a:pt x="268669" y="287513"/>
                </a:lnTo>
                <a:lnTo>
                  <a:pt x="286019" y="287513"/>
                </a:lnTo>
                <a:cubicBezTo>
                  <a:pt x="288550" y="287513"/>
                  <a:pt x="290718" y="289311"/>
                  <a:pt x="290718" y="291828"/>
                </a:cubicBezTo>
                <a:cubicBezTo>
                  <a:pt x="290718" y="294346"/>
                  <a:pt x="288550" y="296504"/>
                  <a:pt x="286019" y="296504"/>
                </a:cubicBezTo>
                <a:lnTo>
                  <a:pt x="189871" y="296504"/>
                </a:lnTo>
                <a:cubicBezTo>
                  <a:pt x="187340" y="296504"/>
                  <a:pt x="185172" y="294346"/>
                  <a:pt x="185172" y="291828"/>
                </a:cubicBezTo>
                <a:cubicBezTo>
                  <a:pt x="185172" y="289311"/>
                  <a:pt x="187340" y="287513"/>
                  <a:pt x="189871" y="287513"/>
                </a:cubicBezTo>
                <a:lnTo>
                  <a:pt x="207221" y="287513"/>
                </a:lnTo>
                <a:lnTo>
                  <a:pt x="211558" y="266654"/>
                </a:lnTo>
                <a:lnTo>
                  <a:pt x="183726" y="266654"/>
                </a:lnTo>
                <a:cubicBezTo>
                  <a:pt x="181557" y="266654"/>
                  <a:pt x="179388" y="264497"/>
                  <a:pt x="179388" y="261979"/>
                </a:cubicBezTo>
                <a:lnTo>
                  <a:pt x="179388" y="190413"/>
                </a:lnTo>
                <a:cubicBezTo>
                  <a:pt x="179388" y="187896"/>
                  <a:pt x="181557" y="185738"/>
                  <a:pt x="183726" y="185738"/>
                </a:cubicBezTo>
                <a:close/>
                <a:moveTo>
                  <a:pt x="4685" y="185738"/>
                </a:moveTo>
                <a:lnTo>
                  <a:pt x="112430" y="185738"/>
                </a:lnTo>
                <a:cubicBezTo>
                  <a:pt x="114953" y="185738"/>
                  <a:pt x="117115" y="187896"/>
                  <a:pt x="117115" y="190413"/>
                </a:cubicBezTo>
                <a:lnTo>
                  <a:pt x="117115" y="261979"/>
                </a:lnTo>
                <a:cubicBezTo>
                  <a:pt x="117115" y="264497"/>
                  <a:pt x="114953" y="266654"/>
                  <a:pt x="112430" y="266654"/>
                </a:cubicBezTo>
                <a:lnTo>
                  <a:pt x="85043" y="266654"/>
                </a:lnTo>
                <a:lnTo>
                  <a:pt x="89368" y="287513"/>
                </a:lnTo>
                <a:lnTo>
                  <a:pt x="106304" y="287513"/>
                </a:lnTo>
                <a:cubicBezTo>
                  <a:pt x="108827" y="287513"/>
                  <a:pt x="110989" y="289311"/>
                  <a:pt x="110989" y="291828"/>
                </a:cubicBezTo>
                <a:cubicBezTo>
                  <a:pt x="110989" y="294346"/>
                  <a:pt x="108827" y="296504"/>
                  <a:pt x="106304" y="296504"/>
                </a:cubicBezTo>
                <a:lnTo>
                  <a:pt x="10811" y="296504"/>
                </a:lnTo>
                <a:cubicBezTo>
                  <a:pt x="8288" y="296504"/>
                  <a:pt x="6126" y="294346"/>
                  <a:pt x="6126" y="291828"/>
                </a:cubicBezTo>
                <a:cubicBezTo>
                  <a:pt x="6126" y="289311"/>
                  <a:pt x="8288" y="287513"/>
                  <a:pt x="10811" y="287513"/>
                </a:cubicBezTo>
                <a:lnTo>
                  <a:pt x="27747" y="287513"/>
                </a:lnTo>
                <a:lnTo>
                  <a:pt x="32072" y="266654"/>
                </a:lnTo>
                <a:lnTo>
                  <a:pt x="4685" y="266654"/>
                </a:lnTo>
                <a:cubicBezTo>
                  <a:pt x="2162" y="266654"/>
                  <a:pt x="0" y="264497"/>
                  <a:pt x="0" y="261979"/>
                </a:cubicBezTo>
                <a:lnTo>
                  <a:pt x="0" y="190413"/>
                </a:lnTo>
                <a:cubicBezTo>
                  <a:pt x="0" y="187896"/>
                  <a:pt x="2162" y="185738"/>
                  <a:pt x="4685" y="185738"/>
                </a:cubicBezTo>
                <a:close/>
                <a:moveTo>
                  <a:pt x="146630" y="114300"/>
                </a:moveTo>
                <a:cubicBezTo>
                  <a:pt x="149152" y="114300"/>
                  <a:pt x="151314" y="116119"/>
                  <a:pt x="151314" y="118666"/>
                </a:cubicBezTo>
                <a:lnTo>
                  <a:pt x="151314" y="144132"/>
                </a:lnTo>
                <a:lnTo>
                  <a:pt x="292180" y="144132"/>
                </a:lnTo>
                <a:cubicBezTo>
                  <a:pt x="294702" y="144132"/>
                  <a:pt x="296503" y="146315"/>
                  <a:pt x="296503" y="148861"/>
                </a:cubicBezTo>
                <a:cubicBezTo>
                  <a:pt x="296503" y="151408"/>
                  <a:pt x="294702" y="153591"/>
                  <a:pt x="292180" y="153591"/>
                </a:cubicBezTo>
                <a:lnTo>
                  <a:pt x="242462" y="153591"/>
                </a:lnTo>
                <a:lnTo>
                  <a:pt x="242462" y="179057"/>
                </a:lnTo>
                <a:cubicBezTo>
                  <a:pt x="242462" y="181604"/>
                  <a:pt x="240661" y="183786"/>
                  <a:pt x="238139" y="183786"/>
                </a:cubicBezTo>
                <a:cubicBezTo>
                  <a:pt x="235617" y="183786"/>
                  <a:pt x="233816" y="181604"/>
                  <a:pt x="233816" y="179057"/>
                </a:cubicBezTo>
                <a:lnTo>
                  <a:pt x="233816" y="153591"/>
                </a:lnTo>
                <a:lnTo>
                  <a:pt x="63048" y="153591"/>
                </a:lnTo>
                <a:lnTo>
                  <a:pt x="63048" y="179057"/>
                </a:lnTo>
                <a:cubicBezTo>
                  <a:pt x="63048" y="181604"/>
                  <a:pt x="60886" y="183786"/>
                  <a:pt x="58724" y="183786"/>
                </a:cubicBezTo>
                <a:cubicBezTo>
                  <a:pt x="55842" y="183786"/>
                  <a:pt x="54041" y="181604"/>
                  <a:pt x="54041" y="179057"/>
                </a:cubicBezTo>
                <a:lnTo>
                  <a:pt x="54041" y="153591"/>
                </a:lnTo>
                <a:lnTo>
                  <a:pt x="4684" y="153591"/>
                </a:lnTo>
                <a:cubicBezTo>
                  <a:pt x="2162" y="153591"/>
                  <a:pt x="0" y="151408"/>
                  <a:pt x="0" y="148861"/>
                </a:cubicBezTo>
                <a:cubicBezTo>
                  <a:pt x="0" y="146315"/>
                  <a:pt x="2162" y="144132"/>
                  <a:pt x="4684" y="144132"/>
                </a:cubicBezTo>
                <a:lnTo>
                  <a:pt x="142307" y="144132"/>
                </a:lnTo>
                <a:lnTo>
                  <a:pt x="142307" y="118666"/>
                </a:lnTo>
                <a:cubicBezTo>
                  <a:pt x="142307" y="116119"/>
                  <a:pt x="144469" y="114300"/>
                  <a:pt x="146630" y="114300"/>
                </a:cubicBezTo>
                <a:close/>
                <a:moveTo>
                  <a:pt x="131263" y="80818"/>
                </a:moveTo>
                <a:lnTo>
                  <a:pt x="126971" y="101744"/>
                </a:lnTo>
                <a:lnTo>
                  <a:pt x="169535" y="101744"/>
                </a:lnTo>
                <a:lnTo>
                  <a:pt x="165600" y="80818"/>
                </a:lnTo>
                <a:lnTo>
                  <a:pt x="131263" y="80818"/>
                </a:lnTo>
                <a:close/>
                <a:moveTo>
                  <a:pt x="99430" y="9020"/>
                </a:moveTo>
                <a:lnTo>
                  <a:pt x="99430" y="71798"/>
                </a:lnTo>
                <a:lnTo>
                  <a:pt x="197433" y="71798"/>
                </a:lnTo>
                <a:lnTo>
                  <a:pt x="197433" y="9020"/>
                </a:lnTo>
                <a:lnTo>
                  <a:pt x="99430" y="9020"/>
                </a:lnTo>
                <a:close/>
                <a:moveTo>
                  <a:pt x="94780" y="0"/>
                </a:moveTo>
                <a:lnTo>
                  <a:pt x="201725" y="0"/>
                </a:lnTo>
                <a:cubicBezTo>
                  <a:pt x="204229" y="0"/>
                  <a:pt x="206018" y="1804"/>
                  <a:pt x="206018" y="4329"/>
                </a:cubicBezTo>
                <a:lnTo>
                  <a:pt x="206018" y="76489"/>
                </a:lnTo>
                <a:cubicBezTo>
                  <a:pt x="206018" y="79014"/>
                  <a:pt x="204229" y="80818"/>
                  <a:pt x="201725" y="80818"/>
                </a:cubicBezTo>
                <a:lnTo>
                  <a:pt x="174542" y="80818"/>
                </a:lnTo>
                <a:lnTo>
                  <a:pt x="178834" y="101744"/>
                </a:lnTo>
                <a:lnTo>
                  <a:pt x="196003" y="101744"/>
                </a:lnTo>
                <a:cubicBezTo>
                  <a:pt x="198506" y="101744"/>
                  <a:pt x="200295" y="103909"/>
                  <a:pt x="200295" y="106435"/>
                </a:cubicBezTo>
                <a:cubicBezTo>
                  <a:pt x="200295" y="108599"/>
                  <a:pt x="198506" y="110764"/>
                  <a:pt x="196003" y="110764"/>
                </a:cubicBezTo>
                <a:lnTo>
                  <a:pt x="100861" y="110764"/>
                </a:lnTo>
                <a:cubicBezTo>
                  <a:pt x="98357" y="110764"/>
                  <a:pt x="96211" y="108599"/>
                  <a:pt x="96211" y="106435"/>
                </a:cubicBezTo>
                <a:cubicBezTo>
                  <a:pt x="96211" y="103909"/>
                  <a:pt x="98357" y="101744"/>
                  <a:pt x="100861" y="101744"/>
                </a:cubicBezTo>
                <a:lnTo>
                  <a:pt x="118029" y="101744"/>
                </a:lnTo>
                <a:lnTo>
                  <a:pt x="122321" y="80818"/>
                </a:lnTo>
                <a:lnTo>
                  <a:pt x="94780" y="80818"/>
                </a:lnTo>
                <a:cubicBezTo>
                  <a:pt x="92277" y="80818"/>
                  <a:pt x="90488" y="79014"/>
                  <a:pt x="90488" y="76489"/>
                </a:cubicBezTo>
                <a:lnTo>
                  <a:pt x="90488" y="4329"/>
                </a:lnTo>
                <a:cubicBezTo>
                  <a:pt x="90488" y="1804"/>
                  <a:pt x="92277" y="0"/>
                  <a:pt x="9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>
            <a:off x="17541786" y="3057095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>
            <a:off x="17916324" y="4785390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>
            <a:off x="18415896" y="6513690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>
            <a:off x="18885010" y="8241986"/>
            <a:ext cx="120738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>
            <a:off x="19431070" y="9970286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>
            <a:off x="19965909" y="11698583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940DD-E0BD-FD45-BFFC-DEAB3D3D8BF7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50FE4-E8A5-7843-9ADC-2C92382DF4D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7231962D-719B-1745-B277-2EDADCA8BEC6}"/>
              </a:ext>
            </a:extLst>
          </p:cNvPr>
          <p:cNvSpPr/>
          <p:nvPr/>
        </p:nvSpPr>
        <p:spPr>
          <a:xfrm>
            <a:off x="14616722" y="2742951"/>
            <a:ext cx="3152273" cy="178067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254E4-A48E-F849-8F8E-F6BB620B4CEF}"/>
              </a:ext>
            </a:extLst>
          </p:cNvPr>
          <p:cNvSpPr txBox="1"/>
          <p:nvPr/>
        </p:nvSpPr>
        <p:spPr>
          <a:xfrm>
            <a:off x="18205276" y="2819708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CE538F9-A977-AA44-8082-F5D9916ECC47}"/>
              </a:ext>
            </a:extLst>
          </p:cNvPr>
          <p:cNvSpPr txBox="1">
            <a:spLocks/>
          </p:cNvSpPr>
          <p:nvPr/>
        </p:nvSpPr>
        <p:spPr>
          <a:xfrm>
            <a:off x="18205276" y="3503534"/>
            <a:ext cx="436825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D6B1CCB-A35D-D44E-9228-1450064A04E3}"/>
              </a:ext>
            </a:extLst>
          </p:cNvPr>
          <p:cNvSpPr/>
          <p:nvPr/>
        </p:nvSpPr>
        <p:spPr>
          <a:xfrm>
            <a:off x="11348219" y="4850545"/>
            <a:ext cx="3152273" cy="178067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E1267-C2F1-ED46-A9FC-5B1E6B1EF872}"/>
              </a:ext>
            </a:extLst>
          </p:cNvPr>
          <p:cNvSpPr txBox="1"/>
          <p:nvPr/>
        </p:nvSpPr>
        <p:spPr>
          <a:xfrm>
            <a:off x="14931347" y="4928442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C551D4D-A9CD-EC41-96DB-F0189316275D}"/>
              </a:ext>
            </a:extLst>
          </p:cNvPr>
          <p:cNvSpPr txBox="1">
            <a:spLocks/>
          </p:cNvSpPr>
          <p:nvPr/>
        </p:nvSpPr>
        <p:spPr>
          <a:xfrm>
            <a:off x="14931347" y="5612268"/>
            <a:ext cx="436825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19F5CCA4-578F-404A-B7C8-90CFC22C1F8A}"/>
              </a:ext>
            </a:extLst>
          </p:cNvPr>
          <p:cNvSpPr/>
          <p:nvPr/>
        </p:nvSpPr>
        <p:spPr>
          <a:xfrm>
            <a:off x="8079718" y="6958139"/>
            <a:ext cx="3152273" cy="178067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EAF3D-9E97-EC42-AECD-2CF44DDF0CE8}"/>
              </a:ext>
            </a:extLst>
          </p:cNvPr>
          <p:cNvSpPr txBox="1"/>
          <p:nvPr/>
        </p:nvSpPr>
        <p:spPr>
          <a:xfrm>
            <a:off x="11657418" y="7035656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7432627-B792-2C4F-8E19-43A0EFAE735A}"/>
              </a:ext>
            </a:extLst>
          </p:cNvPr>
          <p:cNvSpPr txBox="1">
            <a:spLocks/>
          </p:cNvSpPr>
          <p:nvPr/>
        </p:nvSpPr>
        <p:spPr>
          <a:xfrm>
            <a:off x="11657418" y="7719482"/>
            <a:ext cx="436825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1E1A9F0E-E320-824E-B2C8-BD7150959E0F}"/>
              </a:ext>
            </a:extLst>
          </p:cNvPr>
          <p:cNvSpPr/>
          <p:nvPr/>
        </p:nvSpPr>
        <p:spPr>
          <a:xfrm>
            <a:off x="4811217" y="9065733"/>
            <a:ext cx="3152273" cy="178067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021FE-BA2F-1348-9E49-8E0A24031241}"/>
              </a:ext>
            </a:extLst>
          </p:cNvPr>
          <p:cNvSpPr txBox="1"/>
          <p:nvPr/>
        </p:nvSpPr>
        <p:spPr>
          <a:xfrm>
            <a:off x="8383489" y="9142870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F676A32-B4A3-D642-BEC4-3EF085D93A41}"/>
              </a:ext>
            </a:extLst>
          </p:cNvPr>
          <p:cNvSpPr txBox="1">
            <a:spLocks/>
          </p:cNvSpPr>
          <p:nvPr/>
        </p:nvSpPr>
        <p:spPr>
          <a:xfrm>
            <a:off x="8383489" y="9826696"/>
            <a:ext cx="436825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B85B6022-B76C-2A47-B52C-881F5F6ADABA}"/>
              </a:ext>
            </a:extLst>
          </p:cNvPr>
          <p:cNvSpPr/>
          <p:nvPr/>
        </p:nvSpPr>
        <p:spPr>
          <a:xfrm>
            <a:off x="1542716" y="11173326"/>
            <a:ext cx="3152273" cy="1780674"/>
          </a:xfrm>
          <a:prstGeom prst="round2Diag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E25AB-A34B-BC4B-A6C8-A376E3A0A180}"/>
              </a:ext>
            </a:extLst>
          </p:cNvPr>
          <p:cNvSpPr txBox="1"/>
          <p:nvPr/>
        </p:nvSpPr>
        <p:spPr>
          <a:xfrm>
            <a:off x="5109560" y="11250082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CDF0191-B53C-9641-AD10-9BE92E351EB7}"/>
              </a:ext>
            </a:extLst>
          </p:cNvPr>
          <p:cNvSpPr txBox="1">
            <a:spLocks/>
          </p:cNvSpPr>
          <p:nvPr/>
        </p:nvSpPr>
        <p:spPr>
          <a:xfrm>
            <a:off x="5109560" y="11933908"/>
            <a:ext cx="436825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9" name="Freeform 1036">
            <a:extLst>
              <a:ext uri="{FF2B5EF4-FFF2-40B4-BE49-F238E27FC236}">
                <a16:creationId xmlns:a16="http://schemas.microsoft.com/office/drawing/2014/main" id="{1D842A7B-0DD5-E64A-AB1E-AF86F48CD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91348" y="3231778"/>
            <a:ext cx="803020" cy="803020"/>
          </a:xfrm>
          <a:custGeom>
            <a:avLst/>
            <a:gdLst>
              <a:gd name="T0" fmla="*/ 2208190 w 290153"/>
              <a:gd name="T1" fmla="*/ 2754008 h 290152"/>
              <a:gd name="T2" fmla="*/ 2790286 w 290153"/>
              <a:gd name="T3" fmla="*/ 2754008 h 290152"/>
              <a:gd name="T4" fmla="*/ 2837180 w 290153"/>
              <a:gd name="T5" fmla="*/ 2806295 h 290152"/>
              <a:gd name="T6" fmla="*/ 2790286 w 290153"/>
              <a:gd name="T7" fmla="*/ 2854568 h 290152"/>
              <a:gd name="T8" fmla="*/ 2208190 w 290153"/>
              <a:gd name="T9" fmla="*/ 2854568 h 290152"/>
              <a:gd name="T10" fmla="*/ 2161308 w 290153"/>
              <a:gd name="T11" fmla="*/ 2806295 h 290152"/>
              <a:gd name="T12" fmla="*/ 2208190 w 290153"/>
              <a:gd name="T13" fmla="*/ 2754008 h 290152"/>
              <a:gd name="T14" fmla="*/ 1953218 w 290153"/>
              <a:gd name="T15" fmla="*/ 2631999 h 290152"/>
              <a:gd name="T16" fmla="*/ 2000501 w 290153"/>
              <a:gd name="T17" fmla="*/ 2678495 h 290152"/>
              <a:gd name="T18" fmla="*/ 2000501 w 290153"/>
              <a:gd name="T19" fmla="*/ 2930252 h 290152"/>
              <a:gd name="T20" fmla="*/ 1953218 w 290153"/>
              <a:gd name="T21" fmla="*/ 2976727 h 290152"/>
              <a:gd name="T22" fmla="*/ 1901987 w 290153"/>
              <a:gd name="T23" fmla="*/ 2930252 h 290152"/>
              <a:gd name="T24" fmla="*/ 1901987 w 290153"/>
              <a:gd name="T25" fmla="*/ 2852786 h 290152"/>
              <a:gd name="T26" fmla="*/ 361033 w 290153"/>
              <a:gd name="T27" fmla="*/ 2852786 h 290152"/>
              <a:gd name="T28" fmla="*/ 313751 w 290153"/>
              <a:gd name="T29" fmla="*/ 2806295 h 290152"/>
              <a:gd name="T30" fmla="*/ 361033 w 290153"/>
              <a:gd name="T31" fmla="*/ 2755945 h 290152"/>
              <a:gd name="T32" fmla="*/ 1901987 w 290153"/>
              <a:gd name="T33" fmla="*/ 2755945 h 290152"/>
              <a:gd name="T34" fmla="*/ 1901987 w 290153"/>
              <a:gd name="T35" fmla="*/ 2678495 h 290152"/>
              <a:gd name="T36" fmla="*/ 1953218 w 290153"/>
              <a:gd name="T37" fmla="*/ 2631999 h 290152"/>
              <a:gd name="T38" fmla="*/ 1401579 w 290153"/>
              <a:gd name="T39" fmla="*/ 1066089 h 290152"/>
              <a:gd name="T40" fmla="*/ 1401579 w 290153"/>
              <a:gd name="T41" fmla="*/ 1844773 h 290152"/>
              <a:gd name="T42" fmla="*/ 1971461 w 290153"/>
              <a:gd name="T43" fmla="*/ 1453460 h 290152"/>
              <a:gd name="T44" fmla="*/ 1330837 w 290153"/>
              <a:gd name="T45" fmla="*/ 931736 h 290152"/>
              <a:gd name="T46" fmla="*/ 1378001 w 290153"/>
              <a:gd name="T47" fmla="*/ 931736 h 290152"/>
              <a:gd name="T48" fmla="*/ 2085445 w 290153"/>
              <a:gd name="T49" fmla="*/ 1413932 h 290152"/>
              <a:gd name="T50" fmla="*/ 2105090 w 290153"/>
              <a:gd name="T51" fmla="*/ 1453460 h 290152"/>
              <a:gd name="T52" fmla="*/ 2085445 w 290153"/>
              <a:gd name="T53" fmla="*/ 1492992 h 290152"/>
              <a:gd name="T54" fmla="*/ 1378001 w 290153"/>
              <a:gd name="T55" fmla="*/ 1975217 h 290152"/>
              <a:gd name="T56" fmla="*/ 1354416 w 290153"/>
              <a:gd name="T57" fmla="*/ 1983115 h 290152"/>
              <a:gd name="T58" fmla="*/ 1330837 w 290153"/>
              <a:gd name="T59" fmla="*/ 1979153 h 290152"/>
              <a:gd name="T60" fmla="*/ 1307252 w 290153"/>
              <a:gd name="T61" fmla="*/ 1935671 h 290152"/>
              <a:gd name="T62" fmla="*/ 1307252 w 290153"/>
              <a:gd name="T63" fmla="*/ 975217 h 290152"/>
              <a:gd name="T64" fmla="*/ 1330837 w 290153"/>
              <a:gd name="T65" fmla="*/ 931736 h 290152"/>
              <a:gd name="T66" fmla="*/ 1575426 w 290153"/>
              <a:gd name="T67" fmla="*/ 604448 h 290152"/>
              <a:gd name="T68" fmla="*/ 726223 w 290153"/>
              <a:gd name="T69" fmla="*/ 1455438 h 290152"/>
              <a:gd name="T70" fmla="*/ 1575426 w 290153"/>
              <a:gd name="T71" fmla="*/ 2306440 h 290152"/>
              <a:gd name="T72" fmla="*/ 2428585 w 290153"/>
              <a:gd name="T73" fmla="*/ 1455438 h 290152"/>
              <a:gd name="T74" fmla="*/ 1575426 w 290153"/>
              <a:gd name="T75" fmla="*/ 604448 h 290152"/>
              <a:gd name="T76" fmla="*/ 1575426 w 290153"/>
              <a:gd name="T77" fmla="*/ 505478 h 290152"/>
              <a:gd name="T78" fmla="*/ 2523400 w 290153"/>
              <a:gd name="T79" fmla="*/ 1455438 h 290152"/>
              <a:gd name="T80" fmla="*/ 1575426 w 290153"/>
              <a:gd name="T81" fmla="*/ 2401417 h 290152"/>
              <a:gd name="T82" fmla="*/ 627462 w 290153"/>
              <a:gd name="T83" fmla="*/ 1455438 h 290152"/>
              <a:gd name="T84" fmla="*/ 1575426 w 290153"/>
              <a:gd name="T85" fmla="*/ 505478 h 290152"/>
              <a:gd name="T86" fmla="*/ 241380 w 290153"/>
              <a:gd name="T87" fmla="*/ 95110 h 290152"/>
              <a:gd name="T88" fmla="*/ 98922 w 290153"/>
              <a:gd name="T89" fmla="*/ 241695 h 290152"/>
              <a:gd name="T90" fmla="*/ 98922 w 290153"/>
              <a:gd name="T91" fmla="*/ 2944098 h 290152"/>
              <a:gd name="T92" fmla="*/ 241380 w 290153"/>
              <a:gd name="T93" fmla="*/ 3090715 h 290152"/>
              <a:gd name="T94" fmla="*/ 2940375 w 290153"/>
              <a:gd name="T95" fmla="*/ 3090715 h 290152"/>
              <a:gd name="T96" fmla="*/ 3086794 w 290153"/>
              <a:gd name="T97" fmla="*/ 2944098 h 290152"/>
              <a:gd name="T98" fmla="*/ 3086794 w 290153"/>
              <a:gd name="T99" fmla="*/ 241695 h 290152"/>
              <a:gd name="T100" fmla="*/ 2940375 w 290153"/>
              <a:gd name="T101" fmla="*/ 95110 h 290152"/>
              <a:gd name="T102" fmla="*/ 241380 w 290153"/>
              <a:gd name="T103" fmla="*/ 0 h 290152"/>
              <a:gd name="T104" fmla="*/ 2940375 w 290153"/>
              <a:gd name="T105" fmla="*/ 0 h 290152"/>
              <a:gd name="T106" fmla="*/ 3185727 w 290153"/>
              <a:gd name="T107" fmla="*/ 241695 h 290152"/>
              <a:gd name="T108" fmla="*/ 3185727 w 290153"/>
              <a:gd name="T109" fmla="*/ 2944098 h 290152"/>
              <a:gd name="T110" fmla="*/ 2940375 w 290153"/>
              <a:gd name="T111" fmla="*/ 3185801 h 290152"/>
              <a:gd name="T112" fmla="*/ 241380 w 290153"/>
              <a:gd name="T113" fmla="*/ 3185801 h 290152"/>
              <a:gd name="T114" fmla="*/ 0 w 290153"/>
              <a:gd name="T115" fmla="*/ 2944098 h 290152"/>
              <a:gd name="T116" fmla="*/ 0 w 290153"/>
              <a:gd name="T117" fmla="*/ 241695 h 290152"/>
              <a:gd name="T118" fmla="*/ 241380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1025">
            <a:extLst>
              <a:ext uri="{FF2B5EF4-FFF2-40B4-BE49-F238E27FC236}">
                <a16:creationId xmlns:a16="http://schemas.microsoft.com/office/drawing/2014/main" id="{C97157D7-7EB4-0C43-9BA0-57E9209FD2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5263" y="5341790"/>
            <a:ext cx="798184" cy="798184"/>
          </a:xfrm>
          <a:custGeom>
            <a:avLst/>
            <a:gdLst>
              <a:gd name="T0" fmla="*/ 1366856 w 288771"/>
              <a:gd name="T1" fmla="*/ 2346606 h 290202"/>
              <a:gd name="T2" fmla="*/ 1779912 w 288771"/>
              <a:gd name="T3" fmla="*/ 2346606 h 290202"/>
              <a:gd name="T4" fmla="*/ 1573376 w 288771"/>
              <a:gd name="T5" fmla="*/ 2061030 h 290202"/>
              <a:gd name="T6" fmla="*/ 1573376 w 288771"/>
              <a:gd name="T7" fmla="*/ 2632169 h 290202"/>
              <a:gd name="T8" fmla="*/ 1573376 w 288771"/>
              <a:gd name="T9" fmla="*/ 2061030 h 290202"/>
              <a:gd name="T10" fmla="*/ 2294411 w 288771"/>
              <a:gd name="T11" fmla="*/ 1738775 h 290202"/>
              <a:gd name="T12" fmla="*/ 2242826 w 288771"/>
              <a:gd name="T13" fmla="*/ 2101789 h 290202"/>
              <a:gd name="T14" fmla="*/ 2453023 w 288771"/>
              <a:gd name="T15" fmla="*/ 1761226 h 290202"/>
              <a:gd name="T16" fmla="*/ 2270606 w 288771"/>
              <a:gd name="T17" fmla="*/ 1652695 h 290202"/>
              <a:gd name="T18" fmla="*/ 2643396 w 288771"/>
              <a:gd name="T19" fmla="*/ 1854785 h 290202"/>
              <a:gd name="T20" fmla="*/ 2429205 w 288771"/>
              <a:gd name="T21" fmla="*/ 2210284 h 290202"/>
              <a:gd name="T22" fmla="*/ 2195255 w 288771"/>
              <a:gd name="T23" fmla="*/ 2180384 h 290202"/>
              <a:gd name="T24" fmla="*/ 2084189 w 288771"/>
              <a:gd name="T25" fmla="*/ 1787420 h 290202"/>
              <a:gd name="T26" fmla="*/ 2349906 w 288771"/>
              <a:gd name="T27" fmla="*/ 880961 h 290202"/>
              <a:gd name="T28" fmla="*/ 2167491 w 288771"/>
              <a:gd name="T29" fmla="*/ 1180355 h 290202"/>
              <a:gd name="T30" fmla="*/ 2453023 w 288771"/>
              <a:gd name="T31" fmla="*/ 1251455 h 290202"/>
              <a:gd name="T32" fmla="*/ 2349906 w 288771"/>
              <a:gd name="T33" fmla="*/ 880961 h 290202"/>
              <a:gd name="T34" fmla="*/ 626103 w 288771"/>
              <a:gd name="T35" fmla="*/ 980188 h 290202"/>
              <a:gd name="T36" fmla="*/ 700156 w 288771"/>
              <a:gd name="T37" fmla="*/ 1250894 h 290202"/>
              <a:gd name="T38" fmla="*/ 980947 w 288771"/>
              <a:gd name="T39" fmla="*/ 1179458 h 290202"/>
              <a:gd name="T40" fmla="*/ 805497 w 288771"/>
              <a:gd name="T41" fmla="*/ 878667 h 290202"/>
              <a:gd name="T42" fmla="*/ 2615631 w 288771"/>
              <a:gd name="T43" fmla="*/ 937096 h 290202"/>
              <a:gd name="T44" fmla="*/ 2504577 w 288771"/>
              <a:gd name="T45" fmla="*/ 1330034 h 290202"/>
              <a:gd name="T46" fmla="*/ 2270606 w 288771"/>
              <a:gd name="T47" fmla="*/ 1359984 h 290202"/>
              <a:gd name="T48" fmla="*/ 2052485 w 288771"/>
              <a:gd name="T49" fmla="*/ 1004472 h 290202"/>
              <a:gd name="T50" fmla="*/ 2429205 w 288771"/>
              <a:gd name="T51" fmla="*/ 798639 h 290202"/>
              <a:gd name="T52" fmla="*/ 953675 w 288771"/>
              <a:gd name="T53" fmla="*/ 826042 h 290202"/>
              <a:gd name="T54" fmla="*/ 883448 w 288771"/>
              <a:gd name="T55" fmla="*/ 1359934 h 290202"/>
              <a:gd name="T56" fmla="*/ 657266 w 288771"/>
              <a:gd name="T57" fmla="*/ 1329848 h 290202"/>
              <a:gd name="T58" fmla="*/ 727006 w 288771"/>
              <a:gd name="T59" fmla="*/ 797368 h 290202"/>
              <a:gd name="T60" fmla="*/ 1366856 w 288771"/>
              <a:gd name="T61" fmla="*/ 653059 h 290202"/>
              <a:gd name="T62" fmla="*/ 1779912 w 288771"/>
              <a:gd name="T63" fmla="*/ 653059 h 290202"/>
              <a:gd name="T64" fmla="*/ 1573376 w 288771"/>
              <a:gd name="T65" fmla="*/ 369328 h 290202"/>
              <a:gd name="T66" fmla="*/ 1573376 w 288771"/>
              <a:gd name="T67" fmla="*/ 940495 h 290202"/>
              <a:gd name="T68" fmla="*/ 1573376 w 288771"/>
              <a:gd name="T69" fmla="*/ 369328 h 290202"/>
              <a:gd name="T70" fmla="*/ 179895 w 288771"/>
              <a:gd name="T71" fmla="*/ 1031519 h 290202"/>
              <a:gd name="T72" fmla="*/ 168145 w 288771"/>
              <a:gd name="T73" fmla="*/ 1617571 h 290202"/>
              <a:gd name="T74" fmla="*/ 726569 w 288771"/>
              <a:gd name="T75" fmla="*/ 1595165 h 290202"/>
              <a:gd name="T76" fmla="*/ 1105300 w 288771"/>
              <a:gd name="T77" fmla="*/ 1763149 h 290202"/>
              <a:gd name="T78" fmla="*/ 824161 w 288771"/>
              <a:gd name="T79" fmla="*/ 2449998 h 290202"/>
              <a:gd name="T80" fmla="*/ 886666 w 288771"/>
              <a:gd name="T81" fmla="*/ 2748603 h 290202"/>
              <a:gd name="T82" fmla="*/ 2964010 w 288771"/>
              <a:gd name="T83" fmla="*/ 1960998 h 290202"/>
              <a:gd name="T84" fmla="*/ 1831613 w 288771"/>
              <a:gd name="T85" fmla="*/ 113243 h 290202"/>
              <a:gd name="T86" fmla="*/ 2924967 w 288771"/>
              <a:gd name="T87" fmla="*/ 740352 h 290202"/>
              <a:gd name="T88" fmla="*/ 1566086 w 288771"/>
              <a:gd name="T89" fmla="*/ 3002447 h 290202"/>
              <a:gd name="T90" fmla="*/ 839774 w 288771"/>
              <a:gd name="T91" fmla="*/ 2830729 h 290202"/>
              <a:gd name="T92" fmla="*/ 749986 w 288771"/>
              <a:gd name="T93" fmla="*/ 2393998 h 290202"/>
              <a:gd name="T94" fmla="*/ 1023292 w 288771"/>
              <a:gd name="T95" fmla="*/ 1807934 h 290202"/>
              <a:gd name="T96" fmla="*/ 351674 w 288771"/>
              <a:gd name="T97" fmla="*/ 1748219 h 290202"/>
              <a:gd name="T98" fmla="*/ 263 w 288771"/>
              <a:gd name="T99" fmla="*/ 1460792 h 290202"/>
              <a:gd name="T100" fmla="*/ 1847246 w 288771"/>
              <a:gd name="T101" fmla="*/ 23663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06">
            <a:extLst>
              <a:ext uri="{FF2B5EF4-FFF2-40B4-BE49-F238E27FC236}">
                <a16:creationId xmlns:a16="http://schemas.microsoft.com/office/drawing/2014/main" id="{DE954F3F-20B5-2147-9E9A-5BD326121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54344" y="7479619"/>
            <a:ext cx="803020" cy="737714"/>
          </a:xfrm>
          <a:custGeom>
            <a:avLst/>
            <a:gdLst>
              <a:gd name="T0" fmla="*/ 2147483646 w 805"/>
              <a:gd name="T1" fmla="*/ 2147483646 h 740"/>
              <a:gd name="T2" fmla="*/ 2147483646 w 805"/>
              <a:gd name="T3" fmla="*/ 2147483646 h 740"/>
              <a:gd name="T4" fmla="*/ 2147483646 w 805"/>
              <a:gd name="T5" fmla="*/ 2147483646 h 740"/>
              <a:gd name="T6" fmla="*/ 2147483646 w 805"/>
              <a:gd name="T7" fmla="*/ 2147483646 h 740"/>
              <a:gd name="T8" fmla="*/ 2147483646 w 805"/>
              <a:gd name="T9" fmla="*/ 2147483646 h 740"/>
              <a:gd name="T10" fmla="*/ 2147483646 w 805"/>
              <a:gd name="T11" fmla="*/ 2147483646 h 740"/>
              <a:gd name="T12" fmla="*/ 2147483646 w 805"/>
              <a:gd name="T13" fmla="*/ 2147483646 h 740"/>
              <a:gd name="T14" fmla="*/ 2147483646 w 805"/>
              <a:gd name="T15" fmla="*/ 2147483646 h 740"/>
              <a:gd name="T16" fmla="*/ 2147483646 w 805"/>
              <a:gd name="T17" fmla="*/ 2147483646 h 740"/>
              <a:gd name="T18" fmla="*/ 2147483646 w 805"/>
              <a:gd name="T19" fmla="*/ 2147483646 h 740"/>
              <a:gd name="T20" fmla="*/ 2147483646 w 805"/>
              <a:gd name="T21" fmla="*/ 2147483646 h 740"/>
              <a:gd name="T22" fmla="*/ 2147483646 w 805"/>
              <a:gd name="T23" fmla="*/ 2147483646 h 740"/>
              <a:gd name="T24" fmla="*/ 2147483646 w 805"/>
              <a:gd name="T25" fmla="*/ 2147483646 h 740"/>
              <a:gd name="T26" fmla="*/ 2147483646 w 805"/>
              <a:gd name="T27" fmla="*/ 2147483646 h 740"/>
              <a:gd name="T28" fmla="*/ 2147483646 w 805"/>
              <a:gd name="T29" fmla="*/ 2147483646 h 740"/>
              <a:gd name="T30" fmla="*/ 2147483646 w 805"/>
              <a:gd name="T31" fmla="*/ 2147483646 h 740"/>
              <a:gd name="T32" fmla="*/ 2147483646 w 805"/>
              <a:gd name="T33" fmla="*/ 2147483646 h 740"/>
              <a:gd name="T34" fmla="*/ 2147483646 w 805"/>
              <a:gd name="T35" fmla="*/ 2147483646 h 740"/>
              <a:gd name="T36" fmla="*/ 2147483646 w 805"/>
              <a:gd name="T37" fmla="*/ 2147483646 h 740"/>
              <a:gd name="T38" fmla="*/ 2147483646 w 805"/>
              <a:gd name="T39" fmla="*/ 2147483646 h 740"/>
              <a:gd name="T40" fmla="*/ 2147483646 w 805"/>
              <a:gd name="T41" fmla="*/ 2147483646 h 740"/>
              <a:gd name="T42" fmla="*/ 2147483646 w 805"/>
              <a:gd name="T43" fmla="*/ 2147483646 h 740"/>
              <a:gd name="T44" fmla="*/ 2147483646 w 805"/>
              <a:gd name="T45" fmla="*/ 2147483646 h 740"/>
              <a:gd name="T46" fmla="*/ 2147483646 w 805"/>
              <a:gd name="T47" fmla="*/ 2147483646 h 740"/>
              <a:gd name="T48" fmla="*/ 2147483646 w 805"/>
              <a:gd name="T49" fmla="*/ 2147483646 h 740"/>
              <a:gd name="T50" fmla="*/ 2147483646 w 805"/>
              <a:gd name="T51" fmla="*/ 2147483646 h 740"/>
              <a:gd name="T52" fmla="*/ 2147483646 w 805"/>
              <a:gd name="T53" fmla="*/ 2147483646 h 740"/>
              <a:gd name="T54" fmla="*/ 2147483646 w 805"/>
              <a:gd name="T55" fmla="*/ 2147483646 h 740"/>
              <a:gd name="T56" fmla="*/ 2147483646 w 805"/>
              <a:gd name="T57" fmla="*/ 2147483646 h 740"/>
              <a:gd name="T58" fmla="*/ 2147483646 w 805"/>
              <a:gd name="T59" fmla="*/ 2147483646 h 740"/>
              <a:gd name="T60" fmla="*/ 2147483646 w 805"/>
              <a:gd name="T61" fmla="*/ 2147483646 h 740"/>
              <a:gd name="T62" fmla="*/ 2147483646 w 805"/>
              <a:gd name="T63" fmla="*/ 2147483646 h 740"/>
              <a:gd name="T64" fmla="*/ 2147483646 w 805"/>
              <a:gd name="T65" fmla="*/ 2147483646 h 740"/>
              <a:gd name="T66" fmla="*/ 2147483646 w 805"/>
              <a:gd name="T67" fmla="*/ 0 h 740"/>
              <a:gd name="T68" fmla="*/ 2147483646 w 805"/>
              <a:gd name="T69" fmla="*/ 0 h 740"/>
              <a:gd name="T70" fmla="*/ 2147483646 w 805"/>
              <a:gd name="T71" fmla="*/ 0 h 740"/>
              <a:gd name="T72" fmla="*/ 2147483646 w 805"/>
              <a:gd name="T73" fmla="*/ 2147483646 h 740"/>
              <a:gd name="T74" fmla="*/ 2147483646 w 805"/>
              <a:gd name="T75" fmla="*/ 2147483646 h 740"/>
              <a:gd name="T76" fmla="*/ 2147483646 w 805"/>
              <a:gd name="T77" fmla="*/ 2147483646 h 740"/>
              <a:gd name="T78" fmla="*/ 2147483646 w 805"/>
              <a:gd name="T79" fmla="*/ 2147483646 h 740"/>
              <a:gd name="T80" fmla="*/ 0 w 805"/>
              <a:gd name="T81" fmla="*/ 2147483646 h 740"/>
              <a:gd name="T82" fmla="*/ 0 w 805"/>
              <a:gd name="T83" fmla="*/ 2147483646 h 740"/>
              <a:gd name="T84" fmla="*/ 2147483646 w 805"/>
              <a:gd name="T85" fmla="*/ 2147483646 h 740"/>
              <a:gd name="T86" fmla="*/ 2147483646 w 805"/>
              <a:gd name="T87" fmla="*/ 2147483646 h 740"/>
              <a:gd name="T88" fmla="*/ 2147483646 w 805"/>
              <a:gd name="T89" fmla="*/ 2147483646 h 740"/>
              <a:gd name="T90" fmla="*/ 2147483646 w 805"/>
              <a:gd name="T91" fmla="*/ 2147483646 h 740"/>
              <a:gd name="T92" fmla="*/ 2147483646 w 805"/>
              <a:gd name="T93" fmla="*/ 2147483646 h 740"/>
              <a:gd name="T94" fmla="*/ 2147483646 w 805"/>
              <a:gd name="T95" fmla="*/ 2147483646 h 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740">
                <a:moveTo>
                  <a:pt x="109" y="715"/>
                </a:moveTo>
                <a:lnTo>
                  <a:pt x="158" y="564"/>
                </a:lnTo>
                <a:lnTo>
                  <a:pt x="646" y="564"/>
                </a:lnTo>
                <a:lnTo>
                  <a:pt x="693" y="715"/>
                </a:lnTo>
                <a:lnTo>
                  <a:pt x="109" y="715"/>
                </a:lnTo>
                <a:close/>
                <a:moveTo>
                  <a:pt x="318" y="61"/>
                </a:moveTo>
                <a:lnTo>
                  <a:pt x="318" y="61"/>
                </a:lnTo>
                <a:cubicBezTo>
                  <a:pt x="324" y="39"/>
                  <a:pt x="345" y="25"/>
                  <a:pt x="368" y="25"/>
                </a:cubicBezTo>
                <a:lnTo>
                  <a:pt x="435" y="25"/>
                </a:lnTo>
                <a:cubicBezTo>
                  <a:pt x="458" y="25"/>
                  <a:pt x="478" y="39"/>
                  <a:pt x="485" y="61"/>
                </a:cubicBezTo>
                <a:lnTo>
                  <a:pt x="522" y="176"/>
                </a:lnTo>
                <a:lnTo>
                  <a:pt x="281" y="176"/>
                </a:lnTo>
                <a:lnTo>
                  <a:pt x="318" y="61"/>
                </a:lnTo>
                <a:close/>
                <a:moveTo>
                  <a:pt x="273" y="200"/>
                </a:moveTo>
                <a:lnTo>
                  <a:pt x="530" y="200"/>
                </a:lnTo>
                <a:lnTo>
                  <a:pt x="552" y="270"/>
                </a:lnTo>
                <a:lnTo>
                  <a:pt x="251" y="270"/>
                </a:lnTo>
                <a:lnTo>
                  <a:pt x="273" y="200"/>
                </a:lnTo>
                <a:close/>
                <a:moveTo>
                  <a:pt x="243" y="294"/>
                </a:moveTo>
                <a:lnTo>
                  <a:pt x="559" y="294"/>
                </a:lnTo>
                <a:lnTo>
                  <a:pt x="607" y="445"/>
                </a:lnTo>
                <a:lnTo>
                  <a:pt x="195" y="445"/>
                </a:lnTo>
                <a:lnTo>
                  <a:pt x="243" y="294"/>
                </a:lnTo>
                <a:close/>
                <a:moveTo>
                  <a:pt x="188" y="470"/>
                </a:moveTo>
                <a:lnTo>
                  <a:pt x="616" y="470"/>
                </a:lnTo>
                <a:lnTo>
                  <a:pt x="637" y="540"/>
                </a:lnTo>
                <a:lnTo>
                  <a:pt x="165" y="540"/>
                </a:lnTo>
                <a:lnTo>
                  <a:pt x="188" y="470"/>
                </a:lnTo>
                <a:close/>
                <a:moveTo>
                  <a:pt x="791" y="715"/>
                </a:moveTo>
                <a:lnTo>
                  <a:pt x="719" y="715"/>
                </a:lnTo>
                <a:lnTo>
                  <a:pt x="509" y="54"/>
                </a:lnTo>
                <a:cubicBezTo>
                  <a:pt x="498" y="22"/>
                  <a:pt x="469" y="0"/>
                  <a:pt x="435" y="0"/>
                </a:cubicBezTo>
                <a:lnTo>
                  <a:pt x="368" y="0"/>
                </a:lnTo>
                <a:cubicBezTo>
                  <a:pt x="334" y="0"/>
                  <a:pt x="304" y="22"/>
                  <a:pt x="294" y="54"/>
                </a:cubicBezTo>
                <a:lnTo>
                  <a:pt x="84" y="715"/>
                </a:lnTo>
                <a:lnTo>
                  <a:pt x="11" y="715"/>
                </a:lnTo>
                <a:cubicBezTo>
                  <a:pt x="5" y="715"/>
                  <a:pt x="0" y="721"/>
                  <a:pt x="0" y="727"/>
                </a:cubicBezTo>
                <a:cubicBezTo>
                  <a:pt x="0" y="734"/>
                  <a:pt x="5" y="739"/>
                  <a:pt x="11" y="739"/>
                </a:cubicBezTo>
                <a:lnTo>
                  <a:pt x="791" y="739"/>
                </a:lnTo>
                <a:cubicBezTo>
                  <a:pt x="798" y="739"/>
                  <a:pt x="804" y="734"/>
                  <a:pt x="804" y="727"/>
                </a:cubicBezTo>
                <a:cubicBezTo>
                  <a:pt x="804" y="721"/>
                  <a:pt x="798" y="715"/>
                  <a:pt x="79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030">
            <a:extLst>
              <a:ext uri="{FF2B5EF4-FFF2-40B4-BE49-F238E27FC236}">
                <a16:creationId xmlns:a16="http://schemas.microsoft.com/office/drawing/2014/main" id="{07FF5AE7-EEC0-914E-BF29-16A0D140E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5642" y="9555110"/>
            <a:ext cx="803020" cy="803020"/>
          </a:xfrm>
          <a:custGeom>
            <a:avLst/>
            <a:gdLst>
              <a:gd name="T0" fmla="*/ 2469511 w 289924"/>
              <a:gd name="T1" fmla="*/ 2413849 h 289791"/>
              <a:gd name="T2" fmla="*/ 2728664 w 289924"/>
              <a:gd name="T3" fmla="*/ 2286741 h 289791"/>
              <a:gd name="T4" fmla="*/ 2728664 w 289924"/>
              <a:gd name="T5" fmla="*/ 2743548 h 289791"/>
              <a:gd name="T6" fmla="*/ 2469511 w 289924"/>
              <a:gd name="T7" fmla="*/ 2548906 h 289791"/>
              <a:gd name="T8" fmla="*/ 2210362 w 289924"/>
              <a:gd name="T9" fmla="*/ 2743548 h 289791"/>
              <a:gd name="T10" fmla="*/ 2210362 w 289924"/>
              <a:gd name="T11" fmla="*/ 2286741 h 289791"/>
              <a:gd name="T12" fmla="*/ 1433914 w 289924"/>
              <a:gd name="T13" fmla="*/ 2148899 h 289791"/>
              <a:gd name="T14" fmla="*/ 753421 w 289924"/>
              <a:gd name="T15" fmla="*/ 2882791 h 289791"/>
              <a:gd name="T16" fmla="*/ 315671 w 289924"/>
              <a:gd name="T17" fmla="*/ 2389511 h 289791"/>
              <a:gd name="T18" fmla="*/ 1362278 w 289924"/>
              <a:gd name="T19" fmla="*/ 2148899 h 289791"/>
              <a:gd name="T20" fmla="*/ 2476230 w 289924"/>
              <a:gd name="T21" fmla="*/ 3117490 h 289791"/>
              <a:gd name="T22" fmla="*/ 3088372 w 289924"/>
              <a:gd name="T23" fmla="*/ 3105463 h 289791"/>
              <a:gd name="T24" fmla="*/ 3108381 w 289924"/>
              <a:gd name="T25" fmla="*/ 2488195 h 289791"/>
              <a:gd name="T26" fmla="*/ 3204397 w 289924"/>
              <a:gd name="T27" fmla="*/ 2488195 h 289791"/>
              <a:gd name="T28" fmla="*/ 3188385 w 289924"/>
              <a:gd name="T29" fmla="*/ 3201652 h 289791"/>
              <a:gd name="T30" fmla="*/ 2796299 w 289924"/>
              <a:gd name="T31" fmla="*/ 3137529 h 289791"/>
              <a:gd name="T32" fmla="*/ 2476230 w 289924"/>
              <a:gd name="T33" fmla="*/ 1758688 h 289791"/>
              <a:gd name="T34" fmla="*/ 1226380 w 289924"/>
              <a:gd name="T35" fmla="*/ 2027247 h 289791"/>
              <a:gd name="T36" fmla="*/ 97259 w 289924"/>
              <a:gd name="T37" fmla="*/ 2488195 h 289791"/>
              <a:gd name="T38" fmla="*/ 113220 w 289924"/>
              <a:gd name="T39" fmla="*/ 3105463 h 289791"/>
              <a:gd name="T40" fmla="*/ 723666 w 289924"/>
              <a:gd name="T41" fmla="*/ 3117490 h 289791"/>
              <a:gd name="T42" fmla="*/ 1441841 w 289924"/>
              <a:gd name="T43" fmla="*/ 2584395 h 289791"/>
              <a:gd name="T44" fmla="*/ 57380 w 289924"/>
              <a:gd name="T45" fmla="*/ 3213677 h 289791"/>
              <a:gd name="T46" fmla="*/ 1471 w 289924"/>
              <a:gd name="T47" fmla="*/ 3153554 h 289791"/>
              <a:gd name="T48" fmla="*/ 723666 w 289924"/>
              <a:gd name="T49" fmla="*/ 1758688 h 289791"/>
              <a:gd name="T50" fmla="*/ 2469511 w 289924"/>
              <a:gd name="T51" fmla="*/ 652691 h 289791"/>
              <a:gd name="T52" fmla="*/ 2728664 w 289924"/>
              <a:gd name="T53" fmla="*/ 524669 h 289791"/>
              <a:gd name="T54" fmla="*/ 2728664 w 289924"/>
              <a:gd name="T55" fmla="*/ 984727 h 289791"/>
              <a:gd name="T56" fmla="*/ 2469511 w 289924"/>
              <a:gd name="T57" fmla="*/ 788708 h 289791"/>
              <a:gd name="T58" fmla="*/ 2210362 w 289924"/>
              <a:gd name="T59" fmla="*/ 984727 h 289791"/>
              <a:gd name="T60" fmla="*/ 2210362 w 289924"/>
              <a:gd name="T61" fmla="*/ 524669 h 289791"/>
              <a:gd name="T62" fmla="*/ 519173 w 289924"/>
              <a:gd name="T63" fmla="*/ 456673 h 289791"/>
              <a:gd name="T64" fmla="*/ 973897 w 289924"/>
              <a:gd name="T65" fmla="*/ 456673 h 289791"/>
              <a:gd name="T66" fmla="*/ 973897 w 289924"/>
              <a:gd name="T67" fmla="*/ 916708 h 289791"/>
              <a:gd name="T68" fmla="*/ 910623 w 289924"/>
              <a:gd name="T69" fmla="*/ 984727 h 289791"/>
              <a:gd name="T70" fmla="*/ 487544 w 289924"/>
              <a:gd name="T71" fmla="*/ 996714 h 289791"/>
              <a:gd name="T72" fmla="*/ 645707 w 289924"/>
              <a:gd name="T73" fmla="*/ 720688 h 289791"/>
              <a:gd name="T74" fmla="*/ 2476230 w 289924"/>
              <a:gd name="T75" fmla="*/ 99941 h 289791"/>
              <a:gd name="T76" fmla="*/ 3108381 w 289924"/>
              <a:gd name="T77" fmla="*/ 727503 h 289791"/>
              <a:gd name="T78" fmla="*/ 3088372 w 289924"/>
              <a:gd name="T79" fmla="*/ 111908 h 289791"/>
              <a:gd name="T80" fmla="*/ 2476230 w 289924"/>
              <a:gd name="T81" fmla="*/ 99941 h 289791"/>
              <a:gd name="T82" fmla="*/ 404468 w 289924"/>
              <a:gd name="T83" fmla="*/ 175887 h 289791"/>
              <a:gd name="T84" fmla="*/ 169049 w 289924"/>
              <a:gd name="T85" fmla="*/ 435701 h 289791"/>
              <a:gd name="T86" fmla="*/ 1350069 w 289924"/>
              <a:gd name="T87" fmla="*/ 727503 h 289791"/>
              <a:gd name="T88" fmla="*/ 2796299 w 289924"/>
              <a:gd name="T89" fmla="*/ 75939 h 289791"/>
              <a:gd name="T90" fmla="*/ 3204397 w 289924"/>
              <a:gd name="T91" fmla="*/ 59952 h 289791"/>
              <a:gd name="T92" fmla="*/ 2476230 w 289924"/>
              <a:gd name="T93" fmla="*/ 1455031 h 289791"/>
              <a:gd name="T94" fmla="*/ 723666 w 289924"/>
              <a:gd name="T95" fmla="*/ 0 h 289791"/>
              <a:gd name="T96" fmla="*/ 1471 w 289924"/>
              <a:gd name="T97" fmla="*/ 727503 h 289791"/>
              <a:gd name="T98" fmla="*/ 13434 w 289924"/>
              <a:gd name="T99" fmla="*/ 16012 h 289791"/>
              <a:gd name="T100" fmla="*/ 723666 w 289924"/>
              <a:gd name="T101" fmla="*/ 0 h 2897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9924" h="289791">
                <a:moveTo>
                  <a:pt x="199987" y="199866"/>
                </a:moveTo>
                <a:cubicBezTo>
                  <a:pt x="201764" y="198077"/>
                  <a:pt x="204606" y="198077"/>
                  <a:pt x="206027" y="199866"/>
                </a:cubicBezTo>
                <a:lnTo>
                  <a:pt x="223434" y="217396"/>
                </a:lnTo>
                <a:lnTo>
                  <a:pt x="240841" y="199866"/>
                </a:lnTo>
                <a:cubicBezTo>
                  <a:pt x="242617" y="198077"/>
                  <a:pt x="245104" y="198077"/>
                  <a:pt x="246880" y="199866"/>
                </a:cubicBezTo>
                <a:cubicBezTo>
                  <a:pt x="248656" y="201655"/>
                  <a:pt x="248656" y="204159"/>
                  <a:pt x="246880" y="205948"/>
                </a:cubicBezTo>
                <a:lnTo>
                  <a:pt x="229473" y="223477"/>
                </a:lnTo>
                <a:lnTo>
                  <a:pt x="246880" y="241007"/>
                </a:lnTo>
                <a:cubicBezTo>
                  <a:pt x="248656" y="242438"/>
                  <a:pt x="248656" y="245300"/>
                  <a:pt x="246880" y="247089"/>
                </a:cubicBezTo>
                <a:cubicBezTo>
                  <a:pt x="246169" y="247804"/>
                  <a:pt x="245104" y="248520"/>
                  <a:pt x="244038" y="248520"/>
                </a:cubicBezTo>
                <a:cubicBezTo>
                  <a:pt x="242617" y="248520"/>
                  <a:pt x="241551" y="247804"/>
                  <a:pt x="240841" y="247089"/>
                </a:cubicBezTo>
                <a:lnTo>
                  <a:pt x="223434" y="229559"/>
                </a:lnTo>
                <a:lnTo>
                  <a:pt x="206027" y="247089"/>
                </a:lnTo>
                <a:cubicBezTo>
                  <a:pt x="205316" y="247804"/>
                  <a:pt x="204250" y="248520"/>
                  <a:pt x="203185" y="248520"/>
                </a:cubicBezTo>
                <a:cubicBezTo>
                  <a:pt x="202119" y="248520"/>
                  <a:pt x="201053" y="247804"/>
                  <a:pt x="199987" y="247089"/>
                </a:cubicBezTo>
                <a:cubicBezTo>
                  <a:pt x="198211" y="245300"/>
                  <a:pt x="198211" y="242438"/>
                  <a:pt x="199987" y="241007"/>
                </a:cubicBezTo>
                <a:lnTo>
                  <a:pt x="217394" y="223477"/>
                </a:lnTo>
                <a:lnTo>
                  <a:pt x="199987" y="205948"/>
                </a:lnTo>
                <a:cubicBezTo>
                  <a:pt x="198211" y="204159"/>
                  <a:pt x="198211" y="201655"/>
                  <a:pt x="199987" y="199866"/>
                </a:cubicBezTo>
                <a:close/>
                <a:moveTo>
                  <a:pt x="123255" y="193533"/>
                </a:moveTo>
                <a:cubicBezTo>
                  <a:pt x="125055" y="191727"/>
                  <a:pt x="127936" y="191727"/>
                  <a:pt x="129736" y="193533"/>
                </a:cubicBezTo>
                <a:cubicBezTo>
                  <a:pt x="131176" y="195339"/>
                  <a:pt x="131176" y="197867"/>
                  <a:pt x="129736" y="199673"/>
                </a:cubicBezTo>
                <a:lnTo>
                  <a:pt x="71048" y="258184"/>
                </a:lnTo>
                <a:cubicBezTo>
                  <a:pt x="70327" y="258907"/>
                  <a:pt x="69247" y="259629"/>
                  <a:pt x="68167" y="259629"/>
                </a:cubicBezTo>
                <a:cubicBezTo>
                  <a:pt x="67087" y="259629"/>
                  <a:pt x="65647" y="258907"/>
                  <a:pt x="64927" y="258184"/>
                </a:cubicBezTo>
                <a:lnTo>
                  <a:pt x="28561" y="221705"/>
                </a:lnTo>
                <a:cubicBezTo>
                  <a:pt x="26761" y="219899"/>
                  <a:pt x="26761" y="217010"/>
                  <a:pt x="28561" y="215204"/>
                </a:cubicBezTo>
                <a:cubicBezTo>
                  <a:pt x="30001" y="213759"/>
                  <a:pt x="32882" y="213759"/>
                  <a:pt x="34682" y="215204"/>
                </a:cubicBezTo>
                <a:lnTo>
                  <a:pt x="68167" y="248794"/>
                </a:lnTo>
                <a:lnTo>
                  <a:pt x="123255" y="193533"/>
                </a:lnTo>
                <a:close/>
                <a:moveTo>
                  <a:pt x="224043" y="167054"/>
                </a:moveTo>
                <a:cubicBezTo>
                  <a:pt x="192551" y="167054"/>
                  <a:pt x="167212" y="192684"/>
                  <a:pt x="167212" y="224091"/>
                </a:cubicBezTo>
                <a:cubicBezTo>
                  <a:pt x="167212" y="255497"/>
                  <a:pt x="192551" y="280766"/>
                  <a:pt x="224043" y="280766"/>
                </a:cubicBezTo>
                <a:cubicBezTo>
                  <a:pt x="233093" y="280766"/>
                  <a:pt x="241780" y="278601"/>
                  <a:pt x="250468" y="274269"/>
                </a:cubicBezTo>
                <a:cubicBezTo>
                  <a:pt x="251192" y="273547"/>
                  <a:pt x="252278" y="273547"/>
                  <a:pt x="253364" y="273908"/>
                </a:cubicBezTo>
                <a:lnTo>
                  <a:pt x="279427" y="279683"/>
                </a:lnTo>
                <a:lnTo>
                  <a:pt x="273997" y="253331"/>
                </a:lnTo>
                <a:cubicBezTo>
                  <a:pt x="273997" y="252248"/>
                  <a:pt x="273997" y="251165"/>
                  <a:pt x="274359" y="250443"/>
                </a:cubicBezTo>
                <a:cubicBezTo>
                  <a:pt x="278703" y="241779"/>
                  <a:pt x="281237" y="233116"/>
                  <a:pt x="281237" y="224091"/>
                </a:cubicBezTo>
                <a:cubicBezTo>
                  <a:pt x="281237" y="192684"/>
                  <a:pt x="255536" y="167054"/>
                  <a:pt x="224043" y="167054"/>
                </a:cubicBezTo>
                <a:close/>
                <a:moveTo>
                  <a:pt x="224043" y="158390"/>
                </a:moveTo>
                <a:cubicBezTo>
                  <a:pt x="260242" y="158390"/>
                  <a:pt x="289924" y="187992"/>
                  <a:pt x="289924" y="224091"/>
                </a:cubicBezTo>
                <a:cubicBezTo>
                  <a:pt x="289924" y="233838"/>
                  <a:pt x="287390" y="243584"/>
                  <a:pt x="283047" y="252970"/>
                </a:cubicBezTo>
                <a:lnTo>
                  <a:pt x="289924" y="284015"/>
                </a:lnTo>
                <a:cubicBezTo>
                  <a:pt x="289924" y="285820"/>
                  <a:pt x="289562" y="287264"/>
                  <a:pt x="288476" y="288347"/>
                </a:cubicBezTo>
                <a:cubicBezTo>
                  <a:pt x="287752" y="289069"/>
                  <a:pt x="286666" y="289791"/>
                  <a:pt x="285580" y="289791"/>
                </a:cubicBezTo>
                <a:cubicBezTo>
                  <a:pt x="285218" y="289791"/>
                  <a:pt x="284856" y="289430"/>
                  <a:pt x="284495" y="289430"/>
                </a:cubicBezTo>
                <a:lnTo>
                  <a:pt x="253002" y="282571"/>
                </a:lnTo>
                <a:cubicBezTo>
                  <a:pt x="243952" y="287264"/>
                  <a:pt x="234179" y="289791"/>
                  <a:pt x="224043" y="289791"/>
                </a:cubicBezTo>
                <a:cubicBezTo>
                  <a:pt x="187845" y="289791"/>
                  <a:pt x="158524" y="260190"/>
                  <a:pt x="158524" y="224091"/>
                </a:cubicBezTo>
                <a:cubicBezTo>
                  <a:pt x="158524" y="187992"/>
                  <a:pt x="187845" y="158390"/>
                  <a:pt x="224043" y="158390"/>
                </a:cubicBezTo>
                <a:close/>
                <a:moveTo>
                  <a:pt x="65475" y="158390"/>
                </a:moveTo>
                <a:cubicBezTo>
                  <a:pt x="82441" y="158390"/>
                  <a:pt x="98686" y="164888"/>
                  <a:pt x="110599" y="176440"/>
                </a:cubicBezTo>
                <a:cubicBezTo>
                  <a:pt x="112765" y="178245"/>
                  <a:pt x="112765" y="180772"/>
                  <a:pt x="110960" y="182577"/>
                </a:cubicBezTo>
                <a:cubicBezTo>
                  <a:pt x="109155" y="184382"/>
                  <a:pt x="106267" y="184382"/>
                  <a:pt x="104823" y="182938"/>
                </a:cubicBezTo>
                <a:cubicBezTo>
                  <a:pt x="93993" y="172830"/>
                  <a:pt x="80275" y="167054"/>
                  <a:pt x="65475" y="167054"/>
                </a:cubicBezTo>
                <a:cubicBezTo>
                  <a:pt x="34429" y="167054"/>
                  <a:pt x="8799" y="192684"/>
                  <a:pt x="8799" y="224091"/>
                </a:cubicBezTo>
                <a:cubicBezTo>
                  <a:pt x="8799" y="233116"/>
                  <a:pt x="10964" y="241779"/>
                  <a:pt x="15296" y="250443"/>
                </a:cubicBezTo>
                <a:cubicBezTo>
                  <a:pt x="15657" y="251165"/>
                  <a:pt x="16018" y="252248"/>
                  <a:pt x="15657" y="253331"/>
                </a:cubicBezTo>
                <a:lnTo>
                  <a:pt x="10243" y="279683"/>
                </a:lnTo>
                <a:lnTo>
                  <a:pt x="36595" y="273908"/>
                </a:lnTo>
                <a:cubicBezTo>
                  <a:pt x="37317" y="273547"/>
                  <a:pt x="38400" y="273547"/>
                  <a:pt x="39483" y="274269"/>
                </a:cubicBezTo>
                <a:cubicBezTo>
                  <a:pt x="47786" y="278601"/>
                  <a:pt x="56450" y="280766"/>
                  <a:pt x="65475" y="280766"/>
                </a:cubicBezTo>
                <a:cubicBezTo>
                  <a:pt x="93993" y="280766"/>
                  <a:pt x="118180" y="259468"/>
                  <a:pt x="121789" y="231672"/>
                </a:cubicBezTo>
                <a:cubicBezTo>
                  <a:pt x="122150" y="229145"/>
                  <a:pt x="124316" y="227701"/>
                  <a:pt x="126843" y="227701"/>
                </a:cubicBezTo>
                <a:cubicBezTo>
                  <a:pt x="129370" y="228062"/>
                  <a:pt x="131175" y="230228"/>
                  <a:pt x="130453" y="232755"/>
                </a:cubicBezTo>
                <a:cubicBezTo>
                  <a:pt x="126121" y="265244"/>
                  <a:pt x="98325" y="289791"/>
                  <a:pt x="65475" y="289791"/>
                </a:cubicBezTo>
                <a:cubicBezTo>
                  <a:pt x="55367" y="289791"/>
                  <a:pt x="45981" y="287264"/>
                  <a:pt x="36595" y="282571"/>
                </a:cubicBezTo>
                <a:lnTo>
                  <a:pt x="5189" y="289430"/>
                </a:lnTo>
                <a:lnTo>
                  <a:pt x="4467" y="289791"/>
                </a:lnTo>
                <a:cubicBezTo>
                  <a:pt x="3023" y="289791"/>
                  <a:pt x="1940" y="289069"/>
                  <a:pt x="1218" y="288347"/>
                </a:cubicBezTo>
                <a:cubicBezTo>
                  <a:pt x="135" y="287264"/>
                  <a:pt x="-226" y="285820"/>
                  <a:pt x="135" y="284015"/>
                </a:cubicBezTo>
                <a:lnTo>
                  <a:pt x="6994" y="252970"/>
                </a:lnTo>
                <a:cubicBezTo>
                  <a:pt x="2301" y="243584"/>
                  <a:pt x="135" y="233838"/>
                  <a:pt x="135" y="224091"/>
                </a:cubicBezTo>
                <a:cubicBezTo>
                  <a:pt x="135" y="187992"/>
                  <a:pt x="29375" y="158390"/>
                  <a:pt x="65475" y="158390"/>
                </a:cubicBezTo>
                <a:close/>
                <a:moveTo>
                  <a:pt x="199987" y="41129"/>
                </a:moveTo>
                <a:cubicBezTo>
                  <a:pt x="201764" y="39327"/>
                  <a:pt x="204606" y="39327"/>
                  <a:pt x="206027" y="41129"/>
                </a:cubicBezTo>
                <a:lnTo>
                  <a:pt x="223434" y="58783"/>
                </a:lnTo>
                <a:lnTo>
                  <a:pt x="240841" y="41129"/>
                </a:lnTo>
                <a:cubicBezTo>
                  <a:pt x="242617" y="39327"/>
                  <a:pt x="245104" y="39327"/>
                  <a:pt x="246880" y="41129"/>
                </a:cubicBezTo>
                <a:cubicBezTo>
                  <a:pt x="248656" y="42570"/>
                  <a:pt x="248656" y="45452"/>
                  <a:pt x="246880" y="47253"/>
                </a:cubicBezTo>
                <a:lnTo>
                  <a:pt x="229473" y="64907"/>
                </a:lnTo>
                <a:lnTo>
                  <a:pt x="246880" y="82561"/>
                </a:lnTo>
                <a:cubicBezTo>
                  <a:pt x="248656" y="84363"/>
                  <a:pt x="248656" y="86885"/>
                  <a:pt x="246880" y="88686"/>
                </a:cubicBezTo>
                <a:cubicBezTo>
                  <a:pt x="246169" y="89407"/>
                  <a:pt x="245104" y="89767"/>
                  <a:pt x="244038" y="89767"/>
                </a:cubicBezTo>
                <a:cubicBezTo>
                  <a:pt x="242617" y="89767"/>
                  <a:pt x="241551" y="89407"/>
                  <a:pt x="240841" y="88686"/>
                </a:cubicBezTo>
                <a:lnTo>
                  <a:pt x="223434" y="71032"/>
                </a:lnTo>
                <a:lnTo>
                  <a:pt x="206027" y="88686"/>
                </a:lnTo>
                <a:cubicBezTo>
                  <a:pt x="205316" y="89407"/>
                  <a:pt x="204250" y="89767"/>
                  <a:pt x="203185" y="89767"/>
                </a:cubicBezTo>
                <a:cubicBezTo>
                  <a:pt x="202119" y="89767"/>
                  <a:pt x="201053" y="89407"/>
                  <a:pt x="199987" y="88686"/>
                </a:cubicBezTo>
                <a:cubicBezTo>
                  <a:pt x="198211" y="86885"/>
                  <a:pt x="198211" y="84363"/>
                  <a:pt x="199987" y="82561"/>
                </a:cubicBezTo>
                <a:lnTo>
                  <a:pt x="217394" y="64907"/>
                </a:lnTo>
                <a:lnTo>
                  <a:pt x="199987" y="47253"/>
                </a:lnTo>
                <a:cubicBezTo>
                  <a:pt x="198211" y="45452"/>
                  <a:pt x="198211" y="42570"/>
                  <a:pt x="199987" y="41129"/>
                </a:cubicBezTo>
                <a:close/>
                <a:moveTo>
                  <a:pt x="40892" y="41129"/>
                </a:moveTo>
                <a:cubicBezTo>
                  <a:pt x="42681" y="39327"/>
                  <a:pt x="45543" y="39327"/>
                  <a:pt x="46974" y="41129"/>
                </a:cubicBezTo>
                <a:lnTo>
                  <a:pt x="64504" y="58783"/>
                </a:lnTo>
                <a:lnTo>
                  <a:pt x="82391" y="41129"/>
                </a:lnTo>
                <a:cubicBezTo>
                  <a:pt x="83822" y="39327"/>
                  <a:pt x="86684" y="39327"/>
                  <a:pt x="88115" y="41129"/>
                </a:cubicBezTo>
                <a:cubicBezTo>
                  <a:pt x="89904" y="42570"/>
                  <a:pt x="89904" y="45452"/>
                  <a:pt x="88115" y="47253"/>
                </a:cubicBezTo>
                <a:lnTo>
                  <a:pt x="70943" y="64907"/>
                </a:lnTo>
                <a:lnTo>
                  <a:pt x="88115" y="82561"/>
                </a:lnTo>
                <a:cubicBezTo>
                  <a:pt x="89904" y="84363"/>
                  <a:pt x="89904" y="86885"/>
                  <a:pt x="88115" y="88686"/>
                </a:cubicBezTo>
                <a:cubicBezTo>
                  <a:pt x="87399" y="89407"/>
                  <a:pt x="86326" y="89767"/>
                  <a:pt x="85253" y="89767"/>
                </a:cubicBezTo>
                <a:cubicBezTo>
                  <a:pt x="84180" y="89767"/>
                  <a:pt x="83106" y="89407"/>
                  <a:pt x="82391" y="88686"/>
                </a:cubicBezTo>
                <a:lnTo>
                  <a:pt x="64504" y="71032"/>
                </a:lnTo>
                <a:lnTo>
                  <a:pt x="46974" y="88686"/>
                </a:lnTo>
                <a:cubicBezTo>
                  <a:pt x="46258" y="89407"/>
                  <a:pt x="45185" y="89767"/>
                  <a:pt x="44112" y="89767"/>
                </a:cubicBezTo>
                <a:cubicBezTo>
                  <a:pt x="43039" y="89767"/>
                  <a:pt x="41965" y="89407"/>
                  <a:pt x="40892" y="88686"/>
                </a:cubicBezTo>
                <a:cubicBezTo>
                  <a:pt x="39461" y="86885"/>
                  <a:pt x="39461" y="84363"/>
                  <a:pt x="40892" y="82561"/>
                </a:cubicBezTo>
                <a:lnTo>
                  <a:pt x="58422" y="64907"/>
                </a:lnTo>
                <a:lnTo>
                  <a:pt x="40892" y="47253"/>
                </a:lnTo>
                <a:cubicBezTo>
                  <a:pt x="39461" y="45452"/>
                  <a:pt x="39461" y="42570"/>
                  <a:pt x="40892" y="41129"/>
                </a:cubicBezTo>
                <a:close/>
                <a:moveTo>
                  <a:pt x="224043" y="9000"/>
                </a:moveTo>
                <a:cubicBezTo>
                  <a:pt x="192551" y="9000"/>
                  <a:pt x="167212" y="34200"/>
                  <a:pt x="167212" y="65521"/>
                </a:cubicBezTo>
                <a:cubicBezTo>
                  <a:pt x="167212" y="96842"/>
                  <a:pt x="192551" y="122042"/>
                  <a:pt x="224043" y="122042"/>
                </a:cubicBezTo>
                <a:cubicBezTo>
                  <a:pt x="255536" y="122042"/>
                  <a:pt x="281237" y="96842"/>
                  <a:pt x="281237" y="65521"/>
                </a:cubicBezTo>
                <a:cubicBezTo>
                  <a:pt x="281237" y="56521"/>
                  <a:pt x="278703" y="47521"/>
                  <a:pt x="274359" y="39240"/>
                </a:cubicBezTo>
                <a:cubicBezTo>
                  <a:pt x="273997" y="38520"/>
                  <a:pt x="273997" y="37440"/>
                  <a:pt x="273997" y="36360"/>
                </a:cubicBezTo>
                <a:lnTo>
                  <a:pt x="279427" y="10080"/>
                </a:lnTo>
                <a:lnTo>
                  <a:pt x="253364" y="15840"/>
                </a:lnTo>
                <a:cubicBezTo>
                  <a:pt x="252278" y="16200"/>
                  <a:pt x="251192" y="15840"/>
                  <a:pt x="250468" y="15480"/>
                </a:cubicBezTo>
                <a:cubicBezTo>
                  <a:pt x="241780" y="11160"/>
                  <a:pt x="233093" y="9000"/>
                  <a:pt x="224043" y="9000"/>
                </a:cubicBezTo>
                <a:close/>
                <a:moveTo>
                  <a:pt x="65475" y="9000"/>
                </a:moveTo>
                <a:cubicBezTo>
                  <a:pt x="56450" y="9000"/>
                  <a:pt x="47786" y="11160"/>
                  <a:pt x="39483" y="15480"/>
                </a:cubicBezTo>
                <a:cubicBezTo>
                  <a:pt x="38400" y="15840"/>
                  <a:pt x="37317" y="16200"/>
                  <a:pt x="36595" y="15840"/>
                </a:cubicBezTo>
                <a:lnTo>
                  <a:pt x="10243" y="10080"/>
                </a:lnTo>
                <a:lnTo>
                  <a:pt x="15657" y="36360"/>
                </a:lnTo>
                <a:cubicBezTo>
                  <a:pt x="16018" y="37440"/>
                  <a:pt x="15657" y="38520"/>
                  <a:pt x="15296" y="39240"/>
                </a:cubicBezTo>
                <a:cubicBezTo>
                  <a:pt x="10964" y="47521"/>
                  <a:pt x="8799" y="56521"/>
                  <a:pt x="8799" y="65521"/>
                </a:cubicBezTo>
                <a:cubicBezTo>
                  <a:pt x="8799" y="96842"/>
                  <a:pt x="34429" y="122042"/>
                  <a:pt x="65475" y="122042"/>
                </a:cubicBezTo>
                <a:cubicBezTo>
                  <a:pt x="96881" y="122042"/>
                  <a:pt x="122150" y="96842"/>
                  <a:pt x="122150" y="65521"/>
                </a:cubicBezTo>
                <a:cubicBezTo>
                  <a:pt x="122150" y="34200"/>
                  <a:pt x="96881" y="9000"/>
                  <a:pt x="65475" y="9000"/>
                </a:cubicBezTo>
                <a:close/>
                <a:moveTo>
                  <a:pt x="224043" y="0"/>
                </a:moveTo>
                <a:cubicBezTo>
                  <a:pt x="234179" y="0"/>
                  <a:pt x="243952" y="2520"/>
                  <a:pt x="253002" y="6840"/>
                </a:cubicBezTo>
                <a:lnTo>
                  <a:pt x="284495" y="360"/>
                </a:lnTo>
                <a:cubicBezTo>
                  <a:pt x="285942" y="-360"/>
                  <a:pt x="287390" y="360"/>
                  <a:pt x="288476" y="1440"/>
                </a:cubicBezTo>
                <a:cubicBezTo>
                  <a:pt x="289562" y="2520"/>
                  <a:pt x="289924" y="3960"/>
                  <a:pt x="289924" y="5400"/>
                </a:cubicBezTo>
                <a:lnTo>
                  <a:pt x="283047" y="36720"/>
                </a:lnTo>
                <a:cubicBezTo>
                  <a:pt x="287390" y="46081"/>
                  <a:pt x="289924" y="55801"/>
                  <a:pt x="289924" y="65521"/>
                </a:cubicBezTo>
                <a:cubicBezTo>
                  <a:pt x="289924" y="101522"/>
                  <a:pt x="260242" y="131042"/>
                  <a:pt x="224043" y="131042"/>
                </a:cubicBezTo>
                <a:cubicBezTo>
                  <a:pt x="187845" y="131042"/>
                  <a:pt x="158524" y="101522"/>
                  <a:pt x="158524" y="65521"/>
                </a:cubicBezTo>
                <a:cubicBezTo>
                  <a:pt x="158524" y="29520"/>
                  <a:pt x="187845" y="0"/>
                  <a:pt x="224043" y="0"/>
                </a:cubicBezTo>
                <a:close/>
                <a:moveTo>
                  <a:pt x="65475" y="0"/>
                </a:moveTo>
                <a:cubicBezTo>
                  <a:pt x="101935" y="0"/>
                  <a:pt x="131175" y="29520"/>
                  <a:pt x="131175" y="65521"/>
                </a:cubicBezTo>
                <a:cubicBezTo>
                  <a:pt x="131175" y="101522"/>
                  <a:pt x="101935" y="131042"/>
                  <a:pt x="65475" y="131042"/>
                </a:cubicBezTo>
                <a:cubicBezTo>
                  <a:pt x="29375" y="131042"/>
                  <a:pt x="135" y="101522"/>
                  <a:pt x="135" y="65521"/>
                </a:cubicBezTo>
                <a:cubicBezTo>
                  <a:pt x="135" y="55441"/>
                  <a:pt x="2301" y="46081"/>
                  <a:pt x="6994" y="36720"/>
                </a:cubicBezTo>
                <a:lnTo>
                  <a:pt x="135" y="5400"/>
                </a:lnTo>
                <a:cubicBezTo>
                  <a:pt x="-226" y="3960"/>
                  <a:pt x="135" y="2520"/>
                  <a:pt x="1218" y="1440"/>
                </a:cubicBezTo>
                <a:cubicBezTo>
                  <a:pt x="2301" y="360"/>
                  <a:pt x="3745" y="-360"/>
                  <a:pt x="5189" y="360"/>
                </a:cubicBezTo>
                <a:lnTo>
                  <a:pt x="36595" y="6840"/>
                </a:lnTo>
                <a:cubicBezTo>
                  <a:pt x="45981" y="2520"/>
                  <a:pt x="55367" y="0"/>
                  <a:pt x="65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1029">
            <a:extLst>
              <a:ext uri="{FF2B5EF4-FFF2-40B4-BE49-F238E27FC236}">
                <a16:creationId xmlns:a16="http://schemas.microsoft.com/office/drawing/2014/main" id="{0A89E16F-8DF1-EF4F-84D3-105A89E63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7342" y="11662153"/>
            <a:ext cx="803020" cy="803020"/>
          </a:xfrm>
          <a:custGeom>
            <a:avLst/>
            <a:gdLst>
              <a:gd name="T0" fmla="*/ 744033 w 290151"/>
              <a:gd name="T1" fmla="*/ 3086958 h 290151"/>
              <a:gd name="T2" fmla="*/ 2105434 w 290151"/>
              <a:gd name="T3" fmla="*/ 2798053 h 290151"/>
              <a:gd name="T4" fmla="*/ 1381197 w 290151"/>
              <a:gd name="T5" fmla="*/ 2540810 h 290151"/>
              <a:gd name="T6" fmla="*/ 1800716 w 290151"/>
              <a:gd name="T7" fmla="*/ 2703055 h 290151"/>
              <a:gd name="T8" fmla="*/ 1381197 w 290151"/>
              <a:gd name="T9" fmla="*/ 2540810 h 290151"/>
              <a:gd name="T10" fmla="*/ 1470454 w 290151"/>
              <a:gd name="T11" fmla="*/ 1119130 h 290151"/>
              <a:gd name="T12" fmla="*/ 1184065 w 290151"/>
              <a:gd name="T13" fmla="*/ 1181829 h 290151"/>
              <a:gd name="T14" fmla="*/ 1380221 w 290151"/>
              <a:gd name="T15" fmla="*/ 1401278 h 290151"/>
              <a:gd name="T16" fmla="*/ 1560693 w 290151"/>
              <a:gd name="T17" fmla="*/ 1534518 h 290151"/>
              <a:gd name="T18" fmla="*/ 1831392 w 290151"/>
              <a:gd name="T19" fmla="*/ 1652078 h 290151"/>
              <a:gd name="T20" fmla="*/ 1799984 w 290151"/>
              <a:gd name="T21" fmla="*/ 1358166 h 290151"/>
              <a:gd name="T22" fmla="*/ 1733314 w 290151"/>
              <a:gd name="T23" fmla="*/ 1142662 h 290151"/>
              <a:gd name="T24" fmla="*/ 1584222 w 290151"/>
              <a:gd name="T25" fmla="*/ 891857 h 290151"/>
              <a:gd name="T26" fmla="*/ 1627385 w 290151"/>
              <a:gd name="T27" fmla="*/ 762550 h 290151"/>
              <a:gd name="T28" fmla="*/ 2094239 w 290151"/>
              <a:gd name="T29" fmla="*/ 1099550 h 290151"/>
              <a:gd name="T30" fmla="*/ 2117780 w 290151"/>
              <a:gd name="T31" fmla="*/ 1181829 h 290151"/>
              <a:gd name="T32" fmla="*/ 1941241 w 290151"/>
              <a:gd name="T33" fmla="*/ 1730458 h 290151"/>
              <a:gd name="T34" fmla="*/ 1870621 w 290151"/>
              <a:gd name="T35" fmla="*/ 1777474 h 290151"/>
              <a:gd name="T36" fmla="*/ 1297834 w 290151"/>
              <a:gd name="T37" fmla="*/ 1777474 h 290151"/>
              <a:gd name="T38" fmla="*/ 1246829 w 290151"/>
              <a:gd name="T39" fmla="*/ 1777474 h 290151"/>
              <a:gd name="T40" fmla="*/ 1282138 w 290151"/>
              <a:gd name="T41" fmla="*/ 1409118 h 290151"/>
              <a:gd name="T42" fmla="*/ 1034989 w 290151"/>
              <a:gd name="T43" fmla="*/ 1134817 h 290151"/>
              <a:gd name="T44" fmla="*/ 1395907 w 290151"/>
              <a:gd name="T45" fmla="*/ 1056445 h 290151"/>
              <a:gd name="T46" fmla="*/ 2809894 w 290151"/>
              <a:gd name="T47" fmla="*/ 352219 h 290151"/>
              <a:gd name="T48" fmla="*/ 2540774 w 290151"/>
              <a:gd name="T49" fmla="*/ 1333723 h 290151"/>
              <a:gd name="T50" fmla="*/ 2489328 w 290151"/>
              <a:gd name="T51" fmla="*/ 1800736 h 290151"/>
              <a:gd name="T52" fmla="*/ 3086922 w 290151"/>
              <a:gd name="T53" fmla="*/ 352219 h 290151"/>
              <a:gd name="T54" fmla="*/ 98925 w 290151"/>
              <a:gd name="T55" fmla="*/ 352219 h 290151"/>
              <a:gd name="T56" fmla="*/ 692597 w 290151"/>
              <a:gd name="T57" fmla="*/ 1800736 h 290151"/>
              <a:gd name="T58" fmla="*/ 641130 w 290151"/>
              <a:gd name="T59" fmla="*/ 1333723 h 290151"/>
              <a:gd name="T60" fmla="*/ 368062 w 290151"/>
              <a:gd name="T61" fmla="*/ 352219 h 290151"/>
              <a:gd name="T62" fmla="*/ 740051 w 290151"/>
              <a:gd name="T63" fmla="*/ 98925 h 290151"/>
              <a:gd name="T64" fmla="*/ 2168768 w 290151"/>
              <a:gd name="T65" fmla="*/ 387830 h 290151"/>
              <a:gd name="T66" fmla="*/ 2168768 w 290151"/>
              <a:gd name="T67" fmla="*/ 482834 h 290151"/>
              <a:gd name="T68" fmla="*/ 740051 w 290151"/>
              <a:gd name="T69" fmla="*/ 1333723 h 290151"/>
              <a:gd name="T70" fmla="*/ 1381197 w 290151"/>
              <a:gd name="T71" fmla="*/ 2196488 h 290151"/>
              <a:gd name="T72" fmla="*/ 1800716 w 290151"/>
              <a:gd name="T73" fmla="*/ 2441863 h 290151"/>
              <a:gd name="T74" fmla="*/ 1832369 w 290151"/>
              <a:gd name="T75" fmla="*/ 2149007 h 290151"/>
              <a:gd name="T76" fmla="*/ 2441832 w 290151"/>
              <a:gd name="T77" fmla="*/ 98925 h 290151"/>
              <a:gd name="T78" fmla="*/ 561970 w 290151"/>
              <a:gd name="T79" fmla="*/ 0 h 290151"/>
              <a:gd name="T80" fmla="*/ 2667423 w 290151"/>
              <a:gd name="T81" fmla="*/ 47457 h 290151"/>
              <a:gd name="T82" fmla="*/ 2540774 w 290151"/>
              <a:gd name="T83" fmla="*/ 98925 h 290151"/>
              <a:gd name="T84" fmla="*/ 2809894 w 290151"/>
              <a:gd name="T85" fmla="*/ 257221 h 290151"/>
              <a:gd name="T86" fmla="*/ 3181898 w 290151"/>
              <a:gd name="T87" fmla="*/ 308687 h 290151"/>
              <a:gd name="T88" fmla="*/ 2489328 w 290151"/>
              <a:gd name="T89" fmla="*/ 1895713 h 290151"/>
              <a:gd name="T90" fmla="*/ 1895684 w 290151"/>
              <a:gd name="T91" fmla="*/ 2232114 h 290151"/>
              <a:gd name="T92" fmla="*/ 1978804 w 290151"/>
              <a:gd name="T93" fmla="*/ 2441863 h 290151"/>
              <a:gd name="T94" fmla="*/ 1978804 w 290151"/>
              <a:gd name="T95" fmla="*/ 2540810 h 290151"/>
              <a:gd name="T96" fmla="*/ 1895684 w 290151"/>
              <a:gd name="T97" fmla="*/ 2703055 h 290151"/>
              <a:gd name="T98" fmla="*/ 2540774 w 290151"/>
              <a:gd name="T99" fmla="*/ 3134446 h 290151"/>
              <a:gd name="T100" fmla="*/ 692597 w 290151"/>
              <a:gd name="T101" fmla="*/ 3181927 h 290151"/>
              <a:gd name="T102" fmla="*/ 1076470 w 290151"/>
              <a:gd name="T103" fmla="*/ 2703055 h 290151"/>
              <a:gd name="T104" fmla="*/ 1286219 w 290151"/>
              <a:gd name="T105" fmla="*/ 2540810 h 290151"/>
              <a:gd name="T106" fmla="*/ 1155626 w 290151"/>
              <a:gd name="T107" fmla="*/ 2493306 h 290151"/>
              <a:gd name="T108" fmla="*/ 1286219 w 290151"/>
              <a:gd name="T109" fmla="*/ 2441863 h 290151"/>
              <a:gd name="T110" fmla="*/ 827132 w 290151"/>
              <a:gd name="T111" fmla="*/ 1895713 h 290151"/>
              <a:gd name="T112" fmla="*/ 0 w 290151"/>
              <a:gd name="T113" fmla="*/ 1207070 h 290151"/>
              <a:gd name="T114" fmla="*/ 47457 w 290151"/>
              <a:gd name="T115" fmla="*/ 257221 h 290151"/>
              <a:gd name="T116" fmla="*/ 641130 w 290151"/>
              <a:gd name="T117" fmla="*/ 379918 h 290151"/>
              <a:gd name="T118" fmla="*/ 561970 w 290151"/>
              <a:gd name="T119" fmla="*/ 98925 h 290151"/>
              <a:gd name="T120" fmla="*/ 561970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417E9F-FCB9-3B40-A27A-BE3FD8AFE989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62402-F1AF-7847-9279-78D3CF8B4B9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4DFC54DF-9255-664D-B427-30148CEA157D}"/>
              </a:ext>
            </a:extLst>
          </p:cNvPr>
          <p:cNvSpPr/>
          <p:nvPr/>
        </p:nvSpPr>
        <p:spPr>
          <a:xfrm>
            <a:off x="2444148" y="2940916"/>
            <a:ext cx="2446637" cy="244663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52C69F9-A884-FB49-B5EC-19277D405908}"/>
              </a:ext>
            </a:extLst>
          </p:cNvPr>
          <p:cNvSpPr/>
          <p:nvPr/>
        </p:nvSpPr>
        <p:spPr>
          <a:xfrm>
            <a:off x="2444148" y="6666478"/>
            <a:ext cx="2446637" cy="2446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58FC075-8AFE-3A41-B6D2-626F88F2A6A9}"/>
              </a:ext>
            </a:extLst>
          </p:cNvPr>
          <p:cNvSpPr/>
          <p:nvPr/>
        </p:nvSpPr>
        <p:spPr>
          <a:xfrm>
            <a:off x="2444148" y="10392039"/>
            <a:ext cx="2446637" cy="2446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A155D-1DDA-5843-9CD7-CE54B598A268}"/>
              </a:ext>
            </a:extLst>
          </p:cNvPr>
          <p:cNvSpPr txBox="1"/>
          <p:nvPr/>
        </p:nvSpPr>
        <p:spPr>
          <a:xfrm>
            <a:off x="5448411" y="3350653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C29F99-FDF0-D34C-B5CB-30CBAAE54F3E}"/>
              </a:ext>
            </a:extLst>
          </p:cNvPr>
          <p:cNvSpPr txBox="1">
            <a:spLocks/>
          </p:cNvSpPr>
          <p:nvPr/>
        </p:nvSpPr>
        <p:spPr>
          <a:xfrm>
            <a:off x="5448411" y="4034479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7F4E8-84B1-9F43-9665-ADBEFA67C71C}"/>
              </a:ext>
            </a:extLst>
          </p:cNvPr>
          <p:cNvSpPr txBox="1"/>
          <p:nvPr/>
        </p:nvSpPr>
        <p:spPr>
          <a:xfrm>
            <a:off x="5448411" y="7076215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6F8644F-ED8B-6B47-9CBA-FDD60F28E330}"/>
              </a:ext>
            </a:extLst>
          </p:cNvPr>
          <p:cNvSpPr txBox="1">
            <a:spLocks/>
          </p:cNvSpPr>
          <p:nvPr/>
        </p:nvSpPr>
        <p:spPr>
          <a:xfrm>
            <a:off x="5448411" y="7760041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7F739-CAB1-3948-B4EC-3080B3074C3B}"/>
              </a:ext>
            </a:extLst>
          </p:cNvPr>
          <p:cNvSpPr txBox="1"/>
          <p:nvPr/>
        </p:nvSpPr>
        <p:spPr>
          <a:xfrm>
            <a:off x="5448411" y="10801776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F2D9D33-2CE7-D54F-B412-4B332584DCD1}"/>
              </a:ext>
            </a:extLst>
          </p:cNvPr>
          <p:cNvSpPr txBox="1">
            <a:spLocks/>
          </p:cNvSpPr>
          <p:nvPr/>
        </p:nvSpPr>
        <p:spPr>
          <a:xfrm>
            <a:off x="5448411" y="11485602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D41803F-1D7B-B746-A581-F72FC543F88C}"/>
              </a:ext>
            </a:extLst>
          </p:cNvPr>
          <p:cNvSpPr/>
          <p:nvPr/>
        </p:nvSpPr>
        <p:spPr>
          <a:xfrm>
            <a:off x="13112148" y="2940916"/>
            <a:ext cx="2446637" cy="2446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B4B3D40-809B-6A42-91FD-3396D4C74513}"/>
              </a:ext>
            </a:extLst>
          </p:cNvPr>
          <p:cNvSpPr/>
          <p:nvPr/>
        </p:nvSpPr>
        <p:spPr>
          <a:xfrm>
            <a:off x="13112148" y="6666478"/>
            <a:ext cx="2446637" cy="2446637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A4D81B8-4664-134E-9DCF-2C18C144137F}"/>
              </a:ext>
            </a:extLst>
          </p:cNvPr>
          <p:cNvSpPr/>
          <p:nvPr/>
        </p:nvSpPr>
        <p:spPr>
          <a:xfrm>
            <a:off x="13112148" y="10392039"/>
            <a:ext cx="2446637" cy="244663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A89CD-9CA3-6740-A6B0-FD279890F694}"/>
              </a:ext>
            </a:extLst>
          </p:cNvPr>
          <p:cNvSpPr txBox="1"/>
          <p:nvPr/>
        </p:nvSpPr>
        <p:spPr>
          <a:xfrm>
            <a:off x="16116411" y="3350653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8E3418F-6499-CB48-A908-328059A33C34}"/>
              </a:ext>
            </a:extLst>
          </p:cNvPr>
          <p:cNvSpPr txBox="1">
            <a:spLocks/>
          </p:cNvSpPr>
          <p:nvPr/>
        </p:nvSpPr>
        <p:spPr>
          <a:xfrm>
            <a:off x="16116411" y="4034479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5B599-E4A7-394B-ADEF-C7D19C14F728}"/>
              </a:ext>
            </a:extLst>
          </p:cNvPr>
          <p:cNvSpPr txBox="1"/>
          <p:nvPr/>
        </p:nvSpPr>
        <p:spPr>
          <a:xfrm>
            <a:off x="16116411" y="7076215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B57785F-C6E0-6040-9FCF-AA71FF64ED92}"/>
              </a:ext>
            </a:extLst>
          </p:cNvPr>
          <p:cNvSpPr txBox="1">
            <a:spLocks/>
          </p:cNvSpPr>
          <p:nvPr/>
        </p:nvSpPr>
        <p:spPr>
          <a:xfrm>
            <a:off x="16116411" y="7760041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26D3D-E3A6-7D43-845C-D25F30D759B3}"/>
              </a:ext>
            </a:extLst>
          </p:cNvPr>
          <p:cNvSpPr txBox="1"/>
          <p:nvPr/>
        </p:nvSpPr>
        <p:spPr>
          <a:xfrm>
            <a:off x="16116411" y="10801776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D63CC32-F4F0-A94A-AFFF-B1FAFF522B17}"/>
              </a:ext>
            </a:extLst>
          </p:cNvPr>
          <p:cNvSpPr txBox="1">
            <a:spLocks/>
          </p:cNvSpPr>
          <p:nvPr/>
        </p:nvSpPr>
        <p:spPr>
          <a:xfrm>
            <a:off x="16116411" y="11485602"/>
            <a:ext cx="581709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Freeform 923">
            <a:extLst>
              <a:ext uri="{FF2B5EF4-FFF2-40B4-BE49-F238E27FC236}">
                <a16:creationId xmlns:a16="http://schemas.microsoft.com/office/drawing/2014/main" id="{1FF29AAF-4CFA-3943-9C28-6FD76079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251" y="3736293"/>
            <a:ext cx="858430" cy="855882"/>
          </a:xfrm>
          <a:custGeom>
            <a:avLst/>
            <a:gdLst>
              <a:gd name="T0" fmla="*/ 1658462 w 294913"/>
              <a:gd name="T1" fmla="*/ 2734422 h 293328"/>
              <a:gd name="T2" fmla="*/ 917779 w 294913"/>
              <a:gd name="T3" fmla="*/ 2734422 h 293328"/>
              <a:gd name="T4" fmla="*/ 425207 w 294913"/>
              <a:gd name="T5" fmla="*/ 2717122 h 293328"/>
              <a:gd name="T6" fmla="*/ 532947 w 294913"/>
              <a:gd name="T7" fmla="*/ 2608584 h 293328"/>
              <a:gd name="T8" fmla="*/ 532947 w 294913"/>
              <a:gd name="T9" fmla="*/ 2926421 h 293328"/>
              <a:gd name="T10" fmla="*/ 1944665 w 294913"/>
              <a:gd name="T11" fmla="*/ 2441651 h 293328"/>
              <a:gd name="T12" fmla="*/ 3094445 w 294913"/>
              <a:gd name="T13" fmla="*/ 2441651 h 293328"/>
              <a:gd name="T14" fmla="*/ 1607525 w 294913"/>
              <a:gd name="T15" fmla="*/ 2023306 h 293328"/>
              <a:gd name="T16" fmla="*/ 964808 w 294913"/>
              <a:gd name="T17" fmla="*/ 2123937 h 293328"/>
              <a:gd name="T18" fmla="*/ 532947 w 294913"/>
              <a:gd name="T19" fmla="*/ 1959357 h 293328"/>
              <a:gd name="T20" fmla="*/ 644573 w 294913"/>
              <a:gd name="T21" fmla="*/ 2071748 h 293328"/>
              <a:gd name="T22" fmla="*/ 740756 w 294913"/>
              <a:gd name="T23" fmla="*/ 2071748 h 293328"/>
              <a:gd name="T24" fmla="*/ 532947 w 294913"/>
              <a:gd name="T25" fmla="*/ 1866309 h 293328"/>
              <a:gd name="T26" fmla="*/ 3082596 w 294913"/>
              <a:gd name="T27" fmla="*/ 2342945 h 293328"/>
              <a:gd name="T28" fmla="*/ 2825769 w 294913"/>
              <a:gd name="T29" fmla="*/ 1612478 h 293328"/>
              <a:gd name="T30" fmla="*/ 2730933 w 294913"/>
              <a:gd name="T31" fmla="*/ 1462422 h 293328"/>
              <a:gd name="T32" fmla="*/ 2256812 w 294913"/>
              <a:gd name="T33" fmla="*/ 1659850 h 293328"/>
              <a:gd name="T34" fmla="*/ 2043453 w 294913"/>
              <a:gd name="T35" fmla="*/ 1462422 h 293328"/>
              <a:gd name="T36" fmla="*/ 1658462 w 294913"/>
              <a:gd name="T37" fmla="*/ 1426237 h 293328"/>
              <a:gd name="T38" fmla="*/ 917779 w 294913"/>
              <a:gd name="T39" fmla="*/ 1426237 h 293328"/>
              <a:gd name="T40" fmla="*/ 425207 w 294913"/>
              <a:gd name="T41" fmla="*/ 1426386 h 293328"/>
              <a:gd name="T42" fmla="*/ 532947 w 294913"/>
              <a:gd name="T43" fmla="*/ 1313983 h 293328"/>
              <a:gd name="T44" fmla="*/ 532947 w 294913"/>
              <a:gd name="T45" fmla="*/ 1635694 h 293328"/>
              <a:gd name="T46" fmla="*/ 2517576 w 294913"/>
              <a:gd name="T47" fmla="*/ 1075485 h 293328"/>
              <a:gd name="T48" fmla="*/ 2730933 w 294913"/>
              <a:gd name="T49" fmla="*/ 1367667 h 293328"/>
              <a:gd name="T50" fmla="*/ 2517576 w 294913"/>
              <a:gd name="T51" fmla="*/ 976778 h 293328"/>
              <a:gd name="T52" fmla="*/ 3039124 w 294913"/>
              <a:gd name="T53" fmla="*/ 1367667 h 293328"/>
              <a:gd name="T54" fmla="*/ 3205068 w 294913"/>
              <a:gd name="T55" fmla="*/ 2749634 h 293328"/>
              <a:gd name="T56" fmla="*/ 1830088 w 294913"/>
              <a:gd name="T57" fmla="*/ 2749634 h 293328"/>
              <a:gd name="T58" fmla="*/ 1999978 w 294913"/>
              <a:gd name="T59" fmla="*/ 1367667 h 293328"/>
              <a:gd name="T60" fmla="*/ 2517576 w 294913"/>
              <a:gd name="T61" fmla="*/ 976778 h 293328"/>
              <a:gd name="T62" fmla="*/ 2229905 w 294913"/>
              <a:gd name="T63" fmla="*/ 767454 h 293328"/>
              <a:gd name="T64" fmla="*/ 1506537 w 294913"/>
              <a:gd name="T65" fmla="*/ 767454 h 293328"/>
              <a:gd name="T66" fmla="*/ 1312216 w 294913"/>
              <a:gd name="T67" fmla="*/ 715133 h 293328"/>
              <a:gd name="T68" fmla="*/ 965584 w 294913"/>
              <a:gd name="T69" fmla="*/ 815760 h 293328"/>
              <a:gd name="T70" fmla="*/ 532947 w 294913"/>
              <a:gd name="T71" fmla="*/ 655050 h 293328"/>
              <a:gd name="T72" fmla="*/ 644573 w 294913"/>
              <a:gd name="T73" fmla="*/ 767463 h 293328"/>
              <a:gd name="T74" fmla="*/ 740756 w 294913"/>
              <a:gd name="T75" fmla="*/ 767463 h 293328"/>
              <a:gd name="T76" fmla="*/ 532947 w 294913"/>
              <a:gd name="T77" fmla="*/ 558153 h 293328"/>
              <a:gd name="T78" fmla="*/ 821523 w 294913"/>
              <a:gd name="T79" fmla="*/ 323857 h 293328"/>
              <a:gd name="T80" fmla="*/ 1812064 w 294913"/>
              <a:gd name="T81" fmla="*/ 94808 h 293328"/>
              <a:gd name="T82" fmla="*/ 2315213 w 294913"/>
              <a:gd name="T83" fmla="*/ 0 h 293328"/>
              <a:gd name="T84" fmla="*/ 2507822 w 294913"/>
              <a:gd name="T85" fmla="*/ 880759 h 293328"/>
              <a:gd name="T86" fmla="*/ 2315213 w 294913"/>
              <a:gd name="T87" fmla="*/ 94808 h 293328"/>
              <a:gd name="T88" fmla="*/ 1729535 w 294913"/>
              <a:gd name="T89" fmla="*/ 422588 h 293328"/>
              <a:gd name="T90" fmla="*/ 644658 w 294913"/>
              <a:gd name="T91" fmla="*/ 94808 h 293328"/>
              <a:gd name="T92" fmla="*/ 94351 w 294913"/>
              <a:gd name="T93" fmla="*/ 2977994 h 293328"/>
              <a:gd name="T94" fmla="*/ 2460649 w 294913"/>
              <a:gd name="T95" fmla="*/ 2977994 h 293328"/>
              <a:gd name="T96" fmla="*/ 2558919 w 294913"/>
              <a:gd name="T97" fmla="*/ 2914801 h 293328"/>
              <a:gd name="T98" fmla="*/ 243700 w 294913"/>
              <a:gd name="T99" fmla="*/ 3222872 h 293328"/>
              <a:gd name="T100" fmla="*/ 243700 w 294913"/>
              <a:gd name="T101" fmla="*/ 0 h 2933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3" h="293328">
                <a:moveTo>
                  <a:pt x="88448" y="244475"/>
                </a:moveTo>
                <a:lnTo>
                  <a:pt x="147370" y="244475"/>
                </a:lnTo>
                <a:cubicBezTo>
                  <a:pt x="150244" y="244475"/>
                  <a:pt x="152040" y="246307"/>
                  <a:pt x="152040" y="248871"/>
                </a:cubicBezTo>
                <a:cubicBezTo>
                  <a:pt x="152040" y="251436"/>
                  <a:pt x="150244" y="253634"/>
                  <a:pt x="147370" y="253634"/>
                </a:cubicBezTo>
                <a:lnTo>
                  <a:pt x="88448" y="253634"/>
                </a:lnTo>
                <a:cubicBezTo>
                  <a:pt x="85933" y="253634"/>
                  <a:pt x="84137" y="251436"/>
                  <a:pt x="84137" y="248871"/>
                </a:cubicBezTo>
                <a:cubicBezTo>
                  <a:pt x="84137" y="246307"/>
                  <a:pt x="85933" y="244475"/>
                  <a:pt x="88448" y="244475"/>
                </a:cubicBezTo>
                <a:close/>
                <a:moveTo>
                  <a:pt x="48859" y="237419"/>
                </a:moveTo>
                <a:cubicBezTo>
                  <a:pt x="43567" y="237419"/>
                  <a:pt x="38981" y="241653"/>
                  <a:pt x="38981" y="247297"/>
                </a:cubicBezTo>
                <a:cubicBezTo>
                  <a:pt x="38981" y="252942"/>
                  <a:pt x="43567" y="257528"/>
                  <a:pt x="48859" y="257528"/>
                </a:cubicBezTo>
                <a:cubicBezTo>
                  <a:pt x="54503" y="257528"/>
                  <a:pt x="59090" y="252942"/>
                  <a:pt x="59090" y="247297"/>
                </a:cubicBezTo>
                <a:cubicBezTo>
                  <a:pt x="59090" y="241653"/>
                  <a:pt x="54503" y="237419"/>
                  <a:pt x="48859" y="237419"/>
                </a:cubicBezTo>
                <a:close/>
                <a:moveTo>
                  <a:pt x="48859" y="228600"/>
                </a:moveTo>
                <a:cubicBezTo>
                  <a:pt x="59442" y="228600"/>
                  <a:pt x="67909" y="237067"/>
                  <a:pt x="67909" y="247297"/>
                </a:cubicBezTo>
                <a:cubicBezTo>
                  <a:pt x="67909" y="257881"/>
                  <a:pt x="59442" y="266347"/>
                  <a:pt x="48859" y="266347"/>
                </a:cubicBezTo>
                <a:cubicBezTo>
                  <a:pt x="38628" y="266347"/>
                  <a:pt x="30162" y="257881"/>
                  <a:pt x="30162" y="247297"/>
                </a:cubicBezTo>
                <a:cubicBezTo>
                  <a:pt x="30162" y="237067"/>
                  <a:pt x="38628" y="228600"/>
                  <a:pt x="48859" y="228600"/>
                </a:cubicBezTo>
                <a:close/>
                <a:moveTo>
                  <a:pt x="178278" y="222225"/>
                </a:moveTo>
                <a:lnTo>
                  <a:pt x="176105" y="243068"/>
                </a:lnTo>
                <a:lnTo>
                  <a:pt x="285858" y="243068"/>
                </a:lnTo>
                <a:lnTo>
                  <a:pt x="283684" y="222225"/>
                </a:lnTo>
                <a:lnTo>
                  <a:pt x="178278" y="222225"/>
                </a:lnTo>
                <a:close/>
                <a:moveTo>
                  <a:pt x="88448" y="184150"/>
                </a:moveTo>
                <a:lnTo>
                  <a:pt x="147370" y="184150"/>
                </a:lnTo>
                <a:cubicBezTo>
                  <a:pt x="150244" y="184150"/>
                  <a:pt x="152040" y="186348"/>
                  <a:pt x="152040" y="188546"/>
                </a:cubicBezTo>
                <a:cubicBezTo>
                  <a:pt x="152040" y="191111"/>
                  <a:pt x="150244" y="193309"/>
                  <a:pt x="147370" y="193309"/>
                </a:cubicBezTo>
                <a:lnTo>
                  <a:pt x="88448" y="193309"/>
                </a:lnTo>
                <a:cubicBezTo>
                  <a:pt x="85933" y="193309"/>
                  <a:pt x="84137" y="191111"/>
                  <a:pt x="84137" y="188546"/>
                </a:cubicBezTo>
                <a:cubicBezTo>
                  <a:pt x="84137" y="186348"/>
                  <a:pt x="85933" y="184150"/>
                  <a:pt x="88448" y="184150"/>
                </a:cubicBezTo>
                <a:close/>
                <a:moveTo>
                  <a:pt x="48859" y="178329"/>
                </a:moveTo>
                <a:cubicBezTo>
                  <a:pt x="43567" y="178329"/>
                  <a:pt x="38981" y="182915"/>
                  <a:pt x="38981" y="188559"/>
                </a:cubicBezTo>
                <a:cubicBezTo>
                  <a:pt x="38981" y="194204"/>
                  <a:pt x="43567" y="198790"/>
                  <a:pt x="48859" y="198790"/>
                </a:cubicBezTo>
                <a:cubicBezTo>
                  <a:pt x="54503" y="198790"/>
                  <a:pt x="59090" y="194204"/>
                  <a:pt x="59090" y="188559"/>
                </a:cubicBezTo>
                <a:cubicBezTo>
                  <a:pt x="59090" y="182915"/>
                  <a:pt x="54503" y="178329"/>
                  <a:pt x="48859" y="178329"/>
                </a:cubicBezTo>
                <a:close/>
                <a:moveTo>
                  <a:pt x="48859" y="169862"/>
                </a:moveTo>
                <a:cubicBezTo>
                  <a:pt x="59442" y="169862"/>
                  <a:pt x="67909" y="178329"/>
                  <a:pt x="67909" y="188559"/>
                </a:cubicBezTo>
                <a:cubicBezTo>
                  <a:pt x="67909" y="198790"/>
                  <a:pt x="59442" y="207609"/>
                  <a:pt x="48859" y="207609"/>
                </a:cubicBezTo>
                <a:cubicBezTo>
                  <a:pt x="38628" y="207609"/>
                  <a:pt x="30162" y="198790"/>
                  <a:pt x="30162" y="188559"/>
                </a:cubicBezTo>
                <a:cubicBezTo>
                  <a:pt x="30162" y="178329"/>
                  <a:pt x="38628" y="169862"/>
                  <a:pt x="48859" y="169862"/>
                </a:cubicBezTo>
                <a:close/>
                <a:moveTo>
                  <a:pt x="187334" y="133102"/>
                </a:moveTo>
                <a:lnTo>
                  <a:pt x="179365" y="213241"/>
                </a:lnTo>
                <a:lnTo>
                  <a:pt x="282598" y="213241"/>
                </a:lnTo>
                <a:lnTo>
                  <a:pt x="274629" y="133102"/>
                </a:lnTo>
                <a:lnTo>
                  <a:pt x="259053" y="133102"/>
                </a:lnTo>
                <a:lnTo>
                  <a:pt x="259053" y="146758"/>
                </a:lnTo>
                <a:cubicBezTo>
                  <a:pt x="259053" y="149274"/>
                  <a:pt x="257242" y="151071"/>
                  <a:pt x="254707" y="151071"/>
                </a:cubicBezTo>
                <a:cubicBezTo>
                  <a:pt x="252533" y="151071"/>
                  <a:pt x="250360" y="149274"/>
                  <a:pt x="250360" y="146758"/>
                </a:cubicBezTo>
                <a:lnTo>
                  <a:pt x="250360" y="133102"/>
                </a:lnTo>
                <a:lnTo>
                  <a:pt x="211602" y="133102"/>
                </a:lnTo>
                <a:lnTo>
                  <a:pt x="211602" y="146758"/>
                </a:lnTo>
                <a:cubicBezTo>
                  <a:pt x="211602" y="149274"/>
                  <a:pt x="209791" y="151071"/>
                  <a:pt x="206894" y="151071"/>
                </a:cubicBezTo>
                <a:cubicBezTo>
                  <a:pt x="204358" y="151071"/>
                  <a:pt x="202547" y="149274"/>
                  <a:pt x="202547" y="146758"/>
                </a:cubicBezTo>
                <a:lnTo>
                  <a:pt x="202547" y="133102"/>
                </a:lnTo>
                <a:lnTo>
                  <a:pt x="187334" y="133102"/>
                </a:lnTo>
                <a:close/>
                <a:moveTo>
                  <a:pt x="88448" y="125412"/>
                </a:moveTo>
                <a:lnTo>
                  <a:pt x="147370" y="125412"/>
                </a:lnTo>
                <a:cubicBezTo>
                  <a:pt x="150244" y="125412"/>
                  <a:pt x="152040" y="127610"/>
                  <a:pt x="152040" y="129808"/>
                </a:cubicBezTo>
                <a:cubicBezTo>
                  <a:pt x="152040" y="132373"/>
                  <a:pt x="150244" y="134571"/>
                  <a:pt x="147370" y="134571"/>
                </a:cubicBezTo>
                <a:lnTo>
                  <a:pt x="88448" y="134571"/>
                </a:lnTo>
                <a:cubicBezTo>
                  <a:pt x="85933" y="134571"/>
                  <a:pt x="84137" y="132373"/>
                  <a:pt x="84137" y="129808"/>
                </a:cubicBezTo>
                <a:cubicBezTo>
                  <a:pt x="84137" y="127610"/>
                  <a:pt x="85933" y="125412"/>
                  <a:pt x="88448" y="125412"/>
                </a:cubicBezTo>
                <a:close/>
                <a:moveTo>
                  <a:pt x="48859" y="119592"/>
                </a:moveTo>
                <a:cubicBezTo>
                  <a:pt x="43567" y="119592"/>
                  <a:pt x="38981" y="124178"/>
                  <a:pt x="38981" y="129822"/>
                </a:cubicBezTo>
                <a:cubicBezTo>
                  <a:pt x="38981" y="135819"/>
                  <a:pt x="43567" y="140406"/>
                  <a:pt x="48859" y="140406"/>
                </a:cubicBezTo>
                <a:cubicBezTo>
                  <a:pt x="54503" y="140406"/>
                  <a:pt x="59090" y="135819"/>
                  <a:pt x="59090" y="129822"/>
                </a:cubicBezTo>
                <a:cubicBezTo>
                  <a:pt x="59090" y="124178"/>
                  <a:pt x="54503" y="119592"/>
                  <a:pt x="48859" y="119592"/>
                </a:cubicBezTo>
                <a:close/>
                <a:moveTo>
                  <a:pt x="48859" y="111125"/>
                </a:moveTo>
                <a:cubicBezTo>
                  <a:pt x="59442" y="111125"/>
                  <a:pt x="67909" y="119592"/>
                  <a:pt x="67909" y="129822"/>
                </a:cubicBezTo>
                <a:cubicBezTo>
                  <a:pt x="67909" y="140406"/>
                  <a:pt x="59442" y="148872"/>
                  <a:pt x="48859" y="148872"/>
                </a:cubicBezTo>
                <a:cubicBezTo>
                  <a:pt x="38628" y="148872"/>
                  <a:pt x="30162" y="140406"/>
                  <a:pt x="30162" y="129822"/>
                </a:cubicBezTo>
                <a:cubicBezTo>
                  <a:pt x="30162" y="119592"/>
                  <a:pt x="38628" y="111125"/>
                  <a:pt x="48859" y="111125"/>
                </a:cubicBezTo>
                <a:close/>
                <a:moveTo>
                  <a:pt x="230800" y="97884"/>
                </a:moveTo>
                <a:cubicBezTo>
                  <a:pt x="220296" y="97884"/>
                  <a:pt x="211602" y="106509"/>
                  <a:pt x="211602" y="116931"/>
                </a:cubicBezTo>
                <a:lnTo>
                  <a:pt x="211602" y="124477"/>
                </a:lnTo>
                <a:lnTo>
                  <a:pt x="250360" y="124477"/>
                </a:lnTo>
                <a:lnTo>
                  <a:pt x="250360" y="116931"/>
                </a:lnTo>
                <a:cubicBezTo>
                  <a:pt x="250360" y="106509"/>
                  <a:pt x="241667" y="97884"/>
                  <a:pt x="230800" y="97884"/>
                </a:cubicBezTo>
                <a:close/>
                <a:moveTo>
                  <a:pt x="230800" y="88900"/>
                </a:moveTo>
                <a:cubicBezTo>
                  <a:pt x="246738" y="88900"/>
                  <a:pt x="259053" y="101478"/>
                  <a:pt x="259053" y="116931"/>
                </a:cubicBezTo>
                <a:lnTo>
                  <a:pt x="259053" y="124477"/>
                </a:lnTo>
                <a:lnTo>
                  <a:pt x="278613" y="124477"/>
                </a:lnTo>
                <a:cubicBezTo>
                  <a:pt x="281149" y="124477"/>
                  <a:pt x="282960" y="126274"/>
                  <a:pt x="283322" y="128430"/>
                </a:cubicBezTo>
                <a:lnTo>
                  <a:pt x="294913" y="247022"/>
                </a:lnTo>
                <a:cubicBezTo>
                  <a:pt x="294913" y="248459"/>
                  <a:pt x="294551" y="249178"/>
                  <a:pt x="293826" y="250256"/>
                </a:cubicBezTo>
                <a:cubicBezTo>
                  <a:pt x="293102" y="251334"/>
                  <a:pt x="292015" y="252053"/>
                  <a:pt x="290566" y="252053"/>
                </a:cubicBezTo>
                <a:lnTo>
                  <a:pt x="171396" y="252053"/>
                </a:lnTo>
                <a:cubicBezTo>
                  <a:pt x="169947" y="252053"/>
                  <a:pt x="168861" y="251334"/>
                  <a:pt x="167774" y="250256"/>
                </a:cubicBezTo>
                <a:cubicBezTo>
                  <a:pt x="167049" y="249178"/>
                  <a:pt x="166687" y="248459"/>
                  <a:pt x="166687" y="247022"/>
                </a:cubicBezTo>
                <a:lnTo>
                  <a:pt x="178641" y="128430"/>
                </a:lnTo>
                <a:cubicBezTo>
                  <a:pt x="179003" y="126274"/>
                  <a:pt x="180814" y="124477"/>
                  <a:pt x="183349" y="124477"/>
                </a:cubicBezTo>
                <a:lnTo>
                  <a:pt x="202547" y="124477"/>
                </a:lnTo>
                <a:lnTo>
                  <a:pt x="202547" y="116931"/>
                </a:lnTo>
                <a:cubicBezTo>
                  <a:pt x="202547" y="101478"/>
                  <a:pt x="215225" y="88900"/>
                  <a:pt x="230800" y="88900"/>
                </a:cubicBezTo>
                <a:close/>
                <a:moveTo>
                  <a:pt x="142437" y="65087"/>
                </a:moveTo>
                <a:lnTo>
                  <a:pt x="200102" y="65087"/>
                </a:lnTo>
                <a:cubicBezTo>
                  <a:pt x="202264" y="65087"/>
                  <a:pt x="204427" y="67285"/>
                  <a:pt x="204427" y="69849"/>
                </a:cubicBezTo>
                <a:cubicBezTo>
                  <a:pt x="204427" y="72048"/>
                  <a:pt x="202264" y="74246"/>
                  <a:pt x="200102" y="74246"/>
                </a:cubicBezTo>
                <a:lnTo>
                  <a:pt x="142437" y="74246"/>
                </a:lnTo>
                <a:cubicBezTo>
                  <a:pt x="139914" y="74246"/>
                  <a:pt x="138112" y="72048"/>
                  <a:pt x="138112" y="69849"/>
                </a:cubicBezTo>
                <a:cubicBezTo>
                  <a:pt x="138112" y="67285"/>
                  <a:pt x="139914" y="65087"/>
                  <a:pt x="142437" y="65087"/>
                </a:cubicBezTo>
                <a:close/>
                <a:moveTo>
                  <a:pt x="88520" y="65087"/>
                </a:moveTo>
                <a:lnTo>
                  <a:pt x="120298" y="65087"/>
                </a:lnTo>
                <a:cubicBezTo>
                  <a:pt x="122855" y="65087"/>
                  <a:pt x="125046" y="67285"/>
                  <a:pt x="125046" y="69849"/>
                </a:cubicBezTo>
                <a:cubicBezTo>
                  <a:pt x="125046" y="72048"/>
                  <a:pt x="122855" y="74246"/>
                  <a:pt x="120298" y="74246"/>
                </a:cubicBezTo>
                <a:lnTo>
                  <a:pt x="88520" y="74246"/>
                </a:lnTo>
                <a:cubicBezTo>
                  <a:pt x="85963" y="74246"/>
                  <a:pt x="84137" y="72048"/>
                  <a:pt x="84137" y="69849"/>
                </a:cubicBezTo>
                <a:cubicBezTo>
                  <a:pt x="84137" y="67285"/>
                  <a:pt x="85963" y="65087"/>
                  <a:pt x="88520" y="65087"/>
                </a:cubicBezTo>
                <a:close/>
                <a:moveTo>
                  <a:pt x="48859" y="59619"/>
                </a:moveTo>
                <a:cubicBezTo>
                  <a:pt x="43567" y="59619"/>
                  <a:pt x="38981" y="64206"/>
                  <a:pt x="38981" y="69850"/>
                </a:cubicBezTo>
                <a:cubicBezTo>
                  <a:pt x="38981" y="75494"/>
                  <a:pt x="43567" y="80081"/>
                  <a:pt x="48859" y="80081"/>
                </a:cubicBezTo>
                <a:cubicBezTo>
                  <a:pt x="54503" y="80081"/>
                  <a:pt x="59090" y="75494"/>
                  <a:pt x="59090" y="69850"/>
                </a:cubicBezTo>
                <a:cubicBezTo>
                  <a:pt x="59090" y="64206"/>
                  <a:pt x="54503" y="59619"/>
                  <a:pt x="48859" y="59619"/>
                </a:cubicBezTo>
                <a:close/>
                <a:moveTo>
                  <a:pt x="48859" y="50800"/>
                </a:moveTo>
                <a:cubicBezTo>
                  <a:pt x="59442" y="50800"/>
                  <a:pt x="67909" y="59267"/>
                  <a:pt x="67909" y="69850"/>
                </a:cubicBezTo>
                <a:cubicBezTo>
                  <a:pt x="67909" y="80081"/>
                  <a:pt x="59442" y="88547"/>
                  <a:pt x="48859" y="88547"/>
                </a:cubicBezTo>
                <a:cubicBezTo>
                  <a:pt x="38628" y="88547"/>
                  <a:pt x="30162" y="80081"/>
                  <a:pt x="30162" y="69850"/>
                </a:cubicBezTo>
                <a:cubicBezTo>
                  <a:pt x="30162" y="59267"/>
                  <a:pt x="38628" y="50800"/>
                  <a:pt x="48859" y="50800"/>
                </a:cubicBezTo>
                <a:close/>
                <a:moveTo>
                  <a:pt x="68106" y="8627"/>
                </a:moveTo>
                <a:lnTo>
                  <a:pt x="68106" y="22287"/>
                </a:lnTo>
                <a:cubicBezTo>
                  <a:pt x="68106" y="26241"/>
                  <a:pt x="71350" y="29477"/>
                  <a:pt x="75313" y="29477"/>
                </a:cubicBezTo>
                <a:lnTo>
                  <a:pt x="158555" y="29477"/>
                </a:lnTo>
                <a:cubicBezTo>
                  <a:pt x="162879" y="29477"/>
                  <a:pt x="166122" y="26241"/>
                  <a:pt x="166122" y="22287"/>
                </a:cubicBezTo>
                <a:lnTo>
                  <a:pt x="166122" y="8627"/>
                </a:lnTo>
                <a:lnTo>
                  <a:pt x="68106" y="8627"/>
                </a:lnTo>
                <a:close/>
                <a:moveTo>
                  <a:pt x="22342" y="0"/>
                </a:moveTo>
                <a:lnTo>
                  <a:pt x="212248" y="0"/>
                </a:lnTo>
                <a:cubicBezTo>
                  <a:pt x="224500" y="0"/>
                  <a:pt x="234590" y="9706"/>
                  <a:pt x="234590" y="22287"/>
                </a:cubicBezTo>
                <a:lnTo>
                  <a:pt x="234590" y="75489"/>
                </a:lnTo>
                <a:cubicBezTo>
                  <a:pt x="234590" y="78005"/>
                  <a:pt x="232428" y="80162"/>
                  <a:pt x="229905" y="80162"/>
                </a:cubicBezTo>
                <a:cubicBezTo>
                  <a:pt x="227743" y="80162"/>
                  <a:pt x="225581" y="78005"/>
                  <a:pt x="225581" y="75489"/>
                </a:cubicBezTo>
                <a:lnTo>
                  <a:pt x="225581" y="22287"/>
                </a:lnTo>
                <a:cubicBezTo>
                  <a:pt x="225581" y="14738"/>
                  <a:pt x="219815" y="8627"/>
                  <a:pt x="212248" y="8627"/>
                </a:cubicBezTo>
                <a:lnTo>
                  <a:pt x="175132" y="8627"/>
                </a:lnTo>
                <a:lnTo>
                  <a:pt x="175132" y="22287"/>
                </a:lnTo>
                <a:cubicBezTo>
                  <a:pt x="175132" y="31274"/>
                  <a:pt x="167925" y="38463"/>
                  <a:pt x="158555" y="38463"/>
                </a:cubicBezTo>
                <a:lnTo>
                  <a:pt x="75313" y="38463"/>
                </a:lnTo>
                <a:cubicBezTo>
                  <a:pt x="66665" y="38463"/>
                  <a:pt x="59098" y="31274"/>
                  <a:pt x="59098" y="22287"/>
                </a:cubicBezTo>
                <a:lnTo>
                  <a:pt x="59098" y="8627"/>
                </a:lnTo>
                <a:lnTo>
                  <a:pt x="22342" y="8627"/>
                </a:lnTo>
                <a:cubicBezTo>
                  <a:pt x="14774" y="8627"/>
                  <a:pt x="8648" y="14738"/>
                  <a:pt x="8648" y="22287"/>
                </a:cubicBezTo>
                <a:lnTo>
                  <a:pt x="8648" y="271040"/>
                </a:lnTo>
                <a:cubicBezTo>
                  <a:pt x="8648" y="278230"/>
                  <a:pt x="14774" y="284341"/>
                  <a:pt x="22342" y="284341"/>
                </a:cubicBezTo>
                <a:lnTo>
                  <a:pt x="212248" y="284341"/>
                </a:lnTo>
                <a:cubicBezTo>
                  <a:pt x="219815" y="284341"/>
                  <a:pt x="225581" y="278230"/>
                  <a:pt x="225581" y="271040"/>
                </a:cubicBezTo>
                <a:lnTo>
                  <a:pt x="225581" y="265289"/>
                </a:lnTo>
                <a:cubicBezTo>
                  <a:pt x="225581" y="262773"/>
                  <a:pt x="227743" y="260616"/>
                  <a:pt x="229905" y="260616"/>
                </a:cubicBezTo>
                <a:cubicBezTo>
                  <a:pt x="232428" y="260616"/>
                  <a:pt x="234590" y="262773"/>
                  <a:pt x="234590" y="265289"/>
                </a:cubicBezTo>
                <a:lnTo>
                  <a:pt x="234590" y="271040"/>
                </a:lnTo>
                <a:cubicBezTo>
                  <a:pt x="234590" y="283262"/>
                  <a:pt x="224500" y="293328"/>
                  <a:pt x="212248" y="293328"/>
                </a:cubicBezTo>
                <a:lnTo>
                  <a:pt x="22342" y="293328"/>
                </a:lnTo>
                <a:cubicBezTo>
                  <a:pt x="9729" y="293328"/>
                  <a:pt x="0" y="283262"/>
                  <a:pt x="0" y="271040"/>
                </a:cubicBezTo>
                <a:lnTo>
                  <a:pt x="0" y="22287"/>
                </a:lnTo>
                <a:cubicBezTo>
                  <a:pt x="0" y="970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39">
            <a:extLst>
              <a:ext uri="{FF2B5EF4-FFF2-40B4-BE49-F238E27FC236}">
                <a16:creationId xmlns:a16="http://schemas.microsoft.com/office/drawing/2014/main" id="{DC37A55A-4F79-924C-971E-B9BD9F03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25" y="11187416"/>
            <a:ext cx="855882" cy="855882"/>
          </a:xfrm>
          <a:custGeom>
            <a:avLst/>
            <a:gdLst>
              <a:gd name="T0" fmla="*/ 909372 w 293098"/>
              <a:gd name="T1" fmla="*/ 2319825 h 293328"/>
              <a:gd name="T2" fmla="*/ 808027 w 293098"/>
              <a:gd name="T3" fmla="*/ 2319825 h 293328"/>
              <a:gd name="T4" fmla="*/ 697343 w 293098"/>
              <a:gd name="T5" fmla="*/ 1607988 h 293328"/>
              <a:gd name="T6" fmla="*/ 1015505 w 293098"/>
              <a:gd name="T7" fmla="*/ 2461307 h 293328"/>
              <a:gd name="T8" fmla="*/ 697343 w 293098"/>
              <a:gd name="T9" fmla="*/ 1607988 h 293328"/>
              <a:gd name="T10" fmla="*/ 1516630 w 293098"/>
              <a:gd name="T11" fmla="*/ 612482 h 293328"/>
              <a:gd name="T12" fmla="*/ 1262092 w 293098"/>
              <a:gd name="T13" fmla="*/ 1355165 h 293328"/>
              <a:gd name="T14" fmla="*/ 1114919 w 293098"/>
              <a:gd name="T15" fmla="*/ 2461307 h 293328"/>
              <a:gd name="T16" fmla="*/ 2276265 w 293098"/>
              <a:gd name="T17" fmla="*/ 2461307 h 293328"/>
              <a:gd name="T18" fmla="*/ 2391614 w 293098"/>
              <a:gd name="T19" fmla="*/ 2251924 h 293328"/>
              <a:gd name="T20" fmla="*/ 2423427 w 293098"/>
              <a:gd name="T21" fmla="*/ 2180819 h 293328"/>
              <a:gd name="T22" fmla="*/ 2498990 w 293098"/>
              <a:gd name="T23" fmla="*/ 1951689 h 293328"/>
              <a:gd name="T24" fmla="*/ 2506944 w 293098"/>
              <a:gd name="T25" fmla="*/ 1876630 h 293328"/>
              <a:gd name="T26" fmla="*/ 2491040 w 293098"/>
              <a:gd name="T27" fmla="*/ 1663313 h 293328"/>
              <a:gd name="T28" fmla="*/ 2491040 w 293098"/>
              <a:gd name="T29" fmla="*/ 1564537 h 293328"/>
              <a:gd name="T30" fmla="*/ 2443322 w 293098"/>
              <a:gd name="T31" fmla="*/ 1323573 h 293328"/>
              <a:gd name="T32" fmla="*/ 1802997 w 293098"/>
              <a:gd name="T33" fmla="*/ 1303808 h 293328"/>
              <a:gd name="T34" fmla="*/ 1826841 w 293098"/>
              <a:gd name="T35" fmla="*/ 924569 h 293328"/>
              <a:gd name="T36" fmla="*/ 1627997 w 293098"/>
              <a:gd name="T37" fmla="*/ 509766 h 293328"/>
              <a:gd name="T38" fmla="*/ 1902415 w 293098"/>
              <a:gd name="T39" fmla="*/ 1224804 h 293328"/>
              <a:gd name="T40" fmla="*/ 2650119 w 293098"/>
              <a:gd name="T41" fmla="*/ 1442092 h 293328"/>
              <a:gd name="T42" fmla="*/ 2666035 w 293098"/>
              <a:gd name="T43" fmla="*/ 1766016 h 293328"/>
              <a:gd name="T44" fmla="*/ 2638202 w 293098"/>
              <a:gd name="T45" fmla="*/ 2046500 h 293328"/>
              <a:gd name="T46" fmla="*/ 2506944 w 293098"/>
              <a:gd name="T47" fmla="*/ 2323036 h 293328"/>
              <a:gd name="T48" fmla="*/ 2268319 w 293098"/>
              <a:gd name="T49" fmla="*/ 2560065 h 293328"/>
              <a:gd name="T50" fmla="*/ 466651 w 293098"/>
              <a:gd name="T51" fmla="*/ 2512663 h 293328"/>
              <a:gd name="T52" fmla="*/ 597911 w 293098"/>
              <a:gd name="T53" fmla="*/ 2461307 h 293328"/>
              <a:gd name="T54" fmla="*/ 192227 w 293098"/>
              <a:gd name="T55" fmla="*/ 1607988 h 293328"/>
              <a:gd name="T56" fmla="*/ 192227 w 293098"/>
              <a:gd name="T57" fmla="*/ 1513204 h 293328"/>
              <a:gd name="T58" fmla="*/ 1190507 w 293098"/>
              <a:gd name="T59" fmla="*/ 1291956 h 293328"/>
              <a:gd name="T60" fmla="*/ 1409247 w 293098"/>
              <a:gd name="T61" fmla="*/ 588784 h 293328"/>
              <a:gd name="T62" fmla="*/ 1627997 w 293098"/>
              <a:gd name="T63" fmla="*/ 509766 h 293328"/>
              <a:gd name="T64" fmla="*/ 99312 w 293098"/>
              <a:gd name="T65" fmla="*/ 1611451 h 293328"/>
              <a:gd name="T66" fmla="*/ 2403499 w 293098"/>
              <a:gd name="T67" fmla="*/ 2914801 h 293328"/>
              <a:gd name="T68" fmla="*/ 3122548 w 293098"/>
              <a:gd name="T69" fmla="*/ 3104383 h 293328"/>
              <a:gd name="T70" fmla="*/ 2927902 w 293098"/>
              <a:gd name="T71" fmla="*/ 2389491 h 293328"/>
              <a:gd name="T72" fmla="*/ 1620876 w 293098"/>
              <a:gd name="T73" fmla="*/ 98743 h 293328"/>
              <a:gd name="T74" fmla="*/ 3241731 w 293098"/>
              <a:gd name="T75" fmla="*/ 1611451 h 293328"/>
              <a:gd name="T76" fmla="*/ 3241731 w 293098"/>
              <a:gd name="T77" fmla="*/ 3159674 h 293328"/>
              <a:gd name="T78" fmla="*/ 3194065 w 293098"/>
              <a:gd name="T79" fmla="*/ 3222872 h 293328"/>
              <a:gd name="T80" fmla="*/ 2439242 w 293098"/>
              <a:gd name="T81" fmla="*/ 3005641 h 293328"/>
              <a:gd name="T82" fmla="*/ 0 w 293098"/>
              <a:gd name="T83" fmla="*/ 1611451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45">
            <a:extLst>
              <a:ext uri="{FF2B5EF4-FFF2-40B4-BE49-F238E27FC236}">
                <a16:creationId xmlns:a16="http://schemas.microsoft.com/office/drawing/2014/main" id="{F94B5E8B-2444-C549-A407-3A152351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18" y="11187416"/>
            <a:ext cx="748898" cy="855882"/>
          </a:xfrm>
          <a:custGeom>
            <a:avLst/>
            <a:gdLst>
              <a:gd name="T0" fmla="*/ 406984 w 258044"/>
              <a:gd name="T1" fmla="*/ 2076602 h 294045"/>
              <a:gd name="T2" fmla="*/ 669059 w 258044"/>
              <a:gd name="T3" fmla="*/ 2344442 h 294045"/>
              <a:gd name="T4" fmla="*/ 766405 w 258044"/>
              <a:gd name="T5" fmla="*/ 1977120 h 294045"/>
              <a:gd name="T6" fmla="*/ 556748 w 258044"/>
              <a:gd name="T7" fmla="*/ 1820243 h 294045"/>
              <a:gd name="T8" fmla="*/ 848770 w 258044"/>
              <a:gd name="T9" fmla="*/ 1927378 h 294045"/>
              <a:gd name="T10" fmla="*/ 904923 w 258044"/>
              <a:gd name="T11" fmla="*/ 2237307 h 294045"/>
              <a:gd name="T12" fmla="*/ 684035 w 258044"/>
              <a:gd name="T13" fmla="*/ 2443931 h 294045"/>
              <a:gd name="T14" fmla="*/ 410719 w 258044"/>
              <a:gd name="T15" fmla="*/ 2371219 h 294045"/>
              <a:gd name="T16" fmla="*/ 313381 w 258044"/>
              <a:gd name="T17" fmla="*/ 2072758 h 294045"/>
              <a:gd name="T18" fmla="*/ 511809 w 258044"/>
              <a:gd name="T19" fmla="*/ 1835540 h 294045"/>
              <a:gd name="T20" fmla="*/ 2160463 w 258044"/>
              <a:gd name="T21" fmla="*/ 1338640 h 294045"/>
              <a:gd name="T22" fmla="*/ 1352756 w 258044"/>
              <a:gd name="T23" fmla="*/ 2256211 h 294045"/>
              <a:gd name="T24" fmla="*/ 1352756 w 258044"/>
              <a:gd name="T25" fmla="*/ 2164077 h 294045"/>
              <a:gd name="T26" fmla="*/ 2160463 w 258044"/>
              <a:gd name="T27" fmla="*/ 1338640 h 294045"/>
              <a:gd name="T28" fmla="*/ 2543010 w 258044"/>
              <a:gd name="T29" fmla="*/ 1015244 h 294045"/>
              <a:gd name="T30" fmla="*/ 1195820 w 258044"/>
              <a:gd name="T31" fmla="*/ 2056916 h 294045"/>
              <a:gd name="T32" fmla="*/ 968778 w 258044"/>
              <a:gd name="T33" fmla="*/ 2618403 h 294045"/>
              <a:gd name="T34" fmla="*/ 2051059 w 258044"/>
              <a:gd name="T35" fmla="*/ 2467390 h 294045"/>
              <a:gd name="T36" fmla="*/ 2618706 w 258044"/>
              <a:gd name="T37" fmla="*/ 2997904 h 294045"/>
              <a:gd name="T38" fmla="*/ 2558159 w 258044"/>
              <a:gd name="T39" fmla="*/ 995898 h 294045"/>
              <a:gd name="T40" fmla="*/ 1387407 w 258044"/>
              <a:gd name="T41" fmla="*/ 565662 h 294045"/>
              <a:gd name="T42" fmla="*/ 579713 w 258044"/>
              <a:gd name="T43" fmla="*/ 1387259 h 294045"/>
              <a:gd name="T44" fmla="*/ 489544 w 258044"/>
              <a:gd name="T45" fmla="*/ 1387259 h 294045"/>
              <a:gd name="T46" fmla="*/ 2213788 w 258044"/>
              <a:gd name="T47" fmla="*/ 105231 h 294045"/>
              <a:gd name="T48" fmla="*/ 1653712 w 258044"/>
              <a:gd name="T49" fmla="*/ 686121 h 294045"/>
              <a:gd name="T50" fmla="*/ 1206875 w 258044"/>
              <a:gd name="T51" fmla="*/ 1174342 h 294045"/>
              <a:gd name="T52" fmla="*/ 711435 w 258044"/>
              <a:gd name="T53" fmla="*/ 1654178 h 294045"/>
              <a:gd name="T54" fmla="*/ 272465 w 258044"/>
              <a:gd name="T55" fmla="*/ 1789715 h 294045"/>
              <a:gd name="T56" fmla="*/ 964987 w 258044"/>
              <a:gd name="T57" fmla="*/ 2498357 h 294045"/>
              <a:gd name="T58" fmla="*/ 1108787 w 258044"/>
              <a:gd name="T59" fmla="*/ 2006578 h 294045"/>
              <a:gd name="T60" fmla="*/ 2039704 w 258044"/>
              <a:gd name="T61" fmla="*/ 1084958 h 294045"/>
              <a:gd name="T62" fmla="*/ 2486652 w 258044"/>
              <a:gd name="T63" fmla="*/ 929628 h 294045"/>
              <a:gd name="T64" fmla="*/ 2611133 w 258044"/>
              <a:gd name="T65" fmla="*/ 511817 h 294045"/>
              <a:gd name="T66" fmla="*/ 2236485 w 258044"/>
              <a:gd name="T67" fmla="*/ 860357 h 294045"/>
              <a:gd name="T68" fmla="*/ 1941315 w 258044"/>
              <a:gd name="T69" fmla="*/ 755817 h 294045"/>
              <a:gd name="T70" fmla="*/ 1884573 w 258044"/>
              <a:gd name="T71" fmla="*/ 442135 h 294045"/>
              <a:gd name="T72" fmla="*/ 1354768 w 258044"/>
              <a:gd name="T73" fmla="*/ 97501 h 294045"/>
              <a:gd name="T74" fmla="*/ 155151 w 258044"/>
              <a:gd name="T75" fmla="*/ 1781973 h 294045"/>
              <a:gd name="T76" fmla="*/ 700088 w 258044"/>
              <a:gd name="T77" fmla="*/ 1553515 h 294045"/>
              <a:gd name="T78" fmla="*/ 1555326 w 258044"/>
              <a:gd name="T79" fmla="*/ 682216 h 294045"/>
              <a:gd name="T80" fmla="*/ 1736974 w 258044"/>
              <a:gd name="T81" fmla="*/ 159457 h 294045"/>
              <a:gd name="T82" fmla="*/ 1354768 w 258044"/>
              <a:gd name="T83" fmla="*/ 691 h 294045"/>
              <a:gd name="T84" fmla="*/ 2319745 w 258044"/>
              <a:gd name="T85" fmla="*/ 31644 h 294045"/>
              <a:gd name="T86" fmla="*/ 2338668 w 258044"/>
              <a:gd name="T87" fmla="*/ 112975 h 294045"/>
              <a:gd name="T88" fmla="*/ 2024570 w 258044"/>
              <a:gd name="T89" fmla="*/ 705441 h 294045"/>
              <a:gd name="T90" fmla="*/ 2603559 w 258044"/>
              <a:gd name="T91" fmla="*/ 384073 h 294045"/>
              <a:gd name="T92" fmla="*/ 2683034 w 258044"/>
              <a:gd name="T93" fmla="*/ 403405 h 294045"/>
              <a:gd name="T94" fmla="*/ 2713308 w 258044"/>
              <a:gd name="T95" fmla="*/ 1386996 h 294045"/>
              <a:gd name="T96" fmla="*/ 2683034 w 258044"/>
              <a:gd name="T97" fmla="*/ 3156661 h 294045"/>
              <a:gd name="T98" fmla="*/ 2630055 w 258044"/>
              <a:gd name="T99" fmla="*/ 3145051 h 294045"/>
              <a:gd name="T100" fmla="*/ 1354768 w 258044"/>
              <a:gd name="T101" fmla="*/ 2777172 h 294045"/>
              <a:gd name="T102" fmla="*/ 620615 w 258044"/>
              <a:gd name="T103" fmla="*/ 2738439 h 294045"/>
              <a:gd name="T104" fmla="*/ 90820 w 258044"/>
              <a:gd name="T105" fmla="*/ 1890405 h 294045"/>
              <a:gd name="T106" fmla="*/ 1354768 w 258044"/>
              <a:gd name="T107" fmla="*/ 691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7">
            <a:extLst>
              <a:ext uri="{FF2B5EF4-FFF2-40B4-BE49-F238E27FC236}">
                <a16:creationId xmlns:a16="http://schemas.microsoft.com/office/drawing/2014/main" id="{C708BB5B-E552-9A49-BDEE-90157287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525" y="7461855"/>
            <a:ext cx="855882" cy="855882"/>
          </a:xfrm>
          <a:custGeom>
            <a:avLst/>
            <a:gdLst>
              <a:gd name="T0" fmla="*/ 3088415 w 293081"/>
              <a:gd name="T1" fmla="*/ 3124044 h 293329"/>
              <a:gd name="T2" fmla="*/ 1653507 w 293081"/>
              <a:gd name="T3" fmla="*/ 2883127 h 293329"/>
              <a:gd name="T4" fmla="*/ 1375277 w 293081"/>
              <a:gd name="T5" fmla="*/ 2701448 h 293329"/>
              <a:gd name="T6" fmla="*/ 2471773 w 293081"/>
              <a:gd name="T7" fmla="*/ 1467745 h 293329"/>
              <a:gd name="T8" fmla="*/ 2041720 w 293081"/>
              <a:gd name="T9" fmla="*/ 1949463 h 293329"/>
              <a:gd name="T10" fmla="*/ 2400088 w 293081"/>
              <a:gd name="T11" fmla="*/ 1467745 h 293329"/>
              <a:gd name="T12" fmla="*/ 1860455 w 293081"/>
              <a:gd name="T13" fmla="*/ 1535976 h 293329"/>
              <a:gd name="T14" fmla="*/ 1390925 w 293081"/>
              <a:gd name="T15" fmla="*/ 1933410 h 293329"/>
              <a:gd name="T16" fmla="*/ 1152259 w 293081"/>
              <a:gd name="T17" fmla="*/ 1467745 h 293329"/>
              <a:gd name="T18" fmla="*/ 829736 w 293081"/>
              <a:gd name="T19" fmla="*/ 1933410 h 293329"/>
              <a:gd name="T20" fmla="*/ 758069 w 293081"/>
              <a:gd name="T21" fmla="*/ 1865159 h 293329"/>
              <a:gd name="T22" fmla="*/ 576342 w 293081"/>
              <a:gd name="T23" fmla="*/ 1204585 h 293329"/>
              <a:gd name="T24" fmla="*/ 838677 w 293081"/>
              <a:gd name="T25" fmla="*/ 2128774 h 293329"/>
              <a:gd name="T26" fmla="*/ 2376916 w 293081"/>
              <a:gd name="T27" fmla="*/ 2140632 h 293329"/>
              <a:gd name="T28" fmla="*/ 2754543 w 293081"/>
              <a:gd name="T29" fmla="*/ 1204585 h 293329"/>
              <a:gd name="T30" fmla="*/ 2146398 w 293081"/>
              <a:gd name="T31" fmla="*/ 1204585 h 293329"/>
              <a:gd name="T32" fmla="*/ 1359368 w 293081"/>
              <a:gd name="T33" fmla="*/ 1204585 h 293329"/>
              <a:gd name="T34" fmla="*/ 2460386 w 293081"/>
              <a:gd name="T35" fmla="*/ 876790 h 293329"/>
              <a:gd name="T36" fmla="*/ 2933390 w 293081"/>
              <a:gd name="T37" fmla="*/ 1105840 h 293329"/>
              <a:gd name="T38" fmla="*/ 2460386 w 293081"/>
              <a:gd name="T39" fmla="*/ 876790 h 293329"/>
              <a:gd name="T40" fmla="*/ 1884054 w 293081"/>
              <a:gd name="T41" fmla="*/ 1105840 h 293329"/>
              <a:gd name="T42" fmla="*/ 2361020 w 293081"/>
              <a:gd name="T43" fmla="*/ 876790 h 293329"/>
              <a:gd name="T44" fmla="*/ 886388 w 293081"/>
              <a:gd name="T45" fmla="*/ 892594 h 293329"/>
              <a:gd name="T46" fmla="*/ 1574018 w 293081"/>
              <a:gd name="T47" fmla="*/ 892594 h 293329"/>
              <a:gd name="T48" fmla="*/ 99389 w 293081"/>
              <a:gd name="T49" fmla="*/ 876790 h 293329"/>
              <a:gd name="T50" fmla="*/ 576342 w 293081"/>
              <a:gd name="T51" fmla="*/ 1105840 h 293329"/>
              <a:gd name="T52" fmla="*/ 99389 w 293081"/>
              <a:gd name="T53" fmla="*/ 876790 h 293329"/>
              <a:gd name="T54" fmla="*/ 3076491 w 293081"/>
              <a:gd name="T55" fmla="*/ 778061 h 293329"/>
              <a:gd name="T56" fmla="*/ 1673394 w 293081"/>
              <a:gd name="T57" fmla="*/ 489750 h 293329"/>
              <a:gd name="T58" fmla="*/ 2182164 w 293081"/>
              <a:gd name="T59" fmla="*/ 489750 h 293329"/>
              <a:gd name="T60" fmla="*/ 918168 w 293081"/>
              <a:gd name="T61" fmla="*/ 778061 h 293329"/>
              <a:gd name="T62" fmla="*/ 1061267 w 293081"/>
              <a:gd name="T63" fmla="*/ 489750 h 293329"/>
              <a:gd name="T64" fmla="*/ 806878 w 293081"/>
              <a:gd name="T65" fmla="*/ 778061 h 293329"/>
              <a:gd name="T66" fmla="*/ 492867 w 293081"/>
              <a:gd name="T67" fmla="*/ 98741 h 293329"/>
              <a:gd name="T68" fmla="*/ 2754543 w 293081"/>
              <a:gd name="T69" fmla="*/ 98741 h 293329"/>
              <a:gd name="T70" fmla="*/ 2802226 w 293081"/>
              <a:gd name="T71" fmla="*/ 0 h 293329"/>
              <a:gd name="T72" fmla="*/ 3227536 w 293081"/>
              <a:gd name="T73" fmla="*/ 793865 h 293329"/>
              <a:gd name="T74" fmla="*/ 2933390 w 293081"/>
              <a:gd name="T75" fmla="*/ 1204585 h 293329"/>
              <a:gd name="T76" fmla="*/ 2802226 w 293081"/>
              <a:gd name="T77" fmla="*/ 2227506 h 293329"/>
              <a:gd name="T78" fmla="*/ 2738640 w 293081"/>
              <a:gd name="T79" fmla="*/ 2602720 h 293329"/>
              <a:gd name="T80" fmla="*/ 3239453 w 293081"/>
              <a:gd name="T81" fmla="*/ 3191179 h 293329"/>
              <a:gd name="T82" fmla="*/ 3991 w 293081"/>
              <a:gd name="T83" fmla="*/ 3191179 h 293329"/>
              <a:gd name="T84" fmla="*/ 508770 w 293081"/>
              <a:gd name="T85" fmla="*/ 2602720 h 293329"/>
              <a:gd name="T86" fmla="*/ 445160 w 293081"/>
              <a:gd name="T87" fmla="*/ 2227506 h 293329"/>
              <a:gd name="T88" fmla="*/ 314009 w 293081"/>
              <a:gd name="T89" fmla="*/ 1204585 h 293329"/>
              <a:gd name="T90" fmla="*/ 15896 w 293081"/>
              <a:gd name="T91" fmla="*/ 793865 h 293329"/>
              <a:gd name="T92" fmla="*/ 445160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58">
            <a:extLst>
              <a:ext uri="{FF2B5EF4-FFF2-40B4-BE49-F238E27FC236}">
                <a16:creationId xmlns:a16="http://schemas.microsoft.com/office/drawing/2014/main" id="{D65FDBD9-E006-DB40-B1D7-F24E9D1B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25" y="7463129"/>
            <a:ext cx="855882" cy="853334"/>
          </a:xfrm>
          <a:custGeom>
            <a:avLst/>
            <a:gdLst>
              <a:gd name="T0" fmla="*/ 1615402 w 293328"/>
              <a:gd name="T1" fmla="*/ 998424 h 293329"/>
              <a:gd name="T2" fmla="*/ 1958737 w 293328"/>
              <a:gd name="T3" fmla="*/ 1337113 h 293329"/>
              <a:gd name="T4" fmla="*/ 1966625 w 293328"/>
              <a:gd name="T5" fmla="*/ 1392240 h 293329"/>
              <a:gd name="T6" fmla="*/ 1923219 w 293328"/>
              <a:gd name="T7" fmla="*/ 1423736 h 293329"/>
              <a:gd name="T8" fmla="*/ 605141 w 293328"/>
              <a:gd name="T9" fmla="*/ 1423736 h 293329"/>
              <a:gd name="T10" fmla="*/ 605141 w 293328"/>
              <a:gd name="T11" fmla="*/ 1778160 h 293329"/>
              <a:gd name="T12" fmla="*/ 1923219 w 293328"/>
              <a:gd name="T13" fmla="*/ 1778160 h 293329"/>
              <a:gd name="T14" fmla="*/ 1966625 w 293328"/>
              <a:gd name="T15" fmla="*/ 1809679 h 293329"/>
              <a:gd name="T16" fmla="*/ 1958737 w 293328"/>
              <a:gd name="T17" fmla="*/ 1860859 h 293329"/>
              <a:gd name="T18" fmla="*/ 1615402 w 293328"/>
              <a:gd name="T19" fmla="*/ 2203464 h 293329"/>
              <a:gd name="T20" fmla="*/ 1998195 w 293328"/>
              <a:gd name="T21" fmla="*/ 2203464 h 293329"/>
              <a:gd name="T22" fmla="*/ 2601987 w 293328"/>
              <a:gd name="T23" fmla="*/ 1600948 h 293329"/>
              <a:gd name="T24" fmla="*/ 1998195 w 293328"/>
              <a:gd name="T25" fmla="*/ 998424 h 293329"/>
              <a:gd name="T26" fmla="*/ 1497003 w 293328"/>
              <a:gd name="T27" fmla="*/ 899977 h 293329"/>
              <a:gd name="T28" fmla="*/ 2017936 w 293328"/>
              <a:gd name="T29" fmla="*/ 899977 h 293329"/>
              <a:gd name="T30" fmla="*/ 2053450 w 293328"/>
              <a:gd name="T31" fmla="*/ 915748 h 293329"/>
              <a:gd name="T32" fmla="*/ 2704596 w 293328"/>
              <a:gd name="T33" fmla="*/ 1565507 h 293329"/>
              <a:gd name="T34" fmla="*/ 2720386 w 293328"/>
              <a:gd name="T35" fmla="*/ 1600948 h 293329"/>
              <a:gd name="T36" fmla="*/ 2704596 w 293328"/>
              <a:gd name="T37" fmla="*/ 1636396 h 293329"/>
              <a:gd name="T38" fmla="*/ 2053450 w 293328"/>
              <a:gd name="T39" fmla="*/ 2286156 h 293329"/>
              <a:gd name="T40" fmla="*/ 2017936 w 293328"/>
              <a:gd name="T41" fmla="*/ 2297986 h 293329"/>
              <a:gd name="T42" fmla="*/ 1497003 w 293328"/>
              <a:gd name="T43" fmla="*/ 2297986 h 293329"/>
              <a:gd name="T44" fmla="*/ 1449638 w 293328"/>
              <a:gd name="T45" fmla="*/ 2270411 h 293329"/>
              <a:gd name="T46" fmla="*/ 1461480 w 293328"/>
              <a:gd name="T47" fmla="*/ 2215294 h 293329"/>
              <a:gd name="T48" fmla="*/ 1804831 w 293328"/>
              <a:gd name="T49" fmla="*/ 1876603 h 293329"/>
              <a:gd name="T50" fmla="*/ 557740 w 293328"/>
              <a:gd name="T51" fmla="*/ 1876603 h 293329"/>
              <a:gd name="T52" fmla="*/ 506480 w 293328"/>
              <a:gd name="T53" fmla="*/ 1825423 h 293329"/>
              <a:gd name="T54" fmla="*/ 506480 w 293328"/>
              <a:gd name="T55" fmla="*/ 1372543 h 293329"/>
              <a:gd name="T56" fmla="*/ 557740 w 293328"/>
              <a:gd name="T57" fmla="*/ 1325288 h 293329"/>
              <a:gd name="T58" fmla="*/ 1804831 w 293328"/>
              <a:gd name="T59" fmla="*/ 1325288 h 293329"/>
              <a:gd name="T60" fmla="*/ 1461480 w 293328"/>
              <a:gd name="T61" fmla="*/ 982696 h 293329"/>
              <a:gd name="T62" fmla="*/ 1449638 w 293328"/>
              <a:gd name="T63" fmla="*/ 931516 h 293329"/>
              <a:gd name="T64" fmla="*/ 1497003 w 293328"/>
              <a:gd name="T65" fmla="*/ 899977 h 293329"/>
              <a:gd name="T66" fmla="*/ 1615402 w 293328"/>
              <a:gd name="T67" fmla="*/ 94081 h 293329"/>
              <a:gd name="T68" fmla="*/ 95048 w 293328"/>
              <a:gd name="T69" fmla="*/ 1598991 h 293329"/>
              <a:gd name="T70" fmla="*/ 1615402 w 293328"/>
              <a:gd name="T71" fmla="*/ 3100011 h 293329"/>
              <a:gd name="T72" fmla="*/ 3131803 w 293328"/>
              <a:gd name="T73" fmla="*/ 1598991 h 293329"/>
              <a:gd name="T74" fmla="*/ 1615402 w 293328"/>
              <a:gd name="T75" fmla="*/ 94081 h 293329"/>
              <a:gd name="T76" fmla="*/ 1615402 w 293328"/>
              <a:gd name="T77" fmla="*/ 0 h 293329"/>
              <a:gd name="T78" fmla="*/ 3226822 w 293328"/>
              <a:gd name="T79" fmla="*/ 1598991 h 293329"/>
              <a:gd name="T80" fmla="*/ 1615402 w 293328"/>
              <a:gd name="T81" fmla="*/ 3197990 h 293329"/>
              <a:gd name="T82" fmla="*/ 0 w 293328"/>
              <a:gd name="T83" fmla="*/ 1598991 h 293329"/>
              <a:gd name="T84" fmla="*/ 1615402 w 293328"/>
              <a:gd name="T85" fmla="*/ 0 h 2933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9">
                <a:moveTo>
                  <a:pt x="146844" y="91580"/>
                </a:moveTo>
                <a:lnTo>
                  <a:pt x="178055" y="122644"/>
                </a:lnTo>
                <a:cubicBezTo>
                  <a:pt x="179131" y="124088"/>
                  <a:pt x="179489" y="125894"/>
                  <a:pt x="178772" y="127700"/>
                </a:cubicBezTo>
                <a:cubicBezTo>
                  <a:pt x="178055" y="129145"/>
                  <a:pt x="176261" y="130590"/>
                  <a:pt x="174826" y="130590"/>
                </a:cubicBezTo>
                <a:lnTo>
                  <a:pt x="55007" y="130590"/>
                </a:lnTo>
                <a:lnTo>
                  <a:pt x="55007" y="163098"/>
                </a:lnTo>
                <a:lnTo>
                  <a:pt x="174826" y="163098"/>
                </a:lnTo>
                <a:cubicBezTo>
                  <a:pt x="176261" y="163098"/>
                  <a:pt x="178055" y="164182"/>
                  <a:pt x="178772" y="165988"/>
                </a:cubicBezTo>
                <a:cubicBezTo>
                  <a:pt x="179489" y="167433"/>
                  <a:pt x="179131" y="169600"/>
                  <a:pt x="178055" y="170683"/>
                </a:cubicBezTo>
                <a:lnTo>
                  <a:pt x="146844" y="202108"/>
                </a:lnTo>
                <a:lnTo>
                  <a:pt x="181642" y="202108"/>
                </a:lnTo>
                <a:lnTo>
                  <a:pt x="236529" y="146844"/>
                </a:lnTo>
                <a:lnTo>
                  <a:pt x="181642" y="91580"/>
                </a:lnTo>
                <a:lnTo>
                  <a:pt x="146844" y="91580"/>
                </a:lnTo>
                <a:close/>
                <a:moveTo>
                  <a:pt x="136082" y="82550"/>
                </a:moveTo>
                <a:lnTo>
                  <a:pt x="183436" y="82550"/>
                </a:lnTo>
                <a:cubicBezTo>
                  <a:pt x="184512" y="82550"/>
                  <a:pt x="185947" y="83273"/>
                  <a:pt x="186664" y="83995"/>
                </a:cubicBezTo>
                <a:lnTo>
                  <a:pt x="245856" y="143593"/>
                </a:lnTo>
                <a:cubicBezTo>
                  <a:pt x="246933" y="144316"/>
                  <a:pt x="247291" y="145399"/>
                  <a:pt x="247291" y="146844"/>
                </a:cubicBezTo>
                <a:cubicBezTo>
                  <a:pt x="247291" y="147928"/>
                  <a:pt x="246933" y="149011"/>
                  <a:pt x="245856" y="150095"/>
                </a:cubicBezTo>
                <a:lnTo>
                  <a:pt x="186664" y="209693"/>
                </a:lnTo>
                <a:cubicBezTo>
                  <a:pt x="185947" y="210416"/>
                  <a:pt x="184512" y="210777"/>
                  <a:pt x="183436" y="210777"/>
                </a:cubicBezTo>
                <a:lnTo>
                  <a:pt x="136082" y="210777"/>
                </a:lnTo>
                <a:cubicBezTo>
                  <a:pt x="134288" y="210777"/>
                  <a:pt x="132853" y="209693"/>
                  <a:pt x="131777" y="208249"/>
                </a:cubicBezTo>
                <a:cubicBezTo>
                  <a:pt x="131418" y="206442"/>
                  <a:pt x="131777" y="204636"/>
                  <a:pt x="132853" y="203192"/>
                </a:cubicBezTo>
                <a:lnTo>
                  <a:pt x="164064" y="172128"/>
                </a:lnTo>
                <a:lnTo>
                  <a:pt x="50702" y="172128"/>
                </a:lnTo>
                <a:cubicBezTo>
                  <a:pt x="48191" y="172128"/>
                  <a:pt x="46038" y="169961"/>
                  <a:pt x="46038" y="167433"/>
                </a:cubicBezTo>
                <a:lnTo>
                  <a:pt x="46038" y="125894"/>
                </a:lnTo>
                <a:cubicBezTo>
                  <a:pt x="46038" y="123366"/>
                  <a:pt x="48191" y="121560"/>
                  <a:pt x="50702" y="121560"/>
                </a:cubicBezTo>
                <a:lnTo>
                  <a:pt x="164064" y="121560"/>
                </a:lnTo>
                <a:lnTo>
                  <a:pt x="132853" y="90135"/>
                </a:lnTo>
                <a:cubicBezTo>
                  <a:pt x="131777" y="89052"/>
                  <a:pt x="131418" y="86885"/>
                  <a:pt x="131777" y="85440"/>
                </a:cubicBezTo>
                <a:cubicBezTo>
                  <a:pt x="132853" y="83634"/>
                  <a:pt x="134288" y="82550"/>
                  <a:pt x="136082" y="82550"/>
                </a:cubicBezTo>
                <a:close/>
                <a:moveTo>
                  <a:pt x="146844" y="8627"/>
                </a:moveTo>
                <a:cubicBezTo>
                  <a:pt x="70543" y="8627"/>
                  <a:pt x="8638" y="70816"/>
                  <a:pt x="8638" y="146664"/>
                </a:cubicBezTo>
                <a:cubicBezTo>
                  <a:pt x="8638" y="222513"/>
                  <a:pt x="70543" y="284342"/>
                  <a:pt x="146844" y="284342"/>
                </a:cubicBezTo>
                <a:cubicBezTo>
                  <a:pt x="222426" y="284342"/>
                  <a:pt x="284690" y="222513"/>
                  <a:pt x="284690" y="146664"/>
                </a:cubicBezTo>
                <a:cubicBezTo>
                  <a:pt x="284690" y="70816"/>
                  <a:pt x="222426" y="8627"/>
                  <a:pt x="146844" y="8627"/>
                </a:cubicBezTo>
                <a:close/>
                <a:moveTo>
                  <a:pt x="146844" y="0"/>
                </a:moveTo>
                <a:cubicBezTo>
                  <a:pt x="227464" y="0"/>
                  <a:pt x="293328" y="65783"/>
                  <a:pt x="293328" y="146664"/>
                </a:cubicBezTo>
                <a:cubicBezTo>
                  <a:pt x="293328" y="227545"/>
                  <a:pt x="227464" y="293329"/>
                  <a:pt x="146844" y="293329"/>
                </a:cubicBezTo>
                <a:cubicBezTo>
                  <a:pt x="65864" y="293329"/>
                  <a:pt x="0" y="227545"/>
                  <a:pt x="0" y="146664"/>
                </a:cubicBezTo>
                <a:cubicBezTo>
                  <a:pt x="0" y="6578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59">
            <a:extLst>
              <a:ext uri="{FF2B5EF4-FFF2-40B4-BE49-F238E27FC236}">
                <a16:creationId xmlns:a16="http://schemas.microsoft.com/office/drawing/2014/main" id="{9A3342AD-C584-BF4E-A82D-FA3B640B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470" y="3737567"/>
            <a:ext cx="753992" cy="853334"/>
          </a:xfrm>
          <a:custGeom>
            <a:avLst/>
            <a:gdLst>
              <a:gd name="T0" fmla="*/ 1849768 w 258403"/>
              <a:gd name="T1" fmla="*/ 2371058 h 293329"/>
              <a:gd name="T2" fmla="*/ 1456795 w 258403"/>
              <a:gd name="T3" fmla="*/ 2759048 h 293329"/>
              <a:gd name="T4" fmla="*/ 1421064 w 258403"/>
              <a:gd name="T5" fmla="*/ 2774733 h 293329"/>
              <a:gd name="T6" fmla="*/ 1389295 w 258403"/>
              <a:gd name="T7" fmla="*/ 2759048 h 293329"/>
              <a:gd name="T8" fmla="*/ 996327 w 258403"/>
              <a:gd name="T9" fmla="*/ 2374983 h 293329"/>
              <a:gd name="T10" fmla="*/ 99265 w 258403"/>
              <a:gd name="T11" fmla="*/ 2727696 h 293329"/>
              <a:gd name="T12" fmla="*/ 1421064 w 258403"/>
              <a:gd name="T13" fmla="*/ 3100011 h 293329"/>
              <a:gd name="T14" fmla="*/ 2750805 w 258403"/>
              <a:gd name="T15" fmla="*/ 2727696 h 293329"/>
              <a:gd name="T16" fmla="*/ 1849768 w 258403"/>
              <a:gd name="T17" fmla="*/ 2371058 h 293329"/>
              <a:gd name="T18" fmla="*/ 1421100 w 258403"/>
              <a:gd name="T19" fmla="*/ 656457 h 293329"/>
              <a:gd name="T20" fmla="*/ 920371 w 258403"/>
              <a:gd name="T21" fmla="*/ 1157627 h 293329"/>
              <a:gd name="T22" fmla="*/ 1421100 w 258403"/>
              <a:gd name="T23" fmla="*/ 1662770 h 293329"/>
              <a:gd name="T24" fmla="*/ 1929685 w 258403"/>
              <a:gd name="T25" fmla="*/ 1157627 h 293329"/>
              <a:gd name="T26" fmla="*/ 1421100 w 258403"/>
              <a:gd name="T27" fmla="*/ 656457 h 293329"/>
              <a:gd name="T28" fmla="*/ 1421100 w 258403"/>
              <a:gd name="T29" fmla="*/ 553822 h 293329"/>
              <a:gd name="T30" fmla="*/ 2024307 w 258403"/>
              <a:gd name="T31" fmla="*/ 1157627 h 293329"/>
              <a:gd name="T32" fmla="*/ 1421100 w 258403"/>
              <a:gd name="T33" fmla="*/ 1761418 h 293329"/>
              <a:gd name="T34" fmla="*/ 821784 w 258403"/>
              <a:gd name="T35" fmla="*/ 1157627 h 293329"/>
              <a:gd name="T36" fmla="*/ 1421100 w 258403"/>
              <a:gd name="T37" fmla="*/ 553822 h 293329"/>
              <a:gd name="T38" fmla="*/ 1421064 w 258403"/>
              <a:gd name="T39" fmla="*/ 94081 h 293329"/>
              <a:gd name="T40" fmla="*/ 662893 w 258403"/>
              <a:gd name="T41" fmla="*/ 407595 h 293329"/>
              <a:gd name="T42" fmla="*/ 349284 w 258403"/>
              <a:gd name="T43" fmla="*/ 1156132 h 293329"/>
              <a:gd name="T44" fmla="*/ 662893 w 258403"/>
              <a:gd name="T45" fmla="*/ 1908619 h 293329"/>
              <a:gd name="T46" fmla="*/ 1421064 w 258403"/>
              <a:gd name="T47" fmla="*/ 2657153 h 293329"/>
              <a:gd name="T48" fmla="*/ 2183189 w 258403"/>
              <a:gd name="T49" fmla="*/ 1908619 h 293329"/>
              <a:gd name="T50" fmla="*/ 2496778 w 258403"/>
              <a:gd name="T51" fmla="*/ 1156132 h 293329"/>
              <a:gd name="T52" fmla="*/ 2183189 w 258403"/>
              <a:gd name="T53" fmla="*/ 407595 h 293329"/>
              <a:gd name="T54" fmla="*/ 1421064 w 258403"/>
              <a:gd name="T55" fmla="*/ 94081 h 293329"/>
              <a:gd name="T56" fmla="*/ 1421064 w 258403"/>
              <a:gd name="T57" fmla="*/ 0 h 293329"/>
              <a:gd name="T58" fmla="*/ 2254634 w 258403"/>
              <a:gd name="T59" fmla="*/ 337044 h 293329"/>
              <a:gd name="T60" fmla="*/ 2596011 w 258403"/>
              <a:gd name="T61" fmla="*/ 1156132 h 293329"/>
              <a:gd name="T62" fmla="*/ 2254634 w 258403"/>
              <a:gd name="T63" fmla="*/ 1975233 h 293329"/>
              <a:gd name="T64" fmla="*/ 1937095 w 258403"/>
              <a:gd name="T65" fmla="*/ 2284829 h 293329"/>
              <a:gd name="T66" fmla="*/ 2846104 w 258403"/>
              <a:gd name="T67" fmla="*/ 2727696 h 293329"/>
              <a:gd name="T68" fmla="*/ 1421064 w 258403"/>
              <a:gd name="T69" fmla="*/ 3197990 h 293329"/>
              <a:gd name="T70" fmla="*/ 0 w 258403"/>
              <a:gd name="T71" fmla="*/ 2727696 h 293329"/>
              <a:gd name="T72" fmla="*/ 908993 w 258403"/>
              <a:gd name="T73" fmla="*/ 2284829 h 293329"/>
              <a:gd name="T74" fmla="*/ 595424 w 258403"/>
              <a:gd name="T75" fmla="*/ 1975233 h 293329"/>
              <a:gd name="T76" fmla="*/ 250095 w 258403"/>
              <a:gd name="T77" fmla="*/ 1156132 h 293329"/>
              <a:gd name="T78" fmla="*/ 595424 w 258403"/>
              <a:gd name="T79" fmla="*/ 337044 h 293329"/>
              <a:gd name="T80" fmla="*/ 1421064 w 258403"/>
              <a:gd name="T81" fmla="*/ 0 h 2933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8403" h="293329">
                <a:moveTo>
                  <a:pt x="167944" y="217480"/>
                </a:moveTo>
                <a:lnTo>
                  <a:pt x="132265" y="253068"/>
                </a:lnTo>
                <a:cubicBezTo>
                  <a:pt x="131544" y="253787"/>
                  <a:pt x="130463" y="254506"/>
                  <a:pt x="129021" y="254506"/>
                </a:cubicBezTo>
                <a:cubicBezTo>
                  <a:pt x="128301" y="254506"/>
                  <a:pt x="126859" y="253787"/>
                  <a:pt x="126138" y="253068"/>
                </a:cubicBezTo>
                <a:lnTo>
                  <a:pt x="90459" y="217840"/>
                </a:lnTo>
                <a:cubicBezTo>
                  <a:pt x="41085" y="222872"/>
                  <a:pt x="9010" y="236892"/>
                  <a:pt x="9010" y="250192"/>
                </a:cubicBezTo>
                <a:cubicBezTo>
                  <a:pt x="9010" y="266009"/>
                  <a:pt x="58384" y="284342"/>
                  <a:pt x="129021" y="284342"/>
                </a:cubicBezTo>
                <a:cubicBezTo>
                  <a:pt x="200019" y="284342"/>
                  <a:pt x="249753" y="266009"/>
                  <a:pt x="249753" y="250192"/>
                </a:cubicBezTo>
                <a:cubicBezTo>
                  <a:pt x="249753" y="236892"/>
                  <a:pt x="217318" y="222513"/>
                  <a:pt x="167944" y="217480"/>
                </a:cubicBezTo>
                <a:close/>
                <a:moveTo>
                  <a:pt x="129024" y="60211"/>
                </a:moveTo>
                <a:cubicBezTo>
                  <a:pt x="103966" y="60211"/>
                  <a:pt x="83562" y="80844"/>
                  <a:pt x="83562" y="106182"/>
                </a:cubicBezTo>
                <a:cubicBezTo>
                  <a:pt x="83562" y="131882"/>
                  <a:pt x="103966" y="152514"/>
                  <a:pt x="129024" y="152514"/>
                </a:cubicBezTo>
                <a:cubicBezTo>
                  <a:pt x="154439" y="152514"/>
                  <a:pt x="175201" y="131882"/>
                  <a:pt x="175201" y="106182"/>
                </a:cubicBezTo>
                <a:cubicBezTo>
                  <a:pt x="175201" y="80844"/>
                  <a:pt x="154439" y="60211"/>
                  <a:pt x="129024" y="60211"/>
                </a:cubicBezTo>
                <a:close/>
                <a:moveTo>
                  <a:pt x="129024" y="50800"/>
                </a:moveTo>
                <a:cubicBezTo>
                  <a:pt x="159093" y="50800"/>
                  <a:pt x="183792" y="75776"/>
                  <a:pt x="183792" y="106182"/>
                </a:cubicBezTo>
                <a:cubicBezTo>
                  <a:pt x="183792" y="136587"/>
                  <a:pt x="159093" y="161563"/>
                  <a:pt x="129024" y="161563"/>
                </a:cubicBezTo>
                <a:cubicBezTo>
                  <a:pt x="99313" y="161563"/>
                  <a:pt x="74613" y="136587"/>
                  <a:pt x="74613" y="106182"/>
                </a:cubicBezTo>
                <a:cubicBezTo>
                  <a:pt x="74613" y="75776"/>
                  <a:pt x="99313" y="50800"/>
                  <a:pt x="129024" y="50800"/>
                </a:cubicBezTo>
                <a:close/>
                <a:moveTo>
                  <a:pt x="129021" y="8627"/>
                </a:moveTo>
                <a:cubicBezTo>
                  <a:pt x="103073" y="8627"/>
                  <a:pt x="78566" y="19052"/>
                  <a:pt x="60186" y="37385"/>
                </a:cubicBezTo>
                <a:cubicBezTo>
                  <a:pt x="41805" y="55718"/>
                  <a:pt x="31714" y="80162"/>
                  <a:pt x="31714" y="106044"/>
                </a:cubicBezTo>
                <a:cubicBezTo>
                  <a:pt x="31714" y="131926"/>
                  <a:pt x="41805" y="156370"/>
                  <a:pt x="60186" y="175063"/>
                </a:cubicBezTo>
                <a:lnTo>
                  <a:pt x="129021" y="243722"/>
                </a:lnTo>
                <a:lnTo>
                  <a:pt x="198217" y="175063"/>
                </a:lnTo>
                <a:cubicBezTo>
                  <a:pt x="216597" y="156370"/>
                  <a:pt x="226688" y="131926"/>
                  <a:pt x="226688" y="106044"/>
                </a:cubicBezTo>
                <a:cubicBezTo>
                  <a:pt x="226688" y="80162"/>
                  <a:pt x="216597" y="55718"/>
                  <a:pt x="198217" y="37385"/>
                </a:cubicBezTo>
                <a:cubicBezTo>
                  <a:pt x="179837" y="19052"/>
                  <a:pt x="155330" y="8627"/>
                  <a:pt x="129021" y="8627"/>
                </a:cubicBezTo>
                <a:close/>
                <a:moveTo>
                  <a:pt x="129021" y="0"/>
                </a:moveTo>
                <a:cubicBezTo>
                  <a:pt x="157853" y="0"/>
                  <a:pt x="184522" y="10784"/>
                  <a:pt x="204704" y="30914"/>
                </a:cubicBezTo>
                <a:cubicBezTo>
                  <a:pt x="224526" y="51045"/>
                  <a:pt x="235698" y="78005"/>
                  <a:pt x="235698" y="106044"/>
                </a:cubicBezTo>
                <a:cubicBezTo>
                  <a:pt x="235698" y="134442"/>
                  <a:pt x="224526" y="161043"/>
                  <a:pt x="204704" y="181174"/>
                </a:cubicBezTo>
                <a:lnTo>
                  <a:pt x="175873" y="209572"/>
                </a:lnTo>
                <a:cubicBezTo>
                  <a:pt x="220922" y="215323"/>
                  <a:pt x="258403" y="228983"/>
                  <a:pt x="258403" y="250192"/>
                </a:cubicBezTo>
                <a:cubicBezTo>
                  <a:pt x="258403" y="278231"/>
                  <a:pt x="191730" y="293329"/>
                  <a:pt x="129021" y="293329"/>
                </a:cubicBezTo>
                <a:cubicBezTo>
                  <a:pt x="66673" y="293329"/>
                  <a:pt x="0" y="278231"/>
                  <a:pt x="0" y="250192"/>
                </a:cubicBezTo>
                <a:cubicBezTo>
                  <a:pt x="0" y="228983"/>
                  <a:pt x="37481" y="215323"/>
                  <a:pt x="82531" y="209572"/>
                </a:cubicBezTo>
                <a:lnTo>
                  <a:pt x="54059" y="181174"/>
                </a:lnTo>
                <a:cubicBezTo>
                  <a:pt x="33877" y="161043"/>
                  <a:pt x="22705" y="134442"/>
                  <a:pt x="22705" y="106044"/>
                </a:cubicBezTo>
                <a:cubicBezTo>
                  <a:pt x="22705" y="78005"/>
                  <a:pt x="33877" y="51045"/>
                  <a:pt x="54059" y="30914"/>
                </a:cubicBezTo>
                <a:cubicBezTo>
                  <a:pt x="74241" y="10784"/>
                  <a:pt x="100911" y="0"/>
                  <a:pt x="129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0513D-9FF5-8740-B554-48CEC9FA1C84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0B2BB-CACD-0144-B6DA-EF2FD2D8A9D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A7C6D902-CE3E-7F4D-8FCD-E046DB5BA431}"/>
              </a:ext>
            </a:extLst>
          </p:cNvPr>
          <p:cNvSpPr/>
          <p:nvPr/>
        </p:nvSpPr>
        <p:spPr>
          <a:xfrm>
            <a:off x="5564739" y="2941704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7DA2E553-7B58-6A42-8719-3FA2D1838A3A}"/>
              </a:ext>
            </a:extLst>
          </p:cNvPr>
          <p:cNvSpPr/>
          <p:nvPr/>
        </p:nvSpPr>
        <p:spPr>
          <a:xfrm>
            <a:off x="5351641" y="2728606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5738984" y="5489430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3AB1ABF-CFC0-954B-A34E-0CDBEF1BE071}"/>
              </a:ext>
            </a:extLst>
          </p:cNvPr>
          <p:cNvSpPr txBox="1">
            <a:spLocks/>
          </p:cNvSpPr>
          <p:nvPr/>
        </p:nvSpPr>
        <p:spPr>
          <a:xfrm>
            <a:off x="4490361" y="6173256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7" name="Chord 26">
            <a:extLst>
              <a:ext uri="{FF2B5EF4-FFF2-40B4-BE49-F238E27FC236}">
                <a16:creationId xmlns:a16="http://schemas.microsoft.com/office/drawing/2014/main" id="{4A869A52-D1DD-8B4F-86C0-D2F73BFEB4DA}"/>
              </a:ext>
            </a:extLst>
          </p:cNvPr>
          <p:cNvSpPr/>
          <p:nvPr/>
        </p:nvSpPr>
        <p:spPr>
          <a:xfrm>
            <a:off x="2721819" y="8359729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DD2E9159-3951-5A4C-AD24-D181DF28D02F}"/>
              </a:ext>
            </a:extLst>
          </p:cNvPr>
          <p:cNvSpPr/>
          <p:nvPr/>
        </p:nvSpPr>
        <p:spPr>
          <a:xfrm>
            <a:off x="2508721" y="8146631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4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2834348" y="10907455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ED6E1FB-6468-A642-B288-4D079DB95E02}"/>
              </a:ext>
            </a:extLst>
          </p:cNvPr>
          <p:cNvSpPr txBox="1">
            <a:spLocks/>
          </p:cNvSpPr>
          <p:nvPr/>
        </p:nvSpPr>
        <p:spPr>
          <a:xfrm>
            <a:off x="1647441" y="11591281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4" name="Chord 33">
            <a:extLst>
              <a:ext uri="{FF2B5EF4-FFF2-40B4-BE49-F238E27FC236}">
                <a16:creationId xmlns:a16="http://schemas.microsoft.com/office/drawing/2014/main" id="{E89059DE-1705-EA4E-BAC1-CF319859FBBF}"/>
              </a:ext>
            </a:extLst>
          </p:cNvPr>
          <p:cNvSpPr/>
          <p:nvPr/>
        </p:nvSpPr>
        <p:spPr>
          <a:xfrm>
            <a:off x="8407658" y="8359729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ord 34">
            <a:extLst>
              <a:ext uri="{FF2B5EF4-FFF2-40B4-BE49-F238E27FC236}">
                <a16:creationId xmlns:a16="http://schemas.microsoft.com/office/drawing/2014/main" id="{D60C3C1D-66DB-334B-AAA2-13CA6DE082BC}"/>
              </a:ext>
            </a:extLst>
          </p:cNvPr>
          <p:cNvSpPr/>
          <p:nvPr/>
        </p:nvSpPr>
        <p:spPr>
          <a:xfrm>
            <a:off x="8194560" y="8146631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5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8525798" y="10907455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483A156-1BC3-8F4E-8B37-C01AE0FD3261}"/>
              </a:ext>
            </a:extLst>
          </p:cNvPr>
          <p:cNvSpPr txBox="1">
            <a:spLocks/>
          </p:cNvSpPr>
          <p:nvPr/>
        </p:nvSpPr>
        <p:spPr>
          <a:xfrm>
            <a:off x="7333280" y="11591281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C795A62A-1A4F-1842-9F01-FE7D0F4D2FEA}"/>
              </a:ext>
            </a:extLst>
          </p:cNvPr>
          <p:cNvSpPr/>
          <p:nvPr/>
        </p:nvSpPr>
        <p:spPr>
          <a:xfrm>
            <a:off x="14093497" y="8359729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24C3E82A-966E-6744-8F70-A1D269F6E664}"/>
              </a:ext>
            </a:extLst>
          </p:cNvPr>
          <p:cNvSpPr/>
          <p:nvPr/>
        </p:nvSpPr>
        <p:spPr>
          <a:xfrm>
            <a:off x="13880399" y="8146631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6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14214041" y="10907455"/>
            <a:ext cx="17620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3CA23F0-9AB8-1246-B139-B83327199104}"/>
              </a:ext>
            </a:extLst>
          </p:cNvPr>
          <p:cNvSpPr txBox="1">
            <a:spLocks/>
          </p:cNvSpPr>
          <p:nvPr/>
        </p:nvSpPr>
        <p:spPr>
          <a:xfrm>
            <a:off x="13019119" y="11591281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8" name="Chord 47">
            <a:extLst>
              <a:ext uri="{FF2B5EF4-FFF2-40B4-BE49-F238E27FC236}">
                <a16:creationId xmlns:a16="http://schemas.microsoft.com/office/drawing/2014/main" id="{3731B7AF-F461-1D43-B0B7-5CDB4FA52288}"/>
              </a:ext>
            </a:extLst>
          </p:cNvPr>
          <p:cNvSpPr/>
          <p:nvPr/>
        </p:nvSpPr>
        <p:spPr>
          <a:xfrm>
            <a:off x="19779335" y="8359729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15C7809D-AA0D-7740-B38B-69D555D191C0}"/>
              </a:ext>
            </a:extLst>
          </p:cNvPr>
          <p:cNvSpPr/>
          <p:nvPr/>
        </p:nvSpPr>
        <p:spPr>
          <a:xfrm>
            <a:off x="19566237" y="8146631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5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19920718" y="10907455"/>
            <a:ext cx="17203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07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FF6FFDA-09CC-ED4F-AC8E-0A7F02DF5A69}"/>
              </a:ext>
            </a:extLst>
          </p:cNvPr>
          <p:cNvSpPr txBox="1">
            <a:spLocks/>
          </p:cNvSpPr>
          <p:nvPr/>
        </p:nvSpPr>
        <p:spPr>
          <a:xfrm>
            <a:off x="18704957" y="11591281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488370FF-1F88-BD43-B0DD-3A081D5A82CB}"/>
              </a:ext>
            </a:extLst>
          </p:cNvPr>
          <p:cNvSpPr/>
          <p:nvPr/>
        </p:nvSpPr>
        <p:spPr>
          <a:xfrm>
            <a:off x="11187268" y="2941704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ord 55">
            <a:extLst>
              <a:ext uri="{FF2B5EF4-FFF2-40B4-BE49-F238E27FC236}">
                <a16:creationId xmlns:a16="http://schemas.microsoft.com/office/drawing/2014/main" id="{2CCCA9AA-A800-A54D-A355-9C2009932DF6}"/>
              </a:ext>
            </a:extLst>
          </p:cNvPr>
          <p:cNvSpPr/>
          <p:nvPr/>
        </p:nvSpPr>
        <p:spPr>
          <a:xfrm>
            <a:off x="10974170" y="2728606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11321438" y="5489430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783E49C-3A92-9949-8F44-768627CDF1D6}"/>
              </a:ext>
            </a:extLst>
          </p:cNvPr>
          <p:cNvSpPr txBox="1">
            <a:spLocks/>
          </p:cNvSpPr>
          <p:nvPr/>
        </p:nvSpPr>
        <p:spPr>
          <a:xfrm>
            <a:off x="10112890" y="6173256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2" name="Chord 61">
            <a:extLst>
              <a:ext uri="{FF2B5EF4-FFF2-40B4-BE49-F238E27FC236}">
                <a16:creationId xmlns:a16="http://schemas.microsoft.com/office/drawing/2014/main" id="{07BC845D-7F2F-E742-83A9-65A4C043B984}"/>
              </a:ext>
            </a:extLst>
          </p:cNvPr>
          <p:cNvSpPr/>
          <p:nvPr/>
        </p:nvSpPr>
        <p:spPr>
          <a:xfrm>
            <a:off x="16809799" y="2941704"/>
            <a:ext cx="2003112" cy="2003112"/>
          </a:xfrm>
          <a:prstGeom prst="chord">
            <a:avLst>
              <a:gd name="adj1" fmla="val 21466542"/>
              <a:gd name="adj2" fmla="val 151289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ord 62">
            <a:extLst>
              <a:ext uri="{FF2B5EF4-FFF2-40B4-BE49-F238E27FC236}">
                <a16:creationId xmlns:a16="http://schemas.microsoft.com/office/drawing/2014/main" id="{5BFB01E5-9F77-FA42-94C3-173CF83DBC1C}"/>
              </a:ext>
            </a:extLst>
          </p:cNvPr>
          <p:cNvSpPr/>
          <p:nvPr/>
        </p:nvSpPr>
        <p:spPr>
          <a:xfrm>
            <a:off x="16596701" y="2728606"/>
            <a:ext cx="2429308" cy="2429308"/>
          </a:xfrm>
          <a:prstGeom prst="chord">
            <a:avLst>
              <a:gd name="adj1" fmla="val 21170845"/>
              <a:gd name="adj2" fmla="val 15485177"/>
            </a:avLst>
          </a:prstGeom>
          <a:noFill/>
          <a:ln w="38100" cap="rnd">
            <a:solidFill>
              <a:schemeClr val="accent3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816279 w 2817340"/>
                      <a:gd name="connsiteY0" fmla="*/ 1353997 h 2817340"/>
                      <a:gd name="connsiteX1" fmla="*/ 1590905 w 2817340"/>
                      <a:gd name="connsiteY1" fmla="*/ 2805502 h 2817340"/>
                      <a:gd name="connsiteX2" fmla="*/ 34150 w 2817340"/>
                      <a:gd name="connsiteY2" fmla="*/ 1716961 h 2817340"/>
                      <a:gd name="connsiteX3" fmla="*/ 976869 w 2817340"/>
                      <a:gd name="connsiteY3" fmla="*/ 67812 h 2817340"/>
                      <a:gd name="connsiteX4" fmla="*/ 2816279 w 2817340"/>
                      <a:gd name="connsiteY4" fmla="*/ 1353997 h 281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17340" h="2817340" extrusionOk="0">
                        <a:moveTo>
                          <a:pt x="2816279" y="1353997"/>
                        </a:moveTo>
                        <a:cubicBezTo>
                          <a:pt x="2815235" y="2063799"/>
                          <a:pt x="2192218" y="2756681"/>
                          <a:pt x="1590905" y="2805502"/>
                        </a:cubicBezTo>
                        <a:cubicBezTo>
                          <a:pt x="989808" y="2925256"/>
                          <a:pt x="170857" y="2428458"/>
                          <a:pt x="34150" y="1716961"/>
                        </a:cubicBezTo>
                        <a:cubicBezTo>
                          <a:pt x="-218784" y="1097507"/>
                          <a:pt x="272603" y="351339"/>
                          <a:pt x="976869" y="67812"/>
                        </a:cubicBezTo>
                        <a:cubicBezTo>
                          <a:pt x="1262930" y="243204"/>
                          <a:pt x="2379042" y="862205"/>
                          <a:pt x="2816279" y="13539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16936755" y="5489430"/>
            <a:ext cx="17491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32403EB2-A35E-4B43-869A-0EC9BF598750}"/>
              </a:ext>
            </a:extLst>
          </p:cNvPr>
          <p:cNvSpPr txBox="1">
            <a:spLocks/>
          </p:cNvSpPr>
          <p:nvPr/>
        </p:nvSpPr>
        <p:spPr>
          <a:xfrm>
            <a:off x="15735421" y="6173256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6329691" y="3567297"/>
            <a:ext cx="4732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11876879" y="3567297"/>
            <a:ext cx="6238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17486586" y="3567297"/>
            <a:ext cx="64953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20482570" y="8985322"/>
            <a:ext cx="59663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14757460" y="8985322"/>
            <a:ext cx="67518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9066811" y="8985322"/>
            <a:ext cx="68480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3370552" y="8985322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8135C-0C29-0749-A2DA-8A0F4AC26754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09CE-1E32-584D-8940-E408D2A946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7F64CA1-D62D-444A-ADF0-6AC9D4647C08}"/>
              </a:ext>
            </a:extLst>
          </p:cNvPr>
          <p:cNvSpPr/>
          <p:nvPr/>
        </p:nvSpPr>
        <p:spPr>
          <a:xfrm>
            <a:off x="2693774" y="3015041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5E8C852-B1A9-9B4A-84C6-DD29823CFE8C}"/>
              </a:ext>
            </a:extLst>
          </p:cNvPr>
          <p:cNvSpPr/>
          <p:nvPr/>
        </p:nvSpPr>
        <p:spPr>
          <a:xfrm>
            <a:off x="9279925" y="3015041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A73D747-EA3A-2D49-8E8C-32B6F78C8297}"/>
              </a:ext>
            </a:extLst>
          </p:cNvPr>
          <p:cNvSpPr/>
          <p:nvPr/>
        </p:nvSpPr>
        <p:spPr>
          <a:xfrm>
            <a:off x="15866077" y="3015041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AA90A85-0A64-764C-B667-FD124F4B695F}"/>
              </a:ext>
            </a:extLst>
          </p:cNvPr>
          <p:cNvSpPr/>
          <p:nvPr/>
        </p:nvSpPr>
        <p:spPr>
          <a:xfrm>
            <a:off x="6153671" y="8402589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3C960447-1BE1-E74C-994C-F72DD423E568}"/>
              </a:ext>
            </a:extLst>
          </p:cNvPr>
          <p:cNvSpPr/>
          <p:nvPr/>
        </p:nvSpPr>
        <p:spPr>
          <a:xfrm>
            <a:off x="12739822" y="8402589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0F54D06-F2C3-B84E-B434-C61CAFD5FD43}"/>
              </a:ext>
            </a:extLst>
          </p:cNvPr>
          <p:cNvSpPr/>
          <p:nvPr/>
        </p:nvSpPr>
        <p:spPr>
          <a:xfrm>
            <a:off x="19325974" y="8402589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1DCC-8CE5-FD42-B678-10D070C7A578}"/>
              </a:ext>
            </a:extLst>
          </p:cNvPr>
          <p:cNvSpPr txBox="1"/>
          <p:nvPr/>
        </p:nvSpPr>
        <p:spPr>
          <a:xfrm>
            <a:off x="3052711" y="5662417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21AD1D-E454-C34C-BBFE-B7398787FF57}"/>
              </a:ext>
            </a:extLst>
          </p:cNvPr>
          <p:cNvSpPr txBox="1">
            <a:spLocks/>
          </p:cNvSpPr>
          <p:nvPr/>
        </p:nvSpPr>
        <p:spPr>
          <a:xfrm>
            <a:off x="1804088" y="6346243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34ED9-4460-7740-82B1-F3249AB844BF}"/>
              </a:ext>
            </a:extLst>
          </p:cNvPr>
          <p:cNvSpPr txBox="1"/>
          <p:nvPr/>
        </p:nvSpPr>
        <p:spPr>
          <a:xfrm>
            <a:off x="9598787" y="5662417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6B9A65-A50C-164B-8815-3384A0768F7D}"/>
              </a:ext>
            </a:extLst>
          </p:cNvPr>
          <p:cNvSpPr txBox="1">
            <a:spLocks/>
          </p:cNvSpPr>
          <p:nvPr/>
        </p:nvSpPr>
        <p:spPr>
          <a:xfrm>
            <a:off x="8390239" y="6346243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7E346-00CE-0C4B-8EEC-15694DBB6A97}"/>
              </a:ext>
            </a:extLst>
          </p:cNvPr>
          <p:cNvSpPr txBox="1"/>
          <p:nvPr/>
        </p:nvSpPr>
        <p:spPr>
          <a:xfrm>
            <a:off x="16177726" y="5662417"/>
            <a:ext cx="17491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7E5D323-EDF7-C646-BDCA-C7F00708EBD9}"/>
              </a:ext>
            </a:extLst>
          </p:cNvPr>
          <p:cNvSpPr txBox="1">
            <a:spLocks/>
          </p:cNvSpPr>
          <p:nvPr/>
        </p:nvSpPr>
        <p:spPr>
          <a:xfrm>
            <a:off x="14976391" y="6346243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E0724-8F39-954F-8D63-B4CDAFCDC8FC}"/>
              </a:ext>
            </a:extLst>
          </p:cNvPr>
          <p:cNvSpPr txBox="1"/>
          <p:nvPr/>
        </p:nvSpPr>
        <p:spPr>
          <a:xfrm>
            <a:off x="6450892" y="11055379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690B866-B192-D946-9567-BF7F170D4B9E}"/>
              </a:ext>
            </a:extLst>
          </p:cNvPr>
          <p:cNvSpPr txBox="1">
            <a:spLocks/>
          </p:cNvSpPr>
          <p:nvPr/>
        </p:nvSpPr>
        <p:spPr>
          <a:xfrm>
            <a:off x="5263985" y="11739205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75438-0B48-EE47-BF7B-B5EE10800184}"/>
              </a:ext>
            </a:extLst>
          </p:cNvPr>
          <p:cNvSpPr txBox="1"/>
          <p:nvPr/>
        </p:nvSpPr>
        <p:spPr>
          <a:xfrm>
            <a:off x="13042654" y="11055379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DD60804-36CF-0F45-AB6A-B60E8553D035}"/>
              </a:ext>
            </a:extLst>
          </p:cNvPr>
          <p:cNvSpPr txBox="1">
            <a:spLocks/>
          </p:cNvSpPr>
          <p:nvPr/>
        </p:nvSpPr>
        <p:spPr>
          <a:xfrm>
            <a:off x="11850136" y="11739205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92D08-5B77-6B4B-B6A2-4CC88CEB4064}"/>
              </a:ext>
            </a:extLst>
          </p:cNvPr>
          <p:cNvSpPr txBox="1"/>
          <p:nvPr/>
        </p:nvSpPr>
        <p:spPr>
          <a:xfrm>
            <a:off x="19631210" y="11055379"/>
            <a:ext cx="17620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502B025-3A93-044D-A8B7-41672CA4B6D1}"/>
              </a:ext>
            </a:extLst>
          </p:cNvPr>
          <p:cNvSpPr txBox="1">
            <a:spLocks/>
          </p:cNvSpPr>
          <p:nvPr/>
        </p:nvSpPr>
        <p:spPr>
          <a:xfrm>
            <a:off x="18436288" y="11739205"/>
            <a:ext cx="415186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43B84-5DC2-9541-B59B-A4BD520F2DB8}"/>
              </a:ext>
            </a:extLst>
          </p:cNvPr>
          <p:cNvSpPr txBox="1"/>
          <p:nvPr/>
        </p:nvSpPr>
        <p:spPr>
          <a:xfrm>
            <a:off x="3383200" y="3693457"/>
            <a:ext cx="119135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426EC-ACE2-8B42-B6A5-50EB713DEE0D}"/>
              </a:ext>
            </a:extLst>
          </p:cNvPr>
          <p:cNvSpPr txBox="1"/>
          <p:nvPr/>
        </p:nvSpPr>
        <p:spPr>
          <a:xfrm>
            <a:off x="9894011" y="3693457"/>
            <a:ext cx="134203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10628-CA79-564C-874B-4A5E09A13874}"/>
              </a:ext>
            </a:extLst>
          </p:cNvPr>
          <p:cNvSpPr txBox="1"/>
          <p:nvPr/>
        </p:nvSpPr>
        <p:spPr>
          <a:xfrm>
            <a:off x="16467340" y="3693457"/>
            <a:ext cx="13676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D7670F-ABAB-FF45-B6E9-CE378666B805}"/>
              </a:ext>
            </a:extLst>
          </p:cNvPr>
          <p:cNvSpPr txBox="1"/>
          <p:nvPr/>
        </p:nvSpPr>
        <p:spPr>
          <a:xfrm>
            <a:off x="19914412" y="9081005"/>
            <a:ext cx="1393330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4768A-8569-B84A-BB8C-FBB2EE89DEF8}"/>
              </a:ext>
            </a:extLst>
          </p:cNvPr>
          <p:cNvSpPr txBox="1"/>
          <p:nvPr/>
        </p:nvSpPr>
        <p:spPr>
          <a:xfrm>
            <a:off x="13323451" y="9081005"/>
            <a:ext cx="140294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63137-D27E-2047-A040-4DA8CE787867}"/>
              </a:ext>
            </a:extLst>
          </p:cNvPr>
          <p:cNvSpPr txBox="1"/>
          <p:nvPr/>
        </p:nvSpPr>
        <p:spPr>
          <a:xfrm>
            <a:off x="6726878" y="9081005"/>
            <a:ext cx="142378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120124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0EB06-56C3-DE4C-9195-50E00226AB11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EFD7C-7527-C949-8B6B-7923AE2AAAE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A575A9-DDF8-694D-9D20-C7F2E21BF414}"/>
              </a:ext>
            </a:extLst>
          </p:cNvPr>
          <p:cNvSpPr/>
          <p:nvPr/>
        </p:nvSpPr>
        <p:spPr>
          <a:xfrm>
            <a:off x="1560835" y="36292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3706F-BD69-9A41-A191-0337AD933C49}"/>
              </a:ext>
            </a:extLst>
          </p:cNvPr>
          <p:cNvSpPr/>
          <p:nvPr/>
        </p:nvSpPr>
        <p:spPr>
          <a:xfrm>
            <a:off x="1560834" y="3629266"/>
            <a:ext cx="137160" cy="3228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1F08F-EE9C-554F-A670-1C2EA3FCAD59}"/>
              </a:ext>
            </a:extLst>
          </p:cNvPr>
          <p:cNvSpPr txBox="1"/>
          <p:nvPr/>
        </p:nvSpPr>
        <p:spPr>
          <a:xfrm>
            <a:off x="3451687" y="4205632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FC62CA-58E7-4443-A500-14D4DABD918F}"/>
              </a:ext>
            </a:extLst>
          </p:cNvPr>
          <p:cNvSpPr txBox="1">
            <a:spLocks/>
          </p:cNvSpPr>
          <p:nvPr/>
        </p:nvSpPr>
        <p:spPr>
          <a:xfrm>
            <a:off x="3451688" y="48894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146A1-9CBF-CB4A-8D60-552C8C87F6BF}"/>
              </a:ext>
            </a:extLst>
          </p:cNvPr>
          <p:cNvSpPr txBox="1"/>
          <p:nvPr/>
        </p:nvSpPr>
        <p:spPr>
          <a:xfrm>
            <a:off x="2147672" y="4504969"/>
            <a:ext cx="94448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FDF8-4B39-3344-A782-1E5B5D614200}"/>
              </a:ext>
            </a:extLst>
          </p:cNvPr>
          <p:cNvSpPr/>
          <p:nvPr/>
        </p:nvSpPr>
        <p:spPr>
          <a:xfrm>
            <a:off x="1560835" y="86584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E02D11-C608-ED45-8792-4410CE1E1214}"/>
              </a:ext>
            </a:extLst>
          </p:cNvPr>
          <p:cNvSpPr/>
          <p:nvPr/>
        </p:nvSpPr>
        <p:spPr>
          <a:xfrm>
            <a:off x="1560834" y="8658466"/>
            <a:ext cx="137160" cy="32287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09A68-6E53-4C41-AE56-9202A93E3D78}"/>
              </a:ext>
            </a:extLst>
          </p:cNvPr>
          <p:cNvSpPr txBox="1"/>
          <p:nvPr/>
        </p:nvSpPr>
        <p:spPr>
          <a:xfrm>
            <a:off x="3451687" y="9234832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ED02702-1082-444F-A80B-BC8E4B37F491}"/>
              </a:ext>
            </a:extLst>
          </p:cNvPr>
          <p:cNvSpPr txBox="1">
            <a:spLocks/>
          </p:cNvSpPr>
          <p:nvPr/>
        </p:nvSpPr>
        <p:spPr>
          <a:xfrm>
            <a:off x="3451688" y="99186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933A3-07FB-5046-BE63-855E29EDE268}"/>
              </a:ext>
            </a:extLst>
          </p:cNvPr>
          <p:cNvSpPr txBox="1"/>
          <p:nvPr/>
        </p:nvSpPr>
        <p:spPr>
          <a:xfrm>
            <a:off x="1974546" y="9534169"/>
            <a:ext cx="129073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2B6B84-50B9-274F-81BC-B0D4CA47BF79}"/>
              </a:ext>
            </a:extLst>
          </p:cNvPr>
          <p:cNvSpPr/>
          <p:nvPr/>
        </p:nvSpPr>
        <p:spPr>
          <a:xfrm>
            <a:off x="9485508" y="36292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A76C2-4329-014C-B517-93C49068FE6E}"/>
              </a:ext>
            </a:extLst>
          </p:cNvPr>
          <p:cNvSpPr/>
          <p:nvPr/>
        </p:nvSpPr>
        <p:spPr>
          <a:xfrm>
            <a:off x="9485507" y="3629266"/>
            <a:ext cx="137160" cy="322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1B26C-9A81-FC4C-8AEA-84B8E8147CE3}"/>
              </a:ext>
            </a:extLst>
          </p:cNvPr>
          <p:cNvSpPr txBox="1"/>
          <p:nvPr/>
        </p:nvSpPr>
        <p:spPr>
          <a:xfrm>
            <a:off x="11376360" y="4205632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1C5D0BD-2573-CF45-A0B6-17C9037BC00C}"/>
              </a:ext>
            </a:extLst>
          </p:cNvPr>
          <p:cNvSpPr txBox="1">
            <a:spLocks/>
          </p:cNvSpPr>
          <p:nvPr/>
        </p:nvSpPr>
        <p:spPr>
          <a:xfrm>
            <a:off x="11376361" y="48894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43FDD-EC8C-194D-8618-7FC551759E72}"/>
              </a:ext>
            </a:extLst>
          </p:cNvPr>
          <p:cNvSpPr txBox="1"/>
          <p:nvPr/>
        </p:nvSpPr>
        <p:spPr>
          <a:xfrm>
            <a:off x="9960134" y="4504969"/>
            <a:ext cx="116891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75CD65-A8C6-3641-9952-E18C39EB9EBB}"/>
              </a:ext>
            </a:extLst>
          </p:cNvPr>
          <p:cNvSpPr/>
          <p:nvPr/>
        </p:nvSpPr>
        <p:spPr>
          <a:xfrm>
            <a:off x="9485508" y="86584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55B249-9849-E74A-948D-EC66D814ABEE}"/>
              </a:ext>
            </a:extLst>
          </p:cNvPr>
          <p:cNvSpPr/>
          <p:nvPr/>
        </p:nvSpPr>
        <p:spPr>
          <a:xfrm>
            <a:off x="9485507" y="8658466"/>
            <a:ext cx="137160" cy="32287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FA0D-EAFB-E24D-AFB3-B286488E42B2}"/>
              </a:ext>
            </a:extLst>
          </p:cNvPr>
          <p:cNvSpPr txBox="1"/>
          <p:nvPr/>
        </p:nvSpPr>
        <p:spPr>
          <a:xfrm>
            <a:off x="11376360" y="9234832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3299D72-7701-7045-9737-06E3AF0049FB}"/>
              </a:ext>
            </a:extLst>
          </p:cNvPr>
          <p:cNvSpPr txBox="1">
            <a:spLocks/>
          </p:cNvSpPr>
          <p:nvPr/>
        </p:nvSpPr>
        <p:spPr>
          <a:xfrm>
            <a:off x="11376361" y="99186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EAD9EF-75D4-374B-A551-F7A7C45187CD}"/>
              </a:ext>
            </a:extLst>
          </p:cNvPr>
          <p:cNvSpPr txBox="1"/>
          <p:nvPr/>
        </p:nvSpPr>
        <p:spPr>
          <a:xfrm>
            <a:off x="9914449" y="9534169"/>
            <a:ext cx="126028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6DF10-ACD5-984F-828A-02B14A17356C}"/>
              </a:ext>
            </a:extLst>
          </p:cNvPr>
          <p:cNvSpPr/>
          <p:nvPr/>
        </p:nvSpPr>
        <p:spPr>
          <a:xfrm>
            <a:off x="17410182" y="36292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A34CD6-DBDF-9E46-9284-5CFB876B07F6}"/>
              </a:ext>
            </a:extLst>
          </p:cNvPr>
          <p:cNvSpPr/>
          <p:nvPr/>
        </p:nvSpPr>
        <p:spPr>
          <a:xfrm>
            <a:off x="17410181" y="3629266"/>
            <a:ext cx="137160" cy="3228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65C334-044B-5C48-809E-E15548D5C6AA}"/>
              </a:ext>
            </a:extLst>
          </p:cNvPr>
          <p:cNvSpPr txBox="1"/>
          <p:nvPr/>
        </p:nvSpPr>
        <p:spPr>
          <a:xfrm>
            <a:off x="19301034" y="4205632"/>
            <a:ext cx="17491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7218CCE-EB64-CD4A-A42A-71ABD036948B}"/>
              </a:ext>
            </a:extLst>
          </p:cNvPr>
          <p:cNvSpPr txBox="1">
            <a:spLocks/>
          </p:cNvSpPr>
          <p:nvPr/>
        </p:nvSpPr>
        <p:spPr>
          <a:xfrm>
            <a:off x="19301035" y="48894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C7CC85-7D0F-C343-A5DB-346E5328B0EB}"/>
              </a:ext>
            </a:extLst>
          </p:cNvPr>
          <p:cNvSpPr txBox="1"/>
          <p:nvPr/>
        </p:nvSpPr>
        <p:spPr>
          <a:xfrm>
            <a:off x="17864771" y="4504969"/>
            <a:ext cx="120898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1EBA7F-E479-704F-BD38-994A31251133}"/>
              </a:ext>
            </a:extLst>
          </p:cNvPr>
          <p:cNvSpPr/>
          <p:nvPr/>
        </p:nvSpPr>
        <p:spPr>
          <a:xfrm>
            <a:off x="17410182" y="8658466"/>
            <a:ext cx="5406636" cy="3228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4E16F7-A325-C346-BA3F-C0E6FDF9C5A0}"/>
              </a:ext>
            </a:extLst>
          </p:cNvPr>
          <p:cNvSpPr/>
          <p:nvPr/>
        </p:nvSpPr>
        <p:spPr>
          <a:xfrm>
            <a:off x="17410181" y="8658466"/>
            <a:ext cx="137160" cy="32287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A744CA-653E-2C4C-8246-4F12FAC5D7C7}"/>
              </a:ext>
            </a:extLst>
          </p:cNvPr>
          <p:cNvSpPr txBox="1"/>
          <p:nvPr/>
        </p:nvSpPr>
        <p:spPr>
          <a:xfrm>
            <a:off x="19301034" y="9234832"/>
            <a:ext cx="17620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259EBD7-1490-2C49-BC6F-45E4F65F8E6B}"/>
              </a:ext>
            </a:extLst>
          </p:cNvPr>
          <p:cNvSpPr txBox="1">
            <a:spLocks/>
          </p:cNvSpPr>
          <p:nvPr/>
        </p:nvSpPr>
        <p:spPr>
          <a:xfrm>
            <a:off x="19301035" y="9918658"/>
            <a:ext cx="318023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5923A-FCD6-DB4B-B509-89347DD6C89D}"/>
              </a:ext>
            </a:extLst>
          </p:cNvPr>
          <p:cNvSpPr txBox="1"/>
          <p:nvPr/>
        </p:nvSpPr>
        <p:spPr>
          <a:xfrm>
            <a:off x="17846336" y="9534169"/>
            <a:ext cx="124585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422053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117">
            <a:extLst>
              <a:ext uri="{FF2B5EF4-FFF2-40B4-BE49-F238E27FC236}">
                <a16:creationId xmlns:a16="http://schemas.microsoft.com/office/drawing/2014/main" id="{9E014813-0523-F94A-BAB9-B6EB00284748}"/>
              </a:ext>
            </a:extLst>
          </p:cNvPr>
          <p:cNvSpPr/>
          <p:nvPr/>
        </p:nvSpPr>
        <p:spPr>
          <a:xfrm>
            <a:off x="1520827" y="2568172"/>
            <a:ext cx="9083675" cy="1800628"/>
          </a:xfrm>
          <a:custGeom>
            <a:avLst/>
            <a:gdLst>
              <a:gd name="connsiteX0" fmla="*/ 0 w 9083675"/>
              <a:gd name="connsiteY0" fmla="*/ 0 h 1800628"/>
              <a:gd name="connsiteX1" fmla="*/ 8633518 w 9083675"/>
              <a:gd name="connsiteY1" fmla="*/ 0 h 1800628"/>
              <a:gd name="connsiteX2" fmla="*/ 9083675 w 9083675"/>
              <a:gd name="connsiteY2" fmla="*/ 1800628 h 1800628"/>
              <a:gd name="connsiteX3" fmla="*/ 450154 w 9083675"/>
              <a:gd name="connsiteY3" fmla="*/ 1800628 h 1800628"/>
              <a:gd name="connsiteX4" fmla="*/ 0 w 9083675"/>
              <a:gd name="connsiteY4" fmla="*/ 9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675" h="1800628">
                <a:moveTo>
                  <a:pt x="0" y="0"/>
                </a:moveTo>
                <a:lnTo>
                  <a:pt x="8633518" y="0"/>
                </a:lnTo>
                <a:lnTo>
                  <a:pt x="9083675" y="1800628"/>
                </a:lnTo>
                <a:lnTo>
                  <a:pt x="450154" y="1800628"/>
                </a:lnTo>
                <a:lnTo>
                  <a:pt x="0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C2196-AAAB-4047-98A6-7172447B0CB9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0879D-6FE4-E146-B2E8-81F60A8344A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902CA9E2-4324-5F44-A8D7-B03C5692DE7B}"/>
              </a:ext>
            </a:extLst>
          </p:cNvPr>
          <p:cNvSpPr/>
          <p:nvPr/>
        </p:nvSpPr>
        <p:spPr>
          <a:xfrm>
            <a:off x="2057398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081FEF7-2BE5-4641-950E-838EECD72DD6}"/>
              </a:ext>
            </a:extLst>
          </p:cNvPr>
          <p:cNvSpPr/>
          <p:nvPr/>
        </p:nvSpPr>
        <p:spPr>
          <a:xfrm>
            <a:off x="2593973" y="68607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A7074EAF-1484-524E-87F9-6F6AA04AA055}"/>
              </a:ext>
            </a:extLst>
          </p:cNvPr>
          <p:cNvSpPr/>
          <p:nvPr/>
        </p:nvSpPr>
        <p:spPr>
          <a:xfrm>
            <a:off x="13236572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E5DF7897-3700-3644-B8F0-7D163C720D8A}"/>
              </a:ext>
            </a:extLst>
          </p:cNvPr>
          <p:cNvSpPr/>
          <p:nvPr/>
        </p:nvSpPr>
        <p:spPr>
          <a:xfrm>
            <a:off x="3667125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0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0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A960BE3E-1604-4C4A-A06E-EA3D65881D7E}"/>
              </a:ext>
            </a:extLst>
          </p:cNvPr>
          <p:cNvSpPr/>
          <p:nvPr/>
        </p:nvSpPr>
        <p:spPr>
          <a:xfrm>
            <a:off x="11626848" y="25681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8BCA3D79-FDF5-664D-AD7A-95E2355048CF}"/>
              </a:ext>
            </a:extLst>
          </p:cNvPr>
          <p:cNvSpPr/>
          <p:nvPr/>
        </p:nvSpPr>
        <p:spPr>
          <a:xfrm>
            <a:off x="12163422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5AC0EE19-FC61-A746-AE42-DCAAF7674EF5}"/>
              </a:ext>
            </a:extLst>
          </p:cNvPr>
          <p:cNvSpPr/>
          <p:nvPr/>
        </p:nvSpPr>
        <p:spPr>
          <a:xfrm>
            <a:off x="12699998" y="68607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80EF0FB1-3BB0-4040-843E-65E89F32EA5B}"/>
              </a:ext>
            </a:extLst>
          </p:cNvPr>
          <p:cNvSpPr/>
          <p:nvPr/>
        </p:nvSpPr>
        <p:spPr>
          <a:xfrm>
            <a:off x="3130548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8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8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2A537B0C-65C4-7B4F-988F-D8519CEC8C01}"/>
              </a:ext>
            </a:extLst>
          </p:cNvPr>
          <p:cNvSpPr/>
          <p:nvPr/>
        </p:nvSpPr>
        <p:spPr>
          <a:xfrm>
            <a:off x="13773148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A93D7B3-DDC0-4B4F-8780-EFD86BC9F9F2}"/>
              </a:ext>
            </a:extLst>
          </p:cNvPr>
          <p:cNvSpPr txBox="1"/>
          <p:nvPr/>
        </p:nvSpPr>
        <p:spPr>
          <a:xfrm>
            <a:off x="3355570" y="2893708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4DFD5BE9-003E-A944-BFDE-DC0320F15D80}"/>
              </a:ext>
            </a:extLst>
          </p:cNvPr>
          <p:cNvSpPr txBox="1">
            <a:spLocks/>
          </p:cNvSpPr>
          <p:nvPr/>
        </p:nvSpPr>
        <p:spPr>
          <a:xfrm>
            <a:off x="3355569" y="35487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CAA0030-4B75-DF4E-997E-D84595D8D3E0}"/>
              </a:ext>
            </a:extLst>
          </p:cNvPr>
          <p:cNvSpPr txBox="1"/>
          <p:nvPr/>
        </p:nvSpPr>
        <p:spPr>
          <a:xfrm>
            <a:off x="2235394" y="2960655"/>
            <a:ext cx="68961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E81C139-C647-784A-80FB-0C0DB2C078B1}"/>
              </a:ext>
            </a:extLst>
          </p:cNvPr>
          <p:cNvSpPr txBox="1"/>
          <p:nvPr/>
        </p:nvSpPr>
        <p:spPr>
          <a:xfrm>
            <a:off x="3892145" y="5040008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91DADED9-4961-814F-9141-CF47F91886CA}"/>
              </a:ext>
            </a:extLst>
          </p:cNvPr>
          <p:cNvSpPr txBox="1">
            <a:spLocks/>
          </p:cNvSpPr>
          <p:nvPr/>
        </p:nvSpPr>
        <p:spPr>
          <a:xfrm>
            <a:off x="3892144" y="56950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306ED7E-7297-F54B-9EA4-1279F55C80B7}"/>
              </a:ext>
            </a:extLst>
          </p:cNvPr>
          <p:cNvSpPr txBox="1"/>
          <p:nvPr/>
        </p:nvSpPr>
        <p:spPr>
          <a:xfrm>
            <a:off x="2683804" y="5106955"/>
            <a:ext cx="8659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CD93167-5CD1-FD43-96E0-46D75DBE607A}"/>
              </a:ext>
            </a:extLst>
          </p:cNvPr>
          <p:cNvSpPr txBox="1"/>
          <p:nvPr/>
        </p:nvSpPr>
        <p:spPr>
          <a:xfrm>
            <a:off x="4428720" y="7186308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D4C85A71-71C5-6D46-AB83-CCD58C08D38B}"/>
              </a:ext>
            </a:extLst>
          </p:cNvPr>
          <p:cNvSpPr txBox="1">
            <a:spLocks/>
          </p:cNvSpPr>
          <p:nvPr/>
        </p:nvSpPr>
        <p:spPr>
          <a:xfrm>
            <a:off x="4428719" y="78413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3024E4-183B-3F49-86B1-18A4D249AFF2}"/>
              </a:ext>
            </a:extLst>
          </p:cNvPr>
          <p:cNvSpPr txBox="1"/>
          <p:nvPr/>
        </p:nvSpPr>
        <p:spPr>
          <a:xfrm>
            <a:off x="3202746" y="7253255"/>
            <a:ext cx="90120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18588EA-8053-FA4C-9C91-0AF173985650}"/>
              </a:ext>
            </a:extLst>
          </p:cNvPr>
          <p:cNvSpPr txBox="1"/>
          <p:nvPr/>
        </p:nvSpPr>
        <p:spPr>
          <a:xfrm>
            <a:off x="4965295" y="9332608"/>
            <a:ext cx="355417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91D2FC88-98DA-7342-8FBA-659E3AA960B5}"/>
              </a:ext>
            </a:extLst>
          </p:cNvPr>
          <p:cNvSpPr txBox="1">
            <a:spLocks/>
          </p:cNvSpPr>
          <p:nvPr/>
        </p:nvSpPr>
        <p:spPr>
          <a:xfrm>
            <a:off x="4965294" y="99876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1B9195-F9B4-6846-8258-E457250C6C7B}"/>
              </a:ext>
            </a:extLst>
          </p:cNvPr>
          <p:cNvSpPr txBox="1"/>
          <p:nvPr/>
        </p:nvSpPr>
        <p:spPr>
          <a:xfrm>
            <a:off x="3783403" y="9399555"/>
            <a:ext cx="8130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87A3031-1DEA-214A-B924-2C7AE9AF2F35}"/>
              </a:ext>
            </a:extLst>
          </p:cNvPr>
          <p:cNvSpPr txBox="1"/>
          <p:nvPr/>
        </p:nvSpPr>
        <p:spPr>
          <a:xfrm>
            <a:off x="5501869" y="11478908"/>
            <a:ext cx="358623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11970AE4-F12E-0E48-B27C-7B08968DB6D2}"/>
              </a:ext>
            </a:extLst>
          </p:cNvPr>
          <p:cNvSpPr txBox="1">
            <a:spLocks/>
          </p:cNvSpPr>
          <p:nvPr/>
        </p:nvSpPr>
        <p:spPr>
          <a:xfrm>
            <a:off x="5501868" y="121339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0EC25F1-3391-1242-8BBB-FC2C4180A59D}"/>
              </a:ext>
            </a:extLst>
          </p:cNvPr>
          <p:cNvSpPr txBox="1"/>
          <p:nvPr/>
        </p:nvSpPr>
        <p:spPr>
          <a:xfrm>
            <a:off x="4289520" y="11545855"/>
            <a:ext cx="87395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8C9D04-BB60-7843-A965-7D1DE2B178CE}"/>
              </a:ext>
            </a:extLst>
          </p:cNvPr>
          <p:cNvSpPr txBox="1"/>
          <p:nvPr/>
        </p:nvSpPr>
        <p:spPr>
          <a:xfrm>
            <a:off x="13461592" y="2893708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86" name="Subtitle 2">
            <a:extLst>
              <a:ext uri="{FF2B5EF4-FFF2-40B4-BE49-F238E27FC236}">
                <a16:creationId xmlns:a16="http://schemas.microsoft.com/office/drawing/2014/main" id="{433590D4-7E52-0F4F-821E-8EDC6768BCD3}"/>
              </a:ext>
            </a:extLst>
          </p:cNvPr>
          <p:cNvSpPr txBox="1">
            <a:spLocks/>
          </p:cNvSpPr>
          <p:nvPr/>
        </p:nvSpPr>
        <p:spPr>
          <a:xfrm>
            <a:off x="13461591" y="35487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2F9813-2E02-2E4C-B593-FD5A67FA534E}"/>
              </a:ext>
            </a:extLst>
          </p:cNvPr>
          <p:cNvSpPr txBox="1"/>
          <p:nvPr/>
        </p:nvSpPr>
        <p:spPr>
          <a:xfrm>
            <a:off x="12266075" y="2960655"/>
            <a:ext cx="84029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018A8F-42C5-5E42-ADBE-4A9979296876}"/>
              </a:ext>
            </a:extLst>
          </p:cNvPr>
          <p:cNvSpPr txBox="1"/>
          <p:nvPr/>
        </p:nvSpPr>
        <p:spPr>
          <a:xfrm>
            <a:off x="13998167" y="5040008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191" name="Subtitle 2">
            <a:extLst>
              <a:ext uri="{FF2B5EF4-FFF2-40B4-BE49-F238E27FC236}">
                <a16:creationId xmlns:a16="http://schemas.microsoft.com/office/drawing/2014/main" id="{C42E850D-288A-284C-A68E-A9DEB509FD29}"/>
              </a:ext>
            </a:extLst>
          </p:cNvPr>
          <p:cNvSpPr txBox="1">
            <a:spLocks/>
          </p:cNvSpPr>
          <p:nvPr/>
        </p:nvSpPr>
        <p:spPr>
          <a:xfrm>
            <a:off x="13998166" y="56950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9D415-2DC5-5945-AF38-2D9DF65EF147}"/>
              </a:ext>
            </a:extLst>
          </p:cNvPr>
          <p:cNvSpPr txBox="1"/>
          <p:nvPr/>
        </p:nvSpPr>
        <p:spPr>
          <a:xfrm>
            <a:off x="12761773" y="5106955"/>
            <a:ext cx="92204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03825E2-9B74-2F4D-B1C2-33B70488E80C}"/>
              </a:ext>
            </a:extLst>
          </p:cNvPr>
          <p:cNvSpPr txBox="1"/>
          <p:nvPr/>
        </p:nvSpPr>
        <p:spPr>
          <a:xfrm>
            <a:off x="14534742" y="7186308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196" name="Subtitle 2">
            <a:extLst>
              <a:ext uri="{FF2B5EF4-FFF2-40B4-BE49-F238E27FC236}">
                <a16:creationId xmlns:a16="http://schemas.microsoft.com/office/drawing/2014/main" id="{68066746-BA7C-AB41-A4FA-9D68DB3AB1C5}"/>
              </a:ext>
            </a:extLst>
          </p:cNvPr>
          <p:cNvSpPr txBox="1">
            <a:spLocks/>
          </p:cNvSpPr>
          <p:nvPr/>
        </p:nvSpPr>
        <p:spPr>
          <a:xfrm>
            <a:off x="14534741" y="78413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5FD693-A914-E54D-847A-C963C4C5EA41}"/>
              </a:ext>
            </a:extLst>
          </p:cNvPr>
          <p:cNvSpPr txBox="1"/>
          <p:nvPr/>
        </p:nvSpPr>
        <p:spPr>
          <a:xfrm>
            <a:off x="13313577" y="7253255"/>
            <a:ext cx="89159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C5D4CE-9B27-EF4A-AD20-5393175C6F93}"/>
              </a:ext>
            </a:extLst>
          </p:cNvPr>
          <p:cNvSpPr txBox="1"/>
          <p:nvPr/>
        </p:nvSpPr>
        <p:spPr>
          <a:xfrm>
            <a:off x="15071317" y="9332608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244E1B0F-365D-614D-B3CA-FF976800927E}"/>
              </a:ext>
            </a:extLst>
          </p:cNvPr>
          <p:cNvSpPr txBox="1">
            <a:spLocks/>
          </p:cNvSpPr>
          <p:nvPr/>
        </p:nvSpPr>
        <p:spPr>
          <a:xfrm>
            <a:off x="15071316" y="99876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38A6320-7EC3-254A-8E54-E815586D11D4}"/>
              </a:ext>
            </a:extLst>
          </p:cNvPr>
          <p:cNvSpPr txBox="1"/>
          <p:nvPr/>
        </p:nvSpPr>
        <p:spPr>
          <a:xfrm>
            <a:off x="13846144" y="9399555"/>
            <a:ext cx="8996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8.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9434AD-C168-C14A-B312-B735E8480A10}"/>
              </a:ext>
            </a:extLst>
          </p:cNvPr>
          <p:cNvSpPr txBox="1"/>
          <p:nvPr/>
        </p:nvSpPr>
        <p:spPr>
          <a:xfrm>
            <a:off x="15607892" y="11478908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10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24E1A796-61DD-5F49-99B4-DBB61E831908}"/>
              </a:ext>
            </a:extLst>
          </p:cNvPr>
          <p:cNvSpPr txBox="1">
            <a:spLocks/>
          </p:cNvSpPr>
          <p:nvPr/>
        </p:nvSpPr>
        <p:spPr>
          <a:xfrm>
            <a:off x="15607891" y="121339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E2E1C06-A61E-3740-8439-216F21C5597E}"/>
              </a:ext>
            </a:extLst>
          </p:cNvPr>
          <p:cNvSpPr txBox="1"/>
          <p:nvPr/>
        </p:nvSpPr>
        <p:spPr>
          <a:xfrm>
            <a:off x="14236845" y="11545855"/>
            <a:ext cx="119135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29900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DFA1F-1539-7A4D-8618-10D55898A70C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98955-9EDF-6F43-B5B5-56AFF931588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3996D78A-955D-844C-93CA-CF602F57F875}"/>
              </a:ext>
            </a:extLst>
          </p:cNvPr>
          <p:cNvSpPr/>
          <p:nvPr/>
        </p:nvSpPr>
        <p:spPr>
          <a:xfrm>
            <a:off x="2362602" y="3163328"/>
            <a:ext cx="2606332" cy="1754659"/>
          </a:xfrm>
          <a:prstGeom prst="homePlate">
            <a:avLst>
              <a:gd name="adj" fmla="val 26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7D659-611C-9A4A-BA07-99369EA46213}"/>
              </a:ext>
            </a:extLst>
          </p:cNvPr>
          <p:cNvSpPr txBox="1"/>
          <p:nvPr/>
        </p:nvSpPr>
        <p:spPr>
          <a:xfrm>
            <a:off x="2980583" y="3532826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93B9FBF-B46D-E44E-8AE2-8CB48BB0642C}"/>
              </a:ext>
            </a:extLst>
          </p:cNvPr>
          <p:cNvSpPr/>
          <p:nvPr/>
        </p:nvSpPr>
        <p:spPr>
          <a:xfrm>
            <a:off x="2362602" y="5725296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A2C5C-A4A3-0F41-AFF7-145D54DFB15E}"/>
              </a:ext>
            </a:extLst>
          </p:cNvPr>
          <p:cNvSpPr txBox="1"/>
          <p:nvPr/>
        </p:nvSpPr>
        <p:spPr>
          <a:xfrm>
            <a:off x="2905243" y="6094794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8E66C177-9FBA-2543-AEDB-FB95A50D37A9}"/>
              </a:ext>
            </a:extLst>
          </p:cNvPr>
          <p:cNvSpPr/>
          <p:nvPr/>
        </p:nvSpPr>
        <p:spPr>
          <a:xfrm>
            <a:off x="2362602" y="8287264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4E45C-0DEE-994D-9942-2F87AFB198A3}"/>
              </a:ext>
            </a:extLst>
          </p:cNvPr>
          <p:cNvSpPr txBox="1"/>
          <p:nvPr/>
        </p:nvSpPr>
        <p:spPr>
          <a:xfrm>
            <a:off x="2892418" y="8656762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E30B43AA-3479-5C40-B992-20C7FD121AEA}"/>
              </a:ext>
            </a:extLst>
          </p:cNvPr>
          <p:cNvSpPr/>
          <p:nvPr/>
        </p:nvSpPr>
        <p:spPr>
          <a:xfrm>
            <a:off x="2362602" y="10849232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76324-FB2A-4B41-A31E-92D06C5954B7}"/>
              </a:ext>
            </a:extLst>
          </p:cNvPr>
          <p:cNvSpPr txBox="1"/>
          <p:nvPr/>
        </p:nvSpPr>
        <p:spPr>
          <a:xfrm>
            <a:off x="2864365" y="11218730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D6540-FEF3-D14D-AE44-2414E4E59754}"/>
              </a:ext>
            </a:extLst>
          </p:cNvPr>
          <p:cNvSpPr txBox="1"/>
          <p:nvPr/>
        </p:nvSpPr>
        <p:spPr>
          <a:xfrm>
            <a:off x="5586915" y="3227076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1B7AA36-773F-034C-B76F-48B15B30C02F}"/>
              </a:ext>
            </a:extLst>
          </p:cNvPr>
          <p:cNvSpPr txBox="1">
            <a:spLocks/>
          </p:cNvSpPr>
          <p:nvPr/>
        </p:nvSpPr>
        <p:spPr>
          <a:xfrm>
            <a:off x="5586915" y="3910902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1F719-D7F3-C445-A801-04A49D003E3E}"/>
              </a:ext>
            </a:extLst>
          </p:cNvPr>
          <p:cNvSpPr txBox="1"/>
          <p:nvPr/>
        </p:nvSpPr>
        <p:spPr>
          <a:xfrm>
            <a:off x="5586915" y="5789044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397CDFE-8F5C-6C47-BC24-857E13873088}"/>
              </a:ext>
            </a:extLst>
          </p:cNvPr>
          <p:cNvSpPr txBox="1">
            <a:spLocks/>
          </p:cNvSpPr>
          <p:nvPr/>
        </p:nvSpPr>
        <p:spPr>
          <a:xfrm>
            <a:off x="5586915" y="6472870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6C3B3-2D03-D943-B0CC-1C0DF7785684}"/>
              </a:ext>
            </a:extLst>
          </p:cNvPr>
          <p:cNvSpPr txBox="1"/>
          <p:nvPr/>
        </p:nvSpPr>
        <p:spPr>
          <a:xfrm>
            <a:off x="5586915" y="8351012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83E213A-74D0-724D-A93C-4075A52F23D3}"/>
              </a:ext>
            </a:extLst>
          </p:cNvPr>
          <p:cNvSpPr txBox="1">
            <a:spLocks/>
          </p:cNvSpPr>
          <p:nvPr/>
        </p:nvSpPr>
        <p:spPr>
          <a:xfrm>
            <a:off x="5586915" y="9034838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7177E-A2A1-4C41-B146-7DA6CB9B9587}"/>
              </a:ext>
            </a:extLst>
          </p:cNvPr>
          <p:cNvSpPr txBox="1"/>
          <p:nvPr/>
        </p:nvSpPr>
        <p:spPr>
          <a:xfrm>
            <a:off x="5586915" y="10912980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EE0B0ED-BC61-0A4A-A626-5BF4902F9A02}"/>
              </a:ext>
            </a:extLst>
          </p:cNvPr>
          <p:cNvSpPr txBox="1">
            <a:spLocks/>
          </p:cNvSpPr>
          <p:nvPr/>
        </p:nvSpPr>
        <p:spPr>
          <a:xfrm>
            <a:off x="5586915" y="11596806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34550F90-49E2-D640-A121-35847D165EAF}"/>
              </a:ext>
            </a:extLst>
          </p:cNvPr>
          <p:cNvSpPr/>
          <p:nvPr/>
        </p:nvSpPr>
        <p:spPr>
          <a:xfrm>
            <a:off x="13092902" y="3163328"/>
            <a:ext cx="2606332" cy="1754659"/>
          </a:xfrm>
          <a:prstGeom prst="homePlate">
            <a:avLst>
              <a:gd name="adj" fmla="val 26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BCFBB-7B8E-274E-A457-AC9BD5A71497}"/>
              </a:ext>
            </a:extLst>
          </p:cNvPr>
          <p:cNvSpPr txBox="1"/>
          <p:nvPr/>
        </p:nvSpPr>
        <p:spPr>
          <a:xfrm>
            <a:off x="13605085" y="3532826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9A0B86CC-A522-8A41-AFE0-2CBE7D21BB3F}"/>
              </a:ext>
            </a:extLst>
          </p:cNvPr>
          <p:cNvSpPr/>
          <p:nvPr/>
        </p:nvSpPr>
        <p:spPr>
          <a:xfrm>
            <a:off x="13092902" y="5725296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5F8CA-74A5-3B43-AFF7-653B31A994F9}"/>
              </a:ext>
            </a:extLst>
          </p:cNvPr>
          <p:cNvSpPr txBox="1"/>
          <p:nvPr/>
        </p:nvSpPr>
        <p:spPr>
          <a:xfrm>
            <a:off x="13609896" y="6094794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B55D73A0-2928-5C4D-895E-FE7D13B717C9}"/>
              </a:ext>
            </a:extLst>
          </p:cNvPr>
          <p:cNvSpPr/>
          <p:nvPr/>
        </p:nvSpPr>
        <p:spPr>
          <a:xfrm>
            <a:off x="13092902" y="8287264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D83F-B915-2444-89A7-ED30D970C9D0}"/>
              </a:ext>
            </a:extLst>
          </p:cNvPr>
          <p:cNvSpPr txBox="1"/>
          <p:nvPr/>
        </p:nvSpPr>
        <p:spPr>
          <a:xfrm>
            <a:off x="13649167" y="8656762"/>
            <a:ext cx="109837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63071D5F-7D8B-7A49-8AB8-66969B47EE75}"/>
              </a:ext>
            </a:extLst>
          </p:cNvPr>
          <p:cNvSpPr/>
          <p:nvPr/>
        </p:nvSpPr>
        <p:spPr>
          <a:xfrm>
            <a:off x="13092902" y="10849232"/>
            <a:ext cx="2606332" cy="1754659"/>
          </a:xfrm>
          <a:prstGeom prst="homePlate">
            <a:avLst>
              <a:gd name="adj" fmla="val 2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EA20F-9E3D-1147-A0DF-EE7B8E08E7BB}"/>
              </a:ext>
            </a:extLst>
          </p:cNvPr>
          <p:cNvSpPr txBox="1"/>
          <p:nvPr/>
        </p:nvSpPr>
        <p:spPr>
          <a:xfrm>
            <a:off x="13605886" y="11218730"/>
            <a:ext cx="11849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9A3DA-7B44-6740-961F-D2AA3AB08FF1}"/>
              </a:ext>
            </a:extLst>
          </p:cNvPr>
          <p:cNvSpPr txBox="1"/>
          <p:nvPr/>
        </p:nvSpPr>
        <p:spPr>
          <a:xfrm>
            <a:off x="16317215" y="3227076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4BE47DA-A876-3A48-BF6C-F013B2E40039}"/>
              </a:ext>
            </a:extLst>
          </p:cNvPr>
          <p:cNvSpPr txBox="1">
            <a:spLocks/>
          </p:cNvSpPr>
          <p:nvPr/>
        </p:nvSpPr>
        <p:spPr>
          <a:xfrm>
            <a:off x="16317215" y="3910902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725414-EBFD-DE4A-AA12-48D724BD8D33}"/>
              </a:ext>
            </a:extLst>
          </p:cNvPr>
          <p:cNvSpPr txBox="1"/>
          <p:nvPr/>
        </p:nvSpPr>
        <p:spPr>
          <a:xfrm>
            <a:off x="16317215" y="5789044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E4C5D82-3084-9048-8070-8B46BC9C4D1D}"/>
              </a:ext>
            </a:extLst>
          </p:cNvPr>
          <p:cNvSpPr txBox="1">
            <a:spLocks/>
          </p:cNvSpPr>
          <p:nvPr/>
        </p:nvSpPr>
        <p:spPr>
          <a:xfrm>
            <a:off x="16317215" y="6472870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57E75C-4145-784B-8089-E34BEBE1408F}"/>
              </a:ext>
            </a:extLst>
          </p:cNvPr>
          <p:cNvSpPr txBox="1"/>
          <p:nvPr/>
        </p:nvSpPr>
        <p:spPr>
          <a:xfrm>
            <a:off x="16317215" y="8351012"/>
            <a:ext cx="355417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1A64AE1-D0AB-3A44-ADF0-976FD8BC311F}"/>
              </a:ext>
            </a:extLst>
          </p:cNvPr>
          <p:cNvSpPr txBox="1">
            <a:spLocks/>
          </p:cNvSpPr>
          <p:nvPr/>
        </p:nvSpPr>
        <p:spPr>
          <a:xfrm>
            <a:off x="16317215" y="9034838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7C6F8-0AD2-0A4C-8B3B-7070A5A80790}"/>
              </a:ext>
            </a:extLst>
          </p:cNvPr>
          <p:cNvSpPr txBox="1"/>
          <p:nvPr/>
        </p:nvSpPr>
        <p:spPr>
          <a:xfrm>
            <a:off x="16317215" y="10912980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D7B5F70-36BA-7B49-988D-E6304877045E}"/>
              </a:ext>
            </a:extLst>
          </p:cNvPr>
          <p:cNvSpPr txBox="1">
            <a:spLocks/>
          </p:cNvSpPr>
          <p:nvPr/>
        </p:nvSpPr>
        <p:spPr>
          <a:xfrm>
            <a:off x="16317215" y="11596806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1298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D19DB-ECEA-B54D-A36C-F9723D0C5496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F7720-AE56-9744-9829-124A6CAC8DA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E5B11ADE-5B82-B543-A98C-90B4382373AD}"/>
              </a:ext>
            </a:extLst>
          </p:cNvPr>
          <p:cNvSpPr/>
          <p:nvPr/>
        </p:nvSpPr>
        <p:spPr>
          <a:xfrm>
            <a:off x="1520825" y="3096676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0F289-6442-D946-8E32-D1F0D157415E}"/>
              </a:ext>
            </a:extLst>
          </p:cNvPr>
          <p:cNvSpPr txBox="1"/>
          <p:nvPr/>
        </p:nvSpPr>
        <p:spPr>
          <a:xfrm>
            <a:off x="2361228" y="3700856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CB60E-91F8-744D-A15E-88B9DB9E4A03}"/>
              </a:ext>
            </a:extLst>
          </p:cNvPr>
          <p:cNvSpPr txBox="1"/>
          <p:nvPr/>
        </p:nvSpPr>
        <p:spPr>
          <a:xfrm>
            <a:off x="4698256" y="3170686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76733AF-BE23-474C-929D-1845903E30DB}"/>
              </a:ext>
            </a:extLst>
          </p:cNvPr>
          <p:cNvSpPr txBox="1">
            <a:spLocks/>
          </p:cNvSpPr>
          <p:nvPr/>
        </p:nvSpPr>
        <p:spPr>
          <a:xfrm>
            <a:off x="4698257" y="3854512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E33ECC10-E5B6-C74E-86F5-C7F9D4AA4C02}"/>
              </a:ext>
            </a:extLst>
          </p:cNvPr>
          <p:cNvSpPr/>
          <p:nvPr/>
        </p:nvSpPr>
        <p:spPr>
          <a:xfrm>
            <a:off x="1520825" y="6828465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AB16C-B27B-3242-9473-5DD16A3A7B3A}"/>
              </a:ext>
            </a:extLst>
          </p:cNvPr>
          <p:cNvSpPr txBox="1"/>
          <p:nvPr/>
        </p:nvSpPr>
        <p:spPr>
          <a:xfrm>
            <a:off x="2245010" y="7432645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78599-B618-9E4E-8DDB-C1CA7CBFA28A}"/>
              </a:ext>
            </a:extLst>
          </p:cNvPr>
          <p:cNvSpPr txBox="1"/>
          <p:nvPr/>
        </p:nvSpPr>
        <p:spPr>
          <a:xfrm>
            <a:off x="4698256" y="6902475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027187-6F4C-B040-B098-5632C201E278}"/>
              </a:ext>
            </a:extLst>
          </p:cNvPr>
          <p:cNvSpPr txBox="1">
            <a:spLocks/>
          </p:cNvSpPr>
          <p:nvPr/>
        </p:nvSpPr>
        <p:spPr>
          <a:xfrm>
            <a:off x="4698257" y="7586301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D37BE7E-7BE7-0445-83C3-BB8F6E8EBF81}"/>
              </a:ext>
            </a:extLst>
          </p:cNvPr>
          <p:cNvSpPr/>
          <p:nvPr/>
        </p:nvSpPr>
        <p:spPr>
          <a:xfrm>
            <a:off x="1520825" y="10560253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D2CF9-5E38-844C-8445-17FD8317C613}"/>
              </a:ext>
            </a:extLst>
          </p:cNvPr>
          <p:cNvSpPr txBox="1"/>
          <p:nvPr/>
        </p:nvSpPr>
        <p:spPr>
          <a:xfrm>
            <a:off x="2299512" y="11164433"/>
            <a:ext cx="109837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39EFF-06E0-BA42-9A0E-D2ADA7FDE1E5}"/>
              </a:ext>
            </a:extLst>
          </p:cNvPr>
          <p:cNvSpPr txBox="1"/>
          <p:nvPr/>
        </p:nvSpPr>
        <p:spPr>
          <a:xfrm>
            <a:off x="4698256" y="10634263"/>
            <a:ext cx="17203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07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165E045-77E9-D44E-8411-6D869051E060}"/>
              </a:ext>
            </a:extLst>
          </p:cNvPr>
          <p:cNvSpPr txBox="1">
            <a:spLocks/>
          </p:cNvSpPr>
          <p:nvPr/>
        </p:nvSpPr>
        <p:spPr>
          <a:xfrm>
            <a:off x="4698257" y="11318089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4E9F17E-4752-1849-A873-45FA8F90307B}"/>
              </a:ext>
            </a:extLst>
          </p:cNvPr>
          <p:cNvSpPr/>
          <p:nvPr/>
        </p:nvSpPr>
        <p:spPr>
          <a:xfrm>
            <a:off x="9019789" y="3096676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3E85A-2933-764D-BEAD-7D17D55AB8E0}"/>
              </a:ext>
            </a:extLst>
          </p:cNvPr>
          <p:cNvSpPr txBox="1"/>
          <p:nvPr/>
        </p:nvSpPr>
        <p:spPr>
          <a:xfrm>
            <a:off x="9784851" y="3700856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1D237E-087F-4542-8BC6-6BDFB2B72C33}"/>
              </a:ext>
            </a:extLst>
          </p:cNvPr>
          <p:cNvSpPr txBox="1"/>
          <p:nvPr/>
        </p:nvSpPr>
        <p:spPr>
          <a:xfrm>
            <a:off x="12197220" y="3170686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88644221-301F-D841-9D83-A3B68B6CB2BE}"/>
              </a:ext>
            </a:extLst>
          </p:cNvPr>
          <p:cNvSpPr txBox="1">
            <a:spLocks/>
          </p:cNvSpPr>
          <p:nvPr/>
        </p:nvSpPr>
        <p:spPr>
          <a:xfrm>
            <a:off x="12197221" y="3854512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64FDD874-DD04-6447-A3E8-14AD243F5C24}"/>
              </a:ext>
            </a:extLst>
          </p:cNvPr>
          <p:cNvSpPr/>
          <p:nvPr/>
        </p:nvSpPr>
        <p:spPr>
          <a:xfrm>
            <a:off x="9019789" y="6828465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6C6F0-B49B-5040-B24E-FCA198B2C1CF}"/>
              </a:ext>
            </a:extLst>
          </p:cNvPr>
          <p:cNvSpPr txBox="1"/>
          <p:nvPr/>
        </p:nvSpPr>
        <p:spPr>
          <a:xfrm>
            <a:off x="9754394" y="7432645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041640-DA08-AA45-B7F8-B20DD6B85341}"/>
              </a:ext>
            </a:extLst>
          </p:cNvPr>
          <p:cNvSpPr txBox="1"/>
          <p:nvPr/>
        </p:nvSpPr>
        <p:spPr>
          <a:xfrm>
            <a:off x="12197220" y="6902475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BB9B27D-C3EC-714A-86D0-FE8493939CE3}"/>
              </a:ext>
            </a:extLst>
          </p:cNvPr>
          <p:cNvSpPr txBox="1">
            <a:spLocks/>
          </p:cNvSpPr>
          <p:nvPr/>
        </p:nvSpPr>
        <p:spPr>
          <a:xfrm>
            <a:off x="12197221" y="7586301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DE94A5DA-DF39-D540-B46F-A66CB4F263D5}"/>
              </a:ext>
            </a:extLst>
          </p:cNvPr>
          <p:cNvSpPr/>
          <p:nvPr/>
        </p:nvSpPr>
        <p:spPr>
          <a:xfrm>
            <a:off x="9019789" y="10560253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1542C-11DA-F548-84E8-4C7BAB2987D1}"/>
              </a:ext>
            </a:extLst>
          </p:cNvPr>
          <p:cNvSpPr txBox="1"/>
          <p:nvPr/>
        </p:nvSpPr>
        <p:spPr>
          <a:xfrm>
            <a:off x="9755195" y="11164433"/>
            <a:ext cx="11849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821A8-9462-8A42-B49F-EDDAAC4FAC99}"/>
              </a:ext>
            </a:extLst>
          </p:cNvPr>
          <p:cNvSpPr txBox="1"/>
          <p:nvPr/>
        </p:nvSpPr>
        <p:spPr>
          <a:xfrm>
            <a:off x="12197220" y="10634263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08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E7281488-F96E-4847-9B4F-21B7A30EE400}"/>
              </a:ext>
            </a:extLst>
          </p:cNvPr>
          <p:cNvSpPr txBox="1">
            <a:spLocks/>
          </p:cNvSpPr>
          <p:nvPr/>
        </p:nvSpPr>
        <p:spPr>
          <a:xfrm>
            <a:off x="12197221" y="11318089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11627B89-E2EB-174F-96B8-A65A0F2D396F}"/>
              </a:ext>
            </a:extLst>
          </p:cNvPr>
          <p:cNvSpPr/>
          <p:nvPr/>
        </p:nvSpPr>
        <p:spPr>
          <a:xfrm>
            <a:off x="16518755" y="3096676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B48E82-44DD-9749-B691-CE10F144B389}"/>
              </a:ext>
            </a:extLst>
          </p:cNvPr>
          <p:cNvSpPr txBox="1"/>
          <p:nvPr/>
        </p:nvSpPr>
        <p:spPr>
          <a:xfrm>
            <a:off x="17270993" y="3700856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01EB0-B4D0-A248-9D44-9F759564EB49}"/>
              </a:ext>
            </a:extLst>
          </p:cNvPr>
          <p:cNvSpPr txBox="1"/>
          <p:nvPr/>
        </p:nvSpPr>
        <p:spPr>
          <a:xfrm>
            <a:off x="19696186" y="3170686"/>
            <a:ext cx="17491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69353BF-A57A-FB46-B0F3-F4B31C515A43}"/>
              </a:ext>
            </a:extLst>
          </p:cNvPr>
          <p:cNvSpPr txBox="1">
            <a:spLocks/>
          </p:cNvSpPr>
          <p:nvPr/>
        </p:nvSpPr>
        <p:spPr>
          <a:xfrm>
            <a:off x="19696187" y="3854512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3" name="Striped Right Arrow 52">
            <a:extLst>
              <a:ext uri="{FF2B5EF4-FFF2-40B4-BE49-F238E27FC236}">
                <a16:creationId xmlns:a16="http://schemas.microsoft.com/office/drawing/2014/main" id="{9C778E78-7169-B64A-8BD9-E8C76BA4DBD3}"/>
              </a:ext>
            </a:extLst>
          </p:cNvPr>
          <p:cNvSpPr/>
          <p:nvPr/>
        </p:nvSpPr>
        <p:spPr>
          <a:xfrm>
            <a:off x="16518755" y="6828465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8A1956-9FCA-7B4C-9766-7B649424D6EF}"/>
              </a:ext>
            </a:extLst>
          </p:cNvPr>
          <p:cNvSpPr txBox="1"/>
          <p:nvPr/>
        </p:nvSpPr>
        <p:spPr>
          <a:xfrm>
            <a:off x="17258169" y="7432645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52EF88-2BA1-6845-948C-F87948379ED5}"/>
              </a:ext>
            </a:extLst>
          </p:cNvPr>
          <p:cNvSpPr txBox="1"/>
          <p:nvPr/>
        </p:nvSpPr>
        <p:spPr>
          <a:xfrm>
            <a:off x="19696186" y="6902475"/>
            <a:ext cx="17620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4440C26-BBE6-4B43-97FC-33A74F65C5A1}"/>
              </a:ext>
            </a:extLst>
          </p:cNvPr>
          <p:cNvSpPr txBox="1">
            <a:spLocks/>
          </p:cNvSpPr>
          <p:nvPr/>
        </p:nvSpPr>
        <p:spPr>
          <a:xfrm>
            <a:off x="19696187" y="7586301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9" name="Striped Right Arrow 58">
            <a:extLst>
              <a:ext uri="{FF2B5EF4-FFF2-40B4-BE49-F238E27FC236}">
                <a16:creationId xmlns:a16="http://schemas.microsoft.com/office/drawing/2014/main" id="{06DE5B06-8F03-3F4D-A364-DBCB890BD698}"/>
              </a:ext>
            </a:extLst>
          </p:cNvPr>
          <p:cNvSpPr/>
          <p:nvPr/>
        </p:nvSpPr>
        <p:spPr>
          <a:xfrm>
            <a:off x="16518755" y="10560253"/>
            <a:ext cx="2853467" cy="2224025"/>
          </a:xfrm>
          <a:prstGeom prst="stripedRightArrow">
            <a:avLst>
              <a:gd name="adj1" fmla="val 68868"/>
              <a:gd name="adj2" fmla="val 405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E3E7BC-1699-6544-9773-8355B42408A6}"/>
              </a:ext>
            </a:extLst>
          </p:cNvPr>
          <p:cNvSpPr txBox="1"/>
          <p:nvPr/>
        </p:nvSpPr>
        <p:spPr>
          <a:xfrm>
            <a:off x="17266985" y="11164433"/>
            <a:ext cx="115929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447829-363E-224D-B64B-FC700543C9B2}"/>
              </a:ext>
            </a:extLst>
          </p:cNvPr>
          <p:cNvSpPr txBox="1"/>
          <p:nvPr/>
        </p:nvSpPr>
        <p:spPr>
          <a:xfrm>
            <a:off x="19696186" y="10634263"/>
            <a:ext cx="17524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09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F0F7024-B1A6-0049-AEE9-8A2C4ADFB77A}"/>
              </a:ext>
            </a:extLst>
          </p:cNvPr>
          <p:cNvSpPr txBox="1">
            <a:spLocks/>
          </p:cNvSpPr>
          <p:nvPr/>
        </p:nvSpPr>
        <p:spPr>
          <a:xfrm>
            <a:off x="19696187" y="11318089"/>
            <a:ext cx="316064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122784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EBC9-EC99-9F4D-8964-EB6C48E650C4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0665-B89C-2445-9C70-9AA8759E3B8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90B29-54A5-CB42-A766-41FCD2877DF6}"/>
              </a:ext>
            </a:extLst>
          </p:cNvPr>
          <p:cNvSpPr/>
          <p:nvPr/>
        </p:nvSpPr>
        <p:spPr>
          <a:xfrm>
            <a:off x="1781974" y="4467957"/>
            <a:ext cx="4314026" cy="873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EA1A-14C5-364D-B2B3-DDF2F5912A26}"/>
              </a:ext>
            </a:extLst>
          </p:cNvPr>
          <p:cNvSpPr txBox="1"/>
          <p:nvPr/>
        </p:nvSpPr>
        <p:spPr>
          <a:xfrm>
            <a:off x="1918332" y="4612390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29C7D1-33EA-7E46-8D68-A792453E9D7D}"/>
              </a:ext>
            </a:extLst>
          </p:cNvPr>
          <p:cNvSpPr txBox="1">
            <a:spLocks/>
          </p:cNvSpPr>
          <p:nvPr/>
        </p:nvSpPr>
        <p:spPr>
          <a:xfrm>
            <a:off x="1918332" y="5497515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B9665-331B-0340-A6D9-60555337A01C}"/>
              </a:ext>
            </a:extLst>
          </p:cNvPr>
          <p:cNvSpPr txBox="1"/>
          <p:nvPr/>
        </p:nvSpPr>
        <p:spPr>
          <a:xfrm>
            <a:off x="1781972" y="3427449"/>
            <a:ext cx="619080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22C85-CBE4-9B42-B2F7-A9A684688CCD}"/>
              </a:ext>
            </a:extLst>
          </p:cNvPr>
          <p:cNvSpPr/>
          <p:nvPr/>
        </p:nvSpPr>
        <p:spPr>
          <a:xfrm>
            <a:off x="1781974" y="9408926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E0B78-FF0C-874C-AB50-E9464DD236B0}"/>
              </a:ext>
            </a:extLst>
          </p:cNvPr>
          <p:cNvSpPr txBox="1"/>
          <p:nvPr/>
        </p:nvSpPr>
        <p:spPr>
          <a:xfrm>
            <a:off x="1918332" y="9553359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7E9C09-8B3C-BF42-85D0-E557547CFD30}"/>
              </a:ext>
            </a:extLst>
          </p:cNvPr>
          <p:cNvSpPr txBox="1">
            <a:spLocks/>
          </p:cNvSpPr>
          <p:nvPr/>
        </p:nvSpPr>
        <p:spPr>
          <a:xfrm>
            <a:off x="1918332" y="10438484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8B9F-086E-1341-9FB9-4625454A9F91}"/>
              </a:ext>
            </a:extLst>
          </p:cNvPr>
          <p:cNvSpPr txBox="1"/>
          <p:nvPr/>
        </p:nvSpPr>
        <p:spPr>
          <a:xfrm>
            <a:off x="1781972" y="8368418"/>
            <a:ext cx="93487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F6314B-62F1-BF4C-AF2C-FF189C7EF0E6}"/>
              </a:ext>
            </a:extLst>
          </p:cNvPr>
          <p:cNvSpPr/>
          <p:nvPr/>
        </p:nvSpPr>
        <p:spPr>
          <a:xfrm>
            <a:off x="7281867" y="4467957"/>
            <a:ext cx="4314026" cy="873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C132-97E8-5845-820E-96BEB7E71E66}"/>
              </a:ext>
            </a:extLst>
          </p:cNvPr>
          <p:cNvSpPr txBox="1"/>
          <p:nvPr/>
        </p:nvSpPr>
        <p:spPr>
          <a:xfrm>
            <a:off x="7418225" y="4612390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986A2D2-F969-D546-A216-9B6DC8C8D683}"/>
              </a:ext>
            </a:extLst>
          </p:cNvPr>
          <p:cNvSpPr txBox="1">
            <a:spLocks/>
          </p:cNvSpPr>
          <p:nvPr/>
        </p:nvSpPr>
        <p:spPr>
          <a:xfrm>
            <a:off x="7418225" y="5497515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7F6D3-5F72-D64E-94C1-FA5B5C88EA0A}"/>
              </a:ext>
            </a:extLst>
          </p:cNvPr>
          <p:cNvSpPr txBox="1"/>
          <p:nvPr/>
        </p:nvSpPr>
        <p:spPr>
          <a:xfrm>
            <a:off x="7281865" y="3427449"/>
            <a:ext cx="84350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3976C-FC90-BC42-AC10-309422EE591C}"/>
              </a:ext>
            </a:extLst>
          </p:cNvPr>
          <p:cNvSpPr/>
          <p:nvPr/>
        </p:nvSpPr>
        <p:spPr>
          <a:xfrm>
            <a:off x="7281867" y="9408926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785B4-82FB-9B4A-BE17-BE204561ADD3}"/>
              </a:ext>
            </a:extLst>
          </p:cNvPr>
          <p:cNvSpPr txBox="1"/>
          <p:nvPr/>
        </p:nvSpPr>
        <p:spPr>
          <a:xfrm>
            <a:off x="7418225" y="9553359"/>
            <a:ext cx="17620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40B9683-1E43-BC4F-8B34-B0D24C94081D}"/>
              </a:ext>
            </a:extLst>
          </p:cNvPr>
          <p:cNvSpPr txBox="1">
            <a:spLocks/>
          </p:cNvSpPr>
          <p:nvPr/>
        </p:nvSpPr>
        <p:spPr>
          <a:xfrm>
            <a:off x="7418225" y="10438484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51A4C-8B78-0345-A1D0-880569846D6A}"/>
              </a:ext>
            </a:extLst>
          </p:cNvPr>
          <p:cNvSpPr txBox="1"/>
          <p:nvPr/>
        </p:nvSpPr>
        <p:spPr>
          <a:xfrm>
            <a:off x="7281865" y="8368418"/>
            <a:ext cx="92044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F2FD11-2282-EE4A-B3A6-F428E284A7CD}"/>
              </a:ext>
            </a:extLst>
          </p:cNvPr>
          <p:cNvSpPr/>
          <p:nvPr/>
        </p:nvSpPr>
        <p:spPr>
          <a:xfrm>
            <a:off x="12781760" y="4467957"/>
            <a:ext cx="4314026" cy="87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D69E-EF71-8244-8255-3BA99F1C9F23}"/>
              </a:ext>
            </a:extLst>
          </p:cNvPr>
          <p:cNvSpPr txBox="1"/>
          <p:nvPr/>
        </p:nvSpPr>
        <p:spPr>
          <a:xfrm>
            <a:off x="12918118" y="4612390"/>
            <a:ext cx="17491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CDADB8D-3463-D740-A038-2A44791E83EA}"/>
              </a:ext>
            </a:extLst>
          </p:cNvPr>
          <p:cNvSpPr txBox="1">
            <a:spLocks/>
          </p:cNvSpPr>
          <p:nvPr/>
        </p:nvSpPr>
        <p:spPr>
          <a:xfrm>
            <a:off x="12918118" y="5497515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2F097-5CD0-2141-ADD5-8953766C1129}"/>
              </a:ext>
            </a:extLst>
          </p:cNvPr>
          <p:cNvSpPr txBox="1"/>
          <p:nvPr/>
        </p:nvSpPr>
        <p:spPr>
          <a:xfrm>
            <a:off x="12781758" y="3427449"/>
            <a:ext cx="88357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6BEFD-154F-DD40-B9CF-9269B8A896C8}"/>
              </a:ext>
            </a:extLst>
          </p:cNvPr>
          <p:cNvSpPr/>
          <p:nvPr/>
        </p:nvSpPr>
        <p:spPr>
          <a:xfrm>
            <a:off x="12781760" y="9408926"/>
            <a:ext cx="4314026" cy="8736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23B68-B0F5-7D47-B4C1-8337619BCFCD}"/>
              </a:ext>
            </a:extLst>
          </p:cNvPr>
          <p:cNvSpPr txBox="1"/>
          <p:nvPr/>
        </p:nvSpPr>
        <p:spPr>
          <a:xfrm>
            <a:off x="12918118" y="9553359"/>
            <a:ext cx="17203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07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1844E89-6D07-7147-A733-F2A681929374}"/>
              </a:ext>
            </a:extLst>
          </p:cNvPr>
          <p:cNvSpPr txBox="1">
            <a:spLocks/>
          </p:cNvSpPr>
          <p:nvPr/>
        </p:nvSpPr>
        <p:spPr>
          <a:xfrm>
            <a:off x="12918118" y="10438484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735F3-E9C8-074F-B162-96F2B8C483FE}"/>
              </a:ext>
            </a:extLst>
          </p:cNvPr>
          <p:cNvSpPr txBox="1"/>
          <p:nvPr/>
        </p:nvSpPr>
        <p:spPr>
          <a:xfrm>
            <a:off x="12781758" y="8368418"/>
            <a:ext cx="801823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7A90D8-2B90-3B47-8112-FFEF63C18B03}"/>
              </a:ext>
            </a:extLst>
          </p:cNvPr>
          <p:cNvSpPr/>
          <p:nvPr/>
        </p:nvSpPr>
        <p:spPr>
          <a:xfrm>
            <a:off x="18281654" y="4467957"/>
            <a:ext cx="4314026" cy="873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6846D9-4CAE-F24F-9900-65D8F7D23AB3}"/>
              </a:ext>
            </a:extLst>
          </p:cNvPr>
          <p:cNvSpPr txBox="1"/>
          <p:nvPr/>
        </p:nvSpPr>
        <p:spPr>
          <a:xfrm>
            <a:off x="18418012" y="4612390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6D72137-C388-5E4D-B8DF-D7F67CAEE22D}"/>
              </a:ext>
            </a:extLst>
          </p:cNvPr>
          <p:cNvSpPr txBox="1">
            <a:spLocks/>
          </p:cNvSpPr>
          <p:nvPr/>
        </p:nvSpPr>
        <p:spPr>
          <a:xfrm>
            <a:off x="18418012" y="5497515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C731-1512-1149-A115-51BCE37F9F33}"/>
              </a:ext>
            </a:extLst>
          </p:cNvPr>
          <p:cNvSpPr txBox="1"/>
          <p:nvPr/>
        </p:nvSpPr>
        <p:spPr>
          <a:xfrm>
            <a:off x="18281652" y="3427449"/>
            <a:ext cx="96532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4879D-E5E8-C148-BAC8-58BFF88EB13B}"/>
              </a:ext>
            </a:extLst>
          </p:cNvPr>
          <p:cNvSpPr/>
          <p:nvPr/>
        </p:nvSpPr>
        <p:spPr>
          <a:xfrm>
            <a:off x="18281654" y="9408926"/>
            <a:ext cx="4314026" cy="873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D6D75F-2E5C-5940-A9E4-B3CFCB99647E}"/>
              </a:ext>
            </a:extLst>
          </p:cNvPr>
          <p:cNvSpPr txBox="1"/>
          <p:nvPr/>
        </p:nvSpPr>
        <p:spPr>
          <a:xfrm>
            <a:off x="18418012" y="9553359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08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52B6BA0-5962-7A41-A54D-81BF08DE4F51}"/>
              </a:ext>
            </a:extLst>
          </p:cNvPr>
          <p:cNvSpPr txBox="1">
            <a:spLocks/>
          </p:cNvSpPr>
          <p:nvPr/>
        </p:nvSpPr>
        <p:spPr>
          <a:xfrm>
            <a:off x="18418012" y="10438484"/>
            <a:ext cx="404131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AF292-8868-3548-80C7-0BAE9B4D6041}"/>
              </a:ext>
            </a:extLst>
          </p:cNvPr>
          <p:cNvSpPr txBox="1"/>
          <p:nvPr/>
        </p:nvSpPr>
        <p:spPr>
          <a:xfrm>
            <a:off x="18281652" y="8368418"/>
            <a:ext cx="93326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1172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E945C-CBEA-364E-84B8-7A06B03A5EBE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F579E-E0DE-EB40-B71E-B9058A3479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453CCD40-5E09-EE4A-8C7C-8DF927C0286B}"/>
              </a:ext>
            </a:extLst>
          </p:cNvPr>
          <p:cNvSpPr/>
          <p:nvPr/>
        </p:nvSpPr>
        <p:spPr>
          <a:xfrm>
            <a:off x="1520824" y="3161212"/>
            <a:ext cx="6578147" cy="2612571"/>
          </a:xfrm>
          <a:prstGeom prst="foldedCorner">
            <a:avLst>
              <a:gd name="adj" fmla="val 25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54C6546-BB85-2743-BDC4-457FBD23A76C}"/>
              </a:ext>
            </a:extLst>
          </p:cNvPr>
          <p:cNvSpPr/>
          <p:nvPr/>
        </p:nvSpPr>
        <p:spPr>
          <a:xfrm>
            <a:off x="8899751" y="3161212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85518384-B9F9-4F4A-B6FF-C13417E4FA52}"/>
              </a:ext>
            </a:extLst>
          </p:cNvPr>
          <p:cNvSpPr/>
          <p:nvPr/>
        </p:nvSpPr>
        <p:spPr>
          <a:xfrm>
            <a:off x="16278681" y="3161212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524FE74-F154-2940-A9F6-B0F2EEB052A3}"/>
              </a:ext>
            </a:extLst>
          </p:cNvPr>
          <p:cNvSpPr/>
          <p:nvPr/>
        </p:nvSpPr>
        <p:spPr>
          <a:xfrm>
            <a:off x="1520824" y="6751320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6ADF0CC1-C750-8C44-BA79-83B4F07963AA}"/>
              </a:ext>
            </a:extLst>
          </p:cNvPr>
          <p:cNvSpPr/>
          <p:nvPr/>
        </p:nvSpPr>
        <p:spPr>
          <a:xfrm>
            <a:off x="8899751" y="6751320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8BE031E1-EA8D-EB42-A359-3742AE72A277}"/>
              </a:ext>
            </a:extLst>
          </p:cNvPr>
          <p:cNvSpPr/>
          <p:nvPr/>
        </p:nvSpPr>
        <p:spPr>
          <a:xfrm>
            <a:off x="16278681" y="6751319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0D754F3-5B68-7D43-8E8D-FF704A6D44D5}"/>
              </a:ext>
            </a:extLst>
          </p:cNvPr>
          <p:cNvSpPr/>
          <p:nvPr/>
        </p:nvSpPr>
        <p:spPr>
          <a:xfrm>
            <a:off x="1520824" y="10341429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B2A15B60-1D31-CC4E-9BBE-A7104778D48B}"/>
              </a:ext>
            </a:extLst>
          </p:cNvPr>
          <p:cNvSpPr/>
          <p:nvPr/>
        </p:nvSpPr>
        <p:spPr>
          <a:xfrm>
            <a:off x="8899751" y="10341429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9B6FA51A-8B39-B041-A71A-9BD2A6B5DCB6}"/>
              </a:ext>
            </a:extLst>
          </p:cNvPr>
          <p:cNvSpPr/>
          <p:nvPr/>
        </p:nvSpPr>
        <p:spPr>
          <a:xfrm>
            <a:off x="16278681" y="10341429"/>
            <a:ext cx="6578147" cy="2612571"/>
          </a:xfrm>
          <a:prstGeom prst="foldedCorner">
            <a:avLst>
              <a:gd name="adj" fmla="val 25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0B47A-BD39-1043-93A8-1005A0A9F5D6}"/>
              </a:ext>
            </a:extLst>
          </p:cNvPr>
          <p:cNvSpPr txBox="1"/>
          <p:nvPr/>
        </p:nvSpPr>
        <p:spPr>
          <a:xfrm>
            <a:off x="3276869" y="3653917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A013751-3681-4542-84A9-447DE9DB35C0}"/>
              </a:ext>
            </a:extLst>
          </p:cNvPr>
          <p:cNvSpPr txBox="1">
            <a:spLocks/>
          </p:cNvSpPr>
          <p:nvPr/>
        </p:nvSpPr>
        <p:spPr>
          <a:xfrm>
            <a:off x="3276870" y="4337743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2A53A-F386-B640-A101-8442CCB1DC89}"/>
              </a:ext>
            </a:extLst>
          </p:cNvPr>
          <p:cNvSpPr txBox="1"/>
          <p:nvPr/>
        </p:nvSpPr>
        <p:spPr>
          <a:xfrm>
            <a:off x="1972854" y="3728833"/>
            <a:ext cx="94448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D3EBF-76C8-0C43-8FD8-5781BFFC2911}"/>
              </a:ext>
            </a:extLst>
          </p:cNvPr>
          <p:cNvSpPr txBox="1"/>
          <p:nvPr/>
        </p:nvSpPr>
        <p:spPr>
          <a:xfrm>
            <a:off x="10655796" y="3653917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EF8A7BF-22D8-E146-B335-1C025BFD6E6F}"/>
              </a:ext>
            </a:extLst>
          </p:cNvPr>
          <p:cNvSpPr txBox="1">
            <a:spLocks/>
          </p:cNvSpPr>
          <p:nvPr/>
        </p:nvSpPr>
        <p:spPr>
          <a:xfrm>
            <a:off x="10655797" y="4337743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EDA41-9027-7C4D-9521-687C35747EC9}"/>
              </a:ext>
            </a:extLst>
          </p:cNvPr>
          <p:cNvSpPr txBox="1"/>
          <p:nvPr/>
        </p:nvSpPr>
        <p:spPr>
          <a:xfrm>
            <a:off x="9239570" y="3728833"/>
            <a:ext cx="116891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68977B-8FE9-AD42-BB33-401348581CAE}"/>
              </a:ext>
            </a:extLst>
          </p:cNvPr>
          <p:cNvSpPr txBox="1"/>
          <p:nvPr/>
        </p:nvSpPr>
        <p:spPr>
          <a:xfrm>
            <a:off x="18034725" y="3653917"/>
            <a:ext cx="17491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B9E2556-8AE1-414C-894A-E5884F102079}"/>
              </a:ext>
            </a:extLst>
          </p:cNvPr>
          <p:cNvSpPr txBox="1">
            <a:spLocks/>
          </p:cNvSpPr>
          <p:nvPr/>
        </p:nvSpPr>
        <p:spPr>
          <a:xfrm>
            <a:off x="18034726" y="4337743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2BB15-866E-2E49-A979-C2C67A332144}"/>
              </a:ext>
            </a:extLst>
          </p:cNvPr>
          <p:cNvSpPr txBox="1"/>
          <p:nvPr/>
        </p:nvSpPr>
        <p:spPr>
          <a:xfrm>
            <a:off x="16598462" y="3728833"/>
            <a:ext cx="120898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48066-752A-2142-8C32-372DBF68A3C0}"/>
              </a:ext>
            </a:extLst>
          </p:cNvPr>
          <p:cNvSpPr txBox="1"/>
          <p:nvPr/>
        </p:nvSpPr>
        <p:spPr>
          <a:xfrm>
            <a:off x="3276869" y="7244025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C8D5ED5-F507-2C44-BFD4-9C79B01BBE25}"/>
              </a:ext>
            </a:extLst>
          </p:cNvPr>
          <p:cNvSpPr txBox="1">
            <a:spLocks/>
          </p:cNvSpPr>
          <p:nvPr/>
        </p:nvSpPr>
        <p:spPr>
          <a:xfrm>
            <a:off x="3276870" y="7927851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91E2-BF3E-344C-9AF6-A2D5540CAF8D}"/>
              </a:ext>
            </a:extLst>
          </p:cNvPr>
          <p:cNvSpPr txBox="1"/>
          <p:nvPr/>
        </p:nvSpPr>
        <p:spPr>
          <a:xfrm>
            <a:off x="1799729" y="7318941"/>
            <a:ext cx="129073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5D1A5-7196-5A45-AB43-1E10BAAB5B7D}"/>
              </a:ext>
            </a:extLst>
          </p:cNvPr>
          <p:cNvSpPr txBox="1"/>
          <p:nvPr/>
        </p:nvSpPr>
        <p:spPr>
          <a:xfrm>
            <a:off x="10655796" y="7244025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A5979FE-AD64-1249-B850-FECF7908607B}"/>
              </a:ext>
            </a:extLst>
          </p:cNvPr>
          <p:cNvSpPr txBox="1">
            <a:spLocks/>
          </p:cNvSpPr>
          <p:nvPr/>
        </p:nvSpPr>
        <p:spPr>
          <a:xfrm>
            <a:off x="10655797" y="7927851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08D20D-1745-1445-9E13-F66BFF2B3C82}"/>
              </a:ext>
            </a:extLst>
          </p:cNvPr>
          <p:cNvSpPr txBox="1"/>
          <p:nvPr/>
        </p:nvSpPr>
        <p:spPr>
          <a:xfrm>
            <a:off x="9193885" y="7318941"/>
            <a:ext cx="126028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22777-E4A7-FD43-A4A5-0F1A62097421}"/>
              </a:ext>
            </a:extLst>
          </p:cNvPr>
          <p:cNvSpPr txBox="1"/>
          <p:nvPr/>
        </p:nvSpPr>
        <p:spPr>
          <a:xfrm>
            <a:off x="18034725" y="7244025"/>
            <a:ext cx="17620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06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3D05B33-41DE-9146-848F-A7007936010E}"/>
              </a:ext>
            </a:extLst>
          </p:cNvPr>
          <p:cNvSpPr txBox="1">
            <a:spLocks/>
          </p:cNvSpPr>
          <p:nvPr/>
        </p:nvSpPr>
        <p:spPr>
          <a:xfrm>
            <a:off x="18034726" y="7927851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B3C74A-3A8B-8D4F-8EE0-812DB2E453CB}"/>
              </a:ext>
            </a:extLst>
          </p:cNvPr>
          <p:cNvSpPr txBox="1"/>
          <p:nvPr/>
        </p:nvSpPr>
        <p:spPr>
          <a:xfrm>
            <a:off x="16580027" y="7318941"/>
            <a:ext cx="124585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F14166-E7D8-4F4A-8693-BBC8CD21FB21}"/>
              </a:ext>
            </a:extLst>
          </p:cNvPr>
          <p:cNvSpPr txBox="1"/>
          <p:nvPr/>
        </p:nvSpPr>
        <p:spPr>
          <a:xfrm>
            <a:off x="3276869" y="10834134"/>
            <a:ext cx="17203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07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F52DFB5-6CB6-0B41-995E-F2866693F35E}"/>
              </a:ext>
            </a:extLst>
          </p:cNvPr>
          <p:cNvSpPr txBox="1">
            <a:spLocks/>
          </p:cNvSpPr>
          <p:nvPr/>
        </p:nvSpPr>
        <p:spPr>
          <a:xfrm>
            <a:off x="3276870" y="11517960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35C4F-CE96-D14D-86E2-86873ADEC316}"/>
              </a:ext>
            </a:extLst>
          </p:cNvPr>
          <p:cNvSpPr txBox="1"/>
          <p:nvPr/>
        </p:nvSpPr>
        <p:spPr>
          <a:xfrm>
            <a:off x="1881482" y="10909050"/>
            <a:ext cx="1127233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4E096-790E-3340-ADAA-894D19698702}"/>
              </a:ext>
            </a:extLst>
          </p:cNvPr>
          <p:cNvSpPr txBox="1"/>
          <p:nvPr/>
        </p:nvSpPr>
        <p:spPr>
          <a:xfrm>
            <a:off x="10655796" y="10834134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08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D501668-2344-BD46-AB2E-824097DB30BA}"/>
              </a:ext>
            </a:extLst>
          </p:cNvPr>
          <p:cNvSpPr txBox="1">
            <a:spLocks/>
          </p:cNvSpPr>
          <p:nvPr/>
        </p:nvSpPr>
        <p:spPr>
          <a:xfrm>
            <a:off x="10655797" y="11517960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B5D036-873F-824D-A440-B656A4867CEA}"/>
              </a:ext>
            </a:extLst>
          </p:cNvPr>
          <p:cNvSpPr txBox="1"/>
          <p:nvPr/>
        </p:nvSpPr>
        <p:spPr>
          <a:xfrm>
            <a:off x="9194686" y="10909050"/>
            <a:ext cx="125867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02FFF8-FD07-8C46-84F4-AB7A3B50582C}"/>
              </a:ext>
            </a:extLst>
          </p:cNvPr>
          <p:cNvSpPr txBox="1"/>
          <p:nvPr/>
        </p:nvSpPr>
        <p:spPr>
          <a:xfrm>
            <a:off x="18034725" y="10834134"/>
            <a:ext cx="17524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09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02D79E9-F451-B843-9640-78B34CF2C75B}"/>
              </a:ext>
            </a:extLst>
          </p:cNvPr>
          <p:cNvSpPr txBox="1">
            <a:spLocks/>
          </p:cNvSpPr>
          <p:nvPr/>
        </p:nvSpPr>
        <p:spPr>
          <a:xfrm>
            <a:off x="18034726" y="11517960"/>
            <a:ext cx="420736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66B854-4292-5C4A-A7F3-88B85404B6C3}"/>
              </a:ext>
            </a:extLst>
          </p:cNvPr>
          <p:cNvSpPr txBox="1"/>
          <p:nvPr/>
        </p:nvSpPr>
        <p:spPr>
          <a:xfrm>
            <a:off x="16592851" y="10909050"/>
            <a:ext cx="122020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317613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717D6-8142-2340-BE52-612274782C79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6197C-29EE-B34A-BDED-E6A2A78757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4" name="4-Point Star 53">
            <a:extLst>
              <a:ext uri="{FF2B5EF4-FFF2-40B4-BE49-F238E27FC236}">
                <a16:creationId xmlns:a16="http://schemas.microsoft.com/office/drawing/2014/main" id="{9E4904C1-0F98-B444-92C8-51C3B1A021A5}"/>
              </a:ext>
            </a:extLst>
          </p:cNvPr>
          <p:cNvSpPr/>
          <p:nvPr/>
        </p:nvSpPr>
        <p:spPr>
          <a:xfrm>
            <a:off x="1514177" y="264085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4-Point Star 54">
            <a:extLst>
              <a:ext uri="{FF2B5EF4-FFF2-40B4-BE49-F238E27FC236}">
                <a16:creationId xmlns:a16="http://schemas.microsoft.com/office/drawing/2014/main" id="{975A9C97-E479-AE4C-970F-50DDC5A4EA2D}"/>
              </a:ext>
            </a:extLst>
          </p:cNvPr>
          <p:cNvSpPr/>
          <p:nvPr/>
        </p:nvSpPr>
        <p:spPr>
          <a:xfrm>
            <a:off x="12832966" y="264085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4-Point Star 3">
            <a:extLst>
              <a:ext uri="{FF2B5EF4-FFF2-40B4-BE49-F238E27FC236}">
                <a16:creationId xmlns:a16="http://schemas.microsoft.com/office/drawing/2014/main" id="{1E9CF58B-786F-BE4D-B204-8C01DDE7D835}"/>
              </a:ext>
            </a:extLst>
          </p:cNvPr>
          <p:cNvSpPr/>
          <p:nvPr/>
        </p:nvSpPr>
        <p:spPr>
          <a:xfrm rot="2700000">
            <a:off x="1514177" y="264085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>
            <a:extLst>
              <a:ext uri="{FF2B5EF4-FFF2-40B4-BE49-F238E27FC236}">
                <a16:creationId xmlns:a16="http://schemas.microsoft.com/office/drawing/2014/main" id="{60AA27C8-ED39-E348-8077-2E3D92E73AD4}"/>
              </a:ext>
            </a:extLst>
          </p:cNvPr>
          <p:cNvSpPr/>
          <p:nvPr/>
        </p:nvSpPr>
        <p:spPr>
          <a:xfrm rot="2700000">
            <a:off x="12832966" y="264085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8B237-98DD-8341-A065-71BB2CCF8929}"/>
              </a:ext>
            </a:extLst>
          </p:cNvPr>
          <p:cNvSpPr txBox="1"/>
          <p:nvPr/>
        </p:nvSpPr>
        <p:spPr>
          <a:xfrm>
            <a:off x="2587143" y="3693461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56725-881D-9A4E-BC9B-60024A0DB9FD}"/>
              </a:ext>
            </a:extLst>
          </p:cNvPr>
          <p:cNvSpPr txBox="1"/>
          <p:nvPr/>
        </p:nvSpPr>
        <p:spPr>
          <a:xfrm>
            <a:off x="13789715" y="3693461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B3FBE-E6CD-E44E-95B2-1D98D56090C6}"/>
              </a:ext>
            </a:extLst>
          </p:cNvPr>
          <p:cNvSpPr txBox="1"/>
          <p:nvPr/>
        </p:nvSpPr>
        <p:spPr>
          <a:xfrm>
            <a:off x="5044246" y="3387714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DD18181-F29A-CC4C-B640-ACBF9C3AD7C4}"/>
              </a:ext>
            </a:extLst>
          </p:cNvPr>
          <p:cNvSpPr txBox="1">
            <a:spLocks/>
          </p:cNvSpPr>
          <p:nvPr/>
        </p:nvSpPr>
        <p:spPr>
          <a:xfrm>
            <a:off x="5044246" y="4071540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551DC0-1214-9742-88F1-DD719A6276AA}"/>
              </a:ext>
            </a:extLst>
          </p:cNvPr>
          <p:cNvSpPr txBox="1"/>
          <p:nvPr/>
        </p:nvSpPr>
        <p:spPr>
          <a:xfrm>
            <a:off x="16363035" y="3387714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DBBB619-B7E2-334B-A234-F54FB903E0B8}"/>
              </a:ext>
            </a:extLst>
          </p:cNvPr>
          <p:cNvSpPr txBox="1">
            <a:spLocks/>
          </p:cNvSpPr>
          <p:nvPr/>
        </p:nvSpPr>
        <p:spPr>
          <a:xfrm>
            <a:off x="16363035" y="4071540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4-Point Star 55">
            <a:extLst>
              <a:ext uri="{FF2B5EF4-FFF2-40B4-BE49-F238E27FC236}">
                <a16:creationId xmlns:a16="http://schemas.microsoft.com/office/drawing/2014/main" id="{77C27192-409D-C147-88C6-130BE7BB5841}"/>
              </a:ext>
            </a:extLst>
          </p:cNvPr>
          <p:cNvSpPr/>
          <p:nvPr/>
        </p:nvSpPr>
        <p:spPr>
          <a:xfrm>
            <a:off x="1514177" y="6211958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>
            <a:extLst>
              <a:ext uri="{FF2B5EF4-FFF2-40B4-BE49-F238E27FC236}">
                <a16:creationId xmlns:a16="http://schemas.microsoft.com/office/drawing/2014/main" id="{FFFA591C-7229-254B-AB2A-7D6661026967}"/>
              </a:ext>
            </a:extLst>
          </p:cNvPr>
          <p:cNvSpPr/>
          <p:nvPr/>
        </p:nvSpPr>
        <p:spPr>
          <a:xfrm>
            <a:off x="12832966" y="6211958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C6477A78-D59A-6F4A-9D00-DE14957B21C4}"/>
              </a:ext>
            </a:extLst>
          </p:cNvPr>
          <p:cNvSpPr/>
          <p:nvPr/>
        </p:nvSpPr>
        <p:spPr>
          <a:xfrm rot="2700000">
            <a:off x="1514177" y="6211958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>
            <a:extLst>
              <a:ext uri="{FF2B5EF4-FFF2-40B4-BE49-F238E27FC236}">
                <a16:creationId xmlns:a16="http://schemas.microsoft.com/office/drawing/2014/main" id="{344B63A6-A175-B54E-A8BC-62D9CD818269}"/>
              </a:ext>
            </a:extLst>
          </p:cNvPr>
          <p:cNvSpPr/>
          <p:nvPr/>
        </p:nvSpPr>
        <p:spPr>
          <a:xfrm rot="2700000">
            <a:off x="12832966" y="6211958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41859-A43E-294E-A0D0-AD03CF5A0C12}"/>
              </a:ext>
            </a:extLst>
          </p:cNvPr>
          <p:cNvSpPr txBox="1"/>
          <p:nvPr/>
        </p:nvSpPr>
        <p:spPr>
          <a:xfrm>
            <a:off x="2511802" y="7262663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81A81-C0F5-3046-9952-7EEFE6050388}"/>
              </a:ext>
            </a:extLst>
          </p:cNvPr>
          <p:cNvSpPr txBox="1"/>
          <p:nvPr/>
        </p:nvSpPr>
        <p:spPr>
          <a:xfrm>
            <a:off x="13800135" y="7262663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B15E-F238-C547-A490-64BE911B2892}"/>
              </a:ext>
            </a:extLst>
          </p:cNvPr>
          <p:cNvSpPr txBox="1"/>
          <p:nvPr/>
        </p:nvSpPr>
        <p:spPr>
          <a:xfrm>
            <a:off x="5044246" y="6958817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800BE0B-74E0-294E-9AF7-A8C3C4CFBBB2}"/>
              </a:ext>
            </a:extLst>
          </p:cNvPr>
          <p:cNvSpPr txBox="1">
            <a:spLocks/>
          </p:cNvSpPr>
          <p:nvPr/>
        </p:nvSpPr>
        <p:spPr>
          <a:xfrm>
            <a:off x="5044246" y="7642643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4D3A7-EC49-6844-98A1-1F233EBFE56D}"/>
              </a:ext>
            </a:extLst>
          </p:cNvPr>
          <p:cNvSpPr txBox="1"/>
          <p:nvPr/>
        </p:nvSpPr>
        <p:spPr>
          <a:xfrm>
            <a:off x="16363035" y="6958817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FF378DF-50AE-FD45-9A00-8BE4AE142297}"/>
              </a:ext>
            </a:extLst>
          </p:cNvPr>
          <p:cNvSpPr txBox="1">
            <a:spLocks/>
          </p:cNvSpPr>
          <p:nvPr/>
        </p:nvSpPr>
        <p:spPr>
          <a:xfrm>
            <a:off x="16363035" y="7642643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4-Point Star 56">
            <a:extLst>
              <a:ext uri="{FF2B5EF4-FFF2-40B4-BE49-F238E27FC236}">
                <a16:creationId xmlns:a16="http://schemas.microsoft.com/office/drawing/2014/main" id="{F5D8DFEC-3FE0-5248-8B6E-FF841150B7BB}"/>
              </a:ext>
            </a:extLst>
          </p:cNvPr>
          <p:cNvSpPr/>
          <p:nvPr/>
        </p:nvSpPr>
        <p:spPr>
          <a:xfrm>
            <a:off x="1514177" y="978306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4-Point Star 58">
            <a:extLst>
              <a:ext uri="{FF2B5EF4-FFF2-40B4-BE49-F238E27FC236}">
                <a16:creationId xmlns:a16="http://schemas.microsoft.com/office/drawing/2014/main" id="{0A4A0407-DE35-914E-B78A-1C3D4BBF5BA7}"/>
              </a:ext>
            </a:extLst>
          </p:cNvPr>
          <p:cNvSpPr/>
          <p:nvPr/>
        </p:nvSpPr>
        <p:spPr>
          <a:xfrm>
            <a:off x="12832966" y="978306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>
            <a:extLst>
              <a:ext uri="{FF2B5EF4-FFF2-40B4-BE49-F238E27FC236}">
                <a16:creationId xmlns:a16="http://schemas.microsoft.com/office/drawing/2014/main" id="{EFE48BF4-8C6B-B748-8105-6870DE59DBB5}"/>
              </a:ext>
            </a:extLst>
          </p:cNvPr>
          <p:cNvSpPr/>
          <p:nvPr/>
        </p:nvSpPr>
        <p:spPr>
          <a:xfrm rot="2700000">
            <a:off x="1514177" y="978306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CB5DE734-D481-444E-9D3D-FC2C0CDFD636}"/>
              </a:ext>
            </a:extLst>
          </p:cNvPr>
          <p:cNvSpPr/>
          <p:nvPr/>
        </p:nvSpPr>
        <p:spPr>
          <a:xfrm rot="2700000">
            <a:off x="12832966" y="9783063"/>
            <a:ext cx="3120880" cy="3120880"/>
          </a:xfrm>
          <a:prstGeom prst="star4">
            <a:avLst>
              <a:gd name="adj" fmla="val 225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7933D-04B1-454C-AF07-FCB6EE453A01}"/>
              </a:ext>
            </a:extLst>
          </p:cNvPr>
          <p:cNvSpPr txBox="1"/>
          <p:nvPr/>
        </p:nvSpPr>
        <p:spPr>
          <a:xfrm>
            <a:off x="2498978" y="10835673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B5961-02B5-864C-9037-3BAC3745F65D}"/>
              </a:ext>
            </a:extLst>
          </p:cNvPr>
          <p:cNvSpPr txBox="1"/>
          <p:nvPr/>
        </p:nvSpPr>
        <p:spPr>
          <a:xfrm>
            <a:off x="13804944" y="10835673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8ADA31-B65B-0145-A428-018B482A36D6}"/>
              </a:ext>
            </a:extLst>
          </p:cNvPr>
          <p:cNvSpPr txBox="1"/>
          <p:nvPr/>
        </p:nvSpPr>
        <p:spPr>
          <a:xfrm>
            <a:off x="5044246" y="10529922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42D13F8-CD22-0348-A7B4-AA7D19D10C7F}"/>
              </a:ext>
            </a:extLst>
          </p:cNvPr>
          <p:cNvSpPr txBox="1">
            <a:spLocks/>
          </p:cNvSpPr>
          <p:nvPr/>
        </p:nvSpPr>
        <p:spPr>
          <a:xfrm>
            <a:off x="5044246" y="11213748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6CDBDA-41DA-034D-B29E-4E825AB5DB63}"/>
              </a:ext>
            </a:extLst>
          </p:cNvPr>
          <p:cNvSpPr txBox="1"/>
          <p:nvPr/>
        </p:nvSpPr>
        <p:spPr>
          <a:xfrm>
            <a:off x="16363035" y="10529922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FD6171D-A789-DB43-BBE6-E6F2F0BF4874}"/>
              </a:ext>
            </a:extLst>
          </p:cNvPr>
          <p:cNvSpPr txBox="1">
            <a:spLocks/>
          </p:cNvSpPr>
          <p:nvPr/>
        </p:nvSpPr>
        <p:spPr>
          <a:xfrm>
            <a:off x="16363035" y="11213748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61249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4E7D9-BF6D-F143-A666-F3F1ACBCAEEF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2341-8214-EC45-9592-6740C77132C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500B7-6040-3D4E-A5E9-E128A5DD72DC}"/>
              </a:ext>
            </a:extLst>
          </p:cNvPr>
          <p:cNvSpPr/>
          <p:nvPr/>
        </p:nvSpPr>
        <p:spPr>
          <a:xfrm>
            <a:off x="1520825" y="3258367"/>
            <a:ext cx="3861666" cy="8171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8055-5942-714F-A822-C8596345AB6A}"/>
              </a:ext>
            </a:extLst>
          </p:cNvPr>
          <p:cNvSpPr txBox="1"/>
          <p:nvPr/>
        </p:nvSpPr>
        <p:spPr>
          <a:xfrm>
            <a:off x="1958617" y="4619948"/>
            <a:ext cx="1348446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1958617" y="7008469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E97AF61-600E-C044-9D04-5F79C7221420}"/>
              </a:ext>
            </a:extLst>
          </p:cNvPr>
          <p:cNvSpPr txBox="1">
            <a:spLocks/>
          </p:cNvSpPr>
          <p:nvPr/>
        </p:nvSpPr>
        <p:spPr>
          <a:xfrm>
            <a:off x="1958618" y="7778560"/>
            <a:ext cx="298608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98BF6B-1B15-4B42-8651-704477AD051F}"/>
              </a:ext>
            </a:extLst>
          </p:cNvPr>
          <p:cNvSpPr/>
          <p:nvPr/>
        </p:nvSpPr>
        <p:spPr>
          <a:xfrm>
            <a:off x="10257993" y="3258367"/>
            <a:ext cx="3861666" cy="8171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C4A0A-58D7-D04E-B594-DD15BC51BC8C}"/>
              </a:ext>
            </a:extLst>
          </p:cNvPr>
          <p:cNvSpPr txBox="1"/>
          <p:nvPr/>
        </p:nvSpPr>
        <p:spPr>
          <a:xfrm>
            <a:off x="10695785" y="4619948"/>
            <a:ext cx="1754006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99F46-E884-AF47-9BE1-37CFDECE12D7}"/>
              </a:ext>
            </a:extLst>
          </p:cNvPr>
          <p:cNvSpPr txBox="1"/>
          <p:nvPr/>
        </p:nvSpPr>
        <p:spPr>
          <a:xfrm>
            <a:off x="10695785" y="7008469"/>
            <a:ext cx="17491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876BAF9-E993-4E47-A00A-18F3127E55DC}"/>
              </a:ext>
            </a:extLst>
          </p:cNvPr>
          <p:cNvSpPr txBox="1">
            <a:spLocks/>
          </p:cNvSpPr>
          <p:nvPr/>
        </p:nvSpPr>
        <p:spPr>
          <a:xfrm>
            <a:off x="10695786" y="7778560"/>
            <a:ext cx="298608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D595F-7C48-3747-A4C9-18F79EB3558E}"/>
              </a:ext>
            </a:extLst>
          </p:cNvPr>
          <p:cNvSpPr/>
          <p:nvPr/>
        </p:nvSpPr>
        <p:spPr>
          <a:xfrm>
            <a:off x="5889409" y="3258367"/>
            <a:ext cx="3861666" cy="8171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0A690-7461-0D4A-A4DA-03415A8DD526}"/>
              </a:ext>
            </a:extLst>
          </p:cNvPr>
          <p:cNvSpPr txBox="1"/>
          <p:nvPr/>
        </p:nvSpPr>
        <p:spPr>
          <a:xfrm>
            <a:off x="6327201" y="4619948"/>
            <a:ext cx="1693092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03EE0-683C-C041-9CCD-3E8DECCEDFC4}"/>
              </a:ext>
            </a:extLst>
          </p:cNvPr>
          <p:cNvSpPr txBox="1"/>
          <p:nvPr/>
        </p:nvSpPr>
        <p:spPr>
          <a:xfrm>
            <a:off x="6327201" y="7008469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94A5D81-DD92-8B4F-897D-9D20FA37E889}"/>
              </a:ext>
            </a:extLst>
          </p:cNvPr>
          <p:cNvSpPr txBox="1">
            <a:spLocks/>
          </p:cNvSpPr>
          <p:nvPr/>
        </p:nvSpPr>
        <p:spPr>
          <a:xfrm>
            <a:off x="6327202" y="7778560"/>
            <a:ext cx="298608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2DDC5F-D942-E846-A678-143283DDE15C}"/>
              </a:ext>
            </a:extLst>
          </p:cNvPr>
          <p:cNvSpPr/>
          <p:nvPr/>
        </p:nvSpPr>
        <p:spPr>
          <a:xfrm>
            <a:off x="18995159" y="3258367"/>
            <a:ext cx="3861666" cy="8171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34326A-44DB-514F-B3EC-81508D75354B}"/>
              </a:ext>
            </a:extLst>
          </p:cNvPr>
          <p:cNvSpPr txBox="1"/>
          <p:nvPr/>
        </p:nvSpPr>
        <p:spPr>
          <a:xfrm>
            <a:off x="19432951" y="4619948"/>
            <a:ext cx="1834156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7961B-5518-FB4C-9CC6-0869FAF9F56A}"/>
              </a:ext>
            </a:extLst>
          </p:cNvPr>
          <p:cNvSpPr txBox="1"/>
          <p:nvPr/>
        </p:nvSpPr>
        <p:spPr>
          <a:xfrm>
            <a:off x="19432951" y="7008469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AEB2622-1BB6-4342-9E98-612014C02959}"/>
              </a:ext>
            </a:extLst>
          </p:cNvPr>
          <p:cNvSpPr txBox="1">
            <a:spLocks/>
          </p:cNvSpPr>
          <p:nvPr/>
        </p:nvSpPr>
        <p:spPr>
          <a:xfrm>
            <a:off x="19432952" y="7778560"/>
            <a:ext cx="298608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42998B-1DA9-274B-980B-BAD489F1816A}"/>
              </a:ext>
            </a:extLst>
          </p:cNvPr>
          <p:cNvSpPr/>
          <p:nvPr/>
        </p:nvSpPr>
        <p:spPr>
          <a:xfrm>
            <a:off x="14626577" y="3258367"/>
            <a:ext cx="3861666" cy="817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81DC84-E157-DA4F-9171-15B52A796B9A}"/>
              </a:ext>
            </a:extLst>
          </p:cNvPr>
          <p:cNvSpPr txBox="1"/>
          <p:nvPr/>
        </p:nvSpPr>
        <p:spPr>
          <a:xfrm>
            <a:off x="15064369" y="4619948"/>
            <a:ext cx="188064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8F31B-CB2A-D94A-A137-8E75EDA87F26}"/>
              </a:ext>
            </a:extLst>
          </p:cNvPr>
          <p:cNvSpPr txBox="1"/>
          <p:nvPr/>
        </p:nvSpPr>
        <p:spPr>
          <a:xfrm>
            <a:off x="15064369" y="7008469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F3F719F-A814-6843-ADA3-8E491986E9E7}"/>
              </a:ext>
            </a:extLst>
          </p:cNvPr>
          <p:cNvSpPr txBox="1">
            <a:spLocks/>
          </p:cNvSpPr>
          <p:nvPr/>
        </p:nvSpPr>
        <p:spPr>
          <a:xfrm>
            <a:off x="15064370" y="7778560"/>
            <a:ext cx="298608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00747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C0E5F-FF48-E74D-AB0A-66EF85239A9B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3661-07D0-EE49-9A47-7290597DB76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5907EA-B7C8-424B-8565-CDC4C6704ACB}"/>
              </a:ext>
            </a:extLst>
          </p:cNvPr>
          <p:cNvSpPr/>
          <p:nvPr/>
        </p:nvSpPr>
        <p:spPr>
          <a:xfrm>
            <a:off x="2605835" y="3296231"/>
            <a:ext cx="8662737" cy="20934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3BA26D-915B-A047-929C-25A33DFC819D}"/>
              </a:ext>
            </a:extLst>
          </p:cNvPr>
          <p:cNvSpPr/>
          <p:nvPr/>
        </p:nvSpPr>
        <p:spPr>
          <a:xfrm>
            <a:off x="2605836" y="3296231"/>
            <a:ext cx="2093495" cy="20934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DA9A9B-49AB-354A-B037-6E81CF2D1C5C}"/>
              </a:ext>
            </a:extLst>
          </p:cNvPr>
          <p:cNvSpPr/>
          <p:nvPr/>
        </p:nvSpPr>
        <p:spPr>
          <a:xfrm>
            <a:off x="2605835" y="6820058"/>
            <a:ext cx="8662737" cy="20934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074DDE-56D7-9640-AAA5-364FABFBB820}"/>
              </a:ext>
            </a:extLst>
          </p:cNvPr>
          <p:cNvSpPr/>
          <p:nvPr/>
        </p:nvSpPr>
        <p:spPr>
          <a:xfrm>
            <a:off x="2605836" y="6820058"/>
            <a:ext cx="2093495" cy="20934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9C6009-D215-424F-9F78-42B9D487196F}"/>
              </a:ext>
            </a:extLst>
          </p:cNvPr>
          <p:cNvSpPr/>
          <p:nvPr/>
        </p:nvSpPr>
        <p:spPr>
          <a:xfrm>
            <a:off x="2605835" y="10343885"/>
            <a:ext cx="8662737" cy="2093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4263B8-FFFB-7F4F-9E6F-BFC416253530}"/>
              </a:ext>
            </a:extLst>
          </p:cNvPr>
          <p:cNvSpPr/>
          <p:nvPr/>
        </p:nvSpPr>
        <p:spPr>
          <a:xfrm>
            <a:off x="2605836" y="10343885"/>
            <a:ext cx="2093495" cy="20934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E2A90-3BB3-D84C-A550-025D74266F21}"/>
              </a:ext>
            </a:extLst>
          </p:cNvPr>
          <p:cNvSpPr txBox="1"/>
          <p:nvPr/>
        </p:nvSpPr>
        <p:spPr>
          <a:xfrm>
            <a:off x="3343042" y="3604314"/>
            <a:ext cx="619080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79C8-8B76-6B44-AA90-74D74D1EC54F}"/>
              </a:ext>
            </a:extLst>
          </p:cNvPr>
          <p:cNvSpPr txBox="1"/>
          <p:nvPr/>
        </p:nvSpPr>
        <p:spPr>
          <a:xfrm>
            <a:off x="3230832" y="7128141"/>
            <a:ext cx="843501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9BA41-5191-CE45-92EE-8D0B0E801C7D}"/>
              </a:ext>
            </a:extLst>
          </p:cNvPr>
          <p:cNvSpPr txBox="1"/>
          <p:nvPr/>
        </p:nvSpPr>
        <p:spPr>
          <a:xfrm>
            <a:off x="3210794" y="10651968"/>
            <a:ext cx="883576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EC03F-F997-224F-B71E-CB70BB5E1DEF}"/>
              </a:ext>
            </a:extLst>
          </p:cNvPr>
          <p:cNvSpPr txBox="1"/>
          <p:nvPr/>
        </p:nvSpPr>
        <p:spPr>
          <a:xfrm>
            <a:off x="5098458" y="3529397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29A0786-60D1-764F-A720-6A0EE513B800}"/>
              </a:ext>
            </a:extLst>
          </p:cNvPr>
          <p:cNvSpPr txBox="1">
            <a:spLocks/>
          </p:cNvSpPr>
          <p:nvPr/>
        </p:nvSpPr>
        <p:spPr>
          <a:xfrm>
            <a:off x="5098458" y="4213223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4CB0B-81D5-DC47-A813-F15F29E495D3}"/>
              </a:ext>
            </a:extLst>
          </p:cNvPr>
          <p:cNvSpPr txBox="1"/>
          <p:nvPr/>
        </p:nvSpPr>
        <p:spPr>
          <a:xfrm>
            <a:off x="5098458" y="7048793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1DA3ED5-BD1A-6D43-818C-64F6D1E940B4}"/>
              </a:ext>
            </a:extLst>
          </p:cNvPr>
          <p:cNvSpPr txBox="1">
            <a:spLocks/>
          </p:cNvSpPr>
          <p:nvPr/>
        </p:nvSpPr>
        <p:spPr>
          <a:xfrm>
            <a:off x="5098458" y="7732619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DC97F-778D-824C-9778-3229CEB89EA0}"/>
              </a:ext>
            </a:extLst>
          </p:cNvPr>
          <p:cNvSpPr txBox="1"/>
          <p:nvPr/>
        </p:nvSpPr>
        <p:spPr>
          <a:xfrm>
            <a:off x="5098458" y="10577051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B13673E-8C0F-5A42-835A-BA65E64BB4C4}"/>
              </a:ext>
            </a:extLst>
          </p:cNvPr>
          <p:cNvSpPr txBox="1">
            <a:spLocks/>
          </p:cNvSpPr>
          <p:nvPr/>
        </p:nvSpPr>
        <p:spPr>
          <a:xfrm>
            <a:off x="5098458" y="11260877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DC826A5-74D5-C34B-ADC6-F0CC60FE604B}"/>
              </a:ext>
            </a:extLst>
          </p:cNvPr>
          <p:cNvSpPr/>
          <p:nvPr/>
        </p:nvSpPr>
        <p:spPr>
          <a:xfrm>
            <a:off x="13109079" y="3296231"/>
            <a:ext cx="8662737" cy="20934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61325A-CF06-FB45-A7F1-B39FD1E2B5E4}"/>
              </a:ext>
            </a:extLst>
          </p:cNvPr>
          <p:cNvSpPr/>
          <p:nvPr/>
        </p:nvSpPr>
        <p:spPr>
          <a:xfrm>
            <a:off x="13109080" y="3296231"/>
            <a:ext cx="2093495" cy="20934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4D7C2B1-1FC4-6548-A9A8-DCE95262F54F}"/>
              </a:ext>
            </a:extLst>
          </p:cNvPr>
          <p:cNvSpPr/>
          <p:nvPr/>
        </p:nvSpPr>
        <p:spPr>
          <a:xfrm>
            <a:off x="13109079" y="6820058"/>
            <a:ext cx="8662737" cy="209349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02720B-CDC6-554D-8DF0-8A458CAD43B3}"/>
              </a:ext>
            </a:extLst>
          </p:cNvPr>
          <p:cNvSpPr/>
          <p:nvPr/>
        </p:nvSpPr>
        <p:spPr>
          <a:xfrm>
            <a:off x="13109080" y="6820058"/>
            <a:ext cx="2093495" cy="20934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4049F8A-8537-574B-9548-267C312B9B6F}"/>
              </a:ext>
            </a:extLst>
          </p:cNvPr>
          <p:cNvSpPr/>
          <p:nvPr/>
        </p:nvSpPr>
        <p:spPr>
          <a:xfrm>
            <a:off x="13109079" y="10343885"/>
            <a:ext cx="8662737" cy="20934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ECC67C-D111-5740-BD73-57818F09686A}"/>
              </a:ext>
            </a:extLst>
          </p:cNvPr>
          <p:cNvSpPr/>
          <p:nvPr/>
        </p:nvSpPr>
        <p:spPr>
          <a:xfrm>
            <a:off x="13109080" y="10343885"/>
            <a:ext cx="2093495" cy="20934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6505B2-33E9-7449-AC47-057F69AB2C7B}"/>
              </a:ext>
            </a:extLst>
          </p:cNvPr>
          <p:cNvSpPr txBox="1"/>
          <p:nvPr/>
        </p:nvSpPr>
        <p:spPr>
          <a:xfrm>
            <a:off x="13673162" y="3604314"/>
            <a:ext cx="965329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C9B09-3875-C641-9B8E-DAE150A3A74C}"/>
              </a:ext>
            </a:extLst>
          </p:cNvPr>
          <p:cNvSpPr txBox="1"/>
          <p:nvPr/>
        </p:nvSpPr>
        <p:spPr>
          <a:xfrm>
            <a:off x="13688391" y="7128141"/>
            <a:ext cx="934872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00015C-E1A6-9B4E-BF73-45AC14962844}"/>
              </a:ext>
            </a:extLst>
          </p:cNvPr>
          <p:cNvSpPr txBox="1"/>
          <p:nvPr/>
        </p:nvSpPr>
        <p:spPr>
          <a:xfrm>
            <a:off x="13695603" y="10651968"/>
            <a:ext cx="920445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2EFDAC-61C8-A141-8F9A-879403EC210B}"/>
              </a:ext>
            </a:extLst>
          </p:cNvPr>
          <p:cNvSpPr txBox="1"/>
          <p:nvPr/>
        </p:nvSpPr>
        <p:spPr>
          <a:xfrm>
            <a:off x="15601702" y="3529397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83538E1-D4F4-754C-B94B-93A9923812EE}"/>
              </a:ext>
            </a:extLst>
          </p:cNvPr>
          <p:cNvSpPr txBox="1">
            <a:spLocks/>
          </p:cNvSpPr>
          <p:nvPr/>
        </p:nvSpPr>
        <p:spPr>
          <a:xfrm>
            <a:off x="15601702" y="4213223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5F1B57-C3E5-8C4B-848E-02E0FE37952E}"/>
              </a:ext>
            </a:extLst>
          </p:cNvPr>
          <p:cNvSpPr txBox="1"/>
          <p:nvPr/>
        </p:nvSpPr>
        <p:spPr>
          <a:xfrm>
            <a:off x="15601702" y="7048793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A272FFF9-D51E-514B-86B8-D9FE452DFF9B}"/>
              </a:ext>
            </a:extLst>
          </p:cNvPr>
          <p:cNvSpPr txBox="1">
            <a:spLocks/>
          </p:cNvSpPr>
          <p:nvPr/>
        </p:nvSpPr>
        <p:spPr>
          <a:xfrm>
            <a:off x="15601702" y="7732619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730F8-33C3-AD4F-8D08-6A5B16C566D6}"/>
              </a:ext>
            </a:extLst>
          </p:cNvPr>
          <p:cNvSpPr txBox="1"/>
          <p:nvPr/>
        </p:nvSpPr>
        <p:spPr>
          <a:xfrm>
            <a:off x="15601702" y="10577051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383192B-2401-BD45-BE57-91DB75C4F670}"/>
              </a:ext>
            </a:extLst>
          </p:cNvPr>
          <p:cNvSpPr txBox="1">
            <a:spLocks/>
          </p:cNvSpPr>
          <p:nvPr/>
        </p:nvSpPr>
        <p:spPr>
          <a:xfrm>
            <a:off x="15601702" y="11260877"/>
            <a:ext cx="564906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405074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991EB-AED8-B347-9070-34E0807D6192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59D8A-36E4-AC4C-AEAA-174C652F508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0CB1251B-0DA4-0446-B1C0-EFFB16143521}"/>
              </a:ext>
            </a:extLst>
          </p:cNvPr>
          <p:cNvSpPr/>
          <p:nvPr/>
        </p:nvSpPr>
        <p:spPr>
          <a:xfrm rot="16200000">
            <a:off x="5528391" y="2570385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96958-600E-5343-BB29-2CF283C8C220}"/>
              </a:ext>
            </a:extLst>
          </p:cNvPr>
          <p:cNvSpPr txBox="1"/>
          <p:nvPr/>
        </p:nvSpPr>
        <p:spPr>
          <a:xfrm>
            <a:off x="6082714" y="3025021"/>
            <a:ext cx="742512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7A11C-4EFE-0F4A-9440-AB23587103D2}"/>
              </a:ext>
            </a:extLst>
          </p:cNvPr>
          <p:cNvSpPr/>
          <p:nvPr/>
        </p:nvSpPr>
        <p:spPr>
          <a:xfrm>
            <a:off x="7453104" y="2777243"/>
            <a:ext cx="11603014" cy="1603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16C9F-E417-3345-9677-B9CD0C14E0F7}"/>
              </a:ext>
            </a:extLst>
          </p:cNvPr>
          <p:cNvSpPr txBox="1"/>
          <p:nvPr/>
        </p:nvSpPr>
        <p:spPr>
          <a:xfrm>
            <a:off x="7815513" y="2989859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F2B72EA-4D10-0E4D-BD49-444490BB5778}"/>
              </a:ext>
            </a:extLst>
          </p:cNvPr>
          <p:cNvSpPr txBox="1">
            <a:spLocks/>
          </p:cNvSpPr>
          <p:nvPr/>
        </p:nvSpPr>
        <p:spPr>
          <a:xfrm>
            <a:off x="7815513" y="3673685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2848F8D-767A-9D43-B7E2-3E702F637058}"/>
              </a:ext>
            </a:extLst>
          </p:cNvPr>
          <p:cNvSpPr/>
          <p:nvPr/>
        </p:nvSpPr>
        <p:spPr>
          <a:xfrm rot="16200000">
            <a:off x="5528391" y="4285026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7FF68-639C-2E4A-9992-E947E168DAAB}"/>
              </a:ext>
            </a:extLst>
          </p:cNvPr>
          <p:cNvSpPr txBox="1"/>
          <p:nvPr/>
        </p:nvSpPr>
        <p:spPr>
          <a:xfrm>
            <a:off x="6000961" y="4739662"/>
            <a:ext cx="906018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1E50D5-CD39-2643-B59A-A3234D2F9BDC}"/>
              </a:ext>
            </a:extLst>
          </p:cNvPr>
          <p:cNvSpPr/>
          <p:nvPr/>
        </p:nvSpPr>
        <p:spPr>
          <a:xfrm>
            <a:off x="7453104" y="4491884"/>
            <a:ext cx="11603014" cy="160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B1EC9-1816-E346-918C-96A87880654C}"/>
              </a:ext>
            </a:extLst>
          </p:cNvPr>
          <p:cNvSpPr txBox="1"/>
          <p:nvPr/>
        </p:nvSpPr>
        <p:spPr>
          <a:xfrm>
            <a:off x="7815513" y="4704500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73D089-81D5-974E-8A0E-FDF9AC34E667}"/>
              </a:ext>
            </a:extLst>
          </p:cNvPr>
          <p:cNvSpPr txBox="1">
            <a:spLocks/>
          </p:cNvSpPr>
          <p:nvPr/>
        </p:nvSpPr>
        <p:spPr>
          <a:xfrm>
            <a:off x="7815513" y="5388326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704EC7A9-7FF0-A64F-8285-6FA6151E62A6}"/>
              </a:ext>
            </a:extLst>
          </p:cNvPr>
          <p:cNvSpPr/>
          <p:nvPr/>
        </p:nvSpPr>
        <p:spPr>
          <a:xfrm rot="16200000">
            <a:off x="5528391" y="5999667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19BF0-4E3A-9B4D-8BC7-5CD2626B94A7}"/>
              </a:ext>
            </a:extLst>
          </p:cNvPr>
          <p:cNvSpPr txBox="1"/>
          <p:nvPr/>
        </p:nvSpPr>
        <p:spPr>
          <a:xfrm>
            <a:off x="5986534" y="6454303"/>
            <a:ext cx="93487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313C8-8F7E-A14F-815A-DD27198D5618}"/>
              </a:ext>
            </a:extLst>
          </p:cNvPr>
          <p:cNvSpPr/>
          <p:nvPr/>
        </p:nvSpPr>
        <p:spPr>
          <a:xfrm>
            <a:off x="7453104" y="6206525"/>
            <a:ext cx="11603014" cy="16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C78D1-92AF-8B49-9FAD-994E15F2E4E6}"/>
              </a:ext>
            </a:extLst>
          </p:cNvPr>
          <p:cNvSpPr txBox="1"/>
          <p:nvPr/>
        </p:nvSpPr>
        <p:spPr>
          <a:xfrm>
            <a:off x="7815513" y="6419141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A86D8FA-593C-DA4F-B668-609FD646575F}"/>
              </a:ext>
            </a:extLst>
          </p:cNvPr>
          <p:cNvSpPr txBox="1">
            <a:spLocks/>
          </p:cNvSpPr>
          <p:nvPr/>
        </p:nvSpPr>
        <p:spPr>
          <a:xfrm>
            <a:off x="7815513" y="7102967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35182885-091E-8747-BCDE-CE8924278AFE}"/>
              </a:ext>
            </a:extLst>
          </p:cNvPr>
          <p:cNvSpPr/>
          <p:nvPr/>
        </p:nvSpPr>
        <p:spPr>
          <a:xfrm rot="16200000">
            <a:off x="5528391" y="7714308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F9F34-C496-0941-92C4-61CAA328FBAB}"/>
              </a:ext>
            </a:extLst>
          </p:cNvPr>
          <p:cNvSpPr txBox="1"/>
          <p:nvPr/>
        </p:nvSpPr>
        <p:spPr>
          <a:xfrm>
            <a:off x="5956077" y="8168944"/>
            <a:ext cx="995786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AE5335-96E9-D643-994D-0316ADE35181}"/>
              </a:ext>
            </a:extLst>
          </p:cNvPr>
          <p:cNvSpPr/>
          <p:nvPr/>
        </p:nvSpPr>
        <p:spPr>
          <a:xfrm>
            <a:off x="7453104" y="7921166"/>
            <a:ext cx="11603014" cy="1603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DD0CD-B169-FA47-AB9D-E5915628335A}"/>
              </a:ext>
            </a:extLst>
          </p:cNvPr>
          <p:cNvSpPr txBox="1"/>
          <p:nvPr/>
        </p:nvSpPr>
        <p:spPr>
          <a:xfrm>
            <a:off x="7815513" y="8133782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8C32415-9ADD-7747-970C-437B3F30DE97}"/>
              </a:ext>
            </a:extLst>
          </p:cNvPr>
          <p:cNvSpPr txBox="1">
            <a:spLocks/>
          </p:cNvSpPr>
          <p:nvPr/>
        </p:nvSpPr>
        <p:spPr>
          <a:xfrm>
            <a:off x="7815513" y="8817608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Round Same Side Corner Rectangle 43">
            <a:extLst>
              <a:ext uri="{FF2B5EF4-FFF2-40B4-BE49-F238E27FC236}">
                <a16:creationId xmlns:a16="http://schemas.microsoft.com/office/drawing/2014/main" id="{AA0763D9-340D-5F43-9E56-BFF0F0889E69}"/>
              </a:ext>
            </a:extLst>
          </p:cNvPr>
          <p:cNvSpPr/>
          <p:nvPr/>
        </p:nvSpPr>
        <p:spPr>
          <a:xfrm rot="16200000">
            <a:off x="5528391" y="9428949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FFF43-D308-BB4B-85CC-3B192A8BA96F}"/>
              </a:ext>
            </a:extLst>
          </p:cNvPr>
          <p:cNvSpPr txBox="1"/>
          <p:nvPr/>
        </p:nvSpPr>
        <p:spPr>
          <a:xfrm>
            <a:off x="5967298" y="9883585"/>
            <a:ext cx="973343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E8B7D2-F812-9B48-BD46-D84AB11D10C0}"/>
              </a:ext>
            </a:extLst>
          </p:cNvPr>
          <p:cNvSpPr/>
          <p:nvPr/>
        </p:nvSpPr>
        <p:spPr>
          <a:xfrm>
            <a:off x="7453104" y="9635807"/>
            <a:ext cx="11603014" cy="16035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7A8897-577F-6145-8A02-EFC1DC8AC0D0}"/>
              </a:ext>
            </a:extLst>
          </p:cNvPr>
          <p:cNvSpPr txBox="1"/>
          <p:nvPr/>
        </p:nvSpPr>
        <p:spPr>
          <a:xfrm>
            <a:off x="7815513" y="9848423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96D641E-0953-B94C-978F-404FB48308A6}"/>
              </a:ext>
            </a:extLst>
          </p:cNvPr>
          <p:cNvSpPr txBox="1">
            <a:spLocks/>
          </p:cNvSpPr>
          <p:nvPr/>
        </p:nvSpPr>
        <p:spPr>
          <a:xfrm>
            <a:off x="7815513" y="10532249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26DEE44F-7BF1-1F4A-AD97-0050B03A3B18}"/>
              </a:ext>
            </a:extLst>
          </p:cNvPr>
          <p:cNvSpPr/>
          <p:nvPr/>
        </p:nvSpPr>
        <p:spPr>
          <a:xfrm rot="16200000">
            <a:off x="5528391" y="11143588"/>
            <a:ext cx="1603554" cy="2017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E538A9-AC7A-744E-B7DD-AE54D137F0C3}"/>
              </a:ext>
            </a:extLst>
          </p:cNvPr>
          <p:cNvSpPr txBox="1"/>
          <p:nvPr/>
        </p:nvSpPr>
        <p:spPr>
          <a:xfrm>
            <a:off x="5972908" y="11598224"/>
            <a:ext cx="962123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99515D-44DA-1D43-90B3-AD0D90E7F4E7}"/>
              </a:ext>
            </a:extLst>
          </p:cNvPr>
          <p:cNvSpPr/>
          <p:nvPr/>
        </p:nvSpPr>
        <p:spPr>
          <a:xfrm>
            <a:off x="7453104" y="11350446"/>
            <a:ext cx="11603014" cy="1603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D6F3CC-933D-FE42-BCE1-078BBE5322E1}"/>
              </a:ext>
            </a:extLst>
          </p:cNvPr>
          <p:cNvSpPr txBox="1"/>
          <p:nvPr/>
        </p:nvSpPr>
        <p:spPr>
          <a:xfrm>
            <a:off x="7815513" y="11563062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5B3ED5B0-67C8-CB4B-B8AD-E2E1D05F457D}"/>
              </a:ext>
            </a:extLst>
          </p:cNvPr>
          <p:cNvSpPr txBox="1">
            <a:spLocks/>
          </p:cNvSpPr>
          <p:nvPr/>
        </p:nvSpPr>
        <p:spPr>
          <a:xfrm>
            <a:off x="7815513" y="12246888"/>
            <a:ext cx="1087819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85669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81463A5-889B-024C-847C-15EF14B396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06033" cy="13716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E6BD02-ADAF-634B-8F36-58770B3B1D53}"/>
              </a:ext>
            </a:extLst>
          </p:cNvPr>
          <p:cNvSpPr/>
          <p:nvPr/>
        </p:nvSpPr>
        <p:spPr>
          <a:xfrm>
            <a:off x="0" y="0"/>
            <a:ext cx="8106033" cy="13716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E8E20-ACA3-3A44-B5A3-DBF3E541B2B9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6928F-8193-7B43-A48E-C058B397FEC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7068066" y="2987543"/>
            <a:ext cx="2075934" cy="207593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CE72D1-9595-B548-9B7A-3AB6307C5326}"/>
              </a:ext>
            </a:extLst>
          </p:cNvPr>
          <p:cNvSpPr/>
          <p:nvPr/>
        </p:nvSpPr>
        <p:spPr>
          <a:xfrm>
            <a:off x="7068066" y="5608021"/>
            <a:ext cx="2075934" cy="207593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7068066" y="8228499"/>
            <a:ext cx="2075934" cy="20759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A92EBE-3574-CF4B-A0BC-50832EA98EB8}"/>
              </a:ext>
            </a:extLst>
          </p:cNvPr>
          <p:cNvSpPr/>
          <p:nvPr/>
        </p:nvSpPr>
        <p:spPr>
          <a:xfrm>
            <a:off x="7068066" y="10848976"/>
            <a:ext cx="2075934" cy="207593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10122011" y="3211929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7A9006D-9130-1E4E-9BCB-9B466D13EEEE}"/>
              </a:ext>
            </a:extLst>
          </p:cNvPr>
          <p:cNvSpPr txBox="1">
            <a:spLocks/>
          </p:cNvSpPr>
          <p:nvPr/>
        </p:nvSpPr>
        <p:spPr>
          <a:xfrm>
            <a:off x="10122010" y="3895755"/>
            <a:ext cx="912981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323FD-D35D-8B4C-A558-83041901AC81}"/>
              </a:ext>
            </a:extLst>
          </p:cNvPr>
          <p:cNvSpPr txBox="1"/>
          <p:nvPr/>
        </p:nvSpPr>
        <p:spPr>
          <a:xfrm>
            <a:off x="10122011" y="5832407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DCFD89A-6769-9844-BEB1-765488F6BD29}"/>
              </a:ext>
            </a:extLst>
          </p:cNvPr>
          <p:cNvSpPr txBox="1">
            <a:spLocks/>
          </p:cNvSpPr>
          <p:nvPr/>
        </p:nvSpPr>
        <p:spPr>
          <a:xfrm>
            <a:off x="10122010" y="6516233"/>
            <a:ext cx="912981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10122011" y="8452885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F49052D-848B-994C-896A-1E934C97EB86}"/>
              </a:ext>
            </a:extLst>
          </p:cNvPr>
          <p:cNvSpPr txBox="1">
            <a:spLocks/>
          </p:cNvSpPr>
          <p:nvPr/>
        </p:nvSpPr>
        <p:spPr>
          <a:xfrm>
            <a:off x="10122010" y="9136711"/>
            <a:ext cx="912981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AF846-2830-6844-9427-F751719FEB92}"/>
              </a:ext>
            </a:extLst>
          </p:cNvPr>
          <p:cNvSpPr txBox="1"/>
          <p:nvPr/>
        </p:nvSpPr>
        <p:spPr>
          <a:xfrm>
            <a:off x="10122011" y="11073362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DD24781-0F52-4B44-BE07-602F7E243425}"/>
              </a:ext>
            </a:extLst>
          </p:cNvPr>
          <p:cNvSpPr txBox="1">
            <a:spLocks/>
          </p:cNvSpPr>
          <p:nvPr/>
        </p:nvSpPr>
        <p:spPr>
          <a:xfrm>
            <a:off x="10122010" y="11757188"/>
            <a:ext cx="912981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7869430" y="3517678"/>
            <a:ext cx="4732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FA74-273E-6741-9B19-FEDEFBFA1B5C}"/>
              </a:ext>
            </a:extLst>
          </p:cNvPr>
          <p:cNvSpPr txBox="1"/>
          <p:nvPr/>
        </p:nvSpPr>
        <p:spPr>
          <a:xfrm>
            <a:off x="7794089" y="6138156"/>
            <a:ext cx="6238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7781265" y="8758634"/>
            <a:ext cx="64953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ACDA49-4331-6540-A832-1EA4CFC38BA8}"/>
              </a:ext>
            </a:extLst>
          </p:cNvPr>
          <p:cNvSpPr txBox="1"/>
          <p:nvPr/>
        </p:nvSpPr>
        <p:spPr>
          <a:xfrm>
            <a:off x="7753212" y="11379111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93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17587D1B-4629-4E4C-8DD3-806F2BC463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77650" cy="6858000"/>
          </a:xfr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CCFD0A8-C5D2-B34A-9F96-2B7A7A7C947D}"/>
              </a:ext>
            </a:extLst>
          </p:cNvPr>
          <p:cNvSpPr/>
          <p:nvPr/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8BD4A-F2AE-3C4F-8C1B-19494841AEC4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D2EB0-BFB7-7F45-A9F2-C8F5DE21E96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A62B5974-184A-0F42-ACAC-B27F7CD2C6B1}"/>
              </a:ext>
            </a:extLst>
          </p:cNvPr>
          <p:cNvSpPr/>
          <p:nvPr/>
        </p:nvSpPr>
        <p:spPr>
          <a:xfrm rot="10800000">
            <a:off x="2760053" y="6014759"/>
            <a:ext cx="2644346" cy="22796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8F5CF707-5998-0D4F-957D-AC47822309A0}"/>
              </a:ext>
            </a:extLst>
          </p:cNvPr>
          <p:cNvSpPr/>
          <p:nvPr/>
        </p:nvSpPr>
        <p:spPr>
          <a:xfrm rot="10800000">
            <a:off x="8164452" y="6014759"/>
            <a:ext cx="2644346" cy="227960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A3E237-5F1C-F343-AD3B-A6E44CE645B8}"/>
              </a:ext>
            </a:extLst>
          </p:cNvPr>
          <p:cNvSpPr/>
          <p:nvPr/>
        </p:nvSpPr>
        <p:spPr>
          <a:xfrm rot="10800000">
            <a:off x="13568851" y="6014759"/>
            <a:ext cx="2644346" cy="227960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2E6A4EFE-37E1-6A45-8E90-F93E94E0982C}"/>
              </a:ext>
            </a:extLst>
          </p:cNvPr>
          <p:cNvSpPr/>
          <p:nvPr/>
        </p:nvSpPr>
        <p:spPr>
          <a:xfrm rot="10800000">
            <a:off x="18973250" y="6014759"/>
            <a:ext cx="2644346" cy="227960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586AE-EE05-8E4B-BE7E-CFD3B5049A1D}"/>
              </a:ext>
            </a:extLst>
          </p:cNvPr>
          <p:cNvSpPr txBox="1"/>
          <p:nvPr/>
        </p:nvSpPr>
        <p:spPr>
          <a:xfrm>
            <a:off x="3845623" y="6350168"/>
            <a:ext cx="4732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D8CBC-664F-0944-9F12-9B05130C05CD}"/>
              </a:ext>
            </a:extLst>
          </p:cNvPr>
          <p:cNvSpPr txBox="1"/>
          <p:nvPr/>
        </p:nvSpPr>
        <p:spPr>
          <a:xfrm>
            <a:off x="9174680" y="6350168"/>
            <a:ext cx="6238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3C510-168E-2149-A827-45F2DEA04763}"/>
              </a:ext>
            </a:extLst>
          </p:cNvPr>
          <p:cNvSpPr txBox="1"/>
          <p:nvPr/>
        </p:nvSpPr>
        <p:spPr>
          <a:xfrm>
            <a:off x="14566255" y="6350168"/>
            <a:ext cx="64953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F2C2B-7716-2C4D-9693-0BB887A3BF94}"/>
              </a:ext>
            </a:extLst>
          </p:cNvPr>
          <p:cNvSpPr txBox="1"/>
          <p:nvPr/>
        </p:nvSpPr>
        <p:spPr>
          <a:xfrm>
            <a:off x="19942601" y="6350168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42718-AA00-F54B-B875-2D92F6E422AF}"/>
              </a:ext>
            </a:extLst>
          </p:cNvPr>
          <p:cNvSpPr txBox="1"/>
          <p:nvPr/>
        </p:nvSpPr>
        <p:spPr>
          <a:xfrm>
            <a:off x="2337999" y="8960621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E1ACBB7-AE8F-1141-A0DA-FD2B714C438D}"/>
              </a:ext>
            </a:extLst>
          </p:cNvPr>
          <p:cNvSpPr txBox="1">
            <a:spLocks/>
          </p:cNvSpPr>
          <p:nvPr/>
        </p:nvSpPr>
        <p:spPr>
          <a:xfrm>
            <a:off x="1888351" y="9644447"/>
            <a:ext cx="438775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B14A2-D5D6-1B44-8FD8-25D131C45E90}"/>
              </a:ext>
            </a:extLst>
          </p:cNvPr>
          <p:cNvSpPr txBox="1"/>
          <p:nvPr/>
        </p:nvSpPr>
        <p:spPr>
          <a:xfrm>
            <a:off x="7702322" y="8960621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7578D5F-A8B8-6D40-BEDB-6E45F6838B1C}"/>
              </a:ext>
            </a:extLst>
          </p:cNvPr>
          <p:cNvSpPr txBox="1">
            <a:spLocks/>
          </p:cNvSpPr>
          <p:nvPr/>
        </p:nvSpPr>
        <p:spPr>
          <a:xfrm>
            <a:off x="7292749" y="9644447"/>
            <a:ext cx="438775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0B16B-7E5C-BB4C-9409-9A4BC84D37CF}"/>
              </a:ext>
            </a:extLst>
          </p:cNvPr>
          <p:cNvSpPr txBox="1"/>
          <p:nvPr/>
        </p:nvSpPr>
        <p:spPr>
          <a:xfrm>
            <a:off x="13099507" y="8960621"/>
            <a:ext cx="35830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A04DDBD-5A71-5B4E-AE62-E34F4EC82214}"/>
              </a:ext>
            </a:extLst>
          </p:cNvPr>
          <p:cNvSpPr txBox="1">
            <a:spLocks/>
          </p:cNvSpPr>
          <p:nvPr/>
        </p:nvSpPr>
        <p:spPr>
          <a:xfrm>
            <a:off x="12697148" y="9644447"/>
            <a:ext cx="438775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9FEC99-05EE-A24D-B800-B20C3EB28B89}"/>
              </a:ext>
            </a:extLst>
          </p:cNvPr>
          <p:cNvSpPr txBox="1"/>
          <p:nvPr/>
        </p:nvSpPr>
        <p:spPr>
          <a:xfrm>
            <a:off x="18489480" y="8960621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DA082FB-FA38-3A4B-BEAA-689CF82727E5}"/>
              </a:ext>
            </a:extLst>
          </p:cNvPr>
          <p:cNvSpPr txBox="1">
            <a:spLocks/>
          </p:cNvSpPr>
          <p:nvPr/>
        </p:nvSpPr>
        <p:spPr>
          <a:xfrm>
            <a:off x="18101547" y="9644447"/>
            <a:ext cx="438775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2155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29ACD8-198E-F243-B32B-B851E991CB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34832" cy="13716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5CAA68-8FA2-314A-ADB8-4461C2E16553}"/>
              </a:ext>
            </a:extLst>
          </p:cNvPr>
          <p:cNvSpPr/>
          <p:nvPr/>
        </p:nvSpPr>
        <p:spPr>
          <a:xfrm>
            <a:off x="0" y="0"/>
            <a:ext cx="9934832" cy="13716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9F8D3-732C-DD41-8BA0-2C3C2E90ECF3}"/>
              </a:ext>
            </a:extLst>
          </p:cNvPr>
          <p:cNvSpPr txBox="1"/>
          <p:nvPr/>
        </p:nvSpPr>
        <p:spPr>
          <a:xfrm>
            <a:off x="1951791" y="5426839"/>
            <a:ext cx="603125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8DA0E-7173-A64E-A597-3A293BE2EF59}"/>
              </a:ext>
            </a:extLst>
          </p:cNvPr>
          <p:cNvSpPr txBox="1"/>
          <p:nvPr/>
        </p:nvSpPr>
        <p:spPr>
          <a:xfrm>
            <a:off x="14059886" y="1056415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1E7D87B-19EC-DF4E-9944-5294A17D47B9}"/>
              </a:ext>
            </a:extLst>
          </p:cNvPr>
          <p:cNvSpPr txBox="1">
            <a:spLocks/>
          </p:cNvSpPr>
          <p:nvPr/>
        </p:nvSpPr>
        <p:spPr>
          <a:xfrm>
            <a:off x="14059886" y="1740241"/>
            <a:ext cx="822217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C1CD19-B242-4241-9E8D-E52D4F20B202}"/>
              </a:ext>
            </a:extLst>
          </p:cNvPr>
          <p:cNvSpPr txBox="1"/>
          <p:nvPr/>
        </p:nvSpPr>
        <p:spPr>
          <a:xfrm>
            <a:off x="12104944" y="762000"/>
            <a:ext cx="84991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1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9466F-ACB2-8D49-B05A-4B51B5024F7C}"/>
              </a:ext>
            </a:extLst>
          </p:cNvPr>
          <p:cNvSpPr txBox="1"/>
          <p:nvPr/>
        </p:nvSpPr>
        <p:spPr>
          <a:xfrm>
            <a:off x="11979910" y="1362163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85F0F-DE21-D94C-A12B-C9F2B781849B}"/>
              </a:ext>
            </a:extLst>
          </p:cNvPr>
          <p:cNvSpPr txBox="1"/>
          <p:nvPr/>
        </p:nvSpPr>
        <p:spPr>
          <a:xfrm>
            <a:off x="14059886" y="3550417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236229B-3403-DC43-9686-672FEB759155}"/>
              </a:ext>
            </a:extLst>
          </p:cNvPr>
          <p:cNvSpPr txBox="1">
            <a:spLocks/>
          </p:cNvSpPr>
          <p:nvPr/>
        </p:nvSpPr>
        <p:spPr>
          <a:xfrm>
            <a:off x="14059886" y="4234243"/>
            <a:ext cx="822217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06593-BEE5-1C4A-8717-41A96FDA4158}"/>
              </a:ext>
            </a:extLst>
          </p:cNvPr>
          <p:cNvSpPr txBox="1"/>
          <p:nvPr/>
        </p:nvSpPr>
        <p:spPr>
          <a:xfrm>
            <a:off x="11760298" y="3256002"/>
            <a:ext cx="1194559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2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C15D2-5286-2B4F-9F7D-1FFCAAD39622}"/>
              </a:ext>
            </a:extLst>
          </p:cNvPr>
          <p:cNvSpPr txBox="1"/>
          <p:nvPr/>
        </p:nvSpPr>
        <p:spPr>
          <a:xfrm>
            <a:off x="11829228" y="3856165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35E0E-BF6D-8341-A00B-AB8BA67EE61F}"/>
              </a:ext>
            </a:extLst>
          </p:cNvPr>
          <p:cNvSpPr txBox="1"/>
          <p:nvPr/>
        </p:nvSpPr>
        <p:spPr>
          <a:xfrm>
            <a:off x="14059886" y="6044419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04E778C1-8C28-FA43-BA87-8674335D5A31}"/>
              </a:ext>
            </a:extLst>
          </p:cNvPr>
          <p:cNvSpPr txBox="1">
            <a:spLocks/>
          </p:cNvSpPr>
          <p:nvPr/>
        </p:nvSpPr>
        <p:spPr>
          <a:xfrm>
            <a:off x="14059886" y="6728245"/>
            <a:ext cx="822217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B8393-7BC2-1140-8D4D-2250550A3F2A}"/>
              </a:ext>
            </a:extLst>
          </p:cNvPr>
          <p:cNvSpPr txBox="1"/>
          <p:nvPr/>
        </p:nvSpPr>
        <p:spPr>
          <a:xfrm>
            <a:off x="11699384" y="5750004"/>
            <a:ext cx="125547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3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3C6AF-7D12-FF42-81D1-CD4583B2A58E}"/>
              </a:ext>
            </a:extLst>
          </p:cNvPr>
          <p:cNvSpPr txBox="1"/>
          <p:nvPr/>
        </p:nvSpPr>
        <p:spPr>
          <a:xfrm>
            <a:off x="11803580" y="6350167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BD51C5-0080-E74A-B81A-D196608ED14B}"/>
              </a:ext>
            </a:extLst>
          </p:cNvPr>
          <p:cNvSpPr txBox="1"/>
          <p:nvPr/>
        </p:nvSpPr>
        <p:spPr>
          <a:xfrm>
            <a:off x="14059886" y="8538421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19BF284-0C92-5946-939D-B2E1E86C21BB}"/>
              </a:ext>
            </a:extLst>
          </p:cNvPr>
          <p:cNvSpPr txBox="1">
            <a:spLocks/>
          </p:cNvSpPr>
          <p:nvPr/>
        </p:nvSpPr>
        <p:spPr>
          <a:xfrm>
            <a:off x="14059886" y="9222247"/>
            <a:ext cx="822217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2293BD-E57D-334A-9CA0-D8B758CB8403}"/>
              </a:ext>
            </a:extLst>
          </p:cNvPr>
          <p:cNvSpPr txBox="1"/>
          <p:nvPr/>
        </p:nvSpPr>
        <p:spPr>
          <a:xfrm>
            <a:off x="11572747" y="8244006"/>
            <a:ext cx="1382110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4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3177D-A949-6E4A-8254-F8506A387C71}"/>
              </a:ext>
            </a:extLst>
          </p:cNvPr>
          <p:cNvSpPr txBox="1"/>
          <p:nvPr/>
        </p:nvSpPr>
        <p:spPr>
          <a:xfrm>
            <a:off x="11747474" y="8844169"/>
            <a:ext cx="120738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2359C8-F1B7-6241-B35C-99A0EC2173C3}"/>
              </a:ext>
            </a:extLst>
          </p:cNvPr>
          <p:cNvSpPr txBox="1"/>
          <p:nvPr/>
        </p:nvSpPr>
        <p:spPr>
          <a:xfrm>
            <a:off x="14059886" y="11032424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BD61D5E-AAC5-2F4B-9035-D984B1A615C1}"/>
              </a:ext>
            </a:extLst>
          </p:cNvPr>
          <p:cNvSpPr txBox="1">
            <a:spLocks/>
          </p:cNvSpPr>
          <p:nvPr/>
        </p:nvSpPr>
        <p:spPr>
          <a:xfrm>
            <a:off x="14059886" y="11716250"/>
            <a:ext cx="822217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843923-C13C-EF40-A8AE-D434D3180793}"/>
              </a:ext>
            </a:extLst>
          </p:cNvPr>
          <p:cNvSpPr txBox="1"/>
          <p:nvPr/>
        </p:nvSpPr>
        <p:spPr>
          <a:xfrm>
            <a:off x="11619234" y="10738009"/>
            <a:ext cx="133562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5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BB2442-641A-754F-8859-958EF846B10B}"/>
              </a:ext>
            </a:extLst>
          </p:cNvPr>
          <p:cNvSpPr txBox="1"/>
          <p:nvPr/>
        </p:nvSpPr>
        <p:spPr>
          <a:xfrm>
            <a:off x="11768314" y="11338172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944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A2390-4B3F-C846-852A-562B4DD74053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63AF8-964F-E941-9F35-C48BB1A560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CF6A47E-2BE2-FE47-BD94-9E0FA71B2D83}"/>
              </a:ext>
            </a:extLst>
          </p:cNvPr>
          <p:cNvSpPr/>
          <p:nvPr/>
        </p:nvSpPr>
        <p:spPr>
          <a:xfrm>
            <a:off x="1520826" y="3286898"/>
            <a:ext cx="8982418" cy="202650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42DC11A0-F1A4-384B-87EC-20C31F308EFA}"/>
              </a:ext>
            </a:extLst>
          </p:cNvPr>
          <p:cNvSpPr/>
          <p:nvPr/>
        </p:nvSpPr>
        <p:spPr>
          <a:xfrm>
            <a:off x="1520826" y="5833763"/>
            <a:ext cx="8982418" cy="202650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286625-E80B-1E43-9608-F8AE83FFC86D}"/>
              </a:ext>
            </a:extLst>
          </p:cNvPr>
          <p:cNvSpPr/>
          <p:nvPr/>
        </p:nvSpPr>
        <p:spPr>
          <a:xfrm>
            <a:off x="1520826" y="8380628"/>
            <a:ext cx="8982418" cy="202650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96EE6861-6DA8-5F4B-89A2-9C0E55C353DB}"/>
              </a:ext>
            </a:extLst>
          </p:cNvPr>
          <p:cNvSpPr/>
          <p:nvPr/>
        </p:nvSpPr>
        <p:spPr>
          <a:xfrm>
            <a:off x="1520826" y="10927492"/>
            <a:ext cx="8982418" cy="202650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E87C8C5-B0D9-954F-95AC-68076DE8543F}"/>
              </a:ext>
            </a:extLst>
          </p:cNvPr>
          <p:cNvSpPr/>
          <p:nvPr/>
        </p:nvSpPr>
        <p:spPr>
          <a:xfrm rot="10800000">
            <a:off x="13874407" y="3286898"/>
            <a:ext cx="8982418" cy="202650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71DE0C52-A509-CE44-91DF-72170FC7A767}"/>
              </a:ext>
            </a:extLst>
          </p:cNvPr>
          <p:cNvSpPr/>
          <p:nvPr/>
        </p:nvSpPr>
        <p:spPr>
          <a:xfrm rot="10800000">
            <a:off x="13874407" y="5833763"/>
            <a:ext cx="8982418" cy="202650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7AF07F62-5917-E34C-BB26-85EA4D4E2DF1}"/>
              </a:ext>
            </a:extLst>
          </p:cNvPr>
          <p:cNvSpPr/>
          <p:nvPr/>
        </p:nvSpPr>
        <p:spPr>
          <a:xfrm rot="10800000">
            <a:off x="13874407" y="8380628"/>
            <a:ext cx="8982418" cy="202650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1D83BAE-D4B5-4145-9ADE-A9A7C2026F16}"/>
              </a:ext>
            </a:extLst>
          </p:cNvPr>
          <p:cNvSpPr/>
          <p:nvPr/>
        </p:nvSpPr>
        <p:spPr>
          <a:xfrm rot="10800000">
            <a:off x="13874407" y="10927492"/>
            <a:ext cx="8982418" cy="202650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42E773-106A-4245-8B5E-D19FB90E55A1}"/>
              </a:ext>
            </a:extLst>
          </p:cNvPr>
          <p:cNvSpPr/>
          <p:nvPr/>
        </p:nvSpPr>
        <p:spPr>
          <a:xfrm>
            <a:off x="8324233" y="3581264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4A978-BE81-B64A-A748-0C4D1F5847FF}"/>
              </a:ext>
            </a:extLst>
          </p:cNvPr>
          <p:cNvSpPr/>
          <p:nvPr/>
        </p:nvSpPr>
        <p:spPr>
          <a:xfrm>
            <a:off x="14615642" y="3581264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259FE4-DD78-1443-9B31-E096EDEEECBF}"/>
              </a:ext>
            </a:extLst>
          </p:cNvPr>
          <p:cNvSpPr/>
          <p:nvPr/>
        </p:nvSpPr>
        <p:spPr>
          <a:xfrm>
            <a:off x="8324233" y="6128129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864902-0091-F84E-B629-BAE8F99C8035}"/>
              </a:ext>
            </a:extLst>
          </p:cNvPr>
          <p:cNvSpPr/>
          <p:nvPr/>
        </p:nvSpPr>
        <p:spPr>
          <a:xfrm>
            <a:off x="14615642" y="6128129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D41E4E-9A6E-8143-B4DA-A3FC45165066}"/>
              </a:ext>
            </a:extLst>
          </p:cNvPr>
          <p:cNvSpPr/>
          <p:nvPr/>
        </p:nvSpPr>
        <p:spPr>
          <a:xfrm>
            <a:off x="8324233" y="8674994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5593B5-6828-2849-8D23-D98CA2E4CF71}"/>
              </a:ext>
            </a:extLst>
          </p:cNvPr>
          <p:cNvSpPr/>
          <p:nvPr/>
        </p:nvSpPr>
        <p:spPr>
          <a:xfrm>
            <a:off x="14615642" y="8674994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5901D9-998E-D84B-8CE3-21B8E6F93C44}"/>
              </a:ext>
            </a:extLst>
          </p:cNvPr>
          <p:cNvSpPr/>
          <p:nvPr/>
        </p:nvSpPr>
        <p:spPr>
          <a:xfrm>
            <a:off x="8324233" y="11221858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DF4177-1891-D244-A8B1-2EB34D76026C}"/>
              </a:ext>
            </a:extLst>
          </p:cNvPr>
          <p:cNvSpPr/>
          <p:nvPr/>
        </p:nvSpPr>
        <p:spPr>
          <a:xfrm>
            <a:off x="14615642" y="11221858"/>
            <a:ext cx="1437776" cy="14377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72F5B-284D-2F43-8860-00B5AD657B02}"/>
              </a:ext>
            </a:extLst>
          </p:cNvPr>
          <p:cNvSpPr txBox="1"/>
          <p:nvPr/>
        </p:nvSpPr>
        <p:spPr>
          <a:xfrm>
            <a:off x="8806517" y="3792321"/>
            <a:ext cx="47320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D1B68-377A-AC49-BC1F-F545AD1DFC70}"/>
              </a:ext>
            </a:extLst>
          </p:cNvPr>
          <p:cNvSpPr txBox="1"/>
          <p:nvPr/>
        </p:nvSpPr>
        <p:spPr>
          <a:xfrm>
            <a:off x="15022585" y="3792321"/>
            <a:ext cx="6238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F1F56-DD55-CD45-8658-1676797469BA}"/>
              </a:ext>
            </a:extLst>
          </p:cNvPr>
          <p:cNvSpPr txBox="1"/>
          <p:nvPr/>
        </p:nvSpPr>
        <p:spPr>
          <a:xfrm>
            <a:off x="8718352" y="6339186"/>
            <a:ext cx="64953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16F0D-367B-604C-9FBA-AE0230543B2E}"/>
              </a:ext>
            </a:extLst>
          </p:cNvPr>
          <p:cNvSpPr txBox="1"/>
          <p:nvPr/>
        </p:nvSpPr>
        <p:spPr>
          <a:xfrm>
            <a:off x="14981708" y="6339186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0916F-40CD-1A47-B35F-8A4347E9EA85}"/>
              </a:ext>
            </a:extLst>
          </p:cNvPr>
          <p:cNvSpPr txBox="1"/>
          <p:nvPr/>
        </p:nvSpPr>
        <p:spPr>
          <a:xfrm>
            <a:off x="8700719" y="8886051"/>
            <a:ext cx="68480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32F7B-50E2-7B41-8FC5-8B9ADBD7292E}"/>
              </a:ext>
            </a:extLst>
          </p:cNvPr>
          <p:cNvSpPr txBox="1"/>
          <p:nvPr/>
        </p:nvSpPr>
        <p:spPr>
          <a:xfrm>
            <a:off x="14996937" y="8886051"/>
            <a:ext cx="67518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B25F0-FB8E-A242-A933-43B14428C22F}"/>
              </a:ext>
            </a:extLst>
          </p:cNvPr>
          <p:cNvSpPr txBox="1"/>
          <p:nvPr/>
        </p:nvSpPr>
        <p:spPr>
          <a:xfrm>
            <a:off x="8744801" y="11432915"/>
            <a:ext cx="59663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64179-2091-B14A-8A26-396585D01D3A}"/>
              </a:ext>
            </a:extLst>
          </p:cNvPr>
          <p:cNvSpPr txBox="1"/>
          <p:nvPr/>
        </p:nvSpPr>
        <p:spPr>
          <a:xfrm>
            <a:off x="14992930" y="11432915"/>
            <a:ext cx="68319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002286-B018-574C-91FE-3340FDB5BE94}"/>
              </a:ext>
            </a:extLst>
          </p:cNvPr>
          <p:cNvSpPr txBox="1"/>
          <p:nvPr/>
        </p:nvSpPr>
        <p:spPr>
          <a:xfrm>
            <a:off x="4094543" y="4007765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12053-6748-9E41-9008-5DD23844F7F3}"/>
              </a:ext>
            </a:extLst>
          </p:cNvPr>
          <p:cNvSpPr txBox="1"/>
          <p:nvPr/>
        </p:nvSpPr>
        <p:spPr>
          <a:xfrm>
            <a:off x="3999965" y="6554630"/>
            <a:ext cx="35830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C00CC-43A9-7346-8FC4-5B3A486948DA}"/>
              </a:ext>
            </a:extLst>
          </p:cNvPr>
          <p:cNvSpPr txBox="1"/>
          <p:nvPr/>
        </p:nvSpPr>
        <p:spPr>
          <a:xfrm>
            <a:off x="3982332" y="9101495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589A3-FAA8-4A40-ABF4-C0C92ADA0D68}"/>
              </a:ext>
            </a:extLst>
          </p:cNvPr>
          <p:cNvSpPr txBox="1"/>
          <p:nvPr/>
        </p:nvSpPr>
        <p:spPr>
          <a:xfrm>
            <a:off x="4028819" y="11648359"/>
            <a:ext cx="355417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489A7-3892-A243-905C-099B32E03FF9}"/>
              </a:ext>
            </a:extLst>
          </p:cNvPr>
          <p:cNvSpPr txBox="1"/>
          <p:nvPr/>
        </p:nvSpPr>
        <p:spPr>
          <a:xfrm>
            <a:off x="16794653" y="4007765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348939-EB60-7541-8568-6BDE5CCBB9F0}"/>
              </a:ext>
            </a:extLst>
          </p:cNvPr>
          <p:cNvSpPr txBox="1"/>
          <p:nvPr/>
        </p:nvSpPr>
        <p:spPr>
          <a:xfrm>
            <a:off x="16794653" y="6554629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C613F-6B44-544F-B225-8EB798A665C8}"/>
              </a:ext>
            </a:extLst>
          </p:cNvPr>
          <p:cNvSpPr txBox="1"/>
          <p:nvPr/>
        </p:nvSpPr>
        <p:spPr>
          <a:xfrm>
            <a:off x="16794653" y="9101494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0136A-53B1-964E-B9A5-94C9E52EC38B}"/>
              </a:ext>
            </a:extLst>
          </p:cNvPr>
          <p:cNvSpPr txBox="1"/>
          <p:nvPr/>
        </p:nvSpPr>
        <p:spPr>
          <a:xfrm>
            <a:off x="16794653" y="11648358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4349D-AB33-2145-8465-F37CBDFA00AE}"/>
              </a:ext>
            </a:extLst>
          </p:cNvPr>
          <p:cNvSpPr/>
          <p:nvPr/>
        </p:nvSpPr>
        <p:spPr>
          <a:xfrm>
            <a:off x="11945936" y="4057264"/>
            <a:ext cx="485775" cy="485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FE7085-74ED-4844-A874-1B46DBE1726A}"/>
              </a:ext>
            </a:extLst>
          </p:cNvPr>
          <p:cNvSpPr/>
          <p:nvPr/>
        </p:nvSpPr>
        <p:spPr>
          <a:xfrm>
            <a:off x="11945936" y="6604128"/>
            <a:ext cx="485775" cy="4857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972F97-3D13-B342-B692-BFB0B56972D4}"/>
              </a:ext>
            </a:extLst>
          </p:cNvPr>
          <p:cNvSpPr/>
          <p:nvPr/>
        </p:nvSpPr>
        <p:spPr>
          <a:xfrm>
            <a:off x="11945937" y="9150992"/>
            <a:ext cx="485775" cy="485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2962CF-8C59-6342-B521-3088C3763E48}"/>
              </a:ext>
            </a:extLst>
          </p:cNvPr>
          <p:cNvSpPr/>
          <p:nvPr/>
        </p:nvSpPr>
        <p:spPr>
          <a:xfrm>
            <a:off x="11945937" y="11697859"/>
            <a:ext cx="485775" cy="4857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24995-1B79-4E48-8913-D947E1B6ED1A}"/>
              </a:ext>
            </a:extLst>
          </p:cNvPr>
          <p:cNvSpPr/>
          <p:nvPr/>
        </p:nvSpPr>
        <p:spPr>
          <a:xfrm>
            <a:off x="1520825" y="0"/>
            <a:ext cx="2899954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8E471-0298-C440-82C7-A670C1F198D4}"/>
              </a:ext>
            </a:extLst>
          </p:cNvPr>
          <p:cNvSpPr txBox="1"/>
          <p:nvPr/>
        </p:nvSpPr>
        <p:spPr>
          <a:xfrm>
            <a:off x="2738875" y="903294"/>
            <a:ext cx="84991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6F96E-6214-6542-B363-602741678652}"/>
              </a:ext>
            </a:extLst>
          </p:cNvPr>
          <p:cNvSpPr txBox="1"/>
          <p:nvPr/>
        </p:nvSpPr>
        <p:spPr>
          <a:xfrm>
            <a:off x="2613841" y="1503457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E2E0-F817-2542-869B-273AE23897F9}"/>
              </a:ext>
            </a:extLst>
          </p:cNvPr>
          <p:cNvSpPr txBox="1"/>
          <p:nvPr/>
        </p:nvSpPr>
        <p:spPr>
          <a:xfrm>
            <a:off x="5301112" y="1197709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C189C5-D7CC-2849-B500-46FE2E72D2AE}"/>
              </a:ext>
            </a:extLst>
          </p:cNvPr>
          <p:cNvSpPr txBox="1">
            <a:spLocks/>
          </p:cNvSpPr>
          <p:nvPr/>
        </p:nvSpPr>
        <p:spPr>
          <a:xfrm>
            <a:off x="5301112" y="1881535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7008B-E05A-8B46-B84C-5DE3AFDEBEEF}"/>
              </a:ext>
            </a:extLst>
          </p:cNvPr>
          <p:cNvSpPr txBox="1"/>
          <p:nvPr/>
        </p:nvSpPr>
        <p:spPr>
          <a:xfrm>
            <a:off x="2394229" y="4182837"/>
            <a:ext cx="1194559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BD672-31E8-774D-B722-128B2711D82B}"/>
              </a:ext>
            </a:extLst>
          </p:cNvPr>
          <p:cNvSpPr txBox="1"/>
          <p:nvPr/>
        </p:nvSpPr>
        <p:spPr>
          <a:xfrm>
            <a:off x="2463159" y="4783000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7F4F1-0467-3D4C-AF95-24E25CFF5A64}"/>
              </a:ext>
            </a:extLst>
          </p:cNvPr>
          <p:cNvSpPr txBox="1"/>
          <p:nvPr/>
        </p:nvSpPr>
        <p:spPr>
          <a:xfrm>
            <a:off x="5301112" y="4477252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B29F4BE-19F7-254D-90AB-95B24188D7FF}"/>
              </a:ext>
            </a:extLst>
          </p:cNvPr>
          <p:cNvSpPr txBox="1">
            <a:spLocks/>
          </p:cNvSpPr>
          <p:nvPr/>
        </p:nvSpPr>
        <p:spPr>
          <a:xfrm>
            <a:off x="5301112" y="5161078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C1EDE-162A-454D-94A6-E545C6779E2A}"/>
              </a:ext>
            </a:extLst>
          </p:cNvPr>
          <p:cNvSpPr txBox="1"/>
          <p:nvPr/>
        </p:nvSpPr>
        <p:spPr>
          <a:xfrm>
            <a:off x="2333315" y="7462380"/>
            <a:ext cx="125547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17B8B-CD2E-F646-8F61-B19E2757DE43}"/>
              </a:ext>
            </a:extLst>
          </p:cNvPr>
          <p:cNvSpPr txBox="1"/>
          <p:nvPr/>
        </p:nvSpPr>
        <p:spPr>
          <a:xfrm>
            <a:off x="2437511" y="8062543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D2FCF-ACC3-264B-9FF6-37D80A5AA524}"/>
              </a:ext>
            </a:extLst>
          </p:cNvPr>
          <p:cNvSpPr txBox="1"/>
          <p:nvPr/>
        </p:nvSpPr>
        <p:spPr>
          <a:xfrm>
            <a:off x="5301112" y="7756795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7F27060-7F1B-9E45-BBA9-A385E7AE492E}"/>
              </a:ext>
            </a:extLst>
          </p:cNvPr>
          <p:cNvSpPr txBox="1">
            <a:spLocks/>
          </p:cNvSpPr>
          <p:nvPr/>
        </p:nvSpPr>
        <p:spPr>
          <a:xfrm>
            <a:off x="5301112" y="8440621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94DCC-E420-4C46-BC8D-6F0A742324CB}"/>
              </a:ext>
            </a:extLst>
          </p:cNvPr>
          <p:cNvSpPr txBox="1"/>
          <p:nvPr/>
        </p:nvSpPr>
        <p:spPr>
          <a:xfrm>
            <a:off x="2206678" y="10741923"/>
            <a:ext cx="1382110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F1CA9-3C3F-314E-836C-AFB207169C6C}"/>
              </a:ext>
            </a:extLst>
          </p:cNvPr>
          <p:cNvSpPr txBox="1"/>
          <p:nvPr/>
        </p:nvSpPr>
        <p:spPr>
          <a:xfrm>
            <a:off x="2381405" y="11342086"/>
            <a:ext cx="120738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D6663-77C8-8B4B-9775-5D08D37FF299}"/>
              </a:ext>
            </a:extLst>
          </p:cNvPr>
          <p:cNvSpPr txBox="1"/>
          <p:nvPr/>
        </p:nvSpPr>
        <p:spPr>
          <a:xfrm>
            <a:off x="5301112" y="11036338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883E221-D974-C44D-B6B6-89CB0AF7131C}"/>
              </a:ext>
            </a:extLst>
          </p:cNvPr>
          <p:cNvSpPr txBox="1">
            <a:spLocks/>
          </p:cNvSpPr>
          <p:nvPr/>
        </p:nvSpPr>
        <p:spPr>
          <a:xfrm>
            <a:off x="5301112" y="11720164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FFAED7-C7E4-9045-87FA-212D89188E1C}"/>
              </a:ext>
            </a:extLst>
          </p:cNvPr>
          <p:cNvSpPr/>
          <p:nvPr/>
        </p:nvSpPr>
        <p:spPr>
          <a:xfrm>
            <a:off x="13442950" y="0"/>
            <a:ext cx="2899954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9B92BC-1489-2A41-BB3A-095FB3DB957D}"/>
              </a:ext>
            </a:extLst>
          </p:cNvPr>
          <p:cNvSpPr txBox="1"/>
          <p:nvPr/>
        </p:nvSpPr>
        <p:spPr>
          <a:xfrm>
            <a:off x="14175290" y="903294"/>
            <a:ext cx="133562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C1A213-8FF6-F841-8D18-997D53221BEF}"/>
              </a:ext>
            </a:extLst>
          </p:cNvPr>
          <p:cNvSpPr txBox="1"/>
          <p:nvPr/>
        </p:nvSpPr>
        <p:spPr>
          <a:xfrm>
            <a:off x="14324370" y="1503457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EACFD9-5C7A-4240-BFA7-DF21B20F09DE}"/>
              </a:ext>
            </a:extLst>
          </p:cNvPr>
          <p:cNvSpPr txBox="1"/>
          <p:nvPr/>
        </p:nvSpPr>
        <p:spPr>
          <a:xfrm>
            <a:off x="17223237" y="1197709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FE99F94-0020-D142-AAC1-D58D6E7EF2C6}"/>
              </a:ext>
            </a:extLst>
          </p:cNvPr>
          <p:cNvSpPr txBox="1">
            <a:spLocks/>
          </p:cNvSpPr>
          <p:nvPr/>
        </p:nvSpPr>
        <p:spPr>
          <a:xfrm>
            <a:off x="17223237" y="1881535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1B32C-5889-FD46-A2CC-7656C4BC0A91}"/>
              </a:ext>
            </a:extLst>
          </p:cNvPr>
          <p:cNvSpPr txBox="1"/>
          <p:nvPr/>
        </p:nvSpPr>
        <p:spPr>
          <a:xfrm>
            <a:off x="14199335" y="4182837"/>
            <a:ext cx="131157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1B8BC-0612-D541-91A0-068B7004BDAB}"/>
              </a:ext>
            </a:extLst>
          </p:cNvPr>
          <p:cNvSpPr txBox="1"/>
          <p:nvPr/>
        </p:nvSpPr>
        <p:spPr>
          <a:xfrm>
            <a:off x="14333988" y="4783000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36433-B81D-5349-A7A1-D76DD6402FFB}"/>
              </a:ext>
            </a:extLst>
          </p:cNvPr>
          <p:cNvSpPr txBox="1"/>
          <p:nvPr/>
        </p:nvSpPr>
        <p:spPr>
          <a:xfrm>
            <a:off x="17223237" y="4477252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417A7B-0C76-C84F-BFB2-317D3BA846E3}"/>
              </a:ext>
            </a:extLst>
          </p:cNvPr>
          <p:cNvSpPr txBox="1">
            <a:spLocks/>
          </p:cNvSpPr>
          <p:nvPr/>
        </p:nvSpPr>
        <p:spPr>
          <a:xfrm>
            <a:off x="17223237" y="5161078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CA87EA-6211-5A42-807D-1B3C8144470C}"/>
              </a:ext>
            </a:extLst>
          </p:cNvPr>
          <p:cNvSpPr txBox="1"/>
          <p:nvPr/>
        </p:nvSpPr>
        <p:spPr>
          <a:xfrm>
            <a:off x="14378872" y="7462380"/>
            <a:ext cx="113204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7A793D-60A0-0C45-8BB1-3226C223A587}"/>
              </a:ext>
            </a:extLst>
          </p:cNvPr>
          <p:cNvSpPr txBox="1"/>
          <p:nvPr/>
        </p:nvSpPr>
        <p:spPr>
          <a:xfrm>
            <a:off x="14412534" y="8062543"/>
            <a:ext cx="109837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9F3D60-C0DE-6B47-817D-D4504912BFD6}"/>
              </a:ext>
            </a:extLst>
          </p:cNvPr>
          <p:cNvSpPr txBox="1"/>
          <p:nvPr/>
        </p:nvSpPr>
        <p:spPr>
          <a:xfrm>
            <a:off x="17223237" y="7756795"/>
            <a:ext cx="355417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1B8A8E5-632A-B24D-9A4A-5CD826B446A7}"/>
              </a:ext>
            </a:extLst>
          </p:cNvPr>
          <p:cNvSpPr txBox="1">
            <a:spLocks/>
          </p:cNvSpPr>
          <p:nvPr/>
        </p:nvSpPr>
        <p:spPr>
          <a:xfrm>
            <a:off x="17223237" y="8440621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2E3F51-EC96-2243-B9A1-C6309E8887AD}"/>
              </a:ext>
            </a:extLst>
          </p:cNvPr>
          <p:cNvSpPr txBox="1"/>
          <p:nvPr/>
        </p:nvSpPr>
        <p:spPr>
          <a:xfrm>
            <a:off x="14180099" y="10741923"/>
            <a:ext cx="1330814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02EF58-746D-5447-AEB2-CA59F96FC754}"/>
              </a:ext>
            </a:extLst>
          </p:cNvPr>
          <p:cNvSpPr txBox="1"/>
          <p:nvPr/>
        </p:nvSpPr>
        <p:spPr>
          <a:xfrm>
            <a:off x="14325972" y="11342086"/>
            <a:ext cx="118494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147831-AE5D-9245-9D8B-DBC971091DFC}"/>
              </a:ext>
            </a:extLst>
          </p:cNvPr>
          <p:cNvSpPr txBox="1"/>
          <p:nvPr/>
        </p:nvSpPr>
        <p:spPr>
          <a:xfrm>
            <a:off x="17223237" y="11036338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9A7BF6F-5166-184D-B6A9-E0A45780BC92}"/>
              </a:ext>
            </a:extLst>
          </p:cNvPr>
          <p:cNvSpPr txBox="1">
            <a:spLocks/>
          </p:cNvSpPr>
          <p:nvPr/>
        </p:nvSpPr>
        <p:spPr>
          <a:xfrm>
            <a:off x="17223237" y="11720164"/>
            <a:ext cx="5633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59728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14487-23B8-F24C-AE54-BBEC30541E27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0CA00-DF23-BA48-AA65-3EE07951E8B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C5EB4-A685-8C4A-8EB3-0A0CD1E8E3F6}"/>
              </a:ext>
            </a:extLst>
          </p:cNvPr>
          <p:cNvSpPr txBox="1"/>
          <p:nvPr/>
        </p:nvSpPr>
        <p:spPr>
          <a:xfrm>
            <a:off x="1915915" y="3275832"/>
            <a:ext cx="84991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1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7ADD0-8611-F548-877A-640A430EE514}"/>
              </a:ext>
            </a:extLst>
          </p:cNvPr>
          <p:cNvSpPr txBox="1"/>
          <p:nvPr/>
        </p:nvSpPr>
        <p:spPr>
          <a:xfrm>
            <a:off x="1790881" y="3875995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6E9C0-F6B2-9649-B01A-7AAE755751AE}"/>
              </a:ext>
            </a:extLst>
          </p:cNvPr>
          <p:cNvSpPr txBox="1"/>
          <p:nvPr/>
        </p:nvSpPr>
        <p:spPr>
          <a:xfrm>
            <a:off x="3167512" y="3570247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FA90E6-2F2E-8740-B1ED-21AEAE7E024D}"/>
              </a:ext>
            </a:extLst>
          </p:cNvPr>
          <p:cNvSpPr txBox="1">
            <a:spLocks/>
          </p:cNvSpPr>
          <p:nvPr/>
        </p:nvSpPr>
        <p:spPr>
          <a:xfrm>
            <a:off x="3167512" y="4254073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B15D8-872E-9F4C-907E-CFECF2B2A514}"/>
              </a:ext>
            </a:extLst>
          </p:cNvPr>
          <p:cNvSpPr txBox="1"/>
          <p:nvPr/>
        </p:nvSpPr>
        <p:spPr>
          <a:xfrm>
            <a:off x="14128803" y="3275832"/>
            <a:ext cx="1382110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4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7F645-4BEF-D540-877F-E8DBBDF2A177}"/>
              </a:ext>
            </a:extLst>
          </p:cNvPr>
          <p:cNvSpPr txBox="1"/>
          <p:nvPr/>
        </p:nvSpPr>
        <p:spPr>
          <a:xfrm>
            <a:off x="14303530" y="3875995"/>
            <a:ext cx="120738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5603-A77D-1A44-812F-E4AD0E828236}"/>
              </a:ext>
            </a:extLst>
          </p:cNvPr>
          <p:cNvSpPr txBox="1"/>
          <p:nvPr/>
        </p:nvSpPr>
        <p:spPr>
          <a:xfrm>
            <a:off x="15912597" y="3570247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ECCAAD7-628F-0343-9D8E-6904E907DB34}"/>
              </a:ext>
            </a:extLst>
          </p:cNvPr>
          <p:cNvSpPr txBox="1">
            <a:spLocks/>
          </p:cNvSpPr>
          <p:nvPr/>
        </p:nvSpPr>
        <p:spPr>
          <a:xfrm>
            <a:off x="15912597" y="4254073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35E-B67E-BF4F-A395-3CF9E9DA1475}"/>
              </a:ext>
            </a:extLst>
          </p:cNvPr>
          <p:cNvSpPr txBox="1"/>
          <p:nvPr/>
        </p:nvSpPr>
        <p:spPr>
          <a:xfrm>
            <a:off x="1571269" y="6891621"/>
            <a:ext cx="1194559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2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44D4-6D04-DD43-9C15-3C68EFB59CFB}"/>
              </a:ext>
            </a:extLst>
          </p:cNvPr>
          <p:cNvSpPr txBox="1"/>
          <p:nvPr/>
        </p:nvSpPr>
        <p:spPr>
          <a:xfrm>
            <a:off x="1640199" y="7491784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4F853-256B-9941-8BBA-3E48E3BD27BD}"/>
              </a:ext>
            </a:extLst>
          </p:cNvPr>
          <p:cNvSpPr txBox="1"/>
          <p:nvPr/>
        </p:nvSpPr>
        <p:spPr>
          <a:xfrm>
            <a:off x="3167512" y="7186036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4AC1EF7-9961-6648-9F90-F5E422F04B32}"/>
              </a:ext>
            </a:extLst>
          </p:cNvPr>
          <p:cNvSpPr txBox="1">
            <a:spLocks/>
          </p:cNvSpPr>
          <p:nvPr/>
        </p:nvSpPr>
        <p:spPr>
          <a:xfrm>
            <a:off x="3167512" y="7869862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9800-EB07-3049-9FF3-2C798B26F2FA}"/>
              </a:ext>
            </a:extLst>
          </p:cNvPr>
          <p:cNvSpPr txBox="1"/>
          <p:nvPr/>
        </p:nvSpPr>
        <p:spPr>
          <a:xfrm>
            <a:off x="14175290" y="6891621"/>
            <a:ext cx="133562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5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DC30C-4B0F-FB49-B4B6-91E42E0E32F0}"/>
              </a:ext>
            </a:extLst>
          </p:cNvPr>
          <p:cNvSpPr txBox="1"/>
          <p:nvPr/>
        </p:nvSpPr>
        <p:spPr>
          <a:xfrm>
            <a:off x="14324370" y="7491784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F5513-009F-E242-8B32-4AE1A7665242}"/>
              </a:ext>
            </a:extLst>
          </p:cNvPr>
          <p:cNvSpPr txBox="1"/>
          <p:nvPr/>
        </p:nvSpPr>
        <p:spPr>
          <a:xfrm>
            <a:off x="15912597" y="7186036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8C42DC3-8143-584F-A0D4-B837E7DF65D3}"/>
              </a:ext>
            </a:extLst>
          </p:cNvPr>
          <p:cNvSpPr txBox="1">
            <a:spLocks/>
          </p:cNvSpPr>
          <p:nvPr/>
        </p:nvSpPr>
        <p:spPr>
          <a:xfrm>
            <a:off x="15912597" y="7869862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A0D21-3515-1C4A-A145-F38E9C0854CF}"/>
              </a:ext>
            </a:extLst>
          </p:cNvPr>
          <p:cNvSpPr txBox="1"/>
          <p:nvPr/>
        </p:nvSpPr>
        <p:spPr>
          <a:xfrm>
            <a:off x="1510355" y="10507409"/>
            <a:ext cx="125547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3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5D164-B9F0-EE40-A30A-CFE28EA7C8C6}"/>
              </a:ext>
            </a:extLst>
          </p:cNvPr>
          <p:cNvSpPr txBox="1"/>
          <p:nvPr/>
        </p:nvSpPr>
        <p:spPr>
          <a:xfrm>
            <a:off x="1614551" y="11107572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1941E-ABC1-9046-87F3-C09AF5C84B52}"/>
              </a:ext>
            </a:extLst>
          </p:cNvPr>
          <p:cNvSpPr txBox="1"/>
          <p:nvPr/>
        </p:nvSpPr>
        <p:spPr>
          <a:xfrm>
            <a:off x="3167512" y="10801824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4DCEEF2-5879-E745-8244-34A632B864B3}"/>
              </a:ext>
            </a:extLst>
          </p:cNvPr>
          <p:cNvSpPr txBox="1">
            <a:spLocks/>
          </p:cNvSpPr>
          <p:nvPr/>
        </p:nvSpPr>
        <p:spPr>
          <a:xfrm>
            <a:off x="3167512" y="11485650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EBD9B-1B0D-B541-9756-43D5C04CFAA4}"/>
              </a:ext>
            </a:extLst>
          </p:cNvPr>
          <p:cNvSpPr txBox="1"/>
          <p:nvPr/>
        </p:nvSpPr>
        <p:spPr>
          <a:xfrm>
            <a:off x="14199335" y="10507409"/>
            <a:ext cx="131157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6">
                    <a:alpha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2FBD6-BE85-4E45-A967-3EF632842DF4}"/>
              </a:ext>
            </a:extLst>
          </p:cNvPr>
          <p:cNvSpPr txBox="1"/>
          <p:nvPr/>
        </p:nvSpPr>
        <p:spPr>
          <a:xfrm>
            <a:off x="14333988" y="11107572"/>
            <a:ext cx="117692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5F3EC-8503-1D4F-811A-15D4747FB851}"/>
              </a:ext>
            </a:extLst>
          </p:cNvPr>
          <p:cNvSpPr txBox="1"/>
          <p:nvPr/>
        </p:nvSpPr>
        <p:spPr>
          <a:xfrm>
            <a:off x="15912597" y="10801824"/>
            <a:ext cx="355417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05EBC6-BD7F-3240-929D-E99AA6C99AB4}"/>
              </a:ext>
            </a:extLst>
          </p:cNvPr>
          <p:cNvSpPr txBox="1">
            <a:spLocks/>
          </p:cNvSpPr>
          <p:nvPr/>
        </p:nvSpPr>
        <p:spPr>
          <a:xfrm>
            <a:off x="15912597" y="11485650"/>
            <a:ext cx="6944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2149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113B7856-5FFB-C546-A162-7CB89281B7C6}"/>
              </a:ext>
            </a:extLst>
          </p:cNvPr>
          <p:cNvSpPr/>
          <p:nvPr/>
        </p:nvSpPr>
        <p:spPr>
          <a:xfrm flipH="1">
            <a:off x="3884763" y="0"/>
            <a:ext cx="6758202" cy="13716000"/>
          </a:xfrm>
          <a:prstGeom prst="parallelogram">
            <a:avLst>
              <a:gd name="adj" fmla="val 517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00A45-6496-3446-BDCE-71BA14E21DDC}"/>
              </a:ext>
            </a:extLst>
          </p:cNvPr>
          <p:cNvSpPr txBox="1"/>
          <p:nvPr/>
        </p:nvSpPr>
        <p:spPr>
          <a:xfrm>
            <a:off x="5664954" y="830690"/>
            <a:ext cx="84991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CDD3-8AA1-CA4D-9A6F-A39E062A193C}"/>
              </a:ext>
            </a:extLst>
          </p:cNvPr>
          <p:cNvSpPr txBox="1"/>
          <p:nvPr/>
        </p:nvSpPr>
        <p:spPr>
          <a:xfrm>
            <a:off x="5539920" y="1430853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310B8-185B-C24B-AAD9-A7B55D3DA56D}"/>
              </a:ext>
            </a:extLst>
          </p:cNvPr>
          <p:cNvSpPr txBox="1"/>
          <p:nvPr/>
        </p:nvSpPr>
        <p:spPr>
          <a:xfrm>
            <a:off x="8747936" y="1125105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CD5A07-2A32-CE4E-A818-FF16E1B72C89}"/>
              </a:ext>
            </a:extLst>
          </p:cNvPr>
          <p:cNvSpPr txBox="1">
            <a:spLocks/>
          </p:cNvSpPr>
          <p:nvPr/>
        </p:nvSpPr>
        <p:spPr>
          <a:xfrm>
            <a:off x="8747935" y="1808931"/>
            <a:ext cx="9230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02-E75C-8148-974F-76D4601D7FA7}"/>
              </a:ext>
            </a:extLst>
          </p:cNvPr>
          <p:cNvSpPr txBox="1"/>
          <p:nvPr/>
        </p:nvSpPr>
        <p:spPr>
          <a:xfrm>
            <a:off x="6259432" y="4110233"/>
            <a:ext cx="1194559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1B974-2B1E-1246-9008-49076A71A887}"/>
              </a:ext>
            </a:extLst>
          </p:cNvPr>
          <p:cNvSpPr txBox="1"/>
          <p:nvPr/>
        </p:nvSpPr>
        <p:spPr>
          <a:xfrm>
            <a:off x="6328362" y="4710396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18633-A48B-F042-ADC0-14355DA75E84}"/>
              </a:ext>
            </a:extLst>
          </p:cNvPr>
          <p:cNvSpPr txBox="1"/>
          <p:nvPr/>
        </p:nvSpPr>
        <p:spPr>
          <a:xfrm>
            <a:off x="9586136" y="4404648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262831D-5242-3641-B17C-FE3FF36D1263}"/>
              </a:ext>
            </a:extLst>
          </p:cNvPr>
          <p:cNvSpPr txBox="1">
            <a:spLocks/>
          </p:cNvSpPr>
          <p:nvPr/>
        </p:nvSpPr>
        <p:spPr>
          <a:xfrm>
            <a:off x="9586135" y="5088474"/>
            <a:ext cx="9230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AF0FC-BE91-A44B-AACE-9F86481E9D34}"/>
              </a:ext>
            </a:extLst>
          </p:cNvPr>
          <p:cNvSpPr txBox="1"/>
          <p:nvPr/>
        </p:nvSpPr>
        <p:spPr>
          <a:xfrm>
            <a:off x="7059933" y="7389776"/>
            <a:ext cx="125547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59945-5A02-8442-AD4D-8BD21C8DF255}"/>
              </a:ext>
            </a:extLst>
          </p:cNvPr>
          <p:cNvSpPr txBox="1"/>
          <p:nvPr/>
        </p:nvSpPr>
        <p:spPr>
          <a:xfrm>
            <a:off x="7164129" y="7989939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754DA-9895-784B-88CE-C3B78686CCAD}"/>
              </a:ext>
            </a:extLst>
          </p:cNvPr>
          <p:cNvSpPr txBox="1"/>
          <p:nvPr/>
        </p:nvSpPr>
        <p:spPr>
          <a:xfrm>
            <a:off x="10424336" y="7684191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0EE6726-3AC5-BC4C-9D38-D4F5ED53D2C6}"/>
              </a:ext>
            </a:extLst>
          </p:cNvPr>
          <p:cNvSpPr txBox="1">
            <a:spLocks/>
          </p:cNvSpPr>
          <p:nvPr/>
        </p:nvSpPr>
        <p:spPr>
          <a:xfrm>
            <a:off x="10424335" y="8368017"/>
            <a:ext cx="9230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928C3-1899-CF4B-93E0-E4040A83C759}"/>
              </a:ext>
            </a:extLst>
          </p:cNvPr>
          <p:cNvSpPr txBox="1"/>
          <p:nvPr/>
        </p:nvSpPr>
        <p:spPr>
          <a:xfrm>
            <a:off x="7826535" y="10669319"/>
            <a:ext cx="1382110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bg1">
                    <a:alpha val="3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22E7A9-730F-E242-A278-E1738C59C4D9}"/>
              </a:ext>
            </a:extLst>
          </p:cNvPr>
          <p:cNvSpPr txBox="1"/>
          <p:nvPr/>
        </p:nvSpPr>
        <p:spPr>
          <a:xfrm>
            <a:off x="8001262" y="11269482"/>
            <a:ext cx="120738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B4089-92B4-5D41-A68C-C135770EC42D}"/>
              </a:ext>
            </a:extLst>
          </p:cNvPr>
          <p:cNvSpPr txBox="1"/>
          <p:nvPr/>
        </p:nvSpPr>
        <p:spPr>
          <a:xfrm>
            <a:off x="11262535" y="10963734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D8BF072-4C5A-FD4A-BC76-52E58BF39671}"/>
              </a:ext>
            </a:extLst>
          </p:cNvPr>
          <p:cNvSpPr txBox="1">
            <a:spLocks/>
          </p:cNvSpPr>
          <p:nvPr/>
        </p:nvSpPr>
        <p:spPr>
          <a:xfrm>
            <a:off x="11262534" y="11647560"/>
            <a:ext cx="92303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0568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C8677-B872-D44E-92C4-7F7043B359F0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B793F-D3F3-1442-8A3A-3ACADA4059C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5627386" y="2817342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6004885" y="3174483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7984980" y="2868733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99C17EF-6B63-5849-9E51-63E9E99BC8DF}"/>
              </a:ext>
            </a:extLst>
          </p:cNvPr>
          <p:cNvSpPr txBox="1">
            <a:spLocks/>
          </p:cNvSpPr>
          <p:nvPr/>
        </p:nvSpPr>
        <p:spPr>
          <a:xfrm>
            <a:off x="7984979" y="3552559"/>
            <a:ext cx="1076528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core values.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5627386" y="5535173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5929544" y="5892314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7984980" y="5591808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E952BDF-324B-AD46-B1F8-B74DA187F86A}"/>
              </a:ext>
            </a:extLst>
          </p:cNvPr>
          <p:cNvSpPr txBox="1">
            <a:spLocks/>
          </p:cNvSpPr>
          <p:nvPr/>
        </p:nvSpPr>
        <p:spPr>
          <a:xfrm>
            <a:off x="7984979" y="6275634"/>
            <a:ext cx="1076528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core values.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5627386" y="8253004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5916720" y="8610145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7984980" y="8304395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C0A8FD5-E374-E847-B24A-40043FA94873}"/>
              </a:ext>
            </a:extLst>
          </p:cNvPr>
          <p:cNvSpPr txBox="1">
            <a:spLocks/>
          </p:cNvSpPr>
          <p:nvPr/>
        </p:nvSpPr>
        <p:spPr>
          <a:xfrm>
            <a:off x="7984979" y="8988221"/>
            <a:ext cx="1076528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core values.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6" y="1097083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5888667" y="11327977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11022227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E2312CA-8C70-4D42-9CE9-3AC0C260B685}"/>
              </a:ext>
            </a:extLst>
          </p:cNvPr>
          <p:cNvSpPr txBox="1">
            <a:spLocks/>
          </p:cNvSpPr>
          <p:nvPr/>
        </p:nvSpPr>
        <p:spPr>
          <a:xfrm>
            <a:off x="7984979" y="11706053"/>
            <a:ext cx="1076528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core values.</a:t>
            </a:r>
          </a:p>
        </p:txBody>
      </p:sp>
    </p:spTree>
    <p:extLst>
      <p:ext uri="{BB962C8B-B14F-4D97-AF65-F5344CB8AC3E}">
        <p14:creationId xmlns:p14="http://schemas.microsoft.com/office/powerpoint/2010/main" val="407602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090C6-8B56-BC47-8DF6-C8D3780C3958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05B59-44EB-1041-A574-3C98C2CF398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2326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2326960" y="3017520"/>
            <a:ext cx="21336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2326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2326960" y="5659120"/>
            <a:ext cx="21336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2326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2326960" y="83007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09B6F-17C4-5547-930F-B60276CD0E32}"/>
              </a:ext>
            </a:extLst>
          </p:cNvPr>
          <p:cNvSpPr/>
          <p:nvPr/>
        </p:nvSpPr>
        <p:spPr>
          <a:xfrm>
            <a:off x="2326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74253-5B48-D44A-9BCB-98D35DE8D49F}"/>
              </a:ext>
            </a:extLst>
          </p:cNvPr>
          <p:cNvSpPr/>
          <p:nvPr/>
        </p:nvSpPr>
        <p:spPr>
          <a:xfrm>
            <a:off x="2326960" y="109423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12994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12994960" y="30175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12994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12994960" y="56591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12994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12994960" y="8300720"/>
            <a:ext cx="213360" cy="2011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CBF8F5-2712-644F-9AB9-43528AC44B52}"/>
              </a:ext>
            </a:extLst>
          </p:cNvPr>
          <p:cNvSpPr/>
          <p:nvPr/>
        </p:nvSpPr>
        <p:spPr>
          <a:xfrm>
            <a:off x="12994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E74D86-C365-9746-B05E-38F227DB4361}"/>
              </a:ext>
            </a:extLst>
          </p:cNvPr>
          <p:cNvSpPr/>
          <p:nvPr/>
        </p:nvSpPr>
        <p:spPr>
          <a:xfrm>
            <a:off x="12994960" y="10942320"/>
            <a:ext cx="213360" cy="2011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5044246" y="3209779"/>
            <a:ext cx="34884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5044246" y="38936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5044246" y="5851379"/>
            <a:ext cx="35830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5044246" y="65352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5044246" y="8492979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5044246" y="91768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0B1E2-A084-6C42-A3FE-AE12B75DAFBC}"/>
              </a:ext>
            </a:extLst>
          </p:cNvPr>
          <p:cNvSpPr txBox="1"/>
          <p:nvPr/>
        </p:nvSpPr>
        <p:spPr>
          <a:xfrm>
            <a:off x="5044246" y="11134579"/>
            <a:ext cx="355417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639E950-B8E4-0647-92C1-BEFF194F4F4B}"/>
              </a:ext>
            </a:extLst>
          </p:cNvPr>
          <p:cNvSpPr txBox="1">
            <a:spLocks/>
          </p:cNvSpPr>
          <p:nvPr/>
        </p:nvSpPr>
        <p:spPr>
          <a:xfrm>
            <a:off x="5044246" y="118184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15671056" y="3209779"/>
            <a:ext cx="35686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15671056" y="38936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15671056" y="5851379"/>
            <a:ext cx="36118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15671056" y="65352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15671056" y="8492979"/>
            <a:ext cx="359585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15671056" y="91768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8A340E-DAFC-4641-99FF-F49E04426629}"/>
              </a:ext>
            </a:extLst>
          </p:cNvPr>
          <p:cNvSpPr txBox="1"/>
          <p:nvPr/>
        </p:nvSpPr>
        <p:spPr>
          <a:xfrm>
            <a:off x="15671056" y="11134579"/>
            <a:ext cx="36006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987E57C-C031-6F4B-AF29-3D420CB32BCD}"/>
              </a:ext>
            </a:extLst>
          </p:cNvPr>
          <p:cNvSpPr txBox="1">
            <a:spLocks/>
          </p:cNvSpPr>
          <p:nvPr/>
        </p:nvSpPr>
        <p:spPr>
          <a:xfrm>
            <a:off x="15671056" y="11818405"/>
            <a:ext cx="569783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3196606" y="3515528"/>
            <a:ext cx="119135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3108442" y="6157128"/>
            <a:ext cx="13676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3090809" y="8798728"/>
            <a:ext cx="140294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CD7FD-49A6-D945-BF7A-61E542D8BC86}"/>
              </a:ext>
            </a:extLst>
          </p:cNvPr>
          <p:cNvSpPr txBox="1"/>
          <p:nvPr/>
        </p:nvSpPr>
        <p:spPr>
          <a:xfrm>
            <a:off x="3134890" y="11440328"/>
            <a:ext cx="131478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13768672" y="3515528"/>
            <a:ext cx="134203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13727793" y="6157128"/>
            <a:ext cx="142378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13743023" y="8798728"/>
            <a:ext cx="1393330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9A6554-1B5C-DC42-AFCB-532AC9646808}"/>
              </a:ext>
            </a:extLst>
          </p:cNvPr>
          <p:cNvSpPr txBox="1"/>
          <p:nvPr/>
        </p:nvSpPr>
        <p:spPr>
          <a:xfrm>
            <a:off x="13739015" y="11440328"/>
            <a:ext cx="140134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39AA8-7361-0E41-A283-91230C7DE69C}"/>
              </a:ext>
            </a:extLst>
          </p:cNvPr>
          <p:cNvSpPr txBox="1"/>
          <p:nvPr/>
        </p:nvSpPr>
        <p:spPr>
          <a:xfrm>
            <a:off x="9354583" y="612372"/>
            <a:ext cx="5668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F9F9F-BEFF-CE42-ACB4-8E1879A3E2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7AD9798-066A-214D-BD1B-12C4E511B271}"/>
              </a:ext>
            </a:extLst>
          </p:cNvPr>
          <p:cNvSpPr/>
          <p:nvPr/>
        </p:nvSpPr>
        <p:spPr>
          <a:xfrm>
            <a:off x="1520824" y="6123747"/>
            <a:ext cx="4596716" cy="184115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53CE652-581A-2C4C-9D1C-A060998E0409}"/>
              </a:ext>
            </a:extLst>
          </p:cNvPr>
          <p:cNvSpPr/>
          <p:nvPr/>
        </p:nvSpPr>
        <p:spPr>
          <a:xfrm>
            <a:off x="5705645" y="6123747"/>
            <a:ext cx="4596716" cy="18411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B47989A0-501E-3445-B533-5F9C4B466E8D}"/>
              </a:ext>
            </a:extLst>
          </p:cNvPr>
          <p:cNvSpPr/>
          <p:nvPr/>
        </p:nvSpPr>
        <p:spPr>
          <a:xfrm>
            <a:off x="9890466" y="6123747"/>
            <a:ext cx="4596716" cy="18411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6E4BA27-5900-4443-A5E7-C6EAC5B98D5F}"/>
              </a:ext>
            </a:extLst>
          </p:cNvPr>
          <p:cNvSpPr/>
          <p:nvPr/>
        </p:nvSpPr>
        <p:spPr>
          <a:xfrm>
            <a:off x="14075287" y="6123747"/>
            <a:ext cx="4596716" cy="184115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E8E856A-116A-3D41-922B-26400389BBF8}"/>
              </a:ext>
            </a:extLst>
          </p:cNvPr>
          <p:cNvSpPr/>
          <p:nvPr/>
        </p:nvSpPr>
        <p:spPr>
          <a:xfrm>
            <a:off x="18260108" y="6123747"/>
            <a:ext cx="4596716" cy="18411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CD38C-3013-0540-81A3-796146A4C15D}"/>
              </a:ext>
            </a:extLst>
          </p:cNvPr>
          <p:cNvSpPr txBox="1"/>
          <p:nvPr/>
        </p:nvSpPr>
        <p:spPr>
          <a:xfrm>
            <a:off x="2991871" y="8692492"/>
            <a:ext cx="165462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43D72A-1397-A049-9F49-4E43FB905FEA}"/>
              </a:ext>
            </a:extLst>
          </p:cNvPr>
          <p:cNvSpPr txBox="1">
            <a:spLocks/>
          </p:cNvSpPr>
          <p:nvPr/>
        </p:nvSpPr>
        <p:spPr>
          <a:xfrm>
            <a:off x="2163539" y="9376318"/>
            <a:ext cx="331128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E9541-E58E-A84F-A770-4F940E821713}"/>
              </a:ext>
            </a:extLst>
          </p:cNvPr>
          <p:cNvSpPr txBox="1"/>
          <p:nvPr/>
        </p:nvSpPr>
        <p:spPr>
          <a:xfrm>
            <a:off x="7136617" y="8692492"/>
            <a:ext cx="17347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9220894-D354-CE44-A175-1066940BDFBF}"/>
              </a:ext>
            </a:extLst>
          </p:cNvPr>
          <p:cNvSpPr txBox="1">
            <a:spLocks/>
          </p:cNvSpPr>
          <p:nvPr/>
        </p:nvSpPr>
        <p:spPr>
          <a:xfrm>
            <a:off x="6348360" y="9376318"/>
            <a:ext cx="331128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E909C-B936-7243-A21A-53B2BCA82E4E}"/>
              </a:ext>
            </a:extLst>
          </p:cNvPr>
          <p:cNvSpPr txBox="1"/>
          <p:nvPr/>
        </p:nvSpPr>
        <p:spPr>
          <a:xfrm>
            <a:off x="11314225" y="8692492"/>
            <a:ext cx="17491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CFDD2C4-5803-B24A-AD73-392DC9F277C3}"/>
              </a:ext>
            </a:extLst>
          </p:cNvPr>
          <p:cNvSpPr txBox="1">
            <a:spLocks/>
          </p:cNvSpPr>
          <p:nvPr/>
        </p:nvSpPr>
        <p:spPr>
          <a:xfrm>
            <a:off x="10533182" y="9376318"/>
            <a:ext cx="331128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310C8-DFAF-824F-90AF-9EB94AF4EB45}"/>
              </a:ext>
            </a:extLst>
          </p:cNvPr>
          <p:cNvSpPr txBox="1"/>
          <p:nvPr/>
        </p:nvSpPr>
        <p:spPr>
          <a:xfrm>
            <a:off x="15484622" y="8692492"/>
            <a:ext cx="17780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91E83A3-00FB-1044-B995-C1A8850BDAF7}"/>
              </a:ext>
            </a:extLst>
          </p:cNvPr>
          <p:cNvSpPr txBox="1">
            <a:spLocks/>
          </p:cNvSpPr>
          <p:nvPr/>
        </p:nvSpPr>
        <p:spPr>
          <a:xfrm>
            <a:off x="14718006" y="9376318"/>
            <a:ext cx="331128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9A6479-D228-D64D-9A84-FC06DF4C6050}"/>
              </a:ext>
            </a:extLst>
          </p:cNvPr>
          <p:cNvSpPr txBox="1"/>
          <p:nvPr/>
        </p:nvSpPr>
        <p:spPr>
          <a:xfrm>
            <a:off x="19675050" y="8692492"/>
            <a:ext cx="17668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833AC4C-5FC8-C344-89C6-D0492305B06D}"/>
              </a:ext>
            </a:extLst>
          </p:cNvPr>
          <p:cNvSpPr txBox="1">
            <a:spLocks/>
          </p:cNvSpPr>
          <p:nvPr/>
        </p:nvSpPr>
        <p:spPr>
          <a:xfrm>
            <a:off x="18902823" y="9376318"/>
            <a:ext cx="331128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C4508-CD0A-F245-810C-0739F0D607CE}"/>
              </a:ext>
            </a:extLst>
          </p:cNvPr>
          <p:cNvSpPr txBox="1"/>
          <p:nvPr/>
        </p:nvSpPr>
        <p:spPr>
          <a:xfrm>
            <a:off x="3331707" y="6536493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4474F5-4E1A-5D45-BB2C-13546DB96F39}"/>
              </a:ext>
            </a:extLst>
          </p:cNvPr>
          <p:cNvSpPr txBox="1"/>
          <p:nvPr/>
        </p:nvSpPr>
        <p:spPr>
          <a:xfrm>
            <a:off x="7441188" y="6536493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3421B-C280-7344-ADA8-B728FE1EC0A3}"/>
              </a:ext>
            </a:extLst>
          </p:cNvPr>
          <p:cNvSpPr txBox="1"/>
          <p:nvPr/>
        </p:nvSpPr>
        <p:spPr>
          <a:xfrm>
            <a:off x="11613185" y="6536493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6336C9-CB02-8E46-8D95-5D183777B7E3}"/>
              </a:ext>
            </a:extLst>
          </p:cNvPr>
          <p:cNvSpPr txBox="1"/>
          <p:nvPr/>
        </p:nvSpPr>
        <p:spPr>
          <a:xfrm>
            <a:off x="15769953" y="6536493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0DBF4-5EC8-0245-AECC-FF883FD3FC65}"/>
              </a:ext>
            </a:extLst>
          </p:cNvPr>
          <p:cNvSpPr txBox="1"/>
          <p:nvPr/>
        </p:nvSpPr>
        <p:spPr>
          <a:xfrm>
            <a:off x="19965198" y="6536493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77DF5ABB-BB29-6A41-9DA4-22822DDA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5063" y="4718331"/>
            <a:ext cx="977878" cy="977878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83379D0B-5E14-584C-9170-A03E90F88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89566" y="4718330"/>
            <a:ext cx="737800" cy="97788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945">
            <a:extLst>
              <a:ext uri="{FF2B5EF4-FFF2-40B4-BE49-F238E27FC236}">
                <a16:creationId xmlns:a16="http://schemas.microsoft.com/office/drawing/2014/main" id="{C1D7E14E-14AF-D147-A204-7AB0D3528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2786" y="4712333"/>
            <a:ext cx="781716" cy="972022"/>
          </a:xfrm>
          <a:custGeom>
            <a:avLst/>
            <a:gdLst>
              <a:gd name="T0" fmla="*/ 632245 w 232462"/>
              <a:gd name="T1" fmla="*/ 3076609 h 289974"/>
              <a:gd name="T2" fmla="*/ 1993938 w 232462"/>
              <a:gd name="T3" fmla="*/ 3076609 h 289974"/>
              <a:gd name="T4" fmla="*/ 2091190 w 232462"/>
              <a:gd name="T5" fmla="*/ 2375186 h 289974"/>
              <a:gd name="T6" fmla="*/ 2038519 w 232462"/>
              <a:gd name="T7" fmla="*/ 3199466 h 289974"/>
              <a:gd name="T8" fmla="*/ 603868 w 232462"/>
              <a:gd name="T9" fmla="*/ 3195485 h 289974"/>
              <a:gd name="T10" fmla="*/ 534968 w 232462"/>
              <a:gd name="T11" fmla="*/ 2375186 h 289974"/>
              <a:gd name="T12" fmla="*/ 1193690 w 232462"/>
              <a:gd name="T13" fmla="*/ 1084957 h 289974"/>
              <a:gd name="T14" fmla="*/ 1084413 w 232462"/>
              <a:gd name="T15" fmla="*/ 1332847 h 289974"/>
              <a:gd name="T16" fmla="*/ 1290835 w 232462"/>
              <a:gd name="T17" fmla="*/ 1516759 h 289974"/>
              <a:gd name="T18" fmla="*/ 1529635 w 232462"/>
              <a:gd name="T19" fmla="*/ 1376818 h 289974"/>
              <a:gd name="T20" fmla="*/ 1468921 w 232462"/>
              <a:gd name="T21" fmla="*/ 1108951 h 289974"/>
              <a:gd name="T22" fmla="*/ 1270596 w 232462"/>
              <a:gd name="T23" fmla="*/ 713128 h 289974"/>
              <a:gd name="T24" fmla="*/ 1849413 w 232462"/>
              <a:gd name="T25" fmla="*/ 1064956 h 289974"/>
              <a:gd name="T26" fmla="*/ 1630824 w 232462"/>
              <a:gd name="T27" fmla="*/ 1384830 h 289974"/>
              <a:gd name="T28" fmla="*/ 1618692 w 232462"/>
              <a:gd name="T29" fmla="*/ 1772641 h 289974"/>
              <a:gd name="T30" fmla="*/ 987257 w 232462"/>
              <a:gd name="T31" fmla="*/ 1776636 h 289974"/>
              <a:gd name="T32" fmla="*/ 995349 w 232462"/>
              <a:gd name="T33" fmla="*/ 1384830 h 289974"/>
              <a:gd name="T34" fmla="*/ 776770 w 232462"/>
              <a:gd name="T35" fmla="*/ 1064956 h 289974"/>
              <a:gd name="T36" fmla="*/ 1306159 w 232462"/>
              <a:gd name="T37" fmla="*/ 482625 h 289974"/>
              <a:gd name="T38" fmla="*/ 2119160 w 232462"/>
              <a:gd name="T39" fmla="*/ 1276673 h 289974"/>
              <a:gd name="T40" fmla="*/ 2216743 w 232462"/>
              <a:gd name="T41" fmla="*/ 1276673 h 289974"/>
              <a:gd name="T42" fmla="*/ 1306159 w 232462"/>
              <a:gd name="T43" fmla="*/ 383378 h 289974"/>
              <a:gd name="T44" fmla="*/ 1083222 w 232462"/>
              <a:gd name="T45" fmla="*/ 251380 h 289974"/>
              <a:gd name="T46" fmla="*/ 700781 w 232462"/>
              <a:gd name="T47" fmla="*/ 417639 h 289974"/>
              <a:gd name="T48" fmla="*/ 407860 w 232462"/>
              <a:gd name="T49" fmla="*/ 710574 h 289974"/>
              <a:gd name="T50" fmla="*/ 253257 w 232462"/>
              <a:gd name="T51" fmla="*/ 1090626 h 289974"/>
              <a:gd name="T52" fmla="*/ 261393 w 232462"/>
              <a:gd name="T53" fmla="*/ 1498350 h 289974"/>
              <a:gd name="T54" fmla="*/ 428191 w 232462"/>
              <a:gd name="T55" fmla="*/ 1874447 h 289974"/>
              <a:gd name="T56" fmla="*/ 733337 w 232462"/>
              <a:gd name="T57" fmla="*/ 2159477 h 289974"/>
              <a:gd name="T58" fmla="*/ 1095420 w 232462"/>
              <a:gd name="T59" fmla="*/ 2298020 h 289974"/>
              <a:gd name="T60" fmla="*/ 1506329 w 232462"/>
              <a:gd name="T61" fmla="*/ 2309889 h 289974"/>
              <a:gd name="T62" fmla="*/ 1896907 w 232462"/>
              <a:gd name="T63" fmla="*/ 2159477 h 289974"/>
              <a:gd name="T64" fmla="*/ 2197968 w 232462"/>
              <a:gd name="T65" fmla="*/ 1874447 h 289974"/>
              <a:gd name="T66" fmla="*/ 2368839 w 232462"/>
              <a:gd name="T67" fmla="*/ 1498350 h 289974"/>
              <a:gd name="T68" fmla="*/ 2372910 w 232462"/>
              <a:gd name="T69" fmla="*/ 1090626 h 289974"/>
              <a:gd name="T70" fmla="*/ 2222381 w 232462"/>
              <a:gd name="T71" fmla="*/ 710574 h 289974"/>
              <a:gd name="T72" fmla="*/ 1929440 w 232462"/>
              <a:gd name="T73" fmla="*/ 417639 h 289974"/>
              <a:gd name="T74" fmla="*/ 1546995 w 232462"/>
              <a:gd name="T75" fmla="*/ 251380 h 289974"/>
              <a:gd name="T76" fmla="*/ 1282577 w 232462"/>
              <a:gd name="T77" fmla="*/ 5940 h 289974"/>
              <a:gd name="T78" fmla="*/ 1787059 w 232462"/>
              <a:gd name="T79" fmla="*/ 93038 h 289974"/>
              <a:gd name="T80" fmla="*/ 2214256 w 232462"/>
              <a:gd name="T81" fmla="*/ 358253 h 289974"/>
              <a:gd name="T82" fmla="*/ 2507166 w 232462"/>
              <a:gd name="T83" fmla="*/ 762044 h 289974"/>
              <a:gd name="T84" fmla="*/ 2617013 w 232462"/>
              <a:gd name="T85" fmla="*/ 1245006 h 289974"/>
              <a:gd name="T86" fmla="*/ 2531574 w 232462"/>
              <a:gd name="T87" fmla="*/ 1735895 h 289974"/>
              <a:gd name="T88" fmla="*/ 2258976 w 232462"/>
              <a:gd name="T89" fmla="*/ 2151533 h 289974"/>
              <a:gd name="T90" fmla="*/ 1839944 w 232462"/>
              <a:gd name="T91" fmla="*/ 2436573 h 289974"/>
              <a:gd name="T92" fmla="*/ 1343589 w 232462"/>
              <a:gd name="T93" fmla="*/ 2543461 h 289974"/>
              <a:gd name="T94" fmla="*/ 1083222 w 232462"/>
              <a:gd name="T95" fmla="*/ 2400937 h 289974"/>
              <a:gd name="T96" fmla="*/ 660104 w 232462"/>
              <a:gd name="T97" fmla="*/ 2226766 h 289974"/>
              <a:gd name="T98" fmla="*/ 334636 w 232462"/>
              <a:gd name="T99" fmla="*/ 1910073 h 289974"/>
              <a:gd name="T100" fmla="*/ 159692 w 232462"/>
              <a:gd name="T101" fmla="*/ 1498350 h 289974"/>
              <a:gd name="T102" fmla="*/ 159692 w 232462"/>
              <a:gd name="T103" fmla="*/ 1051026 h 289974"/>
              <a:gd name="T104" fmla="*/ 334636 w 232462"/>
              <a:gd name="T105" fmla="*/ 639327 h 289974"/>
              <a:gd name="T106" fmla="*/ 660104 w 232462"/>
              <a:gd name="T107" fmla="*/ 322629 h 289974"/>
              <a:gd name="T108" fmla="*/ 1083222 w 232462"/>
              <a:gd name="T109" fmla="*/ 152424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47">
            <a:extLst>
              <a:ext uri="{FF2B5EF4-FFF2-40B4-BE49-F238E27FC236}">
                <a16:creationId xmlns:a16="http://schemas.microsoft.com/office/drawing/2014/main" id="{B4B56E54-09AF-7341-AB83-346B368E9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21845" y="4718330"/>
            <a:ext cx="933960" cy="977880"/>
          </a:xfrm>
          <a:custGeom>
            <a:avLst/>
            <a:gdLst>
              <a:gd name="T0" fmla="*/ 2102423 w 279041"/>
              <a:gd name="T1" fmla="*/ 2336560 h 291739"/>
              <a:gd name="T2" fmla="*/ 2102423 w 279041"/>
              <a:gd name="T3" fmla="*/ 2436995 h 291739"/>
              <a:gd name="T4" fmla="*/ 1736729 w 279041"/>
              <a:gd name="T5" fmla="*/ 2386777 h 291739"/>
              <a:gd name="T6" fmla="*/ 377534 w 279041"/>
              <a:gd name="T7" fmla="*/ 2336560 h 291739"/>
              <a:gd name="T8" fmla="*/ 1593824 w 279041"/>
              <a:gd name="T9" fmla="*/ 2386777 h 291739"/>
              <a:gd name="T10" fmla="*/ 377534 w 279041"/>
              <a:gd name="T11" fmla="*/ 2436995 h 291739"/>
              <a:gd name="T12" fmla="*/ 377534 w 279041"/>
              <a:gd name="T13" fmla="*/ 2336560 h 291739"/>
              <a:gd name="T14" fmla="*/ 2293929 w 279041"/>
              <a:gd name="T15" fmla="*/ 2005238 h 291739"/>
              <a:gd name="T16" fmla="*/ 2293929 w 279041"/>
              <a:gd name="T17" fmla="*/ 2105850 h 291739"/>
              <a:gd name="T18" fmla="*/ 1736729 w 279041"/>
              <a:gd name="T19" fmla="*/ 2053523 h 291739"/>
              <a:gd name="T20" fmla="*/ 1020007 w 279041"/>
              <a:gd name="T21" fmla="*/ 2005238 h 291739"/>
              <a:gd name="T22" fmla="*/ 1454895 w 279041"/>
              <a:gd name="T23" fmla="*/ 2053523 h 291739"/>
              <a:gd name="T24" fmla="*/ 1020007 w 279041"/>
              <a:gd name="T25" fmla="*/ 2105850 h 291739"/>
              <a:gd name="T26" fmla="*/ 1020007 w 279041"/>
              <a:gd name="T27" fmla="*/ 2005238 h 291739"/>
              <a:gd name="T28" fmla="*/ 2171604 w 279041"/>
              <a:gd name="T29" fmla="*/ 1691381 h 291739"/>
              <a:gd name="T30" fmla="*/ 2171604 w 279041"/>
              <a:gd name="T31" fmla="*/ 1791979 h 291739"/>
              <a:gd name="T32" fmla="*/ 1736729 w 279041"/>
              <a:gd name="T33" fmla="*/ 1743693 h 291739"/>
              <a:gd name="T34" fmla="*/ 1019316 w 279041"/>
              <a:gd name="T35" fmla="*/ 1691381 h 291739"/>
              <a:gd name="T36" fmla="*/ 1576528 w 279041"/>
              <a:gd name="T37" fmla="*/ 1743693 h 291739"/>
              <a:gd name="T38" fmla="*/ 1019316 w 279041"/>
              <a:gd name="T39" fmla="*/ 1791979 h 291739"/>
              <a:gd name="T40" fmla="*/ 1019316 w 279041"/>
              <a:gd name="T41" fmla="*/ 1691381 h 291739"/>
              <a:gd name="T42" fmla="*/ 428666 w 279041"/>
              <a:gd name="T43" fmla="*/ 2006721 h 291739"/>
              <a:gd name="T44" fmla="*/ 748363 w 279041"/>
              <a:gd name="T45" fmla="*/ 1455296 h 291739"/>
              <a:gd name="T46" fmla="*/ 1783483 w 279041"/>
              <a:gd name="T47" fmla="*/ 1360082 h 291739"/>
              <a:gd name="T48" fmla="*/ 2340684 w 279041"/>
              <a:gd name="T49" fmla="*/ 1410301 h 291739"/>
              <a:gd name="T50" fmla="*/ 1783483 w 279041"/>
              <a:gd name="T51" fmla="*/ 1460525 h 291739"/>
              <a:gd name="T52" fmla="*/ 1783483 w 279041"/>
              <a:gd name="T53" fmla="*/ 1360082 h 291739"/>
              <a:gd name="T54" fmla="*/ 1525873 w 279041"/>
              <a:gd name="T55" fmla="*/ 1360082 h 291739"/>
              <a:gd name="T56" fmla="*/ 1525873 w 279041"/>
              <a:gd name="T57" fmla="*/ 1460525 h 291739"/>
              <a:gd name="T58" fmla="*/ 972573 w 279041"/>
              <a:gd name="T59" fmla="*/ 1410301 h 291739"/>
              <a:gd name="T60" fmla="*/ 377349 w 279041"/>
              <a:gd name="T61" fmla="*/ 1360082 h 291739"/>
              <a:gd name="T62" fmla="*/ 847054 w 279041"/>
              <a:gd name="T63" fmla="*/ 1407695 h 291739"/>
              <a:gd name="T64" fmla="*/ 795752 w 279041"/>
              <a:gd name="T65" fmla="*/ 2105902 h 291739"/>
              <a:gd name="T66" fmla="*/ 329987 w 279041"/>
              <a:gd name="T67" fmla="*/ 2054334 h 291739"/>
              <a:gd name="T68" fmla="*/ 377349 w 279041"/>
              <a:gd name="T69" fmla="*/ 1360082 h 291739"/>
              <a:gd name="T70" fmla="*/ 2293929 w 279041"/>
              <a:gd name="T71" fmla="*/ 1046210 h 291739"/>
              <a:gd name="T72" fmla="*/ 2293929 w 279041"/>
              <a:gd name="T73" fmla="*/ 1146823 h 291739"/>
              <a:gd name="T74" fmla="*/ 1736729 w 279041"/>
              <a:gd name="T75" fmla="*/ 1094504 h 291739"/>
              <a:gd name="T76" fmla="*/ 377534 w 279041"/>
              <a:gd name="T77" fmla="*/ 1046210 h 291739"/>
              <a:gd name="T78" fmla="*/ 1593824 w 279041"/>
              <a:gd name="T79" fmla="*/ 1094504 h 291739"/>
              <a:gd name="T80" fmla="*/ 377534 w 279041"/>
              <a:gd name="T81" fmla="*/ 1146823 h 291739"/>
              <a:gd name="T82" fmla="*/ 377534 w 279041"/>
              <a:gd name="T83" fmla="*/ 1046210 h 291739"/>
              <a:gd name="T84" fmla="*/ 2663748 w 279041"/>
              <a:gd name="T85" fmla="*/ 2764764 h 291739"/>
              <a:gd name="T86" fmla="*/ 483251 w 279041"/>
              <a:gd name="T87" fmla="*/ 2812299 h 291739"/>
              <a:gd name="T88" fmla="*/ 2954478 w 279041"/>
              <a:gd name="T89" fmla="*/ 3105420 h 291739"/>
              <a:gd name="T90" fmla="*/ 2663748 w 279041"/>
              <a:gd name="T91" fmla="*/ 483251 h 291739"/>
              <a:gd name="T92" fmla="*/ 428440 w 279041"/>
              <a:gd name="T93" fmla="*/ 721093 h 291739"/>
              <a:gd name="T94" fmla="*/ 2259547 w 279041"/>
              <a:gd name="T95" fmla="*/ 429739 h 291739"/>
              <a:gd name="T96" fmla="*/ 377243 w 279041"/>
              <a:gd name="T97" fmla="*/ 331293 h 291739"/>
              <a:gd name="T98" fmla="*/ 2358000 w 279041"/>
              <a:gd name="T99" fmla="*/ 382465 h 291739"/>
              <a:gd name="T100" fmla="*/ 2310743 w 279041"/>
              <a:gd name="T101" fmla="*/ 815580 h 291739"/>
              <a:gd name="T102" fmla="*/ 329987 w 279041"/>
              <a:gd name="T103" fmla="*/ 768358 h 291739"/>
              <a:gd name="T104" fmla="*/ 377243 w 279041"/>
              <a:gd name="T105" fmla="*/ 331293 h 291739"/>
              <a:gd name="T106" fmla="*/ 98246 w 279041"/>
              <a:gd name="T107" fmla="*/ 2717241 h 291739"/>
              <a:gd name="T108" fmla="*/ 2569462 w 279041"/>
              <a:gd name="T109" fmla="*/ 95082 h 291739"/>
              <a:gd name="T110" fmla="*/ 47167 w 279041"/>
              <a:gd name="T111" fmla="*/ 0 h 291739"/>
              <a:gd name="T112" fmla="*/ 2663748 w 279041"/>
              <a:gd name="T113" fmla="*/ 47507 h 291739"/>
              <a:gd name="T114" fmla="*/ 3001616 w 279041"/>
              <a:gd name="T115" fmla="*/ 388179 h 291739"/>
              <a:gd name="T116" fmla="*/ 3052695 w 279041"/>
              <a:gd name="T117" fmla="*/ 3152941 h 291739"/>
              <a:gd name="T118" fmla="*/ 432175 w 279041"/>
              <a:gd name="T119" fmla="*/ 3204428 h 291739"/>
              <a:gd name="T120" fmla="*/ 385020 w 279041"/>
              <a:gd name="T121" fmla="*/ 2812299 h 291739"/>
              <a:gd name="T122" fmla="*/ 0 w 279041"/>
              <a:gd name="T123" fmla="*/ 2764764 h 291739"/>
              <a:gd name="T124" fmla="*/ 47167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9">
            <a:extLst>
              <a:ext uri="{FF2B5EF4-FFF2-40B4-BE49-F238E27FC236}">
                <a16:creationId xmlns:a16="http://schemas.microsoft.com/office/drawing/2014/main" id="{5CDA2387-8FFF-E048-AC0B-DC0FDFCDE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707" y="4718331"/>
            <a:ext cx="974950" cy="977878"/>
          </a:xfrm>
          <a:custGeom>
            <a:avLst/>
            <a:gdLst>
              <a:gd name="T0" fmla="*/ 873075 w 291288"/>
              <a:gd name="T1" fmla="*/ 2795955 h 291739"/>
              <a:gd name="T2" fmla="*/ 825138 w 291288"/>
              <a:gd name="T3" fmla="*/ 3109255 h 291739"/>
              <a:gd name="T4" fmla="*/ 1567832 w 291288"/>
              <a:gd name="T5" fmla="*/ 3109255 h 291739"/>
              <a:gd name="T6" fmla="*/ 1567832 w 291288"/>
              <a:gd name="T7" fmla="*/ 2795955 h 291739"/>
              <a:gd name="T8" fmla="*/ 932966 w 291288"/>
              <a:gd name="T9" fmla="*/ 2427114 h 291739"/>
              <a:gd name="T10" fmla="*/ 889032 w 291288"/>
              <a:gd name="T11" fmla="*/ 2696803 h 291739"/>
              <a:gd name="T12" fmla="*/ 1615749 w 291288"/>
              <a:gd name="T13" fmla="*/ 2696803 h 291739"/>
              <a:gd name="T14" fmla="*/ 1663649 w 291288"/>
              <a:gd name="T15" fmla="*/ 2748367 h 291739"/>
              <a:gd name="T16" fmla="*/ 1663649 w 291288"/>
              <a:gd name="T17" fmla="*/ 3109255 h 291739"/>
              <a:gd name="T18" fmla="*/ 2973334 w 291288"/>
              <a:gd name="T19" fmla="*/ 3109255 h 291739"/>
              <a:gd name="T20" fmla="*/ 1603782 w 291288"/>
              <a:gd name="T21" fmla="*/ 2427114 h 291739"/>
              <a:gd name="T22" fmla="*/ 322044 w 291288"/>
              <a:gd name="T23" fmla="*/ 2427114 h 291739"/>
              <a:gd name="T24" fmla="*/ 114416 w 291288"/>
              <a:gd name="T25" fmla="*/ 3109255 h 291739"/>
              <a:gd name="T26" fmla="*/ 725308 w 291288"/>
              <a:gd name="T27" fmla="*/ 3109255 h 291739"/>
              <a:gd name="T28" fmla="*/ 837119 w 291288"/>
              <a:gd name="T29" fmla="*/ 2427114 h 291739"/>
              <a:gd name="T30" fmla="*/ 2861559 w 291288"/>
              <a:gd name="T31" fmla="*/ 2268491 h 291739"/>
              <a:gd name="T32" fmla="*/ 2178738 w 291288"/>
              <a:gd name="T33" fmla="*/ 2609551 h 291739"/>
              <a:gd name="T34" fmla="*/ 3101105 w 291288"/>
              <a:gd name="T35" fmla="*/ 3065636 h 291739"/>
              <a:gd name="T36" fmla="*/ 2090912 w 291288"/>
              <a:gd name="T37" fmla="*/ 1911559 h 291739"/>
              <a:gd name="T38" fmla="*/ 1695617 w 291288"/>
              <a:gd name="T39" fmla="*/ 2367632 h 291739"/>
              <a:gd name="T40" fmla="*/ 2070956 w 291288"/>
              <a:gd name="T41" fmla="*/ 2550070 h 291739"/>
              <a:gd name="T42" fmla="*/ 2833573 w 291288"/>
              <a:gd name="T43" fmla="*/ 2173303 h 291739"/>
              <a:gd name="T44" fmla="*/ 2753701 w 291288"/>
              <a:gd name="T45" fmla="*/ 1911559 h 291739"/>
              <a:gd name="T46" fmla="*/ 1020803 w 291288"/>
              <a:gd name="T47" fmla="*/ 1911559 h 291739"/>
              <a:gd name="T48" fmla="*/ 952932 w 291288"/>
              <a:gd name="T49" fmla="*/ 2331935 h 291739"/>
              <a:gd name="T50" fmla="*/ 1495937 w 291288"/>
              <a:gd name="T51" fmla="*/ 2331935 h 291739"/>
              <a:gd name="T52" fmla="*/ 1140594 w 291288"/>
              <a:gd name="T53" fmla="*/ 1911559 h 291739"/>
              <a:gd name="T54" fmla="*/ 477753 w 291288"/>
              <a:gd name="T55" fmla="*/ 1911559 h 291739"/>
              <a:gd name="T56" fmla="*/ 349984 w 291288"/>
              <a:gd name="T57" fmla="*/ 2331935 h 291739"/>
              <a:gd name="T58" fmla="*/ 853117 w 291288"/>
              <a:gd name="T59" fmla="*/ 2331935 h 291739"/>
              <a:gd name="T60" fmla="*/ 920988 w 291288"/>
              <a:gd name="T61" fmla="*/ 1911559 h 291739"/>
              <a:gd name="T62" fmla="*/ 1615749 w 291288"/>
              <a:gd name="T63" fmla="*/ 566600 h 291739"/>
              <a:gd name="T64" fmla="*/ 1277311 w 291288"/>
              <a:gd name="T65" fmla="*/ 907845 h 291739"/>
              <a:gd name="T66" fmla="*/ 1615749 w 291288"/>
              <a:gd name="T67" fmla="*/ 1245099 h 291739"/>
              <a:gd name="T68" fmla="*/ 1954201 w 291288"/>
              <a:gd name="T69" fmla="*/ 907845 h 291739"/>
              <a:gd name="T70" fmla="*/ 1615749 w 291288"/>
              <a:gd name="T71" fmla="*/ 566600 h 291739"/>
              <a:gd name="T72" fmla="*/ 1615749 w 291288"/>
              <a:gd name="T73" fmla="*/ 471356 h 291739"/>
              <a:gd name="T74" fmla="*/ 2053733 w 291288"/>
              <a:gd name="T75" fmla="*/ 907845 h 291739"/>
              <a:gd name="T76" fmla="*/ 1615749 w 291288"/>
              <a:gd name="T77" fmla="*/ 1340336 h 291739"/>
              <a:gd name="T78" fmla="*/ 1177757 w 291288"/>
              <a:gd name="T79" fmla="*/ 907845 h 291739"/>
              <a:gd name="T80" fmla="*/ 1615749 w 291288"/>
              <a:gd name="T81" fmla="*/ 471356 h 291739"/>
              <a:gd name="T82" fmla="*/ 1615749 w 291288"/>
              <a:gd name="T83" fmla="*/ 95201 h 291739"/>
              <a:gd name="T84" fmla="*/ 809176 w 291288"/>
              <a:gd name="T85" fmla="*/ 896289 h 291739"/>
              <a:gd name="T86" fmla="*/ 1615749 w 291288"/>
              <a:gd name="T87" fmla="*/ 2312106 h 291739"/>
              <a:gd name="T88" fmla="*/ 2418321 w 291288"/>
              <a:gd name="T89" fmla="*/ 896289 h 291739"/>
              <a:gd name="T90" fmla="*/ 1615749 w 291288"/>
              <a:gd name="T91" fmla="*/ 95201 h 291739"/>
              <a:gd name="T92" fmla="*/ 1615749 w 291288"/>
              <a:gd name="T93" fmla="*/ 0 h 291739"/>
              <a:gd name="T94" fmla="*/ 2514142 w 291288"/>
              <a:gd name="T95" fmla="*/ 896289 h 291739"/>
              <a:gd name="T96" fmla="*/ 2154774 w 291288"/>
              <a:gd name="T97" fmla="*/ 1812402 h 291739"/>
              <a:gd name="T98" fmla="*/ 2789634 w 291288"/>
              <a:gd name="T99" fmla="*/ 1812402 h 291739"/>
              <a:gd name="T100" fmla="*/ 2833573 w 291288"/>
              <a:gd name="T101" fmla="*/ 1848099 h 291739"/>
              <a:gd name="T102" fmla="*/ 3224882 w 291288"/>
              <a:gd name="T103" fmla="*/ 3140984 h 291739"/>
              <a:gd name="T104" fmla="*/ 3220897 w 291288"/>
              <a:gd name="T105" fmla="*/ 3188573 h 291739"/>
              <a:gd name="T106" fmla="*/ 3180961 w 291288"/>
              <a:gd name="T107" fmla="*/ 3208396 h 291739"/>
              <a:gd name="T108" fmla="*/ 46558 w 291288"/>
              <a:gd name="T109" fmla="*/ 3208396 h 291739"/>
              <a:gd name="T110" fmla="*/ 6633 w 291288"/>
              <a:gd name="T111" fmla="*/ 3188573 h 291739"/>
              <a:gd name="T112" fmla="*/ 2641 w 291288"/>
              <a:gd name="T113" fmla="*/ 3140984 h 291739"/>
              <a:gd name="T114" fmla="*/ 393917 w 291288"/>
              <a:gd name="T115" fmla="*/ 1848099 h 291739"/>
              <a:gd name="T116" fmla="*/ 441828 w 291288"/>
              <a:gd name="T117" fmla="*/ 1812402 h 291739"/>
              <a:gd name="T118" fmla="*/ 1068706 w 291288"/>
              <a:gd name="T119" fmla="*/ 1812402 h 291739"/>
              <a:gd name="T120" fmla="*/ 713343 w 291288"/>
              <a:gd name="T121" fmla="*/ 896289 h 291739"/>
              <a:gd name="T122" fmla="*/ 161574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blue">
      <a:dk1>
        <a:srgbClr val="898989"/>
      </a:dk1>
      <a:lt1>
        <a:srgbClr val="FFFFFF"/>
      </a:lt1>
      <a:dk2>
        <a:srgbClr val="272829"/>
      </a:dk2>
      <a:lt2>
        <a:srgbClr val="FFFFFF"/>
      </a:lt2>
      <a:accent1>
        <a:srgbClr val="23C35E"/>
      </a:accent1>
      <a:accent2>
        <a:srgbClr val="159596"/>
      </a:accent2>
      <a:accent3>
        <a:srgbClr val="1264C3"/>
      </a:accent3>
      <a:accent4>
        <a:srgbClr val="0547A3"/>
      </a:accent4>
      <a:accent5>
        <a:srgbClr val="153789"/>
      </a:accent5>
      <a:accent6>
        <a:srgbClr val="A4ACB5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86437</TotalTime>
  <Words>2584</Words>
  <Application>Microsoft Macintosh PowerPoint</Application>
  <PresentationFormat>Custom</PresentationFormat>
  <Paragraphs>520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15356</cp:revision>
  <cp:lastPrinted>2019-07-07T18:31:34Z</cp:lastPrinted>
  <dcterms:created xsi:type="dcterms:W3CDTF">2014-11-12T21:47:38Z</dcterms:created>
  <dcterms:modified xsi:type="dcterms:W3CDTF">2019-10-09T17:58:03Z</dcterms:modified>
  <cp:category/>
</cp:coreProperties>
</file>