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14398" userDrawn="1">
          <p15:clr>
            <a:srgbClr val="A4A3A4"/>
          </p15:clr>
        </p15:guide>
        <p15:guide id="53" orient="horz" pos="480" userDrawn="1">
          <p15:clr>
            <a:srgbClr val="A4A3A4"/>
          </p15:clr>
        </p15:guide>
        <p15:guide id="54" pos="95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178B3"/>
    <a:srgbClr val="2CB3EB"/>
    <a:srgbClr val="FC0D1B"/>
    <a:srgbClr val="FA7B87"/>
    <a:srgbClr val="FB4756"/>
    <a:srgbClr val="CA252D"/>
    <a:srgbClr val="FA4069"/>
    <a:srgbClr val="F63D93"/>
    <a:srgbClr val="6CB5E3"/>
    <a:srgbClr val="EE2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5" autoAdjust="0"/>
    <p:restoredTop sz="95442" autoAdjust="0"/>
  </p:normalViewPr>
  <p:slideViewPr>
    <p:cSldViewPr snapToGrid="0" snapToObjects="1">
      <p:cViewPr varScale="1">
        <p:scale>
          <a:sx n="58" d="100"/>
          <a:sy n="58" d="100"/>
        </p:scale>
        <p:origin x="568" y="208"/>
      </p:cViewPr>
      <p:guideLst>
        <p:guide pos="14398"/>
        <p:guide orient="horz" pos="480"/>
        <p:guide pos="95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4/8/19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002484" y="708986"/>
            <a:ext cx="705641" cy="492443"/>
          </a:xfrm>
          <a:prstGeom prst="rect">
            <a:avLst/>
          </a:prstGeom>
          <a:noFill/>
        </p:spPr>
        <p:txBody>
          <a:bodyPr wrap="none" rtlCol="0" anchor="t">
            <a:spAutoFit/>
          </a:bodyPr>
          <a:lstStyle/>
          <a:p>
            <a:pPr algn="ctr"/>
            <a:fld id="{C2130A1F-96FE-9345-9E91-FD9BE4197128}" type="slidenum">
              <a:rPr lang="en-US" sz="2600" b="0" i="0" spc="300" smtClean="0">
                <a:solidFill>
                  <a:schemeClr val="accent1"/>
                </a:solidFill>
                <a:latin typeface="Lato" panose="020F0502020204030203" pitchFamily="34" charset="0"/>
                <a:ea typeface="Lato" panose="020F0502020204030203" pitchFamily="34" charset="0"/>
                <a:cs typeface="Lato" panose="020F0502020204030203" pitchFamily="34" charset="0"/>
              </a:rPr>
              <a:pPr algn="ctr"/>
              <a:t>‹#›</a:t>
            </a:fld>
            <a:endParaRPr lang="en-US" sz="2600" b="0" i="0" spc="300"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5" name="Oval 4">
            <a:extLst>
              <a:ext uri="{FF2B5EF4-FFF2-40B4-BE49-F238E27FC236}">
                <a16:creationId xmlns:a16="http://schemas.microsoft.com/office/drawing/2014/main" id="{7F58ED80-54AF-AD4F-BA69-B8296D476A48}"/>
              </a:ext>
            </a:extLst>
          </p:cNvPr>
          <p:cNvSpPr/>
          <p:nvPr userDrawn="1"/>
        </p:nvSpPr>
        <p:spPr>
          <a:xfrm>
            <a:off x="21936143" y="609089"/>
            <a:ext cx="765544" cy="7655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9600" b="1" i="0" kern="1200">
          <a:solidFill>
            <a:schemeClr val="tx2"/>
          </a:solidFill>
          <a:latin typeface="Bebas Neue" pitchFamily="2" charset="0"/>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8EDCBF-A851-8748-8D4D-4EE6E789A62B}"/>
              </a:ext>
            </a:extLst>
          </p:cNvPr>
          <p:cNvSpPr/>
          <p:nvPr/>
        </p:nvSpPr>
        <p:spPr>
          <a:xfrm>
            <a:off x="22856825" y="10498976"/>
            <a:ext cx="1520825" cy="44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Freeform 5">
            <a:extLst>
              <a:ext uri="{FF2B5EF4-FFF2-40B4-BE49-F238E27FC236}">
                <a16:creationId xmlns:a16="http://schemas.microsoft.com/office/drawing/2014/main" id="{9C3DB30B-CAC5-3447-8B19-9178DE395C1B}"/>
              </a:ext>
            </a:extLst>
          </p:cNvPr>
          <p:cNvSpPr>
            <a:spLocks noEditPoints="1"/>
          </p:cNvSpPr>
          <p:nvPr/>
        </p:nvSpPr>
        <p:spPr bwMode="auto">
          <a:xfrm flipH="1">
            <a:off x="12158639" y="2997200"/>
            <a:ext cx="4765852" cy="5830036"/>
          </a:xfrm>
          <a:custGeom>
            <a:avLst/>
            <a:gdLst>
              <a:gd name="T0" fmla="*/ 10 w 171"/>
              <a:gd name="T1" fmla="*/ 34 h 209"/>
              <a:gd name="T2" fmla="*/ 47 w 171"/>
              <a:gd name="T3" fmla="*/ 88 h 209"/>
              <a:gd name="T4" fmla="*/ 72 w 171"/>
              <a:gd name="T5" fmla="*/ 88 h 209"/>
              <a:gd name="T6" fmla="*/ 73 w 171"/>
              <a:gd name="T7" fmla="*/ 122 h 209"/>
              <a:gd name="T8" fmla="*/ 44 w 171"/>
              <a:gd name="T9" fmla="*/ 122 h 209"/>
              <a:gd name="T10" fmla="*/ 46 w 171"/>
              <a:gd name="T11" fmla="*/ 130 h 209"/>
              <a:gd name="T12" fmla="*/ 44 w 171"/>
              <a:gd name="T13" fmla="*/ 137 h 209"/>
              <a:gd name="T14" fmla="*/ 74 w 171"/>
              <a:gd name="T15" fmla="*/ 137 h 209"/>
              <a:gd name="T16" fmla="*/ 75 w 171"/>
              <a:gd name="T17" fmla="*/ 163 h 209"/>
              <a:gd name="T18" fmla="*/ 130 w 171"/>
              <a:gd name="T19" fmla="*/ 198 h 209"/>
              <a:gd name="T20" fmla="*/ 152 w 171"/>
              <a:gd name="T21" fmla="*/ 176 h 209"/>
              <a:gd name="T22" fmla="*/ 115 w 171"/>
              <a:gd name="T23" fmla="*/ 122 h 209"/>
              <a:gd name="T24" fmla="*/ 89 w 171"/>
              <a:gd name="T25" fmla="*/ 122 h 209"/>
              <a:gd name="T26" fmla="*/ 88 w 171"/>
              <a:gd name="T27" fmla="*/ 88 h 209"/>
              <a:gd name="T28" fmla="*/ 151 w 171"/>
              <a:gd name="T29" fmla="*/ 88 h 209"/>
              <a:gd name="T30" fmla="*/ 151 w 171"/>
              <a:gd name="T31" fmla="*/ 100 h 209"/>
              <a:gd name="T32" fmla="*/ 171 w 171"/>
              <a:gd name="T33" fmla="*/ 80 h 209"/>
              <a:gd name="T34" fmla="*/ 151 w 171"/>
              <a:gd name="T35" fmla="*/ 61 h 209"/>
              <a:gd name="T36" fmla="*/ 151 w 171"/>
              <a:gd name="T37" fmla="*/ 72 h 209"/>
              <a:gd name="T38" fmla="*/ 88 w 171"/>
              <a:gd name="T39" fmla="*/ 72 h 209"/>
              <a:gd name="T40" fmla="*/ 86 w 171"/>
              <a:gd name="T41" fmla="*/ 47 h 209"/>
              <a:gd name="T42" fmla="*/ 31 w 171"/>
              <a:gd name="T43" fmla="*/ 12 h 209"/>
              <a:gd name="T44" fmla="*/ 10 w 171"/>
              <a:gd name="T45" fmla="*/ 34 h 209"/>
              <a:gd name="T46" fmla="*/ 90 w 171"/>
              <a:gd name="T47" fmla="*/ 137 h 209"/>
              <a:gd name="T48" fmla="*/ 114 w 171"/>
              <a:gd name="T49" fmla="*/ 138 h 209"/>
              <a:gd name="T50" fmla="*/ 137 w 171"/>
              <a:gd name="T51" fmla="*/ 171 h 209"/>
              <a:gd name="T52" fmla="*/ 124 w 171"/>
              <a:gd name="T53" fmla="*/ 184 h 209"/>
              <a:gd name="T54" fmla="*/ 91 w 171"/>
              <a:gd name="T55" fmla="*/ 161 h 209"/>
              <a:gd name="T56" fmla="*/ 90 w 171"/>
              <a:gd name="T57" fmla="*/ 137 h 209"/>
              <a:gd name="T58" fmla="*/ 72 w 171"/>
              <a:gd name="T59" fmla="*/ 72 h 209"/>
              <a:gd name="T60" fmla="*/ 48 w 171"/>
              <a:gd name="T61" fmla="*/ 72 h 209"/>
              <a:gd name="T62" fmla="*/ 25 w 171"/>
              <a:gd name="T63" fmla="*/ 39 h 209"/>
              <a:gd name="T64" fmla="*/ 37 w 171"/>
              <a:gd name="T65" fmla="*/ 26 h 209"/>
              <a:gd name="T66" fmla="*/ 71 w 171"/>
              <a:gd name="T67" fmla="*/ 48 h 209"/>
              <a:gd name="T68" fmla="*/ 72 w 171"/>
              <a:gd name="T69" fmla="*/ 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 h="209">
                <a:moveTo>
                  <a:pt x="10" y="34"/>
                </a:moveTo>
                <a:cubicBezTo>
                  <a:pt x="0" y="62"/>
                  <a:pt x="20" y="86"/>
                  <a:pt x="47" y="88"/>
                </a:cubicBezTo>
                <a:cubicBezTo>
                  <a:pt x="49" y="88"/>
                  <a:pt x="59" y="88"/>
                  <a:pt x="72" y="88"/>
                </a:cubicBezTo>
                <a:cubicBezTo>
                  <a:pt x="73" y="99"/>
                  <a:pt x="73" y="110"/>
                  <a:pt x="73" y="122"/>
                </a:cubicBezTo>
                <a:cubicBezTo>
                  <a:pt x="58" y="121"/>
                  <a:pt x="60" y="121"/>
                  <a:pt x="44" y="122"/>
                </a:cubicBezTo>
                <a:cubicBezTo>
                  <a:pt x="44" y="124"/>
                  <a:pt x="46" y="127"/>
                  <a:pt x="46" y="130"/>
                </a:cubicBezTo>
                <a:cubicBezTo>
                  <a:pt x="46" y="132"/>
                  <a:pt x="44" y="135"/>
                  <a:pt x="44" y="137"/>
                </a:cubicBezTo>
                <a:cubicBezTo>
                  <a:pt x="60" y="137"/>
                  <a:pt x="58" y="137"/>
                  <a:pt x="74" y="137"/>
                </a:cubicBezTo>
                <a:cubicBezTo>
                  <a:pt x="74" y="151"/>
                  <a:pt x="75" y="160"/>
                  <a:pt x="75" y="163"/>
                </a:cubicBezTo>
                <a:cubicBezTo>
                  <a:pt x="78" y="190"/>
                  <a:pt x="103" y="209"/>
                  <a:pt x="130" y="198"/>
                </a:cubicBezTo>
                <a:cubicBezTo>
                  <a:pt x="141" y="194"/>
                  <a:pt x="148" y="186"/>
                  <a:pt x="152" y="176"/>
                </a:cubicBezTo>
                <a:cubicBezTo>
                  <a:pt x="162" y="148"/>
                  <a:pt x="142" y="124"/>
                  <a:pt x="115" y="122"/>
                </a:cubicBezTo>
                <a:cubicBezTo>
                  <a:pt x="112" y="122"/>
                  <a:pt x="102" y="122"/>
                  <a:pt x="89" y="122"/>
                </a:cubicBezTo>
                <a:cubicBezTo>
                  <a:pt x="89" y="111"/>
                  <a:pt x="89" y="100"/>
                  <a:pt x="88" y="88"/>
                </a:cubicBezTo>
                <a:cubicBezTo>
                  <a:pt x="88" y="88"/>
                  <a:pt x="140" y="88"/>
                  <a:pt x="151" y="88"/>
                </a:cubicBezTo>
                <a:cubicBezTo>
                  <a:pt x="151" y="100"/>
                  <a:pt x="151" y="100"/>
                  <a:pt x="151" y="100"/>
                </a:cubicBezTo>
                <a:cubicBezTo>
                  <a:pt x="171" y="80"/>
                  <a:pt x="171" y="80"/>
                  <a:pt x="171" y="80"/>
                </a:cubicBezTo>
                <a:cubicBezTo>
                  <a:pt x="151" y="61"/>
                  <a:pt x="151" y="61"/>
                  <a:pt x="151" y="61"/>
                </a:cubicBezTo>
                <a:cubicBezTo>
                  <a:pt x="151" y="72"/>
                  <a:pt x="151" y="72"/>
                  <a:pt x="151" y="72"/>
                </a:cubicBezTo>
                <a:cubicBezTo>
                  <a:pt x="135" y="72"/>
                  <a:pt x="103" y="72"/>
                  <a:pt x="88" y="72"/>
                </a:cubicBezTo>
                <a:cubicBezTo>
                  <a:pt x="87" y="59"/>
                  <a:pt x="87" y="49"/>
                  <a:pt x="86" y="47"/>
                </a:cubicBezTo>
                <a:cubicBezTo>
                  <a:pt x="84" y="20"/>
                  <a:pt x="59" y="0"/>
                  <a:pt x="31" y="12"/>
                </a:cubicBezTo>
                <a:cubicBezTo>
                  <a:pt x="21" y="16"/>
                  <a:pt x="14" y="23"/>
                  <a:pt x="10" y="34"/>
                </a:cubicBezTo>
                <a:close/>
                <a:moveTo>
                  <a:pt x="90" y="137"/>
                </a:moveTo>
                <a:cubicBezTo>
                  <a:pt x="102" y="138"/>
                  <a:pt x="111" y="138"/>
                  <a:pt x="114" y="138"/>
                </a:cubicBezTo>
                <a:cubicBezTo>
                  <a:pt x="131" y="139"/>
                  <a:pt x="143" y="153"/>
                  <a:pt x="137" y="171"/>
                </a:cubicBezTo>
                <a:cubicBezTo>
                  <a:pt x="134" y="177"/>
                  <a:pt x="131" y="181"/>
                  <a:pt x="124" y="184"/>
                </a:cubicBezTo>
                <a:cubicBezTo>
                  <a:pt x="107" y="190"/>
                  <a:pt x="93" y="179"/>
                  <a:pt x="91" y="161"/>
                </a:cubicBezTo>
                <a:cubicBezTo>
                  <a:pt x="91" y="159"/>
                  <a:pt x="90" y="150"/>
                  <a:pt x="90" y="137"/>
                </a:cubicBezTo>
                <a:close/>
                <a:moveTo>
                  <a:pt x="72" y="72"/>
                </a:moveTo>
                <a:cubicBezTo>
                  <a:pt x="60" y="72"/>
                  <a:pt x="51" y="72"/>
                  <a:pt x="48" y="72"/>
                </a:cubicBezTo>
                <a:cubicBezTo>
                  <a:pt x="31" y="71"/>
                  <a:pt x="19" y="56"/>
                  <a:pt x="25" y="39"/>
                </a:cubicBezTo>
                <a:cubicBezTo>
                  <a:pt x="27" y="33"/>
                  <a:pt x="31" y="29"/>
                  <a:pt x="37" y="26"/>
                </a:cubicBezTo>
                <a:cubicBezTo>
                  <a:pt x="54" y="19"/>
                  <a:pt x="69" y="31"/>
                  <a:pt x="71" y="48"/>
                </a:cubicBezTo>
                <a:cubicBezTo>
                  <a:pt x="71" y="51"/>
                  <a:pt x="71" y="60"/>
                  <a:pt x="72" y="72"/>
                </a:cubicBezTo>
                <a:close/>
              </a:path>
            </a:pathLst>
          </a:custGeom>
          <a:solidFill>
            <a:schemeClr val="accent1"/>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5" name="Freeform 6">
            <a:extLst>
              <a:ext uri="{FF2B5EF4-FFF2-40B4-BE49-F238E27FC236}">
                <a16:creationId xmlns:a16="http://schemas.microsoft.com/office/drawing/2014/main" id="{660F67D2-F638-194F-BBD0-D473448873DC}"/>
              </a:ext>
            </a:extLst>
          </p:cNvPr>
          <p:cNvSpPr>
            <a:spLocks noEditPoints="1"/>
          </p:cNvSpPr>
          <p:nvPr/>
        </p:nvSpPr>
        <p:spPr bwMode="auto">
          <a:xfrm flipH="1">
            <a:off x="14498860" y="4393268"/>
            <a:ext cx="4516456" cy="5826622"/>
          </a:xfrm>
          <a:custGeom>
            <a:avLst/>
            <a:gdLst>
              <a:gd name="T0" fmla="*/ 10 w 162"/>
              <a:gd name="T1" fmla="*/ 33 h 209"/>
              <a:gd name="T2" fmla="*/ 47 w 162"/>
              <a:gd name="T3" fmla="*/ 87 h 209"/>
              <a:gd name="T4" fmla="*/ 72 w 162"/>
              <a:gd name="T5" fmla="*/ 87 h 209"/>
              <a:gd name="T6" fmla="*/ 73 w 162"/>
              <a:gd name="T7" fmla="*/ 121 h 209"/>
              <a:gd name="T8" fmla="*/ 44 w 162"/>
              <a:gd name="T9" fmla="*/ 121 h 209"/>
              <a:gd name="T10" fmla="*/ 46 w 162"/>
              <a:gd name="T11" fmla="*/ 129 h 209"/>
              <a:gd name="T12" fmla="*/ 44 w 162"/>
              <a:gd name="T13" fmla="*/ 137 h 209"/>
              <a:gd name="T14" fmla="*/ 74 w 162"/>
              <a:gd name="T15" fmla="*/ 137 h 209"/>
              <a:gd name="T16" fmla="*/ 75 w 162"/>
              <a:gd name="T17" fmla="*/ 162 h 209"/>
              <a:gd name="T18" fmla="*/ 130 w 162"/>
              <a:gd name="T19" fmla="*/ 197 h 209"/>
              <a:gd name="T20" fmla="*/ 151 w 162"/>
              <a:gd name="T21" fmla="*/ 175 h 209"/>
              <a:gd name="T22" fmla="*/ 115 w 162"/>
              <a:gd name="T23" fmla="*/ 121 h 209"/>
              <a:gd name="T24" fmla="*/ 89 w 162"/>
              <a:gd name="T25" fmla="*/ 121 h 209"/>
              <a:gd name="T26" fmla="*/ 88 w 162"/>
              <a:gd name="T27" fmla="*/ 87 h 209"/>
              <a:gd name="T28" fmla="*/ 119 w 162"/>
              <a:gd name="T29" fmla="*/ 87 h 209"/>
              <a:gd name="T30" fmla="*/ 121 w 162"/>
              <a:gd name="T31" fmla="*/ 80 h 209"/>
              <a:gd name="T32" fmla="*/ 119 w 162"/>
              <a:gd name="T33" fmla="*/ 72 h 209"/>
              <a:gd name="T34" fmla="*/ 88 w 162"/>
              <a:gd name="T35" fmla="*/ 72 h 209"/>
              <a:gd name="T36" fmla="*/ 86 w 162"/>
              <a:gd name="T37" fmla="*/ 46 h 209"/>
              <a:gd name="T38" fmla="*/ 31 w 162"/>
              <a:gd name="T39" fmla="*/ 11 h 209"/>
              <a:gd name="T40" fmla="*/ 10 w 162"/>
              <a:gd name="T41" fmla="*/ 33 h 209"/>
              <a:gd name="T42" fmla="*/ 90 w 162"/>
              <a:gd name="T43" fmla="*/ 137 h 209"/>
              <a:gd name="T44" fmla="*/ 113 w 162"/>
              <a:gd name="T45" fmla="*/ 137 h 209"/>
              <a:gd name="T46" fmla="*/ 137 w 162"/>
              <a:gd name="T47" fmla="*/ 170 h 209"/>
              <a:gd name="T48" fmla="*/ 124 w 162"/>
              <a:gd name="T49" fmla="*/ 183 h 209"/>
              <a:gd name="T50" fmla="*/ 91 w 162"/>
              <a:gd name="T51" fmla="*/ 161 h 209"/>
              <a:gd name="T52" fmla="*/ 90 w 162"/>
              <a:gd name="T53" fmla="*/ 137 h 209"/>
              <a:gd name="T54" fmla="*/ 72 w 162"/>
              <a:gd name="T55" fmla="*/ 72 h 209"/>
              <a:gd name="T56" fmla="*/ 48 w 162"/>
              <a:gd name="T57" fmla="*/ 71 h 209"/>
              <a:gd name="T58" fmla="*/ 25 w 162"/>
              <a:gd name="T59" fmla="*/ 38 h 209"/>
              <a:gd name="T60" fmla="*/ 37 w 162"/>
              <a:gd name="T61" fmla="*/ 25 h 209"/>
              <a:gd name="T62" fmla="*/ 71 w 162"/>
              <a:gd name="T63" fmla="*/ 48 h 209"/>
              <a:gd name="T64" fmla="*/ 72 w 162"/>
              <a:gd name="T65" fmla="*/ 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209">
                <a:moveTo>
                  <a:pt x="10" y="33"/>
                </a:moveTo>
                <a:cubicBezTo>
                  <a:pt x="0" y="61"/>
                  <a:pt x="20" y="85"/>
                  <a:pt x="47" y="87"/>
                </a:cubicBezTo>
                <a:cubicBezTo>
                  <a:pt x="49" y="87"/>
                  <a:pt x="59" y="87"/>
                  <a:pt x="72" y="87"/>
                </a:cubicBezTo>
                <a:cubicBezTo>
                  <a:pt x="73" y="98"/>
                  <a:pt x="73" y="110"/>
                  <a:pt x="73" y="121"/>
                </a:cubicBezTo>
                <a:cubicBezTo>
                  <a:pt x="57" y="121"/>
                  <a:pt x="60" y="121"/>
                  <a:pt x="44" y="121"/>
                </a:cubicBezTo>
                <a:cubicBezTo>
                  <a:pt x="44" y="123"/>
                  <a:pt x="46" y="126"/>
                  <a:pt x="46" y="129"/>
                </a:cubicBezTo>
                <a:cubicBezTo>
                  <a:pt x="46" y="131"/>
                  <a:pt x="44" y="134"/>
                  <a:pt x="44" y="137"/>
                </a:cubicBezTo>
                <a:cubicBezTo>
                  <a:pt x="60" y="137"/>
                  <a:pt x="58" y="137"/>
                  <a:pt x="74" y="137"/>
                </a:cubicBezTo>
                <a:cubicBezTo>
                  <a:pt x="74" y="150"/>
                  <a:pt x="75" y="160"/>
                  <a:pt x="75" y="162"/>
                </a:cubicBezTo>
                <a:cubicBezTo>
                  <a:pt x="78" y="189"/>
                  <a:pt x="102" y="209"/>
                  <a:pt x="130" y="197"/>
                </a:cubicBezTo>
                <a:cubicBezTo>
                  <a:pt x="141" y="193"/>
                  <a:pt x="148" y="186"/>
                  <a:pt x="151" y="175"/>
                </a:cubicBezTo>
                <a:cubicBezTo>
                  <a:pt x="162" y="147"/>
                  <a:pt x="142" y="123"/>
                  <a:pt x="115" y="121"/>
                </a:cubicBezTo>
                <a:cubicBezTo>
                  <a:pt x="112" y="121"/>
                  <a:pt x="102" y="121"/>
                  <a:pt x="89" y="121"/>
                </a:cubicBezTo>
                <a:cubicBezTo>
                  <a:pt x="89" y="110"/>
                  <a:pt x="88" y="99"/>
                  <a:pt x="88" y="87"/>
                </a:cubicBezTo>
                <a:cubicBezTo>
                  <a:pt x="88" y="87"/>
                  <a:pt x="115" y="87"/>
                  <a:pt x="119" y="87"/>
                </a:cubicBezTo>
                <a:cubicBezTo>
                  <a:pt x="119" y="85"/>
                  <a:pt x="121" y="82"/>
                  <a:pt x="121" y="80"/>
                </a:cubicBezTo>
                <a:cubicBezTo>
                  <a:pt x="121" y="77"/>
                  <a:pt x="119" y="74"/>
                  <a:pt x="119" y="72"/>
                </a:cubicBezTo>
                <a:cubicBezTo>
                  <a:pt x="103" y="72"/>
                  <a:pt x="104" y="72"/>
                  <a:pt x="88" y="72"/>
                </a:cubicBezTo>
                <a:cubicBezTo>
                  <a:pt x="87" y="58"/>
                  <a:pt x="87" y="49"/>
                  <a:pt x="86" y="46"/>
                </a:cubicBezTo>
                <a:cubicBezTo>
                  <a:pt x="84" y="19"/>
                  <a:pt x="59" y="0"/>
                  <a:pt x="31" y="11"/>
                </a:cubicBezTo>
                <a:cubicBezTo>
                  <a:pt x="21" y="15"/>
                  <a:pt x="14" y="22"/>
                  <a:pt x="10" y="33"/>
                </a:cubicBezTo>
                <a:close/>
                <a:moveTo>
                  <a:pt x="90" y="137"/>
                </a:moveTo>
                <a:cubicBezTo>
                  <a:pt x="102" y="137"/>
                  <a:pt x="111" y="137"/>
                  <a:pt x="113" y="137"/>
                </a:cubicBezTo>
                <a:cubicBezTo>
                  <a:pt x="131" y="138"/>
                  <a:pt x="143" y="152"/>
                  <a:pt x="137" y="170"/>
                </a:cubicBezTo>
                <a:cubicBezTo>
                  <a:pt x="134" y="176"/>
                  <a:pt x="130" y="180"/>
                  <a:pt x="124" y="183"/>
                </a:cubicBezTo>
                <a:cubicBezTo>
                  <a:pt x="107" y="190"/>
                  <a:pt x="93" y="178"/>
                  <a:pt x="91" y="161"/>
                </a:cubicBezTo>
                <a:cubicBezTo>
                  <a:pt x="91" y="158"/>
                  <a:pt x="90" y="149"/>
                  <a:pt x="90" y="137"/>
                </a:cubicBezTo>
                <a:close/>
                <a:moveTo>
                  <a:pt x="72" y="72"/>
                </a:moveTo>
                <a:cubicBezTo>
                  <a:pt x="60" y="71"/>
                  <a:pt x="51" y="71"/>
                  <a:pt x="48" y="71"/>
                </a:cubicBezTo>
                <a:cubicBezTo>
                  <a:pt x="31" y="70"/>
                  <a:pt x="19" y="56"/>
                  <a:pt x="25" y="38"/>
                </a:cubicBezTo>
                <a:cubicBezTo>
                  <a:pt x="27" y="32"/>
                  <a:pt x="31" y="28"/>
                  <a:pt x="37" y="25"/>
                </a:cubicBezTo>
                <a:cubicBezTo>
                  <a:pt x="54" y="19"/>
                  <a:pt x="69" y="30"/>
                  <a:pt x="71" y="48"/>
                </a:cubicBezTo>
                <a:cubicBezTo>
                  <a:pt x="71" y="50"/>
                  <a:pt x="71" y="59"/>
                  <a:pt x="72" y="72"/>
                </a:cubicBezTo>
                <a:close/>
              </a:path>
            </a:pathLst>
          </a:custGeom>
          <a:solidFill>
            <a:schemeClr val="accent2"/>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6" name="Freeform 7">
            <a:extLst>
              <a:ext uri="{FF2B5EF4-FFF2-40B4-BE49-F238E27FC236}">
                <a16:creationId xmlns:a16="http://schemas.microsoft.com/office/drawing/2014/main" id="{A23E172E-97D0-3245-9AAF-C3F8F118CB64}"/>
              </a:ext>
            </a:extLst>
          </p:cNvPr>
          <p:cNvSpPr>
            <a:spLocks noEditPoints="1"/>
          </p:cNvSpPr>
          <p:nvPr/>
        </p:nvSpPr>
        <p:spPr bwMode="auto">
          <a:xfrm flipH="1">
            <a:off x="16535023" y="5758616"/>
            <a:ext cx="4516456" cy="5830036"/>
          </a:xfrm>
          <a:custGeom>
            <a:avLst/>
            <a:gdLst>
              <a:gd name="T0" fmla="*/ 10 w 162"/>
              <a:gd name="T1" fmla="*/ 33 h 209"/>
              <a:gd name="T2" fmla="*/ 47 w 162"/>
              <a:gd name="T3" fmla="*/ 87 h 209"/>
              <a:gd name="T4" fmla="*/ 72 w 162"/>
              <a:gd name="T5" fmla="*/ 88 h 209"/>
              <a:gd name="T6" fmla="*/ 73 w 162"/>
              <a:gd name="T7" fmla="*/ 121 h 209"/>
              <a:gd name="T8" fmla="*/ 44 w 162"/>
              <a:gd name="T9" fmla="*/ 121 h 209"/>
              <a:gd name="T10" fmla="*/ 46 w 162"/>
              <a:gd name="T11" fmla="*/ 129 h 209"/>
              <a:gd name="T12" fmla="*/ 44 w 162"/>
              <a:gd name="T13" fmla="*/ 137 h 209"/>
              <a:gd name="T14" fmla="*/ 74 w 162"/>
              <a:gd name="T15" fmla="*/ 137 h 209"/>
              <a:gd name="T16" fmla="*/ 75 w 162"/>
              <a:gd name="T17" fmla="*/ 162 h 209"/>
              <a:gd name="T18" fmla="*/ 130 w 162"/>
              <a:gd name="T19" fmla="*/ 198 h 209"/>
              <a:gd name="T20" fmla="*/ 151 w 162"/>
              <a:gd name="T21" fmla="*/ 175 h 209"/>
              <a:gd name="T22" fmla="*/ 114 w 162"/>
              <a:gd name="T23" fmla="*/ 121 h 209"/>
              <a:gd name="T24" fmla="*/ 89 w 162"/>
              <a:gd name="T25" fmla="*/ 121 h 209"/>
              <a:gd name="T26" fmla="*/ 88 w 162"/>
              <a:gd name="T27" fmla="*/ 88 h 209"/>
              <a:gd name="T28" fmla="*/ 117 w 162"/>
              <a:gd name="T29" fmla="*/ 88 h 209"/>
              <a:gd name="T30" fmla="*/ 119 w 162"/>
              <a:gd name="T31" fmla="*/ 80 h 209"/>
              <a:gd name="T32" fmla="*/ 117 w 162"/>
              <a:gd name="T33" fmla="*/ 72 h 209"/>
              <a:gd name="T34" fmla="*/ 87 w 162"/>
              <a:gd name="T35" fmla="*/ 72 h 209"/>
              <a:gd name="T36" fmla="*/ 86 w 162"/>
              <a:gd name="T37" fmla="*/ 46 h 209"/>
              <a:gd name="T38" fmla="*/ 31 w 162"/>
              <a:gd name="T39" fmla="*/ 11 h 209"/>
              <a:gd name="T40" fmla="*/ 10 w 162"/>
              <a:gd name="T41" fmla="*/ 33 h 209"/>
              <a:gd name="T42" fmla="*/ 90 w 162"/>
              <a:gd name="T43" fmla="*/ 137 h 209"/>
              <a:gd name="T44" fmla="*/ 113 w 162"/>
              <a:gd name="T45" fmla="*/ 137 h 209"/>
              <a:gd name="T46" fmla="*/ 136 w 162"/>
              <a:gd name="T47" fmla="*/ 170 h 209"/>
              <a:gd name="T48" fmla="*/ 124 w 162"/>
              <a:gd name="T49" fmla="*/ 183 h 209"/>
              <a:gd name="T50" fmla="*/ 91 w 162"/>
              <a:gd name="T51" fmla="*/ 161 h 209"/>
              <a:gd name="T52" fmla="*/ 90 w 162"/>
              <a:gd name="T53" fmla="*/ 137 h 209"/>
              <a:gd name="T54" fmla="*/ 72 w 162"/>
              <a:gd name="T55" fmla="*/ 72 h 209"/>
              <a:gd name="T56" fmla="*/ 48 w 162"/>
              <a:gd name="T57" fmla="*/ 71 h 209"/>
              <a:gd name="T58" fmla="*/ 25 w 162"/>
              <a:gd name="T59" fmla="*/ 39 h 209"/>
              <a:gd name="T60" fmla="*/ 37 w 162"/>
              <a:gd name="T61" fmla="*/ 26 h 209"/>
              <a:gd name="T62" fmla="*/ 70 w 162"/>
              <a:gd name="T63" fmla="*/ 48 h 209"/>
              <a:gd name="T64" fmla="*/ 72 w 162"/>
              <a:gd name="T65" fmla="*/ 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209">
                <a:moveTo>
                  <a:pt x="10" y="33"/>
                </a:moveTo>
                <a:cubicBezTo>
                  <a:pt x="0" y="61"/>
                  <a:pt x="20" y="85"/>
                  <a:pt x="47" y="87"/>
                </a:cubicBezTo>
                <a:cubicBezTo>
                  <a:pt x="49" y="87"/>
                  <a:pt x="59" y="88"/>
                  <a:pt x="72" y="88"/>
                </a:cubicBezTo>
                <a:cubicBezTo>
                  <a:pt x="72" y="99"/>
                  <a:pt x="73" y="110"/>
                  <a:pt x="73" y="121"/>
                </a:cubicBezTo>
                <a:cubicBezTo>
                  <a:pt x="57" y="121"/>
                  <a:pt x="60" y="121"/>
                  <a:pt x="44" y="121"/>
                </a:cubicBezTo>
                <a:cubicBezTo>
                  <a:pt x="44" y="124"/>
                  <a:pt x="46" y="126"/>
                  <a:pt x="46" y="129"/>
                </a:cubicBezTo>
                <a:cubicBezTo>
                  <a:pt x="46" y="132"/>
                  <a:pt x="44" y="134"/>
                  <a:pt x="44" y="137"/>
                </a:cubicBezTo>
                <a:cubicBezTo>
                  <a:pt x="60" y="137"/>
                  <a:pt x="58" y="137"/>
                  <a:pt x="74" y="137"/>
                </a:cubicBezTo>
                <a:cubicBezTo>
                  <a:pt x="74" y="150"/>
                  <a:pt x="75" y="160"/>
                  <a:pt x="75" y="162"/>
                </a:cubicBezTo>
                <a:cubicBezTo>
                  <a:pt x="78" y="190"/>
                  <a:pt x="102" y="209"/>
                  <a:pt x="130" y="198"/>
                </a:cubicBezTo>
                <a:cubicBezTo>
                  <a:pt x="140" y="193"/>
                  <a:pt x="148" y="186"/>
                  <a:pt x="151" y="175"/>
                </a:cubicBezTo>
                <a:cubicBezTo>
                  <a:pt x="162" y="147"/>
                  <a:pt x="142" y="123"/>
                  <a:pt x="114" y="121"/>
                </a:cubicBezTo>
                <a:cubicBezTo>
                  <a:pt x="112" y="121"/>
                  <a:pt x="102" y="121"/>
                  <a:pt x="89" y="121"/>
                </a:cubicBezTo>
                <a:cubicBezTo>
                  <a:pt x="89" y="110"/>
                  <a:pt x="88" y="99"/>
                  <a:pt x="88" y="88"/>
                </a:cubicBezTo>
                <a:cubicBezTo>
                  <a:pt x="88" y="88"/>
                  <a:pt x="115" y="88"/>
                  <a:pt x="117" y="88"/>
                </a:cubicBezTo>
                <a:cubicBezTo>
                  <a:pt x="117" y="85"/>
                  <a:pt x="119" y="82"/>
                  <a:pt x="119" y="80"/>
                </a:cubicBezTo>
                <a:cubicBezTo>
                  <a:pt x="119" y="77"/>
                  <a:pt x="117" y="74"/>
                  <a:pt x="117" y="72"/>
                </a:cubicBezTo>
                <a:cubicBezTo>
                  <a:pt x="101" y="72"/>
                  <a:pt x="104" y="72"/>
                  <a:pt x="87" y="72"/>
                </a:cubicBezTo>
                <a:cubicBezTo>
                  <a:pt x="87" y="59"/>
                  <a:pt x="87" y="49"/>
                  <a:pt x="86" y="46"/>
                </a:cubicBezTo>
                <a:cubicBezTo>
                  <a:pt x="84" y="19"/>
                  <a:pt x="59" y="0"/>
                  <a:pt x="31" y="11"/>
                </a:cubicBezTo>
                <a:cubicBezTo>
                  <a:pt x="21" y="15"/>
                  <a:pt x="14" y="23"/>
                  <a:pt x="10" y="33"/>
                </a:cubicBezTo>
                <a:close/>
                <a:moveTo>
                  <a:pt x="90" y="137"/>
                </a:moveTo>
                <a:cubicBezTo>
                  <a:pt x="102" y="137"/>
                  <a:pt x="111" y="137"/>
                  <a:pt x="113" y="137"/>
                </a:cubicBezTo>
                <a:cubicBezTo>
                  <a:pt x="131" y="139"/>
                  <a:pt x="143" y="153"/>
                  <a:pt x="136" y="170"/>
                </a:cubicBezTo>
                <a:cubicBezTo>
                  <a:pt x="134" y="176"/>
                  <a:pt x="130" y="180"/>
                  <a:pt x="124" y="183"/>
                </a:cubicBezTo>
                <a:cubicBezTo>
                  <a:pt x="107" y="190"/>
                  <a:pt x="93" y="178"/>
                  <a:pt x="91" y="161"/>
                </a:cubicBezTo>
                <a:cubicBezTo>
                  <a:pt x="90" y="158"/>
                  <a:pt x="90" y="149"/>
                  <a:pt x="90" y="137"/>
                </a:cubicBezTo>
                <a:close/>
                <a:moveTo>
                  <a:pt x="72" y="72"/>
                </a:moveTo>
                <a:cubicBezTo>
                  <a:pt x="59" y="72"/>
                  <a:pt x="50" y="72"/>
                  <a:pt x="48" y="71"/>
                </a:cubicBezTo>
                <a:cubicBezTo>
                  <a:pt x="30" y="70"/>
                  <a:pt x="18" y="56"/>
                  <a:pt x="25" y="39"/>
                </a:cubicBezTo>
                <a:cubicBezTo>
                  <a:pt x="27" y="32"/>
                  <a:pt x="31" y="28"/>
                  <a:pt x="37" y="26"/>
                </a:cubicBezTo>
                <a:cubicBezTo>
                  <a:pt x="54" y="19"/>
                  <a:pt x="69" y="30"/>
                  <a:pt x="70" y="48"/>
                </a:cubicBezTo>
                <a:cubicBezTo>
                  <a:pt x="71" y="50"/>
                  <a:pt x="71" y="60"/>
                  <a:pt x="72" y="72"/>
                </a:cubicBezTo>
                <a:close/>
              </a:path>
            </a:pathLst>
          </a:custGeom>
          <a:solidFill>
            <a:schemeClr val="accent3"/>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7" name="Freeform 8">
            <a:extLst>
              <a:ext uri="{FF2B5EF4-FFF2-40B4-BE49-F238E27FC236}">
                <a16:creationId xmlns:a16="http://schemas.microsoft.com/office/drawing/2014/main" id="{A0AA3C1B-1606-714F-A0AE-3F1F79485DC8}"/>
              </a:ext>
            </a:extLst>
          </p:cNvPr>
          <p:cNvSpPr>
            <a:spLocks noEditPoints="1"/>
          </p:cNvSpPr>
          <p:nvPr/>
        </p:nvSpPr>
        <p:spPr bwMode="auto">
          <a:xfrm flipH="1">
            <a:off x="18625848" y="7127378"/>
            <a:ext cx="4516456" cy="5826622"/>
          </a:xfrm>
          <a:custGeom>
            <a:avLst/>
            <a:gdLst>
              <a:gd name="T0" fmla="*/ 10 w 162"/>
              <a:gd name="T1" fmla="*/ 33 h 209"/>
              <a:gd name="T2" fmla="*/ 47 w 162"/>
              <a:gd name="T3" fmla="*/ 87 h 209"/>
              <a:gd name="T4" fmla="*/ 73 w 162"/>
              <a:gd name="T5" fmla="*/ 88 h 209"/>
              <a:gd name="T6" fmla="*/ 74 w 162"/>
              <a:gd name="T7" fmla="*/ 121 h 209"/>
              <a:gd name="T8" fmla="*/ 8 w 162"/>
              <a:gd name="T9" fmla="*/ 121 h 209"/>
              <a:gd name="T10" fmla="*/ 8 w 162"/>
              <a:gd name="T11" fmla="*/ 137 h 209"/>
              <a:gd name="T12" fmla="*/ 74 w 162"/>
              <a:gd name="T13" fmla="*/ 137 h 209"/>
              <a:gd name="T14" fmla="*/ 76 w 162"/>
              <a:gd name="T15" fmla="*/ 163 h 209"/>
              <a:gd name="T16" fmla="*/ 131 w 162"/>
              <a:gd name="T17" fmla="*/ 198 h 209"/>
              <a:gd name="T18" fmla="*/ 152 w 162"/>
              <a:gd name="T19" fmla="*/ 176 h 209"/>
              <a:gd name="T20" fmla="*/ 115 w 162"/>
              <a:gd name="T21" fmla="*/ 122 h 209"/>
              <a:gd name="T22" fmla="*/ 90 w 162"/>
              <a:gd name="T23" fmla="*/ 121 h 209"/>
              <a:gd name="T24" fmla="*/ 89 w 162"/>
              <a:gd name="T25" fmla="*/ 88 h 209"/>
              <a:gd name="T26" fmla="*/ 119 w 162"/>
              <a:gd name="T27" fmla="*/ 88 h 209"/>
              <a:gd name="T28" fmla="*/ 121 w 162"/>
              <a:gd name="T29" fmla="*/ 80 h 209"/>
              <a:gd name="T30" fmla="*/ 119 w 162"/>
              <a:gd name="T31" fmla="*/ 72 h 209"/>
              <a:gd name="T32" fmla="*/ 88 w 162"/>
              <a:gd name="T33" fmla="*/ 72 h 209"/>
              <a:gd name="T34" fmla="*/ 87 w 162"/>
              <a:gd name="T35" fmla="*/ 46 h 209"/>
              <a:gd name="T36" fmla="*/ 32 w 162"/>
              <a:gd name="T37" fmla="*/ 11 h 209"/>
              <a:gd name="T38" fmla="*/ 10 w 162"/>
              <a:gd name="T39" fmla="*/ 33 h 209"/>
              <a:gd name="T40" fmla="*/ 90 w 162"/>
              <a:gd name="T41" fmla="*/ 137 h 209"/>
              <a:gd name="T42" fmla="*/ 114 w 162"/>
              <a:gd name="T43" fmla="*/ 137 h 209"/>
              <a:gd name="T44" fmla="*/ 137 w 162"/>
              <a:gd name="T45" fmla="*/ 170 h 209"/>
              <a:gd name="T46" fmla="*/ 125 w 162"/>
              <a:gd name="T47" fmla="*/ 183 h 209"/>
              <a:gd name="T48" fmla="*/ 91 w 162"/>
              <a:gd name="T49" fmla="*/ 161 h 209"/>
              <a:gd name="T50" fmla="*/ 90 w 162"/>
              <a:gd name="T51" fmla="*/ 137 h 209"/>
              <a:gd name="T52" fmla="*/ 72 w 162"/>
              <a:gd name="T53" fmla="*/ 72 h 209"/>
              <a:gd name="T54" fmla="*/ 48 w 162"/>
              <a:gd name="T55" fmla="*/ 72 h 209"/>
              <a:gd name="T56" fmla="*/ 25 w 162"/>
              <a:gd name="T57" fmla="*/ 39 h 209"/>
              <a:gd name="T58" fmla="*/ 38 w 162"/>
              <a:gd name="T59" fmla="*/ 26 h 209"/>
              <a:gd name="T60" fmla="*/ 71 w 162"/>
              <a:gd name="T61" fmla="*/ 48 h 209"/>
              <a:gd name="T62" fmla="*/ 72 w 162"/>
              <a:gd name="T63" fmla="*/ 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 h="209">
                <a:moveTo>
                  <a:pt x="10" y="33"/>
                </a:moveTo>
                <a:cubicBezTo>
                  <a:pt x="0" y="61"/>
                  <a:pt x="20" y="85"/>
                  <a:pt x="47" y="87"/>
                </a:cubicBezTo>
                <a:cubicBezTo>
                  <a:pt x="50" y="88"/>
                  <a:pt x="60" y="88"/>
                  <a:pt x="73" y="88"/>
                </a:cubicBezTo>
                <a:cubicBezTo>
                  <a:pt x="73" y="99"/>
                  <a:pt x="73" y="110"/>
                  <a:pt x="74" y="121"/>
                </a:cubicBezTo>
                <a:cubicBezTo>
                  <a:pt x="58" y="121"/>
                  <a:pt x="24" y="121"/>
                  <a:pt x="8" y="121"/>
                </a:cubicBezTo>
                <a:cubicBezTo>
                  <a:pt x="8" y="126"/>
                  <a:pt x="8" y="132"/>
                  <a:pt x="8" y="137"/>
                </a:cubicBezTo>
                <a:cubicBezTo>
                  <a:pt x="24" y="137"/>
                  <a:pt x="58" y="137"/>
                  <a:pt x="74" y="137"/>
                </a:cubicBezTo>
                <a:cubicBezTo>
                  <a:pt x="75" y="150"/>
                  <a:pt x="75" y="160"/>
                  <a:pt x="76" y="163"/>
                </a:cubicBezTo>
                <a:cubicBezTo>
                  <a:pt x="78" y="190"/>
                  <a:pt x="103" y="209"/>
                  <a:pt x="131" y="198"/>
                </a:cubicBezTo>
                <a:cubicBezTo>
                  <a:pt x="141" y="194"/>
                  <a:pt x="148" y="186"/>
                  <a:pt x="152" y="176"/>
                </a:cubicBezTo>
                <a:cubicBezTo>
                  <a:pt x="162" y="148"/>
                  <a:pt x="142" y="124"/>
                  <a:pt x="115" y="122"/>
                </a:cubicBezTo>
                <a:cubicBezTo>
                  <a:pt x="113" y="121"/>
                  <a:pt x="103" y="121"/>
                  <a:pt x="90" y="121"/>
                </a:cubicBezTo>
                <a:cubicBezTo>
                  <a:pt x="89" y="111"/>
                  <a:pt x="89" y="99"/>
                  <a:pt x="89" y="88"/>
                </a:cubicBezTo>
                <a:cubicBezTo>
                  <a:pt x="89" y="88"/>
                  <a:pt x="117" y="88"/>
                  <a:pt x="119" y="88"/>
                </a:cubicBezTo>
                <a:cubicBezTo>
                  <a:pt x="119" y="85"/>
                  <a:pt x="121" y="83"/>
                  <a:pt x="121" y="80"/>
                </a:cubicBezTo>
                <a:cubicBezTo>
                  <a:pt x="121" y="77"/>
                  <a:pt x="119" y="75"/>
                  <a:pt x="119" y="72"/>
                </a:cubicBezTo>
                <a:cubicBezTo>
                  <a:pt x="103" y="72"/>
                  <a:pt x="104" y="72"/>
                  <a:pt x="88" y="72"/>
                </a:cubicBezTo>
                <a:cubicBezTo>
                  <a:pt x="88" y="59"/>
                  <a:pt x="87" y="49"/>
                  <a:pt x="87" y="46"/>
                </a:cubicBezTo>
                <a:cubicBezTo>
                  <a:pt x="84" y="19"/>
                  <a:pt x="60" y="0"/>
                  <a:pt x="32" y="11"/>
                </a:cubicBezTo>
                <a:cubicBezTo>
                  <a:pt x="21" y="15"/>
                  <a:pt x="14" y="23"/>
                  <a:pt x="10" y="33"/>
                </a:cubicBezTo>
                <a:close/>
                <a:moveTo>
                  <a:pt x="90" y="137"/>
                </a:moveTo>
                <a:cubicBezTo>
                  <a:pt x="102" y="137"/>
                  <a:pt x="111" y="137"/>
                  <a:pt x="114" y="137"/>
                </a:cubicBezTo>
                <a:cubicBezTo>
                  <a:pt x="131" y="139"/>
                  <a:pt x="143" y="153"/>
                  <a:pt x="137" y="170"/>
                </a:cubicBezTo>
                <a:cubicBezTo>
                  <a:pt x="135" y="176"/>
                  <a:pt x="131" y="181"/>
                  <a:pt x="125" y="183"/>
                </a:cubicBezTo>
                <a:cubicBezTo>
                  <a:pt x="108" y="190"/>
                  <a:pt x="93" y="178"/>
                  <a:pt x="91" y="161"/>
                </a:cubicBezTo>
                <a:cubicBezTo>
                  <a:pt x="91" y="158"/>
                  <a:pt x="91" y="149"/>
                  <a:pt x="90" y="137"/>
                </a:cubicBezTo>
                <a:close/>
                <a:moveTo>
                  <a:pt x="72" y="72"/>
                </a:moveTo>
                <a:cubicBezTo>
                  <a:pt x="60" y="72"/>
                  <a:pt x="51" y="72"/>
                  <a:pt x="48" y="72"/>
                </a:cubicBezTo>
                <a:cubicBezTo>
                  <a:pt x="31" y="70"/>
                  <a:pt x="19" y="56"/>
                  <a:pt x="25" y="39"/>
                </a:cubicBezTo>
                <a:cubicBezTo>
                  <a:pt x="28" y="33"/>
                  <a:pt x="31" y="28"/>
                  <a:pt x="38" y="26"/>
                </a:cubicBezTo>
                <a:cubicBezTo>
                  <a:pt x="55" y="19"/>
                  <a:pt x="69" y="31"/>
                  <a:pt x="71" y="48"/>
                </a:cubicBezTo>
                <a:cubicBezTo>
                  <a:pt x="71" y="51"/>
                  <a:pt x="72" y="60"/>
                  <a:pt x="72" y="72"/>
                </a:cubicBezTo>
                <a:close/>
              </a:path>
            </a:pathLst>
          </a:custGeom>
          <a:solidFill>
            <a:schemeClr val="accent4"/>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8" name="TextBox 7">
            <a:extLst>
              <a:ext uri="{FF2B5EF4-FFF2-40B4-BE49-F238E27FC236}">
                <a16:creationId xmlns:a16="http://schemas.microsoft.com/office/drawing/2014/main" id="{96BC53B7-C922-CE4A-8311-70639308FA24}"/>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2" name="Rectangle 1">
            <a:extLst>
              <a:ext uri="{FF2B5EF4-FFF2-40B4-BE49-F238E27FC236}">
                <a16:creationId xmlns:a16="http://schemas.microsoft.com/office/drawing/2014/main" id="{2AD89680-1DF4-ED4E-B895-9211D5EAB5BA}"/>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TextBox 9">
            <a:extLst>
              <a:ext uri="{FF2B5EF4-FFF2-40B4-BE49-F238E27FC236}">
                <a16:creationId xmlns:a16="http://schemas.microsoft.com/office/drawing/2014/main" id="{352E7098-2B13-4743-A2D3-80087240E41C}"/>
              </a:ext>
            </a:extLst>
          </p:cNvPr>
          <p:cNvSpPr txBox="1"/>
          <p:nvPr/>
        </p:nvSpPr>
        <p:spPr>
          <a:xfrm>
            <a:off x="1325732" y="3929441"/>
            <a:ext cx="10141078" cy="1489895"/>
          </a:xfrm>
          <a:prstGeom prst="rect">
            <a:avLst/>
          </a:prstGeom>
          <a:noFill/>
        </p:spPr>
        <p:txBody>
          <a:bodyPr wrap="square" lIns="219456" tIns="109728" rIns="219456" bIns="109728" rtlCol="0" anchor="t" anchorCtr="0">
            <a:spAutoFit/>
          </a:bodyPr>
          <a:lstStyle/>
          <a:p>
            <a:pPr lvl="0" algn="just">
              <a:lnSpc>
                <a:spcPts val="5000"/>
              </a:lnSpc>
            </a:pPr>
            <a:r>
              <a:rPr lang="en-US" sz="3800" b="1" spc="300" dirty="0">
                <a:solidFill>
                  <a:schemeClr val="tx2"/>
                </a:solidFill>
                <a:latin typeface="Bebas Neue" pitchFamily="2" charset="0"/>
                <a:ea typeface="League Spartan" charset="0"/>
                <a:cs typeface="Poppins" pitchFamily="2" charset="77"/>
              </a:rPr>
              <a:t>Green marketing may refer to the production process.</a:t>
            </a:r>
          </a:p>
        </p:txBody>
      </p:sp>
      <p:sp>
        <p:nvSpPr>
          <p:cNvPr id="11" name="Subtitle 2">
            <a:extLst>
              <a:ext uri="{FF2B5EF4-FFF2-40B4-BE49-F238E27FC236}">
                <a16:creationId xmlns:a16="http://schemas.microsoft.com/office/drawing/2014/main" id="{76EBA00C-6429-6846-9199-1DA6AB8B38A0}"/>
              </a:ext>
            </a:extLst>
          </p:cNvPr>
          <p:cNvSpPr txBox="1">
            <a:spLocks/>
          </p:cNvSpPr>
          <p:nvPr/>
        </p:nvSpPr>
        <p:spPr>
          <a:xfrm>
            <a:off x="1325732" y="5430711"/>
            <a:ext cx="10141078" cy="206992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
        <p:nvSpPr>
          <p:cNvPr id="12" name="TextBox 11">
            <a:extLst>
              <a:ext uri="{FF2B5EF4-FFF2-40B4-BE49-F238E27FC236}">
                <a16:creationId xmlns:a16="http://schemas.microsoft.com/office/drawing/2014/main" id="{34C7311B-FEB6-BF40-AC43-8AA7C32C8EEF}"/>
              </a:ext>
            </a:extLst>
          </p:cNvPr>
          <p:cNvSpPr txBox="1"/>
          <p:nvPr/>
        </p:nvSpPr>
        <p:spPr>
          <a:xfrm>
            <a:off x="9160622" y="8686070"/>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3" name="Subtitle 2">
            <a:extLst>
              <a:ext uri="{FF2B5EF4-FFF2-40B4-BE49-F238E27FC236}">
                <a16:creationId xmlns:a16="http://schemas.microsoft.com/office/drawing/2014/main" id="{0E26CBC9-B79B-144F-B38D-E988206C1642}"/>
              </a:ext>
            </a:extLst>
          </p:cNvPr>
          <p:cNvSpPr txBox="1">
            <a:spLocks/>
          </p:cNvSpPr>
          <p:nvPr/>
        </p:nvSpPr>
        <p:spPr>
          <a:xfrm>
            <a:off x="9013353" y="9352422"/>
            <a:ext cx="3175472"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14" name="TextBox 13">
            <a:extLst>
              <a:ext uri="{FF2B5EF4-FFF2-40B4-BE49-F238E27FC236}">
                <a16:creationId xmlns:a16="http://schemas.microsoft.com/office/drawing/2014/main" id="{A11DC33B-6AAD-D744-90F5-09AE3D10CAF2}"/>
              </a:ext>
            </a:extLst>
          </p:cNvPr>
          <p:cNvSpPr txBox="1"/>
          <p:nvPr/>
        </p:nvSpPr>
        <p:spPr>
          <a:xfrm>
            <a:off x="3200678" y="8686070"/>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5" name="Subtitle 2">
            <a:extLst>
              <a:ext uri="{FF2B5EF4-FFF2-40B4-BE49-F238E27FC236}">
                <a16:creationId xmlns:a16="http://schemas.microsoft.com/office/drawing/2014/main" id="{747DE981-E660-0C4C-99B5-4B3709DF6CC5}"/>
              </a:ext>
            </a:extLst>
          </p:cNvPr>
          <p:cNvSpPr txBox="1">
            <a:spLocks/>
          </p:cNvSpPr>
          <p:nvPr/>
        </p:nvSpPr>
        <p:spPr>
          <a:xfrm>
            <a:off x="3053409" y="9352422"/>
            <a:ext cx="3175472"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16" name="Oval 15">
            <a:extLst>
              <a:ext uri="{FF2B5EF4-FFF2-40B4-BE49-F238E27FC236}">
                <a16:creationId xmlns:a16="http://schemas.microsoft.com/office/drawing/2014/main" id="{03D2FE6A-6AF9-FF41-8FA9-E2B7E386B9BC}"/>
              </a:ext>
            </a:extLst>
          </p:cNvPr>
          <p:cNvSpPr>
            <a:spLocks noChangeAspect="1"/>
          </p:cNvSpPr>
          <p:nvPr/>
        </p:nvSpPr>
        <p:spPr>
          <a:xfrm>
            <a:off x="7566258" y="8759074"/>
            <a:ext cx="1243478" cy="1243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Oval 16">
            <a:extLst>
              <a:ext uri="{FF2B5EF4-FFF2-40B4-BE49-F238E27FC236}">
                <a16:creationId xmlns:a16="http://schemas.microsoft.com/office/drawing/2014/main" id="{58A54192-85FF-374A-B8E8-32B453F2D8E9}"/>
              </a:ext>
            </a:extLst>
          </p:cNvPr>
          <p:cNvSpPr>
            <a:spLocks noChangeAspect="1"/>
          </p:cNvSpPr>
          <p:nvPr/>
        </p:nvSpPr>
        <p:spPr>
          <a:xfrm>
            <a:off x="1543016" y="8751331"/>
            <a:ext cx="1243478" cy="12434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Freeform 992">
            <a:extLst>
              <a:ext uri="{FF2B5EF4-FFF2-40B4-BE49-F238E27FC236}">
                <a16:creationId xmlns:a16="http://schemas.microsoft.com/office/drawing/2014/main" id="{DAB54427-928D-CC41-BF48-F98F5BF3B63B}"/>
              </a:ext>
            </a:extLst>
          </p:cNvPr>
          <p:cNvSpPr>
            <a:spLocks noChangeAspect="1" noChangeArrowheads="1"/>
          </p:cNvSpPr>
          <p:nvPr/>
        </p:nvSpPr>
        <p:spPr bwMode="auto">
          <a:xfrm>
            <a:off x="1851990" y="9046375"/>
            <a:ext cx="634533" cy="634533"/>
          </a:xfrm>
          <a:custGeom>
            <a:avLst/>
            <a:gdLst>
              <a:gd name="T0" fmla="*/ 260429 w 285390"/>
              <a:gd name="T1" fmla="*/ 278152 h 285390"/>
              <a:gd name="T2" fmla="*/ 26403 w 285390"/>
              <a:gd name="T3" fmla="*/ 278152 h 285390"/>
              <a:gd name="T4" fmla="*/ 105619 w 285390"/>
              <a:gd name="T5" fmla="*/ 255002 h 285390"/>
              <a:gd name="T6" fmla="*/ 105619 w 285390"/>
              <a:gd name="T7" fmla="*/ 255002 h 285390"/>
              <a:gd name="T8" fmla="*/ 208342 w 285390"/>
              <a:gd name="T9" fmla="*/ 278152 h 285390"/>
              <a:gd name="T10" fmla="*/ 78127 w 285390"/>
              <a:gd name="T11" fmla="*/ 228959 h 285390"/>
              <a:gd name="T12" fmla="*/ 132023 w 285390"/>
              <a:gd name="T13" fmla="*/ 179768 h 285390"/>
              <a:gd name="T14" fmla="*/ 69446 w 285390"/>
              <a:gd name="T15" fmla="*/ 211599 h 285390"/>
              <a:gd name="T16" fmla="*/ 270917 w 285390"/>
              <a:gd name="T17" fmla="*/ 156619 h 285390"/>
              <a:gd name="T18" fmla="*/ 278152 w 285390"/>
              <a:gd name="T19" fmla="*/ 156619 h 285390"/>
              <a:gd name="T20" fmla="*/ 201471 w 285390"/>
              <a:gd name="T21" fmla="*/ 182662 h 285390"/>
              <a:gd name="T22" fmla="*/ 147938 w 285390"/>
              <a:gd name="T23" fmla="*/ 133108 h 285390"/>
              <a:gd name="T24" fmla="*/ 108303 w 285390"/>
              <a:gd name="T25" fmla="*/ 95349 h 285390"/>
              <a:gd name="T26" fmla="*/ 39697 w 285390"/>
              <a:gd name="T27" fmla="*/ 86158 h 285390"/>
              <a:gd name="T28" fmla="*/ 35101 w 285390"/>
              <a:gd name="T29" fmla="*/ 91137 h 285390"/>
              <a:gd name="T30" fmla="*/ 251710 w 285390"/>
              <a:gd name="T31" fmla="*/ 61651 h 285390"/>
              <a:gd name="T32" fmla="*/ 246732 w 285390"/>
              <a:gd name="T33" fmla="*/ 57438 h 285390"/>
              <a:gd name="T34" fmla="*/ 177568 w 285390"/>
              <a:gd name="T35" fmla="*/ 66630 h 285390"/>
              <a:gd name="T36" fmla="*/ 73213 w 285390"/>
              <a:gd name="T37" fmla="*/ 49461 h 285390"/>
              <a:gd name="T38" fmla="*/ 92331 w 285390"/>
              <a:gd name="T39" fmla="*/ 69508 h 285390"/>
              <a:gd name="T40" fmla="*/ 73213 w 285390"/>
              <a:gd name="T41" fmla="*/ 66227 h 285390"/>
              <a:gd name="T42" fmla="*/ 93775 w 285390"/>
              <a:gd name="T43" fmla="*/ 106323 h 285390"/>
              <a:gd name="T44" fmla="*/ 73213 w 285390"/>
              <a:gd name="T45" fmla="*/ 133660 h 285390"/>
              <a:gd name="T46" fmla="*/ 54094 w 285390"/>
              <a:gd name="T47" fmla="*/ 113613 h 285390"/>
              <a:gd name="T48" fmla="*/ 73213 w 285390"/>
              <a:gd name="T49" fmla="*/ 116893 h 285390"/>
              <a:gd name="T50" fmla="*/ 52651 w 285390"/>
              <a:gd name="T51" fmla="*/ 76799 h 285390"/>
              <a:gd name="T52" fmla="*/ 73213 w 285390"/>
              <a:gd name="T53" fmla="*/ 49461 h 285390"/>
              <a:gd name="T54" fmla="*/ 73789 w 285390"/>
              <a:gd name="T55" fmla="*/ 145045 h 285390"/>
              <a:gd name="T56" fmla="*/ 212024 w 285390"/>
              <a:gd name="T57" fmla="*/ 19146 h 285390"/>
              <a:gd name="T58" fmla="*/ 231143 w 285390"/>
              <a:gd name="T59" fmla="*/ 39383 h 285390"/>
              <a:gd name="T60" fmla="*/ 212024 w 285390"/>
              <a:gd name="T61" fmla="*/ 36130 h 285390"/>
              <a:gd name="T62" fmla="*/ 232586 w 285390"/>
              <a:gd name="T63" fmla="*/ 75882 h 285390"/>
              <a:gd name="T64" fmla="*/ 212024 w 285390"/>
              <a:gd name="T65" fmla="*/ 103349 h 285390"/>
              <a:gd name="T66" fmla="*/ 192546 w 285390"/>
              <a:gd name="T67" fmla="*/ 82749 h 285390"/>
              <a:gd name="T68" fmla="*/ 212024 w 285390"/>
              <a:gd name="T69" fmla="*/ 86364 h 285390"/>
              <a:gd name="T70" fmla="*/ 191463 w 285390"/>
              <a:gd name="T71" fmla="*/ 46613 h 285390"/>
              <a:gd name="T72" fmla="*/ 212024 w 285390"/>
              <a:gd name="T73" fmla="*/ 19146 h 285390"/>
              <a:gd name="T74" fmla="*/ 213044 w 285390"/>
              <a:gd name="T75" fmla="*/ 116108 h 285390"/>
              <a:gd name="T76" fmla="*/ 213044 w 285390"/>
              <a:gd name="T77" fmla="*/ 0 h 285390"/>
              <a:gd name="T78" fmla="*/ 217386 w 285390"/>
              <a:gd name="T79" fmla="*/ 178683 h 285390"/>
              <a:gd name="T80" fmla="*/ 286832 w 285390"/>
              <a:gd name="T81" fmla="*/ 152279 h 285390"/>
              <a:gd name="T82" fmla="*/ 217386 w 285390"/>
              <a:gd name="T83" fmla="*/ 261513 h 285390"/>
              <a:gd name="T84" fmla="*/ 282493 w 285390"/>
              <a:gd name="T85" fmla="*/ 278152 h 285390"/>
              <a:gd name="T86" fmla="*/ 4338 w 285390"/>
              <a:gd name="T87" fmla="*/ 286832 h 285390"/>
              <a:gd name="T88" fmla="*/ 17722 w 285390"/>
              <a:gd name="T89" fmla="*/ 278152 h 285390"/>
              <a:gd name="T90" fmla="*/ 69446 w 285390"/>
              <a:gd name="T91" fmla="*/ 220279 h 285390"/>
              <a:gd name="T92" fmla="*/ 4338 w 285390"/>
              <a:gd name="T93" fmla="*/ 153725 h 285390"/>
              <a:gd name="T94" fmla="*/ 69446 w 285390"/>
              <a:gd name="T95" fmla="*/ 153363 h 285390"/>
              <a:gd name="T96" fmla="*/ 136002 w 285390"/>
              <a:gd name="T97" fmla="*/ 91511 h 285390"/>
              <a:gd name="T98" fmla="*/ 132023 w 285390"/>
              <a:gd name="T99" fmla="*/ 171088 h 285390"/>
              <a:gd name="T100" fmla="*/ 85362 w 285390"/>
              <a:gd name="T101" fmla="*/ 237641 h 285390"/>
              <a:gd name="T102" fmla="*/ 105619 w 285390"/>
              <a:gd name="T103" fmla="*/ 246322 h 285390"/>
              <a:gd name="T104" fmla="*/ 208705 w 285390"/>
              <a:gd name="T105" fmla="*/ 257174 h 285390"/>
              <a:gd name="T106" fmla="*/ 139257 w 285390"/>
              <a:gd name="T107" fmla="*/ 129129 h 285390"/>
              <a:gd name="T108" fmla="*/ 208705 w 285390"/>
              <a:gd name="T109" fmla="*/ 155534 h 285390"/>
              <a:gd name="T110" fmla="*/ 213044 w 285390"/>
              <a:gd name="T111" fmla="*/ 0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237525" y="259479"/>
                </a:moveTo>
                <a:cubicBezTo>
                  <a:pt x="227449" y="259479"/>
                  <a:pt x="218811" y="267036"/>
                  <a:pt x="216652" y="276753"/>
                </a:cubicBezTo>
                <a:lnTo>
                  <a:pt x="259119" y="276753"/>
                </a:lnTo>
                <a:cubicBezTo>
                  <a:pt x="256959" y="267036"/>
                  <a:pt x="248322" y="259479"/>
                  <a:pt x="237525" y="259479"/>
                </a:cubicBezTo>
                <a:close/>
                <a:moveTo>
                  <a:pt x="47505" y="259479"/>
                </a:moveTo>
                <a:cubicBezTo>
                  <a:pt x="37068" y="259479"/>
                  <a:pt x="28071" y="267036"/>
                  <a:pt x="26271" y="276753"/>
                </a:cubicBezTo>
                <a:lnTo>
                  <a:pt x="68738" y="276753"/>
                </a:lnTo>
                <a:cubicBezTo>
                  <a:pt x="66579" y="267036"/>
                  <a:pt x="57942" y="259479"/>
                  <a:pt x="47505" y="259479"/>
                </a:cubicBezTo>
                <a:close/>
                <a:moveTo>
                  <a:pt x="105087" y="253720"/>
                </a:moveTo>
                <a:cubicBezTo>
                  <a:pt x="91411" y="253720"/>
                  <a:pt x="80254" y="263797"/>
                  <a:pt x="78095" y="276753"/>
                </a:cubicBezTo>
                <a:lnTo>
                  <a:pt x="132079" y="276753"/>
                </a:lnTo>
                <a:cubicBezTo>
                  <a:pt x="129919" y="263797"/>
                  <a:pt x="118763" y="253720"/>
                  <a:pt x="105087" y="253720"/>
                </a:cubicBezTo>
                <a:close/>
                <a:moveTo>
                  <a:pt x="174185" y="247962"/>
                </a:moveTo>
                <a:cubicBezTo>
                  <a:pt x="157631" y="247962"/>
                  <a:pt x="143595" y="260918"/>
                  <a:pt x="141436" y="276753"/>
                </a:cubicBezTo>
                <a:lnTo>
                  <a:pt x="207295" y="276753"/>
                </a:lnTo>
                <a:cubicBezTo>
                  <a:pt x="205136" y="260918"/>
                  <a:pt x="191100" y="247962"/>
                  <a:pt x="174185" y="247962"/>
                </a:cubicBezTo>
                <a:close/>
                <a:moveTo>
                  <a:pt x="131359" y="178864"/>
                </a:moveTo>
                <a:cubicBezTo>
                  <a:pt x="102927" y="178864"/>
                  <a:pt x="80254" y="200457"/>
                  <a:pt x="77735" y="227808"/>
                </a:cubicBezTo>
                <a:lnTo>
                  <a:pt x="84933" y="227808"/>
                </a:lnTo>
                <a:cubicBezTo>
                  <a:pt x="113005" y="227808"/>
                  <a:pt x="136037" y="206215"/>
                  <a:pt x="138197" y="178864"/>
                </a:cubicBezTo>
                <a:lnTo>
                  <a:pt x="131359" y="178864"/>
                </a:lnTo>
                <a:close/>
                <a:moveTo>
                  <a:pt x="8637" y="161589"/>
                </a:moveTo>
                <a:cubicBezTo>
                  <a:pt x="10796" y="188941"/>
                  <a:pt x="33829" y="210534"/>
                  <a:pt x="61900" y="210534"/>
                </a:cubicBezTo>
                <a:lnTo>
                  <a:pt x="69098" y="210534"/>
                </a:lnTo>
                <a:cubicBezTo>
                  <a:pt x="66579" y="183183"/>
                  <a:pt x="43546" y="161589"/>
                  <a:pt x="15835" y="161589"/>
                </a:cubicBezTo>
                <a:lnTo>
                  <a:pt x="8637" y="161589"/>
                </a:lnTo>
                <a:close/>
                <a:moveTo>
                  <a:pt x="269555" y="155831"/>
                </a:moveTo>
                <a:cubicBezTo>
                  <a:pt x="241484" y="155831"/>
                  <a:pt x="218451" y="177424"/>
                  <a:pt x="216292" y="204776"/>
                </a:cubicBezTo>
                <a:lnTo>
                  <a:pt x="223490" y="204776"/>
                </a:lnTo>
                <a:cubicBezTo>
                  <a:pt x="251201" y="204776"/>
                  <a:pt x="274234" y="183183"/>
                  <a:pt x="276753" y="155831"/>
                </a:cubicBezTo>
                <a:lnTo>
                  <a:pt x="269555" y="155831"/>
                </a:lnTo>
                <a:close/>
                <a:moveTo>
                  <a:pt x="147194" y="132439"/>
                </a:moveTo>
                <a:cubicBezTo>
                  <a:pt x="149353" y="160150"/>
                  <a:pt x="172386" y="181743"/>
                  <a:pt x="200457" y="181743"/>
                </a:cubicBezTo>
                <a:lnTo>
                  <a:pt x="207295" y="181743"/>
                </a:lnTo>
                <a:cubicBezTo>
                  <a:pt x="205136" y="154392"/>
                  <a:pt x="182103" y="132439"/>
                  <a:pt x="154032" y="132439"/>
                </a:cubicBezTo>
                <a:lnTo>
                  <a:pt x="147194" y="132439"/>
                </a:lnTo>
                <a:close/>
                <a:moveTo>
                  <a:pt x="107759" y="85725"/>
                </a:moveTo>
                <a:cubicBezTo>
                  <a:pt x="110426" y="85725"/>
                  <a:pt x="112331" y="88011"/>
                  <a:pt x="112331" y="90678"/>
                </a:cubicBezTo>
                <a:cubicBezTo>
                  <a:pt x="112331" y="92964"/>
                  <a:pt x="110426" y="94869"/>
                  <a:pt x="107759" y="94869"/>
                </a:cubicBezTo>
                <a:cubicBezTo>
                  <a:pt x="105473" y="94869"/>
                  <a:pt x="103187" y="92964"/>
                  <a:pt x="103187" y="90678"/>
                </a:cubicBezTo>
                <a:cubicBezTo>
                  <a:pt x="103187" y="88011"/>
                  <a:pt x="105473" y="85725"/>
                  <a:pt x="107759" y="85725"/>
                </a:cubicBezTo>
                <a:close/>
                <a:moveTo>
                  <a:pt x="39497" y="85725"/>
                </a:moveTo>
                <a:cubicBezTo>
                  <a:pt x="41783" y="85725"/>
                  <a:pt x="44069" y="88011"/>
                  <a:pt x="44069" y="90678"/>
                </a:cubicBezTo>
                <a:cubicBezTo>
                  <a:pt x="44069" y="92964"/>
                  <a:pt x="41783" y="94869"/>
                  <a:pt x="39497" y="94869"/>
                </a:cubicBezTo>
                <a:cubicBezTo>
                  <a:pt x="36830" y="94869"/>
                  <a:pt x="34925" y="92964"/>
                  <a:pt x="34925" y="90678"/>
                </a:cubicBezTo>
                <a:cubicBezTo>
                  <a:pt x="34925" y="88011"/>
                  <a:pt x="36830" y="85725"/>
                  <a:pt x="39497" y="85725"/>
                </a:cubicBezTo>
                <a:close/>
                <a:moveTo>
                  <a:pt x="245491" y="57150"/>
                </a:moveTo>
                <a:cubicBezTo>
                  <a:pt x="248539" y="57150"/>
                  <a:pt x="250444" y="59055"/>
                  <a:pt x="250444" y="61341"/>
                </a:cubicBezTo>
                <a:cubicBezTo>
                  <a:pt x="250444" y="64008"/>
                  <a:pt x="248539" y="66294"/>
                  <a:pt x="245491" y="66294"/>
                </a:cubicBezTo>
                <a:cubicBezTo>
                  <a:pt x="243205" y="66294"/>
                  <a:pt x="241300" y="64008"/>
                  <a:pt x="241300" y="61341"/>
                </a:cubicBezTo>
                <a:cubicBezTo>
                  <a:pt x="241300" y="59055"/>
                  <a:pt x="243205" y="57150"/>
                  <a:pt x="245491" y="57150"/>
                </a:cubicBezTo>
                <a:close/>
                <a:moveTo>
                  <a:pt x="176675" y="57150"/>
                </a:moveTo>
                <a:cubicBezTo>
                  <a:pt x="178991" y="57150"/>
                  <a:pt x="180644" y="59055"/>
                  <a:pt x="180644" y="61341"/>
                </a:cubicBezTo>
                <a:cubicBezTo>
                  <a:pt x="180644" y="64008"/>
                  <a:pt x="178991" y="66294"/>
                  <a:pt x="176675" y="66294"/>
                </a:cubicBezTo>
                <a:cubicBezTo>
                  <a:pt x="174691" y="66294"/>
                  <a:pt x="173037" y="64008"/>
                  <a:pt x="173037" y="61341"/>
                </a:cubicBezTo>
                <a:cubicBezTo>
                  <a:pt x="173037" y="59055"/>
                  <a:pt x="174691" y="57150"/>
                  <a:pt x="176675" y="57150"/>
                </a:cubicBezTo>
                <a:close/>
                <a:moveTo>
                  <a:pt x="72845" y="49213"/>
                </a:moveTo>
                <a:cubicBezTo>
                  <a:pt x="75357" y="49213"/>
                  <a:pt x="77152" y="51026"/>
                  <a:pt x="77152" y="53202"/>
                </a:cubicBezTo>
                <a:lnTo>
                  <a:pt x="77152" y="57554"/>
                </a:lnTo>
                <a:cubicBezTo>
                  <a:pt x="83971" y="59005"/>
                  <a:pt x="89355" y="63357"/>
                  <a:pt x="91867" y="69159"/>
                </a:cubicBezTo>
                <a:cubicBezTo>
                  <a:pt x="92944" y="71698"/>
                  <a:pt x="91867" y="74236"/>
                  <a:pt x="89355" y="74962"/>
                </a:cubicBezTo>
                <a:cubicBezTo>
                  <a:pt x="87560" y="76050"/>
                  <a:pt x="84689" y="74962"/>
                  <a:pt x="83971" y="72786"/>
                </a:cubicBezTo>
                <a:cubicBezTo>
                  <a:pt x="82177" y="68434"/>
                  <a:pt x="77870" y="65895"/>
                  <a:pt x="72845" y="65895"/>
                </a:cubicBezTo>
                <a:cubicBezTo>
                  <a:pt x="66384" y="65895"/>
                  <a:pt x="61001" y="70610"/>
                  <a:pt x="61001" y="76412"/>
                </a:cubicBezTo>
                <a:cubicBezTo>
                  <a:pt x="61001" y="83303"/>
                  <a:pt x="65308" y="86567"/>
                  <a:pt x="72845" y="86567"/>
                </a:cubicBezTo>
                <a:cubicBezTo>
                  <a:pt x="87919" y="86567"/>
                  <a:pt x="93303" y="96722"/>
                  <a:pt x="93303" y="105788"/>
                </a:cubicBezTo>
                <a:cubicBezTo>
                  <a:pt x="93303" y="115217"/>
                  <a:pt x="86483" y="122833"/>
                  <a:pt x="77152" y="124646"/>
                </a:cubicBezTo>
                <a:lnTo>
                  <a:pt x="77152" y="128998"/>
                </a:lnTo>
                <a:cubicBezTo>
                  <a:pt x="77152" y="131174"/>
                  <a:pt x="75357" y="132988"/>
                  <a:pt x="72845" y="132988"/>
                </a:cubicBezTo>
                <a:cubicBezTo>
                  <a:pt x="70332" y="132988"/>
                  <a:pt x="68538" y="131174"/>
                  <a:pt x="68538" y="128998"/>
                </a:cubicBezTo>
                <a:lnTo>
                  <a:pt x="68538" y="124646"/>
                </a:lnTo>
                <a:cubicBezTo>
                  <a:pt x="62077" y="123196"/>
                  <a:pt x="56335" y="119206"/>
                  <a:pt x="53822" y="113041"/>
                </a:cubicBezTo>
                <a:cubicBezTo>
                  <a:pt x="52746" y="110503"/>
                  <a:pt x="53822" y="108327"/>
                  <a:pt x="56335" y="107239"/>
                </a:cubicBezTo>
                <a:cubicBezTo>
                  <a:pt x="58488" y="106151"/>
                  <a:pt x="61001" y="107239"/>
                  <a:pt x="61718" y="109415"/>
                </a:cubicBezTo>
                <a:cubicBezTo>
                  <a:pt x="63513" y="113404"/>
                  <a:pt x="68179" y="116305"/>
                  <a:pt x="72845" y="116305"/>
                </a:cubicBezTo>
                <a:cubicBezTo>
                  <a:pt x="79305" y="116305"/>
                  <a:pt x="84689" y="111591"/>
                  <a:pt x="84689" y="105788"/>
                </a:cubicBezTo>
                <a:cubicBezTo>
                  <a:pt x="84689" y="98897"/>
                  <a:pt x="80741" y="95271"/>
                  <a:pt x="72845" y="95271"/>
                </a:cubicBezTo>
                <a:cubicBezTo>
                  <a:pt x="57770" y="95271"/>
                  <a:pt x="52387" y="85842"/>
                  <a:pt x="52387" y="76412"/>
                </a:cubicBezTo>
                <a:cubicBezTo>
                  <a:pt x="52387" y="66983"/>
                  <a:pt x="59206" y="59367"/>
                  <a:pt x="68538" y="57554"/>
                </a:cubicBezTo>
                <a:lnTo>
                  <a:pt x="68538" y="53202"/>
                </a:lnTo>
                <a:cubicBezTo>
                  <a:pt x="68538" y="51026"/>
                  <a:pt x="70332" y="49213"/>
                  <a:pt x="72845" y="49213"/>
                </a:cubicBezTo>
                <a:close/>
                <a:moveTo>
                  <a:pt x="73417" y="37428"/>
                </a:moveTo>
                <a:cubicBezTo>
                  <a:pt x="44266" y="37428"/>
                  <a:pt x="20153" y="61181"/>
                  <a:pt x="20153" y="91051"/>
                </a:cubicBezTo>
                <a:cubicBezTo>
                  <a:pt x="20153" y="120202"/>
                  <a:pt x="44266" y="144315"/>
                  <a:pt x="73417" y="144315"/>
                </a:cubicBezTo>
                <a:cubicBezTo>
                  <a:pt x="102927" y="144315"/>
                  <a:pt x="126680" y="120202"/>
                  <a:pt x="126680" y="91051"/>
                </a:cubicBezTo>
                <a:cubicBezTo>
                  <a:pt x="126680" y="61181"/>
                  <a:pt x="102927" y="37428"/>
                  <a:pt x="73417" y="37428"/>
                </a:cubicBezTo>
                <a:close/>
                <a:moveTo>
                  <a:pt x="210958" y="19050"/>
                </a:moveTo>
                <a:cubicBezTo>
                  <a:pt x="213112" y="19050"/>
                  <a:pt x="215265" y="21207"/>
                  <a:pt x="215265" y="23365"/>
                </a:cubicBezTo>
                <a:lnTo>
                  <a:pt x="215265" y="27679"/>
                </a:lnTo>
                <a:cubicBezTo>
                  <a:pt x="221726" y="29118"/>
                  <a:pt x="227468" y="33073"/>
                  <a:pt x="229981" y="39185"/>
                </a:cubicBezTo>
                <a:cubicBezTo>
                  <a:pt x="230699" y="41343"/>
                  <a:pt x="229622" y="43860"/>
                  <a:pt x="227468" y="44938"/>
                </a:cubicBezTo>
                <a:cubicBezTo>
                  <a:pt x="225315" y="46017"/>
                  <a:pt x="222802" y="44938"/>
                  <a:pt x="221726" y="42781"/>
                </a:cubicBezTo>
                <a:cubicBezTo>
                  <a:pt x="220290" y="38826"/>
                  <a:pt x="215624" y="35949"/>
                  <a:pt x="210958" y="35949"/>
                </a:cubicBezTo>
                <a:cubicBezTo>
                  <a:pt x="204498" y="35949"/>
                  <a:pt x="198755" y="40624"/>
                  <a:pt x="198755" y="46377"/>
                </a:cubicBezTo>
                <a:cubicBezTo>
                  <a:pt x="198755" y="53208"/>
                  <a:pt x="203062" y="56804"/>
                  <a:pt x="210958" y="56804"/>
                </a:cubicBezTo>
                <a:cubicBezTo>
                  <a:pt x="225674" y="56804"/>
                  <a:pt x="231416" y="66512"/>
                  <a:pt x="231416" y="75501"/>
                </a:cubicBezTo>
                <a:cubicBezTo>
                  <a:pt x="231416" y="84850"/>
                  <a:pt x="224238" y="92401"/>
                  <a:pt x="215265" y="94199"/>
                </a:cubicBezTo>
                <a:lnTo>
                  <a:pt x="215265" y="98514"/>
                </a:lnTo>
                <a:cubicBezTo>
                  <a:pt x="215265" y="100671"/>
                  <a:pt x="213112" y="102829"/>
                  <a:pt x="210958" y="102829"/>
                </a:cubicBezTo>
                <a:cubicBezTo>
                  <a:pt x="208446" y="102829"/>
                  <a:pt x="206651" y="100671"/>
                  <a:pt x="206651" y="98514"/>
                </a:cubicBezTo>
                <a:lnTo>
                  <a:pt x="206651" y="93839"/>
                </a:lnTo>
                <a:cubicBezTo>
                  <a:pt x="199832" y="92761"/>
                  <a:pt x="194089" y="88446"/>
                  <a:pt x="191577" y="82333"/>
                </a:cubicBezTo>
                <a:cubicBezTo>
                  <a:pt x="190859" y="80176"/>
                  <a:pt x="191936" y="77659"/>
                  <a:pt x="194089" y="76940"/>
                </a:cubicBezTo>
                <a:cubicBezTo>
                  <a:pt x="196243" y="75861"/>
                  <a:pt x="198755" y="76940"/>
                  <a:pt x="199832" y="79097"/>
                </a:cubicBezTo>
                <a:cubicBezTo>
                  <a:pt x="201268" y="83052"/>
                  <a:pt x="205934" y="85929"/>
                  <a:pt x="210958" y="85929"/>
                </a:cubicBezTo>
                <a:cubicBezTo>
                  <a:pt x="217419" y="85929"/>
                  <a:pt x="222802" y="81254"/>
                  <a:pt x="222802" y="75501"/>
                </a:cubicBezTo>
                <a:cubicBezTo>
                  <a:pt x="222802" y="68670"/>
                  <a:pt x="218854" y="65434"/>
                  <a:pt x="210958" y="65434"/>
                </a:cubicBezTo>
                <a:cubicBezTo>
                  <a:pt x="195884" y="65434"/>
                  <a:pt x="190500" y="55366"/>
                  <a:pt x="190500" y="46377"/>
                </a:cubicBezTo>
                <a:cubicBezTo>
                  <a:pt x="190500" y="37388"/>
                  <a:pt x="197320" y="29477"/>
                  <a:pt x="206651" y="27679"/>
                </a:cubicBezTo>
                <a:lnTo>
                  <a:pt x="206651" y="23365"/>
                </a:lnTo>
                <a:cubicBezTo>
                  <a:pt x="206651" y="21207"/>
                  <a:pt x="208446" y="19050"/>
                  <a:pt x="210958" y="19050"/>
                </a:cubicBezTo>
                <a:close/>
                <a:moveTo>
                  <a:pt x="211973" y="8637"/>
                </a:moveTo>
                <a:cubicBezTo>
                  <a:pt x="182463" y="8637"/>
                  <a:pt x="158350" y="32750"/>
                  <a:pt x="158350" y="61900"/>
                </a:cubicBezTo>
                <a:cubicBezTo>
                  <a:pt x="158350" y="91411"/>
                  <a:pt x="182463" y="115524"/>
                  <a:pt x="211973" y="115524"/>
                </a:cubicBezTo>
                <a:cubicBezTo>
                  <a:pt x="241124" y="115524"/>
                  <a:pt x="265237" y="91411"/>
                  <a:pt x="265237" y="61900"/>
                </a:cubicBezTo>
                <a:cubicBezTo>
                  <a:pt x="265237" y="32750"/>
                  <a:pt x="241124" y="8637"/>
                  <a:pt x="211973" y="8637"/>
                </a:cubicBezTo>
                <a:close/>
                <a:moveTo>
                  <a:pt x="211973" y="0"/>
                </a:moveTo>
                <a:cubicBezTo>
                  <a:pt x="245803" y="0"/>
                  <a:pt x="273874" y="28071"/>
                  <a:pt x="273874" y="61900"/>
                </a:cubicBezTo>
                <a:cubicBezTo>
                  <a:pt x="273874" y="94650"/>
                  <a:pt x="248322" y="121642"/>
                  <a:pt x="216292" y="123801"/>
                </a:cubicBezTo>
                <a:lnTo>
                  <a:pt x="216292" y="177784"/>
                </a:lnTo>
                <a:cubicBezTo>
                  <a:pt x="226729" y="159430"/>
                  <a:pt x="246882" y="147194"/>
                  <a:pt x="269555" y="147194"/>
                </a:cubicBezTo>
                <a:lnTo>
                  <a:pt x="281072" y="147194"/>
                </a:lnTo>
                <a:cubicBezTo>
                  <a:pt x="283231" y="147194"/>
                  <a:pt x="285390" y="148993"/>
                  <a:pt x="285390" y="151513"/>
                </a:cubicBezTo>
                <a:cubicBezTo>
                  <a:pt x="285390" y="185702"/>
                  <a:pt x="257679" y="213413"/>
                  <a:pt x="223490" y="213413"/>
                </a:cubicBezTo>
                <a:lnTo>
                  <a:pt x="216292" y="213413"/>
                </a:lnTo>
                <a:lnTo>
                  <a:pt x="216292" y="260198"/>
                </a:lnTo>
                <a:cubicBezTo>
                  <a:pt x="221690" y="254440"/>
                  <a:pt x="229248" y="250841"/>
                  <a:pt x="237525" y="250841"/>
                </a:cubicBezTo>
                <a:cubicBezTo>
                  <a:pt x="253001" y="250841"/>
                  <a:pt x="265597" y="261998"/>
                  <a:pt x="267756" y="276753"/>
                </a:cubicBezTo>
                <a:lnTo>
                  <a:pt x="281072" y="276753"/>
                </a:lnTo>
                <a:cubicBezTo>
                  <a:pt x="283231" y="276753"/>
                  <a:pt x="285390" y="278912"/>
                  <a:pt x="285390" y="281072"/>
                </a:cubicBezTo>
                <a:cubicBezTo>
                  <a:pt x="285390" y="283591"/>
                  <a:pt x="283231" y="285390"/>
                  <a:pt x="281072" y="285390"/>
                </a:cubicBezTo>
                <a:lnTo>
                  <a:pt x="4318" y="285390"/>
                </a:lnTo>
                <a:cubicBezTo>
                  <a:pt x="1799" y="285390"/>
                  <a:pt x="0" y="283591"/>
                  <a:pt x="0" y="281072"/>
                </a:cubicBezTo>
                <a:cubicBezTo>
                  <a:pt x="0" y="278912"/>
                  <a:pt x="1799" y="276753"/>
                  <a:pt x="4318" y="276753"/>
                </a:cubicBezTo>
                <a:lnTo>
                  <a:pt x="17634" y="276753"/>
                </a:lnTo>
                <a:cubicBezTo>
                  <a:pt x="19794" y="261998"/>
                  <a:pt x="32390" y="250841"/>
                  <a:pt x="47505" y="250841"/>
                </a:cubicBezTo>
                <a:cubicBezTo>
                  <a:pt x="55782" y="250841"/>
                  <a:pt x="63340" y="254440"/>
                  <a:pt x="69098" y="260198"/>
                </a:cubicBezTo>
                <a:lnTo>
                  <a:pt x="69098" y="219171"/>
                </a:lnTo>
                <a:lnTo>
                  <a:pt x="61900" y="219171"/>
                </a:lnTo>
                <a:cubicBezTo>
                  <a:pt x="27711" y="219171"/>
                  <a:pt x="0" y="191460"/>
                  <a:pt x="0" y="156911"/>
                </a:cubicBezTo>
                <a:cubicBezTo>
                  <a:pt x="0" y="154752"/>
                  <a:pt x="1799" y="152952"/>
                  <a:pt x="4318" y="152952"/>
                </a:cubicBezTo>
                <a:lnTo>
                  <a:pt x="15835" y="152952"/>
                </a:lnTo>
                <a:cubicBezTo>
                  <a:pt x="38148" y="152952"/>
                  <a:pt x="58301" y="165188"/>
                  <a:pt x="69098" y="183183"/>
                </a:cubicBezTo>
                <a:lnTo>
                  <a:pt x="69098" y="152592"/>
                </a:lnTo>
                <a:cubicBezTo>
                  <a:pt x="37068" y="150433"/>
                  <a:pt x="11516" y="123441"/>
                  <a:pt x="11516" y="91051"/>
                </a:cubicBezTo>
                <a:cubicBezTo>
                  <a:pt x="11516" y="56862"/>
                  <a:pt x="39227" y="28791"/>
                  <a:pt x="73417" y="28791"/>
                </a:cubicBezTo>
                <a:cubicBezTo>
                  <a:pt x="107606" y="28791"/>
                  <a:pt x="135318" y="56862"/>
                  <a:pt x="135318" y="91051"/>
                </a:cubicBezTo>
                <a:cubicBezTo>
                  <a:pt x="135318" y="123441"/>
                  <a:pt x="110126" y="150433"/>
                  <a:pt x="77735" y="152592"/>
                </a:cubicBezTo>
                <a:lnTo>
                  <a:pt x="77735" y="200457"/>
                </a:lnTo>
                <a:cubicBezTo>
                  <a:pt x="88532" y="182463"/>
                  <a:pt x="108326" y="170227"/>
                  <a:pt x="131359" y="170227"/>
                </a:cubicBezTo>
                <a:lnTo>
                  <a:pt x="142515" y="170227"/>
                </a:lnTo>
                <a:cubicBezTo>
                  <a:pt x="145035" y="170227"/>
                  <a:pt x="146834" y="172026"/>
                  <a:pt x="146834" y="174545"/>
                </a:cubicBezTo>
                <a:cubicBezTo>
                  <a:pt x="146834" y="208734"/>
                  <a:pt x="119123" y="236446"/>
                  <a:pt x="84933" y="236446"/>
                </a:cubicBezTo>
                <a:lnTo>
                  <a:pt x="77735" y="236446"/>
                </a:lnTo>
                <a:lnTo>
                  <a:pt x="77735" y="257679"/>
                </a:lnTo>
                <a:cubicBezTo>
                  <a:pt x="84573" y="250121"/>
                  <a:pt x="94290" y="245083"/>
                  <a:pt x="105087" y="245083"/>
                </a:cubicBezTo>
                <a:cubicBezTo>
                  <a:pt x="118763" y="245083"/>
                  <a:pt x="130279" y="252641"/>
                  <a:pt x="136397" y="263797"/>
                </a:cubicBezTo>
                <a:cubicBezTo>
                  <a:pt x="143235" y="249402"/>
                  <a:pt x="157631" y="239325"/>
                  <a:pt x="174185" y="239325"/>
                </a:cubicBezTo>
                <a:cubicBezTo>
                  <a:pt x="187861" y="239325"/>
                  <a:pt x="199737" y="245803"/>
                  <a:pt x="207655" y="255880"/>
                </a:cubicBezTo>
                <a:lnTo>
                  <a:pt x="207655" y="190380"/>
                </a:lnTo>
                <a:lnTo>
                  <a:pt x="200457" y="190380"/>
                </a:lnTo>
                <a:cubicBezTo>
                  <a:pt x="165908" y="190380"/>
                  <a:pt x="138557" y="162669"/>
                  <a:pt x="138557" y="128480"/>
                </a:cubicBezTo>
                <a:cubicBezTo>
                  <a:pt x="138557" y="125960"/>
                  <a:pt x="140356" y="124161"/>
                  <a:pt x="142515" y="124161"/>
                </a:cubicBezTo>
                <a:lnTo>
                  <a:pt x="154032" y="124161"/>
                </a:lnTo>
                <a:cubicBezTo>
                  <a:pt x="176705" y="124161"/>
                  <a:pt x="196858" y="136397"/>
                  <a:pt x="207655" y="154752"/>
                </a:cubicBezTo>
                <a:lnTo>
                  <a:pt x="207655" y="123801"/>
                </a:lnTo>
                <a:cubicBezTo>
                  <a:pt x="175265" y="121642"/>
                  <a:pt x="149713" y="94650"/>
                  <a:pt x="149713" y="61900"/>
                </a:cubicBezTo>
                <a:cubicBezTo>
                  <a:pt x="149713" y="28071"/>
                  <a:pt x="177784" y="0"/>
                  <a:pt x="21197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3" name="Freeform 991">
            <a:extLst>
              <a:ext uri="{FF2B5EF4-FFF2-40B4-BE49-F238E27FC236}">
                <a16:creationId xmlns:a16="http://schemas.microsoft.com/office/drawing/2014/main" id="{7A0A6E6E-31BD-3344-A7FD-9C357A7CE1AA}"/>
              </a:ext>
            </a:extLst>
          </p:cNvPr>
          <p:cNvSpPr>
            <a:spLocks noChangeAspect="1" noChangeArrowheads="1"/>
          </p:cNvSpPr>
          <p:nvPr/>
        </p:nvSpPr>
        <p:spPr bwMode="auto">
          <a:xfrm>
            <a:off x="7880229" y="9046375"/>
            <a:ext cx="634533" cy="634533"/>
          </a:xfrm>
          <a:custGeom>
            <a:avLst/>
            <a:gdLst>
              <a:gd name="T0" fmla="*/ 160765 w 285390"/>
              <a:gd name="T1" fmla="*/ 220183 h 285390"/>
              <a:gd name="T2" fmla="*/ 151574 w 285390"/>
              <a:gd name="T3" fmla="*/ 205455 h 285390"/>
              <a:gd name="T4" fmla="*/ 135236 w 285390"/>
              <a:gd name="T5" fmla="*/ 205455 h 285390"/>
              <a:gd name="T6" fmla="*/ 126046 w 285390"/>
              <a:gd name="T7" fmla="*/ 220183 h 285390"/>
              <a:gd name="T8" fmla="*/ 143237 w 285390"/>
              <a:gd name="T9" fmla="*/ 187392 h 285390"/>
              <a:gd name="T10" fmla="*/ 182106 w 285390"/>
              <a:gd name="T11" fmla="*/ 212024 h 285390"/>
              <a:gd name="T12" fmla="*/ 191103 w 285390"/>
              <a:gd name="T13" fmla="*/ 212024 h 285390"/>
              <a:gd name="T14" fmla="*/ 143237 w 285390"/>
              <a:gd name="T15" fmla="*/ 178699 h 285390"/>
              <a:gd name="T16" fmla="*/ 184889 w 285390"/>
              <a:gd name="T17" fmla="*/ 148001 h 285390"/>
              <a:gd name="T18" fmla="*/ 103341 w 285390"/>
              <a:gd name="T19" fmla="*/ 138811 h 285390"/>
              <a:gd name="T20" fmla="*/ 98922 w 285390"/>
              <a:gd name="T21" fmla="*/ 143406 h 285390"/>
              <a:gd name="T22" fmla="*/ 168155 w 285390"/>
              <a:gd name="T23" fmla="*/ 142617 h 285390"/>
              <a:gd name="T24" fmla="*/ 184283 w 285390"/>
              <a:gd name="T25" fmla="*/ 123638 h 285390"/>
              <a:gd name="T26" fmla="*/ 102730 w 285390"/>
              <a:gd name="T27" fmla="*/ 161597 h 285390"/>
              <a:gd name="T28" fmla="*/ 184283 w 285390"/>
              <a:gd name="T29" fmla="*/ 114878 h 285390"/>
              <a:gd name="T30" fmla="*/ 159553 w 285390"/>
              <a:gd name="T31" fmla="*/ 142617 h 285390"/>
              <a:gd name="T32" fmla="*/ 127281 w 285390"/>
              <a:gd name="T33" fmla="*/ 142617 h 285390"/>
              <a:gd name="T34" fmla="*/ 102730 w 285390"/>
              <a:gd name="T35" fmla="*/ 114878 h 285390"/>
              <a:gd name="T36" fmla="*/ 31830 w 285390"/>
              <a:gd name="T37" fmla="*/ 278151 h 285390"/>
              <a:gd name="T38" fmla="*/ 80299 w 285390"/>
              <a:gd name="T39" fmla="*/ 254999 h 285390"/>
              <a:gd name="T40" fmla="*/ 219556 w 285390"/>
              <a:gd name="T41" fmla="*/ 278151 h 285390"/>
              <a:gd name="T42" fmla="*/ 175066 w 285390"/>
              <a:gd name="T43" fmla="*/ 95468 h 285390"/>
              <a:gd name="T44" fmla="*/ 217747 w 285390"/>
              <a:gd name="T45" fmla="*/ 99087 h 285390"/>
              <a:gd name="T46" fmla="*/ 43405 w 285390"/>
              <a:gd name="T47" fmla="*/ 90041 h 285390"/>
              <a:gd name="T48" fmla="*/ 43405 w 285390"/>
              <a:gd name="T49" fmla="*/ 90041 h 285390"/>
              <a:gd name="T50" fmla="*/ 209429 w 285390"/>
              <a:gd name="T51" fmla="*/ 94744 h 285390"/>
              <a:gd name="T52" fmla="*/ 241620 w 285390"/>
              <a:gd name="T53" fmla="*/ 120067 h 285390"/>
              <a:gd name="T54" fmla="*/ 278152 w 285390"/>
              <a:gd name="T55" fmla="*/ 54952 h 285390"/>
              <a:gd name="T56" fmla="*/ 8681 w 285390"/>
              <a:gd name="T57" fmla="*/ 85339 h 285390"/>
              <a:gd name="T58" fmla="*/ 34725 w 285390"/>
              <a:gd name="T59" fmla="*/ 85339 h 285390"/>
              <a:gd name="T60" fmla="*/ 89341 w 285390"/>
              <a:gd name="T61" fmla="*/ 90404 h 285390"/>
              <a:gd name="T62" fmla="*/ 122673 w 285390"/>
              <a:gd name="T63" fmla="*/ 49008 h 285390"/>
              <a:gd name="T64" fmla="*/ 132884 w 285390"/>
              <a:gd name="T65" fmla="*/ 59218 h 285390"/>
              <a:gd name="T66" fmla="*/ 39064 w 285390"/>
              <a:gd name="T67" fmla="*/ 46270 h 285390"/>
              <a:gd name="T68" fmla="*/ 175066 w 285390"/>
              <a:gd name="T69" fmla="*/ 86786 h 285390"/>
              <a:gd name="T70" fmla="*/ 282493 w 285390"/>
              <a:gd name="T71" fmla="*/ 46270 h 285390"/>
              <a:gd name="T72" fmla="*/ 253918 w 285390"/>
              <a:gd name="T73" fmla="*/ 140326 h 285390"/>
              <a:gd name="T74" fmla="*/ 259343 w 285390"/>
              <a:gd name="T75" fmla="*/ 286832 h 285390"/>
              <a:gd name="T76" fmla="*/ 203641 w 285390"/>
              <a:gd name="T77" fmla="*/ 263681 h 285390"/>
              <a:gd name="T78" fmla="*/ 69810 w 285390"/>
              <a:gd name="T79" fmla="*/ 286832 h 285390"/>
              <a:gd name="T80" fmla="*/ 23148 w 285390"/>
              <a:gd name="T81" fmla="*/ 184097 h 285390"/>
              <a:gd name="T82" fmla="*/ 0 w 285390"/>
              <a:gd name="T83" fmla="*/ 50973 h 285390"/>
              <a:gd name="T84" fmla="*/ 141636 w 285390"/>
              <a:gd name="T85" fmla="*/ 59218 h 285390"/>
              <a:gd name="T86" fmla="*/ 122673 w 285390"/>
              <a:gd name="T87" fmla="*/ 39888 h 285390"/>
              <a:gd name="T88" fmla="*/ 164521 w 285390"/>
              <a:gd name="T89" fmla="*/ 57981 h 285390"/>
              <a:gd name="T90" fmla="*/ 164521 w 285390"/>
              <a:gd name="T91" fmla="*/ 28719 h 285390"/>
              <a:gd name="T92" fmla="*/ 145192 w 285390"/>
              <a:gd name="T93" fmla="*/ 47506 h 285390"/>
              <a:gd name="T94" fmla="*/ 123631 w 285390"/>
              <a:gd name="T95" fmla="*/ 18965 h 285390"/>
              <a:gd name="T96" fmla="*/ 133842 w 285390"/>
              <a:gd name="T97" fmla="*/ 8753 h 285390"/>
              <a:gd name="T98" fmla="*/ 133842 w 285390"/>
              <a:gd name="T99" fmla="*/ 37929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11045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1">
            <a:extLst>
              <a:ext uri="{FF2B5EF4-FFF2-40B4-BE49-F238E27FC236}">
                <a16:creationId xmlns:a16="http://schemas.microsoft.com/office/drawing/2014/main" id="{D8D80F72-7A55-4A4F-BE68-596AD43A9DE7}"/>
              </a:ext>
            </a:extLst>
          </p:cNvPr>
          <p:cNvSpPr>
            <a:spLocks/>
          </p:cNvSpPr>
          <p:nvPr/>
        </p:nvSpPr>
        <p:spPr bwMode="auto">
          <a:xfrm>
            <a:off x="14487892" y="5985617"/>
            <a:ext cx="4081394" cy="1509773"/>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chemeClr val="accent4">
              <a:alpha val="80000"/>
            </a:schemeClr>
          </a:solidFill>
          <a:ln>
            <a:noFill/>
          </a:ln>
          <a:effec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15" name="Side 1">
            <a:extLst>
              <a:ext uri="{FF2B5EF4-FFF2-40B4-BE49-F238E27FC236}">
                <a16:creationId xmlns:a16="http://schemas.microsoft.com/office/drawing/2014/main" id="{26E66348-313B-BD40-BA4B-B479B174C3A4}"/>
              </a:ext>
            </a:extLst>
          </p:cNvPr>
          <p:cNvSpPr>
            <a:spLocks/>
          </p:cNvSpPr>
          <p:nvPr/>
        </p:nvSpPr>
        <p:spPr bwMode="auto">
          <a:xfrm rot="16200000">
            <a:off x="15587274" y="5915475"/>
            <a:ext cx="3050866" cy="3066528"/>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chemeClr val="accent4">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13" name="Side 2">
            <a:extLst>
              <a:ext uri="{FF2B5EF4-FFF2-40B4-BE49-F238E27FC236}">
                <a16:creationId xmlns:a16="http://schemas.microsoft.com/office/drawing/2014/main" id="{01C999FC-7B87-E546-8183-B9CE3C9C573C}"/>
              </a:ext>
            </a:extLst>
          </p:cNvPr>
          <p:cNvSpPr>
            <a:spLocks/>
          </p:cNvSpPr>
          <p:nvPr/>
        </p:nvSpPr>
        <p:spPr bwMode="auto">
          <a:xfrm rot="5400000">
            <a:off x="15588279" y="4496399"/>
            <a:ext cx="3050866" cy="3072793"/>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chemeClr val="accent4">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10" name="Oval 1">
            <a:extLst>
              <a:ext uri="{FF2B5EF4-FFF2-40B4-BE49-F238E27FC236}">
                <a16:creationId xmlns:a16="http://schemas.microsoft.com/office/drawing/2014/main" id="{B6A3AE63-B46F-A948-9BAB-4DE07B58CBB6}"/>
              </a:ext>
            </a:extLst>
          </p:cNvPr>
          <p:cNvSpPr>
            <a:spLocks noChangeArrowheads="1"/>
          </p:cNvSpPr>
          <p:nvPr/>
        </p:nvSpPr>
        <p:spPr bwMode="auto">
          <a:xfrm>
            <a:off x="17197339" y="6114056"/>
            <a:ext cx="1243526" cy="1256055"/>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17" name="Line 1">
            <a:extLst>
              <a:ext uri="{FF2B5EF4-FFF2-40B4-BE49-F238E27FC236}">
                <a16:creationId xmlns:a16="http://schemas.microsoft.com/office/drawing/2014/main" id="{841C043A-E13F-AC45-9775-D4E3AC449113}"/>
              </a:ext>
            </a:extLst>
          </p:cNvPr>
          <p:cNvSpPr>
            <a:spLocks/>
          </p:cNvSpPr>
          <p:nvPr/>
        </p:nvSpPr>
        <p:spPr bwMode="auto">
          <a:xfrm>
            <a:off x="10181878" y="5985617"/>
            <a:ext cx="4081394" cy="1509773"/>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chemeClr val="accent3">
              <a:alpha val="80000"/>
            </a:schemeClr>
          </a:solidFill>
          <a:ln>
            <a:noFill/>
          </a:ln>
          <a:effec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25" name="Side 1">
            <a:extLst>
              <a:ext uri="{FF2B5EF4-FFF2-40B4-BE49-F238E27FC236}">
                <a16:creationId xmlns:a16="http://schemas.microsoft.com/office/drawing/2014/main" id="{3F860703-94B2-9743-98A4-FEE9F7D594DB}"/>
              </a:ext>
            </a:extLst>
          </p:cNvPr>
          <p:cNvSpPr>
            <a:spLocks/>
          </p:cNvSpPr>
          <p:nvPr/>
        </p:nvSpPr>
        <p:spPr bwMode="auto">
          <a:xfrm rot="16200000">
            <a:off x="11281262" y="5915475"/>
            <a:ext cx="3050866" cy="3066528"/>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chemeClr val="accent3">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23" name="Side 2">
            <a:extLst>
              <a:ext uri="{FF2B5EF4-FFF2-40B4-BE49-F238E27FC236}">
                <a16:creationId xmlns:a16="http://schemas.microsoft.com/office/drawing/2014/main" id="{86D95283-1964-0547-A11C-E527BFBF0764}"/>
              </a:ext>
            </a:extLst>
          </p:cNvPr>
          <p:cNvSpPr>
            <a:spLocks/>
          </p:cNvSpPr>
          <p:nvPr/>
        </p:nvSpPr>
        <p:spPr bwMode="auto">
          <a:xfrm rot="5400000">
            <a:off x="11282264" y="4496399"/>
            <a:ext cx="3050866" cy="3072793"/>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chemeClr val="accent3">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20" name="Oval 1">
            <a:extLst>
              <a:ext uri="{FF2B5EF4-FFF2-40B4-BE49-F238E27FC236}">
                <a16:creationId xmlns:a16="http://schemas.microsoft.com/office/drawing/2014/main" id="{F257D222-7FAF-0048-84AA-754F26EACE00}"/>
              </a:ext>
            </a:extLst>
          </p:cNvPr>
          <p:cNvSpPr>
            <a:spLocks noChangeArrowheads="1"/>
          </p:cNvSpPr>
          <p:nvPr/>
        </p:nvSpPr>
        <p:spPr bwMode="auto">
          <a:xfrm>
            <a:off x="12891325" y="6114056"/>
            <a:ext cx="1243526" cy="1256055"/>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27" name="Line 1">
            <a:extLst>
              <a:ext uri="{FF2B5EF4-FFF2-40B4-BE49-F238E27FC236}">
                <a16:creationId xmlns:a16="http://schemas.microsoft.com/office/drawing/2014/main" id="{49E72DE1-45EE-584D-86C0-BE295D2FEC39}"/>
              </a:ext>
            </a:extLst>
          </p:cNvPr>
          <p:cNvSpPr>
            <a:spLocks/>
          </p:cNvSpPr>
          <p:nvPr/>
        </p:nvSpPr>
        <p:spPr bwMode="auto">
          <a:xfrm>
            <a:off x="5853051" y="5985617"/>
            <a:ext cx="4081394" cy="1509773"/>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chemeClr val="accent2">
              <a:alpha val="80000"/>
            </a:schemeClr>
          </a:solidFill>
          <a:ln>
            <a:noFill/>
          </a:ln>
          <a:effec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35" name="Side 1">
            <a:extLst>
              <a:ext uri="{FF2B5EF4-FFF2-40B4-BE49-F238E27FC236}">
                <a16:creationId xmlns:a16="http://schemas.microsoft.com/office/drawing/2014/main" id="{360EF0B0-89F5-F343-AB6D-504412B0B5C0}"/>
              </a:ext>
            </a:extLst>
          </p:cNvPr>
          <p:cNvSpPr>
            <a:spLocks/>
          </p:cNvSpPr>
          <p:nvPr/>
        </p:nvSpPr>
        <p:spPr bwMode="auto">
          <a:xfrm rot="16200000">
            <a:off x="6952434" y="5915475"/>
            <a:ext cx="3050866" cy="3066528"/>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chemeClr val="accent2">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33" name="Side 2">
            <a:extLst>
              <a:ext uri="{FF2B5EF4-FFF2-40B4-BE49-F238E27FC236}">
                <a16:creationId xmlns:a16="http://schemas.microsoft.com/office/drawing/2014/main" id="{10EADCB5-6ECC-D04C-BDFC-0ABA6B272950}"/>
              </a:ext>
            </a:extLst>
          </p:cNvPr>
          <p:cNvSpPr>
            <a:spLocks/>
          </p:cNvSpPr>
          <p:nvPr/>
        </p:nvSpPr>
        <p:spPr bwMode="auto">
          <a:xfrm rot="5400000">
            <a:off x="6953439" y="4496399"/>
            <a:ext cx="3050866" cy="3072793"/>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chemeClr val="accent2">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30" name="Oval 1">
            <a:extLst>
              <a:ext uri="{FF2B5EF4-FFF2-40B4-BE49-F238E27FC236}">
                <a16:creationId xmlns:a16="http://schemas.microsoft.com/office/drawing/2014/main" id="{9956655B-AF97-8C47-BC41-308B99C87944}"/>
              </a:ext>
            </a:extLst>
          </p:cNvPr>
          <p:cNvSpPr>
            <a:spLocks noChangeArrowheads="1"/>
          </p:cNvSpPr>
          <p:nvPr/>
        </p:nvSpPr>
        <p:spPr bwMode="auto">
          <a:xfrm>
            <a:off x="8562499" y="6114056"/>
            <a:ext cx="1243526" cy="1256055"/>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37" name="Line 1">
            <a:extLst>
              <a:ext uri="{FF2B5EF4-FFF2-40B4-BE49-F238E27FC236}">
                <a16:creationId xmlns:a16="http://schemas.microsoft.com/office/drawing/2014/main" id="{490AE5DC-08D6-BF4D-8966-D4001E35C915}"/>
              </a:ext>
            </a:extLst>
          </p:cNvPr>
          <p:cNvSpPr>
            <a:spLocks/>
          </p:cNvSpPr>
          <p:nvPr/>
        </p:nvSpPr>
        <p:spPr bwMode="auto">
          <a:xfrm>
            <a:off x="1535631" y="5985617"/>
            <a:ext cx="4081394" cy="1509773"/>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chemeClr val="accent1">
              <a:alpha val="80000"/>
            </a:schemeClr>
          </a:solidFill>
          <a:ln>
            <a:noFill/>
          </a:ln>
          <a:effec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45" name="Side 1">
            <a:extLst>
              <a:ext uri="{FF2B5EF4-FFF2-40B4-BE49-F238E27FC236}">
                <a16:creationId xmlns:a16="http://schemas.microsoft.com/office/drawing/2014/main" id="{A23BCDFF-0C5A-E447-9797-A632AB186FA6}"/>
              </a:ext>
            </a:extLst>
          </p:cNvPr>
          <p:cNvSpPr>
            <a:spLocks/>
          </p:cNvSpPr>
          <p:nvPr/>
        </p:nvSpPr>
        <p:spPr bwMode="auto">
          <a:xfrm rot="16200000">
            <a:off x="2635013" y="5915475"/>
            <a:ext cx="3050866" cy="3066528"/>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chemeClr val="accent1">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43" name="Side 2">
            <a:extLst>
              <a:ext uri="{FF2B5EF4-FFF2-40B4-BE49-F238E27FC236}">
                <a16:creationId xmlns:a16="http://schemas.microsoft.com/office/drawing/2014/main" id="{B686D799-8FF3-0F4F-9915-30706D9A88B4}"/>
              </a:ext>
            </a:extLst>
          </p:cNvPr>
          <p:cNvSpPr>
            <a:spLocks/>
          </p:cNvSpPr>
          <p:nvPr/>
        </p:nvSpPr>
        <p:spPr bwMode="auto">
          <a:xfrm rot="5400000">
            <a:off x="2636017" y="4496399"/>
            <a:ext cx="3050866" cy="3072793"/>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chemeClr val="accent1">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40" name="Oval 1">
            <a:extLst>
              <a:ext uri="{FF2B5EF4-FFF2-40B4-BE49-F238E27FC236}">
                <a16:creationId xmlns:a16="http://schemas.microsoft.com/office/drawing/2014/main" id="{41BB045D-4120-5648-904B-DD9173E240D8}"/>
              </a:ext>
            </a:extLst>
          </p:cNvPr>
          <p:cNvSpPr>
            <a:spLocks noChangeArrowheads="1"/>
          </p:cNvSpPr>
          <p:nvPr/>
        </p:nvSpPr>
        <p:spPr bwMode="auto">
          <a:xfrm>
            <a:off x="4245078" y="6114056"/>
            <a:ext cx="1243526" cy="1256055"/>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46" name="Line 1">
            <a:extLst>
              <a:ext uri="{FF2B5EF4-FFF2-40B4-BE49-F238E27FC236}">
                <a16:creationId xmlns:a16="http://schemas.microsoft.com/office/drawing/2014/main" id="{D940BE6E-3206-AC4A-B851-7B19CBFACF5F}"/>
              </a:ext>
            </a:extLst>
          </p:cNvPr>
          <p:cNvSpPr>
            <a:spLocks/>
          </p:cNvSpPr>
          <p:nvPr/>
        </p:nvSpPr>
        <p:spPr bwMode="auto">
          <a:xfrm>
            <a:off x="18770375" y="5985473"/>
            <a:ext cx="4081394" cy="1509773"/>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chemeClr val="accent5">
              <a:alpha val="80000"/>
            </a:schemeClr>
          </a:solidFill>
          <a:ln>
            <a:noFill/>
          </a:ln>
          <a:effec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47" name="Side 1">
            <a:extLst>
              <a:ext uri="{FF2B5EF4-FFF2-40B4-BE49-F238E27FC236}">
                <a16:creationId xmlns:a16="http://schemas.microsoft.com/office/drawing/2014/main" id="{B3515AF8-810A-F643-A756-84327517DDF4}"/>
              </a:ext>
            </a:extLst>
          </p:cNvPr>
          <p:cNvSpPr>
            <a:spLocks/>
          </p:cNvSpPr>
          <p:nvPr/>
        </p:nvSpPr>
        <p:spPr bwMode="auto">
          <a:xfrm rot="16200000">
            <a:off x="19869756" y="5915332"/>
            <a:ext cx="3050866" cy="3066528"/>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chemeClr val="accent5">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48" name="Side 2">
            <a:extLst>
              <a:ext uri="{FF2B5EF4-FFF2-40B4-BE49-F238E27FC236}">
                <a16:creationId xmlns:a16="http://schemas.microsoft.com/office/drawing/2014/main" id="{17861D16-6BF8-3F42-998A-2C069C26EF01}"/>
              </a:ext>
            </a:extLst>
          </p:cNvPr>
          <p:cNvSpPr>
            <a:spLocks/>
          </p:cNvSpPr>
          <p:nvPr/>
        </p:nvSpPr>
        <p:spPr bwMode="auto">
          <a:xfrm rot="5400000">
            <a:off x="19870761" y="4496255"/>
            <a:ext cx="3050866" cy="3072793"/>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chemeClr val="accent5">
              <a:alpha val="80000"/>
            </a:schemeClr>
          </a:solidFill>
          <a:ln>
            <a:noFill/>
          </a:ln>
          <a:effectLs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49" name="Oval 1">
            <a:extLst>
              <a:ext uri="{FF2B5EF4-FFF2-40B4-BE49-F238E27FC236}">
                <a16:creationId xmlns:a16="http://schemas.microsoft.com/office/drawing/2014/main" id="{73A0151A-C68D-D949-98EB-1F7B07F827E3}"/>
              </a:ext>
            </a:extLst>
          </p:cNvPr>
          <p:cNvSpPr>
            <a:spLocks noChangeArrowheads="1"/>
          </p:cNvSpPr>
          <p:nvPr/>
        </p:nvSpPr>
        <p:spPr bwMode="auto">
          <a:xfrm>
            <a:off x="21479821" y="6113912"/>
            <a:ext cx="1243526" cy="1256055"/>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82832" tIns="91418" rIns="182832" bIns="91418" numCol="1" anchor="t" anchorCtr="0" compatLnSpc="1">
            <a:prstTxWarp prst="textNoShape">
              <a:avLst/>
            </a:prstTxWarp>
          </a:bodyPr>
          <a:lstStyle/>
          <a:p>
            <a:endParaRPr lang="en-US" sz="2000" dirty="0">
              <a:latin typeface="Lato Light" panose="020F0502020204030203" pitchFamily="34" charset="0"/>
            </a:endParaRPr>
          </a:p>
        </p:txBody>
      </p:sp>
      <p:sp>
        <p:nvSpPr>
          <p:cNvPr id="51" name="Subtitle 2">
            <a:extLst>
              <a:ext uri="{FF2B5EF4-FFF2-40B4-BE49-F238E27FC236}">
                <a16:creationId xmlns:a16="http://schemas.microsoft.com/office/drawing/2014/main" id="{F23C148E-D806-E345-A557-0CB6E8922D80}"/>
              </a:ext>
            </a:extLst>
          </p:cNvPr>
          <p:cNvSpPr txBox="1">
            <a:spLocks/>
          </p:cNvSpPr>
          <p:nvPr/>
        </p:nvSpPr>
        <p:spPr>
          <a:xfrm>
            <a:off x="1799512" y="9461576"/>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52" name="Subtitle 2">
            <a:extLst>
              <a:ext uri="{FF2B5EF4-FFF2-40B4-BE49-F238E27FC236}">
                <a16:creationId xmlns:a16="http://schemas.microsoft.com/office/drawing/2014/main" id="{1CFDB385-58D3-4D48-83CD-BC3978A9E92D}"/>
              </a:ext>
            </a:extLst>
          </p:cNvPr>
          <p:cNvSpPr txBox="1">
            <a:spLocks/>
          </p:cNvSpPr>
          <p:nvPr/>
        </p:nvSpPr>
        <p:spPr>
          <a:xfrm>
            <a:off x="6112205" y="9461576"/>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53" name="Subtitle 2">
            <a:extLst>
              <a:ext uri="{FF2B5EF4-FFF2-40B4-BE49-F238E27FC236}">
                <a16:creationId xmlns:a16="http://schemas.microsoft.com/office/drawing/2014/main" id="{BF07472A-62E1-2743-91F2-A7CC908C7680}"/>
              </a:ext>
            </a:extLst>
          </p:cNvPr>
          <p:cNvSpPr txBox="1">
            <a:spLocks/>
          </p:cNvSpPr>
          <p:nvPr/>
        </p:nvSpPr>
        <p:spPr>
          <a:xfrm>
            <a:off x="10500602" y="9461576"/>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54" name="Subtitle 2">
            <a:extLst>
              <a:ext uri="{FF2B5EF4-FFF2-40B4-BE49-F238E27FC236}">
                <a16:creationId xmlns:a16="http://schemas.microsoft.com/office/drawing/2014/main" id="{CE9B1E06-84BA-2049-A3E7-2A951E4691A7}"/>
              </a:ext>
            </a:extLst>
          </p:cNvPr>
          <p:cNvSpPr txBox="1">
            <a:spLocks/>
          </p:cNvSpPr>
          <p:nvPr/>
        </p:nvSpPr>
        <p:spPr>
          <a:xfrm>
            <a:off x="14726436" y="9461576"/>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55" name="Subtitle 2">
            <a:extLst>
              <a:ext uri="{FF2B5EF4-FFF2-40B4-BE49-F238E27FC236}">
                <a16:creationId xmlns:a16="http://schemas.microsoft.com/office/drawing/2014/main" id="{ED980914-1E85-E943-A711-501863F8FF2E}"/>
              </a:ext>
            </a:extLst>
          </p:cNvPr>
          <p:cNvSpPr txBox="1">
            <a:spLocks/>
          </p:cNvSpPr>
          <p:nvPr/>
        </p:nvSpPr>
        <p:spPr>
          <a:xfrm>
            <a:off x="18948117" y="9461576"/>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56" name="TextBox 55">
            <a:extLst>
              <a:ext uri="{FF2B5EF4-FFF2-40B4-BE49-F238E27FC236}">
                <a16:creationId xmlns:a16="http://schemas.microsoft.com/office/drawing/2014/main" id="{229FC848-55A2-B142-8731-29D48E24F3E7}"/>
              </a:ext>
            </a:extLst>
          </p:cNvPr>
          <p:cNvSpPr txBox="1"/>
          <p:nvPr/>
        </p:nvSpPr>
        <p:spPr>
          <a:xfrm>
            <a:off x="6466756" y="508000"/>
            <a:ext cx="11444159"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STEPS ANALYSIS</a:t>
            </a:r>
          </a:p>
        </p:txBody>
      </p:sp>
      <p:sp>
        <p:nvSpPr>
          <p:cNvPr id="57" name="Rectangle 56">
            <a:extLst>
              <a:ext uri="{FF2B5EF4-FFF2-40B4-BE49-F238E27FC236}">
                <a16:creationId xmlns:a16="http://schemas.microsoft.com/office/drawing/2014/main" id="{32A8719B-8E27-C74A-B17C-D4AE43C7AC05}"/>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0" name="TextBox 59">
            <a:extLst>
              <a:ext uri="{FF2B5EF4-FFF2-40B4-BE49-F238E27FC236}">
                <a16:creationId xmlns:a16="http://schemas.microsoft.com/office/drawing/2014/main" id="{EBD84E00-BF74-854A-83C4-E5500CF318A1}"/>
              </a:ext>
            </a:extLst>
          </p:cNvPr>
          <p:cNvSpPr txBox="1"/>
          <p:nvPr/>
        </p:nvSpPr>
        <p:spPr>
          <a:xfrm>
            <a:off x="1799512" y="6401805"/>
            <a:ext cx="2202847" cy="677108"/>
          </a:xfrm>
          <a:prstGeom prst="rect">
            <a:avLst/>
          </a:prstGeom>
          <a:noFill/>
        </p:spPr>
        <p:txBody>
          <a:bodyPr wrap="none" rtlCol="0" anchor="ctr" anchorCtr="0">
            <a:spAutoFit/>
          </a:bodyPr>
          <a:lstStyle/>
          <a:p>
            <a:pPr algn="ctr"/>
            <a:r>
              <a:rPr lang="en-US" sz="3800" b="1" spc="300" dirty="0">
                <a:solidFill>
                  <a:schemeClr val="bg1"/>
                </a:solidFill>
                <a:latin typeface="Bebas Neue" pitchFamily="2" charset="0"/>
                <a:ea typeface="League Spartan" charset="0"/>
                <a:cs typeface="Poppins" pitchFamily="2" charset="77"/>
              </a:rPr>
              <a:t>YOUR TITLE</a:t>
            </a:r>
          </a:p>
        </p:txBody>
      </p:sp>
      <p:sp>
        <p:nvSpPr>
          <p:cNvPr id="61" name="TextBox 60">
            <a:extLst>
              <a:ext uri="{FF2B5EF4-FFF2-40B4-BE49-F238E27FC236}">
                <a16:creationId xmlns:a16="http://schemas.microsoft.com/office/drawing/2014/main" id="{52A10912-4C66-6742-ACCE-7E08BACD86C7}"/>
              </a:ext>
            </a:extLst>
          </p:cNvPr>
          <p:cNvSpPr txBox="1"/>
          <p:nvPr/>
        </p:nvSpPr>
        <p:spPr>
          <a:xfrm>
            <a:off x="6112205" y="6401805"/>
            <a:ext cx="2202847" cy="677108"/>
          </a:xfrm>
          <a:prstGeom prst="rect">
            <a:avLst/>
          </a:prstGeom>
          <a:noFill/>
        </p:spPr>
        <p:txBody>
          <a:bodyPr wrap="none" rtlCol="0" anchor="ctr" anchorCtr="0">
            <a:spAutoFit/>
          </a:bodyPr>
          <a:lstStyle/>
          <a:p>
            <a:pPr algn="ctr"/>
            <a:r>
              <a:rPr lang="en-US" sz="3800" b="1" spc="300" dirty="0">
                <a:solidFill>
                  <a:schemeClr val="bg1"/>
                </a:solidFill>
                <a:latin typeface="Bebas Neue" pitchFamily="2" charset="0"/>
                <a:ea typeface="League Spartan" charset="0"/>
                <a:cs typeface="Poppins" pitchFamily="2" charset="77"/>
              </a:rPr>
              <a:t>YOUR TITLE</a:t>
            </a:r>
          </a:p>
        </p:txBody>
      </p:sp>
      <p:sp>
        <p:nvSpPr>
          <p:cNvPr id="62" name="TextBox 61">
            <a:extLst>
              <a:ext uri="{FF2B5EF4-FFF2-40B4-BE49-F238E27FC236}">
                <a16:creationId xmlns:a16="http://schemas.microsoft.com/office/drawing/2014/main" id="{00110C50-26D8-E64C-BEA3-2B8BEA798CFE}"/>
              </a:ext>
            </a:extLst>
          </p:cNvPr>
          <p:cNvSpPr txBox="1"/>
          <p:nvPr/>
        </p:nvSpPr>
        <p:spPr>
          <a:xfrm>
            <a:off x="10450915" y="6401805"/>
            <a:ext cx="2202847" cy="677108"/>
          </a:xfrm>
          <a:prstGeom prst="rect">
            <a:avLst/>
          </a:prstGeom>
          <a:noFill/>
        </p:spPr>
        <p:txBody>
          <a:bodyPr wrap="none" rtlCol="0" anchor="ctr" anchorCtr="0">
            <a:spAutoFit/>
          </a:bodyPr>
          <a:lstStyle/>
          <a:p>
            <a:pPr algn="ctr"/>
            <a:r>
              <a:rPr lang="en-US" sz="3800" b="1" spc="300" dirty="0">
                <a:solidFill>
                  <a:schemeClr val="bg1"/>
                </a:solidFill>
                <a:latin typeface="Bebas Neue" pitchFamily="2" charset="0"/>
                <a:ea typeface="League Spartan" charset="0"/>
                <a:cs typeface="Poppins" pitchFamily="2" charset="77"/>
              </a:rPr>
              <a:t>YOUR TITLE</a:t>
            </a:r>
          </a:p>
        </p:txBody>
      </p:sp>
      <p:sp>
        <p:nvSpPr>
          <p:cNvPr id="63" name="TextBox 62">
            <a:extLst>
              <a:ext uri="{FF2B5EF4-FFF2-40B4-BE49-F238E27FC236}">
                <a16:creationId xmlns:a16="http://schemas.microsoft.com/office/drawing/2014/main" id="{81A8D2CF-B8DC-4540-8A78-2C5CB7C92DC2}"/>
              </a:ext>
            </a:extLst>
          </p:cNvPr>
          <p:cNvSpPr txBox="1"/>
          <p:nvPr/>
        </p:nvSpPr>
        <p:spPr>
          <a:xfrm>
            <a:off x="14726436" y="6401805"/>
            <a:ext cx="2202847" cy="677108"/>
          </a:xfrm>
          <a:prstGeom prst="rect">
            <a:avLst/>
          </a:prstGeom>
          <a:noFill/>
        </p:spPr>
        <p:txBody>
          <a:bodyPr wrap="none" rtlCol="0" anchor="ctr" anchorCtr="0">
            <a:spAutoFit/>
          </a:bodyPr>
          <a:lstStyle/>
          <a:p>
            <a:pPr algn="ctr"/>
            <a:r>
              <a:rPr lang="en-US" sz="3800" b="1" spc="300" dirty="0">
                <a:solidFill>
                  <a:schemeClr val="bg1"/>
                </a:solidFill>
                <a:latin typeface="Bebas Neue" pitchFamily="2" charset="0"/>
                <a:ea typeface="League Spartan" charset="0"/>
                <a:cs typeface="Poppins" pitchFamily="2" charset="77"/>
              </a:rPr>
              <a:t>YOUR TITLE</a:t>
            </a:r>
          </a:p>
        </p:txBody>
      </p:sp>
      <p:sp>
        <p:nvSpPr>
          <p:cNvPr id="65" name="TextBox 64">
            <a:extLst>
              <a:ext uri="{FF2B5EF4-FFF2-40B4-BE49-F238E27FC236}">
                <a16:creationId xmlns:a16="http://schemas.microsoft.com/office/drawing/2014/main" id="{0EFFEFA9-2D56-A545-B713-69FA20E9218D}"/>
              </a:ext>
            </a:extLst>
          </p:cNvPr>
          <p:cNvSpPr txBox="1"/>
          <p:nvPr/>
        </p:nvSpPr>
        <p:spPr>
          <a:xfrm>
            <a:off x="19010988" y="6401805"/>
            <a:ext cx="2202847" cy="677108"/>
          </a:xfrm>
          <a:prstGeom prst="rect">
            <a:avLst/>
          </a:prstGeom>
          <a:noFill/>
        </p:spPr>
        <p:txBody>
          <a:bodyPr wrap="none" rtlCol="0" anchor="ctr" anchorCtr="0">
            <a:spAutoFit/>
          </a:bodyPr>
          <a:lstStyle/>
          <a:p>
            <a:pPr algn="ctr"/>
            <a:r>
              <a:rPr lang="en-US" sz="3800" b="1" spc="300" dirty="0">
                <a:solidFill>
                  <a:schemeClr val="bg1"/>
                </a:solidFill>
                <a:latin typeface="Bebas Neue" pitchFamily="2" charset="0"/>
                <a:ea typeface="League Spartan" charset="0"/>
                <a:cs typeface="Poppins" pitchFamily="2" charset="77"/>
              </a:rPr>
              <a:t>YOUR TITLE</a:t>
            </a:r>
          </a:p>
        </p:txBody>
      </p:sp>
      <p:sp>
        <p:nvSpPr>
          <p:cNvPr id="66" name="TextBox 65">
            <a:extLst>
              <a:ext uri="{FF2B5EF4-FFF2-40B4-BE49-F238E27FC236}">
                <a16:creationId xmlns:a16="http://schemas.microsoft.com/office/drawing/2014/main" id="{DFDF3C34-A1ED-5D4A-979C-DB415B49C465}"/>
              </a:ext>
            </a:extLst>
          </p:cNvPr>
          <p:cNvSpPr txBox="1"/>
          <p:nvPr/>
        </p:nvSpPr>
        <p:spPr>
          <a:xfrm>
            <a:off x="4659092" y="6401805"/>
            <a:ext cx="415498" cy="677108"/>
          </a:xfrm>
          <a:prstGeom prst="rect">
            <a:avLst/>
          </a:prstGeom>
          <a:noFill/>
        </p:spPr>
        <p:txBody>
          <a:bodyPr wrap="none" rtlCol="0" anchor="ctr" anchorCtr="0">
            <a:spAutoFit/>
          </a:bodyPr>
          <a:lstStyle/>
          <a:p>
            <a:pPr algn="ctr"/>
            <a:r>
              <a:rPr lang="en-US" sz="3800" b="1" spc="300" dirty="0">
                <a:solidFill>
                  <a:schemeClr val="accent1"/>
                </a:solidFill>
                <a:latin typeface="Bebas Neue" pitchFamily="2" charset="0"/>
                <a:ea typeface="League Spartan" charset="0"/>
                <a:cs typeface="Poppins" pitchFamily="2" charset="77"/>
              </a:rPr>
              <a:t>1</a:t>
            </a:r>
          </a:p>
        </p:txBody>
      </p:sp>
      <p:sp>
        <p:nvSpPr>
          <p:cNvPr id="67" name="TextBox 66">
            <a:extLst>
              <a:ext uri="{FF2B5EF4-FFF2-40B4-BE49-F238E27FC236}">
                <a16:creationId xmlns:a16="http://schemas.microsoft.com/office/drawing/2014/main" id="{37C1075A-3D11-1C46-87F3-F8F425297730}"/>
              </a:ext>
            </a:extLst>
          </p:cNvPr>
          <p:cNvSpPr txBox="1"/>
          <p:nvPr/>
        </p:nvSpPr>
        <p:spPr>
          <a:xfrm>
            <a:off x="8973268" y="6401805"/>
            <a:ext cx="415499" cy="677108"/>
          </a:xfrm>
          <a:prstGeom prst="rect">
            <a:avLst/>
          </a:prstGeom>
          <a:noFill/>
        </p:spPr>
        <p:txBody>
          <a:bodyPr wrap="none" rtlCol="0" anchor="ctr" anchorCtr="0">
            <a:spAutoFit/>
          </a:bodyPr>
          <a:lstStyle/>
          <a:p>
            <a:pPr algn="ctr"/>
            <a:r>
              <a:rPr lang="en-US" sz="3800" b="1" spc="300" dirty="0">
                <a:solidFill>
                  <a:schemeClr val="accent2"/>
                </a:solidFill>
                <a:latin typeface="Bebas Neue" pitchFamily="2" charset="0"/>
                <a:ea typeface="League Spartan" charset="0"/>
                <a:cs typeface="Poppins" pitchFamily="2" charset="77"/>
              </a:rPr>
              <a:t>2</a:t>
            </a:r>
          </a:p>
        </p:txBody>
      </p:sp>
      <p:sp>
        <p:nvSpPr>
          <p:cNvPr id="68" name="TextBox 67">
            <a:extLst>
              <a:ext uri="{FF2B5EF4-FFF2-40B4-BE49-F238E27FC236}">
                <a16:creationId xmlns:a16="http://schemas.microsoft.com/office/drawing/2014/main" id="{0D702A1F-6AE5-B14F-9849-70223E9AAB66}"/>
              </a:ext>
            </a:extLst>
          </p:cNvPr>
          <p:cNvSpPr txBox="1"/>
          <p:nvPr/>
        </p:nvSpPr>
        <p:spPr>
          <a:xfrm>
            <a:off x="13307366" y="6401805"/>
            <a:ext cx="415499" cy="677108"/>
          </a:xfrm>
          <a:prstGeom prst="rect">
            <a:avLst/>
          </a:prstGeom>
          <a:noFill/>
        </p:spPr>
        <p:txBody>
          <a:bodyPr wrap="none" rtlCol="0" anchor="ctr" anchorCtr="0">
            <a:spAutoFit/>
          </a:bodyPr>
          <a:lstStyle/>
          <a:p>
            <a:pPr algn="ctr"/>
            <a:r>
              <a:rPr lang="en-US" sz="3800" b="1" spc="300" dirty="0">
                <a:solidFill>
                  <a:schemeClr val="accent3"/>
                </a:solidFill>
                <a:latin typeface="Bebas Neue" pitchFamily="2" charset="0"/>
                <a:ea typeface="League Spartan" charset="0"/>
                <a:cs typeface="Poppins" pitchFamily="2" charset="77"/>
              </a:rPr>
              <a:t>3</a:t>
            </a:r>
          </a:p>
        </p:txBody>
      </p:sp>
      <p:sp>
        <p:nvSpPr>
          <p:cNvPr id="69" name="TextBox 68">
            <a:extLst>
              <a:ext uri="{FF2B5EF4-FFF2-40B4-BE49-F238E27FC236}">
                <a16:creationId xmlns:a16="http://schemas.microsoft.com/office/drawing/2014/main" id="{D36465C9-4FD1-C141-B909-214FF3CFED44}"/>
              </a:ext>
            </a:extLst>
          </p:cNvPr>
          <p:cNvSpPr txBox="1"/>
          <p:nvPr/>
        </p:nvSpPr>
        <p:spPr>
          <a:xfrm>
            <a:off x="17611353" y="6401805"/>
            <a:ext cx="415499" cy="677108"/>
          </a:xfrm>
          <a:prstGeom prst="rect">
            <a:avLst/>
          </a:prstGeom>
          <a:noFill/>
        </p:spPr>
        <p:txBody>
          <a:bodyPr wrap="none" rtlCol="0" anchor="ctr" anchorCtr="0">
            <a:spAutoFit/>
          </a:bodyPr>
          <a:lstStyle/>
          <a:p>
            <a:pPr algn="ctr"/>
            <a:r>
              <a:rPr lang="en-US" sz="3800" b="1" spc="300" dirty="0">
                <a:solidFill>
                  <a:schemeClr val="accent4"/>
                </a:solidFill>
                <a:latin typeface="Bebas Neue" pitchFamily="2" charset="0"/>
                <a:ea typeface="League Spartan" charset="0"/>
                <a:cs typeface="Poppins" pitchFamily="2" charset="77"/>
              </a:rPr>
              <a:t>4</a:t>
            </a:r>
          </a:p>
        </p:txBody>
      </p:sp>
      <p:sp>
        <p:nvSpPr>
          <p:cNvPr id="70" name="TextBox 69">
            <a:extLst>
              <a:ext uri="{FF2B5EF4-FFF2-40B4-BE49-F238E27FC236}">
                <a16:creationId xmlns:a16="http://schemas.microsoft.com/office/drawing/2014/main" id="{D4765B11-9CF1-D349-AE26-C2944DAA7B46}"/>
              </a:ext>
            </a:extLst>
          </p:cNvPr>
          <p:cNvSpPr txBox="1"/>
          <p:nvPr/>
        </p:nvSpPr>
        <p:spPr>
          <a:xfrm>
            <a:off x="21893835" y="6401805"/>
            <a:ext cx="415499" cy="677108"/>
          </a:xfrm>
          <a:prstGeom prst="rect">
            <a:avLst/>
          </a:prstGeom>
          <a:noFill/>
        </p:spPr>
        <p:txBody>
          <a:bodyPr wrap="none" rtlCol="0" anchor="ctr" anchorCtr="0">
            <a:spAutoFit/>
          </a:bodyPr>
          <a:lstStyle/>
          <a:p>
            <a:pPr algn="ctr"/>
            <a:r>
              <a:rPr lang="en-US" sz="3800" b="1" spc="300" dirty="0">
                <a:solidFill>
                  <a:schemeClr val="accent5"/>
                </a:solidFill>
                <a:latin typeface="Bebas Neue" pitchFamily="2" charset="0"/>
                <a:ea typeface="League Spartan" charset="0"/>
                <a:cs typeface="Poppins" pitchFamily="2" charset="77"/>
              </a:rPr>
              <a:t>5</a:t>
            </a:r>
          </a:p>
        </p:txBody>
      </p:sp>
    </p:spTree>
    <p:extLst>
      <p:ext uri="{BB962C8B-B14F-4D97-AF65-F5344CB8AC3E}">
        <p14:creationId xmlns:p14="http://schemas.microsoft.com/office/powerpoint/2010/main" val="237483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208">
            <a:extLst>
              <a:ext uri="{FF2B5EF4-FFF2-40B4-BE49-F238E27FC236}">
                <a16:creationId xmlns:a16="http://schemas.microsoft.com/office/drawing/2014/main" id="{8C0F414D-B4DB-054B-9515-02E0A2BC0581}"/>
              </a:ext>
            </a:extLst>
          </p:cNvPr>
          <p:cNvSpPr>
            <a:spLocks/>
          </p:cNvSpPr>
          <p:nvPr/>
        </p:nvSpPr>
        <p:spPr bwMode="auto">
          <a:xfrm>
            <a:off x="11127610" y="2886953"/>
            <a:ext cx="3555167" cy="1974480"/>
          </a:xfrm>
          <a:custGeom>
            <a:avLst/>
            <a:gdLst>
              <a:gd name="T0" fmla="*/ 637 w 901"/>
              <a:gd name="T1" fmla="*/ 534 h 534"/>
              <a:gd name="T2" fmla="*/ 828 w 901"/>
              <a:gd name="T3" fmla="*/ 351 h 534"/>
              <a:gd name="T4" fmla="*/ 883 w 901"/>
              <a:gd name="T5" fmla="*/ 298 h 534"/>
              <a:gd name="T6" fmla="*/ 883 w 901"/>
              <a:gd name="T7" fmla="*/ 237 h 534"/>
              <a:gd name="T8" fmla="*/ 828 w 901"/>
              <a:gd name="T9" fmla="*/ 184 h 534"/>
              <a:gd name="T10" fmla="*/ 635 w 901"/>
              <a:gd name="T11" fmla="*/ 0 h 534"/>
              <a:gd name="T12" fmla="*/ 635 w 901"/>
              <a:gd name="T13" fmla="*/ 0 h 534"/>
              <a:gd name="T14" fmla="*/ 635 w 901"/>
              <a:gd name="T15" fmla="*/ 0 h 534"/>
              <a:gd name="T16" fmla="*/ 177 w 901"/>
              <a:gd name="T17" fmla="*/ 0 h 534"/>
              <a:gd name="T18" fmla="*/ 0 w 901"/>
              <a:gd name="T19" fmla="*/ 534 h 534"/>
              <a:gd name="T20" fmla="*/ 635 w 901"/>
              <a:gd name="T2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1" h="534">
                <a:moveTo>
                  <a:pt x="637" y="534"/>
                </a:moveTo>
                <a:cubicBezTo>
                  <a:pt x="828" y="351"/>
                  <a:pt x="828" y="351"/>
                  <a:pt x="828" y="351"/>
                </a:cubicBezTo>
                <a:cubicBezTo>
                  <a:pt x="883" y="298"/>
                  <a:pt x="883" y="298"/>
                  <a:pt x="883" y="298"/>
                </a:cubicBezTo>
                <a:cubicBezTo>
                  <a:pt x="901" y="282"/>
                  <a:pt x="901" y="254"/>
                  <a:pt x="883" y="237"/>
                </a:cubicBezTo>
                <a:cubicBezTo>
                  <a:pt x="828" y="184"/>
                  <a:pt x="828" y="184"/>
                  <a:pt x="828" y="184"/>
                </a:cubicBezTo>
                <a:cubicBezTo>
                  <a:pt x="635" y="0"/>
                  <a:pt x="635" y="0"/>
                  <a:pt x="635" y="0"/>
                </a:cubicBezTo>
                <a:cubicBezTo>
                  <a:pt x="635" y="0"/>
                  <a:pt x="635" y="0"/>
                  <a:pt x="635" y="0"/>
                </a:cubicBezTo>
                <a:cubicBezTo>
                  <a:pt x="635" y="0"/>
                  <a:pt x="635" y="0"/>
                  <a:pt x="635" y="0"/>
                </a:cubicBezTo>
                <a:cubicBezTo>
                  <a:pt x="177" y="0"/>
                  <a:pt x="177" y="0"/>
                  <a:pt x="177" y="0"/>
                </a:cubicBezTo>
                <a:cubicBezTo>
                  <a:pt x="0" y="534"/>
                  <a:pt x="0" y="534"/>
                  <a:pt x="0" y="534"/>
                </a:cubicBezTo>
                <a:cubicBezTo>
                  <a:pt x="635" y="534"/>
                  <a:pt x="635" y="534"/>
                  <a:pt x="635" y="534"/>
                </a:cubicBezTo>
              </a:path>
            </a:pathLst>
          </a:custGeom>
          <a:solidFill>
            <a:schemeClr val="accent1">
              <a:alpha val="80000"/>
            </a:schemeClr>
          </a:solidFill>
          <a:ln>
            <a:noFill/>
          </a:ln>
          <a:effectLs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8" name="Freeform 47">
            <a:extLst>
              <a:ext uri="{FF2B5EF4-FFF2-40B4-BE49-F238E27FC236}">
                <a16:creationId xmlns:a16="http://schemas.microsoft.com/office/drawing/2014/main" id="{9FC6330E-622B-7046-AA37-B31F08612DA4}"/>
              </a:ext>
            </a:extLst>
          </p:cNvPr>
          <p:cNvSpPr>
            <a:spLocks/>
          </p:cNvSpPr>
          <p:nvPr/>
        </p:nvSpPr>
        <p:spPr bwMode="auto">
          <a:xfrm>
            <a:off x="0" y="5859197"/>
            <a:ext cx="10788489" cy="1967470"/>
          </a:xfrm>
          <a:custGeom>
            <a:avLst/>
            <a:gdLst>
              <a:gd name="connsiteX0" fmla="*/ 0 w 10788489"/>
              <a:gd name="connsiteY0" fmla="*/ 0 h 1967470"/>
              <a:gd name="connsiteX1" fmla="*/ 3767592 w 10788489"/>
              <a:gd name="connsiteY1" fmla="*/ 0 h 1967470"/>
              <a:gd name="connsiteX2" fmla="*/ 3767592 w 10788489"/>
              <a:gd name="connsiteY2" fmla="*/ 16 h 1967470"/>
              <a:gd name="connsiteX3" fmla="*/ 10788489 w 10788489"/>
              <a:gd name="connsiteY3" fmla="*/ 16 h 1967470"/>
              <a:gd name="connsiteX4" fmla="*/ 10084164 w 10788489"/>
              <a:gd name="connsiteY4" fmla="*/ 1967470 h 1967470"/>
              <a:gd name="connsiteX5" fmla="*/ 3767592 w 10788489"/>
              <a:gd name="connsiteY5" fmla="*/ 1967470 h 1967470"/>
              <a:gd name="connsiteX6" fmla="*/ 3767592 w 10788489"/>
              <a:gd name="connsiteY6" fmla="*/ 1963298 h 1967470"/>
              <a:gd name="connsiteX7" fmla="*/ 0 w 10788489"/>
              <a:gd name="connsiteY7" fmla="*/ 1963298 h 19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8489" h="1967470">
                <a:moveTo>
                  <a:pt x="0" y="0"/>
                </a:moveTo>
                <a:lnTo>
                  <a:pt x="3767592" y="0"/>
                </a:lnTo>
                <a:lnTo>
                  <a:pt x="3767592" y="16"/>
                </a:lnTo>
                <a:lnTo>
                  <a:pt x="10788489" y="16"/>
                </a:lnTo>
                <a:lnTo>
                  <a:pt x="10084164" y="1967470"/>
                </a:lnTo>
                <a:lnTo>
                  <a:pt x="3767592" y="1967470"/>
                </a:lnTo>
                <a:lnTo>
                  <a:pt x="3767592" y="1963298"/>
                </a:lnTo>
                <a:lnTo>
                  <a:pt x="0" y="196329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7198" dirty="0">
              <a:latin typeface="Lato Light" panose="020F0502020204030203" pitchFamily="34" charset="0"/>
            </a:endParaRPr>
          </a:p>
        </p:txBody>
      </p:sp>
      <p:sp>
        <p:nvSpPr>
          <p:cNvPr id="28" name="Freeform 207">
            <a:extLst>
              <a:ext uri="{FF2B5EF4-FFF2-40B4-BE49-F238E27FC236}">
                <a16:creationId xmlns:a16="http://schemas.microsoft.com/office/drawing/2014/main" id="{C14E3DB4-61FB-ED4F-AF2F-7C23003AE6A3}"/>
              </a:ext>
            </a:extLst>
          </p:cNvPr>
          <p:cNvSpPr>
            <a:spLocks/>
          </p:cNvSpPr>
          <p:nvPr/>
        </p:nvSpPr>
        <p:spPr bwMode="auto">
          <a:xfrm>
            <a:off x="10423284" y="4861433"/>
            <a:ext cx="3558894" cy="1967454"/>
          </a:xfrm>
          <a:custGeom>
            <a:avLst/>
            <a:gdLst>
              <a:gd name="T0" fmla="*/ 637 w 901"/>
              <a:gd name="T1" fmla="*/ 533 h 533"/>
              <a:gd name="T2" fmla="*/ 828 w 901"/>
              <a:gd name="T3" fmla="*/ 351 h 533"/>
              <a:gd name="T4" fmla="*/ 883 w 901"/>
              <a:gd name="T5" fmla="*/ 298 h 533"/>
              <a:gd name="T6" fmla="*/ 883 w 901"/>
              <a:gd name="T7" fmla="*/ 236 h 533"/>
              <a:gd name="T8" fmla="*/ 828 w 901"/>
              <a:gd name="T9" fmla="*/ 183 h 533"/>
              <a:gd name="T10" fmla="*/ 635 w 901"/>
              <a:gd name="T11" fmla="*/ 0 h 533"/>
              <a:gd name="T12" fmla="*/ 635 w 901"/>
              <a:gd name="T13" fmla="*/ 0 h 533"/>
              <a:gd name="T14" fmla="*/ 635 w 901"/>
              <a:gd name="T15" fmla="*/ 0 h 533"/>
              <a:gd name="T16" fmla="*/ 178 w 901"/>
              <a:gd name="T17" fmla="*/ 0 h 533"/>
              <a:gd name="T18" fmla="*/ 0 w 901"/>
              <a:gd name="T19" fmla="*/ 533 h 533"/>
              <a:gd name="T20" fmla="*/ 635 w 901"/>
              <a:gd name="T21"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1" h="533">
                <a:moveTo>
                  <a:pt x="637" y="533"/>
                </a:moveTo>
                <a:cubicBezTo>
                  <a:pt x="828" y="351"/>
                  <a:pt x="828" y="351"/>
                  <a:pt x="828" y="351"/>
                </a:cubicBezTo>
                <a:cubicBezTo>
                  <a:pt x="883" y="298"/>
                  <a:pt x="883" y="298"/>
                  <a:pt x="883" y="298"/>
                </a:cubicBezTo>
                <a:cubicBezTo>
                  <a:pt x="901" y="281"/>
                  <a:pt x="901" y="253"/>
                  <a:pt x="883" y="236"/>
                </a:cubicBezTo>
                <a:cubicBezTo>
                  <a:pt x="828" y="183"/>
                  <a:pt x="828" y="183"/>
                  <a:pt x="828" y="183"/>
                </a:cubicBezTo>
                <a:cubicBezTo>
                  <a:pt x="635" y="0"/>
                  <a:pt x="635" y="0"/>
                  <a:pt x="635" y="0"/>
                </a:cubicBezTo>
                <a:cubicBezTo>
                  <a:pt x="635" y="0"/>
                  <a:pt x="635" y="0"/>
                  <a:pt x="635" y="0"/>
                </a:cubicBezTo>
                <a:cubicBezTo>
                  <a:pt x="635" y="0"/>
                  <a:pt x="635" y="0"/>
                  <a:pt x="635" y="0"/>
                </a:cubicBezTo>
                <a:cubicBezTo>
                  <a:pt x="178" y="0"/>
                  <a:pt x="178" y="0"/>
                  <a:pt x="178" y="0"/>
                </a:cubicBezTo>
                <a:cubicBezTo>
                  <a:pt x="0" y="533"/>
                  <a:pt x="0" y="533"/>
                  <a:pt x="0" y="533"/>
                </a:cubicBezTo>
                <a:cubicBezTo>
                  <a:pt x="635" y="533"/>
                  <a:pt x="635" y="533"/>
                  <a:pt x="635" y="533"/>
                </a:cubicBezTo>
              </a:path>
            </a:pathLst>
          </a:custGeom>
          <a:solidFill>
            <a:schemeClr val="accent2">
              <a:alpha val="80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4" name="Freeform 206">
            <a:extLst>
              <a:ext uri="{FF2B5EF4-FFF2-40B4-BE49-F238E27FC236}">
                <a16:creationId xmlns:a16="http://schemas.microsoft.com/office/drawing/2014/main" id="{819EBBB8-75A6-A340-ACFA-00C7CA9E4071}"/>
              </a:ext>
            </a:extLst>
          </p:cNvPr>
          <p:cNvSpPr>
            <a:spLocks/>
          </p:cNvSpPr>
          <p:nvPr/>
        </p:nvSpPr>
        <p:spPr bwMode="auto">
          <a:xfrm>
            <a:off x="9722685" y="6828886"/>
            <a:ext cx="3555167" cy="1970965"/>
          </a:xfrm>
          <a:custGeom>
            <a:avLst/>
            <a:gdLst>
              <a:gd name="T0" fmla="*/ 637 w 901"/>
              <a:gd name="T1" fmla="*/ 533 h 533"/>
              <a:gd name="T2" fmla="*/ 828 w 901"/>
              <a:gd name="T3" fmla="*/ 351 h 533"/>
              <a:gd name="T4" fmla="*/ 883 w 901"/>
              <a:gd name="T5" fmla="*/ 299 h 533"/>
              <a:gd name="T6" fmla="*/ 883 w 901"/>
              <a:gd name="T7" fmla="*/ 236 h 533"/>
              <a:gd name="T8" fmla="*/ 828 w 901"/>
              <a:gd name="T9" fmla="*/ 184 h 533"/>
              <a:gd name="T10" fmla="*/ 636 w 901"/>
              <a:gd name="T11" fmla="*/ 0 h 533"/>
              <a:gd name="T12" fmla="*/ 636 w 901"/>
              <a:gd name="T13" fmla="*/ 0 h 533"/>
              <a:gd name="T14" fmla="*/ 636 w 901"/>
              <a:gd name="T15" fmla="*/ 0 h 533"/>
              <a:gd name="T16" fmla="*/ 178 w 901"/>
              <a:gd name="T17" fmla="*/ 0 h 533"/>
              <a:gd name="T18" fmla="*/ 0 w 901"/>
              <a:gd name="T19" fmla="*/ 533 h 533"/>
              <a:gd name="T20" fmla="*/ 636 w 901"/>
              <a:gd name="T21"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1" h="533">
                <a:moveTo>
                  <a:pt x="637" y="533"/>
                </a:moveTo>
                <a:cubicBezTo>
                  <a:pt x="828" y="351"/>
                  <a:pt x="828" y="351"/>
                  <a:pt x="828" y="351"/>
                </a:cubicBezTo>
                <a:cubicBezTo>
                  <a:pt x="883" y="299"/>
                  <a:pt x="883" y="299"/>
                  <a:pt x="883" y="299"/>
                </a:cubicBezTo>
                <a:cubicBezTo>
                  <a:pt x="901" y="282"/>
                  <a:pt x="901" y="253"/>
                  <a:pt x="883" y="236"/>
                </a:cubicBezTo>
                <a:cubicBezTo>
                  <a:pt x="828" y="184"/>
                  <a:pt x="828" y="184"/>
                  <a:pt x="828" y="184"/>
                </a:cubicBezTo>
                <a:cubicBezTo>
                  <a:pt x="636" y="0"/>
                  <a:pt x="636" y="0"/>
                  <a:pt x="636" y="0"/>
                </a:cubicBezTo>
                <a:cubicBezTo>
                  <a:pt x="636" y="0"/>
                  <a:pt x="636" y="0"/>
                  <a:pt x="636" y="0"/>
                </a:cubicBezTo>
                <a:cubicBezTo>
                  <a:pt x="636" y="0"/>
                  <a:pt x="636" y="0"/>
                  <a:pt x="636" y="0"/>
                </a:cubicBezTo>
                <a:cubicBezTo>
                  <a:pt x="178" y="0"/>
                  <a:pt x="178" y="0"/>
                  <a:pt x="178" y="0"/>
                </a:cubicBezTo>
                <a:cubicBezTo>
                  <a:pt x="0" y="533"/>
                  <a:pt x="0" y="533"/>
                  <a:pt x="0" y="533"/>
                </a:cubicBezTo>
                <a:cubicBezTo>
                  <a:pt x="636" y="533"/>
                  <a:pt x="636" y="533"/>
                  <a:pt x="636" y="533"/>
                </a:cubicBezTo>
              </a:path>
            </a:pathLst>
          </a:custGeom>
          <a:solidFill>
            <a:schemeClr val="accent3">
              <a:alpha val="80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8" name="Freeform 200">
            <a:extLst>
              <a:ext uri="{FF2B5EF4-FFF2-40B4-BE49-F238E27FC236}">
                <a16:creationId xmlns:a16="http://schemas.microsoft.com/office/drawing/2014/main" id="{65B49A34-2716-8847-BDA3-AE5218C165A8}"/>
              </a:ext>
            </a:extLst>
          </p:cNvPr>
          <p:cNvSpPr>
            <a:spLocks/>
          </p:cNvSpPr>
          <p:nvPr/>
        </p:nvSpPr>
        <p:spPr bwMode="auto">
          <a:xfrm>
            <a:off x="3767592" y="9797632"/>
            <a:ext cx="5612247" cy="1974482"/>
          </a:xfrm>
          <a:custGeom>
            <a:avLst/>
            <a:gdLst>
              <a:gd name="T0" fmla="*/ 1506 w 1506"/>
              <a:gd name="T1" fmla="*/ 0 h 561"/>
              <a:gd name="T2" fmla="*/ 0 w 1506"/>
              <a:gd name="T3" fmla="*/ 0 h 561"/>
              <a:gd name="T4" fmla="*/ 0 w 1506"/>
              <a:gd name="T5" fmla="*/ 561 h 561"/>
              <a:gd name="T6" fmla="*/ 1318 w 1506"/>
              <a:gd name="T7" fmla="*/ 561 h 561"/>
              <a:gd name="T8" fmla="*/ 1506 w 1506"/>
              <a:gd name="T9" fmla="*/ 0 h 561"/>
            </a:gdLst>
            <a:ahLst/>
            <a:cxnLst>
              <a:cxn ang="0">
                <a:pos x="T0" y="T1"/>
              </a:cxn>
              <a:cxn ang="0">
                <a:pos x="T2" y="T3"/>
              </a:cxn>
              <a:cxn ang="0">
                <a:pos x="T4" y="T5"/>
              </a:cxn>
              <a:cxn ang="0">
                <a:pos x="T6" y="T7"/>
              </a:cxn>
              <a:cxn ang="0">
                <a:pos x="T8" y="T9"/>
              </a:cxn>
            </a:cxnLst>
            <a:rect l="0" t="0" r="r" b="b"/>
            <a:pathLst>
              <a:path w="1506" h="561">
                <a:moveTo>
                  <a:pt x="1506" y="0"/>
                </a:moveTo>
                <a:lnTo>
                  <a:pt x="0" y="0"/>
                </a:lnTo>
                <a:lnTo>
                  <a:pt x="0" y="561"/>
                </a:lnTo>
                <a:lnTo>
                  <a:pt x="1318" y="561"/>
                </a:lnTo>
                <a:lnTo>
                  <a:pt x="1506"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0" name="Freeform 205">
            <a:extLst>
              <a:ext uri="{FF2B5EF4-FFF2-40B4-BE49-F238E27FC236}">
                <a16:creationId xmlns:a16="http://schemas.microsoft.com/office/drawing/2014/main" id="{56529A6D-0CA9-2441-965D-33B38C888A97}"/>
              </a:ext>
            </a:extLst>
          </p:cNvPr>
          <p:cNvSpPr>
            <a:spLocks/>
          </p:cNvSpPr>
          <p:nvPr/>
        </p:nvSpPr>
        <p:spPr bwMode="auto">
          <a:xfrm>
            <a:off x="9018358" y="8799852"/>
            <a:ext cx="3558895" cy="1970965"/>
          </a:xfrm>
          <a:custGeom>
            <a:avLst/>
            <a:gdLst>
              <a:gd name="T0" fmla="*/ 637 w 901"/>
              <a:gd name="T1" fmla="*/ 534 h 534"/>
              <a:gd name="T2" fmla="*/ 829 w 901"/>
              <a:gd name="T3" fmla="*/ 351 h 534"/>
              <a:gd name="T4" fmla="*/ 883 w 901"/>
              <a:gd name="T5" fmla="*/ 299 h 534"/>
              <a:gd name="T6" fmla="*/ 883 w 901"/>
              <a:gd name="T7" fmla="*/ 236 h 534"/>
              <a:gd name="T8" fmla="*/ 829 w 901"/>
              <a:gd name="T9" fmla="*/ 184 h 534"/>
              <a:gd name="T10" fmla="*/ 636 w 901"/>
              <a:gd name="T11" fmla="*/ 0 h 534"/>
              <a:gd name="T12" fmla="*/ 636 w 901"/>
              <a:gd name="T13" fmla="*/ 0 h 534"/>
              <a:gd name="T14" fmla="*/ 636 w 901"/>
              <a:gd name="T15" fmla="*/ 0 h 534"/>
              <a:gd name="T16" fmla="*/ 178 w 901"/>
              <a:gd name="T17" fmla="*/ 0 h 534"/>
              <a:gd name="T18" fmla="*/ 0 w 901"/>
              <a:gd name="T19" fmla="*/ 534 h 534"/>
              <a:gd name="T20" fmla="*/ 636 w 901"/>
              <a:gd name="T2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1" h="534">
                <a:moveTo>
                  <a:pt x="637" y="534"/>
                </a:moveTo>
                <a:cubicBezTo>
                  <a:pt x="829" y="351"/>
                  <a:pt x="829" y="351"/>
                  <a:pt x="829" y="351"/>
                </a:cubicBezTo>
                <a:cubicBezTo>
                  <a:pt x="883" y="299"/>
                  <a:pt x="883" y="299"/>
                  <a:pt x="883" y="299"/>
                </a:cubicBezTo>
                <a:cubicBezTo>
                  <a:pt x="901" y="282"/>
                  <a:pt x="901" y="253"/>
                  <a:pt x="883" y="236"/>
                </a:cubicBezTo>
                <a:cubicBezTo>
                  <a:pt x="829" y="184"/>
                  <a:pt x="829" y="184"/>
                  <a:pt x="829" y="184"/>
                </a:cubicBezTo>
                <a:cubicBezTo>
                  <a:pt x="636" y="0"/>
                  <a:pt x="636" y="0"/>
                  <a:pt x="636" y="0"/>
                </a:cubicBezTo>
                <a:cubicBezTo>
                  <a:pt x="636" y="0"/>
                  <a:pt x="636" y="0"/>
                  <a:pt x="636" y="0"/>
                </a:cubicBezTo>
                <a:cubicBezTo>
                  <a:pt x="636" y="0"/>
                  <a:pt x="636" y="0"/>
                  <a:pt x="636" y="0"/>
                </a:cubicBezTo>
                <a:cubicBezTo>
                  <a:pt x="178" y="0"/>
                  <a:pt x="178" y="0"/>
                  <a:pt x="178" y="0"/>
                </a:cubicBezTo>
                <a:cubicBezTo>
                  <a:pt x="0" y="534"/>
                  <a:pt x="0" y="534"/>
                  <a:pt x="0" y="534"/>
                </a:cubicBezTo>
                <a:cubicBezTo>
                  <a:pt x="636" y="534"/>
                  <a:pt x="636" y="534"/>
                  <a:pt x="636" y="534"/>
                </a:cubicBezTo>
              </a:path>
            </a:pathLst>
          </a:custGeom>
          <a:solidFill>
            <a:schemeClr val="accent4">
              <a:alpha val="80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4" name="Freeform 43">
            <a:extLst>
              <a:ext uri="{FF2B5EF4-FFF2-40B4-BE49-F238E27FC236}">
                <a16:creationId xmlns:a16="http://schemas.microsoft.com/office/drawing/2014/main" id="{61A1731D-1D71-454C-AED2-F22061AC8FAF}"/>
              </a:ext>
            </a:extLst>
          </p:cNvPr>
          <p:cNvSpPr>
            <a:spLocks/>
          </p:cNvSpPr>
          <p:nvPr/>
        </p:nvSpPr>
        <p:spPr bwMode="auto">
          <a:xfrm>
            <a:off x="0" y="11766855"/>
            <a:ext cx="8679240" cy="1949145"/>
          </a:xfrm>
          <a:custGeom>
            <a:avLst/>
            <a:gdLst>
              <a:gd name="connsiteX0" fmla="*/ 0 w 8679240"/>
              <a:gd name="connsiteY0" fmla="*/ 0 h 1949145"/>
              <a:gd name="connsiteX1" fmla="*/ 3767592 w 8679240"/>
              <a:gd name="connsiteY1" fmla="*/ 0 h 1949145"/>
              <a:gd name="connsiteX2" fmla="*/ 3767592 w 8679240"/>
              <a:gd name="connsiteY2" fmla="*/ 1758 h 1949145"/>
              <a:gd name="connsiteX3" fmla="*/ 8679240 w 8679240"/>
              <a:gd name="connsiteY3" fmla="*/ 1758 h 1949145"/>
              <a:gd name="connsiteX4" fmla="*/ 7978641 w 8679240"/>
              <a:gd name="connsiteY4" fmla="*/ 1944625 h 1949145"/>
              <a:gd name="connsiteX5" fmla="*/ 3767592 w 8679240"/>
              <a:gd name="connsiteY5" fmla="*/ 1944625 h 1949145"/>
              <a:gd name="connsiteX6" fmla="*/ 3767592 w 8679240"/>
              <a:gd name="connsiteY6" fmla="*/ 1949145 h 1949145"/>
              <a:gd name="connsiteX7" fmla="*/ 0 w 8679240"/>
              <a:gd name="connsiteY7" fmla="*/ 1949145 h 1949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79240" h="1949145">
                <a:moveTo>
                  <a:pt x="0" y="0"/>
                </a:moveTo>
                <a:lnTo>
                  <a:pt x="3767592" y="0"/>
                </a:lnTo>
                <a:lnTo>
                  <a:pt x="3767592" y="1758"/>
                </a:lnTo>
                <a:lnTo>
                  <a:pt x="8679240" y="1758"/>
                </a:lnTo>
                <a:lnTo>
                  <a:pt x="7978641" y="1944625"/>
                </a:lnTo>
                <a:lnTo>
                  <a:pt x="3767592" y="1944625"/>
                </a:lnTo>
                <a:lnTo>
                  <a:pt x="3767592" y="1949145"/>
                </a:lnTo>
                <a:lnTo>
                  <a:pt x="0" y="1949145"/>
                </a:lnTo>
                <a:close/>
              </a:path>
            </a:pathLst>
          </a:custGeom>
          <a:solidFill>
            <a:schemeClr val="accent5"/>
          </a:solidFill>
          <a:ln>
            <a:noFill/>
          </a:ln>
          <a:extLst/>
        </p:spPr>
        <p:txBody>
          <a:bodyPr vert="horz" wrap="square" lIns="182832" tIns="91416" rIns="182832" bIns="91416" numCol="1" anchor="t" anchorCtr="0" compatLnSpc="1">
            <a:prstTxWarp prst="textNoShape">
              <a:avLst/>
            </a:prstTxWarp>
            <a:noAutofit/>
          </a:bodyPr>
          <a:lstStyle/>
          <a:p>
            <a:endParaRPr lang="en-US" sz="7198" dirty="0">
              <a:latin typeface="Lato Light" panose="020F0502020204030203" pitchFamily="34" charset="0"/>
            </a:endParaRPr>
          </a:p>
        </p:txBody>
      </p:sp>
      <p:sp>
        <p:nvSpPr>
          <p:cNvPr id="16" name="Freeform 204">
            <a:extLst>
              <a:ext uri="{FF2B5EF4-FFF2-40B4-BE49-F238E27FC236}">
                <a16:creationId xmlns:a16="http://schemas.microsoft.com/office/drawing/2014/main" id="{27F3CA1A-5FA8-5442-96A3-DD1CD5AF8D91}"/>
              </a:ext>
            </a:extLst>
          </p:cNvPr>
          <p:cNvSpPr>
            <a:spLocks/>
          </p:cNvSpPr>
          <p:nvPr/>
        </p:nvSpPr>
        <p:spPr bwMode="auto">
          <a:xfrm>
            <a:off x="8317759" y="10767315"/>
            <a:ext cx="3558895" cy="1974482"/>
          </a:xfrm>
          <a:custGeom>
            <a:avLst/>
            <a:gdLst>
              <a:gd name="T0" fmla="*/ 637 w 901"/>
              <a:gd name="T1" fmla="*/ 534 h 534"/>
              <a:gd name="T2" fmla="*/ 828 w 901"/>
              <a:gd name="T3" fmla="*/ 351 h 534"/>
              <a:gd name="T4" fmla="*/ 883 w 901"/>
              <a:gd name="T5" fmla="*/ 299 h 534"/>
              <a:gd name="T6" fmla="*/ 883 w 901"/>
              <a:gd name="T7" fmla="*/ 236 h 534"/>
              <a:gd name="T8" fmla="*/ 828 w 901"/>
              <a:gd name="T9" fmla="*/ 184 h 534"/>
              <a:gd name="T10" fmla="*/ 635 w 901"/>
              <a:gd name="T11" fmla="*/ 0 h 534"/>
              <a:gd name="T12" fmla="*/ 635 w 901"/>
              <a:gd name="T13" fmla="*/ 0 h 534"/>
              <a:gd name="T14" fmla="*/ 635 w 901"/>
              <a:gd name="T15" fmla="*/ 0 h 534"/>
              <a:gd name="T16" fmla="*/ 177 w 901"/>
              <a:gd name="T17" fmla="*/ 0 h 534"/>
              <a:gd name="T18" fmla="*/ 0 w 901"/>
              <a:gd name="T19" fmla="*/ 534 h 534"/>
              <a:gd name="T20" fmla="*/ 635 w 901"/>
              <a:gd name="T2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1" h="534">
                <a:moveTo>
                  <a:pt x="637" y="534"/>
                </a:moveTo>
                <a:cubicBezTo>
                  <a:pt x="828" y="351"/>
                  <a:pt x="828" y="351"/>
                  <a:pt x="828" y="351"/>
                </a:cubicBezTo>
                <a:cubicBezTo>
                  <a:pt x="883" y="299"/>
                  <a:pt x="883" y="299"/>
                  <a:pt x="883" y="299"/>
                </a:cubicBezTo>
                <a:cubicBezTo>
                  <a:pt x="901" y="282"/>
                  <a:pt x="901" y="253"/>
                  <a:pt x="883" y="236"/>
                </a:cubicBezTo>
                <a:cubicBezTo>
                  <a:pt x="828" y="184"/>
                  <a:pt x="828" y="184"/>
                  <a:pt x="828" y="184"/>
                </a:cubicBezTo>
                <a:cubicBezTo>
                  <a:pt x="635" y="0"/>
                  <a:pt x="635" y="0"/>
                  <a:pt x="635" y="0"/>
                </a:cubicBezTo>
                <a:cubicBezTo>
                  <a:pt x="635" y="0"/>
                  <a:pt x="635" y="0"/>
                  <a:pt x="635" y="0"/>
                </a:cubicBezTo>
                <a:cubicBezTo>
                  <a:pt x="635" y="0"/>
                  <a:pt x="635" y="0"/>
                  <a:pt x="635" y="0"/>
                </a:cubicBezTo>
                <a:cubicBezTo>
                  <a:pt x="177" y="0"/>
                  <a:pt x="177" y="0"/>
                  <a:pt x="177" y="0"/>
                </a:cubicBezTo>
                <a:cubicBezTo>
                  <a:pt x="0" y="534"/>
                  <a:pt x="0" y="534"/>
                  <a:pt x="0" y="534"/>
                </a:cubicBezTo>
                <a:cubicBezTo>
                  <a:pt x="635" y="534"/>
                  <a:pt x="635" y="534"/>
                  <a:pt x="635" y="534"/>
                </a:cubicBezTo>
              </a:path>
            </a:pathLst>
          </a:custGeom>
          <a:solidFill>
            <a:schemeClr val="accent5">
              <a:alpha val="80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6" name="Freeform 45">
            <a:extLst>
              <a:ext uri="{FF2B5EF4-FFF2-40B4-BE49-F238E27FC236}">
                <a16:creationId xmlns:a16="http://schemas.microsoft.com/office/drawing/2014/main" id="{446A009E-C8C9-CB49-8B49-8DC127649DC8}"/>
              </a:ext>
            </a:extLst>
          </p:cNvPr>
          <p:cNvSpPr/>
          <p:nvPr/>
        </p:nvSpPr>
        <p:spPr>
          <a:xfrm>
            <a:off x="0" y="3884717"/>
            <a:ext cx="11489088" cy="1974496"/>
          </a:xfrm>
          <a:custGeom>
            <a:avLst/>
            <a:gdLst>
              <a:gd name="connsiteX0" fmla="*/ 0 w 11489088"/>
              <a:gd name="connsiteY0" fmla="*/ 0 h 1974496"/>
              <a:gd name="connsiteX1" fmla="*/ 3767592 w 11489088"/>
              <a:gd name="connsiteY1" fmla="*/ 0 h 1974496"/>
              <a:gd name="connsiteX2" fmla="*/ 3767592 w 11489088"/>
              <a:gd name="connsiteY2" fmla="*/ 16 h 1974496"/>
              <a:gd name="connsiteX3" fmla="*/ 11489088 w 11489088"/>
              <a:gd name="connsiteY3" fmla="*/ 16 h 1974496"/>
              <a:gd name="connsiteX4" fmla="*/ 10788489 w 11489088"/>
              <a:gd name="connsiteY4" fmla="*/ 1974496 h 1974496"/>
              <a:gd name="connsiteX5" fmla="*/ 3767592 w 11489088"/>
              <a:gd name="connsiteY5" fmla="*/ 1974496 h 1974496"/>
              <a:gd name="connsiteX6" fmla="*/ 3767592 w 11489088"/>
              <a:gd name="connsiteY6" fmla="*/ 1974480 h 1974496"/>
              <a:gd name="connsiteX7" fmla="*/ 0 w 11489088"/>
              <a:gd name="connsiteY7" fmla="*/ 1974480 h 197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89088" h="1974496">
                <a:moveTo>
                  <a:pt x="0" y="0"/>
                </a:moveTo>
                <a:lnTo>
                  <a:pt x="3767592" y="0"/>
                </a:lnTo>
                <a:lnTo>
                  <a:pt x="3767592" y="16"/>
                </a:lnTo>
                <a:lnTo>
                  <a:pt x="11489088" y="16"/>
                </a:lnTo>
                <a:lnTo>
                  <a:pt x="10788489" y="1974496"/>
                </a:lnTo>
                <a:lnTo>
                  <a:pt x="3767592" y="1974496"/>
                </a:lnTo>
                <a:lnTo>
                  <a:pt x="3767592" y="1974480"/>
                </a:lnTo>
                <a:lnTo>
                  <a:pt x="0" y="19744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Freeform 48">
            <a:extLst>
              <a:ext uri="{FF2B5EF4-FFF2-40B4-BE49-F238E27FC236}">
                <a16:creationId xmlns:a16="http://schemas.microsoft.com/office/drawing/2014/main" id="{9BA75980-1568-E44A-9E8C-729E02962712}"/>
              </a:ext>
            </a:extLst>
          </p:cNvPr>
          <p:cNvSpPr/>
          <p:nvPr/>
        </p:nvSpPr>
        <p:spPr>
          <a:xfrm>
            <a:off x="0" y="7824909"/>
            <a:ext cx="10084163" cy="1974480"/>
          </a:xfrm>
          <a:custGeom>
            <a:avLst/>
            <a:gdLst>
              <a:gd name="connsiteX0" fmla="*/ 0 w 10084163"/>
              <a:gd name="connsiteY0" fmla="*/ 0 h 1974480"/>
              <a:gd name="connsiteX1" fmla="*/ 3767592 w 10084163"/>
              <a:gd name="connsiteY1" fmla="*/ 0 h 1974480"/>
              <a:gd name="connsiteX2" fmla="*/ 3767592 w 10084163"/>
              <a:gd name="connsiteY2" fmla="*/ 1757 h 1974480"/>
              <a:gd name="connsiteX3" fmla="*/ 10084163 w 10084163"/>
              <a:gd name="connsiteY3" fmla="*/ 1757 h 1974480"/>
              <a:gd name="connsiteX4" fmla="*/ 9379838 w 10084163"/>
              <a:gd name="connsiteY4" fmla="*/ 1972722 h 1974480"/>
              <a:gd name="connsiteX5" fmla="*/ 3767592 w 10084163"/>
              <a:gd name="connsiteY5" fmla="*/ 1972722 h 1974480"/>
              <a:gd name="connsiteX6" fmla="*/ 3767592 w 10084163"/>
              <a:gd name="connsiteY6" fmla="*/ 1974480 h 1974480"/>
              <a:gd name="connsiteX7" fmla="*/ 0 w 10084163"/>
              <a:gd name="connsiteY7" fmla="*/ 1974480 h 197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4163" h="1974480">
                <a:moveTo>
                  <a:pt x="0" y="0"/>
                </a:moveTo>
                <a:lnTo>
                  <a:pt x="3767592" y="0"/>
                </a:lnTo>
                <a:lnTo>
                  <a:pt x="3767592" y="1757"/>
                </a:lnTo>
                <a:lnTo>
                  <a:pt x="10084163" y="1757"/>
                </a:lnTo>
                <a:lnTo>
                  <a:pt x="9379838" y="1972722"/>
                </a:lnTo>
                <a:lnTo>
                  <a:pt x="3767592" y="1972722"/>
                </a:lnTo>
                <a:lnTo>
                  <a:pt x="3767592" y="1974480"/>
                </a:lnTo>
                <a:lnTo>
                  <a:pt x="0" y="19744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879DA4EB-5793-514A-BD4B-9215C82F9120}"/>
              </a:ext>
            </a:extLst>
          </p:cNvPr>
          <p:cNvSpPr/>
          <p:nvPr/>
        </p:nvSpPr>
        <p:spPr>
          <a:xfrm>
            <a:off x="0" y="9798735"/>
            <a:ext cx="3767592" cy="19709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TextBox 49">
            <a:extLst>
              <a:ext uri="{FF2B5EF4-FFF2-40B4-BE49-F238E27FC236}">
                <a16:creationId xmlns:a16="http://schemas.microsoft.com/office/drawing/2014/main" id="{F42D633E-624D-1148-A4AD-263B30BEC106}"/>
              </a:ext>
            </a:extLst>
          </p:cNvPr>
          <p:cNvSpPr txBox="1"/>
          <p:nvPr/>
        </p:nvSpPr>
        <p:spPr>
          <a:xfrm>
            <a:off x="5457662" y="508000"/>
            <a:ext cx="13462340"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LAYER INFOGRAPHIC</a:t>
            </a:r>
          </a:p>
        </p:txBody>
      </p:sp>
      <p:sp>
        <p:nvSpPr>
          <p:cNvPr id="51" name="Rectangle 50">
            <a:extLst>
              <a:ext uri="{FF2B5EF4-FFF2-40B4-BE49-F238E27FC236}">
                <a16:creationId xmlns:a16="http://schemas.microsoft.com/office/drawing/2014/main" id="{1D8E0660-C0F2-494F-ADE1-FABD435204BE}"/>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356E97A7-E9DD-EA48-8170-1FA8963B60E9}"/>
              </a:ext>
            </a:extLst>
          </p:cNvPr>
          <p:cNvSpPr txBox="1"/>
          <p:nvPr/>
        </p:nvSpPr>
        <p:spPr>
          <a:xfrm>
            <a:off x="9598652" y="11033032"/>
            <a:ext cx="785793" cy="1446550"/>
          </a:xfrm>
          <a:prstGeom prst="rect">
            <a:avLst/>
          </a:prstGeom>
          <a:noFill/>
        </p:spPr>
        <p:txBody>
          <a:bodyPr wrap="none" rtlCol="0" anchor="ctr">
            <a:spAutoFit/>
          </a:bodyPr>
          <a:lstStyle/>
          <a:p>
            <a:pPr algn="ctr"/>
            <a:r>
              <a:rPr lang="en-US" sz="8800" b="1" spc="1200" dirty="0">
                <a:solidFill>
                  <a:schemeClr val="bg1"/>
                </a:solidFill>
                <a:latin typeface="Bebas Neue" pitchFamily="2" charset="0"/>
              </a:rPr>
              <a:t>5</a:t>
            </a:r>
          </a:p>
        </p:txBody>
      </p:sp>
      <p:sp>
        <p:nvSpPr>
          <p:cNvPr id="53" name="TextBox 52">
            <a:extLst>
              <a:ext uri="{FF2B5EF4-FFF2-40B4-BE49-F238E27FC236}">
                <a16:creationId xmlns:a16="http://schemas.microsoft.com/office/drawing/2014/main" id="{071FE7CA-0A81-494A-98ED-D10F03FC7AF2}"/>
              </a:ext>
            </a:extLst>
          </p:cNvPr>
          <p:cNvSpPr txBox="1"/>
          <p:nvPr/>
        </p:nvSpPr>
        <p:spPr>
          <a:xfrm>
            <a:off x="12184356" y="3159993"/>
            <a:ext cx="785793" cy="1446550"/>
          </a:xfrm>
          <a:prstGeom prst="rect">
            <a:avLst/>
          </a:prstGeom>
          <a:noFill/>
        </p:spPr>
        <p:txBody>
          <a:bodyPr wrap="none" rtlCol="0" anchor="ctr">
            <a:spAutoFit/>
          </a:bodyPr>
          <a:lstStyle/>
          <a:p>
            <a:pPr algn="ctr"/>
            <a:r>
              <a:rPr lang="en-US" sz="8800" b="1" spc="1200" dirty="0">
                <a:solidFill>
                  <a:schemeClr val="bg1"/>
                </a:solidFill>
                <a:latin typeface="Bebas Neue" pitchFamily="2" charset="0"/>
              </a:rPr>
              <a:t>1</a:t>
            </a:r>
          </a:p>
        </p:txBody>
      </p:sp>
      <p:sp>
        <p:nvSpPr>
          <p:cNvPr id="54" name="TextBox 53">
            <a:extLst>
              <a:ext uri="{FF2B5EF4-FFF2-40B4-BE49-F238E27FC236}">
                <a16:creationId xmlns:a16="http://schemas.microsoft.com/office/drawing/2014/main" id="{0BF341B1-7AC4-4D44-B04F-80CC3894C41F}"/>
              </a:ext>
            </a:extLst>
          </p:cNvPr>
          <p:cNvSpPr txBox="1"/>
          <p:nvPr/>
        </p:nvSpPr>
        <p:spPr>
          <a:xfrm>
            <a:off x="11403032" y="5116189"/>
            <a:ext cx="785793" cy="1446550"/>
          </a:xfrm>
          <a:prstGeom prst="rect">
            <a:avLst/>
          </a:prstGeom>
          <a:noFill/>
        </p:spPr>
        <p:txBody>
          <a:bodyPr wrap="none" rtlCol="0" anchor="ctr">
            <a:spAutoFit/>
          </a:bodyPr>
          <a:lstStyle/>
          <a:p>
            <a:pPr algn="ctr"/>
            <a:r>
              <a:rPr lang="en-US" sz="8800" b="1" spc="1200" dirty="0">
                <a:solidFill>
                  <a:schemeClr val="bg1"/>
                </a:solidFill>
                <a:latin typeface="Bebas Neue" pitchFamily="2" charset="0"/>
              </a:rPr>
              <a:t>2</a:t>
            </a:r>
          </a:p>
        </p:txBody>
      </p:sp>
      <p:sp>
        <p:nvSpPr>
          <p:cNvPr id="55" name="TextBox 54">
            <a:extLst>
              <a:ext uri="{FF2B5EF4-FFF2-40B4-BE49-F238E27FC236}">
                <a16:creationId xmlns:a16="http://schemas.microsoft.com/office/drawing/2014/main" id="{77D27051-36B6-F84E-A3EF-92BD7F7AD58F}"/>
              </a:ext>
            </a:extLst>
          </p:cNvPr>
          <p:cNvSpPr txBox="1"/>
          <p:nvPr/>
        </p:nvSpPr>
        <p:spPr>
          <a:xfrm>
            <a:off x="10703295" y="7091087"/>
            <a:ext cx="785793" cy="1446550"/>
          </a:xfrm>
          <a:prstGeom prst="rect">
            <a:avLst/>
          </a:prstGeom>
          <a:noFill/>
        </p:spPr>
        <p:txBody>
          <a:bodyPr wrap="none" rtlCol="0" anchor="ctr">
            <a:spAutoFit/>
          </a:bodyPr>
          <a:lstStyle/>
          <a:p>
            <a:pPr algn="ctr"/>
            <a:r>
              <a:rPr lang="en-US" sz="8800" b="1" spc="1200" dirty="0">
                <a:solidFill>
                  <a:schemeClr val="bg1"/>
                </a:solidFill>
                <a:latin typeface="Bebas Neue" pitchFamily="2" charset="0"/>
              </a:rPr>
              <a:t>3</a:t>
            </a:r>
          </a:p>
        </p:txBody>
      </p:sp>
      <p:sp>
        <p:nvSpPr>
          <p:cNvPr id="56" name="TextBox 55">
            <a:extLst>
              <a:ext uri="{FF2B5EF4-FFF2-40B4-BE49-F238E27FC236}">
                <a16:creationId xmlns:a16="http://schemas.microsoft.com/office/drawing/2014/main" id="{1368881A-7E41-3B4E-9F71-9DF15D54FF4B}"/>
              </a:ext>
            </a:extLst>
          </p:cNvPr>
          <p:cNvSpPr txBox="1"/>
          <p:nvPr/>
        </p:nvSpPr>
        <p:spPr>
          <a:xfrm>
            <a:off x="10078409" y="9062059"/>
            <a:ext cx="785793" cy="1446550"/>
          </a:xfrm>
          <a:prstGeom prst="rect">
            <a:avLst/>
          </a:prstGeom>
          <a:noFill/>
        </p:spPr>
        <p:txBody>
          <a:bodyPr wrap="none" rtlCol="0" anchor="ctr">
            <a:spAutoFit/>
          </a:bodyPr>
          <a:lstStyle/>
          <a:p>
            <a:pPr algn="ctr"/>
            <a:r>
              <a:rPr lang="en-US" sz="8800" b="1" spc="1200" dirty="0">
                <a:solidFill>
                  <a:schemeClr val="bg1"/>
                </a:solidFill>
                <a:latin typeface="Bebas Neue" pitchFamily="2" charset="0"/>
              </a:rPr>
              <a:t>4</a:t>
            </a:r>
          </a:p>
        </p:txBody>
      </p:sp>
      <p:sp>
        <p:nvSpPr>
          <p:cNvPr id="57" name="Subtitle 2">
            <a:extLst>
              <a:ext uri="{FF2B5EF4-FFF2-40B4-BE49-F238E27FC236}">
                <a16:creationId xmlns:a16="http://schemas.microsoft.com/office/drawing/2014/main" id="{AA546CAB-4CD5-3C41-A084-36BC6C2B6449}"/>
              </a:ext>
            </a:extLst>
          </p:cNvPr>
          <p:cNvSpPr txBox="1">
            <a:spLocks/>
          </p:cNvSpPr>
          <p:nvPr/>
        </p:nvSpPr>
        <p:spPr>
          <a:xfrm>
            <a:off x="1317280" y="12177150"/>
            <a:ext cx="6496684"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58" name="Subtitle 2">
            <a:extLst>
              <a:ext uri="{FF2B5EF4-FFF2-40B4-BE49-F238E27FC236}">
                <a16:creationId xmlns:a16="http://schemas.microsoft.com/office/drawing/2014/main" id="{3EB64736-D4AF-0547-95C6-A7F2D7E80BDE}"/>
              </a:ext>
            </a:extLst>
          </p:cNvPr>
          <p:cNvSpPr txBox="1">
            <a:spLocks/>
          </p:cNvSpPr>
          <p:nvPr/>
        </p:nvSpPr>
        <p:spPr>
          <a:xfrm>
            <a:off x="1317280" y="10223741"/>
            <a:ext cx="6496684"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59" name="Subtitle 2">
            <a:extLst>
              <a:ext uri="{FF2B5EF4-FFF2-40B4-BE49-F238E27FC236}">
                <a16:creationId xmlns:a16="http://schemas.microsoft.com/office/drawing/2014/main" id="{4EF298AA-3D6F-9F40-B6D4-61934E427658}"/>
              </a:ext>
            </a:extLst>
          </p:cNvPr>
          <p:cNvSpPr txBox="1">
            <a:spLocks/>
          </p:cNvSpPr>
          <p:nvPr/>
        </p:nvSpPr>
        <p:spPr>
          <a:xfrm>
            <a:off x="1317280" y="8257251"/>
            <a:ext cx="6496684"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60" name="Subtitle 2">
            <a:extLst>
              <a:ext uri="{FF2B5EF4-FFF2-40B4-BE49-F238E27FC236}">
                <a16:creationId xmlns:a16="http://schemas.microsoft.com/office/drawing/2014/main" id="{266CEED0-5887-1A4E-9F1D-8BD3A59C6303}"/>
              </a:ext>
            </a:extLst>
          </p:cNvPr>
          <p:cNvSpPr txBox="1">
            <a:spLocks/>
          </p:cNvSpPr>
          <p:nvPr/>
        </p:nvSpPr>
        <p:spPr>
          <a:xfrm>
            <a:off x="1317280" y="6290225"/>
            <a:ext cx="6496684"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61" name="Subtitle 2">
            <a:extLst>
              <a:ext uri="{FF2B5EF4-FFF2-40B4-BE49-F238E27FC236}">
                <a16:creationId xmlns:a16="http://schemas.microsoft.com/office/drawing/2014/main" id="{F37E3AAB-6EED-4745-B999-E6F26E3001A8}"/>
              </a:ext>
            </a:extLst>
          </p:cNvPr>
          <p:cNvSpPr txBox="1">
            <a:spLocks/>
          </p:cNvSpPr>
          <p:nvPr/>
        </p:nvSpPr>
        <p:spPr>
          <a:xfrm>
            <a:off x="1317280" y="4300957"/>
            <a:ext cx="6496684"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62" name="TextBox 61">
            <a:extLst>
              <a:ext uri="{FF2B5EF4-FFF2-40B4-BE49-F238E27FC236}">
                <a16:creationId xmlns:a16="http://schemas.microsoft.com/office/drawing/2014/main" id="{D865B6C6-5621-884F-A116-459FE04B683C}"/>
              </a:ext>
            </a:extLst>
          </p:cNvPr>
          <p:cNvSpPr txBox="1"/>
          <p:nvPr/>
        </p:nvSpPr>
        <p:spPr>
          <a:xfrm>
            <a:off x="15544799" y="3884717"/>
            <a:ext cx="7577500" cy="1489895"/>
          </a:xfrm>
          <a:prstGeom prst="rect">
            <a:avLst/>
          </a:prstGeom>
          <a:noFill/>
        </p:spPr>
        <p:txBody>
          <a:bodyPr wrap="square" lIns="219456" tIns="109728" rIns="219456" bIns="109728" rtlCol="0" anchor="t" anchorCtr="0">
            <a:spAutoFit/>
          </a:bodyPr>
          <a:lstStyle/>
          <a:p>
            <a:pPr lvl="0" algn="just">
              <a:lnSpc>
                <a:spcPts val="5000"/>
              </a:lnSpc>
            </a:pPr>
            <a:r>
              <a:rPr lang="en-US" sz="3800" b="1" spc="300" dirty="0">
                <a:solidFill>
                  <a:schemeClr val="tx2"/>
                </a:solidFill>
                <a:latin typeface="Bebas Neue" pitchFamily="2" charset="0"/>
                <a:ea typeface="League Spartan" charset="0"/>
                <a:cs typeface="Poppins" pitchFamily="2" charset="77"/>
              </a:rPr>
              <a:t>Green marketing may refer to the production process.</a:t>
            </a:r>
          </a:p>
        </p:txBody>
      </p:sp>
      <p:sp>
        <p:nvSpPr>
          <p:cNvPr id="63" name="Subtitle 2">
            <a:extLst>
              <a:ext uri="{FF2B5EF4-FFF2-40B4-BE49-F238E27FC236}">
                <a16:creationId xmlns:a16="http://schemas.microsoft.com/office/drawing/2014/main" id="{24E8E652-36C9-BD4C-A1C9-8FF507999662}"/>
              </a:ext>
            </a:extLst>
          </p:cNvPr>
          <p:cNvSpPr txBox="1">
            <a:spLocks/>
          </p:cNvSpPr>
          <p:nvPr/>
        </p:nvSpPr>
        <p:spPr>
          <a:xfrm>
            <a:off x="15544801" y="5374612"/>
            <a:ext cx="7577498" cy="254441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
        <p:nvSpPr>
          <p:cNvPr id="72" name="TextBox 71">
            <a:extLst>
              <a:ext uri="{FF2B5EF4-FFF2-40B4-BE49-F238E27FC236}">
                <a16:creationId xmlns:a16="http://schemas.microsoft.com/office/drawing/2014/main" id="{8EC12D20-E58E-E744-8CBF-37A4C8039D07}"/>
              </a:ext>
            </a:extLst>
          </p:cNvPr>
          <p:cNvSpPr txBox="1"/>
          <p:nvPr/>
        </p:nvSpPr>
        <p:spPr>
          <a:xfrm>
            <a:off x="17299656" y="10878559"/>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73" name="Subtitle 2">
            <a:extLst>
              <a:ext uri="{FF2B5EF4-FFF2-40B4-BE49-F238E27FC236}">
                <a16:creationId xmlns:a16="http://schemas.microsoft.com/office/drawing/2014/main" id="{D077D461-3356-2843-AC1B-16B42AE0CFA2}"/>
              </a:ext>
            </a:extLst>
          </p:cNvPr>
          <p:cNvSpPr txBox="1">
            <a:spLocks/>
          </p:cNvSpPr>
          <p:nvPr/>
        </p:nvSpPr>
        <p:spPr>
          <a:xfrm>
            <a:off x="17151282" y="11544911"/>
            <a:ext cx="5969911"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74" name="TextBox 73">
            <a:extLst>
              <a:ext uri="{FF2B5EF4-FFF2-40B4-BE49-F238E27FC236}">
                <a16:creationId xmlns:a16="http://schemas.microsoft.com/office/drawing/2014/main" id="{3C66E96F-B197-D84A-9825-9B70C84F06CB}"/>
              </a:ext>
            </a:extLst>
          </p:cNvPr>
          <p:cNvSpPr txBox="1"/>
          <p:nvPr/>
        </p:nvSpPr>
        <p:spPr>
          <a:xfrm>
            <a:off x="17299657" y="8612330"/>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75" name="Subtitle 2">
            <a:extLst>
              <a:ext uri="{FF2B5EF4-FFF2-40B4-BE49-F238E27FC236}">
                <a16:creationId xmlns:a16="http://schemas.microsoft.com/office/drawing/2014/main" id="{C614ABF5-7A02-CD4A-BA63-EE121C51F68D}"/>
              </a:ext>
            </a:extLst>
          </p:cNvPr>
          <p:cNvSpPr txBox="1">
            <a:spLocks/>
          </p:cNvSpPr>
          <p:nvPr/>
        </p:nvSpPr>
        <p:spPr>
          <a:xfrm>
            <a:off x="17152387" y="9278682"/>
            <a:ext cx="5969911"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76" name="Oval 75">
            <a:extLst>
              <a:ext uri="{FF2B5EF4-FFF2-40B4-BE49-F238E27FC236}">
                <a16:creationId xmlns:a16="http://schemas.microsoft.com/office/drawing/2014/main" id="{1CB3B0CB-7444-9A4D-AB48-26F9927C41EC}"/>
              </a:ext>
            </a:extLst>
          </p:cNvPr>
          <p:cNvSpPr>
            <a:spLocks noChangeAspect="1"/>
          </p:cNvSpPr>
          <p:nvPr/>
        </p:nvSpPr>
        <p:spPr>
          <a:xfrm>
            <a:off x="15680325" y="10951563"/>
            <a:ext cx="1243478" cy="1243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7" name="Oval 76">
            <a:extLst>
              <a:ext uri="{FF2B5EF4-FFF2-40B4-BE49-F238E27FC236}">
                <a16:creationId xmlns:a16="http://schemas.microsoft.com/office/drawing/2014/main" id="{5A3ADC73-0D30-F64A-8D72-68BD8FC037D5}"/>
              </a:ext>
            </a:extLst>
          </p:cNvPr>
          <p:cNvSpPr>
            <a:spLocks noChangeAspect="1"/>
          </p:cNvSpPr>
          <p:nvPr/>
        </p:nvSpPr>
        <p:spPr>
          <a:xfrm>
            <a:off x="15641995" y="8677591"/>
            <a:ext cx="1243478" cy="12434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8" name="Freeform 992">
            <a:extLst>
              <a:ext uri="{FF2B5EF4-FFF2-40B4-BE49-F238E27FC236}">
                <a16:creationId xmlns:a16="http://schemas.microsoft.com/office/drawing/2014/main" id="{545FB7CC-2C1A-4546-A69D-C17AEC9B4A0C}"/>
              </a:ext>
            </a:extLst>
          </p:cNvPr>
          <p:cNvSpPr>
            <a:spLocks noChangeAspect="1" noChangeArrowheads="1"/>
          </p:cNvSpPr>
          <p:nvPr/>
        </p:nvSpPr>
        <p:spPr bwMode="auto">
          <a:xfrm>
            <a:off x="15950969" y="8972635"/>
            <a:ext cx="634533" cy="634533"/>
          </a:xfrm>
          <a:custGeom>
            <a:avLst/>
            <a:gdLst>
              <a:gd name="T0" fmla="*/ 260429 w 285390"/>
              <a:gd name="T1" fmla="*/ 278152 h 285390"/>
              <a:gd name="T2" fmla="*/ 26403 w 285390"/>
              <a:gd name="T3" fmla="*/ 278152 h 285390"/>
              <a:gd name="T4" fmla="*/ 105619 w 285390"/>
              <a:gd name="T5" fmla="*/ 255002 h 285390"/>
              <a:gd name="T6" fmla="*/ 105619 w 285390"/>
              <a:gd name="T7" fmla="*/ 255002 h 285390"/>
              <a:gd name="T8" fmla="*/ 208342 w 285390"/>
              <a:gd name="T9" fmla="*/ 278152 h 285390"/>
              <a:gd name="T10" fmla="*/ 78127 w 285390"/>
              <a:gd name="T11" fmla="*/ 228959 h 285390"/>
              <a:gd name="T12" fmla="*/ 132023 w 285390"/>
              <a:gd name="T13" fmla="*/ 179768 h 285390"/>
              <a:gd name="T14" fmla="*/ 69446 w 285390"/>
              <a:gd name="T15" fmla="*/ 211599 h 285390"/>
              <a:gd name="T16" fmla="*/ 270917 w 285390"/>
              <a:gd name="T17" fmla="*/ 156619 h 285390"/>
              <a:gd name="T18" fmla="*/ 278152 w 285390"/>
              <a:gd name="T19" fmla="*/ 156619 h 285390"/>
              <a:gd name="T20" fmla="*/ 201471 w 285390"/>
              <a:gd name="T21" fmla="*/ 182662 h 285390"/>
              <a:gd name="T22" fmla="*/ 147938 w 285390"/>
              <a:gd name="T23" fmla="*/ 133108 h 285390"/>
              <a:gd name="T24" fmla="*/ 108303 w 285390"/>
              <a:gd name="T25" fmla="*/ 95349 h 285390"/>
              <a:gd name="T26" fmla="*/ 39697 w 285390"/>
              <a:gd name="T27" fmla="*/ 86158 h 285390"/>
              <a:gd name="T28" fmla="*/ 35101 w 285390"/>
              <a:gd name="T29" fmla="*/ 91137 h 285390"/>
              <a:gd name="T30" fmla="*/ 251710 w 285390"/>
              <a:gd name="T31" fmla="*/ 61651 h 285390"/>
              <a:gd name="T32" fmla="*/ 246732 w 285390"/>
              <a:gd name="T33" fmla="*/ 57438 h 285390"/>
              <a:gd name="T34" fmla="*/ 177568 w 285390"/>
              <a:gd name="T35" fmla="*/ 66630 h 285390"/>
              <a:gd name="T36" fmla="*/ 73213 w 285390"/>
              <a:gd name="T37" fmla="*/ 49461 h 285390"/>
              <a:gd name="T38" fmla="*/ 92331 w 285390"/>
              <a:gd name="T39" fmla="*/ 69508 h 285390"/>
              <a:gd name="T40" fmla="*/ 73213 w 285390"/>
              <a:gd name="T41" fmla="*/ 66227 h 285390"/>
              <a:gd name="T42" fmla="*/ 93775 w 285390"/>
              <a:gd name="T43" fmla="*/ 106323 h 285390"/>
              <a:gd name="T44" fmla="*/ 73213 w 285390"/>
              <a:gd name="T45" fmla="*/ 133660 h 285390"/>
              <a:gd name="T46" fmla="*/ 54094 w 285390"/>
              <a:gd name="T47" fmla="*/ 113613 h 285390"/>
              <a:gd name="T48" fmla="*/ 73213 w 285390"/>
              <a:gd name="T49" fmla="*/ 116893 h 285390"/>
              <a:gd name="T50" fmla="*/ 52651 w 285390"/>
              <a:gd name="T51" fmla="*/ 76799 h 285390"/>
              <a:gd name="T52" fmla="*/ 73213 w 285390"/>
              <a:gd name="T53" fmla="*/ 49461 h 285390"/>
              <a:gd name="T54" fmla="*/ 73789 w 285390"/>
              <a:gd name="T55" fmla="*/ 145045 h 285390"/>
              <a:gd name="T56" fmla="*/ 212024 w 285390"/>
              <a:gd name="T57" fmla="*/ 19146 h 285390"/>
              <a:gd name="T58" fmla="*/ 231143 w 285390"/>
              <a:gd name="T59" fmla="*/ 39383 h 285390"/>
              <a:gd name="T60" fmla="*/ 212024 w 285390"/>
              <a:gd name="T61" fmla="*/ 36130 h 285390"/>
              <a:gd name="T62" fmla="*/ 232586 w 285390"/>
              <a:gd name="T63" fmla="*/ 75882 h 285390"/>
              <a:gd name="T64" fmla="*/ 212024 w 285390"/>
              <a:gd name="T65" fmla="*/ 103349 h 285390"/>
              <a:gd name="T66" fmla="*/ 192546 w 285390"/>
              <a:gd name="T67" fmla="*/ 82749 h 285390"/>
              <a:gd name="T68" fmla="*/ 212024 w 285390"/>
              <a:gd name="T69" fmla="*/ 86364 h 285390"/>
              <a:gd name="T70" fmla="*/ 191463 w 285390"/>
              <a:gd name="T71" fmla="*/ 46613 h 285390"/>
              <a:gd name="T72" fmla="*/ 212024 w 285390"/>
              <a:gd name="T73" fmla="*/ 19146 h 285390"/>
              <a:gd name="T74" fmla="*/ 213044 w 285390"/>
              <a:gd name="T75" fmla="*/ 116108 h 285390"/>
              <a:gd name="T76" fmla="*/ 213044 w 285390"/>
              <a:gd name="T77" fmla="*/ 0 h 285390"/>
              <a:gd name="T78" fmla="*/ 217386 w 285390"/>
              <a:gd name="T79" fmla="*/ 178683 h 285390"/>
              <a:gd name="T80" fmla="*/ 286832 w 285390"/>
              <a:gd name="T81" fmla="*/ 152279 h 285390"/>
              <a:gd name="T82" fmla="*/ 217386 w 285390"/>
              <a:gd name="T83" fmla="*/ 261513 h 285390"/>
              <a:gd name="T84" fmla="*/ 282493 w 285390"/>
              <a:gd name="T85" fmla="*/ 278152 h 285390"/>
              <a:gd name="T86" fmla="*/ 4338 w 285390"/>
              <a:gd name="T87" fmla="*/ 286832 h 285390"/>
              <a:gd name="T88" fmla="*/ 17722 w 285390"/>
              <a:gd name="T89" fmla="*/ 278152 h 285390"/>
              <a:gd name="T90" fmla="*/ 69446 w 285390"/>
              <a:gd name="T91" fmla="*/ 220279 h 285390"/>
              <a:gd name="T92" fmla="*/ 4338 w 285390"/>
              <a:gd name="T93" fmla="*/ 153725 h 285390"/>
              <a:gd name="T94" fmla="*/ 69446 w 285390"/>
              <a:gd name="T95" fmla="*/ 153363 h 285390"/>
              <a:gd name="T96" fmla="*/ 136002 w 285390"/>
              <a:gd name="T97" fmla="*/ 91511 h 285390"/>
              <a:gd name="T98" fmla="*/ 132023 w 285390"/>
              <a:gd name="T99" fmla="*/ 171088 h 285390"/>
              <a:gd name="T100" fmla="*/ 85362 w 285390"/>
              <a:gd name="T101" fmla="*/ 237641 h 285390"/>
              <a:gd name="T102" fmla="*/ 105619 w 285390"/>
              <a:gd name="T103" fmla="*/ 246322 h 285390"/>
              <a:gd name="T104" fmla="*/ 208705 w 285390"/>
              <a:gd name="T105" fmla="*/ 257174 h 285390"/>
              <a:gd name="T106" fmla="*/ 139257 w 285390"/>
              <a:gd name="T107" fmla="*/ 129129 h 285390"/>
              <a:gd name="T108" fmla="*/ 208705 w 285390"/>
              <a:gd name="T109" fmla="*/ 155534 h 285390"/>
              <a:gd name="T110" fmla="*/ 213044 w 285390"/>
              <a:gd name="T111" fmla="*/ 0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237525" y="259479"/>
                </a:moveTo>
                <a:cubicBezTo>
                  <a:pt x="227449" y="259479"/>
                  <a:pt x="218811" y="267036"/>
                  <a:pt x="216652" y="276753"/>
                </a:cubicBezTo>
                <a:lnTo>
                  <a:pt x="259119" y="276753"/>
                </a:lnTo>
                <a:cubicBezTo>
                  <a:pt x="256959" y="267036"/>
                  <a:pt x="248322" y="259479"/>
                  <a:pt x="237525" y="259479"/>
                </a:cubicBezTo>
                <a:close/>
                <a:moveTo>
                  <a:pt x="47505" y="259479"/>
                </a:moveTo>
                <a:cubicBezTo>
                  <a:pt x="37068" y="259479"/>
                  <a:pt x="28071" y="267036"/>
                  <a:pt x="26271" y="276753"/>
                </a:cubicBezTo>
                <a:lnTo>
                  <a:pt x="68738" y="276753"/>
                </a:lnTo>
                <a:cubicBezTo>
                  <a:pt x="66579" y="267036"/>
                  <a:pt x="57942" y="259479"/>
                  <a:pt x="47505" y="259479"/>
                </a:cubicBezTo>
                <a:close/>
                <a:moveTo>
                  <a:pt x="105087" y="253720"/>
                </a:moveTo>
                <a:cubicBezTo>
                  <a:pt x="91411" y="253720"/>
                  <a:pt x="80254" y="263797"/>
                  <a:pt x="78095" y="276753"/>
                </a:cubicBezTo>
                <a:lnTo>
                  <a:pt x="132079" y="276753"/>
                </a:lnTo>
                <a:cubicBezTo>
                  <a:pt x="129919" y="263797"/>
                  <a:pt x="118763" y="253720"/>
                  <a:pt x="105087" y="253720"/>
                </a:cubicBezTo>
                <a:close/>
                <a:moveTo>
                  <a:pt x="174185" y="247962"/>
                </a:moveTo>
                <a:cubicBezTo>
                  <a:pt x="157631" y="247962"/>
                  <a:pt x="143595" y="260918"/>
                  <a:pt x="141436" y="276753"/>
                </a:cubicBezTo>
                <a:lnTo>
                  <a:pt x="207295" y="276753"/>
                </a:lnTo>
                <a:cubicBezTo>
                  <a:pt x="205136" y="260918"/>
                  <a:pt x="191100" y="247962"/>
                  <a:pt x="174185" y="247962"/>
                </a:cubicBezTo>
                <a:close/>
                <a:moveTo>
                  <a:pt x="131359" y="178864"/>
                </a:moveTo>
                <a:cubicBezTo>
                  <a:pt x="102927" y="178864"/>
                  <a:pt x="80254" y="200457"/>
                  <a:pt x="77735" y="227808"/>
                </a:cubicBezTo>
                <a:lnTo>
                  <a:pt x="84933" y="227808"/>
                </a:lnTo>
                <a:cubicBezTo>
                  <a:pt x="113005" y="227808"/>
                  <a:pt x="136037" y="206215"/>
                  <a:pt x="138197" y="178864"/>
                </a:cubicBezTo>
                <a:lnTo>
                  <a:pt x="131359" y="178864"/>
                </a:lnTo>
                <a:close/>
                <a:moveTo>
                  <a:pt x="8637" y="161589"/>
                </a:moveTo>
                <a:cubicBezTo>
                  <a:pt x="10796" y="188941"/>
                  <a:pt x="33829" y="210534"/>
                  <a:pt x="61900" y="210534"/>
                </a:cubicBezTo>
                <a:lnTo>
                  <a:pt x="69098" y="210534"/>
                </a:lnTo>
                <a:cubicBezTo>
                  <a:pt x="66579" y="183183"/>
                  <a:pt x="43546" y="161589"/>
                  <a:pt x="15835" y="161589"/>
                </a:cubicBezTo>
                <a:lnTo>
                  <a:pt x="8637" y="161589"/>
                </a:lnTo>
                <a:close/>
                <a:moveTo>
                  <a:pt x="269555" y="155831"/>
                </a:moveTo>
                <a:cubicBezTo>
                  <a:pt x="241484" y="155831"/>
                  <a:pt x="218451" y="177424"/>
                  <a:pt x="216292" y="204776"/>
                </a:cubicBezTo>
                <a:lnTo>
                  <a:pt x="223490" y="204776"/>
                </a:lnTo>
                <a:cubicBezTo>
                  <a:pt x="251201" y="204776"/>
                  <a:pt x="274234" y="183183"/>
                  <a:pt x="276753" y="155831"/>
                </a:cubicBezTo>
                <a:lnTo>
                  <a:pt x="269555" y="155831"/>
                </a:lnTo>
                <a:close/>
                <a:moveTo>
                  <a:pt x="147194" y="132439"/>
                </a:moveTo>
                <a:cubicBezTo>
                  <a:pt x="149353" y="160150"/>
                  <a:pt x="172386" y="181743"/>
                  <a:pt x="200457" y="181743"/>
                </a:cubicBezTo>
                <a:lnTo>
                  <a:pt x="207295" y="181743"/>
                </a:lnTo>
                <a:cubicBezTo>
                  <a:pt x="205136" y="154392"/>
                  <a:pt x="182103" y="132439"/>
                  <a:pt x="154032" y="132439"/>
                </a:cubicBezTo>
                <a:lnTo>
                  <a:pt x="147194" y="132439"/>
                </a:lnTo>
                <a:close/>
                <a:moveTo>
                  <a:pt x="107759" y="85725"/>
                </a:moveTo>
                <a:cubicBezTo>
                  <a:pt x="110426" y="85725"/>
                  <a:pt x="112331" y="88011"/>
                  <a:pt x="112331" y="90678"/>
                </a:cubicBezTo>
                <a:cubicBezTo>
                  <a:pt x="112331" y="92964"/>
                  <a:pt x="110426" y="94869"/>
                  <a:pt x="107759" y="94869"/>
                </a:cubicBezTo>
                <a:cubicBezTo>
                  <a:pt x="105473" y="94869"/>
                  <a:pt x="103187" y="92964"/>
                  <a:pt x="103187" y="90678"/>
                </a:cubicBezTo>
                <a:cubicBezTo>
                  <a:pt x="103187" y="88011"/>
                  <a:pt x="105473" y="85725"/>
                  <a:pt x="107759" y="85725"/>
                </a:cubicBezTo>
                <a:close/>
                <a:moveTo>
                  <a:pt x="39497" y="85725"/>
                </a:moveTo>
                <a:cubicBezTo>
                  <a:pt x="41783" y="85725"/>
                  <a:pt x="44069" y="88011"/>
                  <a:pt x="44069" y="90678"/>
                </a:cubicBezTo>
                <a:cubicBezTo>
                  <a:pt x="44069" y="92964"/>
                  <a:pt x="41783" y="94869"/>
                  <a:pt x="39497" y="94869"/>
                </a:cubicBezTo>
                <a:cubicBezTo>
                  <a:pt x="36830" y="94869"/>
                  <a:pt x="34925" y="92964"/>
                  <a:pt x="34925" y="90678"/>
                </a:cubicBezTo>
                <a:cubicBezTo>
                  <a:pt x="34925" y="88011"/>
                  <a:pt x="36830" y="85725"/>
                  <a:pt x="39497" y="85725"/>
                </a:cubicBezTo>
                <a:close/>
                <a:moveTo>
                  <a:pt x="245491" y="57150"/>
                </a:moveTo>
                <a:cubicBezTo>
                  <a:pt x="248539" y="57150"/>
                  <a:pt x="250444" y="59055"/>
                  <a:pt x="250444" y="61341"/>
                </a:cubicBezTo>
                <a:cubicBezTo>
                  <a:pt x="250444" y="64008"/>
                  <a:pt x="248539" y="66294"/>
                  <a:pt x="245491" y="66294"/>
                </a:cubicBezTo>
                <a:cubicBezTo>
                  <a:pt x="243205" y="66294"/>
                  <a:pt x="241300" y="64008"/>
                  <a:pt x="241300" y="61341"/>
                </a:cubicBezTo>
                <a:cubicBezTo>
                  <a:pt x="241300" y="59055"/>
                  <a:pt x="243205" y="57150"/>
                  <a:pt x="245491" y="57150"/>
                </a:cubicBezTo>
                <a:close/>
                <a:moveTo>
                  <a:pt x="176675" y="57150"/>
                </a:moveTo>
                <a:cubicBezTo>
                  <a:pt x="178991" y="57150"/>
                  <a:pt x="180644" y="59055"/>
                  <a:pt x="180644" y="61341"/>
                </a:cubicBezTo>
                <a:cubicBezTo>
                  <a:pt x="180644" y="64008"/>
                  <a:pt x="178991" y="66294"/>
                  <a:pt x="176675" y="66294"/>
                </a:cubicBezTo>
                <a:cubicBezTo>
                  <a:pt x="174691" y="66294"/>
                  <a:pt x="173037" y="64008"/>
                  <a:pt x="173037" y="61341"/>
                </a:cubicBezTo>
                <a:cubicBezTo>
                  <a:pt x="173037" y="59055"/>
                  <a:pt x="174691" y="57150"/>
                  <a:pt x="176675" y="57150"/>
                </a:cubicBezTo>
                <a:close/>
                <a:moveTo>
                  <a:pt x="72845" y="49213"/>
                </a:moveTo>
                <a:cubicBezTo>
                  <a:pt x="75357" y="49213"/>
                  <a:pt x="77152" y="51026"/>
                  <a:pt x="77152" y="53202"/>
                </a:cubicBezTo>
                <a:lnTo>
                  <a:pt x="77152" y="57554"/>
                </a:lnTo>
                <a:cubicBezTo>
                  <a:pt x="83971" y="59005"/>
                  <a:pt x="89355" y="63357"/>
                  <a:pt x="91867" y="69159"/>
                </a:cubicBezTo>
                <a:cubicBezTo>
                  <a:pt x="92944" y="71698"/>
                  <a:pt x="91867" y="74236"/>
                  <a:pt x="89355" y="74962"/>
                </a:cubicBezTo>
                <a:cubicBezTo>
                  <a:pt x="87560" y="76050"/>
                  <a:pt x="84689" y="74962"/>
                  <a:pt x="83971" y="72786"/>
                </a:cubicBezTo>
                <a:cubicBezTo>
                  <a:pt x="82177" y="68434"/>
                  <a:pt x="77870" y="65895"/>
                  <a:pt x="72845" y="65895"/>
                </a:cubicBezTo>
                <a:cubicBezTo>
                  <a:pt x="66384" y="65895"/>
                  <a:pt x="61001" y="70610"/>
                  <a:pt x="61001" y="76412"/>
                </a:cubicBezTo>
                <a:cubicBezTo>
                  <a:pt x="61001" y="83303"/>
                  <a:pt x="65308" y="86567"/>
                  <a:pt x="72845" y="86567"/>
                </a:cubicBezTo>
                <a:cubicBezTo>
                  <a:pt x="87919" y="86567"/>
                  <a:pt x="93303" y="96722"/>
                  <a:pt x="93303" y="105788"/>
                </a:cubicBezTo>
                <a:cubicBezTo>
                  <a:pt x="93303" y="115217"/>
                  <a:pt x="86483" y="122833"/>
                  <a:pt x="77152" y="124646"/>
                </a:cubicBezTo>
                <a:lnTo>
                  <a:pt x="77152" y="128998"/>
                </a:lnTo>
                <a:cubicBezTo>
                  <a:pt x="77152" y="131174"/>
                  <a:pt x="75357" y="132988"/>
                  <a:pt x="72845" y="132988"/>
                </a:cubicBezTo>
                <a:cubicBezTo>
                  <a:pt x="70332" y="132988"/>
                  <a:pt x="68538" y="131174"/>
                  <a:pt x="68538" y="128998"/>
                </a:cubicBezTo>
                <a:lnTo>
                  <a:pt x="68538" y="124646"/>
                </a:lnTo>
                <a:cubicBezTo>
                  <a:pt x="62077" y="123196"/>
                  <a:pt x="56335" y="119206"/>
                  <a:pt x="53822" y="113041"/>
                </a:cubicBezTo>
                <a:cubicBezTo>
                  <a:pt x="52746" y="110503"/>
                  <a:pt x="53822" y="108327"/>
                  <a:pt x="56335" y="107239"/>
                </a:cubicBezTo>
                <a:cubicBezTo>
                  <a:pt x="58488" y="106151"/>
                  <a:pt x="61001" y="107239"/>
                  <a:pt x="61718" y="109415"/>
                </a:cubicBezTo>
                <a:cubicBezTo>
                  <a:pt x="63513" y="113404"/>
                  <a:pt x="68179" y="116305"/>
                  <a:pt x="72845" y="116305"/>
                </a:cubicBezTo>
                <a:cubicBezTo>
                  <a:pt x="79305" y="116305"/>
                  <a:pt x="84689" y="111591"/>
                  <a:pt x="84689" y="105788"/>
                </a:cubicBezTo>
                <a:cubicBezTo>
                  <a:pt x="84689" y="98897"/>
                  <a:pt x="80741" y="95271"/>
                  <a:pt x="72845" y="95271"/>
                </a:cubicBezTo>
                <a:cubicBezTo>
                  <a:pt x="57770" y="95271"/>
                  <a:pt x="52387" y="85842"/>
                  <a:pt x="52387" y="76412"/>
                </a:cubicBezTo>
                <a:cubicBezTo>
                  <a:pt x="52387" y="66983"/>
                  <a:pt x="59206" y="59367"/>
                  <a:pt x="68538" y="57554"/>
                </a:cubicBezTo>
                <a:lnTo>
                  <a:pt x="68538" y="53202"/>
                </a:lnTo>
                <a:cubicBezTo>
                  <a:pt x="68538" y="51026"/>
                  <a:pt x="70332" y="49213"/>
                  <a:pt x="72845" y="49213"/>
                </a:cubicBezTo>
                <a:close/>
                <a:moveTo>
                  <a:pt x="73417" y="37428"/>
                </a:moveTo>
                <a:cubicBezTo>
                  <a:pt x="44266" y="37428"/>
                  <a:pt x="20153" y="61181"/>
                  <a:pt x="20153" y="91051"/>
                </a:cubicBezTo>
                <a:cubicBezTo>
                  <a:pt x="20153" y="120202"/>
                  <a:pt x="44266" y="144315"/>
                  <a:pt x="73417" y="144315"/>
                </a:cubicBezTo>
                <a:cubicBezTo>
                  <a:pt x="102927" y="144315"/>
                  <a:pt x="126680" y="120202"/>
                  <a:pt x="126680" y="91051"/>
                </a:cubicBezTo>
                <a:cubicBezTo>
                  <a:pt x="126680" y="61181"/>
                  <a:pt x="102927" y="37428"/>
                  <a:pt x="73417" y="37428"/>
                </a:cubicBezTo>
                <a:close/>
                <a:moveTo>
                  <a:pt x="210958" y="19050"/>
                </a:moveTo>
                <a:cubicBezTo>
                  <a:pt x="213112" y="19050"/>
                  <a:pt x="215265" y="21207"/>
                  <a:pt x="215265" y="23365"/>
                </a:cubicBezTo>
                <a:lnTo>
                  <a:pt x="215265" y="27679"/>
                </a:lnTo>
                <a:cubicBezTo>
                  <a:pt x="221726" y="29118"/>
                  <a:pt x="227468" y="33073"/>
                  <a:pt x="229981" y="39185"/>
                </a:cubicBezTo>
                <a:cubicBezTo>
                  <a:pt x="230699" y="41343"/>
                  <a:pt x="229622" y="43860"/>
                  <a:pt x="227468" y="44938"/>
                </a:cubicBezTo>
                <a:cubicBezTo>
                  <a:pt x="225315" y="46017"/>
                  <a:pt x="222802" y="44938"/>
                  <a:pt x="221726" y="42781"/>
                </a:cubicBezTo>
                <a:cubicBezTo>
                  <a:pt x="220290" y="38826"/>
                  <a:pt x="215624" y="35949"/>
                  <a:pt x="210958" y="35949"/>
                </a:cubicBezTo>
                <a:cubicBezTo>
                  <a:pt x="204498" y="35949"/>
                  <a:pt x="198755" y="40624"/>
                  <a:pt x="198755" y="46377"/>
                </a:cubicBezTo>
                <a:cubicBezTo>
                  <a:pt x="198755" y="53208"/>
                  <a:pt x="203062" y="56804"/>
                  <a:pt x="210958" y="56804"/>
                </a:cubicBezTo>
                <a:cubicBezTo>
                  <a:pt x="225674" y="56804"/>
                  <a:pt x="231416" y="66512"/>
                  <a:pt x="231416" y="75501"/>
                </a:cubicBezTo>
                <a:cubicBezTo>
                  <a:pt x="231416" y="84850"/>
                  <a:pt x="224238" y="92401"/>
                  <a:pt x="215265" y="94199"/>
                </a:cubicBezTo>
                <a:lnTo>
                  <a:pt x="215265" y="98514"/>
                </a:lnTo>
                <a:cubicBezTo>
                  <a:pt x="215265" y="100671"/>
                  <a:pt x="213112" y="102829"/>
                  <a:pt x="210958" y="102829"/>
                </a:cubicBezTo>
                <a:cubicBezTo>
                  <a:pt x="208446" y="102829"/>
                  <a:pt x="206651" y="100671"/>
                  <a:pt x="206651" y="98514"/>
                </a:cubicBezTo>
                <a:lnTo>
                  <a:pt x="206651" y="93839"/>
                </a:lnTo>
                <a:cubicBezTo>
                  <a:pt x="199832" y="92761"/>
                  <a:pt x="194089" y="88446"/>
                  <a:pt x="191577" y="82333"/>
                </a:cubicBezTo>
                <a:cubicBezTo>
                  <a:pt x="190859" y="80176"/>
                  <a:pt x="191936" y="77659"/>
                  <a:pt x="194089" y="76940"/>
                </a:cubicBezTo>
                <a:cubicBezTo>
                  <a:pt x="196243" y="75861"/>
                  <a:pt x="198755" y="76940"/>
                  <a:pt x="199832" y="79097"/>
                </a:cubicBezTo>
                <a:cubicBezTo>
                  <a:pt x="201268" y="83052"/>
                  <a:pt x="205934" y="85929"/>
                  <a:pt x="210958" y="85929"/>
                </a:cubicBezTo>
                <a:cubicBezTo>
                  <a:pt x="217419" y="85929"/>
                  <a:pt x="222802" y="81254"/>
                  <a:pt x="222802" y="75501"/>
                </a:cubicBezTo>
                <a:cubicBezTo>
                  <a:pt x="222802" y="68670"/>
                  <a:pt x="218854" y="65434"/>
                  <a:pt x="210958" y="65434"/>
                </a:cubicBezTo>
                <a:cubicBezTo>
                  <a:pt x="195884" y="65434"/>
                  <a:pt x="190500" y="55366"/>
                  <a:pt x="190500" y="46377"/>
                </a:cubicBezTo>
                <a:cubicBezTo>
                  <a:pt x="190500" y="37388"/>
                  <a:pt x="197320" y="29477"/>
                  <a:pt x="206651" y="27679"/>
                </a:cubicBezTo>
                <a:lnTo>
                  <a:pt x="206651" y="23365"/>
                </a:lnTo>
                <a:cubicBezTo>
                  <a:pt x="206651" y="21207"/>
                  <a:pt x="208446" y="19050"/>
                  <a:pt x="210958" y="19050"/>
                </a:cubicBezTo>
                <a:close/>
                <a:moveTo>
                  <a:pt x="211973" y="8637"/>
                </a:moveTo>
                <a:cubicBezTo>
                  <a:pt x="182463" y="8637"/>
                  <a:pt x="158350" y="32750"/>
                  <a:pt x="158350" y="61900"/>
                </a:cubicBezTo>
                <a:cubicBezTo>
                  <a:pt x="158350" y="91411"/>
                  <a:pt x="182463" y="115524"/>
                  <a:pt x="211973" y="115524"/>
                </a:cubicBezTo>
                <a:cubicBezTo>
                  <a:pt x="241124" y="115524"/>
                  <a:pt x="265237" y="91411"/>
                  <a:pt x="265237" y="61900"/>
                </a:cubicBezTo>
                <a:cubicBezTo>
                  <a:pt x="265237" y="32750"/>
                  <a:pt x="241124" y="8637"/>
                  <a:pt x="211973" y="8637"/>
                </a:cubicBezTo>
                <a:close/>
                <a:moveTo>
                  <a:pt x="211973" y="0"/>
                </a:moveTo>
                <a:cubicBezTo>
                  <a:pt x="245803" y="0"/>
                  <a:pt x="273874" y="28071"/>
                  <a:pt x="273874" y="61900"/>
                </a:cubicBezTo>
                <a:cubicBezTo>
                  <a:pt x="273874" y="94650"/>
                  <a:pt x="248322" y="121642"/>
                  <a:pt x="216292" y="123801"/>
                </a:cubicBezTo>
                <a:lnTo>
                  <a:pt x="216292" y="177784"/>
                </a:lnTo>
                <a:cubicBezTo>
                  <a:pt x="226729" y="159430"/>
                  <a:pt x="246882" y="147194"/>
                  <a:pt x="269555" y="147194"/>
                </a:cubicBezTo>
                <a:lnTo>
                  <a:pt x="281072" y="147194"/>
                </a:lnTo>
                <a:cubicBezTo>
                  <a:pt x="283231" y="147194"/>
                  <a:pt x="285390" y="148993"/>
                  <a:pt x="285390" y="151513"/>
                </a:cubicBezTo>
                <a:cubicBezTo>
                  <a:pt x="285390" y="185702"/>
                  <a:pt x="257679" y="213413"/>
                  <a:pt x="223490" y="213413"/>
                </a:cubicBezTo>
                <a:lnTo>
                  <a:pt x="216292" y="213413"/>
                </a:lnTo>
                <a:lnTo>
                  <a:pt x="216292" y="260198"/>
                </a:lnTo>
                <a:cubicBezTo>
                  <a:pt x="221690" y="254440"/>
                  <a:pt x="229248" y="250841"/>
                  <a:pt x="237525" y="250841"/>
                </a:cubicBezTo>
                <a:cubicBezTo>
                  <a:pt x="253001" y="250841"/>
                  <a:pt x="265597" y="261998"/>
                  <a:pt x="267756" y="276753"/>
                </a:cubicBezTo>
                <a:lnTo>
                  <a:pt x="281072" y="276753"/>
                </a:lnTo>
                <a:cubicBezTo>
                  <a:pt x="283231" y="276753"/>
                  <a:pt x="285390" y="278912"/>
                  <a:pt x="285390" y="281072"/>
                </a:cubicBezTo>
                <a:cubicBezTo>
                  <a:pt x="285390" y="283591"/>
                  <a:pt x="283231" y="285390"/>
                  <a:pt x="281072" y="285390"/>
                </a:cubicBezTo>
                <a:lnTo>
                  <a:pt x="4318" y="285390"/>
                </a:lnTo>
                <a:cubicBezTo>
                  <a:pt x="1799" y="285390"/>
                  <a:pt x="0" y="283591"/>
                  <a:pt x="0" y="281072"/>
                </a:cubicBezTo>
                <a:cubicBezTo>
                  <a:pt x="0" y="278912"/>
                  <a:pt x="1799" y="276753"/>
                  <a:pt x="4318" y="276753"/>
                </a:cubicBezTo>
                <a:lnTo>
                  <a:pt x="17634" y="276753"/>
                </a:lnTo>
                <a:cubicBezTo>
                  <a:pt x="19794" y="261998"/>
                  <a:pt x="32390" y="250841"/>
                  <a:pt x="47505" y="250841"/>
                </a:cubicBezTo>
                <a:cubicBezTo>
                  <a:pt x="55782" y="250841"/>
                  <a:pt x="63340" y="254440"/>
                  <a:pt x="69098" y="260198"/>
                </a:cubicBezTo>
                <a:lnTo>
                  <a:pt x="69098" y="219171"/>
                </a:lnTo>
                <a:lnTo>
                  <a:pt x="61900" y="219171"/>
                </a:lnTo>
                <a:cubicBezTo>
                  <a:pt x="27711" y="219171"/>
                  <a:pt x="0" y="191460"/>
                  <a:pt x="0" y="156911"/>
                </a:cubicBezTo>
                <a:cubicBezTo>
                  <a:pt x="0" y="154752"/>
                  <a:pt x="1799" y="152952"/>
                  <a:pt x="4318" y="152952"/>
                </a:cubicBezTo>
                <a:lnTo>
                  <a:pt x="15835" y="152952"/>
                </a:lnTo>
                <a:cubicBezTo>
                  <a:pt x="38148" y="152952"/>
                  <a:pt x="58301" y="165188"/>
                  <a:pt x="69098" y="183183"/>
                </a:cubicBezTo>
                <a:lnTo>
                  <a:pt x="69098" y="152592"/>
                </a:lnTo>
                <a:cubicBezTo>
                  <a:pt x="37068" y="150433"/>
                  <a:pt x="11516" y="123441"/>
                  <a:pt x="11516" y="91051"/>
                </a:cubicBezTo>
                <a:cubicBezTo>
                  <a:pt x="11516" y="56862"/>
                  <a:pt x="39227" y="28791"/>
                  <a:pt x="73417" y="28791"/>
                </a:cubicBezTo>
                <a:cubicBezTo>
                  <a:pt x="107606" y="28791"/>
                  <a:pt x="135318" y="56862"/>
                  <a:pt x="135318" y="91051"/>
                </a:cubicBezTo>
                <a:cubicBezTo>
                  <a:pt x="135318" y="123441"/>
                  <a:pt x="110126" y="150433"/>
                  <a:pt x="77735" y="152592"/>
                </a:cubicBezTo>
                <a:lnTo>
                  <a:pt x="77735" y="200457"/>
                </a:lnTo>
                <a:cubicBezTo>
                  <a:pt x="88532" y="182463"/>
                  <a:pt x="108326" y="170227"/>
                  <a:pt x="131359" y="170227"/>
                </a:cubicBezTo>
                <a:lnTo>
                  <a:pt x="142515" y="170227"/>
                </a:lnTo>
                <a:cubicBezTo>
                  <a:pt x="145035" y="170227"/>
                  <a:pt x="146834" y="172026"/>
                  <a:pt x="146834" y="174545"/>
                </a:cubicBezTo>
                <a:cubicBezTo>
                  <a:pt x="146834" y="208734"/>
                  <a:pt x="119123" y="236446"/>
                  <a:pt x="84933" y="236446"/>
                </a:cubicBezTo>
                <a:lnTo>
                  <a:pt x="77735" y="236446"/>
                </a:lnTo>
                <a:lnTo>
                  <a:pt x="77735" y="257679"/>
                </a:lnTo>
                <a:cubicBezTo>
                  <a:pt x="84573" y="250121"/>
                  <a:pt x="94290" y="245083"/>
                  <a:pt x="105087" y="245083"/>
                </a:cubicBezTo>
                <a:cubicBezTo>
                  <a:pt x="118763" y="245083"/>
                  <a:pt x="130279" y="252641"/>
                  <a:pt x="136397" y="263797"/>
                </a:cubicBezTo>
                <a:cubicBezTo>
                  <a:pt x="143235" y="249402"/>
                  <a:pt x="157631" y="239325"/>
                  <a:pt x="174185" y="239325"/>
                </a:cubicBezTo>
                <a:cubicBezTo>
                  <a:pt x="187861" y="239325"/>
                  <a:pt x="199737" y="245803"/>
                  <a:pt x="207655" y="255880"/>
                </a:cubicBezTo>
                <a:lnTo>
                  <a:pt x="207655" y="190380"/>
                </a:lnTo>
                <a:lnTo>
                  <a:pt x="200457" y="190380"/>
                </a:lnTo>
                <a:cubicBezTo>
                  <a:pt x="165908" y="190380"/>
                  <a:pt x="138557" y="162669"/>
                  <a:pt x="138557" y="128480"/>
                </a:cubicBezTo>
                <a:cubicBezTo>
                  <a:pt x="138557" y="125960"/>
                  <a:pt x="140356" y="124161"/>
                  <a:pt x="142515" y="124161"/>
                </a:cubicBezTo>
                <a:lnTo>
                  <a:pt x="154032" y="124161"/>
                </a:lnTo>
                <a:cubicBezTo>
                  <a:pt x="176705" y="124161"/>
                  <a:pt x="196858" y="136397"/>
                  <a:pt x="207655" y="154752"/>
                </a:cubicBezTo>
                <a:lnTo>
                  <a:pt x="207655" y="123801"/>
                </a:lnTo>
                <a:cubicBezTo>
                  <a:pt x="175265" y="121642"/>
                  <a:pt x="149713" y="94650"/>
                  <a:pt x="149713" y="61900"/>
                </a:cubicBezTo>
                <a:cubicBezTo>
                  <a:pt x="149713" y="28071"/>
                  <a:pt x="177784" y="0"/>
                  <a:pt x="21197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9" name="Freeform 991">
            <a:extLst>
              <a:ext uri="{FF2B5EF4-FFF2-40B4-BE49-F238E27FC236}">
                <a16:creationId xmlns:a16="http://schemas.microsoft.com/office/drawing/2014/main" id="{D79FE6BD-6189-0E45-AB11-BC85AC20EA2F}"/>
              </a:ext>
            </a:extLst>
          </p:cNvPr>
          <p:cNvSpPr>
            <a:spLocks noChangeAspect="1" noChangeArrowheads="1"/>
          </p:cNvSpPr>
          <p:nvPr/>
        </p:nvSpPr>
        <p:spPr bwMode="auto">
          <a:xfrm>
            <a:off x="15994296" y="11238864"/>
            <a:ext cx="634533" cy="634533"/>
          </a:xfrm>
          <a:custGeom>
            <a:avLst/>
            <a:gdLst>
              <a:gd name="T0" fmla="*/ 160765 w 285390"/>
              <a:gd name="T1" fmla="*/ 220183 h 285390"/>
              <a:gd name="T2" fmla="*/ 151574 w 285390"/>
              <a:gd name="T3" fmla="*/ 205455 h 285390"/>
              <a:gd name="T4" fmla="*/ 135236 w 285390"/>
              <a:gd name="T5" fmla="*/ 205455 h 285390"/>
              <a:gd name="T6" fmla="*/ 126046 w 285390"/>
              <a:gd name="T7" fmla="*/ 220183 h 285390"/>
              <a:gd name="T8" fmla="*/ 143237 w 285390"/>
              <a:gd name="T9" fmla="*/ 187392 h 285390"/>
              <a:gd name="T10" fmla="*/ 182106 w 285390"/>
              <a:gd name="T11" fmla="*/ 212024 h 285390"/>
              <a:gd name="T12" fmla="*/ 191103 w 285390"/>
              <a:gd name="T13" fmla="*/ 212024 h 285390"/>
              <a:gd name="T14" fmla="*/ 143237 w 285390"/>
              <a:gd name="T15" fmla="*/ 178699 h 285390"/>
              <a:gd name="T16" fmla="*/ 184889 w 285390"/>
              <a:gd name="T17" fmla="*/ 148001 h 285390"/>
              <a:gd name="T18" fmla="*/ 103341 w 285390"/>
              <a:gd name="T19" fmla="*/ 138811 h 285390"/>
              <a:gd name="T20" fmla="*/ 98922 w 285390"/>
              <a:gd name="T21" fmla="*/ 143406 h 285390"/>
              <a:gd name="T22" fmla="*/ 168155 w 285390"/>
              <a:gd name="T23" fmla="*/ 142617 h 285390"/>
              <a:gd name="T24" fmla="*/ 184283 w 285390"/>
              <a:gd name="T25" fmla="*/ 123638 h 285390"/>
              <a:gd name="T26" fmla="*/ 102730 w 285390"/>
              <a:gd name="T27" fmla="*/ 161597 h 285390"/>
              <a:gd name="T28" fmla="*/ 184283 w 285390"/>
              <a:gd name="T29" fmla="*/ 114878 h 285390"/>
              <a:gd name="T30" fmla="*/ 159553 w 285390"/>
              <a:gd name="T31" fmla="*/ 142617 h 285390"/>
              <a:gd name="T32" fmla="*/ 127281 w 285390"/>
              <a:gd name="T33" fmla="*/ 142617 h 285390"/>
              <a:gd name="T34" fmla="*/ 102730 w 285390"/>
              <a:gd name="T35" fmla="*/ 114878 h 285390"/>
              <a:gd name="T36" fmla="*/ 31830 w 285390"/>
              <a:gd name="T37" fmla="*/ 278151 h 285390"/>
              <a:gd name="T38" fmla="*/ 80299 w 285390"/>
              <a:gd name="T39" fmla="*/ 254999 h 285390"/>
              <a:gd name="T40" fmla="*/ 219556 w 285390"/>
              <a:gd name="T41" fmla="*/ 278151 h 285390"/>
              <a:gd name="T42" fmla="*/ 175066 w 285390"/>
              <a:gd name="T43" fmla="*/ 95468 h 285390"/>
              <a:gd name="T44" fmla="*/ 217747 w 285390"/>
              <a:gd name="T45" fmla="*/ 99087 h 285390"/>
              <a:gd name="T46" fmla="*/ 43405 w 285390"/>
              <a:gd name="T47" fmla="*/ 90041 h 285390"/>
              <a:gd name="T48" fmla="*/ 43405 w 285390"/>
              <a:gd name="T49" fmla="*/ 90041 h 285390"/>
              <a:gd name="T50" fmla="*/ 209429 w 285390"/>
              <a:gd name="T51" fmla="*/ 94744 h 285390"/>
              <a:gd name="T52" fmla="*/ 241620 w 285390"/>
              <a:gd name="T53" fmla="*/ 120067 h 285390"/>
              <a:gd name="T54" fmla="*/ 278152 w 285390"/>
              <a:gd name="T55" fmla="*/ 54952 h 285390"/>
              <a:gd name="T56" fmla="*/ 8681 w 285390"/>
              <a:gd name="T57" fmla="*/ 85339 h 285390"/>
              <a:gd name="T58" fmla="*/ 34725 w 285390"/>
              <a:gd name="T59" fmla="*/ 85339 h 285390"/>
              <a:gd name="T60" fmla="*/ 89341 w 285390"/>
              <a:gd name="T61" fmla="*/ 90404 h 285390"/>
              <a:gd name="T62" fmla="*/ 122673 w 285390"/>
              <a:gd name="T63" fmla="*/ 49008 h 285390"/>
              <a:gd name="T64" fmla="*/ 132884 w 285390"/>
              <a:gd name="T65" fmla="*/ 59218 h 285390"/>
              <a:gd name="T66" fmla="*/ 39064 w 285390"/>
              <a:gd name="T67" fmla="*/ 46270 h 285390"/>
              <a:gd name="T68" fmla="*/ 175066 w 285390"/>
              <a:gd name="T69" fmla="*/ 86786 h 285390"/>
              <a:gd name="T70" fmla="*/ 282493 w 285390"/>
              <a:gd name="T71" fmla="*/ 46270 h 285390"/>
              <a:gd name="T72" fmla="*/ 253918 w 285390"/>
              <a:gd name="T73" fmla="*/ 140326 h 285390"/>
              <a:gd name="T74" fmla="*/ 259343 w 285390"/>
              <a:gd name="T75" fmla="*/ 286832 h 285390"/>
              <a:gd name="T76" fmla="*/ 203641 w 285390"/>
              <a:gd name="T77" fmla="*/ 263681 h 285390"/>
              <a:gd name="T78" fmla="*/ 69810 w 285390"/>
              <a:gd name="T79" fmla="*/ 286832 h 285390"/>
              <a:gd name="T80" fmla="*/ 23148 w 285390"/>
              <a:gd name="T81" fmla="*/ 184097 h 285390"/>
              <a:gd name="T82" fmla="*/ 0 w 285390"/>
              <a:gd name="T83" fmla="*/ 50973 h 285390"/>
              <a:gd name="T84" fmla="*/ 141636 w 285390"/>
              <a:gd name="T85" fmla="*/ 59218 h 285390"/>
              <a:gd name="T86" fmla="*/ 122673 w 285390"/>
              <a:gd name="T87" fmla="*/ 39888 h 285390"/>
              <a:gd name="T88" fmla="*/ 164521 w 285390"/>
              <a:gd name="T89" fmla="*/ 57981 h 285390"/>
              <a:gd name="T90" fmla="*/ 164521 w 285390"/>
              <a:gd name="T91" fmla="*/ 28719 h 285390"/>
              <a:gd name="T92" fmla="*/ 145192 w 285390"/>
              <a:gd name="T93" fmla="*/ 47506 h 285390"/>
              <a:gd name="T94" fmla="*/ 123631 w 285390"/>
              <a:gd name="T95" fmla="*/ 18965 h 285390"/>
              <a:gd name="T96" fmla="*/ 133842 w 285390"/>
              <a:gd name="T97" fmla="*/ 8753 h 285390"/>
              <a:gd name="T98" fmla="*/ 133842 w 285390"/>
              <a:gd name="T99" fmla="*/ 37929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7582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C528CC-673C-0049-9E8D-AF7C1EDAD563}"/>
              </a:ext>
            </a:extLst>
          </p:cNvPr>
          <p:cNvSpPr txBox="1"/>
          <p:nvPr/>
        </p:nvSpPr>
        <p:spPr>
          <a:xfrm>
            <a:off x="6466756" y="508000"/>
            <a:ext cx="11444159"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STEPS ANALYSIS</a:t>
            </a:r>
          </a:p>
        </p:txBody>
      </p:sp>
      <p:sp>
        <p:nvSpPr>
          <p:cNvPr id="3" name="Rectangle 2">
            <a:extLst>
              <a:ext uri="{FF2B5EF4-FFF2-40B4-BE49-F238E27FC236}">
                <a16:creationId xmlns:a16="http://schemas.microsoft.com/office/drawing/2014/main" id="{346E4115-5E58-2543-AE84-4E0ABD3F96A3}"/>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1">
            <a:extLst>
              <a:ext uri="{FF2B5EF4-FFF2-40B4-BE49-F238E27FC236}">
                <a16:creationId xmlns:a16="http://schemas.microsoft.com/office/drawing/2014/main" id="{D145A877-1C58-E84B-886D-18CC06E00FBC}"/>
              </a:ext>
            </a:extLst>
          </p:cNvPr>
          <p:cNvSpPr>
            <a:spLocks/>
          </p:cNvSpPr>
          <p:nvPr/>
        </p:nvSpPr>
        <p:spPr bwMode="auto">
          <a:xfrm>
            <a:off x="1498994" y="9602361"/>
            <a:ext cx="5180250" cy="3123386"/>
          </a:xfrm>
          <a:prstGeom prst="rect">
            <a:avLst/>
          </a:prstGeom>
          <a:solidFill>
            <a:schemeClr val="accent1"/>
          </a:solidFill>
          <a:ln w="25400">
            <a:noFill/>
            <a:miter lim="800000"/>
            <a:headEnd/>
            <a:tailEnd/>
          </a:ln>
        </p:spPr>
        <p:txBody>
          <a:bodyPr lIns="0" tIns="0" rIns="0" bIns="0"/>
          <a:lstStyle/>
          <a:p>
            <a:endParaRPr lang="en-US" sz="2799" dirty="0">
              <a:latin typeface="Lato Light" panose="020F0502020204030203" pitchFamily="34" charset="0"/>
            </a:endParaRPr>
          </a:p>
        </p:txBody>
      </p:sp>
      <p:sp>
        <p:nvSpPr>
          <p:cNvPr id="10" name="Freeform 2">
            <a:extLst>
              <a:ext uri="{FF2B5EF4-FFF2-40B4-BE49-F238E27FC236}">
                <a16:creationId xmlns:a16="http://schemas.microsoft.com/office/drawing/2014/main" id="{58406AD3-CC94-6442-9894-025135A7961E}"/>
              </a:ext>
            </a:extLst>
          </p:cNvPr>
          <p:cNvSpPr>
            <a:spLocks/>
          </p:cNvSpPr>
          <p:nvPr/>
        </p:nvSpPr>
        <p:spPr bwMode="auto">
          <a:xfrm>
            <a:off x="5269912" y="11291021"/>
            <a:ext cx="1422029" cy="1434726"/>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1">
              <a:lumMod val="75000"/>
            </a:schemeClr>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2799" dirty="0">
              <a:latin typeface="Lato Light" panose="020F0502020204030203" pitchFamily="34" charset="0"/>
            </a:endParaRPr>
          </a:p>
        </p:txBody>
      </p:sp>
      <p:sp>
        <p:nvSpPr>
          <p:cNvPr id="11" name="Isosceles Triangle 102">
            <a:extLst>
              <a:ext uri="{FF2B5EF4-FFF2-40B4-BE49-F238E27FC236}">
                <a16:creationId xmlns:a16="http://schemas.microsoft.com/office/drawing/2014/main" id="{F65957D4-53CD-3E4F-906A-5340B2F3D676}"/>
              </a:ext>
            </a:extLst>
          </p:cNvPr>
          <p:cNvSpPr/>
          <p:nvPr/>
        </p:nvSpPr>
        <p:spPr>
          <a:xfrm>
            <a:off x="4687963" y="9030578"/>
            <a:ext cx="510289" cy="510289"/>
          </a:xfrm>
          <a:prstGeom prst="triangle">
            <a:avLst>
              <a:gd name="adj" fmla="val 100000"/>
            </a:avLst>
          </a:prstGeom>
          <a:solidFill>
            <a:schemeClr val="accent1"/>
          </a:solidFill>
          <a:ln>
            <a:noFill/>
          </a:ln>
        </p:spPr>
        <p:style>
          <a:lnRef idx="2">
            <a:scrgbClr r="0" g="0" b="0"/>
          </a:lnRef>
          <a:fillRef idx="1">
            <a:scrgbClr r="0" g="0" b="0"/>
          </a:fillRef>
          <a:effectRef idx="0">
            <a:schemeClr val="accent4">
              <a:hueOff val="651056"/>
              <a:satOff val="-5209"/>
              <a:lumOff val="-1814"/>
              <a:alphaOff val="0"/>
            </a:schemeClr>
          </a:effectRef>
          <a:fontRef idx="minor">
            <a:schemeClr val="lt1"/>
          </a:fontRef>
        </p:style>
      </p:sp>
      <p:sp>
        <p:nvSpPr>
          <p:cNvPr id="16" name="Rectangle 4">
            <a:extLst>
              <a:ext uri="{FF2B5EF4-FFF2-40B4-BE49-F238E27FC236}">
                <a16:creationId xmlns:a16="http://schemas.microsoft.com/office/drawing/2014/main" id="{C169CB1B-12F0-6648-922D-47760AFC8A23}"/>
              </a:ext>
            </a:extLst>
          </p:cNvPr>
          <p:cNvSpPr>
            <a:spLocks/>
          </p:cNvSpPr>
          <p:nvPr/>
        </p:nvSpPr>
        <p:spPr bwMode="auto">
          <a:xfrm>
            <a:off x="5269912" y="8167637"/>
            <a:ext cx="5180250" cy="3123386"/>
          </a:xfrm>
          <a:prstGeom prst="rect">
            <a:avLst/>
          </a:prstGeom>
          <a:solidFill>
            <a:schemeClr val="accent2"/>
          </a:solidFill>
          <a:ln w="25400">
            <a:noFill/>
            <a:miter lim="800000"/>
            <a:headEnd/>
            <a:tailEnd/>
          </a:ln>
        </p:spPr>
        <p:txBody>
          <a:bodyPr lIns="0" tIns="0" rIns="0" bIns="0"/>
          <a:lstStyle/>
          <a:p>
            <a:endParaRPr lang="en-US" sz="2799" dirty="0">
              <a:latin typeface="Lato Light" panose="020F0502020204030203" pitchFamily="34" charset="0"/>
            </a:endParaRPr>
          </a:p>
        </p:txBody>
      </p:sp>
      <p:sp>
        <p:nvSpPr>
          <p:cNvPr id="17" name="Freeform 5">
            <a:extLst>
              <a:ext uri="{FF2B5EF4-FFF2-40B4-BE49-F238E27FC236}">
                <a16:creationId xmlns:a16="http://schemas.microsoft.com/office/drawing/2014/main" id="{E21EF20E-B014-BC4A-8D89-6E28A87EB614}"/>
              </a:ext>
            </a:extLst>
          </p:cNvPr>
          <p:cNvSpPr>
            <a:spLocks/>
          </p:cNvSpPr>
          <p:nvPr/>
        </p:nvSpPr>
        <p:spPr bwMode="auto">
          <a:xfrm>
            <a:off x="9040830" y="9856297"/>
            <a:ext cx="1422029" cy="1434726"/>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2">
              <a:lumMod val="75000"/>
            </a:schemeClr>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2799" dirty="0">
              <a:latin typeface="Lato Light" panose="020F0502020204030203" pitchFamily="34" charset="0"/>
            </a:endParaRPr>
          </a:p>
        </p:txBody>
      </p:sp>
      <p:sp>
        <p:nvSpPr>
          <p:cNvPr id="18" name="Isosceles Triangle 109">
            <a:extLst>
              <a:ext uri="{FF2B5EF4-FFF2-40B4-BE49-F238E27FC236}">
                <a16:creationId xmlns:a16="http://schemas.microsoft.com/office/drawing/2014/main" id="{DD640EC1-5AD1-624C-A84D-45F8D31B6302}"/>
              </a:ext>
            </a:extLst>
          </p:cNvPr>
          <p:cNvSpPr/>
          <p:nvPr/>
        </p:nvSpPr>
        <p:spPr>
          <a:xfrm>
            <a:off x="8415450" y="7555266"/>
            <a:ext cx="510289" cy="510289"/>
          </a:xfrm>
          <a:prstGeom prst="triangle">
            <a:avLst>
              <a:gd name="adj" fmla="val 100000"/>
            </a:avLst>
          </a:prstGeom>
          <a:solidFill>
            <a:schemeClr val="accent2"/>
          </a:solidFill>
          <a:ln>
            <a:noFill/>
          </a:ln>
        </p:spPr>
        <p:style>
          <a:lnRef idx="2">
            <a:scrgbClr r="0" g="0" b="0"/>
          </a:lnRef>
          <a:fillRef idx="1">
            <a:schemeClr val="accent4">
              <a:hueOff val="1953167"/>
              <a:satOff val="-15628"/>
              <a:lumOff val="-5442"/>
              <a:alphaOff val="0"/>
            </a:schemeClr>
          </a:fillRef>
          <a:effectRef idx="0">
            <a:schemeClr val="accent4">
              <a:hueOff val="1953167"/>
              <a:satOff val="-15628"/>
              <a:lumOff val="-5442"/>
              <a:alphaOff val="0"/>
            </a:schemeClr>
          </a:effectRef>
          <a:fontRef idx="minor">
            <a:schemeClr val="lt1"/>
          </a:fontRef>
        </p:style>
      </p:sp>
      <p:sp>
        <p:nvSpPr>
          <p:cNvPr id="23" name="Rectangle 22">
            <a:extLst>
              <a:ext uri="{FF2B5EF4-FFF2-40B4-BE49-F238E27FC236}">
                <a16:creationId xmlns:a16="http://schemas.microsoft.com/office/drawing/2014/main" id="{3D1A329D-D06E-954E-8175-98F7B863EBFF}"/>
              </a:ext>
            </a:extLst>
          </p:cNvPr>
          <p:cNvSpPr>
            <a:spLocks/>
          </p:cNvSpPr>
          <p:nvPr/>
        </p:nvSpPr>
        <p:spPr bwMode="auto">
          <a:xfrm>
            <a:off x="9053526" y="6732908"/>
            <a:ext cx="5180251" cy="3123386"/>
          </a:xfrm>
          <a:prstGeom prst="rect">
            <a:avLst/>
          </a:prstGeom>
          <a:solidFill>
            <a:schemeClr val="accent3"/>
          </a:solidFill>
          <a:ln w="25400">
            <a:noFill/>
            <a:miter lim="800000"/>
            <a:headEnd/>
            <a:tailEnd/>
          </a:ln>
        </p:spPr>
        <p:txBody>
          <a:bodyPr lIns="0" tIns="0" rIns="0" bIns="0"/>
          <a:lstStyle/>
          <a:p>
            <a:endParaRPr lang="en-US" sz="2799" dirty="0">
              <a:latin typeface="Lato Light" panose="020F0502020204030203" pitchFamily="34" charset="0"/>
            </a:endParaRPr>
          </a:p>
        </p:txBody>
      </p:sp>
      <p:sp>
        <p:nvSpPr>
          <p:cNvPr id="24" name="Freeform 23">
            <a:extLst>
              <a:ext uri="{FF2B5EF4-FFF2-40B4-BE49-F238E27FC236}">
                <a16:creationId xmlns:a16="http://schemas.microsoft.com/office/drawing/2014/main" id="{8C585924-3BAC-1441-8985-0E63D678A2B5}"/>
              </a:ext>
            </a:extLst>
          </p:cNvPr>
          <p:cNvSpPr>
            <a:spLocks/>
          </p:cNvSpPr>
          <p:nvPr/>
        </p:nvSpPr>
        <p:spPr bwMode="auto">
          <a:xfrm>
            <a:off x="12799051" y="8421568"/>
            <a:ext cx="1422030" cy="1434726"/>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3">
              <a:lumMod val="75000"/>
            </a:schemeClr>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2799" dirty="0">
              <a:latin typeface="Lato Light" panose="020F0502020204030203" pitchFamily="34" charset="0"/>
            </a:endParaRPr>
          </a:p>
        </p:txBody>
      </p:sp>
      <p:sp>
        <p:nvSpPr>
          <p:cNvPr id="25" name="Isosceles Triangle 116">
            <a:extLst>
              <a:ext uri="{FF2B5EF4-FFF2-40B4-BE49-F238E27FC236}">
                <a16:creationId xmlns:a16="http://schemas.microsoft.com/office/drawing/2014/main" id="{2A47968B-275F-A047-9EF0-FAF49D2E9B01}"/>
              </a:ext>
            </a:extLst>
          </p:cNvPr>
          <p:cNvSpPr/>
          <p:nvPr/>
        </p:nvSpPr>
        <p:spPr>
          <a:xfrm>
            <a:off x="12187734" y="6141194"/>
            <a:ext cx="510289" cy="510289"/>
          </a:xfrm>
          <a:prstGeom prst="triangle">
            <a:avLst>
              <a:gd name="adj" fmla="val 100000"/>
            </a:avLst>
          </a:prstGeom>
          <a:solidFill>
            <a:schemeClr val="accent3"/>
          </a:solidFill>
          <a:ln>
            <a:noFill/>
          </a:ln>
        </p:spPr>
        <p:style>
          <a:lnRef idx="2">
            <a:scrgbClr r="0" g="0" b="0"/>
          </a:lnRef>
          <a:fillRef idx="1">
            <a:schemeClr val="accent4">
              <a:hueOff val="3255278"/>
              <a:satOff val="-26046"/>
              <a:lumOff val="-9069"/>
              <a:alphaOff val="0"/>
            </a:schemeClr>
          </a:fillRef>
          <a:effectRef idx="0">
            <a:schemeClr val="accent4">
              <a:hueOff val="3255278"/>
              <a:satOff val="-26046"/>
              <a:lumOff val="-9069"/>
              <a:alphaOff val="0"/>
            </a:schemeClr>
          </a:effectRef>
          <a:fontRef idx="minor">
            <a:schemeClr val="lt1"/>
          </a:fontRef>
        </p:style>
      </p:sp>
      <p:sp>
        <p:nvSpPr>
          <p:cNvPr id="30" name="Rectangle 29">
            <a:extLst>
              <a:ext uri="{FF2B5EF4-FFF2-40B4-BE49-F238E27FC236}">
                <a16:creationId xmlns:a16="http://schemas.microsoft.com/office/drawing/2014/main" id="{E53631BC-C08C-7746-9A89-8C67AA916956}"/>
              </a:ext>
            </a:extLst>
          </p:cNvPr>
          <p:cNvSpPr>
            <a:spLocks/>
          </p:cNvSpPr>
          <p:nvPr/>
        </p:nvSpPr>
        <p:spPr bwMode="auto">
          <a:xfrm>
            <a:off x="12799050" y="5310878"/>
            <a:ext cx="5180251" cy="3123386"/>
          </a:xfrm>
          <a:prstGeom prst="rect">
            <a:avLst/>
          </a:prstGeom>
          <a:solidFill>
            <a:schemeClr val="accent4"/>
          </a:solidFill>
          <a:ln w="25400">
            <a:noFill/>
            <a:miter lim="800000"/>
            <a:headEnd/>
            <a:tailEnd/>
          </a:ln>
        </p:spPr>
        <p:txBody>
          <a:bodyPr lIns="0" tIns="0" rIns="0" bIns="0"/>
          <a:lstStyle/>
          <a:p>
            <a:endParaRPr lang="en-US" sz="2799" dirty="0">
              <a:latin typeface="Lato Light" panose="020F0502020204030203" pitchFamily="34" charset="0"/>
            </a:endParaRPr>
          </a:p>
        </p:txBody>
      </p:sp>
      <p:sp>
        <p:nvSpPr>
          <p:cNvPr id="31" name="Freeform 30">
            <a:extLst>
              <a:ext uri="{FF2B5EF4-FFF2-40B4-BE49-F238E27FC236}">
                <a16:creationId xmlns:a16="http://schemas.microsoft.com/office/drawing/2014/main" id="{38E21C7C-DB74-5C4F-972D-146B584EFF71}"/>
              </a:ext>
            </a:extLst>
          </p:cNvPr>
          <p:cNvSpPr>
            <a:spLocks/>
          </p:cNvSpPr>
          <p:nvPr/>
        </p:nvSpPr>
        <p:spPr bwMode="auto">
          <a:xfrm>
            <a:off x="16557271" y="6974145"/>
            <a:ext cx="1422030" cy="1434726"/>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4">
              <a:lumMod val="75000"/>
            </a:schemeClr>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2799" dirty="0">
              <a:latin typeface="Lato Light" panose="020F0502020204030203" pitchFamily="34" charset="0"/>
            </a:endParaRPr>
          </a:p>
        </p:txBody>
      </p:sp>
      <p:sp>
        <p:nvSpPr>
          <p:cNvPr id="32" name="Isosceles Triangle 123">
            <a:extLst>
              <a:ext uri="{FF2B5EF4-FFF2-40B4-BE49-F238E27FC236}">
                <a16:creationId xmlns:a16="http://schemas.microsoft.com/office/drawing/2014/main" id="{CCC7C2F3-8EB4-E048-8544-2C7783264695}"/>
              </a:ext>
            </a:extLst>
          </p:cNvPr>
          <p:cNvSpPr/>
          <p:nvPr/>
        </p:nvSpPr>
        <p:spPr>
          <a:xfrm>
            <a:off x="15945665" y="4724095"/>
            <a:ext cx="510289" cy="510289"/>
          </a:xfrm>
          <a:prstGeom prst="triangle">
            <a:avLst>
              <a:gd name="adj" fmla="val 100000"/>
            </a:avLst>
          </a:prstGeom>
          <a:solidFill>
            <a:schemeClr val="accent4"/>
          </a:solidFill>
          <a:ln>
            <a:noFill/>
          </a:ln>
        </p:spPr>
        <p:style>
          <a:lnRef idx="2">
            <a:scrgbClr r="0" g="0" b="0"/>
          </a:lnRef>
          <a:fillRef idx="1">
            <a:scrgbClr r="0" g="0" b="0"/>
          </a:fillRef>
          <a:effectRef idx="0">
            <a:schemeClr val="accent4">
              <a:hueOff val="4557389"/>
              <a:satOff val="-36465"/>
              <a:lumOff val="-12697"/>
              <a:alphaOff val="0"/>
            </a:schemeClr>
          </a:effectRef>
          <a:fontRef idx="minor">
            <a:schemeClr val="lt1"/>
          </a:fontRef>
        </p:style>
      </p:sp>
      <p:sp>
        <p:nvSpPr>
          <p:cNvPr id="37" name="AutoShape 13">
            <a:extLst>
              <a:ext uri="{FF2B5EF4-FFF2-40B4-BE49-F238E27FC236}">
                <a16:creationId xmlns:a16="http://schemas.microsoft.com/office/drawing/2014/main" id="{FB40DF09-96ED-6F4B-95F0-6E858B7FE8AB}"/>
              </a:ext>
            </a:extLst>
          </p:cNvPr>
          <p:cNvSpPr>
            <a:spLocks/>
          </p:cNvSpPr>
          <p:nvPr/>
        </p:nvSpPr>
        <p:spPr bwMode="auto">
          <a:xfrm>
            <a:off x="16557272" y="3203227"/>
            <a:ext cx="6399133" cy="4456539"/>
          </a:xfrm>
          <a:prstGeom prst="rightArrow">
            <a:avLst>
              <a:gd name="adj1" fmla="val 69463"/>
              <a:gd name="adj2" fmla="val 28319"/>
            </a:avLst>
          </a:prstGeom>
          <a:solidFill>
            <a:schemeClr val="accent5"/>
          </a:solidFill>
          <a:ln w="25400">
            <a:noFill/>
            <a:miter lim="800000"/>
            <a:headEnd/>
            <a:tailEnd/>
          </a:ln>
        </p:spPr>
        <p:txBody>
          <a:bodyPr lIns="0" tIns="0" rIns="0" bIns="0"/>
          <a:lstStyle/>
          <a:p>
            <a:endParaRPr lang="en-US" sz="2799" dirty="0">
              <a:latin typeface="Lato Light" panose="020F0502020204030203" pitchFamily="34" charset="0"/>
            </a:endParaRPr>
          </a:p>
        </p:txBody>
      </p:sp>
      <p:sp>
        <p:nvSpPr>
          <p:cNvPr id="41" name="Subtitle 2">
            <a:extLst>
              <a:ext uri="{FF2B5EF4-FFF2-40B4-BE49-F238E27FC236}">
                <a16:creationId xmlns:a16="http://schemas.microsoft.com/office/drawing/2014/main" id="{03B0FC84-37C5-8B4B-8E27-31409940CBF2}"/>
              </a:ext>
            </a:extLst>
          </p:cNvPr>
          <p:cNvSpPr txBox="1">
            <a:spLocks/>
          </p:cNvSpPr>
          <p:nvPr/>
        </p:nvSpPr>
        <p:spPr>
          <a:xfrm>
            <a:off x="1688796" y="10919457"/>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2" name="Freeform 990">
            <a:extLst>
              <a:ext uri="{FF2B5EF4-FFF2-40B4-BE49-F238E27FC236}">
                <a16:creationId xmlns:a16="http://schemas.microsoft.com/office/drawing/2014/main" id="{72C9C390-BB25-ED4C-B4B1-CA1658C1E192}"/>
              </a:ext>
            </a:extLst>
          </p:cNvPr>
          <p:cNvSpPr>
            <a:spLocks noChangeAspect="1" noChangeArrowheads="1"/>
          </p:cNvSpPr>
          <p:nvPr/>
        </p:nvSpPr>
        <p:spPr bwMode="auto">
          <a:xfrm>
            <a:off x="2991958" y="10016714"/>
            <a:ext cx="784990" cy="784990"/>
          </a:xfrm>
          <a:custGeom>
            <a:avLst/>
            <a:gdLst>
              <a:gd name="T0" fmla="*/ 122401 w 285390"/>
              <a:gd name="T1" fmla="*/ 269276 h 285390"/>
              <a:gd name="T2" fmla="*/ 21728 w 285390"/>
              <a:gd name="T3" fmla="*/ 278152 h 285390"/>
              <a:gd name="T4" fmla="*/ 255092 w 285390"/>
              <a:gd name="T5" fmla="*/ 224969 h 285390"/>
              <a:gd name="T6" fmla="*/ 232372 w 285390"/>
              <a:gd name="T7" fmla="*/ 224969 h 285390"/>
              <a:gd name="T8" fmla="*/ 210417 w 285390"/>
              <a:gd name="T9" fmla="*/ 224969 h 285390"/>
              <a:gd name="T10" fmla="*/ 188080 w 285390"/>
              <a:gd name="T11" fmla="*/ 224969 h 285390"/>
              <a:gd name="T12" fmla="*/ 165743 w 285390"/>
              <a:gd name="T13" fmla="*/ 224969 h 285390"/>
              <a:gd name="T14" fmla="*/ 143405 w 285390"/>
              <a:gd name="T15" fmla="*/ 224969 h 285390"/>
              <a:gd name="T16" fmla="*/ 121068 w 285390"/>
              <a:gd name="T17" fmla="*/ 224969 h 285390"/>
              <a:gd name="T18" fmla="*/ 98730 w 285390"/>
              <a:gd name="T19" fmla="*/ 224969 h 285390"/>
              <a:gd name="T20" fmla="*/ 76393 w 285390"/>
              <a:gd name="T21" fmla="*/ 224969 h 285390"/>
              <a:gd name="T22" fmla="*/ 54438 w 285390"/>
              <a:gd name="T23" fmla="*/ 224969 h 285390"/>
              <a:gd name="T24" fmla="*/ 31909 w 285390"/>
              <a:gd name="T25" fmla="*/ 224969 h 285390"/>
              <a:gd name="T26" fmla="*/ 247771 w 285390"/>
              <a:gd name="T27" fmla="*/ 207418 h 285390"/>
              <a:gd name="T28" fmla="*/ 224777 w 285390"/>
              <a:gd name="T29" fmla="*/ 207418 h 285390"/>
              <a:gd name="T30" fmla="*/ 200844 w 285390"/>
              <a:gd name="T31" fmla="*/ 207418 h 285390"/>
              <a:gd name="T32" fmla="*/ 178507 w 285390"/>
              <a:gd name="T33" fmla="*/ 207418 h 285390"/>
              <a:gd name="T34" fmla="*/ 154574 w 285390"/>
              <a:gd name="T35" fmla="*/ 207418 h 285390"/>
              <a:gd name="T36" fmla="*/ 132237 w 285390"/>
              <a:gd name="T37" fmla="*/ 207418 h 285390"/>
              <a:gd name="T38" fmla="*/ 108303 w 285390"/>
              <a:gd name="T39" fmla="*/ 207418 h 285390"/>
              <a:gd name="T40" fmla="*/ 85966 w 285390"/>
              <a:gd name="T41" fmla="*/ 207418 h 285390"/>
              <a:gd name="T42" fmla="*/ 62034 w 285390"/>
              <a:gd name="T43" fmla="*/ 207418 h 285390"/>
              <a:gd name="T44" fmla="*/ 38482 w 285390"/>
              <a:gd name="T45" fmla="*/ 207418 h 285390"/>
              <a:gd name="T46" fmla="*/ 242328 w 285390"/>
              <a:gd name="T47" fmla="*/ 191463 h 285390"/>
              <a:gd name="T48" fmla="*/ 221586 w 285390"/>
              <a:gd name="T49" fmla="*/ 191463 h 285390"/>
              <a:gd name="T50" fmla="*/ 199249 w 285390"/>
              <a:gd name="T51" fmla="*/ 191463 h 285390"/>
              <a:gd name="T52" fmla="*/ 176912 w 285390"/>
              <a:gd name="T53" fmla="*/ 191463 h 285390"/>
              <a:gd name="T54" fmla="*/ 154574 w 285390"/>
              <a:gd name="T55" fmla="*/ 191463 h 285390"/>
              <a:gd name="T56" fmla="*/ 132620 w 285390"/>
              <a:gd name="T57" fmla="*/ 191463 h 285390"/>
              <a:gd name="T58" fmla="*/ 110283 w 285390"/>
              <a:gd name="T59" fmla="*/ 191463 h 285390"/>
              <a:gd name="T60" fmla="*/ 87562 w 285390"/>
              <a:gd name="T61" fmla="*/ 191463 h 285390"/>
              <a:gd name="T62" fmla="*/ 65225 w 285390"/>
              <a:gd name="T63" fmla="*/ 191463 h 285390"/>
              <a:gd name="T64" fmla="*/ 44483 w 285390"/>
              <a:gd name="T65" fmla="*/ 191463 h 285390"/>
              <a:gd name="T66" fmla="*/ 30420 w 285390"/>
              <a:gd name="T67" fmla="*/ 182662 h 285390"/>
              <a:gd name="T68" fmla="*/ 194654 w 285390"/>
              <a:gd name="T69" fmla="*/ 82169 h 285390"/>
              <a:gd name="T70" fmla="*/ 92539 w 285390"/>
              <a:gd name="T71" fmla="*/ 82169 h 285390"/>
              <a:gd name="T72" fmla="*/ 194654 w 285390"/>
              <a:gd name="T73" fmla="*/ 73393 h 285390"/>
              <a:gd name="T74" fmla="*/ 92539 w 285390"/>
              <a:gd name="T75" fmla="*/ 73393 h 285390"/>
              <a:gd name="T76" fmla="*/ 142617 w 285390"/>
              <a:gd name="T77" fmla="*/ 54247 h 285390"/>
              <a:gd name="T78" fmla="*/ 151337 w 285390"/>
              <a:gd name="T79" fmla="*/ 75323 h 285390"/>
              <a:gd name="T80" fmla="*/ 146977 w 285390"/>
              <a:gd name="T81" fmla="*/ 119649 h 285390"/>
              <a:gd name="T82" fmla="*/ 125904 w 285390"/>
              <a:gd name="T83" fmla="*/ 109476 h 285390"/>
              <a:gd name="T84" fmla="*/ 142617 w 285390"/>
              <a:gd name="T85" fmla="*/ 94941 h 285390"/>
              <a:gd name="T86" fmla="*/ 78398 w 285390"/>
              <a:gd name="T87" fmla="*/ 37352 h 285390"/>
              <a:gd name="T88" fmla="*/ 226711 w 285390"/>
              <a:gd name="T89" fmla="*/ 127273 h 285390"/>
              <a:gd name="T90" fmla="*/ 213655 w 285390"/>
              <a:gd name="T91" fmla="*/ 28719 h 285390"/>
              <a:gd name="T92" fmla="*/ 231061 w 285390"/>
              <a:gd name="T93" fmla="*/ 135546 h 285390"/>
              <a:gd name="T94" fmla="*/ 57004 w 285390"/>
              <a:gd name="T95" fmla="*/ 135546 h 285390"/>
              <a:gd name="T96" fmla="*/ 74410 w 285390"/>
              <a:gd name="T97" fmla="*/ 28719 h 285390"/>
              <a:gd name="T98" fmla="*/ 254962 w 285390"/>
              <a:gd name="T99" fmla="*/ 21701 h 285390"/>
              <a:gd name="T100" fmla="*/ 264016 w 285390"/>
              <a:gd name="T101" fmla="*/ 21701 h 285390"/>
              <a:gd name="T102" fmla="*/ 265465 w 285390"/>
              <a:gd name="T103" fmla="*/ 286832 h 285390"/>
              <a:gd name="T104" fmla="*/ 23178 w 285390"/>
              <a:gd name="T105" fmla="*/ 177598 h 2853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85390">
                <a:moveTo>
                  <a:pt x="121785" y="258763"/>
                </a:moveTo>
                <a:lnTo>
                  <a:pt x="162017" y="258763"/>
                </a:lnTo>
                <a:cubicBezTo>
                  <a:pt x="164531" y="258763"/>
                  <a:pt x="166328" y="260961"/>
                  <a:pt x="166328" y="263159"/>
                </a:cubicBezTo>
                <a:cubicBezTo>
                  <a:pt x="166328" y="265724"/>
                  <a:pt x="164531" y="267922"/>
                  <a:pt x="162017" y="267922"/>
                </a:cubicBezTo>
                <a:lnTo>
                  <a:pt x="121785" y="267922"/>
                </a:lnTo>
                <a:cubicBezTo>
                  <a:pt x="119271" y="267922"/>
                  <a:pt x="117475" y="265724"/>
                  <a:pt x="117475" y="263159"/>
                </a:cubicBezTo>
                <a:cubicBezTo>
                  <a:pt x="117475" y="260961"/>
                  <a:pt x="119271" y="258763"/>
                  <a:pt x="121785" y="258763"/>
                </a:cubicBezTo>
                <a:close/>
                <a:moveTo>
                  <a:pt x="8648" y="250841"/>
                </a:moveTo>
                <a:lnTo>
                  <a:pt x="8648" y="263797"/>
                </a:lnTo>
                <a:cubicBezTo>
                  <a:pt x="8648" y="270995"/>
                  <a:pt x="14413" y="276753"/>
                  <a:pt x="21620" y="276753"/>
                </a:cubicBezTo>
                <a:lnTo>
                  <a:pt x="264130" y="276753"/>
                </a:lnTo>
                <a:cubicBezTo>
                  <a:pt x="271337" y="276753"/>
                  <a:pt x="276742" y="270995"/>
                  <a:pt x="276742" y="263797"/>
                </a:cubicBezTo>
                <a:lnTo>
                  <a:pt x="276742" y="250841"/>
                </a:lnTo>
                <a:lnTo>
                  <a:pt x="8648" y="250841"/>
                </a:lnTo>
                <a:close/>
                <a:moveTo>
                  <a:pt x="253809" y="223838"/>
                </a:moveTo>
                <a:cubicBezTo>
                  <a:pt x="256476" y="223838"/>
                  <a:pt x="258381" y="225743"/>
                  <a:pt x="258381" y="228410"/>
                </a:cubicBezTo>
                <a:cubicBezTo>
                  <a:pt x="258381" y="231077"/>
                  <a:pt x="256476" y="232982"/>
                  <a:pt x="253809" y="232982"/>
                </a:cubicBezTo>
                <a:cubicBezTo>
                  <a:pt x="251523" y="232982"/>
                  <a:pt x="249237" y="231077"/>
                  <a:pt x="249237" y="228410"/>
                </a:cubicBezTo>
                <a:cubicBezTo>
                  <a:pt x="249237" y="225743"/>
                  <a:pt x="251523" y="223838"/>
                  <a:pt x="253809" y="223838"/>
                </a:cubicBezTo>
                <a:close/>
                <a:moveTo>
                  <a:pt x="231203" y="223838"/>
                </a:moveTo>
                <a:cubicBezTo>
                  <a:pt x="234251" y="223838"/>
                  <a:pt x="236156" y="225743"/>
                  <a:pt x="236156" y="228410"/>
                </a:cubicBezTo>
                <a:cubicBezTo>
                  <a:pt x="236156" y="231077"/>
                  <a:pt x="234251" y="232982"/>
                  <a:pt x="231203" y="232982"/>
                </a:cubicBezTo>
                <a:cubicBezTo>
                  <a:pt x="228917" y="232982"/>
                  <a:pt x="227012" y="231077"/>
                  <a:pt x="227012" y="228410"/>
                </a:cubicBezTo>
                <a:cubicBezTo>
                  <a:pt x="227012" y="225743"/>
                  <a:pt x="228917" y="223838"/>
                  <a:pt x="231203" y="223838"/>
                </a:cubicBezTo>
                <a:close/>
                <a:moveTo>
                  <a:pt x="209359" y="223838"/>
                </a:moveTo>
                <a:cubicBezTo>
                  <a:pt x="212026" y="223838"/>
                  <a:pt x="213931" y="225743"/>
                  <a:pt x="213931" y="228410"/>
                </a:cubicBezTo>
                <a:cubicBezTo>
                  <a:pt x="213931" y="231077"/>
                  <a:pt x="212026" y="232982"/>
                  <a:pt x="209359" y="232982"/>
                </a:cubicBezTo>
                <a:cubicBezTo>
                  <a:pt x="206692" y="232982"/>
                  <a:pt x="204787" y="231077"/>
                  <a:pt x="204787" y="228410"/>
                </a:cubicBezTo>
                <a:cubicBezTo>
                  <a:pt x="204787" y="225743"/>
                  <a:pt x="206692" y="223838"/>
                  <a:pt x="209359" y="223838"/>
                </a:cubicBezTo>
                <a:close/>
                <a:moveTo>
                  <a:pt x="187134" y="223838"/>
                </a:moveTo>
                <a:cubicBezTo>
                  <a:pt x="189420" y="223838"/>
                  <a:pt x="191706" y="225743"/>
                  <a:pt x="191706" y="228410"/>
                </a:cubicBezTo>
                <a:cubicBezTo>
                  <a:pt x="191706" y="231077"/>
                  <a:pt x="189420" y="232982"/>
                  <a:pt x="187134" y="232982"/>
                </a:cubicBezTo>
                <a:cubicBezTo>
                  <a:pt x="184467" y="232982"/>
                  <a:pt x="182562" y="231077"/>
                  <a:pt x="182562" y="228410"/>
                </a:cubicBezTo>
                <a:cubicBezTo>
                  <a:pt x="182562" y="225743"/>
                  <a:pt x="184467" y="223838"/>
                  <a:pt x="187134" y="223838"/>
                </a:cubicBezTo>
                <a:close/>
                <a:moveTo>
                  <a:pt x="164909" y="223838"/>
                </a:moveTo>
                <a:cubicBezTo>
                  <a:pt x="167576" y="223838"/>
                  <a:pt x="169481" y="225743"/>
                  <a:pt x="169481" y="228410"/>
                </a:cubicBezTo>
                <a:cubicBezTo>
                  <a:pt x="169481" y="231077"/>
                  <a:pt x="167576" y="232982"/>
                  <a:pt x="164909" y="232982"/>
                </a:cubicBezTo>
                <a:cubicBezTo>
                  <a:pt x="162623" y="232982"/>
                  <a:pt x="160337" y="231077"/>
                  <a:pt x="160337" y="228410"/>
                </a:cubicBezTo>
                <a:cubicBezTo>
                  <a:pt x="160337" y="225743"/>
                  <a:pt x="162623" y="223838"/>
                  <a:pt x="164909" y="223838"/>
                </a:cubicBezTo>
                <a:close/>
                <a:moveTo>
                  <a:pt x="142684" y="223838"/>
                </a:moveTo>
                <a:cubicBezTo>
                  <a:pt x="144970" y="223838"/>
                  <a:pt x="147256" y="225743"/>
                  <a:pt x="147256" y="228410"/>
                </a:cubicBezTo>
                <a:cubicBezTo>
                  <a:pt x="147256" y="231077"/>
                  <a:pt x="144970" y="232982"/>
                  <a:pt x="142684" y="232982"/>
                </a:cubicBezTo>
                <a:cubicBezTo>
                  <a:pt x="140017" y="232982"/>
                  <a:pt x="138112" y="231077"/>
                  <a:pt x="138112" y="228410"/>
                </a:cubicBezTo>
                <a:cubicBezTo>
                  <a:pt x="138112" y="225743"/>
                  <a:pt x="140017" y="223838"/>
                  <a:pt x="142684" y="223838"/>
                </a:cubicBezTo>
                <a:close/>
                <a:moveTo>
                  <a:pt x="120459" y="223838"/>
                </a:moveTo>
                <a:cubicBezTo>
                  <a:pt x="122745" y="223838"/>
                  <a:pt x="125031" y="225743"/>
                  <a:pt x="125031" y="228410"/>
                </a:cubicBezTo>
                <a:cubicBezTo>
                  <a:pt x="125031" y="231077"/>
                  <a:pt x="122745" y="232982"/>
                  <a:pt x="120459" y="232982"/>
                </a:cubicBezTo>
                <a:cubicBezTo>
                  <a:pt x="117792" y="232982"/>
                  <a:pt x="115887" y="231077"/>
                  <a:pt x="115887" y="228410"/>
                </a:cubicBezTo>
                <a:cubicBezTo>
                  <a:pt x="115887" y="225743"/>
                  <a:pt x="117792" y="223838"/>
                  <a:pt x="120459" y="223838"/>
                </a:cubicBezTo>
                <a:close/>
                <a:moveTo>
                  <a:pt x="98234" y="223838"/>
                </a:moveTo>
                <a:cubicBezTo>
                  <a:pt x="100901" y="223838"/>
                  <a:pt x="102806" y="225743"/>
                  <a:pt x="102806" y="228410"/>
                </a:cubicBezTo>
                <a:cubicBezTo>
                  <a:pt x="102806" y="231077"/>
                  <a:pt x="100901" y="232982"/>
                  <a:pt x="98234" y="232982"/>
                </a:cubicBezTo>
                <a:cubicBezTo>
                  <a:pt x="95567" y="232982"/>
                  <a:pt x="93662" y="231077"/>
                  <a:pt x="93662" y="228410"/>
                </a:cubicBezTo>
                <a:cubicBezTo>
                  <a:pt x="93662" y="225743"/>
                  <a:pt x="95567" y="223838"/>
                  <a:pt x="98234" y="223838"/>
                </a:cubicBezTo>
                <a:close/>
                <a:moveTo>
                  <a:pt x="76009" y="223838"/>
                </a:moveTo>
                <a:cubicBezTo>
                  <a:pt x="78295" y="223838"/>
                  <a:pt x="80581" y="225743"/>
                  <a:pt x="80581" y="228410"/>
                </a:cubicBezTo>
                <a:cubicBezTo>
                  <a:pt x="80581" y="231077"/>
                  <a:pt x="78295" y="232982"/>
                  <a:pt x="76009" y="232982"/>
                </a:cubicBezTo>
                <a:cubicBezTo>
                  <a:pt x="73342" y="232982"/>
                  <a:pt x="71437" y="231077"/>
                  <a:pt x="71437" y="228410"/>
                </a:cubicBezTo>
                <a:cubicBezTo>
                  <a:pt x="71437" y="225743"/>
                  <a:pt x="73342" y="223838"/>
                  <a:pt x="76009" y="223838"/>
                </a:cubicBezTo>
                <a:close/>
                <a:moveTo>
                  <a:pt x="54165" y="223838"/>
                </a:moveTo>
                <a:cubicBezTo>
                  <a:pt x="56451" y="223838"/>
                  <a:pt x="58356" y="225743"/>
                  <a:pt x="58356" y="228410"/>
                </a:cubicBezTo>
                <a:cubicBezTo>
                  <a:pt x="58356" y="231077"/>
                  <a:pt x="56451" y="232982"/>
                  <a:pt x="54165" y="232982"/>
                </a:cubicBezTo>
                <a:cubicBezTo>
                  <a:pt x="51498" y="232982"/>
                  <a:pt x="49212" y="231077"/>
                  <a:pt x="49212" y="228410"/>
                </a:cubicBezTo>
                <a:cubicBezTo>
                  <a:pt x="49212" y="225743"/>
                  <a:pt x="51498" y="223838"/>
                  <a:pt x="54165" y="223838"/>
                </a:cubicBezTo>
                <a:close/>
                <a:moveTo>
                  <a:pt x="31749" y="223838"/>
                </a:moveTo>
                <a:cubicBezTo>
                  <a:pt x="33947" y="223838"/>
                  <a:pt x="36145" y="225743"/>
                  <a:pt x="36145" y="228410"/>
                </a:cubicBezTo>
                <a:cubicBezTo>
                  <a:pt x="36145" y="231077"/>
                  <a:pt x="33947" y="232982"/>
                  <a:pt x="31749" y="232982"/>
                </a:cubicBezTo>
                <a:cubicBezTo>
                  <a:pt x="29185" y="232982"/>
                  <a:pt x="26987" y="231077"/>
                  <a:pt x="26987" y="228410"/>
                </a:cubicBezTo>
                <a:cubicBezTo>
                  <a:pt x="26987" y="225743"/>
                  <a:pt x="29185" y="223838"/>
                  <a:pt x="31749" y="223838"/>
                </a:cubicBezTo>
                <a:close/>
                <a:moveTo>
                  <a:pt x="246525" y="206375"/>
                </a:moveTo>
                <a:cubicBezTo>
                  <a:pt x="248841" y="206375"/>
                  <a:pt x="250494" y="208280"/>
                  <a:pt x="250494" y="210947"/>
                </a:cubicBezTo>
                <a:cubicBezTo>
                  <a:pt x="250494" y="213614"/>
                  <a:pt x="248841" y="215519"/>
                  <a:pt x="246525" y="215519"/>
                </a:cubicBezTo>
                <a:cubicBezTo>
                  <a:pt x="244541" y="215519"/>
                  <a:pt x="242887" y="213614"/>
                  <a:pt x="242887" y="210947"/>
                </a:cubicBezTo>
                <a:cubicBezTo>
                  <a:pt x="242887" y="208280"/>
                  <a:pt x="244541" y="206375"/>
                  <a:pt x="246525" y="206375"/>
                </a:cubicBezTo>
                <a:close/>
                <a:moveTo>
                  <a:pt x="223647" y="206375"/>
                </a:moveTo>
                <a:cubicBezTo>
                  <a:pt x="226314" y="206375"/>
                  <a:pt x="228219" y="208280"/>
                  <a:pt x="228219" y="210947"/>
                </a:cubicBezTo>
                <a:cubicBezTo>
                  <a:pt x="228219" y="213614"/>
                  <a:pt x="226314" y="215519"/>
                  <a:pt x="223647" y="215519"/>
                </a:cubicBezTo>
                <a:cubicBezTo>
                  <a:pt x="220980" y="215519"/>
                  <a:pt x="219075" y="213614"/>
                  <a:pt x="219075" y="210947"/>
                </a:cubicBezTo>
                <a:cubicBezTo>
                  <a:pt x="219075" y="208280"/>
                  <a:pt x="220980" y="206375"/>
                  <a:pt x="223647" y="206375"/>
                </a:cubicBezTo>
                <a:close/>
                <a:moveTo>
                  <a:pt x="199834" y="206375"/>
                </a:moveTo>
                <a:cubicBezTo>
                  <a:pt x="202501" y="206375"/>
                  <a:pt x="204406" y="208280"/>
                  <a:pt x="204406" y="210947"/>
                </a:cubicBezTo>
                <a:cubicBezTo>
                  <a:pt x="204406" y="213614"/>
                  <a:pt x="202501" y="215519"/>
                  <a:pt x="199834" y="215519"/>
                </a:cubicBezTo>
                <a:cubicBezTo>
                  <a:pt x="197167" y="215519"/>
                  <a:pt x="195262" y="213614"/>
                  <a:pt x="195262" y="210947"/>
                </a:cubicBezTo>
                <a:cubicBezTo>
                  <a:pt x="195262" y="208280"/>
                  <a:pt x="197167" y="206375"/>
                  <a:pt x="199834" y="206375"/>
                </a:cubicBezTo>
                <a:close/>
                <a:moveTo>
                  <a:pt x="177609" y="206375"/>
                </a:moveTo>
                <a:cubicBezTo>
                  <a:pt x="180276" y="206375"/>
                  <a:pt x="182181" y="208280"/>
                  <a:pt x="182181" y="210947"/>
                </a:cubicBezTo>
                <a:cubicBezTo>
                  <a:pt x="182181" y="213614"/>
                  <a:pt x="180276" y="215519"/>
                  <a:pt x="177609" y="215519"/>
                </a:cubicBezTo>
                <a:cubicBezTo>
                  <a:pt x="174942" y="215519"/>
                  <a:pt x="173037" y="213614"/>
                  <a:pt x="173037" y="210947"/>
                </a:cubicBezTo>
                <a:cubicBezTo>
                  <a:pt x="173037" y="208280"/>
                  <a:pt x="174942" y="206375"/>
                  <a:pt x="177609" y="206375"/>
                </a:cubicBezTo>
                <a:close/>
                <a:moveTo>
                  <a:pt x="153797" y="206375"/>
                </a:moveTo>
                <a:cubicBezTo>
                  <a:pt x="156464" y="206375"/>
                  <a:pt x="158369" y="208280"/>
                  <a:pt x="158369" y="210947"/>
                </a:cubicBezTo>
                <a:cubicBezTo>
                  <a:pt x="158369" y="213614"/>
                  <a:pt x="156464" y="215519"/>
                  <a:pt x="153797" y="215519"/>
                </a:cubicBezTo>
                <a:cubicBezTo>
                  <a:pt x="151130" y="215519"/>
                  <a:pt x="149225" y="213614"/>
                  <a:pt x="149225" y="210947"/>
                </a:cubicBezTo>
                <a:cubicBezTo>
                  <a:pt x="149225" y="208280"/>
                  <a:pt x="151130" y="206375"/>
                  <a:pt x="153797" y="206375"/>
                </a:cubicBezTo>
                <a:close/>
                <a:moveTo>
                  <a:pt x="131572" y="206375"/>
                </a:moveTo>
                <a:cubicBezTo>
                  <a:pt x="134239" y="206375"/>
                  <a:pt x="136144" y="208280"/>
                  <a:pt x="136144" y="210947"/>
                </a:cubicBezTo>
                <a:cubicBezTo>
                  <a:pt x="136144" y="213614"/>
                  <a:pt x="134239" y="215519"/>
                  <a:pt x="131572" y="215519"/>
                </a:cubicBezTo>
                <a:cubicBezTo>
                  <a:pt x="128905" y="215519"/>
                  <a:pt x="127000" y="213614"/>
                  <a:pt x="127000" y="210947"/>
                </a:cubicBezTo>
                <a:cubicBezTo>
                  <a:pt x="127000" y="208280"/>
                  <a:pt x="128905" y="206375"/>
                  <a:pt x="131572" y="206375"/>
                </a:cubicBezTo>
                <a:close/>
                <a:moveTo>
                  <a:pt x="107759" y="206375"/>
                </a:moveTo>
                <a:cubicBezTo>
                  <a:pt x="110045" y="206375"/>
                  <a:pt x="112331" y="208280"/>
                  <a:pt x="112331" y="210947"/>
                </a:cubicBezTo>
                <a:cubicBezTo>
                  <a:pt x="112331" y="213614"/>
                  <a:pt x="110045" y="215519"/>
                  <a:pt x="107759" y="215519"/>
                </a:cubicBezTo>
                <a:cubicBezTo>
                  <a:pt x="105092" y="215519"/>
                  <a:pt x="103187" y="213614"/>
                  <a:pt x="103187" y="210947"/>
                </a:cubicBezTo>
                <a:cubicBezTo>
                  <a:pt x="103187" y="208280"/>
                  <a:pt x="105092" y="206375"/>
                  <a:pt x="107759" y="206375"/>
                </a:cubicBezTo>
                <a:close/>
                <a:moveTo>
                  <a:pt x="85534" y="206375"/>
                </a:moveTo>
                <a:cubicBezTo>
                  <a:pt x="87820" y="206375"/>
                  <a:pt x="90106" y="208280"/>
                  <a:pt x="90106" y="210947"/>
                </a:cubicBezTo>
                <a:cubicBezTo>
                  <a:pt x="90106" y="213614"/>
                  <a:pt x="87820" y="215519"/>
                  <a:pt x="85534" y="215519"/>
                </a:cubicBezTo>
                <a:cubicBezTo>
                  <a:pt x="82867" y="215519"/>
                  <a:pt x="80962" y="213614"/>
                  <a:pt x="80962" y="210947"/>
                </a:cubicBezTo>
                <a:cubicBezTo>
                  <a:pt x="80962" y="208280"/>
                  <a:pt x="82867" y="206375"/>
                  <a:pt x="85534" y="206375"/>
                </a:cubicBezTo>
                <a:close/>
                <a:moveTo>
                  <a:pt x="61722" y="206375"/>
                </a:moveTo>
                <a:cubicBezTo>
                  <a:pt x="64008" y="206375"/>
                  <a:pt x="66294" y="208280"/>
                  <a:pt x="66294" y="210947"/>
                </a:cubicBezTo>
                <a:cubicBezTo>
                  <a:pt x="66294" y="213614"/>
                  <a:pt x="64008" y="215519"/>
                  <a:pt x="61722" y="215519"/>
                </a:cubicBezTo>
                <a:cubicBezTo>
                  <a:pt x="59055" y="215519"/>
                  <a:pt x="57150" y="213614"/>
                  <a:pt x="57150" y="210947"/>
                </a:cubicBezTo>
                <a:cubicBezTo>
                  <a:pt x="57150" y="208280"/>
                  <a:pt x="59055" y="206375"/>
                  <a:pt x="61722" y="206375"/>
                </a:cubicBezTo>
                <a:close/>
                <a:moveTo>
                  <a:pt x="38290" y="206375"/>
                </a:moveTo>
                <a:cubicBezTo>
                  <a:pt x="40576" y="206375"/>
                  <a:pt x="42481" y="208280"/>
                  <a:pt x="42481" y="210947"/>
                </a:cubicBezTo>
                <a:cubicBezTo>
                  <a:pt x="42481" y="213614"/>
                  <a:pt x="40576" y="215519"/>
                  <a:pt x="38290" y="215519"/>
                </a:cubicBezTo>
                <a:cubicBezTo>
                  <a:pt x="35623" y="215519"/>
                  <a:pt x="33337" y="213614"/>
                  <a:pt x="33337" y="210947"/>
                </a:cubicBezTo>
                <a:cubicBezTo>
                  <a:pt x="33337" y="208280"/>
                  <a:pt x="35623" y="206375"/>
                  <a:pt x="38290" y="206375"/>
                </a:cubicBezTo>
                <a:close/>
                <a:moveTo>
                  <a:pt x="241109" y="190500"/>
                </a:moveTo>
                <a:cubicBezTo>
                  <a:pt x="243776" y="190500"/>
                  <a:pt x="245681" y="192405"/>
                  <a:pt x="245681" y="195072"/>
                </a:cubicBezTo>
                <a:cubicBezTo>
                  <a:pt x="245681" y="197358"/>
                  <a:pt x="243776" y="199644"/>
                  <a:pt x="241109" y="199644"/>
                </a:cubicBezTo>
                <a:cubicBezTo>
                  <a:pt x="238442" y="199644"/>
                  <a:pt x="236537" y="197358"/>
                  <a:pt x="236537" y="195072"/>
                </a:cubicBezTo>
                <a:cubicBezTo>
                  <a:pt x="236537" y="192405"/>
                  <a:pt x="238442" y="190500"/>
                  <a:pt x="241109" y="190500"/>
                </a:cubicBezTo>
                <a:close/>
                <a:moveTo>
                  <a:pt x="220472" y="190500"/>
                </a:moveTo>
                <a:cubicBezTo>
                  <a:pt x="223139" y="190500"/>
                  <a:pt x="225044" y="192405"/>
                  <a:pt x="225044" y="195072"/>
                </a:cubicBezTo>
                <a:cubicBezTo>
                  <a:pt x="225044" y="197358"/>
                  <a:pt x="223139" y="199644"/>
                  <a:pt x="220472" y="199644"/>
                </a:cubicBezTo>
                <a:cubicBezTo>
                  <a:pt x="217805" y="199644"/>
                  <a:pt x="215900" y="197358"/>
                  <a:pt x="215900" y="195072"/>
                </a:cubicBezTo>
                <a:cubicBezTo>
                  <a:pt x="215900" y="192405"/>
                  <a:pt x="217805" y="190500"/>
                  <a:pt x="220472" y="190500"/>
                </a:cubicBezTo>
                <a:close/>
                <a:moveTo>
                  <a:pt x="198247" y="190500"/>
                </a:moveTo>
                <a:cubicBezTo>
                  <a:pt x="200914" y="190500"/>
                  <a:pt x="202819" y="192405"/>
                  <a:pt x="202819" y="195072"/>
                </a:cubicBezTo>
                <a:cubicBezTo>
                  <a:pt x="202819" y="197358"/>
                  <a:pt x="200914" y="199644"/>
                  <a:pt x="198247" y="199644"/>
                </a:cubicBezTo>
                <a:cubicBezTo>
                  <a:pt x="195580" y="199644"/>
                  <a:pt x="193675" y="197358"/>
                  <a:pt x="193675" y="195072"/>
                </a:cubicBezTo>
                <a:cubicBezTo>
                  <a:pt x="193675" y="192405"/>
                  <a:pt x="195580" y="190500"/>
                  <a:pt x="198247" y="190500"/>
                </a:cubicBezTo>
                <a:close/>
                <a:moveTo>
                  <a:pt x="176022" y="190500"/>
                </a:moveTo>
                <a:cubicBezTo>
                  <a:pt x="178308" y="190500"/>
                  <a:pt x="180594" y="192405"/>
                  <a:pt x="180594" y="195072"/>
                </a:cubicBezTo>
                <a:cubicBezTo>
                  <a:pt x="180594" y="197358"/>
                  <a:pt x="178308" y="199644"/>
                  <a:pt x="176022" y="199644"/>
                </a:cubicBezTo>
                <a:cubicBezTo>
                  <a:pt x="173355" y="199644"/>
                  <a:pt x="171450" y="197358"/>
                  <a:pt x="171450" y="195072"/>
                </a:cubicBezTo>
                <a:cubicBezTo>
                  <a:pt x="171450" y="192405"/>
                  <a:pt x="173355" y="190500"/>
                  <a:pt x="176022" y="190500"/>
                </a:cubicBezTo>
                <a:close/>
                <a:moveTo>
                  <a:pt x="153797" y="190500"/>
                </a:moveTo>
                <a:cubicBezTo>
                  <a:pt x="156083" y="190500"/>
                  <a:pt x="158369" y="192405"/>
                  <a:pt x="158369" y="195072"/>
                </a:cubicBezTo>
                <a:cubicBezTo>
                  <a:pt x="158369" y="197358"/>
                  <a:pt x="156083" y="199644"/>
                  <a:pt x="153797" y="199644"/>
                </a:cubicBezTo>
                <a:cubicBezTo>
                  <a:pt x="151130" y="199644"/>
                  <a:pt x="149225" y="197358"/>
                  <a:pt x="149225" y="195072"/>
                </a:cubicBezTo>
                <a:cubicBezTo>
                  <a:pt x="149225" y="192405"/>
                  <a:pt x="151130" y="190500"/>
                  <a:pt x="153797" y="190500"/>
                </a:cubicBezTo>
                <a:close/>
                <a:moveTo>
                  <a:pt x="131953" y="190500"/>
                </a:moveTo>
                <a:cubicBezTo>
                  <a:pt x="134239" y="190500"/>
                  <a:pt x="136144" y="192405"/>
                  <a:pt x="136144" y="195072"/>
                </a:cubicBezTo>
                <a:cubicBezTo>
                  <a:pt x="136144" y="197358"/>
                  <a:pt x="134239" y="199644"/>
                  <a:pt x="131953" y="199644"/>
                </a:cubicBezTo>
                <a:cubicBezTo>
                  <a:pt x="129286" y="199644"/>
                  <a:pt x="127000" y="197358"/>
                  <a:pt x="127000" y="195072"/>
                </a:cubicBezTo>
                <a:cubicBezTo>
                  <a:pt x="127000" y="192405"/>
                  <a:pt x="129286" y="190500"/>
                  <a:pt x="131953" y="190500"/>
                </a:cubicBezTo>
                <a:close/>
                <a:moveTo>
                  <a:pt x="109728" y="190500"/>
                </a:moveTo>
                <a:cubicBezTo>
                  <a:pt x="112014" y="190500"/>
                  <a:pt x="113919" y="192405"/>
                  <a:pt x="113919" y="195072"/>
                </a:cubicBezTo>
                <a:cubicBezTo>
                  <a:pt x="113919" y="197358"/>
                  <a:pt x="112014" y="199644"/>
                  <a:pt x="109728" y="199644"/>
                </a:cubicBezTo>
                <a:cubicBezTo>
                  <a:pt x="106680" y="199644"/>
                  <a:pt x="104775" y="197358"/>
                  <a:pt x="104775" y="195072"/>
                </a:cubicBezTo>
                <a:cubicBezTo>
                  <a:pt x="104775" y="192405"/>
                  <a:pt x="106680" y="190500"/>
                  <a:pt x="109728" y="190500"/>
                </a:cubicBezTo>
                <a:close/>
                <a:moveTo>
                  <a:pt x="87122" y="190500"/>
                </a:moveTo>
                <a:cubicBezTo>
                  <a:pt x="89789" y="190500"/>
                  <a:pt x="91694" y="192405"/>
                  <a:pt x="91694" y="195072"/>
                </a:cubicBezTo>
                <a:cubicBezTo>
                  <a:pt x="91694" y="197358"/>
                  <a:pt x="89789" y="199644"/>
                  <a:pt x="87122" y="199644"/>
                </a:cubicBezTo>
                <a:cubicBezTo>
                  <a:pt x="84455" y="199644"/>
                  <a:pt x="82550" y="197358"/>
                  <a:pt x="82550" y="195072"/>
                </a:cubicBezTo>
                <a:cubicBezTo>
                  <a:pt x="82550" y="192405"/>
                  <a:pt x="84455" y="190500"/>
                  <a:pt x="87122" y="190500"/>
                </a:cubicBezTo>
                <a:close/>
                <a:moveTo>
                  <a:pt x="64897" y="190500"/>
                </a:moveTo>
                <a:cubicBezTo>
                  <a:pt x="67564" y="190500"/>
                  <a:pt x="69469" y="192405"/>
                  <a:pt x="69469" y="195072"/>
                </a:cubicBezTo>
                <a:cubicBezTo>
                  <a:pt x="69469" y="197358"/>
                  <a:pt x="67564" y="199644"/>
                  <a:pt x="64897" y="199644"/>
                </a:cubicBezTo>
                <a:cubicBezTo>
                  <a:pt x="62230" y="199644"/>
                  <a:pt x="60325" y="197358"/>
                  <a:pt x="60325" y="195072"/>
                </a:cubicBezTo>
                <a:cubicBezTo>
                  <a:pt x="60325" y="192405"/>
                  <a:pt x="62230" y="190500"/>
                  <a:pt x="64897" y="190500"/>
                </a:cubicBezTo>
                <a:close/>
                <a:moveTo>
                  <a:pt x="44259" y="190500"/>
                </a:moveTo>
                <a:cubicBezTo>
                  <a:pt x="46545" y="190500"/>
                  <a:pt x="48831" y="192405"/>
                  <a:pt x="48831" y="195072"/>
                </a:cubicBezTo>
                <a:cubicBezTo>
                  <a:pt x="48831" y="197358"/>
                  <a:pt x="46545" y="199644"/>
                  <a:pt x="44259" y="199644"/>
                </a:cubicBezTo>
                <a:cubicBezTo>
                  <a:pt x="41592" y="199644"/>
                  <a:pt x="39687" y="197358"/>
                  <a:pt x="39687" y="195072"/>
                </a:cubicBezTo>
                <a:cubicBezTo>
                  <a:pt x="39687" y="192405"/>
                  <a:pt x="41592" y="190500"/>
                  <a:pt x="44259" y="190500"/>
                </a:cubicBezTo>
                <a:close/>
                <a:moveTo>
                  <a:pt x="30268" y="181743"/>
                </a:moveTo>
                <a:lnTo>
                  <a:pt x="10089" y="242204"/>
                </a:lnTo>
                <a:lnTo>
                  <a:pt x="275300" y="242204"/>
                </a:lnTo>
                <a:lnTo>
                  <a:pt x="255121" y="181743"/>
                </a:lnTo>
                <a:lnTo>
                  <a:pt x="30268" y="181743"/>
                </a:lnTo>
                <a:close/>
                <a:moveTo>
                  <a:pt x="193675" y="81756"/>
                </a:moveTo>
                <a:cubicBezTo>
                  <a:pt x="188685" y="81756"/>
                  <a:pt x="184765" y="85394"/>
                  <a:pt x="184765" y="90488"/>
                </a:cubicBezTo>
                <a:cubicBezTo>
                  <a:pt x="184765" y="95217"/>
                  <a:pt x="188685" y="99219"/>
                  <a:pt x="193675" y="99219"/>
                </a:cubicBezTo>
                <a:cubicBezTo>
                  <a:pt x="197951" y="99219"/>
                  <a:pt x="201871" y="95217"/>
                  <a:pt x="201871" y="90488"/>
                </a:cubicBezTo>
                <a:cubicBezTo>
                  <a:pt x="201871" y="85394"/>
                  <a:pt x="197951" y="81756"/>
                  <a:pt x="193675" y="81756"/>
                </a:cubicBezTo>
                <a:close/>
                <a:moveTo>
                  <a:pt x="92074" y="81756"/>
                </a:moveTo>
                <a:cubicBezTo>
                  <a:pt x="87441" y="81756"/>
                  <a:pt x="83521" y="85394"/>
                  <a:pt x="83521" y="90488"/>
                </a:cubicBezTo>
                <a:cubicBezTo>
                  <a:pt x="83521" y="95217"/>
                  <a:pt x="87441" y="99219"/>
                  <a:pt x="92074" y="99219"/>
                </a:cubicBezTo>
                <a:cubicBezTo>
                  <a:pt x="96707" y="99219"/>
                  <a:pt x="100627" y="95217"/>
                  <a:pt x="100627" y="90488"/>
                </a:cubicBezTo>
                <a:cubicBezTo>
                  <a:pt x="100627" y="85394"/>
                  <a:pt x="96707" y="81756"/>
                  <a:pt x="92074" y="81756"/>
                </a:cubicBezTo>
                <a:close/>
                <a:moveTo>
                  <a:pt x="193675" y="73025"/>
                </a:moveTo>
                <a:cubicBezTo>
                  <a:pt x="202941" y="73025"/>
                  <a:pt x="210781" y="80665"/>
                  <a:pt x="210781" y="90488"/>
                </a:cubicBezTo>
                <a:cubicBezTo>
                  <a:pt x="210781" y="99946"/>
                  <a:pt x="202941" y="107586"/>
                  <a:pt x="193675" y="107586"/>
                </a:cubicBezTo>
                <a:cubicBezTo>
                  <a:pt x="184053" y="107586"/>
                  <a:pt x="176212" y="99946"/>
                  <a:pt x="176212" y="90488"/>
                </a:cubicBezTo>
                <a:cubicBezTo>
                  <a:pt x="176212" y="80665"/>
                  <a:pt x="184053" y="73025"/>
                  <a:pt x="193675" y="73025"/>
                </a:cubicBezTo>
                <a:close/>
                <a:moveTo>
                  <a:pt x="92074" y="73025"/>
                </a:moveTo>
                <a:cubicBezTo>
                  <a:pt x="101340" y="73025"/>
                  <a:pt x="109180" y="80665"/>
                  <a:pt x="109180" y="90488"/>
                </a:cubicBezTo>
                <a:cubicBezTo>
                  <a:pt x="109180" y="99946"/>
                  <a:pt x="101340" y="107586"/>
                  <a:pt x="92074" y="107586"/>
                </a:cubicBezTo>
                <a:cubicBezTo>
                  <a:pt x="82452" y="107586"/>
                  <a:pt x="74612" y="99946"/>
                  <a:pt x="74612" y="90488"/>
                </a:cubicBezTo>
                <a:cubicBezTo>
                  <a:pt x="74612" y="80665"/>
                  <a:pt x="82452" y="73025"/>
                  <a:pt x="92074" y="73025"/>
                </a:cubicBezTo>
                <a:close/>
                <a:moveTo>
                  <a:pt x="141900" y="53975"/>
                </a:moveTo>
                <a:cubicBezTo>
                  <a:pt x="144069" y="53975"/>
                  <a:pt x="146238" y="56144"/>
                  <a:pt x="146238" y="58675"/>
                </a:cubicBezTo>
                <a:lnTo>
                  <a:pt x="146238" y="61567"/>
                </a:lnTo>
                <a:cubicBezTo>
                  <a:pt x="152022" y="62651"/>
                  <a:pt x="156722" y="66266"/>
                  <a:pt x="158529" y="71689"/>
                </a:cubicBezTo>
                <a:cubicBezTo>
                  <a:pt x="159614" y="73858"/>
                  <a:pt x="158529" y="76389"/>
                  <a:pt x="156360" y="77473"/>
                </a:cubicBezTo>
                <a:cubicBezTo>
                  <a:pt x="154191" y="78196"/>
                  <a:pt x="151661" y="77112"/>
                  <a:pt x="150576" y="74943"/>
                </a:cubicBezTo>
                <a:cubicBezTo>
                  <a:pt x="149492" y="72050"/>
                  <a:pt x="145877" y="69520"/>
                  <a:pt x="141900" y="69520"/>
                </a:cubicBezTo>
                <a:cubicBezTo>
                  <a:pt x="136477" y="69520"/>
                  <a:pt x="132501" y="73497"/>
                  <a:pt x="132501" y="77835"/>
                </a:cubicBezTo>
                <a:cubicBezTo>
                  <a:pt x="132501" y="83257"/>
                  <a:pt x="135393" y="85788"/>
                  <a:pt x="141900" y="85788"/>
                </a:cubicBezTo>
                <a:cubicBezTo>
                  <a:pt x="153107" y="85788"/>
                  <a:pt x="159975" y="92657"/>
                  <a:pt x="159975" y="102779"/>
                </a:cubicBezTo>
                <a:cubicBezTo>
                  <a:pt x="159975" y="110732"/>
                  <a:pt x="154191" y="117239"/>
                  <a:pt x="146238" y="119047"/>
                </a:cubicBezTo>
                <a:lnTo>
                  <a:pt x="146238" y="122301"/>
                </a:lnTo>
                <a:cubicBezTo>
                  <a:pt x="146238" y="124470"/>
                  <a:pt x="144069" y="126639"/>
                  <a:pt x="141900" y="126639"/>
                </a:cubicBezTo>
                <a:cubicBezTo>
                  <a:pt x="139369" y="126639"/>
                  <a:pt x="137562" y="124470"/>
                  <a:pt x="137562" y="122301"/>
                </a:cubicBezTo>
                <a:lnTo>
                  <a:pt x="137562" y="119047"/>
                </a:lnTo>
                <a:cubicBezTo>
                  <a:pt x="131778" y="117962"/>
                  <a:pt x="127440" y="114347"/>
                  <a:pt x="125271" y="108925"/>
                </a:cubicBezTo>
                <a:cubicBezTo>
                  <a:pt x="124186" y="106756"/>
                  <a:pt x="125271" y="104225"/>
                  <a:pt x="127440" y="103502"/>
                </a:cubicBezTo>
                <a:cubicBezTo>
                  <a:pt x="129609" y="102417"/>
                  <a:pt x="132139" y="103502"/>
                  <a:pt x="132862" y="105671"/>
                </a:cubicBezTo>
                <a:cubicBezTo>
                  <a:pt x="134670" y="108925"/>
                  <a:pt x="138285" y="111094"/>
                  <a:pt x="141900" y="111094"/>
                </a:cubicBezTo>
                <a:cubicBezTo>
                  <a:pt x="146961" y="111094"/>
                  <a:pt x="151299" y="107479"/>
                  <a:pt x="151299" y="102779"/>
                </a:cubicBezTo>
                <a:cubicBezTo>
                  <a:pt x="151299" y="97356"/>
                  <a:pt x="148046" y="94464"/>
                  <a:pt x="141900" y="94464"/>
                </a:cubicBezTo>
                <a:cubicBezTo>
                  <a:pt x="128524" y="94464"/>
                  <a:pt x="123825" y="85788"/>
                  <a:pt x="123825" y="77835"/>
                </a:cubicBezTo>
                <a:cubicBezTo>
                  <a:pt x="123825" y="69881"/>
                  <a:pt x="129609" y="63374"/>
                  <a:pt x="137562" y="61567"/>
                </a:cubicBezTo>
                <a:lnTo>
                  <a:pt x="137562" y="58675"/>
                </a:lnTo>
                <a:cubicBezTo>
                  <a:pt x="137562" y="56144"/>
                  <a:pt x="139369" y="53975"/>
                  <a:pt x="141900" y="53975"/>
                </a:cubicBezTo>
                <a:close/>
                <a:moveTo>
                  <a:pt x="78003" y="37164"/>
                </a:moveTo>
                <a:cubicBezTo>
                  <a:pt x="76199" y="45753"/>
                  <a:pt x="69344" y="52553"/>
                  <a:pt x="60685" y="53984"/>
                </a:cubicBezTo>
                <a:lnTo>
                  <a:pt x="60685" y="126633"/>
                </a:lnTo>
                <a:cubicBezTo>
                  <a:pt x="69344" y="128422"/>
                  <a:pt x="76199" y="134864"/>
                  <a:pt x="78003" y="143453"/>
                </a:cubicBezTo>
                <a:lnTo>
                  <a:pt x="208973" y="143453"/>
                </a:lnTo>
                <a:cubicBezTo>
                  <a:pt x="210416" y="134864"/>
                  <a:pt x="217271" y="128422"/>
                  <a:pt x="225570" y="126633"/>
                </a:cubicBezTo>
                <a:lnTo>
                  <a:pt x="225570" y="53984"/>
                </a:lnTo>
                <a:cubicBezTo>
                  <a:pt x="217271" y="52553"/>
                  <a:pt x="210416" y="45753"/>
                  <a:pt x="208973" y="37164"/>
                </a:cubicBezTo>
                <a:lnTo>
                  <a:pt x="78003" y="37164"/>
                </a:lnTo>
                <a:close/>
                <a:moveTo>
                  <a:pt x="74035" y="28575"/>
                </a:moveTo>
                <a:lnTo>
                  <a:pt x="212581" y="28575"/>
                </a:lnTo>
                <a:cubicBezTo>
                  <a:pt x="215106" y="28575"/>
                  <a:pt x="216910" y="30722"/>
                  <a:pt x="216910" y="32869"/>
                </a:cubicBezTo>
                <a:cubicBezTo>
                  <a:pt x="216910" y="40027"/>
                  <a:pt x="222683" y="45753"/>
                  <a:pt x="229899" y="45753"/>
                </a:cubicBezTo>
                <a:cubicBezTo>
                  <a:pt x="232425" y="45753"/>
                  <a:pt x="234589" y="47542"/>
                  <a:pt x="234589" y="50405"/>
                </a:cubicBezTo>
                <a:lnTo>
                  <a:pt x="234589" y="130570"/>
                </a:lnTo>
                <a:cubicBezTo>
                  <a:pt x="234589" y="132717"/>
                  <a:pt x="232425" y="134864"/>
                  <a:pt x="229899" y="134864"/>
                </a:cubicBezTo>
                <a:cubicBezTo>
                  <a:pt x="222683" y="134864"/>
                  <a:pt x="216910" y="140590"/>
                  <a:pt x="216910" y="147748"/>
                </a:cubicBezTo>
                <a:cubicBezTo>
                  <a:pt x="216910" y="150253"/>
                  <a:pt x="215106" y="152042"/>
                  <a:pt x="212581" y="152042"/>
                </a:cubicBezTo>
                <a:lnTo>
                  <a:pt x="74035" y="152042"/>
                </a:lnTo>
                <a:cubicBezTo>
                  <a:pt x="71509" y="152042"/>
                  <a:pt x="69705" y="150253"/>
                  <a:pt x="69705" y="147748"/>
                </a:cubicBezTo>
                <a:cubicBezTo>
                  <a:pt x="69705" y="140590"/>
                  <a:pt x="63932" y="134864"/>
                  <a:pt x="56716" y="134864"/>
                </a:cubicBezTo>
                <a:cubicBezTo>
                  <a:pt x="54191" y="134864"/>
                  <a:pt x="52387" y="132717"/>
                  <a:pt x="52387" y="130570"/>
                </a:cubicBezTo>
                <a:lnTo>
                  <a:pt x="52387" y="50405"/>
                </a:lnTo>
                <a:cubicBezTo>
                  <a:pt x="52387" y="47542"/>
                  <a:pt x="54191" y="45753"/>
                  <a:pt x="56716" y="45753"/>
                </a:cubicBezTo>
                <a:cubicBezTo>
                  <a:pt x="63932" y="45753"/>
                  <a:pt x="69705" y="40027"/>
                  <a:pt x="69705" y="32869"/>
                </a:cubicBezTo>
                <a:cubicBezTo>
                  <a:pt x="69705" y="30722"/>
                  <a:pt x="71509" y="28575"/>
                  <a:pt x="74035" y="28575"/>
                </a:cubicBezTo>
                <a:close/>
                <a:moveTo>
                  <a:pt x="44682" y="8637"/>
                </a:moveTo>
                <a:cubicBezTo>
                  <a:pt x="37475" y="8637"/>
                  <a:pt x="31710" y="14395"/>
                  <a:pt x="31710" y="21593"/>
                </a:cubicBezTo>
                <a:lnTo>
                  <a:pt x="31710" y="173106"/>
                </a:lnTo>
                <a:lnTo>
                  <a:pt x="253680" y="173106"/>
                </a:lnTo>
                <a:lnTo>
                  <a:pt x="253680" y="21593"/>
                </a:lnTo>
                <a:cubicBezTo>
                  <a:pt x="253680" y="14395"/>
                  <a:pt x="248275" y="8637"/>
                  <a:pt x="241068" y="8637"/>
                </a:cubicBezTo>
                <a:lnTo>
                  <a:pt x="44682" y="8637"/>
                </a:lnTo>
                <a:close/>
                <a:moveTo>
                  <a:pt x="44682" y="0"/>
                </a:moveTo>
                <a:lnTo>
                  <a:pt x="241068" y="0"/>
                </a:lnTo>
                <a:cubicBezTo>
                  <a:pt x="252599" y="0"/>
                  <a:pt x="262688" y="9717"/>
                  <a:pt x="262688" y="21593"/>
                </a:cubicBezTo>
                <a:lnTo>
                  <a:pt x="262688" y="176705"/>
                </a:lnTo>
                <a:lnTo>
                  <a:pt x="285390" y="245083"/>
                </a:lnTo>
                <a:cubicBezTo>
                  <a:pt x="285390" y="245803"/>
                  <a:pt x="285390" y="246163"/>
                  <a:pt x="285390" y="246523"/>
                </a:cubicBezTo>
                <a:lnTo>
                  <a:pt x="285390" y="263797"/>
                </a:lnTo>
                <a:cubicBezTo>
                  <a:pt x="285390" y="275673"/>
                  <a:pt x="275661" y="285390"/>
                  <a:pt x="264130" y="285390"/>
                </a:cubicBezTo>
                <a:lnTo>
                  <a:pt x="21620" y="285390"/>
                </a:lnTo>
                <a:cubicBezTo>
                  <a:pt x="9729" y="285390"/>
                  <a:pt x="0" y="275673"/>
                  <a:pt x="0" y="263797"/>
                </a:cubicBezTo>
                <a:lnTo>
                  <a:pt x="0" y="246523"/>
                </a:lnTo>
                <a:cubicBezTo>
                  <a:pt x="0" y="246163"/>
                  <a:pt x="0" y="245803"/>
                  <a:pt x="0" y="245083"/>
                </a:cubicBezTo>
                <a:lnTo>
                  <a:pt x="23062" y="176705"/>
                </a:lnTo>
                <a:lnTo>
                  <a:pt x="23062" y="21593"/>
                </a:lnTo>
                <a:cubicBezTo>
                  <a:pt x="23062" y="9717"/>
                  <a:pt x="32791" y="0"/>
                  <a:pt x="446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Subtitle 2">
            <a:extLst>
              <a:ext uri="{FF2B5EF4-FFF2-40B4-BE49-F238E27FC236}">
                <a16:creationId xmlns:a16="http://schemas.microsoft.com/office/drawing/2014/main" id="{8651D618-0702-BD4E-9175-B57560717DF1}"/>
              </a:ext>
            </a:extLst>
          </p:cNvPr>
          <p:cNvSpPr txBox="1">
            <a:spLocks/>
          </p:cNvSpPr>
          <p:nvPr/>
        </p:nvSpPr>
        <p:spPr>
          <a:xfrm>
            <a:off x="5466062" y="9463191"/>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21" name="Freeform 984">
            <a:extLst>
              <a:ext uri="{FF2B5EF4-FFF2-40B4-BE49-F238E27FC236}">
                <a16:creationId xmlns:a16="http://schemas.microsoft.com/office/drawing/2014/main" id="{8924903F-F61D-8847-973E-832E25E36C22}"/>
              </a:ext>
            </a:extLst>
          </p:cNvPr>
          <p:cNvSpPr>
            <a:spLocks noChangeAspect="1" noChangeArrowheads="1"/>
          </p:cNvSpPr>
          <p:nvPr/>
        </p:nvSpPr>
        <p:spPr bwMode="auto">
          <a:xfrm>
            <a:off x="14384994" y="5699836"/>
            <a:ext cx="597463" cy="784990"/>
          </a:xfrm>
          <a:custGeom>
            <a:avLst/>
            <a:gdLst>
              <a:gd name="T0" fmla="*/ 132017 w 217126"/>
              <a:gd name="T1" fmla="*/ 278152 h 285390"/>
              <a:gd name="T2" fmla="*/ 55280 w 217126"/>
              <a:gd name="T3" fmla="*/ 215215 h 285390"/>
              <a:gd name="T4" fmla="*/ 57098 w 217126"/>
              <a:gd name="T5" fmla="*/ 253918 h 285390"/>
              <a:gd name="T6" fmla="*/ 163294 w 217126"/>
              <a:gd name="T7" fmla="*/ 239087 h 285390"/>
              <a:gd name="T8" fmla="*/ 74555 w 217126"/>
              <a:gd name="T9" fmla="*/ 230407 h 285390"/>
              <a:gd name="T10" fmla="*/ 164021 w 217126"/>
              <a:gd name="T11" fmla="*/ 215215 h 285390"/>
              <a:gd name="T12" fmla="*/ 91779 w 217126"/>
              <a:gd name="T13" fmla="*/ 124998 h 285390"/>
              <a:gd name="T14" fmla="*/ 91779 w 217126"/>
              <a:gd name="T15" fmla="*/ 93227 h 285390"/>
              <a:gd name="T16" fmla="*/ 132279 w 217126"/>
              <a:gd name="T17" fmla="*/ 88897 h 285390"/>
              <a:gd name="T18" fmla="*/ 87440 w 217126"/>
              <a:gd name="T19" fmla="*/ 133663 h 285390"/>
              <a:gd name="T20" fmla="*/ 87440 w 217126"/>
              <a:gd name="T21" fmla="*/ 84563 h 285390"/>
              <a:gd name="T22" fmla="*/ 65458 w 217126"/>
              <a:gd name="T23" fmla="*/ 143941 h 285390"/>
              <a:gd name="T24" fmla="*/ 149920 w 217126"/>
              <a:gd name="T25" fmla="*/ 143941 h 285390"/>
              <a:gd name="T26" fmla="*/ 72708 w 217126"/>
              <a:gd name="T27" fmla="*/ 67027 h 285390"/>
              <a:gd name="T28" fmla="*/ 85759 w 217126"/>
              <a:gd name="T29" fmla="*/ 58319 h 285390"/>
              <a:gd name="T30" fmla="*/ 107508 w 217126"/>
              <a:gd name="T31" fmla="*/ 35101 h 285390"/>
              <a:gd name="T32" fmla="*/ 129258 w 217126"/>
              <a:gd name="T33" fmla="*/ 58319 h 285390"/>
              <a:gd name="T34" fmla="*/ 137958 w 217126"/>
              <a:gd name="T35" fmla="*/ 39457 h 285390"/>
              <a:gd name="T36" fmla="*/ 158619 w 217126"/>
              <a:gd name="T37" fmla="*/ 74283 h 285390"/>
              <a:gd name="T38" fmla="*/ 181819 w 217126"/>
              <a:gd name="T39" fmla="*/ 82991 h 285390"/>
              <a:gd name="T40" fmla="*/ 158619 w 217126"/>
              <a:gd name="T41" fmla="*/ 104759 h 285390"/>
              <a:gd name="T42" fmla="*/ 177107 w 217126"/>
              <a:gd name="T43" fmla="*/ 113466 h 285390"/>
              <a:gd name="T44" fmla="*/ 177107 w 217126"/>
              <a:gd name="T45" fmla="*/ 130880 h 285390"/>
              <a:gd name="T46" fmla="*/ 158619 w 217126"/>
              <a:gd name="T47" fmla="*/ 139587 h 285390"/>
              <a:gd name="T48" fmla="*/ 137958 w 217126"/>
              <a:gd name="T49" fmla="*/ 159904 h 285390"/>
              <a:gd name="T50" fmla="*/ 129258 w 217126"/>
              <a:gd name="T51" fmla="*/ 178407 h 285390"/>
              <a:gd name="T52" fmla="*/ 111858 w 217126"/>
              <a:gd name="T53" fmla="*/ 178407 h 285390"/>
              <a:gd name="T54" fmla="*/ 103158 w 217126"/>
              <a:gd name="T55" fmla="*/ 159904 h 285390"/>
              <a:gd name="T56" fmla="*/ 81408 w 217126"/>
              <a:gd name="T57" fmla="*/ 183123 h 285390"/>
              <a:gd name="T58" fmla="*/ 72708 w 217126"/>
              <a:gd name="T59" fmla="*/ 159904 h 285390"/>
              <a:gd name="T60" fmla="*/ 37910 w 217126"/>
              <a:gd name="T61" fmla="*/ 139587 h 285390"/>
              <a:gd name="T62" fmla="*/ 56759 w 217126"/>
              <a:gd name="T63" fmla="*/ 130880 h 285390"/>
              <a:gd name="T64" fmla="*/ 33560 w 217126"/>
              <a:gd name="T65" fmla="*/ 109112 h 285390"/>
              <a:gd name="T66" fmla="*/ 56759 w 217126"/>
              <a:gd name="T67" fmla="*/ 87345 h 285390"/>
              <a:gd name="T68" fmla="*/ 37910 w 217126"/>
              <a:gd name="T69" fmla="*/ 78638 h 285390"/>
              <a:gd name="T70" fmla="*/ 72708 w 217126"/>
              <a:gd name="T71" fmla="*/ 58319 h 285390"/>
              <a:gd name="T72" fmla="*/ 81408 w 217126"/>
              <a:gd name="T73" fmla="*/ 35101 h 285390"/>
              <a:gd name="T74" fmla="*/ 37824 w 217126"/>
              <a:gd name="T75" fmla="*/ 179045 h 285390"/>
              <a:gd name="T76" fmla="*/ 181115 w 217126"/>
              <a:gd name="T77" fmla="*/ 178321 h 285390"/>
              <a:gd name="T78" fmla="*/ 109104 w 217126"/>
              <a:gd name="T79" fmla="*/ 0 h 285390"/>
              <a:gd name="T80" fmla="*/ 172386 w 217126"/>
              <a:gd name="T81" fmla="*/ 221726 h 285390"/>
              <a:gd name="T82" fmla="*/ 160384 w 217126"/>
              <a:gd name="T83" fmla="*/ 262599 h 285390"/>
              <a:gd name="T84" fmla="*/ 58917 w 217126"/>
              <a:gd name="T85" fmla="*/ 262599 h 285390"/>
              <a:gd name="T86" fmla="*/ 46916 w 217126"/>
              <a:gd name="T87" fmla="*/ 222449 h 285390"/>
              <a:gd name="T88" fmla="*/ 109104 w 217126"/>
              <a:gd name="T89" fmla="*/ 0 h 2853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7126" h="285390">
                <a:moveTo>
                  <a:pt x="67197" y="261278"/>
                </a:moveTo>
                <a:cubicBezTo>
                  <a:pt x="69365" y="269915"/>
                  <a:pt x="77313" y="276753"/>
                  <a:pt x="86706" y="276753"/>
                </a:cubicBezTo>
                <a:lnTo>
                  <a:pt x="131143" y="276753"/>
                </a:lnTo>
                <a:cubicBezTo>
                  <a:pt x="140536" y="276753"/>
                  <a:pt x="148484" y="269915"/>
                  <a:pt x="150652" y="261278"/>
                </a:cubicBezTo>
                <a:lnTo>
                  <a:pt x="67197" y="261278"/>
                </a:lnTo>
                <a:close/>
                <a:moveTo>
                  <a:pt x="54914" y="214133"/>
                </a:moveTo>
                <a:cubicBezTo>
                  <a:pt x="55275" y="216292"/>
                  <a:pt x="55275" y="218811"/>
                  <a:pt x="55275" y="221330"/>
                </a:cubicBezTo>
                <a:lnTo>
                  <a:pt x="55275" y="251201"/>
                </a:lnTo>
                <a:cubicBezTo>
                  <a:pt x="55275" y="251921"/>
                  <a:pt x="55998" y="252641"/>
                  <a:pt x="56720" y="252641"/>
                </a:cubicBezTo>
                <a:lnTo>
                  <a:pt x="161128" y="252641"/>
                </a:lnTo>
                <a:cubicBezTo>
                  <a:pt x="161851" y="252641"/>
                  <a:pt x="162212" y="251921"/>
                  <a:pt x="162212" y="251201"/>
                </a:cubicBezTo>
                <a:lnTo>
                  <a:pt x="162212" y="237885"/>
                </a:lnTo>
                <a:lnTo>
                  <a:pt x="74061" y="237885"/>
                </a:lnTo>
                <a:cubicBezTo>
                  <a:pt x="71894" y="237885"/>
                  <a:pt x="69726" y="236086"/>
                  <a:pt x="69726" y="233567"/>
                </a:cubicBezTo>
                <a:cubicBezTo>
                  <a:pt x="69726" y="231047"/>
                  <a:pt x="71894" y="229248"/>
                  <a:pt x="74061" y="229248"/>
                </a:cubicBezTo>
                <a:lnTo>
                  <a:pt x="162212" y="229248"/>
                </a:lnTo>
                <a:lnTo>
                  <a:pt x="162212" y="220611"/>
                </a:lnTo>
                <a:cubicBezTo>
                  <a:pt x="162212" y="218451"/>
                  <a:pt x="162574" y="216292"/>
                  <a:pt x="162935" y="214133"/>
                </a:cubicBezTo>
                <a:lnTo>
                  <a:pt x="54914" y="214133"/>
                </a:lnTo>
                <a:close/>
                <a:moveTo>
                  <a:pt x="91171" y="92759"/>
                </a:moveTo>
                <a:lnTo>
                  <a:pt x="91171" y="124370"/>
                </a:lnTo>
                <a:lnTo>
                  <a:pt x="122782" y="124370"/>
                </a:lnTo>
                <a:lnTo>
                  <a:pt x="122782" y="92759"/>
                </a:lnTo>
                <a:lnTo>
                  <a:pt x="91171" y="92759"/>
                </a:lnTo>
                <a:close/>
                <a:moveTo>
                  <a:pt x="86861" y="84138"/>
                </a:moveTo>
                <a:lnTo>
                  <a:pt x="127092" y="84138"/>
                </a:lnTo>
                <a:cubicBezTo>
                  <a:pt x="129607" y="84138"/>
                  <a:pt x="131403" y="85934"/>
                  <a:pt x="131403" y="88449"/>
                </a:cubicBezTo>
                <a:lnTo>
                  <a:pt x="131403" y="128680"/>
                </a:lnTo>
                <a:cubicBezTo>
                  <a:pt x="131403" y="131195"/>
                  <a:pt x="129607" y="132991"/>
                  <a:pt x="127092" y="132991"/>
                </a:cubicBezTo>
                <a:lnTo>
                  <a:pt x="86861" y="132991"/>
                </a:lnTo>
                <a:cubicBezTo>
                  <a:pt x="84346" y="132991"/>
                  <a:pt x="82550" y="131195"/>
                  <a:pt x="82550" y="128680"/>
                </a:cubicBezTo>
                <a:lnTo>
                  <a:pt x="82550" y="88449"/>
                </a:lnTo>
                <a:cubicBezTo>
                  <a:pt x="82550" y="85934"/>
                  <a:pt x="84346" y="84138"/>
                  <a:pt x="86861" y="84138"/>
                </a:cubicBezTo>
                <a:close/>
                <a:moveTo>
                  <a:pt x="72227" y="66691"/>
                </a:moveTo>
                <a:cubicBezTo>
                  <a:pt x="68266" y="66691"/>
                  <a:pt x="65025" y="69940"/>
                  <a:pt x="65025" y="73910"/>
                </a:cubicBezTo>
                <a:lnTo>
                  <a:pt x="65025" y="143217"/>
                </a:lnTo>
                <a:cubicBezTo>
                  <a:pt x="65025" y="147188"/>
                  <a:pt x="68266" y="150076"/>
                  <a:pt x="72227" y="150076"/>
                </a:cubicBezTo>
                <a:lnTo>
                  <a:pt x="141725" y="150076"/>
                </a:lnTo>
                <a:cubicBezTo>
                  <a:pt x="145326" y="150076"/>
                  <a:pt x="148927" y="147188"/>
                  <a:pt x="148927" y="143217"/>
                </a:cubicBezTo>
                <a:lnTo>
                  <a:pt x="148927" y="73910"/>
                </a:lnTo>
                <a:cubicBezTo>
                  <a:pt x="148927" y="69940"/>
                  <a:pt x="145326" y="66691"/>
                  <a:pt x="141725" y="66691"/>
                </a:cubicBezTo>
                <a:lnTo>
                  <a:pt x="72227" y="66691"/>
                </a:lnTo>
                <a:close/>
                <a:moveTo>
                  <a:pt x="80869" y="34925"/>
                </a:moveTo>
                <a:cubicBezTo>
                  <a:pt x="83030" y="34925"/>
                  <a:pt x="85191" y="36730"/>
                  <a:pt x="85191" y="39257"/>
                </a:cubicBezTo>
                <a:lnTo>
                  <a:pt x="85191" y="58027"/>
                </a:lnTo>
                <a:lnTo>
                  <a:pt x="102475" y="58027"/>
                </a:lnTo>
                <a:lnTo>
                  <a:pt x="102475" y="39257"/>
                </a:lnTo>
                <a:cubicBezTo>
                  <a:pt x="102475" y="36730"/>
                  <a:pt x="104636" y="34925"/>
                  <a:pt x="106796" y="34925"/>
                </a:cubicBezTo>
                <a:cubicBezTo>
                  <a:pt x="109317" y="34925"/>
                  <a:pt x="111117" y="36730"/>
                  <a:pt x="111117" y="39257"/>
                </a:cubicBezTo>
                <a:lnTo>
                  <a:pt x="111117" y="58027"/>
                </a:lnTo>
                <a:lnTo>
                  <a:pt x="128402" y="58027"/>
                </a:lnTo>
                <a:lnTo>
                  <a:pt x="128402" y="39257"/>
                </a:lnTo>
                <a:cubicBezTo>
                  <a:pt x="128402" y="36730"/>
                  <a:pt x="130202" y="34925"/>
                  <a:pt x="133083" y="34925"/>
                </a:cubicBezTo>
                <a:cubicBezTo>
                  <a:pt x="135243" y="34925"/>
                  <a:pt x="137044" y="36730"/>
                  <a:pt x="137044" y="39257"/>
                </a:cubicBezTo>
                <a:lnTo>
                  <a:pt x="137044" y="58027"/>
                </a:lnTo>
                <a:lnTo>
                  <a:pt x="141725" y="58027"/>
                </a:lnTo>
                <a:cubicBezTo>
                  <a:pt x="150367" y="58027"/>
                  <a:pt x="157569" y="65247"/>
                  <a:pt x="157569" y="73910"/>
                </a:cubicBezTo>
                <a:lnTo>
                  <a:pt x="157569" y="78242"/>
                </a:lnTo>
                <a:lnTo>
                  <a:pt x="175934" y="78242"/>
                </a:lnTo>
                <a:cubicBezTo>
                  <a:pt x="178455" y="78242"/>
                  <a:pt x="180615" y="80047"/>
                  <a:pt x="180615" y="82574"/>
                </a:cubicBezTo>
                <a:cubicBezTo>
                  <a:pt x="180615" y="84739"/>
                  <a:pt x="178455" y="86905"/>
                  <a:pt x="175934" y="86905"/>
                </a:cubicBezTo>
                <a:lnTo>
                  <a:pt x="157569" y="86905"/>
                </a:lnTo>
                <a:lnTo>
                  <a:pt x="157569" y="104232"/>
                </a:lnTo>
                <a:lnTo>
                  <a:pt x="175934" y="104232"/>
                </a:lnTo>
                <a:cubicBezTo>
                  <a:pt x="178455" y="104232"/>
                  <a:pt x="180615" y="106398"/>
                  <a:pt x="180615" y="108564"/>
                </a:cubicBezTo>
                <a:cubicBezTo>
                  <a:pt x="180615" y="111090"/>
                  <a:pt x="178455" y="112895"/>
                  <a:pt x="175934" y="112895"/>
                </a:cubicBezTo>
                <a:lnTo>
                  <a:pt x="157569" y="112895"/>
                </a:lnTo>
                <a:lnTo>
                  <a:pt x="157569" y="130222"/>
                </a:lnTo>
                <a:lnTo>
                  <a:pt x="175934" y="130222"/>
                </a:lnTo>
                <a:cubicBezTo>
                  <a:pt x="178455" y="130222"/>
                  <a:pt x="180615" y="132027"/>
                  <a:pt x="180615" y="134554"/>
                </a:cubicBezTo>
                <a:cubicBezTo>
                  <a:pt x="180615" y="137081"/>
                  <a:pt x="178455" y="138885"/>
                  <a:pt x="175934" y="138885"/>
                </a:cubicBezTo>
                <a:lnTo>
                  <a:pt x="157569" y="138885"/>
                </a:lnTo>
                <a:lnTo>
                  <a:pt x="157569" y="143217"/>
                </a:lnTo>
                <a:cubicBezTo>
                  <a:pt x="157569" y="151880"/>
                  <a:pt x="150367" y="159100"/>
                  <a:pt x="141725" y="159100"/>
                </a:cubicBezTo>
                <a:lnTo>
                  <a:pt x="137044" y="159100"/>
                </a:lnTo>
                <a:lnTo>
                  <a:pt x="137044" y="177510"/>
                </a:lnTo>
                <a:cubicBezTo>
                  <a:pt x="137044" y="180036"/>
                  <a:pt x="135243" y="182202"/>
                  <a:pt x="133083" y="182202"/>
                </a:cubicBezTo>
                <a:cubicBezTo>
                  <a:pt x="130202" y="182202"/>
                  <a:pt x="128402" y="180036"/>
                  <a:pt x="128402" y="177510"/>
                </a:cubicBezTo>
                <a:lnTo>
                  <a:pt x="128402" y="159100"/>
                </a:lnTo>
                <a:lnTo>
                  <a:pt x="111117" y="159100"/>
                </a:lnTo>
                <a:lnTo>
                  <a:pt x="111117" y="177510"/>
                </a:lnTo>
                <a:cubicBezTo>
                  <a:pt x="111117" y="180036"/>
                  <a:pt x="109317" y="182202"/>
                  <a:pt x="106796" y="182202"/>
                </a:cubicBezTo>
                <a:cubicBezTo>
                  <a:pt x="104636" y="182202"/>
                  <a:pt x="102475" y="180036"/>
                  <a:pt x="102475" y="177510"/>
                </a:cubicBezTo>
                <a:lnTo>
                  <a:pt x="102475" y="159100"/>
                </a:lnTo>
                <a:lnTo>
                  <a:pt x="85191" y="159100"/>
                </a:lnTo>
                <a:lnTo>
                  <a:pt x="85191" y="177510"/>
                </a:lnTo>
                <a:cubicBezTo>
                  <a:pt x="85191" y="180036"/>
                  <a:pt x="83030" y="182202"/>
                  <a:pt x="80869" y="182202"/>
                </a:cubicBezTo>
                <a:cubicBezTo>
                  <a:pt x="78709" y="182202"/>
                  <a:pt x="76548" y="180036"/>
                  <a:pt x="76548" y="177510"/>
                </a:cubicBezTo>
                <a:lnTo>
                  <a:pt x="76548" y="159100"/>
                </a:lnTo>
                <a:lnTo>
                  <a:pt x="72227" y="159100"/>
                </a:lnTo>
                <a:cubicBezTo>
                  <a:pt x="63585" y="159100"/>
                  <a:pt x="56383" y="151880"/>
                  <a:pt x="56383" y="143217"/>
                </a:cubicBezTo>
                <a:lnTo>
                  <a:pt x="56383" y="138885"/>
                </a:lnTo>
                <a:lnTo>
                  <a:pt x="37658" y="138885"/>
                </a:lnTo>
                <a:cubicBezTo>
                  <a:pt x="35138" y="138885"/>
                  <a:pt x="33337" y="137081"/>
                  <a:pt x="33337" y="134554"/>
                </a:cubicBezTo>
                <a:cubicBezTo>
                  <a:pt x="33337" y="132027"/>
                  <a:pt x="35138" y="130222"/>
                  <a:pt x="37658" y="130222"/>
                </a:cubicBezTo>
                <a:lnTo>
                  <a:pt x="56383" y="130222"/>
                </a:lnTo>
                <a:lnTo>
                  <a:pt x="56383" y="112895"/>
                </a:lnTo>
                <a:lnTo>
                  <a:pt x="37658" y="112895"/>
                </a:lnTo>
                <a:cubicBezTo>
                  <a:pt x="35138" y="112895"/>
                  <a:pt x="33337" y="111090"/>
                  <a:pt x="33337" y="108564"/>
                </a:cubicBezTo>
                <a:cubicBezTo>
                  <a:pt x="33337" y="106398"/>
                  <a:pt x="35138" y="104232"/>
                  <a:pt x="37658" y="104232"/>
                </a:cubicBezTo>
                <a:lnTo>
                  <a:pt x="56383" y="104232"/>
                </a:lnTo>
                <a:lnTo>
                  <a:pt x="56383" y="86905"/>
                </a:lnTo>
                <a:lnTo>
                  <a:pt x="37658" y="86905"/>
                </a:lnTo>
                <a:cubicBezTo>
                  <a:pt x="35138" y="86905"/>
                  <a:pt x="33337" y="84739"/>
                  <a:pt x="33337" y="82574"/>
                </a:cubicBezTo>
                <a:cubicBezTo>
                  <a:pt x="33337" y="80047"/>
                  <a:pt x="35138" y="78242"/>
                  <a:pt x="37658" y="78242"/>
                </a:cubicBezTo>
                <a:lnTo>
                  <a:pt x="56383" y="78242"/>
                </a:lnTo>
                <a:lnTo>
                  <a:pt x="56383" y="73910"/>
                </a:lnTo>
                <a:cubicBezTo>
                  <a:pt x="56383" y="65247"/>
                  <a:pt x="63585" y="58027"/>
                  <a:pt x="72227" y="58027"/>
                </a:cubicBezTo>
                <a:lnTo>
                  <a:pt x="76548" y="58027"/>
                </a:lnTo>
                <a:lnTo>
                  <a:pt x="76548" y="39257"/>
                </a:lnTo>
                <a:cubicBezTo>
                  <a:pt x="76548" y="36730"/>
                  <a:pt x="78709" y="34925"/>
                  <a:pt x="80869" y="34925"/>
                </a:cubicBezTo>
                <a:close/>
                <a:moveTo>
                  <a:pt x="108382" y="8637"/>
                </a:moveTo>
                <a:cubicBezTo>
                  <a:pt x="53469" y="8637"/>
                  <a:pt x="8670" y="53623"/>
                  <a:pt x="8670" y="108326"/>
                </a:cubicBezTo>
                <a:cubicBezTo>
                  <a:pt x="8670" y="134958"/>
                  <a:pt x="18786" y="159070"/>
                  <a:pt x="37573" y="178144"/>
                </a:cubicBezTo>
                <a:cubicBezTo>
                  <a:pt x="45160" y="185702"/>
                  <a:pt x="50579" y="195059"/>
                  <a:pt x="53469" y="205495"/>
                </a:cubicBezTo>
                <a:lnTo>
                  <a:pt x="164380" y="205495"/>
                </a:lnTo>
                <a:cubicBezTo>
                  <a:pt x="166909" y="195059"/>
                  <a:pt x="171967" y="185342"/>
                  <a:pt x="179915" y="177424"/>
                </a:cubicBezTo>
                <a:cubicBezTo>
                  <a:pt x="198340" y="158710"/>
                  <a:pt x="208455" y="134238"/>
                  <a:pt x="208455" y="108326"/>
                </a:cubicBezTo>
                <a:cubicBezTo>
                  <a:pt x="208455" y="53623"/>
                  <a:pt x="163296" y="8637"/>
                  <a:pt x="108382" y="8637"/>
                </a:cubicBezTo>
                <a:close/>
                <a:moveTo>
                  <a:pt x="108382" y="0"/>
                </a:moveTo>
                <a:cubicBezTo>
                  <a:pt x="168354" y="0"/>
                  <a:pt x="217126" y="48585"/>
                  <a:pt x="217126" y="108326"/>
                </a:cubicBezTo>
                <a:cubicBezTo>
                  <a:pt x="217126" y="136757"/>
                  <a:pt x="205926" y="163389"/>
                  <a:pt x="186056" y="183542"/>
                </a:cubicBezTo>
                <a:cubicBezTo>
                  <a:pt x="176302" y="193259"/>
                  <a:pt x="171244" y="206575"/>
                  <a:pt x="171244" y="220611"/>
                </a:cubicBezTo>
                <a:lnTo>
                  <a:pt x="171244" y="251201"/>
                </a:lnTo>
                <a:cubicBezTo>
                  <a:pt x="171244" y="256599"/>
                  <a:pt x="166548" y="261278"/>
                  <a:pt x="161128" y="261278"/>
                </a:cubicBezTo>
                <a:lnTo>
                  <a:pt x="159322" y="261278"/>
                </a:lnTo>
                <a:cubicBezTo>
                  <a:pt x="157154" y="274954"/>
                  <a:pt x="145232" y="285390"/>
                  <a:pt x="131143" y="285390"/>
                </a:cubicBezTo>
                <a:lnTo>
                  <a:pt x="86706" y="285390"/>
                </a:lnTo>
                <a:cubicBezTo>
                  <a:pt x="72616" y="285390"/>
                  <a:pt x="60694" y="274954"/>
                  <a:pt x="58527" y="261278"/>
                </a:cubicBezTo>
                <a:lnTo>
                  <a:pt x="56720" y="261278"/>
                </a:lnTo>
                <a:cubicBezTo>
                  <a:pt x="51301" y="261278"/>
                  <a:pt x="46605" y="256599"/>
                  <a:pt x="46605" y="251201"/>
                </a:cubicBezTo>
                <a:lnTo>
                  <a:pt x="46605" y="221330"/>
                </a:lnTo>
                <a:cubicBezTo>
                  <a:pt x="46605" y="207295"/>
                  <a:pt x="41185" y="193979"/>
                  <a:pt x="31431" y="184262"/>
                </a:cubicBezTo>
                <a:cubicBezTo>
                  <a:pt x="11199" y="163749"/>
                  <a:pt x="0" y="136757"/>
                  <a:pt x="0" y="108326"/>
                </a:cubicBezTo>
                <a:cubicBezTo>
                  <a:pt x="0" y="48585"/>
                  <a:pt x="48772" y="0"/>
                  <a:pt x="1083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Freeform 993">
            <a:extLst>
              <a:ext uri="{FF2B5EF4-FFF2-40B4-BE49-F238E27FC236}">
                <a16:creationId xmlns:a16="http://schemas.microsoft.com/office/drawing/2014/main" id="{4D8D9555-EF94-F847-8C84-F68C0F6224A9}"/>
              </a:ext>
            </a:extLst>
          </p:cNvPr>
          <p:cNvSpPr>
            <a:spLocks noChangeAspect="1" noChangeArrowheads="1"/>
          </p:cNvSpPr>
          <p:nvPr/>
        </p:nvSpPr>
        <p:spPr bwMode="auto">
          <a:xfrm>
            <a:off x="18794407" y="4194249"/>
            <a:ext cx="784990" cy="784990"/>
          </a:xfrm>
          <a:custGeom>
            <a:avLst/>
            <a:gdLst>
              <a:gd name="T0" fmla="*/ 145001 w 285390"/>
              <a:gd name="T1" fmla="*/ 154383 h 285390"/>
              <a:gd name="T2" fmla="*/ 119473 w 285390"/>
              <a:gd name="T3" fmla="*/ 145193 h 285390"/>
              <a:gd name="T4" fmla="*/ 114878 w 285390"/>
              <a:gd name="T5" fmla="*/ 149406 h 285390"/>
              <a:gd name="T6" fmla="*/ 100135 w 285390"/>
              <a:gd name="T7" fmla="*/ 149406 h 285390"/>
              <a:gd name="T8" fmla="*/ 95539 w 285390"/>
              <a:gd name="T9" fmla="*/ 145193 h 285390"/>
              <a:gd name="T10" fmla="*/ 145001 w 285390"/>
              <a:gd name="T11" fmla="*/ 130450 h 285390"/>
              <a:gd name="T12" fmla="*/ 119473 w 285390"/>
              <a:gd name="T13" fmla="*/ 121260 h 285390"/>
              <a:gd name="T14" fmla="*/ 114878 w 285390"/>
              <a:gd name="T15" fmla="*/ 125855 h 285390"/>
              <a:gd name="T16" fmla="*/ 100135 w 285390"/>
              <a:gd name="T17" fmla="*/ 125855 h 285390"/>
              <a:gd name="T18" fmla="*/ 95539 w 285390"/>
              <a:gd name="T19" fmla="*/ 121260 h 285390"/>
              <a:gd name="T20" fmla="*/ 145001 w 285390"/>
              <a:gd name="T21" fmla="*/ 106518 h 285390"/>
              <a:gd name="T22" fmla="*/ 119473 w 285390"/>
              <a:gd name="T23" fmla="*/ 97327 h 285390"/>
              <a:gd name="T24" fmla="*/ 114878 w 285390"/>
              <a:gd name="T25" fmla="*/ 101540 h 285390"/>
              <a:gd name="T26" fmla="*/ 100135 w 285390"/>
              <a:gd name="T27" fmla="*/ 101540 h 285390"/>
              <a:gd name="T28" fmla="*/ 95539 w 285390"/>
              <a:gd name="T29" fmla="*/ 97327 h 285390"/>
              <a:gd name="T30" fmla="*/ 208653 w 285390"/>
              <a:gd name="T31" fmla="*/ 112239 h 285390"/>
              <a:gd name="T32" fmla="*/ 208653 w 285390"/>
              <a:gd name="T33" fmla="*/ 82967 h 285390"/>
              <a:gd name="T34" fmla="*/ 212987 w 285390"/>
              <a:gd name="T35" fmla="*/ 162833 h 285390"/>
              <a:gd name="T36" fmla="*/ 204317 w 285390"/>
              <a:gd name="T37" fmla="*/ 120189 h 285390"/>
              <a:gd name="T38" fmla="*/ 75650 w 285390"/>
              <a:gd name="T39" fmla="*/ 80536 h 285390"/>
              <a:gd name="T40" fmla="*/ 164914 w 285390"/>
              <a:gd name="T41" fmla="*/ 80536 h 285390"/>
              <a:gd name="T42" fmla="*/ 169592 w 285390"/>
              <a:gd name="T43" fmla="*/ 71798 h 285390"/>
              <a:gd name="T44" fmla="*/ 169592 w 285390"/>
              <a:gd name="T45" fmla="*/ 179931 h 285390"/>
              <a:gd name="T46" fmla="*/ 67011 w 285390"/>
              <a:gd name="T47" fmla="*/ 76169 h 285390"/>
              <a:gd name="T48" fmla="*/ 42633 w 285390"/>
              <a:gd name="T49" fmla="*/ 68166 h 285390"/>
              <a:gd name="T50" fmla="*/ 31034 w 285390"/>
              <a:gd name="T51" fmla="*/ 99049 h 285390"/>
              <a:gd name="T52" fmla="*/ 42633 w 285390"/>
              <a:gd name="T53" fmla="*/ 149917 h 285390"/>
              <a:gd name="T54" fmla="*/ 31034 w 285390"/>
              <a:gd name="T55" fmla="*/ 180437 h 285390"/>
              <a:gd name="T56" fmla="*/ 42633 w 285390"/>
              <a:gd name="T57" fmla="*/ 209504 h 285390"/>
              <a:gd name="T58" fmla="*/ 42633 w 285390"/>
              <a:gd name="T59" fmla="*/ 43821 h 285390"/>
              <a:gd name="T60" fmla="*/ 251731 w 285390"/>
              <a:gd name="T61" fmla="*/ 39097 h 285390"/>
              <a:gd name="T62" fmla="*/ 38282 w 285390"/>
              <a:gd name="T63" fmla="*/ 218225 h 285390"/>
              <a:gd name="T64" fmla="*/ 26687 w 285390"/>
              <a:gd name="T65" fmla="*/ 189157 h 285390"/>
              <a:gd name="T66" fmla="*/ 26687 w 285390"/>
              <a:gd name="T67" fmla="*/ 145557 h 285390"/>
              <a:gd name="T68" fmla="*/ 26687 w 285390"/>
              <a:gd name="T69" fmla="*/ 107769 h 285390"/>
              <a:gd name="T70" fmla="*/ 26687 w 285390"/>
              <a:gd name="T71" fmla="*/ 63804 h 285390"/>
              <a:gd name="T72" fmla="*/ 38282 w 285390"/>
              <a:gd name="T73" fmla="*/ 35101 h 285390"/>
              <a:gd name="T74" fmla="*/ 8681 w 285390"/>
              <a:gd name="T75" fmla="*/ 278152 h 285390"/>
              <a:gd name="T76" fmla="*/ 79575 w 285390"/>
              <a:gd name="T77" fmla="*/ 243429 h 285390"/>
              <a:gd name="T78" fmla="*/ 227151 w 285390"/>
              <a:gd name="T79" fmla="*/ 278152 h 285390"/>
              <a:gd name="T80" fmla="*/ 259343 w 285390"/>
              <a:gd name="T81" fmla="*/ 8681 h 285390"/>
              <a:gd name="T82" fmla="*/ 259343 w 285390"/>
              <a:gd name="T83" fmla="*/ 0 h 285390"/>
              <a:gd name="T84" fmla="*/ 282493 w 285390"/>
              <a:gd name="T85" fmla="*/ 286832 h 285390"/>
              <a:gd name="T86" fmla="*/ 204363 w 285390"/>
              <a:gd name="T87" fmla="*/ 252109 h 285390"/>
              <a:gd name="T88" fmla="*/ 62212 w 285390"/>
              <a:gd name="T89" fmla="*/ 286832 h 285390"/>
              <a:gd name="T90" fmla="*/ 0 w 285390"/>
              <a:gd name="T91" fmla="*/ 27851 h 2853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5390" h="285390">
                <a:moveTo>
                  <a:pt x="144272" y="144463"/>
                </a:moveTo>
                <a:cubicBezTo>
                  <a:pt x="146939" y="144463"/>
                  <a:pt x="148844" y="146368"/>
                  <a:pt x="148844" y="148654"/>
                </a:cubicBezTo>
                <a:cubicBezTo>
                  <a:pt x="148844" y="151702"/>
                  <a:pt x="146939" y="153607"/>
                  <a:pt x="144272" y="153607"/>
                </a:cubicBezTo>
                <a:cubicBezTo>
                  <a:pt x="141986" y="153607"/>
                  <a:pt x="139700" y="151702"/>
                  <a:pt x="139700" y="148654"/>
                </a:cubicBezTo>
                <a:cubicBezTo>
                  <a:pt x="139700" y="146368"/>
                  <a:pt x="141986" y="144463"/>
                  <a:pt x="144272" y="144463"/>
                </a:cubicBezTo>
                <a:close/>
                <a:moveTo>
                  <a:pt x="118872" y="144463"/>
                </a:moveTo>
                <a:cubicBezTo>
                  <a:pt x="121539" y="144463"/>
                  <a:pt x="123444" y="146368"/>
                  <a:pt x="123444" y="148654"/>
                </a:cubicBezTo>
                <a:cubicBezTo>
                  <a:pt x="123444" y="151702"/>
                  <a:pt x="121539" y="153607"/>
                  <a:pt x="118872" y="153607"/>
                </a:cubicBezTo>
                <a:cubicBezTo>
                  <a:pt x="116586" y="153607"/>
                  <a:pt x="114300" y="151702"/>
                  <a:pt x="114300" y="148654"/>
                </a:cubicBezTo>
                <a:cubicBezTo>
                  <a:pt x="114300" y="146368"/>
                  <a:pt x="116586" y="144463"/>
                  <a:pt x="118872" y="144463"/>
                </a:cubicBezTo>
                <a:close/>
                <a:moveTo>
                  <a:pt x="95059" y="144463"/>
                </a:moveTo>
                <a:cubicBezTo>
                  <a:pt x="97345" y="144463"/>
                  <a:pt x="99631" y="146368"/>
                  <a:pt x="99631" y="148654"/>
                </a:cubicBezTo>
                <a:cubicBezTo>
                  <a:pt x="99631" y="151702"/>
                  <a:pt x="97345" y="153607"/>
                  <a:pt x="95059" y="153607"/>
                </a:cubicBezTo>
                <a:cubicBezTo>
                  <a:pt x="92773" y="153607"/>
                  <a:pt x="90487" y="151702"/>
                  <a:pt x="90487" y="148654"/>
                </a:cubicBezTo>
                <a:cubicBezTo>
                  <a:pt x="90487" y="146368"/>
                  <a:pt x="92773" y="144463"/>
                  <a:pt x="95059" y="144463"/>
                </a:cubicBezTo>
                <a:close/>
                <a:moveTo>
                  <a:pt x="144272" y="120650"/>
                </a:moveTo>
                <a:cubicBezTo>
                  <a:pt x="146939" y="120650"/>
                  <a:pt x="148844" y="122555"/>
                  <a:pt x="148844" y="125222"/>
                </a:cubicBezTo>
                <a:cubicBezTo>
                  <a:pt x="148844" y="127508"/>
                  <a:pt x="146939" y="129794"/>
                  <a:pt x="144272" y="129794"/>
                </a:cubicBezTo>
                <a:cubicBezTo>
                  <a:pt x="141986" y="129794"/>
                  <a:pt x="139700" y="127508"/>
                  <a:pt x="139700" y="125222"/>
                </a:cubicBezTo>
                <a:cubicBezTo>
                  <a:pt x="139700" y="122555"/>
                  <a:pt x="141986" y="120650"/>
                  <a:pt x="144272" y="120650"/>
                </a:cubicBezTo>
                <a:close/>
                <a:moveTo>
                  <a:pt x="118872" y="120650"/>
                </a:moveTo>
                <a:cubicBezTo>
                  <a:pt x="121539" y="120650"/>
                  <a:pt x="123444" y="122555"/>
                  <a:pt x="123444" y="125222"/>
                </a:cubicBezTo>
                <a:cubicBezTo>
                  <a:pt x="123444" y="127508"/>
                  <a:pt x="121539" y="129794"/>
                  <a:pt x="118872" y="129794"/>
                </a:cubicBezTo>
                <a:cubicBezTo>
                  <a:pt x="116586" y="129794"/>
                  <a:pt x="114300" y="127508"/>
                  <a:pt x="114300" y="125222"/>
                </a:cubicBezTo>
                <a:cubicBezTo>
                  <a:pt x="114300" y="122555"/>
                  <a:pt x="116586" y="120650"/>
                  <a:pt x="118872" y="120650"/>
                </a:cubicBezTo>
                <a:close/>
                <a:moveTo>
                  <a:pt x="95059" y="120650"/>
                </a:moveTo>
                <a:cubicBezTo>
                  <a:pt x="97345" y="120650"/>
                  <a:pt x="99631" y="122555"/>
                  <a:pt x="99631" y="125222"/>
                </a:cubicBezTo>
                <a:cubicBezTo>
                  <a:pt x="99631" y="127508"/>
                  <a:pt x="97345" y="129794"/>
                  <a:pt x="95059" y="129794"/>
                </a:cubicBezTo>
                <a:cubicBezTo>
                  <a:pt x="92773" y="129794"/>
                  <a:pt x="90487" y="127508"/>
                  <a:pt x="90487" y="125222"/>
                </a:cubicBezTo>
                <a:cubicBezTo>
                  <a:pt x="90487" y="122555"/>
                  <a:pt x="92773" y="120650"/>
                  <a:pt x="95059" y="120650"/>
                </a:cubicBezTo>
                <a:close/>
                <a:moveTo>
                  <a:pt x="144272" y="96838"/>
                </a:moveTo>
                <a:cubicBezTo>
                  <a:pt x="146939" y="96838"/>
                  <a:pt x="148844" y="98743"/>
                  <a:pt x="148844" y="101029"/>
                </a:cubicBezTo>
                <a:cubicBezTo>
                  <a:pt x="148844" y="103696"/>
                  <a:pt x="146939" y="105982"/>
                  <a:pt x="144272" y="105982"/>
                </a:cubicBezTo>
                <a:cubicBezTo>
                  <a:pt x="141986" y="105982"/>
                  <a:pt x="139700" y="103696"/>
                  <a:pt x="139700" y="101029"/>
                </a:cubicBezTo>
                <a:cubicBezTo>
                  <a:pt x="139700" y="98743"/>
                  <a:pt x="141986" y="96838"/>
                  <a:pt x="144272" y="96838"/>
                </a:cubicBezTo>
                <a:close/>
                <a:moveTo>
                  <a:pt x="118872" y="96838"/>
                </a:moveTo>
                <a:cubicBezTo>
                  <a:pt x="121539" y="96838"/>
                  <a:pt x="123444" y="98743"/>
                  <a:pt x="123444" y="101029"/>
                </a:cubicBezTo>
                <a:cubicBezTo>
                  <a:pt x="123444" y="103696"/>
                  <a:pt x="121539" y="105982"/>
                  <a:pt x="118872" y="105982"/>
                </a:cubicBezTo>
                <a:cubicBezTo>
                  <a:pt x="116586" y="105982"/>
                  <a:pt x="114300" y="103696"/>
                  <a:pt x="114300" y="101029"/>
                </a:cubicBezTo>
                <a:cubicBezTo>
                  <a:pt x="114300" y="98743"/>
                  <a:pt x="116586" y="96838"/>
                  <a:pt x="118872" y="96838"/>
                </a:cubicBezTo>
                <a:close/>
                <a:moveTo>
                  <a:pt x="95059" y="96838"/>
                </a:moveTo>
                <a:cubicBezTo>
                  <a:pt x="97345" y="96838"/>
                  <a:pt x="99631" y="98743"/>
                  <a:pt x="99631" y="101029"/>
                </a:cubicBezTo>
                <a:cubicBezTo>
                  <a:pt x="99631" y="103696"/>
                  <a:pt x="97345" y="105982"/>
                  <a:pt x="95059" y="105982"/>
                </a:cubicBezTo>
                <a:cubicBezTo>
                  <a:pt x="92773" y="105982"/>
                  <a:pt x="90487" y="103696"/>
                  <a:pt x="90487" y="101029"/>
                </a:cubicBezTo>
                <a:cubicBezTo>
                  <a:pt x="90487" y="98743"/>
                  <a:pt x="92773" y="96838"/>
                  <a:pt x="95059" y="96838"/>
                </a:cubicBezTo>
                <a:close/>
                <a:moveTo>
                  <a:pt x="207603" y="91180"/>
                </a:moveTo>
                <a:cubicBezTo>
                  <a:pt x="202211" y="91180"/>
                  <a:pt x="197539" y="95854"/>
                  <a:pt x="197539" y="101247"/>
                </a:cubicBezTo>
                <a:cubicBezTo>
                  <a:pt x="197539" y="107000"/>
                  <a:pt x="202211" y="111675"/>
                  <a:pt x="207603" y="111675"/>
                </a:cubicBezTo>
                <a:cubicBezTo>
                  <a:pt x="213354" y="111675"/>
                  <a:pt x="218026" y="107000"/>
                  <a:pt x="218026" y="101247"/>
                </a:cubicBezTo>
                <a:cubicBezTo>
                  <a:pt x="218026" y="95854"/>
                  <a:pt x="213354" y="91180"/>
                  <a:pt x="207603" y="91180"/>
                </a:cubicBezTo>
                <a:close/>
                <a:moveTo>
                  <a:pt x="207603" y="82550"/>
                </a:moveTo>
                <a:cubicBezTo>
                  <a:pt x="218026" y="82550"/>
                  <a:pt x="226653" y="91180"/>
                  <a:pt x="226653" y="101247"/>
                </a:cubicBezTo>
                <a:cubicBezTo>
                  <a:pt x="226653" y="110237"/>
                  <a:pt x="220183" y="117787"/>
                  <a:pt x="211916" y="119585"/>
                </a:cubicBezTo>
                <a:lnTo>
                  <a:pt x="211916" y="162014"/>
                </a:lnTo>
                <a:cubicBezTo>
                  <a:pt x="211916" y="164531"/>
                  <a:pt x="210119" y="166329"/>
                  <a:pt x="207603" y="166329"/>
                </a:cubicBezTo>
                <a:cubicBezTo>
                  <a:pt x="205446" y="166329"/>
                  <a:pt x="203290" y="164531"/>
                  <a:pt x="203290" y="162014"/>
                </a:cubicBezTo>
                <a:lnTo>
                  <a:pt x="203290" y="119585"/>
                </a:lnTo>
                <a:cubicBezTo>
                  <a:pt x="195023" y="117787"/>
                  <a:pt x="188912" y="110237"/>
                  <a:pt x="188912" y="101247"/>
                </a:cubicBezTo>
                <a:cubicBezTo>
                  <a:pt x="188912" y="91180"/>
                  <a:pt x="197539" y="82550"/>
                  <a:pt x="207603" y="82550"/>
                </a:cubicBezTo>
                <a:close/>
                <a:moveTo>
                  <a:pt x="75270" y="80132"/>
                </a:moveTo>
                <a:lnTo>
                  <a:pt x="75270" y="170332"/>
                </a:lnTo>
                <a:lnTo>
                  <a:pt x="164084" y="170332"/>
                </a:lnTo>
                <a:lnTo>
                  <a:pt x="164084" y="80132"/>
                </a:lnTo>
                <a:lnTo>
                  <a:pt x="75270" y="80132"/>
                </a:lnTo>
                <a:close/>
                <a:moveTo>
                  <a:pt x="70972" y="71438"/>
                </a:moveTo>
                <a:lnTo>
                  <a:pt x="168739" y="71438"/>
                </a:lnTo>
                <a:cubicBezTo>
                  <a:pt x="170888" y="71438"/>
                  <a:pt x="172679" y="73611"/>
                  <a:pt x="172679" y="75785"/>
                </a:cubicBezTo>
                <a:lnTo>
                  <a:pt x="172679" y="174679"/>
                </a:lnTo>
                <a:cubicBezTo>
                  <a:pt x="172679" y="176853"/>
                  <a:pt x="170888" y="179026"/>
                  <a:pt x="168739" y="179026"/>
                </a:cubicBezTo>
                <a:lnTo>
                  <a:pt x="70972" y="179026"/>
                </a:lnTo>
                <a:cubicBezTo>
                  <a:pt x="68465" y="179026"/>
                  <a:pt x="66675" y="176853"/>
                  <a:pt x="66675" y="174679"/>
                </a:cubicBezTo>
                <a:lnTo>
                  <a:pt x="66675" y="75785"/>
                </a:lnTo>
                <a:cubicBezTo>
                  <a:pt x="66675" y="73611"/>
                  <a:pt x="68465" y="71438"/>
                  <a:pt x="70972" y="71438"/>
                </a:cubicBezTo>
                <a:close/>
                <a:moveTo>
                  <a:pt x="42417" y="43601"/>
                </a:moveTo>
                <a:lnTo>
                  <a:pt x="42417" y="67822"/>
                </a:lnTo>
                <a:cubicBezTo>
                  <a:pt x="42417" y="70353"/>
                  <a:pt x="40253" y="72160"/>
                  <a:pt x="38090" y="72160"/>
                </a:cubicBezTo>
                <a:lnTo>
                  <a:pt x="30878" y="72160"/>
                </a:lnTo>
                <a:lnTo>
                  <a:pt x="30878" y="98551"/>
                </a:lnTo>
                <a:lnTo>
                  <a:pt x="38090" y="98551"/>
                </a:lnTo>
                <a:cubicBezTo>
                  <a:pt x="40253" y="98551"/>
                  <a:pt x="42417" y="100359"/>
                  <a:pt x="42417" y="102528"/>
                </a:cubicBezTo>
                <a:lnTo>
                  <a:pt x="42417" y="149163"/>
                </a:lnTo>
                <a:cubicBezTo>
                  <a:pt x="42417" y="151693"/>
                  <a:pt x="40253" y="153501"/>
                  <a:pt x="38090" y="153501"/>
                </a:cubicBezTo>
                <a:lnTo>
                  <a:pt x="30878" y="153501"/>
                </a:lnTo>
                <a:lnTo>
                  <a:pt x="30878" y="179530"/>
                </a:lnTo>
                <a:lnTo>
                  <a:pt x="38090" y="179530"/>
                </a:lnTo>
                <a:cubicBezTo>
                  <a:pt x="40253" y="179530"/>
                  <a:pt x="42417" y="181337"/>
                  <a:pt x="42417" y="183868"/>
                </a:cubicBezTo>
                <a:lnTo>
                  <a:pt x="42417" y="208450"/>
                </a:lnTo>
                <a:lnTo>
                  <a:pt x="241811" y="208450"/>
                </a:lnTo>
                <a:lnTo>
                  <a:pt x="241811" y="43601"/>
                </a:lnTo>
                <a:lnTo>
                  <a:pt x="42417" y="43601"/>
                </a:lnTo>
                <a:close/>
                <a:moveTo>
                  <a:pt x="38090" y="34925"/>
                </a:moveTo>
                <a:lnTo>
                  <a:pt x="246138" y="34925"/>
                </a:lnTo>
                <a:cubicBezTo>
                  <a:pt x="248301" y="34925"/>
                  <a:pt x="250465" y="36732"/>
                  <a:pt x="250465" y="38901"/>
                </a:cubicBezTo>
                <a:lnTo>
                  <a:pt x="250465" y="212789"/>
                </a:lnTo>
                <a:cubicBezTo>
                  <a:pt x="250465" y="215319"/>
                  <a:pt x="248301" y="217127"/>
                  <a:pt x="246138" y="217127"/>
                </a:cubicBezTo>
                <a:lnTo>
                  <a:pt x="38090" y="217127"/>
                </a:lnTo>
                <a:cubicBezTo>
                  <a:pt x="35566" y="217127"/>
                  <a:pt x="33763" y="215319"/>
                  <a:pt x="33763" y="212789"/>
                </a:cubicBezTo>
                <a:lnTo>
                  <a:pt x="33763" y="188206"/>
                </a:lnTo>
                <a:lnTo>
                  <a:pt x="26552" y="188206"/>
                </a:lnTo>
                <a:cubicBezTo>
                  <a:pt x="24028" y="188206"/>
                  <a:pt x="22225" y="186037"/>
                  <a:pt x="22225" y="183868"/>
                </a:cubicBezTo>
                <a:lnTo>
                  <a:pt x="22225" y="149163"/>
                </a:lnTo>
                <a:cubicBezTo>
                  <a:pt x="22225" y="146632"/>
                  <a:pt x="24028" y="144825"/>
                  <a:pt x="26552" y="144825"/>
                </a:cubicBezTo>
                <a:lnTo>
                  <a:pt x="33763" y="144825"/>
                </a:lnTo>
                <a:lnTo>
                  <a:pt x="33763" y="107227"/>
                </a:lnTo>
                <a:lnTo>
                  <a:pt x="26552" y="107227"/>
                </a:lnTo>
                <a:cubicBezTo>
                  <a:pt x="24028" y="107227"/>
                  <a:pt x="22225" y="105058"/>
                  <a:pt x="22225" y="102528"/>
                </a:cubicBezTo>
                <a:lnTo>
                  <a:pt x="22225" y="67822"/>
                </a:lnTo>
                <a:cubicBezTo>
                  <a:pt x="22225" y="65653"/>
                  <a:pt x="24028" y="63484"/>
                  <a:pt x="26552" y="63484"/>
                </a:cubicBezTo>
                <a:lnTo>
                  <a:pt x="33763" y="63484"/>
                </a:lnTo>
                <a:lnTo>
                  <a:pt x="33763" y="38901"/>
                </a:lnTo>
                <a:cubicBezTo>
                  <a:pt x="33763" y="36732"/>
                  <a:pt x="35566" y="34925"/>
                  <a:pt x="38090" y="34925"/>
                </a:cubicBezTo>
                <a:close/>
                <a:moveTo>
                  <a:pt x="27351" y="8637"/>
                </a:moveTo>
                <a:cubicBezTo>
                  <a:pt x="16914" y="8637"/>
                  <a:pt x="8637" y="17274"/>
                  <a:pt x="8637" y="27711"/>
                </a:cubicBezTo>
                <a:lnTo>
                  <a:pt x="8637" y="276753"/>
                </a:lnTo>
                <a:lnTo>
                  <a:pt x="59021" y="276753"/>
                </a:lnTo>
                <a:lnTo>
                  <a:pt x="75216" y="244723"/>
                </a:lnTo>
                <a:cubicBezTo>
                  <a:pt x="75936" y="243284"/>
                  <a:pt x="77375" y="242204"/>
                  <a:pt x="79175" y="242204"/>
                </a:cubicBezTo>
                <a:lnTo>
                  <a:pt x="205855" y="242204"/>
                </a:lnTo>
                <a:cubicBezTo>
                  <a:pt x="207655" y="242204"/>
                  <a:pt x="209094" y="243284"/>
                  <a:pt x="209814" y="244723"/>
                </a:cubicBezTo>
                <a:lnTo>
                  <a:pt x="226009" y="276753"/>
                </a:lnTo>
                <a:lnTo>
                  <a:pt x="276393" y="276753"/>
                </a:lnTo>
                <a:lnTo>
                  <a:pt x="276393" y="27711"/>
                </a:lnTo>
                <a:cubicBezTo>
                  <a:pt x="276393" y="17274"/>
                  <a:pt x="268116" y="8637"/>
                  <a:pt x="258039" y="8637"/>
                </a:cubicBezTo>
                <a:lnTo>
                  <a:pt x="27351" y="8637"/>
                </a:lnTo>
                <a:close/>
                <a:moveTo>
                  <a:pt x="27351" y="0"/>
                </a:moveTo>
                <a:lnTo>
                  <a:pt x="258039" y="0"/>
                </a:lnTo>
                <a:cubicBezTo>
                  <a:pt x="273154" y="0"/>
                  <a:pt x="285390" y="12236"/>
                  <a:pt x="285390" y="27711"/>
                </a:cubicBezTo>
                <a:lnTo>
                  <a:pt x="285390" y="281072"/>
                </a:lnTo>
                <a:cubicBezTo>
                  <a:pt x="285390" y="283591"/>
                  <a:pt x="283231" y="285390"/>
                  <a:pt x="281072" y="285390"/>
                </a:cubicBezTo>
                <a:lnTo>
                  <a:pt x="223490" y="285390"/>
                </a:lnTo>
                <a:cubicBezTo>
                  <a:pt x="221690" y="285390"/>
                  <a:pt x="220251" y="284671"/>
                  <a:pt x="219531" y="283231"/>
                </a:cubicBezTo>
                <a:lnTo>
                  <a:pt x="203336" y="250841"/>
                </a:lnTo>
                <a:lnTo>
                  <a:pt x="82054" y="250841"/>
                </a:lnTo>
                <a:lnTo>
                  <a:pt x="65499" y="283231"/>
                </a:lnTo>
                <a:cubicBezTo>
                  <a:pt x="65139" y="284671"/>
                  <a:pt x="63700" y="285390"/>
                  <a:pt x="61900" y="285390"/>
                </a:cubicBezTo>
                <a:lnTo>
                  <a:pt x="4318" y="285390"/>
                </a:lnTo>
                <a:cubicBezTo>
                  <a:pt x="1799" y="285390"/>
                  <a:pt x="0" y="283591"/>
                  <a:pt x="0" y="281072"/>
                </a:cubicBezTo>
                <a:lnTo>
                  <a:pt x="0" y="27711"/>
                </a:lnTo>
                <a:cubicBezTo>
                  <a:pt x="0" y="12236"/>
                  <a:pt x="12236" y="0"/>
                  <a:pt x="2735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1002">
            <a:extLst>
              <a:ext uri="{FF2B5EF4-FFF2-40B4-BE49-F238E27FC236}">
                <a16:creationId xmlns:a16="http://schemas.microsoft.com/office/drawing/2014/main" id="{EA3913E8-768E-5043-AF12-B0A77829829F}"/>
              </a:ext>
            </a:extLst>
          </p:cNvPr>
          <p:cNvSpPr>
            <a:spLocks noChangeAspect="1" noChangeArrowheads="1"/>
          </p:cNvSpPr>
          <p:nvPr/>
        </p:nvSpPr>
        <p:spPr bwMode="auto">
          <a:xfrm>
            <a:off x="10561327" y="7031583"/>
            <a:ext cx="723935" cy="784990"/>
          </a:xfrm>
          <a:custGeom>
            <a:avLst/>
            <a:gdLst>
              <a:gd name="T0" fmla="*/ 176799 w 263164"/>
              <a:gd name="T1" fmla="*/ 265032 h 285391"/>
              <a:gd name="T2" fmla="*/ 169137 w 263164"/>
              <a:gd name="T3" fmla="*/ 267868 h 285391"/>
              <a:gd name="T4" fmla="*/ 87729 w 263164"/>
              <a:gd name="T5" fmla="*/ 261841 h 285391"/>
              <a:gd name="T6" fmla="*/ 93858 w 263164"/>
              <a:gd name="T7" fmla="*/ 267868 h 285391"/>
              <a:gd name="T8" fmla="*/ 86197 w 263164"/>
              <a:gd name="T9" fmla="*/ 265032 h 285391"/>
              <a:gd name="T10" fmla="*/ 136893 w 263164"/>
              <a:gd name="T11" fmla="*/ 266258 h 285391"/>
              <a:gd name="T12" fmla="*/ 132295 w 263164"/>
              <a:gd name="T13" fmla="*/ 261663 h 285391"/>
              <a:gd name="T14" fmla="*/ 50817 w 263164"/>
              <a:gd name="T15" fmla="*/ 278159 h 285391"/>
              <a:gd name="T16" fmla="*/ 221054 w 263164"/>
              <a:gd name="T17" fmla="*/ 251789 h 285391"/>
              <a:gd name="T18" fmla="*/ 135870 w 263164"/>
              <a:gd name="T19" fmla="*/ 146360 h 285391"/>
              <a:gd name="T20" fmla="*/ 146048 w 263164"/>
              <a:gd name="T21" fmla="*/ 165254 h 285391"/>
              <a:gd name="T22" fmla="*/ 122057 w 263164"/>
              <a:gd name="T23" fmla="*/ 165981 h 285391"/>
              <a:gd name="T24" fmla="*/ 135870 w 263164"/>
              <a:gd name="T25" fmla="*/ 207401 h 285391"/>
              <a:gd name="T26" fmla="*/ 127145 w 263164"/>
              <a:gd name="T27" fmla="*/ 210307 h 285391"/>
              <a:gd name="T28" fmla="*/ 116968 w 263164"/>
              <a:gd name="T29" fmla="*/ 191414 h 285391"/>
              <a:gd name="T30" fmla="*/ 140959 w 263164"/>
              <a:gd name="T31" fmla="*/ 191050 h 285391"/>
              <a:gd name="T32" fmla="*/ 127145 w 263164"/>
              <a:gd name="T33" fmla="*/ 149631 h 285391"/>
              <a:gd name="T34" fmla="*/ 132126 w 263164"/>
              <a:gd name="T35" fmla="*/ 136693 h 285391"/>
              <a:gd name="T36" fmla="*/ 174510 w 263164"/>
              <a:gd name="T37" fmla="*/ 178334 h 285391"/>
              <a:gd name="T38" fmla="*/ 183205 w 263164"/>
              <a:gd name="T39" fmla="*/ 178334 h 285391"/>
              <a:gd name="T40" fmla="*/ 132126 w 263164"/>
              <a:gd name="T41" fmla="*/ 127640 h 285391"/>
              <a:gd name="T42" fmla="*/ 43558 w 263164"/>
              <a:gd name="T43" fmla="*/ 243481 h 285391"/>
              <a:gd name="T44" fmla="*/ 196009 w 263164"/>
              <a:gd name="T45" fmla="*/ 101872 h 285391"/>
              <a:gd name="T46" fmla="*/ 132125 w 263164"/>
              <a:gd name="T47" fmla="*/ 101872 h 285391"/>
              <a:gd name="T48" fmla="*/ 68238 w 263164"/>
              <a:gd name="T49" fmla="*/ 101872 h 285391"/>
              <a:gd name="T50" fmla="*/ 225046 w 263164"/>
              <a:gd name="T51" fmla="*/ 110179 h 285391"/>
              <a:gd name="T52" fmla="*/ 255900 w 263164"/>
              <a:gd name="T53" fmla="*/ 84170 h 285391"/>
              <a:gd name="T54" fmla="*/ 136480 w 263164"/>
              <a:gd name="T55" fmla="*/ 85615 h 285391"/>
              <a:gd name="T56" fmla="*/ 192016 w 263164"/>
              <a:gd name="T57" fmla="*/ 85615 h 285391"/>
              <a:gd name="T58" fmla="*/ 72594 w 263164"/>
              <a:gd name="T59" fmla="*/ 84170 h 285391"/>
              <a:gd name="T60" fmla="*/ 103086 w 263164"/>
              <a:gd name="T61" fmla="*/ 110179 h 285391"/>
              <a:gd name="T62" fmla="*/ 72594 w 263164"/>
              <a:gd name="T63" fmla="*/ 84170 h 285391"/>
              <a:gd name="T64" fmla="*/ 33395 w 263164"/>
              <a:gd name="T65" fmla="*/ 110179 h 285391"/>
              <a:gd name="T66" fmla="*/ 63884 w 263164"/>
              <a:gd name="T67" fmla="*/ 84170 h 285391"/>
              <a:gd name="T68" fmla="*/ 199275 w 263164"/>
              <a:gd name="T69" fmla="*/ 75500 h 285391"/>
              <a:gd name="T70" fmla="*/ 185120 w 263164"/>
              <a:gd name="T71" fmla="*/ 43711 h 285391"/>
              <a:gd name="T72" fmla="*/ 189475 w 263164"/>
              <a:gd name="T73" fmla="*/ 75500 h 285391"/>
              <a:gd name="T74" fmla="*/ 88567 w 263164"/>
              <a:gd name="T75" fmla="*/ 43711 h 285391"/>
              <a:gd name="T76" fmla="*/ 127769 w 263164"/>
              <a:gd name="T77" fmla="*/ 43711 h 285391"/>
              <a:gd name="T78" fmla="*/ 13793 w 263164"/>
              <a:gd name="T79" fmla="*/ 75500 h 285391"/>
              <a:gd name="T80" fmla="*/ 41380 w 263164"/>
              <a:gd name="T81" fmla="*/ 43711 h 285391"/>
              <a:gd name="T82" fmla="*/ 132295 w 263164"/>
              <a:gd name="T83" fmla="*/ 26756 h 285391"/>
              <a:gd name="T84" fmla="*/ 50817 w 263164"/>
              <a:gd name="T85" fmla="*/ 9030 h 285391"/>
              <a:gd name="T86" fmla="*/ 221054 w 263164"/>
              <a:gd name="T87" fmla="*/ 35041 h 285391"/>
              <a:gd name="T88" fmla="*/ 50817 w 263164"/>
              <a:gd name="T89" fmla="*/ 9030 h 285391"/>
              <a:gd name="T90" fmla="*/ 229765 w 263164"/>
              <a:gd name="T91" fmla="*/ 16254 h 285391"/>
              <a:gd name="T92" fmla="*/ 264610 w 263164"/>
              <a:gd name="T93" fmla="*/ 79835 h 285391"/>
              <a:gd name="T94" fmla="*/ 229765 w 263164"/>
              <a:gd name="T95" fmla="*/ 118850 h 285391"/>
              <a:gd name="T96" fmla="*/ 50817 w 263164"/>
              <a:gd name="T97" fmla="*/ 286829 h 285391"/>
              <a:gd name="T98" fmla="*/ 33395 w 263164"/>
              <a:gd name="T99" fmla="*/ 118850 h 285391"/>
              <a:gd name="T100" fmla="*/ 1087 w 263164"/>
              <a:gd name="T101" fmla="*/ 76945 h 285391"/>
              <a:gd name="T102" fmla="*/ 50817 w 263164"/>
              <a:gd name="T103" fmla="*/ 0 h 28539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63164" h="285391">
                <a:moveTo>
                  <a:pt x="168212" y="260527"/>
                </a:moveTo>
                <a:cubicBezTo>
                  <a:pt x="169736" y="258763"/>
                  <a:pt x="173165" y="258763"/>
                  <a:pt x="174689" y="260527"/>
                </a:cubicBezTo>
                <a:cubicBezTo>
                  <a:pt x="175451" y="261233"/>
                  <a:pt x="175832" y="262291"/>
                  <a:pt x="175832" y="263702"/>
                </a:cubicBezTo>
                <a:cubicBezTo>
                  <a:pt x="175832" y="264760"/>
                  <a:pt x="175451" y="265819"/>
                  <a:pt x="174689" y="266524"/>
                </a:cubicBezTo>
                <a:cubicBezTo>
                  <a:pt x="173927" y="267583"/>
                  <a:pt x="172403" y="267935"/>
                  <a:pt x="171641" y="267935"/>
                </a:cubicBezTo>
                <a:cubicBezTo>
                  <a:pt x="170117" y="267935"/>
                  <a:pt x="168974" y="267583"/>
                  <a:pt x="168212" y="266524"/>
                </a:cubicBezTo>
                <a:cubicBezTo>
                  <a:pt x="167450" y="265819"/>
                  <a:pt x="166688" y="264760"/>
                  <a:pt x="166688" y="263702"/>
                </a:cubicBezTo>
                <a:cubicBezTo>
                  <a:pt x="166688" y="262291"/>
                  <a:pt x="167450" y="261233"/>
                  <a:pt x="168212" y="260527"/>
                </a:cubicBezTo>
                <a:close/>
                <a:moveTo>
                  <a:pt x="87249" y="260527"/>
                </a:moveTo>
                <a:cubicBezTo>
                  <a:pt x="88773" y="258763"/>
                  <a:pt x="91821" y="258763"/>
                  <a:pt x="93345" y="260527"/>
                </a:cubicBezTo>
                <a:cubicBezTo>
                  <a:pt x="94488" y="261233"/>
                  <a:pt x="94869" y="262291"/>
                  <a:pt x="94869" y="263702"/>
                </a:cubicBezTo>
                <a:cubicBezTo>
                  <a:pt x="94869" y="264760"/>
                  <a:pt x="94488" y="265819"/>
                  <a:pt x="93345" y="266524"/>
                </a:cubicBezTo>
                <a:cubicBezTo>
                  <a:pt x="92583" y="267583"/>
                  <a:pt x="91440" y="267935"/>
                  <a:pt x="90297" y="267935"/>
                </a:cubicBezTo>
                <a:cubicBezTo>
                  <a:pt x="89154" y="267935"/>
                  <a:pt x="88011" y="267583"/>
                  <a:pt x="87249" y="266524"/>
                </a:cubicBezTo>
                <a:cubicBezTo>
                  <a:pt x="86106" y="265819"/>
                  <a:pt x="85725" y="264760"/>
                  <a:pt x="85725" y="263702"/>
                </a:cubicBezTo>
                <a:cubicBezTo>
                  <a:pt x="85725" y="262291"/>
                  <a:pt x="86106" y="261233"/>
                  <a:pt x="87249" y="260527"/>
                </a:cubicBezTo>
                <a:close/>
                <a:moveTo>
                  <a:pt x="131572" y="260350"/>
                </a:moveTo>
                <a:cubicBezTo>
                  <a:pt x="134239" y="260350"/>
                  <a:pt x="136144" y="262255"/>
                  <a:pt x="136144" y="264922"/>
                </a:cubicBezTo>
                <a:cubicBezTo>
                  <a:pt x="136144" y="267208"/>
                  <a:pt x="134239" y="269494"/>
                  <a:pt x="131572" y="269494"/>
                </a:cubicBezTo>
                <a:cubicBezTo>
                  <a:pt x="129286" y="269494"/>
                  <a:pt x="127000" y="267208"/>
                  <a:pt x="127000" y="264922"/>
                </a:cubicBezTo>
                <a:cubicBezTo>
                  <a:pt x="127000" y="262255"/>
                  <a:pt x="129286" y="260350"/>
                  <a:pt x="131572" y="260350"/>
                </a:cubicBezTo>
                <a:close/>
                <a:moveTo>
                  <a:pt x="43319" y="250526"/>
                </a:moveTo>
                <a:lnTo>
                  <a:pt x="43319" y="269576"/>
                </a:lnTo>
                <a:cubicBezTo>
                  <a:pt x="43319" y="273529"/>
                  <a:pt x="46568" y="276764"/>
                  <a:pt x="50539" y="276764"/>
                </a:cubicBezTo>
                <a:lnTo>
                  <a:pt x="212625" y="276764"/>
                </a:lnTo>
                <a:cubicBezTo>
                  <a:pt x="216596" y="276764"/>
                  <a:pt x="219845" y="273529"/>
                  <a:pt x="219845" y="269576"/>
                </a:cubicBezTo>
                <a:lnTo>
                  <a:pt x="219845" y="250526"/>
                </a:lnTo>
                <a:lnTo>
                  <a:pt x="43319" y="250526"/>
                </a:lnTo>
                <a:close/>
                <a:moveTo>
                  <a:pt x="130788" y="141288"/>
                </a:moveTo>
                <a:cubicBezTo>
                  <a:pt x="133319" y="141288"/>
                  <a:pt x="135127" y="143457"/>
                  <a:pt x="135127" y="145626"/>
                </a:cubicBezTo>
                <a:lnTo>
                  <a:pt x="135127" y="148880"/>
                </a:lnTo>
                <a:cubicBezTo>
                  <a:pt x="140911" y="149964"/>
                  <a:pt x="145610" y="153580"/>
                  <a:pt x="147779" y="159002"/>
                </a:cubicBezTo>
                <a:cubicBezTo>
                  <a:pt x="148864" y="161171"/>
                  <a:pt x="147779" y="163702"/>
                  <a:pt x="145249" y="164425"/>
                </a:cubicBezTo>
                <a:cubicBezTo>
                  <a:pt x="143080" y="165509"/>
                  <a:pt x="140549" y="164425"/>
                  <a:pt x="139826" y="162256"/>
                </a:cubicBezTo>
                <a:cubicBezTo>
                  <a:pt x="138380" y="159002"/>
                  <a:pt x="134765" y="156833"/>
                  <a:pt x="130788" y="156833"/>
                </a:cubicBezTo>
                <a:cubicBezTo>
                  <a:pt x="125727" y="156833"/>
                  <a:pt x="121389" y="160448"/>
                  <a:pt x="121389" y="165148"/>
                </a:cubicBezTo>
                <a:cubicBezTo>
                  <a:pt x="121389" y="170571"/>
                  <a:pt x="124643" y="173101"/>
                  <a:pt x="130788" y="173101"/>
                </a:cubicBezTo>
                <a:cubicBezTo>
                  <a:pt x="141995" y="173101"/>
                  <a:pt x="148864" y="179970"/>
                  <a:pt x="148864" y="190092"/>
                </a:cubicBezTo>
                <a:cubicBezTo>
                  <a:pt x="148864" y="198045"/>
                  <a:pt x="143080" y="204552"/>
                  <a:pt x="135127" y="206360"/>
                </a:cubicBezTo>
                <a:lnTo>
                  <a:pt x="135127" y="209252"/>
                </a:lnTo>
                <a:cubicBezTo>
                  <a:pt x="135127" y="211783"/>
                  <a:pt x="133319" y="213952"/>
                  <a:pt x="130788" y="213952"/>
                </a:cubicBezTo>
                <a:cubicBezTo>
                  <a:pt x="128619" y="213952"/>
                  <a:pt x="126450" y="211783"/>
                  <a:pt x="126450" y="209252"/>
                </a:cubicBezTo>
                <a:lnTo>
                  <a:pt x="126450" y="206360"/>
                </a:lnTo>
                <a:cubicBezTo>
                  <a:pt x="121028" y="205276"/>
                  <a:pt x="116328" y="201660"/>
                  <a:pt x="114159" y="196238"/>
                </a:cubicBezTo>
                <a:cubicBezTo>
                  <a:pt x="113075" y="194069"/>
                  <a:pt x="114159" y="191538"/>
                  <a:pt x="116328" y="190454"/>
                </a:cubicBezTo>
                <a:cubicBezTo>
                  <a:pt x="118497" y="189731"/>
                  <a:pt x="121028" y="190815"/>
                  <a:pt x="122112" y="192623"/>
                </a:cubicBezTo>
                <a:cubicBezTo>
                  <a:pt x="123558" y="195876"/>
                  <a:pt x="127173" y="198407"/>
                  <a:pt x="130788" y="198407"/>
                </a:cubicBezTo>
                <a:cubicBezTo>
                  <a:pt x="136211" y="198407"/>
                  <a:pt x="140188" y="194430"/>
                  <a:pt x="140188" y="190092"/>
                </a:cubicBezTo>
                <a:cubicBezTo>
                  <a:pt x="140188" y="184669"/>
                  <a:pt x="136934" y="181777"/>
                  <a:pt x="130788" y="181777"/>
                </a:cubicBezTo>
                <a:cubicBezTo>
                  <a:pt x="117413" y="181777"/>
                  <a:pt x="112713" y="173101"/>
                  <a:pt x="112713" y="165148"/>
                </a:cubicBezTo>
                <a:cubicBezTo>
                  <a:pt x="112713" y="157195"/>
                  <a:pt x="118497" y="150688"/>
                  <a:pt x="126450" y="148880"/>
                </a:cubicBezTo>
                <a:lnTo>
                  <a:pt x="126450" y="145626"/>
                </a:lnTo>
                <a:cubicBezTo>
                  <a:pt x="126450" y="143457"/>
                  <a:pt x="128619" y="141288"/>
                  <a:pt x="130788" y="141288"/>
                </a:cubicBezTo>
                <a:close/>
                <a:moveTo>
                  <a:pt x="131403" y="136007"/>
                </a:moveTo>
                <a:cubicBezTo>
                  <a:pt x="108345" y="136007"/>
                  <a:pt x="89610" y="154382"/>
                  <a:pt x="89610" y="177440"/>
                </a:cubicBezTo>
                <a:cubicBezTo>
                  <a:pt x="89610" y="200498"/>
                  <a:pt x="108345" y="219593"/>
                  <a:pt x="131403" y="219593"/>
                </a:cubicBezTo>
                <a:cubicBezTo>
                  <a:pt x="154461" y="219593"/>
                  <a:pt x="173556" y="200498"/>
                  <a:pt x="173556" y="177440"/>
                </a:cubicBezTo>
                <a:cubicBezTo>
                  <a:pt x="173556" y="154382"/>
                  <a:pt x="154461" y="136007"/>
                  <a:pt x="131403" y="136007"/>
                </a:cubicBezTo>
                <a:close/>
                <a:moveTo>
                  <a:pt x="131403" y="127000"/>
                </a:moveTo>
                <a:cubicBezTo>
                  <a:pt x="159505" y="127000"/>
                  <a:pt x="182203" y="149698"/>
                  <a:pt x="182203" y="177440"/>
                </a:cubicBezTo>
                <a:cubicBezTo>
                  <a:pt x="182203" y="205542"/>
                  <a:pt x="159505" y="228240"/>
                  <a:pt x="131403" y="228240"/>
                </a:cubicBezTo>
                <a:cubicBezTo>
                  <a:pt x="103661" y="228240"/>
                  <a:pt x="80963" y="205542"/>
                  <a:pt x="80963" y="177440"/>
                </a:cubicBezTo>
                <a:cubicBezTo>
                  <a:pt x="80963" y="149698"/>
                  <a:pt x="103661" y="127000"/>
                  <a:pt x="131403" y="127000"/>
                </a:cubicBezTo>
                <a:close/>
                <a:moveTo>
                  <a:pt x="67866" y="101360"/>
                </a:moveTo>
                <a:cubicBezTo>
                  <a:pt x="62813" y="110346"/>
                  <a:pt x="53788" y="116816"/>
                  <a:pt x="43319" y="117894"/>
                </a:cubicBezTo>
                <a:lnTo>
                  <a:pt x="43319" y="242259"/>
                </a:lnTo>
                <a:lnTo>
                  <a:pt x="219845" y="242259"/>
                </a:lnTo>
                <a:lnTo>
                  <a:pt x="219845" y="117894"/>
                </a:lnTo>
                <a:cubicBezTo>
                  <a:pt x="209015" y="116816"/>
                  <a:pt x="199990" y="110346"/>
                  <a:pt x="194937" y="101360"/>
                </a:cubicBezTo>
                <a:cubicBezTo>
                  <a:pt x="189522" y="111784"/>
                  <a:pt x="178692" y="118254"/>
                  <a:pt x="166418" y="118254"/>
                </a:cubicBezTo>
                <a:lnTo>
                  <a:pt x="160281" y="118254"/>
                </a:lnTo>
                <a:cubicBezTo>
                  <a:pt x="148007" y="118254"/>
                  <a:pt x="137178" y="111784"/>
                  <a:pt x="131402" y="101360"/>
                </a:cubicBezTo>
                <a:cubicBezTo>
                  <a:pt x="125626" y="111784"/>
                  <a:pt x="114796" y="118254"/>
                  <a:pt x="102522" y="118254"/>
                </a:cubicBezTo>
                <a:lnTo>
                  <a:pt x="96746" y="118254"/>
                </a:lnTo>
                <a:cubicBezTo>
                  <a:pt x="84473" y="118254"/>
                  <a:pt x="73642" y="111784"/>
                  <a:pt x="67866" y="101360"/>
                </a:cubicBezTo>
                <a:close/>
                <a:moveTo>
                  <a:pt x="199629" y="83748"/>
                </a:moveTo>
                <a:lnTo>
                  <a:pt x="199629" y="85186"/>
                </a:lnTo>
                <a:cubicBezTo>
                  <a:pt x="199629" y="98844"/>
                  <a:pt x="210459" y="109627"/>
                  <a:pt x="223816" y="109627"/>
                </a:cubicBezTo>
                <a:lnTo>
                  <a:pt x="229953" y="109627"/>
                </a:lnTo>
                <a:cubicBezTo>
                  <a:pt x="243310" y="109627"/>
                  <a:pt x="254500" y="98844"/>
                  <a:pt x="254500" y="85186"/>
                </a:cubicBezTo>
                <a:lnTo>
                  <a:pt x="254500" y="83748"/>
                </a:lnTo>
                <a:lnTo>
                  <a:pt x="199629" y="83748"/>
                </a:lnTo>
                <a:close/>
                <a:moveTo>
                  <a:pt x="135734" y="83748"/>
                </a:moveTo>
                <a:lnTo>
                  <a:pt x="135734" y="85186"/>
                </a:lnTo>
                <a:cubicBezTo>
                  <a:pt x="135734" y="98844"/>
                  <a:pt x="146924" y="109627"/>
                  <a:pt x="160281" y="109627"/>
                </a:cubicBezTo>
                <a:lnTo>
                  <a:pt x="166418" y="109627"/>
                </a:lnTo>
                <a:cubicBezTo>
                  <a:pt x="179775" y="109627"/>
                  <a:pt x="190966" y="98844"/>
                  <a:pt x="190966" y="85186"/>
                </a:cubicBezTo>
                <a:lnTo>
                  <a:pt x="190966" y="83748"/>
                </a:lnTo>
                <a:lnTo>
                  <a:pt x="135734" y="83748"/>
                </a:lnTo>
                <a:close/>
                <a:moveTo>
                  <a:pt x="72198" y="83748"/>
                </a:moveTo>
                <a:lnTo>
                  <a:pt x="72198" y="85186"/>
                </a:lnTo>
                <a:cubicBezTo>
                  <a:pt x="72198" y="98844"/>
                  <a:pt x="83029" y="109627"/>
                  <a:pt x="96746" y="109627"/>
                </a:cubicBezTo>
                <a:lnTo>
                  <a:pt x="102522" y="109627"/>
                </a:lnTo>
                <a:cubicBezTo>
                  <a:pt x="115879" y="109627"/>
                  <a:pt x="127070" y="98844"/>
                  <a:pt x="127070" y="85186"/>
                </a:cubicBezTo>
                <a:lnTo>
                  <a:pt x="127070" y="83748"/>
                </a:lnTo>
                <a:lnTo>
                  <a:pt x="72198" y="83748"/>
                </a:lnTo>
                <a:close/>
                <a:moveTo>
                  <a:pt x="8664" y="83748"/>
                </a:moveTo>
                <a:lnTo>
                  <a:pt x="8664" y="85186"/>
                </a:lnTo>
                <a:cubicBezTo>
                  <a:pt x="8664" y="98844"/>
                  <a:pt x="19493" y="109627"/>
                  <a:pt x="33211" y="109627"/>
                </a:cubicBezTo>
                <a:lnTo>
                  <a:pt x="38626" y="109627"/>
                </a:lnTo>
                <a:cubicBezTo>
                  <a:pt x="52344" y="109627"/>
                  <a:pt x="63535" y="98844"/>
                  <a:pt x="63535" y="85186"/>
                </a:cubicBezTo>
                <a:lnTo>
                  <a:pt x="63535" y="83748"/>
                </a:lnTo>
                <a:lnTo>
                  <a:pt x="8664" y="83748"/>
                </a:lnTo>
                <a:close/>
                <a:moveTo>
                  <a:pt x="184107" y="43491"/>
                </a:moveTo>
                <a:lnTo>
                  <a:pt x="198185" y="75121"/>
                </a:lnTo>
                <a:lnTo>
                  <a:pt x="249447" y="75121"/>
                </a:lnTo>
                <a:lnTo>
                  <a:pt x="222011" y="43491"/>
                </a:lnTo>
                <a:lnTo>
                  <a:pt x="184107" y="43491"/>
                </a:lnTo>
                <a:close/>
                <a:moveTo>
                  <a:pt x="135734" y="43491"/>
                </a:moveTo>
                <a:lnTo>
                  <a:pt x="135734" y="75121"/>
                </a:lnTo>
                <a:lnTo>
                  <a:pt x="188439" y="75121"/>
                </a:lnTo>
                <a:lnTo>
                  <a:pt x="175082" y="43491"/>
                </a:lnTo>
                <a:lnTo>
                  <a:pt x="135734" y="43491"/>
                </a:lnTo>
                <a:close/>
                <a:moveTo>
                  <a:pt x="88083" y="43491"/>
                </a:moveTo>
                <a:lnTo>
                  <a:pt x="74364" y="75121"/>
                </a:lnTo>
                <a:lnTo>
                  <a:pt x="127070" y="75121"/>
                </a:lnTo>
                <a:lnTo>
                  <a:pt x="127070" y="43491"/>
                </a:lnTo>
                <a:lnTo>
                  <a:pt x="88083" y="43491"/>
                </a:lnTo>
                <a:close/>
                <a:moveTo>
                  <a:pt x="41153" y="43491"/>
                </a:moveTo>
                <a:lnTo>
                  <a:pt x="13717" y="75121"/>
                </a:lnTo>
                <a:lnTo>
                  <a:pt x="64979" y="75121"/>
                </a:lnTo>
                <a:lnTo>
                  <a:pt x="78696" y="43491"/>
                </a:lnTo>
                <a:lnTo>
                  <a:pt x="41153" y="43491"/>
                </a:lnTo>
                <a:close/>
                <a:moveTo>
                  <a:pt x="131572" y="17463"/>
                </a:moveTo>
                <a:cubicBezTo>
                  <a:pt x="134239" y="17463"/>
                  <a:pt x="136144" y="19661"/>
                  <a:pt x="136144" y="22225"/>
                </a:cubicBezTo>
                <a:cubicBezTo>
                  <a:pt x="136144" y="24423"/>
                  <a:pt x="134239" y="26621"/>
                  <a:pt x="131572" y="26621"/>
                </a:cubicBezTo>
                <a:cubicBezTo>
                  <a:pt x="129286" y="26621"/>
                  <a:pt x="127000" y="24423"/>
                  <a:pt x="127000" y="22225"/>
                </a:cubicBezTo>
                <a:cubicBezTo>
                  <a:pt x="127000" y="19661"/>
                  <a:pt x="129286" y="17463"/>
                  <a:pt x="131572" y="17463"/>
                </a:cubicBezTo>
                <a:close/>
                <a:moveTo>
                  <a:pt x="50539" y="8986"/>
                </a:moveTo>
                <a:cubicBezTo>
                  <a:pt x="46568" y="8986"/>
                  <a:pt x="43319" y="12221"/>
                  <a:pt x="43319" y="16174"/>
                </a:cubicBezTo>
                <a:lnTo>
                  <a:pt x="43319" y="34865"/>
                </a:lnTo>
                <a:lnTo>
                  <a:pt x="219845" y="34865"/>
                </a:lnTo>
                <a:lnTo>
                  <a:pt x="219845" y="16174"/>
                </a:lnTo>
                <a:cubicBezTo>
                  <a:pt x="219845" y="12221"/>
                  <a:pt x="216596" y="8986"/>
                  <a:pt x="212625" y="8986"/>
                </a:cubicBezTo>
                <a:lnTo>
                  <a:pt x="50539" y="8986"/>
                </a:lnTo>
                <a:close/>
                <a:moveTo>
                  <a:pt x="50539" y="0"/>
                </a:moveTo>
                <a:lnTo>
                  <a:pt x="212625" y="0"/>
                </a:lnTo>
                <a:cubicBezTo>
                  <a:pt x="221289" y="0"/>
                  <a:pt x="228509" y="7188"/>
                  <a:pt x="228509" y="16174"/>
                </a:cubicBezTo>
                <a:lnTo>
                  <a:pt x="228509" y="37381"/>
                </a:lnTo>
                <a:lnTo>
                  <a:pt x="262081" y="76559"/>
                </a:lnTo>
                <a:cubicBezTo>
                  <a:pt x="262803" y="77278"/>
                  <a:pt x="263164" y="78356"/>
                  <a:pt x="263164" y="79435"/>
                </a:cubicBezTo>
                <a:lnTo>
                  <a:pt x="263164" y="85186"/>
                </a:lnTo>
                <a:cubicBezTo>
                  <a:pt x="263164" y="103517"/>
                  <a:pt x="248003" y="118254"/>
                  <a:pt x="229953" y="118254"/>
                </a:cubicBezTo>
                <a:lnTo>
                  <a:pt x="228509" y="118254"/>
                </a:lnTo>
                <a:lnTo>
                  <a:pt x="228509" y="269576"/>
                </a:lnTo>
                <a:cubicBezTo>
                  <a:pt x="228509" y="278202"/>
                  <a:pt x="221289" y="285391"/>
                  <a:pt x="212625" y="285391"/>
                </a:cubicBezTo>
                <a:lnTo>
                  <a:pt x="50539" y="285391"/>
                </a:lnTo>
                <a:cubicBezTo>
                  <a:pt x="41875" y="285391"/>
                  <a:pt x="34655" y="278202"/>
                  <a:pt x="34655" y="269576"/>
                </a:cubicBezTo>
                <a:lnTo>
                  <a:pt x="34655" y="118254"/>
                </a:lnTo>
                <a:lnTo>
                  <a:pt x="33211" y="118254"/>
                </a:lnTo>
                <a:cubicBezTo>
                  <a:pt x="14800" y="118254"/>
                  <a:pt x="0" y="103517"/>
                  <a:pt x="0" y="85186"/>
                </a:cubicBezTo>
                <a:lnTo>
                  <a:pt x="0" y="79435"/>
                </a:lnTo>
                <a:cubicBezTo>
                  <a:pt x="0" y="78356"/>
                  <a:pt x="361" y="77278"/>
                  <a:pt x="1083" y="76559"/>
                </a:cubicBezTo>
                <a:lnTo>
                  <a:pt x="34655" y="37381"/>
                </a:lnTo>
                <a:lnTo>
                  <a:pt x="34655" y="16174"/>
                </a:lnTo>
                <a:cubicBezTo>
                  <a:pt x="34655" y="7188"/>
                  <a:pt x="41875" y="0"/>
                  <a:pt x="5053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Freeform 1011">
            <a:extLst>
              <a:ext uri="{FF2B5EF4-FFF2-40B4-BE49-F238E27FC236}">
                <a16:creationId xmlns:a16="http://schemas.microsoft.com/office/drawing/2014/main" id="{826ED190-3813-2B46-975A-44A7BAD5E31D}"/>
              </a:ext>
            </a:extLst>
          </p:cNvPr>
          <p:cNvSpPr>
            <a:spLocks noChangeAspect="1" noChangeArrowheads="1"/>
          </p:cNvSpPr>
          <p:nvPr/>
        </p:nvSpPr>
        <p:spPr bwMode="auto">
          <a:xfrm>
            <a:off x="6772550" y="8580750"/>
            <a:ext cx="784990" cy="754461"/>
          </a:xfrm>
          <a:custGeom>
            <a:avLst/>
            <a:gdLst>
              <a:gd name="T0" fmla="*/ 212764 w 285390"/>
              <a:gd name="T1" fmla="*/ 251762 h 274277"/>
              <a:gd name="T2" fmla="*/ 149610 w 285390"/>
              <a:gd name="T3" fmla="*/ 242570 h 274277"/>
              <a:gd name="T4" fmla="*/ 149610 w 285390"/>
              <a:gd name="T5" fmla="*/ 251762 h 274277"/>
              <a:gd name="T6" fmla="*/ 124147 w 285390"/>
              <a:gd name="T7" fmla="*/ 242570 h 274277"/>
              <a:gd name="T8" fmla="*/ 100517 w 285390"/>
              <a:gd name="T9" fmla="*/ 247166 h 274277"/>
              <a:gd name="T10" fmla="*/ 85790 w 285390"/>
              <a:gd name="T11" fmla="*/ 247166 h 274277"/>
              <a:gd name="T12" fmla="*/ 61858 w 285390"/>
              <a:gd name="T13" fmla="*/ 242570 h 274277"/>
              <a:gd name="T14" fmla="*/ 247437 w 285390"/>
              <a:gd name="T15" fmla="*/ 251787 h 274277"/>
              <a:gd name="T16" fmla="*/ 243139 w 285390"/>
              <a:gd name="T17" fmla="*/ 243189 h 274277"/>
              <a:gd name="T18" fmla="*/ 30934 w 285390"/>
              <a:gd name="T19" fmla="*/ 238889 h 274277"/>
              <a:gd name="T20" fmla="*/ 35230 w 285390"/>
              <a:gd name="T21" fmla="*/ 251787 h 274277"/>
              <a:gd name="T22" fmla="*/ 26635 w 285390"/>
              <a:gd name="T23" fmla="*/ 234590 h 274277"/>
              <a:gd name="T24" fmla="*/ 26933 w 285390"/>
              <a:gd name="T25" fmla="*/ 218274 h 274277"/>
              <a:gd name="T26" fmla="*/ 224968 w 285390"/>
              <a:gd name="T27" fmla="*/ 173127 h 274277"/>
              <a:gd name="T28" fmla="*/ 224968 w 285390"/>
              <a:gd name="T29" fmla="*/ 173127 h 274277"/>
              <a:gd name="T30" fmla="*/ 205822 w 285390"/>
              <a:gd name="T31" fmla="*/ 183340 h 274277"/>
              <a:gd name="T32" fmla="*/ 224620 w 285390"/>
              <a:gd name="T33" fmla="*/ 214570 h 274277"/>
              <a:gd name="T34" fmla="*/ 26933 w 285390"/>
              <a:gd name="T35" fmla="*/ 148414 h 274277"/>
              <a:gd name="T36" fmla="*/ 22337 w 285390"/>
              <a:gd name="T37" fmla="*/ 171203 h 274277"/>
              <a:gd name="T38" fmla="*/ 247437 w 285390"/>
              <a:gd name="T39" fmla="*/ 114901 h 274277"/>
              <a:gd name="T40" fmla="*/ 243139 w 285390"/>
              <a:gd name="T41" fmla="*/ 127798 h 274277"/>
              <a:gd name="T42" fmla="*/ 238841 w 285390"/>
              <a:gd name="T43" fmla="*/ 114901 h 274277"/>
              <a:gd name="T44" fmla="*/ 212764 w 285390"/>
              <a:gd name="T45" fmla="*/ 124093 h 274277"/>
              <a:gd name="T46" fmla="*/ 149610 w 285390"/>
              <a:gd name="T47" fmla="*/ 114901 h 274277"/>
              <a:gd name="T48" fmla="*/ 149610 w 285390"/>
              <a:gd name="T49" fmla="*/ 124093 h 274277"/>
              <a:gd name="T50" fmla="*/ 124147 w 285390"/>
              <a:gd name="T51" fmla="*/ 114901 h 274277"/>
              <a:gd name="T52" fmla="*/ 100517 w 285390"/>
              <a:gd name="T53" fmla="*/ 119497 h 274277"/>
              <a:gd name="T54" fmla="*/ 85790 w 285390"/>
              <a:gd name="T55" fmla="*/ 119497 h 274277"/>
              <a:gd name="T56" fmla="*/ 61858 w 285390"/>
              <a:gd name="T57" fmla="*/ 114901 h 274277"/>
              <a:gd name="T58" fmla="*/ 35230 w 285390"/>
              <a:gd name="T59" fmla="*/ 123499 h 274277"/>
              <a:gd name="T60" fmla="*/ 22337 w 285390"/>
              <a:gd name="T61" fmla="*/ 127798 h 274277"/>
              <a:gd name="T62" fmla="*/ 8681 w 285390"/>
              <a:gd name="T63" fmla="*/ 108551 h 274277"/>
              <a:gd name="T64" fmla="*/ 266578 w 285390"/>
              <a:gd name="T65" fmla="*/ 259438 h 274277"/>
              <a:gd name="T66" fmla="*/ 224620 w 285390"/>
              <a:gd name="T67" fmla="*/ 145097 h 274277"/>
              <a:gd name="T68" fmla="*/ 15915 w 285390"/>
              <a:gd name="T69" fmla="*/ 101314 h 274277"/>
              <a:gd name="T70" fmla="*/ 88980 w 285390"/>
              <a:gd name="T71" fmla="*/ 81414 h 274277"/>
              <a:gd name="T72" fmla="*/ 185081 w 285390"/>
              <a:gd name="T73" fmla="*/ 77622 h 274277"/>
              <a:gd name="T74" fmla="*/ 189293 w 285390"/>
              <a:gd name="T75" fmla="*/ 61870 h 274277"/>
              <a:gd name="T76" fmla="*/ 224981 w 285390"/>
              <a:gd name="T77" fmla="*/ 48849 h 274277"/>
              <a:gd name="T78" fmla="*/ 240535 w 285390"/>
              <a:gd name="T79" fmla="*/ 48125 h 274277"/>
              <a:gd name="T80" fmla="*/ 194271 w 285390"/>
              <a:gd name="T81" fmla="*/ 38123 h 274277"/>
              <a:gd name="T82" fmla="*/ 185081 w 285390"/>
              <a:gd name="T83" fmla="*/ 38123 h 274277"/>
              <a:gd name="T84" fmla="*/ 216300 w 285390"/>
              <a:gd name="T85" fmla="*/ 92630 h 274277"/>
              <a:gd name="T86" fmla="*/ 135277 w 285390"/>
              <a:gd name="T87" fmla="*/ 8682 h 274277"/>
              <a:gd name="T88" fmla="*/ 135277 w 285390"/>
              <a:gd name="T89" fmla="*/ 8682 h 274277"/>
              <a:gd name="T90" fmla="*/ 126596 w 285390"/>
              <a:gd name="T91" fmla="*/ 92630 h 274277"/>
              <a:gd name="T92" fmla="*/ 209066 w 285390"/>
              <a:gd name="T93" fmla="*/ 0 h 274277"/>
              <a:gd name="T94" fmla="*/ 245960 w 285390"/>
              <a:gd name="T95" fmla="*/ 41250 h 274277"/>
              <a:gd name="T96" fmla="*/ 275258 w 285390"/>
              <a:gd name="T97" fmla="*/ 108551 h 274277"/>
              <a:gd name="T98" fmla="*/ 286832 w 285390"/>
              <a:gd name="T99" fmla="*/ 218912 h 274277"/>
              <a:gd name="T100" fmla="*/ 259343 w 285390"/>
              <a:gd name="T101" fmla="*/ 275719 h 274277"/>
              <a:gd name="T102" fmla="*/ 0 w 285390"/>
              <a:gd name="T103" fmla="*/ 107827 h 274277"/>
              <a:gd name="T104" fmla="*/ 104895 w 285390"/>
              <a:gd name="T105" fmla="*/ 0 h 274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74277">
                <a:moveTo>
                  <a:pt x="193118" y="241300"/>
                </a:moveTo>
                <a:lnTo>
                  <a:pt x="211694" y="241300"/>
                </a:lnTo>
                <a:cubicBezTo>
                  <a:pt x="213797" y="241300"/>
                  <a:pt x="215550" y="243586"/>
                  <a:pt x="215550" y="245872"/>
                </a:cubicBezTo>
                <a:cubicBezTo>
                  <a:pt x="215550" y="248539"/>
                  <a:pt x="213797" y="250444"/>
                  <a:pt x="211694" y="250444"/>
                </a:cubicBezTo>
                <a:lnTo>
                  <a:pt x="193118" y="250444"/>
                </a:lnTo>
                <a:cubicBezTo>
                  <a:pt x="190665" y="250444"/>
                  <a:pt x="188912" y="248539"/>
                  <a:pt x="188912" y="245872"/>
                </a:cubicBezTo>
                <a:cubicBezTo>
                  <a:pt x="188912" y="243586"/>
                  <a:pt x="190665" y="241300"/>
                  <a:pt x="193118" y="241300"/>
                </a:cubicBezTo>
                <a:close/>
                <a:moveTo>
                  <a:pt x="148858" y="241300"/>
                </a:moveTo>
                <a:lnTo>
                  <a:pt x="168274" y="241300"/>
                </a:lnTo>
                <a:cubicBezTo>
                  <a:pt x="170472" y="241300"/>
                  <a:pt x="172670" y="243586"/>
                  <a:pt x="172670" y="245872"/>
                </a:cubicBezTo>
                <a:cubicBezTo>
                  <a:pt x="172670" y="248539"/>
                  <a:pt x="170472" y="250444"/>
                  <a:pt x="168274" y="250444"/>
                </a:cubicBezTo>
                <a:lnTo>
                  <a:pt x="148858" y="250444"/>
                </a:lnTo>
                <a:cubicBezTo>
                  <a:pt x="146660" y="250444"/>
                  <a:pt x="144462" y="248539"/>
                  <a:pt x="144462" y="245872"/>
                </a:cubicBezTo>
                <a:cubicBezTo>
                  <a:pt x="144462" y="243586"/>
                  <a:pt x="146660" y="241300"/>
                  <a:pt x="148858" y="241300"/>
                </a:cubicBezTo>
                <a:close/>
                <a:moveTo>
                  <a:pt x="104714" y="241300"/>
                </a:moveTo>
                <a:lnTo>
                  <a:pt x="123523" y="241300"/>
                </a:lnTo>
                <a:cubicBezTo>
                  <a:pt x="126055" y="241300"/>
                  <a:pt x="128225" y="243586"/>
                  <a:pt x="128225" y="245872"/>
                </a:cubicBezTo>
                <a:cubicBezTo>
                  <a:pt x="128225" y="248539"/>
                  <a:pt x="126055" y="250444"/>
                  <a:pt x="123523" y="250444"/>
                </a:cubicBezTo>
                <a:lnTo>
                  <a:pt x="104714" y="250444"/>
                </a:lnTo>
                <a:cubicBezTo>
                  <a:pt x="102182" y="250444"/>
                  <a:pt x="100012" y="248539"/>
                  <a:pt x="100012" y="245872"/>
                </a:cubicBezTo>
                <a:cubicBezTo>
                  <a:pt x="100012" y="243586"/>
                  <a:pt x="102182" y="241300"/>
                  <a:pt x="104714" y="241300"/>
                </a:cubicBezTo>
                <a:close/>
                <a:moveTo>
                  <a:pt x="61546" y="241300"/>
                </a:moveTo>
                <a:lnTo>
                  <a:pt x="80596" y="241300"/>
                </a:lnTo>
                <a:cubicBezTo>
                  <a:pt x="83160" y="241300"/>
                  <a:pt x="85358" y="243586"/>
                  <a:pt x="85358" y="245872"/>
                </a:cubicBezTo>
                <a:cubicBezTo>
                  <a:pt x="85358" y="248539"/>
                  <a:pt x="83160" y="250444"/>
                  <a:pt x="80596" y="250444"/>
                </a:cubicBezTo>
                <a:lnTo>
                  <a:pt x="61546" y="250444"/>
                </a:lnTo>
                <a:cubicBezTo>
                  <a:pt x="58981" y="250444"/>
                  <a:pt x="57150" y="248539"/>
                  <a:pt x="57150" y="245872"/>
                </a:cubicBezTo>
                <a:cubicBezTo>
                  <a:pt x="57150" y="243586"/>
                  <a:pt x="58981" y="241300"/>
                  <a:pt x="61546" y="241300"/>
                </a:cubicBezTo>
                <a:close/>
                <a:moveTo>
                  <a:pt x="246192" y="233362"/>
                </a:moveTo>
                <a:cubicBezTo>
                  <a:pt x="248331" y="233362"/>
                  <a:pt x="250469" y="235144"/>
                  <a:pt x="250469" y="237639"/>
                </a:cubicBezTo>
                <a:lnTo>
                  <a:pt x="250469" y="246192"/>
                </a:lnTo>
                <a:cubicBezTo>
                  <a:pt x="250469" y="248687"/>
                  <a:pt x="248331" y="250469"/>
                  <a:pt x="246192" y="250469"/>
                </a:cubicBezTo>
                <a:lnTo>
                  <a:pt x="237639" y="250469"/>
                </a:lnTo>
                <a:cubicBezTo>
                  <a:pt x="235144" y="250469"/>
                  <a:pt x="233362" y="248687"/>
                  <a:pt x="233362" y="246192"/>
                </a:cubicBezTo>
                <a:cubicBezTo>
                  <a:pt x="233362" y="244054"/>
                  <a:pt x="235144" y="241916"/>
                  <a:pt x="237639" y="241916"/>
                </a:cubicBezTo>
                <a:lnTo>
                  <a:pt x="241916" y="241916"/>
                </a:lnTo>
                <a:lnTo>
                  <a:pt x="241916" y="237639"/>
                </a:lnTo>
                <a:cubicBezTo>
                  <a:pt x="241916" y="235144"/>
                  <a:pt x="243697" y="233362"/>
                  <a:pt x="246192" y="233362"/>
                </a:cubicBezTo>
                <a:close/>
                <a:moveTo>
                  <a:pt x="26501" y="233362"/>
                </a:moveTo>
                <a:cubicBezTo>
                  <a:pt x="28996" y="233362"/>
                  <a:pt x="30778" y="235144"/>
                  <a:pt x="30778" y="237639"/>
                </a:cubicBezTo>
                <a:lnTo>
                  <a:pt x="30778" y="241916"/>
                </a:lnTo>
                <a:lnTo>
                  <a:pt x="35054" y="241916"/>
                </a:lnTo>
                <a:cubicBezTo>
                  <a:pt x="37549" y="241916"/>
                  <a:pt x="39330" y="244054"/>
                  <a:pt x="39330" y="246192"/>
                </a:cubicBezTo>
                <a:cubicBezTo>
                  <a:pt x="39330" y="248687"/>
                  <a:pt x="37549" y="250469"/>
                  <a:pt x="35054" y="250469"/>
                </a:cubicBezTo>
                <a:lnTo>
                  <a:pt x="26501" y="250469"/>
                </a:lnTo>
                <a:cubicBezTo>
                  <a:pt x="24007" y="250469"/>
                  <a:pt x="22225" y="248687"/>
                  <a:pt x="22225" y="246192"/>
                </a:cubicBezTo>
                <a:lnTo>
                  <a:pt x="22225" y="237639"/>
                </a:lnTo>
                <a:cubicBezTo>
                  <a:pt x="22225" y="235144"/>
                  <a:pt x="24007" y="233362"/>
                  <a:pt x="26501" y="233362"/>
                </a:cubicBezTo>
                <a:close/>
                <a:moveTo>
                  <a:pt x="26797" y="190500"/>
                </a:moveTo>
                <a:cubicBezTo>
                  <a:pt x="29464" y="190500"/>
                  <a:pt x="31369" y="192276"/>
                  <a:pt x="31369" y="194761"/>
                </a:cubicBezTo>
                <a:lnTo>
                  <a:pt x="31369" y="212516"/>
                </a:lnTo>
                <a:cubicBezTo>
                  <a:pt x="31369" y="215002"/>
                  <a:pt x="29464" y="217132"/>
                  <a:pt x="26797" y="217132"/>
                </a:cubicBezTo>
                <a:cubicBezTo>
                  <a:pt x="24130" y="217132"/>
                  <a:pt x="22225" y="215002"/>
                  <a:pt x="22225" y="212516"/>
                </a:cubicBezTo>
                <a:lnTo>
                  <a:pt x="22225" y="194761"/>
                </a:lnTo>
                <a:cubicBezTo>
                  <a:pt x="22225" y="192276"/>
                  <a:pt x="24130" y="190500"/>
                  <a:pt x="26797" y="190500"/>
                </a:cubicBezTo>
                <a:close/>
                <a:moveTo>
                  <a:pt x="223837" y="172221"/>
                </a:moveTo>
                <a:cubicBezTo>
                  <a:pt x="218086" y="172221"/>
                  <a:pt x="213414" y="176938"/>
                  <a:pt x="213414" y="182381"/>
                </a:cubicBezTo>
                <a:cubicBezTo>
                  <a:pt x="213414" y="187824"/>
                  <a:pt x="218086" y="192541"/>
                  <a:pt x="223837" y="192541"/>
                </a:cubicBezTo>
                <a:cubicBezTo>
                  <a:pt x="229229" y="192541"/>
                  <a:pt x="233901" y="187824"/>
                  <a:pt x="233901" y="182381"/>
                </a:cubicBezTo>
                <a:cubicBezTo>
                  <a:pt x="233901" y="176938"/>
                  <a:pt x="229229" y="172221"/>
                  <a:pt x="223837" y="172221"/>
                </a:cubicBezTo>
                <a:close/>
                <a:moveTo>
                  <a:pt x="223837" y="163512"/>
                </a:moveTo>
                <a:cubicBezTo>
                  <a:pt x="233901" y="163512"/>
                  <a:pt x="242528" y="171858"/>
                  <a:pt x="242528" y="182381"/>
                </a:cubicBezTo>
                <a:cubicBezTo>
                  <a:pt x="242528" y="192904"/>
                  <a:pt x="233901" y="201249"/>
                  <a:pt x="223837" y="201249"/>
                </a:cubicBezTo>
                <a:cubicBezTo>
                  <a:pt x="213414" y="201249"/>
                  <a:pt x="204787" y="192904"/>
                  <a:pt x="204787" y="182381"/>
                </a:cubicBezTo>
                <a:cubicBezTo>
                  <a:pt x="204787" y="171858"/>
                  <a:pt x="213414" y="163512"/>
                  <a:pt x="223837" y="163512"/>
                </a:cubicBezTo>
                <a:close/>
                <a:moveTo>
                  <a:pt x="223490" y="152976"/>
                </a:moveTo>
                <a:cubicBezTo>
                  <a:pt x="206575" y="152976"/>
                  <a:pt x="193259" y="166294"/>
                  <a:pt x="193259" y="183212"/>
                </a:cubicBezTo>
                <a:cubicBezTo>
                  <a:pt x="193259" y="199769"/>
                  <a:pt x="206575" y="213447"/>
                  <a:pt x="223490" y="213447"/>
                </a:cubicBezTo>
                <a:lnTo>
                  <a:pt x="276393" y="213447"/>
                </a:lnTo>
                <a:lnTo>
                  <a:pt x="276393" y="152976"/>
                </a:lnTo>
                <a:lnTo>
                  <a:pt x="223490" y="152976"/>
                </a:lnTo>
                <a:close/>
                <a:moveTo>
                  <a:pt x="26797" y="147637"/>
                </a:moveTo>
                <a:cubicBezTo>
                  <a:pt x="29464" y="147637"/>
                  <a:pt x="31369" y="149436"/>
                  <a:pt x="31369" y="151595"/>
                </a:cubicBezTo>
                <a:lnTo>
                  <a:pt x="31369" y="170307"/>
                </a:lnTo>
                <a:cubicBezTo>
                  <a:pt x="31369" y="172466"/>
                  <a:pt x="29464" y="174265"/>
                  <a:pt x="26797" y="174265"/>
                </a:cubicBezTo>
                <a:cubicBezTo>
                  <a:pt x="24130" y="174265"/>
                  <a:pt x="22225" y="172466"/>
                  <a:pt x="22225" y="170307"/>
                </a:cubicBezTo>
                <a:lnTo>
                  <a:pt x="22225" y="151595"/>
                </a:lnTo>
                <a:cubicBezTo>
                  <a:pt x="22225" y="149436"/>
                  <a:pt x="24130" y="147637"/>
                  <a:pt x="26797" y="147637"/>
                </a:cubicBezTo>
                <a:close/>
                <a:moveTo>
                  <a:pt x="237639" y="114300"/>
                </a:moveTo>
                <a:lnTo>
                  <a:pt x="246192" y="114300"/>
                </a:lnTo>
                <a:cubicBezTo>
                  <a:pt x="248331" y="114300"/>
                  <a:pt x="250469" y="116082"/>
                  <a:pt x="250469" y="118577"/>
                </a:cubicBezTo>
                <a:lnTo>
                  <a:pt x="250469" y="127129"/>
                </a:lnTo>
                <a:cubicBezTo>
                  <a:pt x="250469" y="129268"/>
                  <a:pt x="248331" y="131406"/>
                  <a:pt x="246192" y="131406"/>
                </a:cubicBezTo>
                <a:cubicBezTo>
                  <a:pt x="243697" y="131406"/>
                  <a:pt x="241916" y="129268"/>
                  <a:pt x="241916" y="127129"/>
                </a:cubicBezTo>
                <a:lnTo>
                  <a:pt x="241916" y="122853"/>
                </a:lnTo>
                <a:lnTo>
                  <a:pt x="237639" y="122853"/>
                </a:lnTo>
                <a:cubicBezTo>
                  <a:pt x="235144" y="122853"/>
                  <a:pt x="233362" y="120715"/>
                  <a:pt x="233362" y="118577"/>
                </a:cubicBezTo>
                <a:cubicBezTo>
                  <a:pt x="233362" y="116082"/>
                  <a:pt x="235144" y="114300"/>
                  <a:pt x="237639" y="114300"/>
                </a:cubicBezTo>
                <a:close/>
                <a:moveTo>
                  <a:pt x="193118" y="114300"/>
                </a:moveTo>
                <a:lnTo>
                  <a:pt x="211694" y="114300"/>
                </a:lnTo>
                <a:cubicBezTo>
                  <a:pt x="213797" y="114300"/>
                  <a:pt x="215550" y="116205"/>
                  <a:pt x="215550" y="118872"/>
                </a:cubicBezTo>
                <a:cubicBezTo>
                  <a:pt x="215550" y="121158"/>
                  <a:pt x="213797" y="123444"/>
                  <a:pt x="211694" y="123444"/>
                </a:cubicBezTo>
                <a:lnTo>
                  <a:pt x="193118" y="123444"/>
                </a:lnTo>
                <a:cubicBezTo>
                  <a:pt x="190665" y="123444"/>
                  <a:pt x="188912" y="121158"/>
                  <a:pt x="188912" y="118872"/>
                </a:cubicBezTo>
                <a:cubicBezTo>
                  <a:pt x="188912" y="116205"/>
                  <a:pt x="190665" y="114300"/>
                  <a:pt x="193118" y="114300"/>
                </a:cubicBezTo>
                <a:close/>
                <a:moveTo>
                  <a:pt x="148858" y="114300"/>
                </a:moveTo>
                <a:lnTo>
                  <a:pt x="168274" y="114300"/>
                </a:lnTo>
                <a:cubicBezTo>
                  <a:pt x="170472" y="114300"/>
                  <a:pt x="172670" y="116205"/>
                  <a:pt x="172670" y="118872"/>
                </a:cubicBezTo>
                <a:cubicBezTo>
                  <a:pt x="172670" y="121158"/>
                  <a:pt x="170472" y="123444"/>
                  <a:pt x="168274" y="123444"/>
                </a:cubicBezTo>
                <a:lnTo>
                  <a:pt x="148858" y="123444"/>
                </a:lnTo>
                <a:cubicBezTo>
                  <a:pt x="146660" y="123444"/>
                  <a:pt x="144462" y="121158"/>
                  <a:pt x="144462" y="118872"/>
                </a:cubicBezTo>
                <a:cubicBezTo>
                  <a:pt x="144462" y="116205"/>
                  <a:pt x="146660" y="114300"/>
                  <a:pt x="148858" y="114300"/>
                </a:cubicBezTo>
                <a:close/>
                <a:moveTo>
                  <a:pt x="104714" y="114300"/>
                </a:moveTo>
                <a:lnTo>
                  <a:pt x="123523" y="114300"/>
                </a:lnTo>
                <a:cubicBezTo>
                  <a:pt x="126055" y="114300"/>
                  <a:pt x="128225" y="116205"/>
                  <a:pt x="128225" y="118872"/>
                </a:cubicBezTo>
                <a:cubicBezTo>
                  <a:pt x="128225" y="121158"/>
                  <a:pt x="126055" y="123444"/>
                  <a:pt x="123523" y="123444"/>
                </a:cubicBezTo>
                <a:lnTo>
                  <a:pt x="104714" y="123444"/>
                </a:lnTo>
                <a:cubicBezTo>
                  <a:pt x="102182" y="123444"/>
                  <a:pt x="100012" y="121158"/>
                  <a:pt x="100012" y="118872"/>
                </a:cubicBezTo>
                <a:cubicBezTo>
                  <a:pt x="100012" y="116205"/>
                  <a:pt x="102182" y="114300"/>
                  <a:pt x="104714" y="114300"/>
                </a:cubicBezTo>
                <a:close/>
                <a:moveTo>
                  <a:pt x="61546" y="114300"/>
                </a:moveTo>
                <a:lnTo>
                  <a:pt x="80596" y="114300"/>
                </a:lnTo>
                <a:cubicBezTo>
                  <a:pt x="83160" y="114300"/>
                  <a:pt x="85358" y="116205"/>
                  <a:pt x="85358" y="118872"/>
                </a:cubicBezTo>
                <a:cubicBezTo>
                  <a:pt x="85358" y="121158"/>
                  <a:pt x="83160" y="123444"/>
                  <a:pt x="80596" y="123444"/>
                </a:cubicBezTo>
                <a:lnTo>
                  <a:pt x="61546" y="123444"/>
                </a:lnTo>
                <a:cubicBezTo>
                  <a:pt x="58981" y="123444"/>
                  <a:pt x="57150" y="121158"/>
                  <a:pt x="57150" y="118872"/>
                </a:cubicBezTo>
                <a:cubicBezTo>
                  <a:pt x="57150" y="116205"/>
                  <a:pt x="58981" y="114300"/>
                  <a:pt x="61546" y="114300"/>
                </a:cubicBezTo>
                <a:close/>
                <a:moveTo>
                  <a:pt x="26501" y="114300"/>
                </a:moveTo>
                <a:lnTo>
                  <a:pt x="35054" y="114300"/>
                </a:lnTo>
                <a:cubicBezTo>
                  <a:pt x="37549" y="114300"/>
                  <a:pt x="39330" y="116082"/>
                  <a:pt x="39330" y="118577"/>
                </a:cubicBezTo>
                <a:cubicBezTo>
                  <a:pt x="39330" y="120715"/>
                  <a:pt x="37549" y="122853"/>
                  <a:pt x="35054" y="122853"/>
                </a:cubicBezTo>
                <a:lnTo>
                  <a:pt x="30778" y="122853"/>
                </a:lnTo>
                <a:lnTo>
                  <a:pt x="30778" y="127129"/>
                </a:lnTo>
                <a:cubicBezTo>
                  <a:pt x="30778" y="129268"/>
                  <a:pt x="28996" y="131406"/>
                  <a:pt x="26501" y="131406"/>
                </a:cubicBezTo>
                <a:cubicBezTo>
                  <a:pt x="24007" y="131406"/>
                  <a:pt x="22225" y="129268"/>
                  <a:pt x="22225" y="127129"/>
                </a:cubicBezTo>
                <a:lnTo>
                  <a:pt x="22225" y="118577"/>
                </a:lnTo>
                <a:cubicBezTo>
                  <a:pt x="22225" y="116082"/>
                  <a:pt x="24007" y="114300"/>
                  <a:pt x="26501" y="114300"/>
                </a:cubicBezTo>
                <a:close/>
                <a:moveTo>
                  <a:pt x="15835" y="100784"/>
                </a:moveTo>
                <a:cubicBezTo>
                  <a:pt x="11876" y="100784"/>
                  <a:pt x="8637" y="104384"/>
                  <a:pt x="8637" y="107983"/>
                </a:cubicBezTo>
                <a:lnTo>
                  <a:pt x="8637" y="258080"/>
                </a:lnTo>
                <a:cubicBezTo>
                  <a:pt x="8637" y="262399"/>
                  <a:pt x="11876" y="265279"/>
                  <a:pt x="15835" y="265279"/>
                </a:cubicBezTo>
                <a:lnTo>
                  <a:pt x="258039" y="265279"/>
                </a:lnTo>
                <a:cubicBezTo>
                  <a:pt x="261638" y="265279"/>
                  <a:pt x="265237" y="262399"/>
                  <a:pt x="265237" y="258080"/>
                </a:cubicBezTo>
                <a:lnTo>
                  <a:pt x="265237" y="222085"/>
                </a:lnTo>
                <a:lnTo>
                  <a:pt x="223490" y="222085"/>
                </a:lnTo>
                <a:cubicBezTo>
                  <a:pt x="201897" y="222085"/>
                  <a:pt x="184622" y="204808"/>
                  <a:pt x="184622" y="183212"/>
                </a:cubicBezTo>
                <a:cubicBezTo>
                  <a:pt x="184622" y="161975"/>
                  <a:pt x="201897" y="144338"/>
                  <a:pt x="223490" y="144338"/>
                </a:cubicBezTo>
                <a:lnTo>
                  <a:pt x="265237" y="144338"/>
                </a:lnTo>
                <a:lnTo>
                  <a:pt x="265237" y="107983"/>
                </a:lnTo>
                <a:cubicBezTo>
                  <a:pt x="265237" y="104384"/>
                  <a:pt x="261638" y="100784"/>
                  <a:pt x="258039" y="100784"/>
                </a:cubicBezTo>
                <a:lnTo>
                  <a:pt x="15835" y="100784"/>
                </a:lnTo>
                <a:close/>
                <a:moveTo>
                  <a:pt x="88532" y="80988"/>
                </a:moveTo>
                <a:lnTo>
                  <a:pt x="41027" y="92146"/>
                </a:lnTo>
                <a:lnTo>
                  <a:pt x="88532" y="92146"/>
                </a:lnTo>
                <a:lnTo>
                  <a:pt x="88532" y="80988"/>
                </a:lnTo>
                <a:close/>
                <a:moveTo>
                  <a:pt x="188341" y="73025"/>
                </a:moveTo>
                <a:cubicBezTo>
                  <a:pt x="191008" y="73025"/>
                  <a:pt x="193294" y="74930"/>
                  <a:pt x="193294" y="77216"/>
                </a:cubicBezTo>
                <a:cubicBezTo>
                  <a:pt x="193294" y="79883"/>
                  <a:pt x="191008" y="82169"/>
                  <a:pt x="188341" y="82169"/>
                </a:cubicBezTo>
                <a:cubicBezTo>
                  <a:pt x="186055" y="82169"/>
                  <a:pt x="184150" y="79883"/>
                  <a:pt x="184150" y="77216"/>
                </a:cubicBezTo>
                <a:cubicBezTo>
                  <a:pt x="184150" y="74930"/>
                  <a:pt x="186055" y="73025"/>
                  <a:pt x="188341" y="73025"/>
                </a:cubicBezTo>
                <a:close/>
                <a:moveTo>
                  <a:pt x="188341" y="52387"/>
                </a:moveTo>
                <a:cubicBezTo>
                  <a:pt x="191008" y="52387"/>
                  <a:pt x="193294" y="54585"/>
                  <a:pt x="193294" y="57150"/>
                </a:cubicBezTo>
                <a:cubicBezTo>
                  <a:pt x="193294" y="59348"/>
                  <a:pt x="191008" y="61546"/>
                  <a:pt x="188341" y="61546"/>
                </a:cubicBezTo>
                <a:cubicBezTo>
                  <a:pt x="186055" y="61546"/>
                  <a:pt x="184150" y="59348"/>
                  <a:pt x="184150" y="57150"/>
                </a:cubicBezTo>
                <a:cubicBezTo>
                  <a:pt x="184150" y="54585"/>
                  <a:pt x="186055" y="52387"/>
                  <a:pt x="188341" y="52387"/>
                </a:cubicBezTo>
                <a:close/>
                <a:moveTo>
                  <a:pt x="233207" y="46433"/>
                </a:moveTo>
                <a:lnTo>
                  <a:pt x="223850" y="48593"/>
                </a:lnTo>
                <a:lnTo>
                  <a:pt x="223850" y="92146"/>
                </a:lnTo>
                <a:lnTo>
                  <a:pt x="242204" y="92146"/>
                </a:lnTo>
                <a:lnTo>
                  <a:pt x="242204" y="53632"/>
                </a:lnTo>
                <a:cubicBezTo>
                  <a:pt x="242204" y="51472"/>
                  <a:pt x="241124" y="49313"/>
                  <a:pt x="239325" y="47873"/>
                </a:cubicBezTo>
                <a:cubicBezTo>
                  <a:pt x="237525" y="46433"/>
                  <a:pt x="235366" y="46073"/>
                  <a:pt x="233207" y="46433"/>
                </a:cubicBezTo>
                <a:close/>
                <a:moveTo>
                  <a:pt x="185293" y="35101"/>
                </a:moveTo>
                <a:cubicBezTo>
                  <a:pt x="186817" y="33337"/>
                  <a:pt x="189865" y="33337"/>
                  <a:pt x="191770" y="35101"/>
                </a:cubicBezTo>
                <a:cubicBezTo>
                  <a:pt x="192532" y="35807"/>
                  <a:pt x="193294" y="36865"/>
                  <a:pt x="193294" y="37923"/>
                </a:cubicBezTo>
                <a:cubicBezTo>
                  <a:pt x="193294" y="39334"/>
                  <a:pt x="192532" y="40393"/>
                  <a:pt x="191770" y="41098"/>
                </a:cubicBezTo>
                <a:cubicBezTo>
                  <a:pt x="191008" y="41804"/>
                  <a:pt x="189865" y="42509"/>
                  <a:pt x="188341" y="42509"/>
                </a:cubicBezTo>
                <a:cubicBezTo>
                  <a:pt x="187198" y="42509"/>
                  <a:pt x="186055" y="41804"/>
                  <a:pt x="185293" y="41098"/>
                </a:cubicBezTo>
                <a:cubicBezTo>
                  <a:pt x="184531" y="40393"/>
                  <a:pt x="184150" y="39334"/>
                  <a:pt x="184150" y="37923"/>
                </a:cubicBezTo>
                <a:cubicBezTo>
                  <a:pt x="184150" y="36865"/>
                  <a:pt x="184531" y="35807"/>
                  <a:pt x="185293" y="35101"/>
                </a:cubicBezTo>
                <a:close/>
                <a:moveTo>
                  <a:pt x="163388" y="8638"/>
                </a:moveTo>
                <a:lnTo>
                  <a:pt x="163388" y="92146"/>
                </a:lnTo>
                <a:lnTo>
                  <a:pt x="215212" y="92146"/>
                </a:lnTo>
                <a:lnTo>
                  <a:pt x="215212" y="15837"/>
                </a:lnTo>
                <a:cubicBezTo>
                  <a:pt x="215212" y="11878"/>
                  <a:pt x="212333" y="8638"/>
                  <a:pt x="208015" y="8638"/>
                </a:cubicBezTo>
                <a:lnTo>
                  <a:pt x="163388" y="8638"/>
                </a:lnTo>
                <a:close/>
                <a:moveTo>
                  <a:pt x="134597" y="8638"/>
                </a:moveTo>
                <a:lnTo>
                  <a:pt x="134597" y="92146"/>
                </a:lnTo>
                <a:lnTo>
                  <a:pt x="154751" y="92146"/>
                </a:lnTo>
                <a:lnTo>
                  <a:pt x="154751" y="8638"/>
                </a:lnTo>
                <a:lnTo>
                  <a:pt x="134597" y="8638"/>
                </a:lnTo>
                <a:close/>
                <a:moveTo>
                  <a:pt x="104367" y="8638"/>
                </a:moveTo>
                <a:cubicBezTo>
                  <a:pt x="100408" y="8638"/>
                  <a:pt x="97169" y="11878"/>
                  <a:pt x="97169" y="15837"/>
                </a:cubicBezTo>
                <a:lnTo>
                  <a:pt x="97169" y="92146"/>
                </a:lnTo>
                <a:lnTo>
                  <a:pt x="125960" y="92146"/>
                </a:lnTo>
                <a:lnTo>
                  <a:pt x="125960" y="8638"/>
                </a:lnTo>
                <a:lnTo>
                  <a:pt x="104367" y="8638"/>
                </a:lnTo>
                <a:close/>
                <a:moveTo>
                  <a:pt x="104367" y="0"/>
                </a:moveTo>
                <a:lnTo>
                  <a:pt x="208015" y="0"/>
                </a:lnTo>
                <a:cubicBezTo>
                  <a:pt x="216652" y="0"/>
                  <a:pt x="223850" y="7199"/>
                  <a:pt x="223850" y="15837"/>
                </a:cubicBezTo>
                <a:lnTo>
                  <a:pt x="223850" y="39954"/>
                </a:lnTo>
                <a:lnTo>
                  <a:pt x="231047" y="38154"/>
                </a:lnTo>
                <a:cubicBezTo>
                  <a:pt x="236086" y="37074"/>
                  <a:pt x="240764" y="38154"/>
                  <a:pt x="244723" y="41034"/>
                </a:cubicBezTo>
                <a:cubicBezTo>
                  <a:pt x="248682" y="44273"/>
                  <a:pt x="250841" y="48593"/>
                  <a:pt x="250841" y="53632"/>
                </a:cubicBezTo>
                <a:lnTo>
                  <a:pt x="250841" y="92146"/>
                </a:lnTo>
                <a:lnTo>
                  <a:pt x="258039" y="92146"/>
                </a:lnTo>
                <a:cubicBezTo>
                  <a:pt x="266676" y="92146"/>
                  <a:pt x="273874" y="99345"/>
                  <a:pt x="273874" y="107983"/>
                </a:cubicBezTo>
                <a:lnTo>
                  <a:pt x="273874" y="144338"/>
                </a:lnTo>
                <a:lnTo>
                  <a:pt x="281072" y="144338"/>
                </a:lnTo>
                <a:cubicBezTo>
                  <a:pt x="283231" y="144338"/>
                  <a:pt x="285390" y="146137"/>
                  <a:pt x="285390" y="148657"/>
                </a:cubicBezTo>
                <a:lnTo>
                  <a:pt x="285390" y="217766"/>
                </a:lnTo>
                <a:cubicBezTo>
                  <a:pt x="285390" y="220286"/>
                  <a:pt x="283231" y="222085"/>
                  <a:pt x="281072" y="222085"/>
                </a:cubicBezTo>
                <a:lnTo>
                  <a:pt x="273874" y="222085"/>
                </a:lnTo>
                <a:lnTo>
                  <a:pt x="273874" y="258080"/>
                </a:lnTo>
                <a:cubicBezTo>
                  <a:pt x="273874" y="267078"/>
                  <a:pt x="266676" y="274277"/>
                  <a:pt x="258039" y="274277"/>
                </a:cubicBezTo>
                <a:lnTo>
                  <a:pt x="15835" y="274277"/>
                </a:lnTo>
                <a:cubicBezTo>
                  <a:pt x="6838" y="274277"/>
                  <a:pt x="0" y="267078"/>
                  <a:pt x="0" y="258080"/>
                </a:cubicBezTo>
                <a:lnTo>
                  <a:pt x="0" y="125981"/>
                </a:lnTo>
                <a:lnTo>
                  <a:pt x="0" y="107263"/>
                </a:lnTo>
                <a:cubicBezTo>
                  <a:pt x="0" y="98985"/>
                  <a:pt x="6118" y="91786"/>
                  <a:pt x="14395" y="89626"/>
                </a:cubicBezTo>
                <a:lnTo>
                  <a:pt x="88532" y="72349"/>
                </a:lnTo>
                <a:lnTo>
                  <a:pt x="88532" y="15837"/>
                </a:lnTo>
                <a:cubicBezTo>
                  <a:pt x="88532" y="7199"/>
                  <a:pt x="95730" y="0"/>
                  <a:pt x="1043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Subtitle 2">
            <a:extLst>
              <a:ext uri="{FF2B5EF4-FFF2-40B4-BE49-F238E27FC236}">
                <a16:creationId xmlns:a16="http://schemas.microsoft.com/office/drawing/2014/main" id="{1ACBA0E5-5A4D-0F40-BA95-7593CB955DBE}"/>
              </a:ext>
            </a:extLst>
          </p:cNvPr>
          <p:cNvSpPr txBox="1">
            <a:spLocks/>
          </p:cNvSpPr>
          <p:nvPr/>
        </p:nvSpPr>
        <p:spPr>
          <a:xfrm>
            <a:off x="9224752" y="7984250"/>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29" name="Subtitle 2">
            <a:extLst>
              <a:ext uri="{FF2B5EF4-FFF2-40B4-BE49-F238E27FC236}">
                <a16:creationId xmlns:a16="http://schemas.microsoft.com/office/drawing/2014/main" id="{4C1BD9BF-EFBF-F94E-9CAB-D323FCA171F5}"/>
              </a:ext>
            </a:extLst>
          </p:cNvPr>
          <p:cNvSpPr txBox="1">
            <a:spLocks/>
          </p:cNvSpPr>
          <p:nvPr/>
        </p:nvSpPr>
        <p:spPr>
          <a:xfrm>
            <a:off x="12988069" y="6591151"/>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33" name="Subtitle 2">
            <a:extLst>
              <a:ext uri="{FF2B5EF4-FFF2-40B4-BE49-F238E27FC236}">
                <a16:creationId xmlns:a16="http://schemas.microsoft.com/office/drawing/2014/main" id="{63592AAD-734F-6346-ACAE-76C74E79AE0E}"/>
              </a:ext>
            </a:extLst>
          </p:cNvPr>
          <p:cNvSpPr txBox="1">
            <a:spLocks/>
          </p:cNvSpPr>
          <p:nvPr/>
        </p:nvSpPr>
        <p:spPr>
          <a:xfrm>
            <a:off x="16846659" y="5087725"/>
            <a:ext cx="4680487" cy="15955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4" name="Subtitle 2">
            <a:extLst>
              <a:ext uri="{FF2B5EF4-FFF2-40B4-BE49-F238E27FC236}">
                <a16:creationId xmlns:a16="http://schemas.microsoft.com/office/drawing/2014/main" id="{A7476911-2E40-464D-9B80-4D1AEA080DB3}"/>
              </a:ext>
            </a:extLst>
          </p:cNvPr>
          <p:cNvSpPr txBox="1">
            <a:spLocks/>
          </p:cNvSpPr>
          <p:nvPr/>
        </p:nvSpPr>
        <p:spPr>
          <a:xfrm>
            <a:off x="1520826" y="7615605"/>
            <a:ext cx="3346780" cy="1595503"/>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35" name="Subtitle 2">
            <a:extLst>
              <a:ext uri="{FF2B5EF4-FFF2-40B4-BE49-F238E27FC236}">
                <a16:creationId xmlns:a16="http://schemas.microsoft.com/office/drawing/2014/main" id="{0C7030B7-1673-984B-BAB1-8F87245A2C72}"/>
              </a:ext>
            </a:extLst>
          </p:cNvPr>
          <p:cNvSpPr txBox="1">
            <a:spLocks/>
          </p:cNvSpPr>
          <p:nvPr/>
        </p:nvSpPr>
        <p:spPr>
          <a:xfrm>
            <a:off x="5269912" y="6144131"/>
            <a:ext cx="3346780" cy="1595503"/>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36" name="Subtitle 2">
            <a:extLst>
              <a:ext uri="{FF2B5EF4-FFF2-40B4-BE49-F238E27FC236}">
                <a16:creationId xmlns:a16="http://schemas.microsoft.com/office/drawing/2014/main" id="{5904EA0C-ED73-ED4B-AA24-FBD794D82B95}"/>
              </a:ext>
            </a:extLst>
          </p:cNvPr>
          <p:cNvSpPr txBox="1">
            <a:spLocks/>
          </p:cNvSpPr>
          <p:nvPr/>
        </p:nvSpPr>
        <p:spPr>
          <a:xfrm>
            <a:off x="9046384" y="4746963"/>
            <a:ext cx="3346780" cy="1595503"/>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38" name="Subtitle 2">
            <a:extLst>
              <a:ext uri="{FF2B5EF4-FFF2-40B4-BE49-F238E27FC236}">
                <a16:creationId xmlns:a16="http://schemas.microsoft.com/office/drawing/2014/main" id="{18ABAFEE-E92E-3843-959F-9F7A9ADFEF66}"/>
              </a:ext>
            </a:extLst>
          </p:cNvPr>
          <p:cNvSpPr txBox="1">
            <a:spLocks/>
          </p:cNvSpPr>
          <p:nvPr/>
        </p:nvSpPr>
        <p:spPr>
          <a:xfrm>
            <a:off x="12799050" y="3353567"/>
            <a:ext cx="3346780" cy="1595503"/>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Tree>
    <p:extLst>
      <p:ext uri="{BB962C8B-B14F-4D97-AF65-F5344CB8AC3E}">
        <p14:creationId xmlns:p14="http://schemas.microsoft.com/office/powerpoint/2010/main" val="428991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3DFAD6BF-F25C-5845-8615-43BA5164CD8F}"/>
              </a:ext>
            </a:extLst>
          </p:cNvPr>
          <p:cNvSpPr>
            <a:spLocks noChangeArrowheads="1"/>
          </p:cNvSpPr>
          <p:nvPr/>
        </p:nvSpPr>
        <p:spPr bwMode="auto">
          <a:xfrm rot="10800000">
            <a:off x="0" y="9710581"/>
            <a:ext cx="5601221" cy="1654292"/>
          </a:xfrm>
          <a:prstGeom prst="rect">
            <a:avLst/>
          </a:prstGeom>
          <a:solidFill>
            <a:schemeClr val="accent4"/>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 name="Rectangle 9">
            <a:extLst>
              <a:ext uri="{FF2B5EF4-FFF2-40B4-BE49-F238E27FC236}">
                <a16:creationId xmlns:a16="http://schemas.microsoft.com/office/drawing/2014/main" id="{46D1F7F8-317A-974B-A950-91A8B494F54F}"/>
              </a:ext>
            </a:extLst>
          </p:cNvPr>
          <p:cNvSpPr>
            <a:spLocks noChangeArrowheads="1"/>
          </p:cNvSpPr>
          <p:nvPr/>
        </p:nvSpPr>
        <p:spPr bwMode="auto">
          <a:xfrm rot="10800000">
            <a:off x="7216593" y="8880758"/>
            <a:ext cx="2505313" cy="958312"/>
          </a:xfrm>
          <a:prstGeom prst="rect">
            <a:avLst/>
          </a:prstGeom>
          <a:solidFill>
            <a:schemeClr val="accent4"/>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5" name="Freeform 13">
            <a:extLst>
              <a:ext uri="{FF2B5EF4-FFF2-40B4-BE49-F238E27FC236}">
                <a16:creationId xmlns:a16="http://schemas.microsoft.com/office/drawing/2014/main" id="{2D4178BE-DD0A-1647-9449-03430F4FA1E1}"/>
              </a:ext>
            </a:extLst>
          </p:cNvPr>
          <p:cNvSpPr>
            <a:spLocks/>
          </p:cNvSpPr>
          <p:nvPr/>
        </p:nvSpPr>
        <p:spPr bwMode="auto">
          <a:xfrm rot="10800000">
            <a:off x="5601221" y="8880758"/>
            <a:ext cx="1615374" cy="2484115"/>
          </a:xfrm>
          <a:custGeom>
            <a:avLst/>
            <a:gdLst>
              <a:gd name="T0" fmla="*/ 0 w 599"/>
              <a:gd name="T1" fmla="*/ 570 h 928"/>
              <a:gd name="T2" fmla="*/ 599 w 599"/>
              <a:gd name="T3" fmla="*/ 0 h 928"/>
              <a:gd name="T4" fmla="*/ 599 w 599"/>
              <a:gd name="T5" fmla="*/ 618 h 928"/>
              <a:gd name="T6" fmla="*/ 0 w 599"/>
              <a:gd name="T7" fmla="*/ 928 h 928"/>
              <a:gd name="T8" fmla="*/ 0 w 599"/>
              <a:gd name="T9" fmla="*/ 570 h 928"/>
            </a:gdLst>
            <a:ahLst/>
            <a:cxnLst>
              <a:cxn ang="0">
                <a:pos x="T0" y="T1"/>
              </a:cxn>
              <a:cxn ang="0">
                <a:pos x="T2" y="T3"/>
              </a:cxn>
              <a:cxn ang="0">
                <a:pos x="T4" y="T5"/>
              </a:cxn>
              <a:cxn ang="0">
                <a:pos x="T6" y="T7"/>
              </a:cxn>
              <a:cxn ang="0">
                <a:pos x="T8" y="T9"/>
              </a:cxn>
            </a:cxnLst>
            <a:rect l="0" t="0" r="r" b="b"/>
            <a:pathLst>
              <a:path w="599" h="928">
                <a:moveTo>
                  <a:pt x="0" y="570"/>
                </a:moveTo>
                <a:lnTo>
                  <a:pt x="599" y="0"/>
                </a:lnTo>
                <a:lnTo>
                  <a:pt x="599" y="618"/>
                </a:lnTo>
                <a:lnTo>
                  <a:pt x="0" y="928"/>
                </a:lnTo>
                <a:lnTo>
                  <a:pt x="0" y="570"/>
                </a:lnTo>
                <a:close/>
              </a:path>
            </a:pathLst>
          </a:custGeom>
          <a:solidFill>
            <a:schemeClr val="accent4">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6" name="Freeform 17">
            <a:extLst>
              <a:ext uri="{FF2B5EF4-FFF2-40B4-BE49-F238E27FC236}">
                <a16:creationId xmlns:a16="http://schemas.microsoft.com/office/drawing/2014/main" id="{F8995C53-99AA-E84F-93B0-C897ECEB6725}"/>
              </a:ext>
            </a:extLst>
          </p:cNvPr>
          <p:cNvSpPr>
            <a:spLocks/>
          </p:cNvSpPr>
          <p:nvPr/>
        </p:nvSpPr>
        <p:spPr bwMode="auto">
          <a:xfrm rot="10800000">
            <a:off x="9721906" y="8880756"/>
            <a:ext cx="1461657" cy="1812227"/>
          </a:xfrm>
          <a:custGeom>
            <a:avLst/>
            <a:gdLst>
              <a:gd name="T0" fmla="*/ 542 w 542"/>
              <a:gd name="T1" fmla="*/ 0 h 677"/>
              <a:gd name="T2" fmla="*/ 0 w 542"/>
              <a:gd name="T3" fmla="*/ 677 h 677"/>
              <a:gd name="T4" fmla="*/ 542 w 542"/>
              <a:gd name="T5" fmla="*/ 677 h 677"/>
              <a:gd name="T6" fmla="*/ 542 w 542"/>
              <a:gd name="T7" fmla="*/ 0 h 677"/>
            </a:gdLst>
            <a:ahLst/>
            <a:cxnLst>
              <a:cxn ang="0">
                <a:pos x="T0" y="T1"/>
              </a:cxn>
              <a:cxn ang="0">
                <a:pos x="T2" y="T3"/>
              </a:cxn>
              <a:cxn ang="0">
                <a:pos x="T4" y="T5"/>
              </a:cxn>
              <a:cxn ang="0">
                <a:pos x="T6" y="T7"/>
              </a:cxn>
            </a:cxnLst>
            <a:rect l="0" t="0" r="r" b="b"/>
            <a:pathLst>
              <a:path w="542" h="677">
                <a:moveTo>
                  <a:pt x="542" y="0"/>
                </a:moveTo>
                <a:lnTo>
                  <a:pt x="0" y="677"/>
                </a:lnTo>
                <a:lnTo>
                  <a:pt x="542" y="677"/>
                </a:lnTo>
                <a:lnTo>
                  <a:pt x="542" y="0"/>
                </a:lnTo>
                <a:close/>
              </a:path>
            </a:pathLst>
          </a:custGeom>
          <a:solidFill>
            <a:schemeClr val="accent4"/>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8" name="Rectangle 8">
            <a:extLst>
              <a:ext uri="{FF2B5EF4-FFF2-40B4-BE49-F238E27FC236}">
                <a16:creationId xmlns:a16="http://schemas.microsoft.com/office/drawing/2014/main" id="{4C3F1671-11FC-E443-8E52-BC35B57C3163}"/>
              </a:ext>
            </a:extLst>
          </p:cNvPr>
          <p:cNvSpPr>
            <a:spLocks noChangeArrowheads="1"/>
          </p:cNvSpPr>
          <p:nvPr/>
        </p:nvSpPr>
        <p:spPr bwMode="auto">
          <a:xfrm rot="10800000">
            <a:off x="0" y="4242124"/>
            <a:ext cx="5601221" cy="1656969"/>
          </a:xfrm>
          <a:prstGeom prst="rect">
            <a:avLst/>
          </a:prstGeom>
          <a:solidFill>
            <a:schemeClr val="accent1"/>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9" name="Rectangle 12">
            <a:extLst>
              <a:ext uri="{FF2B5EF4-FFF2-40B4-BE49-F238E27FC236}">
                <a16:creationId xmlns:a16="http://schemas.microsoft.com/office/drawing/2014/main" id="{8298109D-60E2-734F-A156-D23412DEE5A7}"/>
              </a:ext>
            </a:extLst>
          </p:cNvPr>
          <p:cNvSpPr>
            <a:spLocks noChangeArrowheads="1"/>
          </p:cNvSpPr>
          <p:nvPr/>
        </p:nvSpPr>
        <p:spPr bwMode="auto">
          <a:xfrm rot="10800000">
            <a:off x="7216593" y="5770605"/>
            <a:ext cx="2505313" cy="958311"/>
          </a:xfrm>
          <a:prstGeom prst="rect">
            <a:avLst/>
          </a:prstGeom>
          <a:solidFill>
            <a:schemeClr val="accent1"/>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0" name="Freeform 14">
            <a:extLst>
              <a:ext uri="{FF2B5EF4-FFF2-40B4-BE49-F238E27FC236}">
                <a16:creationId xmlns:a16="http://schemas.microsoft.com/office/drawing/2014/main" id="{D5883020-FBC4-4246-B4F4-475B7667826B}"/>
              </a:ext>
            </a:extLst>
          </p:cNvPr>
          <p:cNvSpPr>
            <a:spLocks/>
          </p:cNvSpPr>
          <p:nvPr/>
        </p:nvSpPr>
        <p:spPr bwMode="auto">
          <a:xfrm rot="10800000">
            <a:off x="5601221" y="4242124"/>
            <a:ext cx="1615374" cy="2486792"/>
          </a:xfrm>
          <a:custGeom>
            <a:avLst/>
            <a:gdLst>
              <a:gd name="T0" fmla="*/ 0 w 599"/>
              <a:gd name="T1" fmla="*/ 358 h 929"/>
              <a:gd name="T2" fmla="*/ 599 w 599"/>
              <a:gd name="T3" fmla="*/ 929 h 929"/>
              <a:gd name="T4" fmla="*/ 599 w 599"/>
              <a:gd name="T5" fmla="*/ 310 h 929"/>
              <a:gd name="T6" fmla="*/ 0 w 599"/>
              <a:gd name="T7" fmla="*/ 0 h 929"/>
              <a:gd name="T8" fmla="*/ 0 w 599"/>
              <a:gd name="T9" fmla="*/ 358 h 929"/>
            </a:gdLst>
            <a:ahLst/>
            <a:cxnLst>
              <a:cxn ang="0">
                <a:pos x="T0" y="T1"/>
              </a:cxn>
              <a:cxn ang="0">
                <a:pos x="T2" y="T3"/>
              </a:cxn>
              <a:cxn ang="0">
                <a:pos x="T4" y="T5"/>
              </a:cxn>
              <a:cxn ang="0">
                <a:pos x="T6" y="T7"/>
              </a:cxn>
              <a:cxn ang="0">
                <a:pos x="T8" y="T9"/>
              </a:cxn>
            </a:cxnLst>
            <a:rect l="0" t="0" r="r" b="b"/>
            <a:pathLst>
              <a:path w="599" h="929">
                <a:moveTo>
                  <a:pt x="0" y="358"/>
                </a:moveTo>
                <a:lnTo>
                  <a:pt x="599" y="929"/>
                </a:lnTo>
                <a:lnTo>
                  <a:pt x="599" y="310"/>
                </a:lnTo>
                <a:lnTo>
                  <a:pt x="0" y="0"/>
                </a:lnTo>
                <a:lnTo>
                  <a:pt x="0" y="358"/>
                </a:lnTo>
                <a:close/>
              </a:path>
            </a:pathLst>
          </a:custGeom>
          <a:solidFill>
            <a:schemeClr val="accent1">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1" name="Freeform 18">
            <a:extLst>
              <a:ext uri="{FF2B5EF4-FFF2-40B4-BE49-F238E27FC236}">
                <a16:creationId xmlns:a16="http://schemas.microsoft.com/office/drawing/2014/main" id="{EBE9EE92-7002-7649-8335-6648E060262A}"/>
              </a:ext>
            </a:extLst>
          </p:cNvPr>
          <p:cNvSpPr>
            <a:spLocks/>
          </p:cNvSpPr>
          <p:nvPr/>
        </p:nvSpPr>
        <p:spPr bwMode="auto">
          <a:xfrm rot="10800000">
            <a:off x="9721906" y="4914014"/>
            <a:ext cx="1461657" cy="1814902"/>
          </a:xfrm>
          <a:custGeom>
            <a:avLst/>
            <a:gdLst>
              <a:gd name="T0" fmla="*/ 542 w 542"/>
              <a:gd name="T1" fmla="*/ 678 h 678"/>
              <a:gd name="T2" fmla="*/ 0 w 542"/>
              <a:gd name="T3" fmla="*/ 0 h 678"/>
              <a:gd name="T4" fmla="*/ 542 w 542"/>
              <a:gd name="T5" fmla="*/ 0 h 678"/>
              <a:gd name="T6" fmla="*/ 542 w 542"/>
              <a:gd name="T7" fmla="*/ 678 h 678"/>
            </a:gdLst>
            <a:ahLst/>
            <a:cxnLst>
              <a:cxn ang="0">
                <a:pos x="T0" y="T1"/>
              </a:cxn>
              <a:cxn ang="0">
                <a:pos x="T2" y="T3"/>
              </a:cxn>
              <a:cxn ang="0">
                <a:pos x="T4" y="T5"/>
              </a:cxn>
              <a:cxn ang="0">
                <a:pos x="T6" y="T7"/>
              </a:cxn>
            </a:cxnLst>
            <a:rect l="0" t="0" r="r" b="b"/>
            <a:pathLst>
              <a:path w="542" h="678">
                <a:moveTo>
                  <a:pt x="542" y="678"/>
                </a:moveTo>
                <a:lnTo>
                  <a:pt x="0" y="0"/>
                </a:lnTo>
                <a:lnTo>
                  <a:pt x="542" y="0"/>
                </a:lnTo>
                <a:lnTo>
                  <a:pt x="542" y="678"/>
                </a:lnTo>
                <a:close/>
              </a:path>
            </a:pathLst>
          </a:custGeom>
          <a:solidFill>
            <a:schemeClr val="accent1"/>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3" name="Freeform 7">
            <a:extLst>
              <a:ext uri="{FF2B5EF4-FFF2-40B4-BE49-F238E27FC236}">
                <a16:creationId xmlns:a16="http://schemas.microsoft.com/office/drawing/2014/main" id="{5FFD7074-706A-2B4F-B809-C2A2C5D71D76}"/>
              </a:ext>
            </a:extLst>
          </p:cNvPr>
          <p:cNvSpPr>
            <a:spLocks/>
          </p:cNvSpPr>
          <p:nvPr/>
        </p:nvSpPr>
        <p:spPr bwMode="auto">
          <a:xfrm rot="10800000">
            <a:off x="1" y="6066145"/>
            <a:ext cx="5601220" cy="1654292"/>
          </a:xfrm>
          <a:custGeom>
            <a:avLst/>
            <a:gdLst>
              <a:gd name="T0" fmla="*/ 0 w 878"/>
              <a:gd name="T1" fmla="*/ 0 h 261"/>
              <a:gd name="T2" fmla="*/ 878 w 878"/>
              <a:gd name="T3" fmla="*/ 0 h 261"/>
              <a:gd name="T4" fmla="*/ 878 w 878"/>
              <a:gd name="T5" fmla="*/ 261 h 261"/>
              <a:gd name="T6" fmla="*/ 0 w 878"/>
              <a:gd name="T7" fmla="*/ 261 h 261"/>
              <a:gd name="T8" fmla="*/ 0 w 878"/>
              <a:gd name="T9" fmla="*/ 0 h 261"/>
            </a:gdLst>
            <a:ahLst/>
            <a:cxnLst>
              <a:cxn ang="0">
                <a:pos x="T0" y="T1"/>
              </a:cxn>
              <a:cxn ang="0">
                <a:pos x="T2" y="T3"/>
              </a:cxn>
              <a:cxn ang="0">
                <a:pos x="T4" y="T5"/>
              </a:cxn>
              <a:cxn ang="0">
                <a:pos x="T6" y="T7"/>
              </a:cxn>
              <a:cxn ang="0">
                <a:pos x="T8" y="T9"/>
              </a:cxn>
            </a:cxnLst>
            <a:rect l="0" t="0" r="r" b="b"/>
            <a:pathLst>
              <a:path w="878" h="261">
                <a:moveTo>
                  <a:pt x="0" y="0"/>
                </a:moveTo>
                <a:cubicBezTo>
                  <a:pt x="275" y="0"/>
                  <a:pt x="604" y="0"/>
                  <a:pt x="878" y="0"/>
                </a:cubicBezTo>
                <a:cubicBezTo>
                  <a:pt x="878" y="87"/>
                  <a:pt x="878" y="174"/>
                  <a:pt x="878" y="261"/>
                </a:cubicBezTo>
                <a:cubicBezTo>
                  <a:pt x="604" y="261"/>
                  <a:pt x="275" y="261"/>
                  <a:pt x="0" y="261"/>
                </a:cubicBezTo>
                <a:cubicBezTo>
                  <a:pt x="0" y="174"/>
                  <a:pt x="0" y="87"/>
                  <a:pt x="0" y="0"/>
                </a:cubicBezTo>
                <a:close/>
              </a:path>
            </a:pathLst>
          </a:custGeom>
          <a:solidFill>
            <a:schemeClr val="accent2"/>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4" name="Freeform 11">
            <a:extLst>
              <a:ext uri="{FF2B5EF4-FFF2-40B4-BE49-F238E27FC236}">
                <a16:creationId xmlns:a16="http://schemas.microsoft.com/office/drawing/2014/main" id="{8F9A620B-A955-EB4C-BBDC-F3803B9C9E4F}"/>
              </a:ext>
            </a:extLst>
          </p:cNvPr>
          <p:cNvSpPr>
            <a:spLocks/>
          </p:cNvSpPr>
          <p:nvPr/>
        </p:nvSpPr>
        <p:spPr bwMode="auto">
          <a:xfrm rot="10800000">
            <a:off x="7216594" y="6807631"/>
            <a:ext cx="2505313" cy="955636"/>
          </a:xfrm>
          <a:custGeom>
            <a:avLst/>
            <a:gdLst>
              <a:gd name="T0" fmla="*/ 0 w 393"/>
              <a:gd name="T1" fmla="*/ 0 h 151"/>
              <a:gd name="T2" fmla="*/ 393 w 393"/>
              <a:gd name="T3" fmla="*/ 0 h 151"/>
              <a:gd name="T4" fmla="*/ 393 w 393"/>
              <a:gd name="T5" fmla="*/ 151 h 151"/>
              <a:gd name="T6" fmla="*/ 0 w 393"/>
              <a:gd name="T7" fmla="*/ 151 h 151"/>
              <a:gd name="T8" fmla="*/ 0 w 393"/>
              <a:gd name="T9" fmla="*/ 0 h 151"/>
            </a:gdLst>
            <a:ahLst/>
            <a:cxnLst>
              <a:cxn ang="0">
                <a:pos x="T0" y="T1"/>
              </a:cxn>
              <a:cxn ang="0">
                <a:pos x="T2" y="T3"/>
              </a:cxn>
              <a:cxn ang="0">
                <a:pos x="T4" y="T5"/>
              </a:cxn>
              <a:cxn ang="0">
                <a:pos x="T6" y="T7"/>
              </a:cxn>
              <a:cxn ang="0">
                <a:pos x="T8" y="T9"/>
              </a:cxn>
            </a:cxnLst>
            <a:rect l="0" t="0" r="r" b="b"/>
            <a:pathLst>
              <a:path w="393" h="151">
                <a:moveTo>
                  <a:pt x="0" y="0"/>
                </a:moveTo>
                <a:cubicBezTo>
                  <a:pt x="131" y="0"/>
                  <a:pt x="262" y="0"/>
                  <a:pt x="393" y="0"/>
                </a:cubicBezTo>
                <a:cubicBezTo>
                  <a:pt x="393" y="50"/>
                  <a:pt x="393" y="101"/>
                  <a:pt x="393" y="151"/>
                </a:cubicBezTo>
                <a:cubicBezTo>
                  <a:pt x="262" y="151"/>
                  <a:pt x="131" y="151"/>
                  <a:pt x="0" y="151"/>
                </a:cubicBezTo>
                <a:cubicBezTo>
                  <a:pt x="0" y="101"/>
                  <a:pt x="0" y="50"/>
                  <a:pt x="0" y="0"/>
                </a:cubicBezTo>
                <a:close/>
              </a:path>
            </a:pathLst>
          </a:custGeom>
          <a:solidFill>
            <a:schemeClr val="accent2"/>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5" name="Freeform 15">
            <a:extLst>
              <a:ext uri="{FF2B5EF4-FFF2-40B4-BE49-F238E27FC236}">
                <a16:creationId xmlns:a16="http://schemas.microsoft.com/office/drawing/2014/main" id="{FE7A14F2-CCFB-4942-B28D-4691A15FDAED}"/>
              </a:ext>
            </a:extLst>
          </p:cNvPr>
          <p:cNvSpPr>
            <a:spLocks/>
          </p:cNvSpPr>
          <p:nvPr/>
        </p:nvSpPr>
        <p:spPr bwMode="auto">
          <a:xfrm rot="10800000">
            <a:off x="5601221" y="6066145"/>
            <a:ext cx="1615374" cy="1697122"/>
          </a:xfrm>
          <a:custGeom>
            <a:avLst/>
            <a:gdLst>
              <a:gd name="T0" fmla="*/ 599 w 599"/>
              <a:gd name="T1" fmla="*/ 16 h 634"/>
              <a:gd name="T2" fmla="*/ 599 w 599"/>
              <a:gd name="T3" fmla="*/ 634 h 634"/>
              <a:gd name="T4" fmla="*/ 0 w 599"/>
              <a:gd name="T5" fmla="*/ 357 h 634"/>
              <a:gd name="T6" fmla="*/ 0 w 599"/>
              <a:gd name="T7" fmla="*/ 0 h 634"/>
              <a:gd name="T8" fmla="*/ 599 w 599"/>
              <a:gd name="T9" fmla="*/ 16 h 634"/>
            </a:gdLst>
            <a:ahLst/>
            <a:cxnLst>
              <a:cxn ang="0">
                <a:pos x="T0" y="T1"/>
              </a:cxn>
              <a:cxn ang="0">
                <a:pos x="T2" y="T3"/>
              </a:cxn>
              <a:cxn ang="0">
                <a:pos x="T4" y="T5"/>
              </a:cxn>
              <a:cxn ang="0">
                <a:pos x="T6" y="T7"/>
              </a:cxn>
              <a:cxn ang="0">
                <a:pos x="T8" y="T9"/>
              </a:cxn>
            </a:cxnLst>
            <a:rect l="0" t="0" r="r" b="b"/>
            <a:pathLst>
              <a:path w="599" h="634">
                <a:moveTo>
                  <a:pt x="599" y="16"/>
                </a:moveTo>
                <a:lnTo>
                  <a:pt x="599" y="634"/>
                </a:lnTo>
                <a:lnTo>
                  <a:pt x="0" y="357"/>
                </a:lnTo>
                <a:lnTo>
                  <a:pt x="0" y="0"/>
                </a:lnTo>
                <a:lnTo>
                  <a:pt x="599" y="16"/>
                </a:lnTo>
                <a:close/>
              </a:path>
            </a:pathLst>
          </a:custGeom>
          <a:solidFill>
            <a:schemeClr val="accent2">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6" name="Freeform 20">
            <a:extLst>
              <a:ext uri="{FF2B5EF4-FFF2-40B4-BE49-F238E27FC236}">
                <a16:creationId xmlns:a16="http://schemas.microsoft.com/office/drawing/2014/main" id="{9788E8FC-6839-634D-A5D9-B4DA9B553DC3}"/>
              </a:ext>
            </a:extLst>
          </p:cNvPr>
          <p:cNvSpPr>
            <a:spLocks/>
          </p:cNvSpPr>
          <p:nvPr/>
        </p:nvSpPr>
        <p:spPr bwMode="auto">
          <a:xfrm rot="10800000">
            <a:off x="9721906" y="6807631"/>
            <a:ext cx="2343506" cy="955636"/>
          </a:xfrm>
          <a:custGeom>
            <a:avLst/>
            <a:gdLst>
              <a:gd name="T0" fmla="*/ 0 w 367"/>
              <a:gd name="T1" fmla="*/ 0 h 151"/>
              <a:gd name="T2" fmla="*/ 121 w 367"/>
              <a:gd name="T3" fmla="*/ 151 h 151"/>
              <a:gd name="T4" fmla="*/ 367 w 367"/>
              <a:gd name="T5" fmla="*/ 151 h 151"/>
              <a:gd name="T6" fmla="*/ 367 w 367"/>
              <a:gd name="T7" fmla="*/ 0 h 151"/>
              <a:gd name="T8" fmla="*/ 0 w 367"/>
              <a:gd name="T9" fmla="*/ 0 h 151"/>
            </a:gdLst>
            <a:ahLst/>
            <a:cxnLst>
              <a:cxn ang="0">
                <a:pos x="T0" y="T1"/>
              </a:cxn>
              <a:cxn ang="0">
                <a:pos x="T2" y="T3"/>
              </a:cxn>
              <a:cxn ang="0">
                <a:pos x="T4" y="T5"/>
              </a:cxn>
              <a:cxn ang="0">
                <a:pos x="T6" y="T7"/>
              </a:cxn>
              <a:cxn ang="0">
                <a:pos x="T8" y="T9"/>
              </a:cxn>
            </a:cxnLst>
            <a:rect l="0" t="0" r="r" b="b"/>
            <a:pathLst>
              <a:path w="367" h="151">
                <a:moveTo>
                  <a:pt x="0" y="0"/>
                </a:moveTo>
                <a:cubicBezTo>
                  <a:pt x="121" y="151"/>
                  <a:pt x="121" y="151"/>
                  <a:pt x="121" y="151"/>
                </a:cubicBezTo>
                <a:cubicBezTo>
                  <a:pt x="203" y="151"/>
                  <a:pt x="285" y="151"/>
                  <a:pt x="367" y="151"/>
                </a:cubicBezTo>
                <a:cubicBezTo>
                  <a:pt x="367" y="0"/>
                  <a:pt x="367" y="0"/>
                  <a:pt x="367" y="0"/>
                </a:cubicBezTo>
                <a:cubicBezTo>
                  <a:pt x="245" y="0"/>
                  <a:pt x="122" y="0"/>
                  <a:pt x="0" y="0"/>
                </a:cubicBezTo>
                <a:close/>
              </a:path>
            </a:pathLst>
          </a:custGeom>
          <a:solidFill>
            <a:schemeClr val="accent2"/>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8" name="Freeform 6">
            <a:extLst>
              <a:ext uri="{FF2B5EF4-FFF2-40B4-BE49-F238E27FC236}">
                <a16:creationId xmlns:a16="http://schemas.microsoft.com/office/drawing/2014/main" id="{233350F5-B410-6641-99B3-3B5DFB982FE4}"/>
              </a:ext>
            </a:extLst>
          </p:cNvPr>
          <p:cNvSpPr>
            <a:spLocks/>
          </p:cNvSpPr>
          <p:nvPr/>
        </p:nvSpPr>
        <p:spPr bwMode="auto">
          <a:xfrm rot="10800000">
            <a:off x="1" y="7893817"/>
            <a:ext cx="5601220" cy="1654292"/>
          </a:xfrm>
          <a:custGeom>
            <a:avLst/>
            <a:gdLst>
              <a:gd name="T0" fmla="*/ 0 w 878"/>
              <a:gd name="T1" fmla="*/ 0 h 261"/>
              <a:gd name="T2" fmla="*/ 878 w 878"/>
              <a:gd name="T3" fmla="*/ 0 h 261"/>
              <a:gd name="T4" fmla="*/ 878 w 878"/>
              <a:gd name="T5" fmla="*/ 261 h 261"/>
              <a:gd name="T6" fmla="*/ 0 w 878"/>
              <a:gd name="T7" fmla="*/ 261 h 261"/>
              <a:gd name="T8" fmla="*/ 0 w 878"/>
              <a:gd name="T9" fmla="*/ 0 h 261"/>
            </a:gdLst>
            <a:ahLst/>
            <a:cxnLst>
              <a:cxn ang="0">
                <a:pos x="T0" y="T1"/>
              </a:cxn>
              <a:cxn ang="0">
                <a:pos x="T2" y="T3"/>
              </a:cxn>
              <a:cxn ang="0">
                <a:pos x="T4" y="T5"/>
              </a:cxn>
              <a:cxn ang="0">
                <a:pos x="T6" y="T7"/>
              </a:cxn>
              <a:cxn ang="0">
                <a:pos x="T8" y="T9"/>
              </a:cxn>
            </a:cxnLst>
            <a:rect l="0" t="0" r="r" b="b"/>
            <a:pathLst>
              <a:path w="878" h="261">
                <a:moveTo>
                  <a:pt x="0" y="0"/>
                </a:moveTo>
                <a:cubicBezTo>
                  <a:pt x="275" y="0"/>
                  <a:pt x="604" y="0"/>
                  <a:pt x="878" y="0"/>
                </a:cubicBezTo>
                <a:cubicBezTo>
                  <a:pt x="878" y="87"/>
                  <a:pt x="878" y="174"/>
                  <a:pt x="878" y="261"/>
                </a:cubicBezTo>
                <a:cubicBezTo>
                  <a:pt x="604" y="261"/>
                  <a:pt x="275" y="261"/>
                  <a:pt x="0" y="261"/>
                </a:cubicBezTo>
                <a:cubicBezTo>
                  <a:pt x="0" y="174"/>
                  <a:pt x="0" y="87"/>
                  <a:pt x="0" y="0"/>
                </a:cubicBezTo>
                <a:close/>
              </a:path>
            </a:pathLst>
          </a:custGeom>
          <a:solidFill>
            <a:schemeClr val="accent3"/>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9" name="Freeform 10">
            <a:extLst>
              <a:ext uri="{FF2B5EF4-FFF2-40B4-BE49-F238E27FC236}">
                <a16:creationId xmlns:a16="http://schemas.microsoft.com/office/drawing/2014/main" id="{61BB75A1-5B09-DE4C-889C-4C7F39BD32BF}"/>
              </a:ext>
            </a:extLst>
          </p:cNvPr>
          <p:cNvSpPr>
            <a:spLocks/>
          </p:cNvSpPr>
          <p:nvPr/>
        </p:nvSpPr>
        <p:spPr bwMode="auto">
          <a:xfrm rot="10800000">
            <a:off x="7216594" y="7848312"/>
            <a:ext cx="2505313" cy="958311"/>
          </a:xfrm>
          <a:custGeom>
            <a:avLst/>
            <a:gdLst>
              <a:gd name="T0" fmla="*/ 0 w 393"/>
              <a:gd name="T1" fmla="*/ 0 h 151"/>
              <a:gd name="T2" fmla="*/ 393 w 393"/>
              <a:gd name="T3" fmla="*/ 0 h 151"/>
              <a:gd name="T4" fmla="*/ 393 w 393"/>
              <a:gd name="T5" fmla="*/ 151 h 151"/>
              <a:gd name="T6" fmla="*/ 0 w 393"/>
              <a:gd name="T7" fmla="*/ 151 h 151"/>
              <a:gd name="T8" fmla="*/ 0 w 393"/>
              <a:gd name="T9" fmla="*/ 0 h 151"/>
            </a:gdLst>
            <a:ahLst/>
            <a:cxnLst>
              <a:cxn ang="0">
                <a:pos x="T0" y="T1"/>
              </a:cxn>
              <a:cxn ang="0">
                <a:pos x="T2" y="T3"/>
              </a:cxn>
              <a:cxn ang="0">
                <a:pos x="T4" y="T5"/>
              </a:cxn>
              <a:cxn ang="0">
                <a:pos x="T6" y="T7"/>
              </a:cxn>
              <a:cxn ang="0">
                <a:pos x="T8" y="T9"/>
              </a:cxn>
            </a:cxnLst>
            <a:rect l="0" t="0" r="r" b="b"/>
            <a:pathLst>
              <a:path w="393" h="151">
                <a:moveTo>
                  <a:pt x="0" y="0"/>
                </a:moveTo>
                <a:cubicBezTo>
                  <a:pt x="131" y="0"/>
                  <a:pt x="262" y="0"/>
                  <a:pt x="393" y="0"/>
                </a:cubicBezTo>
                <a:cubicBezTo>
                  <a:pt x="393" y="50"/>
                  <a:pt x="393" y="101"/>
                  <a:pt x="393" y="151"/>
                </a:cubicBezTo>
                <a:cubicBezTo>
                  <a:pt x="262" y="151"/>
                  <a:pt x="131" y="151"/>
                  <a:pt x="0" y="151"/>
                </a:cubicBezTo>
                <a:cubicBezTo>
                  <a:pt x="0" y="101"/>
                  <a:pt x="0" y="50"/>
                  <a:pt x="0" y="0"/>
                </a:cubicBezTo>
                <a:close/>
              </a:path>
            </a:pathLst>
          </a:custGeom>
          <a:solidFill>
            <a:schemeClr val="accent3"/>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0" name="Freeform 16">
            <a:extLst>
              <a:ext uri="{FF2B5EF4-FFF2-40B4-BE49-F238E27FC236}">
                <a16:creationId xmlns:a16="http://schemas.microsoft.com/office/drawing/2014/main" id="{1B5F9229-CD3D-ED4E-A81A-E2154B34901A}"/>
              </a:ext>
            </a:extLst>
          </p:cNvPr>
          <p:cNvSpPr>
            <a:spLocks/>
          </p:cNvSpPr>
          <p:nvPr/>
        </p:nvSpPr>
        <p:spPr bwMode="auto">
          <a:xfrm rot="10800000">
            <a:off x="5601221" y="7848310"/>
            <a:ext cx="1615374" cy="1699799"/>
          </a:xfrm>
          <a:custGeom>
            <a:avLst/>
            <a:gdLst>
              <a:gd name="T0" fmla="*/ 599 w 599"/>
              <a:gd name="T1" fmla="*/ 618 h 635"/>
              <a:gd name="T2" fmla="*/ 599 w 599"/>
              <a:gd name="T3" fmla="*/ 0 h 635"/>
              <a:gd name="T4" fmla="*/ 0 w 599"/>
              <a:gd name="T5" fmla="*/ 277 h 635"/>
              <a:gd name="T6" fmla="*/ 0 w 599"/>
              <a:gd name="T7" fmla="*/ 635 h 635"/>
              <a:gd name="T8" fmla="*/ 599 w 599"/>
              <a:gd name="T9" fmla="*/ 618 h 635"/>
            </a:gdLst>
            <a:ahLst/>
            <a:cxnLst>
              <a:cxn ang="0">
                <a:pos x="T0" y="T1"/>
              </a:cxn>
              <a:cxn ang="0">
                <a:pos x="T2" y="T3"/>
              </a:cxn>
              <a:cxn ang="0">
                <a:pos x="T4" y="T5"/>
              </a:cxn>
              <a:cxn ang="0">
                <a:pos x="T6" y="T7"/>
              </a:cxn>
              <a:cxn ang="0">
                <a:pos x="T8" y="T9"/>
              </a:cxn>
            </a:cxnLst>
            <a:rect l="0" t="0" r="r" b="b"/>
            <a:pathLst>
              <a:path w="599" h="635">
                <a:moveTo>
                  <a:pt x="599" y="618"/>
                </a:moveTo>
                <a:lnTo>
                  <a:pt x="599" y="0"/>
                </a:lnTo>
                <a:lnTo>
                  <a:pt x="0" y="277"/>
                </a:lnTo>
                <a:lnTo>
                  <a:pt x="0" y="635"/>
                </a:lnTo>
                <a:lnTo>
                  <a:pt x="599" y="618"/>
                </a:lnTo>
                <a:close/>
              </a:path>
            </a:pathLst>
          </a:custGeom>
          <a:solidFill>
            <a:schemeClr val="accent3">
              <a:lumMod val="75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1" name="Freeform 21">
            <a:extLst>
              <a:ext uri="{FF2B5EF4-FFF2-40B4-BE49-F238E27FC236}">
                <a16:creationId xmlns:a16="http://schemas.microsoft.com/office/drawing/2014/main" id="{0D03263C-F15A-3143-84FA-2949EF8AD8F0}"/>
              </a:ext>
            </a:extLst>
          </p:cNvPr>
          <p:cNvSpPr>
            <a:spLocks/>
          </p:cNvSpPr>
          <p:nvPr/>
        </p:nvSpPr>
        <p:spPr bwMode="auto">
          <a:xfrm rot="10800000">
            <a:off x="9721906" y="7848312"/>
            <a:ext cx="2343506" cy="958311"/>
          </a:xfrm>
          <a:custGeom>
            <a:avLst/>
            <a:gdLst>
              <a:gd name="T0" fmla="*/ 121 w 367"/>
              <a:gd name="T1" fmla="*/ 0 h 151"/>
              <a:gd name="T2" fmla="*/ 0 w 367"/>
              <a:gd name="T3" fmla="*/ 151 h 151"/>
              <a:gd name="T4" fmla="*/ 367 w 367"/>
              <a:gd name="T5" fmla="*/ 151 h 151"/>
              <a:gd name="T6" fmla="*/ 367 w 367"/>
              <a:gd name="T7" fmla="*/ 0 h 151"/>
              <a:gd name="T8" fmla="*/ 121 w 367"/>
              <a:gd name="T9" fmla="*/ 0 h 151"/>
            </a:gdLst>
            <a:ahLst/>
            <a:cxnLst>
              <a:cxn ang="0">
                <a:pos x="T0" y="T1"/>
              </a:cxn>
              <a:cxn ang="0">
                <a:pos x="T2" y="T3"/>
              </a:cxn>
              <a:cxn ang="0">
                <a:pos x="T4" y="T5"/>
              </a:cxn>
              <a:cxn ang="0">
                <a:pos x="T6" y="T7"/>
              </a:cxn>
              <a:cxn ang="0">
                <a:pos x="T8" y="T9"/>
              </a:cxn>
            </a:cxnLst>
            <a:rect l="0" t="0" r="r" b="b"/>
            <a:pathLst>
              <a:path w="367" h="151">
                <a:moveTo>
                  <a:pt x="121" y="0"/>
                </a:moveTo>
                <a:cubicBezTo>
                  <a:pt x="0" y="151"/>
                  <a:pt x="0" y="151"/>
                  <a:pt x="0" y="151"/>
                </a:cubicBezTo>
                <a:cubicBezTo>
                  <a:pt x="122" y="151"/>
                  <a:pt x="245" y="151"/>
                  <a:pt x="367" y="151"/>
                </a:cubicBezTo>
                <a:cubicBezTo>
                  <a:pt x="367" y="0"/>
                  <a:pt x="367" y="0"/>
                  <a:pt x="367" y="0"/>
                </a:cubicBezTo>
                <a:cubicBezTo>
                  <a:pt x="285" y="0"/>
                  <a:pt x="203" y="0"/>
                  <a:pt x="121" y="0"/>
                </a:cubicBezTo>
                <a:close/>
              </a:path>
            </a:pathLst>
          </a:custGeom>
          <a:solidFill>
            <a:schemeClr val="accent3"/>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3" name="Freeform 1003">
            <a:extLst>
              <a:ext uri="{FF2B5EF4-FFF2-40B4-BE49-F238E27FC236}">
                <a16:creationId xmlns:a16="http://schemas.microsoft.com/office/drawing/2014/main" id="{09EA0EA3-DF5F-8A4F-8A0D-4E5F0094F87A}"/>
              </a:ext>
            </a:extLst>
          </p:cNvPr>
          <p:cNvSpPr>
            <a:spLocks noChangeAspect="1" noChangeArrowheads="1"/>
          </p:cNvSpPr>
          <p:nvPr/>
        </p:nvSpPr>
        <p:spPr bwMode="auto">
          <a:xfrm>
            <a:off x="2413032" y="4663096"/>
            <a:ext cx="775156" cy="815955"/>
          </a:xfrm>
          <a:custGeom>
            <a:avLst/>
            <a:gdLst>
              <a:gd name="T0" fmla="*/ 151229 w 271103"/>
              <a:gd name="T1" fmla="*/ 263450 h 285391"/>
              <a:gd name="T2" fmla="*/ 143186 w 271103"/>
              <a:gd name="T3" fmla="*/ 266513 h 285391"/>
              <a:gd name="T4" fmla="*/ 56854 w 271103"/>
              <a:gd name="T5" fmla="*/ 260003 h 285391"/>
              <a:gd name="T6" fmla="*/ 62507 w 271103"/>
              <a:gd name="T7" fmla="*/ 266513 h 285391"/>
              <a:gd name="T8" fmla="*/ 55858 w 271103"/>
              <a:gd name="T9" fmla="*/ 263450 h 285391"/>
              <a:gd name="T10" fmla="*/ 108140 w 271103"/>
              <a:gd name="T11" fmla="*/ 262460 h 285391"/>
              <a:gd name="T12" fmla="*/ 103926 w 271103"/>
              <a:gd name="T13" fmla="*/ 258472 h 285391"/>
              <a:gd name="T14" fmla="*/ 33229 w 271103"/>
              <a:gd name="T15" fmla="*/ 278159 h 285391"/>
              <a:gd name="T16" fmla="*/ 196844 w 271103"/>
              <a:gd name="T17" fmla="*/ 246370 h 285391"/>
              <a:gd name="T18" fmla="*/ 88475 w 271103"/>
              <a:gd name="T19" fmla="*/ 142619 h 285391"/>
              <a:gd name="T20" fmla="*/ 102938 w 271103"/>
              <a:gd name="T21" fmla="*/ 128272 h 285391"/>
              <a:gd name="T22" fmla="*/ 102938 w 271103"/>
              <a:gd name="T23" fmla="*/ 165573 h 285391"/>
              <a:gd name="T24" fmla="*/ 103528 w 271103"/>
              <a:gd name="T25" fmla="*/ 104727 h 285391"/>
              <a:gd name="T26" fmla="*/ 138198 w 271103"/>
              <a:gd name="T27" fmla="*/ 161230 h 285391"/>
              <a:gd name="T28" fmla="*/ 184424 w 271103"/>
              <a:gd name="T29" fmla="*/ 149354 h 285391"/>
              <a:gd name="T30" fmla="*/ 208258 w 271103"/>
              <a:gd name="T31" fmla="*/ 149354 h 285391"/>
              <a:gd name="T32" fmla="*/ 232095 w 271103"/>
              <a:gd name="T33" fmla="*/ 148993 h 285391"/>
              <a:gd name="T34" fmla="*/ 262069 w 271103"/>
              <a:gd name="T35" fmla="*/ 142516 h 285391"/>
              <a:gd name="T36" fmla="*/ 138198 w 271103"/>
              <a:gd name="T37" fmla="*/ 125601 h 285391"/>
              <a:gd name="T38" fmla="*/ 144337 w 271103"/>
              <a:gd name="T39" fmla="*/ 119484 h 285391"/>
              <a:gd name="T40" fmla="*/ 271098 w 271103"/>
              <a:gd name="T41" fmla="*/ 139636 h 285391"/>
              <a:gd name="T42" fmla="*/ 253040 w 271103"/>
              <a:gd name="T43" fmla="*/ 163749 h 285391"/>
              <a:gd name="T44" fmla="*/ 238595 w 271103"/>
              <a:gd name="T45" fmla="*/ 155112 h 285391"/>
              <a:gd name="T46" fmla="*/ 223066 w 271103"/>
              <a:gd name="T47" fmla="*/ 164109 h 285391"/>
              <a:gd name="T48" fmla="*/ 199592 w 271103"/>
              <a:gd name="T49" fmla="*/ 164109 h 285391"/>
              <a:gd name="T50" fmla="*/ 176840 w 271103"/>
              <a:gd name="T51" fmla="*/ 167708 h 285391"/>
              <a:gd name="T52" fmla="*/ 55858 w 271103"/>
              <a:gd name="T53" fmla="*/ 143595 h 285391"/>
              <a:gd name="T54" fmla="*/ 157408 w 271103"/>
              <a:gd name="T55" fmla="*/ 90321 h 285391"/>
              <a:gd name="T56" fmla="*/ 104971 w 271103"/>
              <a:gd name="T57" fmla="*/ 77293 h 285391"/>
              <a:gd name="T58" fmla="*/ 58361 w 271103"/>
              <a:gd name="T59" fmla="*/ 188760 h 285391"/>
              <a:gd name="T60" fmla="*/ 157408 w 271103"/>
              <a:gd name="T61" fmla="*/ 194913 h 285391"/>
              <a:gd name="T62" fmla="*/ 30322 w 271103"/>
              <a:gd name="T63" fmla="*/ 142798 h 285391"/>
              <a:gd name="T64" fmla="*/ 143824 w 271103"/>
              <a:gd name="T65" fmla="*/ 20742 h 285391"/>
              <a:gd name="T66" fmla="*/ 138845 w 271103"/>
              <a:gd name="T67" fmla="*/ 24953 h 285391"/>
              <a:gd name="T68" fmla="*/ 122656 w 271103"/>
              <a:gd name="T69" fmla="*/ 20742 h 285391"/>
              <a:gd name="T70" fmla="*/ 82503 w 271103"/>
              <a:gd name="T71" fmla="*/ 29933 h 285391"/>
              <a:gd name="T72" fmla="*/ 33229 w 271103"/>
              <a:gd name="T73" fmla="*/ 9030 h 285391"/>
              <a:gd name="T74" fmla="*/ 196844 w 271103"/>
              <a:gd name="T75" fmla="*/ 40820 h 285391"/>
              <a:gd name="T76" fmla="*/ 33229 w 271103"/>
              <a:gd name="T77" fmla="*/ 9030 h 285391"/>
              <a:gd name="T78" fmla="*/ 205513 w 271103"/>
              <a:gd name="T79" fmla="*/ 33596 h 285391"/>
              <a:gd name="T80" fmla="*/ 196844 w 271103"/>
              <a:gd name="T81" fmla="*/ 105845 h 285391"/>
              <a:gd name="T82" fmla="*/ 8666 w 271103"/>
              <a:gd name="T83" fmla="*/ 237701 h 285391"/>
              <a:gd name="T84" fmla="*/ 201179 w 271103"/>
              <a:gd name="T85" fmla="*/ 173037 h 285391"/>
              <a:gd name="T86" fmla="*/ 172285 w 271103"/>
              <a:gd name="T87" fmla="*/ 286829 h 285391"/>
              <a:gd name="T88" fmla="*/ 0 w 271103"/>
              <a:gd name="T89" fmla="*/ 33596 h 285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1103" h="285391">
                <a:moveTo>
                  <a:pt x="142430" y="258699"/>
                </a:moveTo>
                <a:cubicBezTo>
                  <a:pt x="144335" y="257175"/>
                  <a:pt x="147002" y="257175"/>
                  <a:pt x="148907" y="258699"/>
                </a:cubicBezTo>
                <a:cubicBezTo>
                  <a:pt x="150050" y="259461"/>
                  <a:pt x="150431" y="260604"/>
                  <a:pt x="150431" y="262128"/>
                </a:cubicBezTo>
                <a:cubicBezTo>
                  <a:pt x="150431" y="263271"/>
                  <a:pt x="150050" y="264414"/>
                  <a:pt x="148907" y="265176"/>
                </a:cubicBezTo>
                <a:cubicBezTo>
                  <a:pt x="148145" y="265938"/>
                  <a:pt x="147002" y="266319"/>
                  <a:pt x="145478" y="266319"/>
                </a:cubicBezTo>
                <a:cubicBezTo>
                  <a:pt x="144335" y="266319"/>
                  <a:pt x="143192" y="265938"/>
                  <a:pt x="142430" y="265176"/>
                </a:cubicBezTo>
                <a:cubicBezTo>
                  <a:pt x="141668" y="264414"/>
                  <a:pt x="141287" y="263271"/>
                  <a:pt x="141287" y="262128"/>
                </a:cubicBezTo>
                <a:cubicBezTo>
                  <a:pt x="141287" y="260604"/>
                  <a:pt x="141668" y="259461"/>
                  <a:pt x="142430" y="258699"/>
                </a:cubicBezTo>
                <a:close/>
                <a:moveTo>
                  <a:pt x="56554" y="258699"/>
                </a:moveTo>
                <a:cubicBezTo>
                  <a:pt x="58208" y="257175"/>
                  <a:pt x="60523" y="257175"/>
                  <a:pt x="62177" y="258699"/>
                </a:cubicBezTo>
                <a:cubicBezTo>
                  <a:pt x="62838" y="259461"/>
                  <a:pt x="63169" y="260604"/>
                  <a:pt x="63169" y="262128"/>
                </a:cubicBezTo>
                <a:cubicBezTo>
                  <a:pt x="63169" y="263271"/>
                  <a:pt x="62838" y="264414"/>
                  <a:pt x="62177" y="265176"/>
                </a:cubicBezTo>
                <a:cubicBezTo>
                  <a:pt x="61515" y="265938"/>
                  <a:pt x="60523" y="266319"/>
                  <a:pt x="59200" y="266319"/>
                </a:cubicBezTo>
                <a:cubicBezTo>
                  <a:pt x="58208" y="266319"/>
                  <a:pt x="57216" y="265938"/>
                  <a:pt x="56554" y="265176"/>
                </a:cubicBezTo>
                <a:cubicBezTo>
                  <a:pt x="55893" y="264414"/>
                  <a:pt x="55562" y="263271"/>
                  <a:pt x="55562" y="262128"/>
                </a:cubicBezTo>
                <a:cubicBezTo>
                  <a:pt x="55562" y="260985"/>
                  <a:pt x="55893" y="259461"/>
                  <a:pt x="56554" y="258699"/>
                </a:cubicBezTo>
                <a:close/>
                <a:moveTo>
                  <a:pt x="103378" y="257175"/>
                </a:moveTo>
                <a:cubicBezTo>
                  <a:pt x="105664" y="257175"/>
                  <a:pt x="107569" y="258829"/>
                  <a:pt x="107569" y="261144"/>
                </a:cubicBezTo>
                <a:cubicBezTo>
                  <a:pt x="107569" y="263129"/>
                  <a:pt x="105664" y="264782"/>
                  <a:pt x="103378" y="264782"/>
                </a:cubicBezTo>
                <a:cubicBezTo>
                  <a:pt x="100330" y="264782"/>
                  <a:pt x="98425" y="263129"/>
                  <a:pt x="98425" y="261144"/>
                </a:cubicBezTo>
                <a:cubicBezTo>
                  <a:pt x="98425" y="258829"/>
                  <a:pt x="100330" y="257175"/>
                  <a:pt x="103378" y="257175"/>
                </a:cubicBezTo>
                <a:close/>
                <a:moveTo>
                  <a:pt x="8622" y="245134"/>
                </a:moveTo>
                <a:lnTo>
                  <a:pt x="8622" y="252323"/>
                </a:lnTo>
                <a:cubicBezTo>
                  <a:pt x="8622" y="265622"/>
                  <a:pt x="19760" y="276764"/>
                  <a:pt x="33053" y="276764"/>
                </a:cubicBezTo>
                <a:lnTo>
                  <a:pt x="171375" y="276764"/>
                </a:lnTo>
                <a:cubicBezTo>
                  <a:pt x="184668" y="276764"/>
                  <a:pt x="195805" y="265622"/>
                  <a:pt x="195805" y="252323"/>
                </a:cubicBezTo>
                <a:lnTo>
                  <a:pt x="195805" y="245134"/>
                </a:lnTo>
                <a:lnTo>
                  <a:pt x="8622" y="245134"/>
                </a:lnTo>
                <a:close/>
                <a:moveTo>
                  <a:pt x="102394" y="127628"/>
                </a:moveTo>
                <a:cubicBezTo>
                  <a:pt x="94121" y="127628"/>
                  <a:pt x="88007" y="133695"/>
                  <a:pt x="88007" y="141903"/>
                </a:cubicBezTo>
                <a:cubicBezTo>
                  <a:pt x="88007" y="149755"/>
                  <a:pt x="94121" y="156178"/>
                  <a:pt x="102394" y="156178"/>
                </a:cubicBezTo>
                <a:cubicBezTo>
                  <a:pt x="109947" y="156178"/>
                  <a:pt x="116780" y="149755"/>
                  <a:pt x="116780" y="141903"/>
                </a:cubicBezTo>
                <a:cubicBezTo>
                  <a:pt x="116780" y="133695"/>
                  <a:pt x="109947" y="127628"/>
                  <a:pt x="102394" y="127628"/>
                </a:cubicBezTo>
                <a:close/>
                <a:moveTo>
                  <a:pt x="102394" y="119063"/>
                </a:moveTo>
                <a:cubicBezTo>
                  <a:pt x="114982" y="119063"/>
                  <a:pt x="125053" y="129056"/>
                  <a:pt x="125053" y="141903"/>
                </a:cubicBezTo>
                <a:cubicBezTo>
                  <a:pt x="125053" y="154394"/>
                  <a:pt x="114982" y="164743"/>
                  <a:pt x="102394" y="164743"/>
                </a:cubicBezTo>
                <a:cubicBezTo>
                  <a:pt x="89446" y="164743"/>
                  <a:pt x="79375" y="154394"/>
                  <a:pt x="79375" y="141903"/>
                </a:cubicBezTo>
                <a:cubicBezTo>
                  <a:pt x="79375" y="129056"/>
                  <a:pt x="89446" y="119063"/>
                  <a:pt x="102394" y="119063"/>
                </a:cubicBezTo>
                <a:close/>
                <a:moveTo>
                  <a:pt x="102981" y="104202"/>
                </a:moveTo>
                <a:cubicBezTo>
                  <a:pt x="81427" y="104202"/>
                  <a:pt x="63824" y="121390"/>
                  <a:pt x="63824" y="142875"/>
                </a:cubicBezTo>
                <a:cubicBezTo>
                  <a:pt x="63824" y="164360"/>
                  <a:pt x="81427" y="181548"/>
                  <a:pt x="102981" y="181548"/>
                </a:cubicBezTo>
                <a:cubicBezTo>
                  <a:pt x="117351" y="181548"/>
                  <a:pt x="130642" y="173312"/>
                  <a:pt x="137468" y="160421"/>
                </a:cubicBezTo>
                <a:cubicBezTo>
                  <a:pt x="138186" y="158989"/>
                  <a:pt x="139623" y="158273"/>
                  <a:pt x="141060" y="158273"/>
                </a:cubicBezTo>
                <a:lnTo>
                  <a:pt x="174110" y="158273"/>
                </a:lnTo>
                <a:lnTo>
                  <a:pt x="183450" y="148605"/>
                </a:lnTo>
                <a:cubicBezTo>
                  <a:pt x="187042" y="145382"/>
                  <a:pt x="192790" y="145382"/>
                  <a:pt x="196023" y="148605"/>
                </a:cubicBezTo>
                <a:lnTo>
                  <a:pt x="201411" y="153976"/>
                </a:lnTo>
                <a:lnTo>
                  <a:pt x="207159" y="148605"/>
                </a:lnTo>
                <a:cubicBezTo>
                  <a:pt x="210392" y="145382"/>
                  <a:pt x="216140" y="145382"/>
                  <a:pt x="219373" y="148605"/>
                </a:cubicBezTo>
                <a:lnTo>
                  <a:pt x="225121" y="153976"/>
                </a:lnTo>
                <a:lnTo>
                  <a:pt x="230869" y="148246"/>
                </a:lnTo>
                <a:cubicBezTo>
                  <a:pt x="234102" y="145024"/>
                  <a:pt x="239850" y="145024"/>
                  <a:pt x="243442" y="148246"/>
                </a:cubicBezTo>
                <a:lnTo>
                  <a:pt x="248830" y="153618"/>
                </a:lnTo>
                <a:lnTo>
                  <a:pt x="260685" y="141801"/>
                </a:lnTo>
                <a:lnTo>
                  <a:pt x="245957" y="127478"/>
                </a:lnTo>
                <a:lnTo>
                  <a:pt x="141060" y="127478"/>
                </a:lnTo>
                <a:cubicBezTo>
                  <a:pt x="139623" y="127478"/>
                  <a:pt x="138186" y="126403"/>
                  <a:pt x="137468" y="124971"/>
                </a:cubicBezTo>
                <a:cubicBezTo>
                  <a:pt x="130642" y="112080"/>
                  <a:pt x="117351" y="104202"/>
                  <a:pt x="102981" y="104202"/>
                </a:cubicBezTo>
                <a:close/>
                <a:moveTo>
                  <a:pt x="102981" y="95250"/>
                </a:moveTo>
                <a:cubicBezTo>
                  <a:pt x="119506" y="95250"/>
                  <a:pt x="135312" y="104202"/>
                  <a:pt x="143575" y="118884"/>
                </a:cubicBezTo>
                <a:lnTo>
                  <a:pt x="247753" y="118884"/>
                </a:lnTo>
                <a:cubicBezTo>
                  <a:pt x="248830" y="118884"/>
                  <a:pt x="249908" y="119242"/>
                  <a:pt x="250627" y="119958"/>
                </a:cubicBezTo>
                <a:lnTo>
                  <a:pt x="269666" y="138936"/>
                </a:lnTo>
                <a:cubicBezTo>
                  <a:pt x="270385" y="140011"/>
                  <a:pt x="271103" y="140727"/>
                  <a:pt x="271103" y="141801"/>
                </a:cubicBezTo>
                <a:cubicBezTo>
                  <a:pt x="271103" y="143233"/>
                  <a:pt x="270385" y="144308"/>
                  <a:pt x="269666" y="145024"/>
                </a:cubicBezTo>
                <a:lnTo>
                  <a:pt x="251704" y="162928"/>
                </a:lnTo>
                <a:cubicBezTo>
                  <a:pt x="250986" y="163644"/>
                  <a:pt x="249908" y="164002"/>
                  <a:pt x="248830" y="164002"/>
                </a:cubicBezTo>
                <a:cubicBezTo>
                  <a:pt x="247753" y="164002"/>
                  <a:pt x="246316" y="163644"/>
                  <a:pt x="245957" y="162928"/>
                </a:cubicBezTo>
                <a:lnTo>
                  <a:pt x="237335" y="154334"/>
                </a:lnTo>
                <a:lnTo>
                  <a:pt x="233743" y="157557"/>
                </a:lnTo>
                <a:lnTo>
                  <a:pt x="227995" y="163286"/>
                </a:lnTo>
                <a:cubicBezTo>
                  <a:pt x="226558" y="164718"/>
                  <a:pt x="223684" y="164718"/>
                  <a:pt x="221888" y="163286"/>
                </a:cubicBezTo>
                <a:lnTo>
                  <a:pt x="213266" y="154692"/>
                </a:lnTo>
                <a:lnTo>
                  <a:pt x="204645" y="163286"/>
                </a:lnTo>
                <a:cubicBezTo>
                  <a:pt x="202848" y="164718"/>
                  <a:pt x="200334" y="164718"/>
                  <a:pt x="198538" y="163286"/>
                </a:cubicBezTo>
                <a:lnTo>
                  <a:pt x="189916" y="154692"/>
                </a:lnTo>
                <a:lnTo>
                  <a:pt x="179139" y="165434"/>
                </a:lnTo>
                <a:cubicBezTo>
                  <a:pt x="178061" y="166151"/>
                  <a:pt x="176984" y="166867"/>
                  <a:pt x="175906" y="166867"/>
                </a:cubicBezTo>
                <a:lnTo>
                  <a:pt x="143575" y="166867"/>
                </a:lnTo>
                <a:cubicBezTo>
                  <a:pt x="135312" y="181190"/>
                  <a:pt x="119506" y="190142"/>
                  <a:pt x="102981" y="190142"/>
                </a:cubicBezTo>
                <a:cubicBezTo>
                  <a:pt x="76757" y="190142"/>
                  <a:pt x="55562" y="169015"/>
                  <a:pt x="55562" y="142875"/>
                </a:cubicBezTo>
                <a:cubicBezTo>
                  <a:pt x="55562" y="116735"/>
                  <a:pt x="76757" y="95250"/>
                  <a:pt x="102981" y="95250"/>
                </a:cubicBezTo>
                <a:close/>
                <a:moveTo>
                  <a:pt x="104417" y="68263"/>
                </a:moveTo>
                <a:cubicBezTo>
                  <a:pt x="123977" y="68263"/>
                  <a:pt x="142450" y="75825"/>
                  <a:pt x="156577" y="89869"/>
                </a:cubicBezTo>
                <a:cubicBezTo>
                  <a:pt x="158388" y="91669"/>
                  <a:pt x="158388" y="94190"/>
                  <a:pt x="156577" y="95990"/>
                </a:cubicBezTo>
                <a:cubicBezTo>
                  <a:pt x="154766" y="97791"/>
                  <a:pt x="152230" y="97791"/>
                  <a:pt x="150419" y="95990"/>
                </a:cubicBezTo>
                <a:cubicBezTo>
                  <a:pt x="138104" y="83747"/>
                  <a:pt x="121804" y="76905"/>
                  <a:pt x="104417" y="76905"/>
                </a:cubicBezTo>
                <a:cubicBezTo>
                  <a:pt x="86669" y="76905"/>
                  <a:pt x="70368" y="83747"/>
                  <a:pt x="58053" y="95990"/>
                </a:cubicBezTo>
                <a:cubicBezTo>
                  <a:pt x="45737" y="108233"/>
                  <a:pt x="38855" y="124797"/>
                  <a:pt x="38855" y="142082"/>
                </a:cubicBezTo>
                <a:cubicBezTo>
                  <a:pt x="38855" y="159366"/>
                  <a:pt x="45737" y="175570"/>
                  <a:pt x="58053" y="187813"/>
                </a:cubicBezTo>
                <a:cubicBezTo>
                  <a:pt x="83409" y="213380"/>
                  <a:pt x="124702" y="213380"/>
                  <a:pt x="150419" y="187813"/>
                </a:cubicBezTo>
                <a:cubicBezTo>
                  <a:pt x="152230" y="186013"/>
                  <a:pt x="154766" y="186013"/>
                  <a:pt x="156577" y="187813"/>
                </a:cubicBezTo>
                <a:cubicBezTo>
                  <a:pt x="158388" y="189614"/>
                  <a:pt x="158388" y="192134"/>
                  <a:pt x="156577" y="193935"/>
                </a:cubicBezTo>
                <a:cubicBezTo>
                  <a:pt x="142088" y="208338"/>
                  <a:pt x="123253" y="215540"/>
                  <a:pt x="104417" y="215540"/>
                </a:cubicBezTo>
                <a:cubicBezTo>
                  <a:pt x="85220" y="215540"/>
                  <a:pt x="66384" y="208338"/>
                  <a:pt x="51895" y="193935"/>
                </a:cubicBezTo>
                <a:cubicBezTo>
                  <a:pt x="37768" y="179891"/>
                  <a:pt x="30162" y="161527"/>
                  <a:pt x="30162" y="142082"/>
                </a:cubicBezTo>
                <a:cubicBezTo>
                  <a:pt x="30162" y="122277"/>
                  <a:pt x="37768" y="103912"/>
                  <a:pt x="51895" y="89869"/>
                </a:cubicBezTo>
                <a:cubicBezTo>
                  <a:pt x="66022" y="75825"/>
                  <a:pt x="84495" y="68263"/>
                  <a:pt x="104417" y="68263"/>
                </a:cubicBezTo>
                <a:close/>
                <a:moveTo>
                  <a:pt x="143065" y="20638"/>
                </a:moveTo>
                <a:cubicBezTo>
                  <a:pt x="145351" y="20638"/>
                  <a:pt x="147256" y="22543"/>
                  <a:pt x="147256" y="24829"/>
                </a:cubicBezTo>
                <a:cubicBezTo>
                  <a:pt x="147256" y="27877"/>
                  <a:pt x="145351" y="29782"/>
                  <a:pt x="143065" y="29782"/>
                </a:cubicBezTo>
                <a:cubicBezTo>
                  <a:pt x="140398" y="29782"/>
                  <a:pt x="138112" y="27877"/>
                  <a:pt x="138112" y="24829"/>
                </a:cubicBezTo>
                <a:cubicBezTo>
                  <a:pt x="138112" y="22543"/>
                  <a:pt x="140398" y="20638"/>
                  <a:pt x="143065" y="20638"/>
                </a:cubicBezTo>
                <a:close/>
                <a:moveTo>
                  <a:pt x="82067" y="20638"/>
                </a:moveTo>
                <a:lnTo>
                  <a:pt x="122008" y="20638"/>
                </a:lnTo>
                <a:cubicBezTo>
                  <a:pt x="124504" y="20638"/>
                  <a:pt x="126644" y="22543"/>
                  <a:pt x="126644" y="24829"/>
                </a:cubicBezTo>
                <a:cubicBezTo>
                  <a:pt x="126644" y="27877"/>
                  <a:pt x="124504" y="29782"/>
                  <a:pt x="122008" y="29782"/>
                </a:cubicBezTo>
                <a:lnTo>
                  <a:pt x="82067" y="29782"/>
                </a:lnTo>
                <a:cubicBezTo>
                  <a:pt x="79927" y="29782"/>
                  <a:pt x="77787" y="27877"/>
                  <a:pt x="77787" y="24829"/>
                </a:cubicBezTo>
                <a:cubicBezTo>
                  <a:pt x="77787" y="22543"/>
                  <a:pt x="79927" y="20638"/>
                  <a:pt x="82067" y="20638"/>
                </a:cubicBezTo>
                <a:close/>
                <a:moveTo>
                  <a:pt x="33053" y="8986"/>
                </a:moveTo>
                <a:cubicBezTo>
                  <a:pt x="19760" y="8986"/>
                  <a:pt x="8622" y="19769"/>
                  <a:pt x="8622" y="33428"/>
                </a:cubicBezTo>
                <a:lnTo>
                  <a:pt x="8622" y="40616"/>
                </a:lnTo>
                <a:lnTo>
                  <a:pt x="195805" y="40616"/>
                </a:lnTo>
                <a:lnTo>
                  <a:pt x="195805" y="33428"/>
                </a:lnTo>
                <a:cubicBezTo>
                  <a:pt x="195805" y="19769"/>
                  <a:pt x="184668" y="8986"/>
                  <a:pt x="171375" y="8986"/>
                </a:cubicBezTo>
                <a:lnTo>
                  <a:pt x="33053" y="8986"/>
                </a:lnTo>
                <a:close/>
                <a:moveTo>
                  <a:pt x="33053" y="0"/>
                </a:moveTo>
                <a:lnTo>
                  <a:pt x="171375" y="0"/>
                </a:lnTo>
                <a:cubicBezTo>
                  <a:pt x="189698" y="0"/>
                  <a:pt x="204428" y="15096"/>
                  <a:pt x="204428" y="33428"/>
                </a:cubicBezTo>
                <a:lnTo>
                  <a:pt x="204428" y="105314"/>
                </a:lnTo>
                <a:cubicBezTo>
                  <a:pt x="204428" y="107471"/>
                  <a:pt x="202272" y="109628"/>
                  <a:pt x="200117" y="109628"/>
                </a:cubicBezTo>
                <a:cubicBezTo>
                  <a:pt x="197602" y="109628"/>
                  <a:pt x="195805" y="107471"/>
                  <a:pt x="195805" y="105314"/>
                </a:cubicBezTo>
                <a:lnTo>
                  <a:pt x="195805" y="49243"/>
                </a:lnTo>
                <a:lnTo>
                  <a:pt x="8622" y="49243"/>
                </a:lnTo>
                <a:lnTo>
                  <a:pt x="8622" y="236508"/>
                </a:lnTo>
                <a:lnTo>
                  <a:pt x="195805" y="236508"/>
                </a:lnTo>
                <a:lnTo>
                  <a:pt x="195805" y="176482"/>
                </a:lnTo>
                <a:cubicBezTo>
                  <a:pt x="195805" y="173966"/>
                  <a:pt x="197602" y="172169"/>
                  <a:pt x="200117" y="172169"/>
                </a:cubicBezTo>
                <a:cubicBezTo>
                  <a:pt x="202272" y="172169"/>
                  <a:pt x="204428" y="173966"/>
                  <a:pt x="204428" y="176482"/>
                </a:cubicBezTo>
                <a:lnTo>
                  <a:pt x="204428" y="252323"/>
                </a:lnTo>
                <a:cubicBezTo>
                  <a:pt x="204428" y="270295"/>
                  <a:pt x="189698" y="285391"/>
                  <a:pt x="171375" y="285391"/>
                </a:cubicBezTo>
                <a:lnTo>
                  <a:pt x="33053" y="285391"/>
                </a:lnTo>
                <a:cubicBezTo>
                  <a:pt x="14730" y="285391"/>
                  <a:pt x="0" y="270295"/>
                  <a:pt x="0" y="252323"/>
                </a:cubicBezTo>
                <a:lnTo>
                  <a:pt x="0" y="33428"/>
                </a:lnTo>
                <a:cubicBezTo>
                  <a:pt x="0" y="15096"/>
                  <a:pt x="14730" y="0"/>
                  <a:pt x="330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4" name="Freeform 1004">
            <a:extLst>
              <a:ext uri="{FF2B5EF4-FFF2-40B4-BE49-F238E27FC236}">
                <a16:creationId xmlns:a16="http://schemas.microsoft.com/office/drawing/2014/main" id="{CD04A850-FDDD-C84B-8BE9-FFCC4DFE7372}"/>
              </a:ext>
            </a:extLst>
          </p:cNvPr>
          <p:cNvSpPr>
            <a:spLocks noChangeAspect="1" noChangeArrowheads="1"/>
          </p:cNvSpPr>
          <p:nvPr/>
        </p:nvSpPr>
        <p:spPr bwMode="auto">
          <a:xfrm>
            <a:off x="2418789" y="6485313"/>
            <a:ext cx="815955" cy="815955"/>
          </a:xfrm>
          <a:custGeom>
            <a:avLst/>
            <a:gdLst>
              <a:gd name="T0" fmla="*/ 163197 w 285390"/>
              <a:gd name="T1" fmla="*/ 261663 h 285391"/>
              <a:gd name="T2" fmla="*/ 163197 w 285390"/>
              <a:gd name="T3" fmla="*/ 270852 h 285391"/>
              <a:gd name="T4" fmla="*/ 118069 w 285390"/>
              <a:gd name="T5" fmla="*/ 266258 h 285391"/>
              <a:gd name="T6" fmla="*/ 8681 w 285390"/>
              <a:gd name="T7" fmla="*/ 251789 h 285391"/>
              <a:gd name="T8" fmla="*/ 21701 w 285390"/>
              <a:gd name="T9" fmla="*/ 278159 h 285391"/>
              <a:gd name="T10" fmla="*/ 278152 w 285390"/>
              <a:gd name="T11" fmla="*/ 265155 h 285391"/>
              <a:gd name="T12" fmla="*/ 8681 w 285390"/>
              <a:gd name="T13" fmla="*/ 251789 h 285391"/>
              <a:gd name="T14" fmla="*/ 10852 w 285390"/>
              <a:gd name="T15" fmla="*/ 243481 h 285391"/>
              <a:gd name="T16" fmla="*/ 256450 w 285390"/>
              <a:gd name="T17" fmla="*/ 200130 h 285391"/>
              <a:gd name="T18" fmla="*/ 204807 w 285390"/>
              <a:gd name="T19" fmla="*/ 130826 h 285391"/>
              <a:gd name="T20" fmla="*/ 212423 w 285390"/>
              <a:gd name="T21" fmla="*/ 156885 h 285391"/>
              <a:gd name="T22" fmla="*/ 212423 w 285390"/>
              <a:gd name="T23" fmla="*/ 130826 h 285391"/>
              <a:gd name="T24" fmla="*/ 72814 w 285390"/>
              <a:gd name="T25" fmla="*/ 130826 h 285391"/>
              <a:gd name="T26" fmla="*/ 72814 w 285390"/>
              <a:gd name="T27" fmla="*/ 156885 h 285391"/>
              <a:gd name="T28" fmla="*/ 80066 w 285390"/>
              <a:gd name="T29" fmla="*/ 130826 h 285391"/>
              <a:gd name="T30" fmla="*/ 174933 w 285390"/>
              <a:gd name="T31" fmla="*/ 113281 h 285391"/>
              <a:gd name="T32" fmla="*/ 174933 w 285390"/>
              <a:gd name="T33" fmla="*/ 122471 h 285391"/>
              <a:gd name="T34" fmla="*/ 174933 w 285390"/>
              <a:gd name="T35" fmla="*/ 113281 h 285391"/>
              <a:gd name="T36" fmla="*/ 179911 w 285390"/>
              <a:gd name="T37" fmla="*/ 97135 h 285391"/>
              <a:gd name="T38" fmla="*/ 170721 w 285390"/>
              <a:gd name="T39" fmla="*/ 97135 h 285391"/>
              <a:gd name="T40" fmla="*/ 174933 w 285390"/>
              <a:gd name="T41" fmla="*/ 73393 h 285391"/>
              <a:gd name="T42" fmla="*/ 174933 w 285390"/>
              <a:gd name="T43" fmla="*/ 82583 h 285391"/>
              <a:gd name="T44" fmla="*/ 174933 w 285390"/>
              <a:gd name="T45" fmla="*/ 73393 h 285391"/>
              <a:gd name="T46" fmla="*/ 149689 w 285390"/>
              <a:gd name="T47" fmla="*/ 156885 h 285391"/>
              <a:gd name="T48" fmla="*/ 170358 w 285390"/>
              <a:gd name="T49" fmla="*/ 138064 h 285391"/>
              <a:gd name="T50" fmla="*/ 179062 w 285390"/>
              <a:gd name="T51" fmla="*/ 138064 h 285391"/>
              <a:gd name="T52" fmla="*/ 196468 w 285390"/>
              <a:gd name="T53" fmla="*/ 156885 h 285391"/>
              <a:gd name="T54" fmla="*/ 188852 w 285390"/>
              <a:gd name="T55" fmla="*/ 61338 h 285391"/>
              <a:gd name="T56" fmla="*/ 121041 w 285390"/>
              <a:gd name="T57" fmla="*/ 61338 h 285391"/>
              <a:gd name="T58" fmla="*/ 140986 w 285390"/>
              <a:gd name="T59" fmla="*/ 156885 h 285391"/>
              <a:gd name="T60" fmla="*/ 121041 w 285390"/>
              <a:gd name="T61" fmla="*/ 61338 h 285391"/>
              <a:gd name="T62" fmla="*/ 88769 w 285390"/>
              <a:gd name="T63" fmla="*/ 68576 h 285391"/>
              <a:gd name="T64" fmla="*/ 111977 w 285390"/>
              <a:gd name="T65" fmla="*/ 156885 h 285391"/>
              <a:gd name="T66" fmla="*/ 96022 w 285390"/>
              <a:gd name="T67" fmla="*/ 61338 h 285391"/>
              <a:gd name="T68" fmla="*/ 188852 w 285390"/>
              <a:gd name="T69" fmla="*/ 52652 h 285391"/>
              <a:gd name="T70" fmla="*/ 204807 w 285390"/>
              <a:gd name="T71" fmla="*/ 122140 h 285391"/>
              <a:gd name="T72" fmla="*/ 234179 w 285390"/>
              <a:gd name="T73" fmla="*/ 144218 h 285391"/>
              <a:gd name="T74" fmla="*/ 72814 w 285390"/>
              <a:gd name="T75" fmla="*/ 165570 h 285391"/>
              <a:gd name="T76" fmla="*/ 72814 w 285390"/>
              <a:gd name="T77" fmla="*/ 122140 h 285391"/>
              <a:gd name="T78" fmla="*/ 80066 w 285390"/>
              <a:gd name="T79" fmla="*/ 68576 h 285391"/>
              <a:gd name="T80" fmla="*/ 44851 w 285390"/>
              <a:gd name="T81" fmla="*/ 9030 h 285391"/>
              <a:gd name="T82" fmla="*/ 31830 w 285390"/>
              <a:gd name="T83" fmla="*/ 191461 h 285391"/>
              <a:gd name="T84" fmla="*/ 255002 w 285390"/>
              <a:gd name="T85" fmla="*/ 22037 h 285391"/>
              <a:gd name="T86" fmla="*/ 44851 w 285390"/>
              <a:gd name="T87" fmla="*/ 9030 h 285391"/>
              <a:gd name="T88" fmla="*/ 241981 w 285390"/>
              <a:gd name="T89" fmla="*/ 0 h 285391"/>
              <a:gd name="T90" fmla="*/ 263684 w 285390"/>
              <a:gd name="T91" fmla="*/ 194712 h 285391"/>
              <a:gd name="T92" fmla="*/ 286832 w 285390"/>
              <a:gd name="T93" fmla="*/ 247815 h 285391"/>
              <a:gd name="T94" fmla="*/ 265131 w 285390"/>
              <a:gd name="T95" fmla="*/ 286829 h 285391"/>
              <a:gd name="T96" fmla="*/ 0 w 285390"/>
              <a:gd name="T97" fmla="*/ 265155 h 285391"/>
              <a:gd name="T98" fmla="*/ 360 w 285390"/>
              <a:gd name="T99" fmla="*/ 246009 h 285391"/>
              <a:gd name="T100" fmla="*/ 23148 w 285390"/>
              <a:gd name="T101" fmla="*/ 22037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5" name="Freeform 1005">
            <a:extLst>
              <a:ext uri="{FF2B5EF4-FFF2-40B4-BE49-F238E27FC236}">
                <a16:creationId xmlns:a16="http://schemas.microsoft.com/office/drawing/2014/main" id="{B3F5532F-07BD-9447-ADA9-FC5CB6EED4E8}"/>
              </a:ext>
            </a:extLst>
          </p:cNvPr>
          <p:cNvSpPr>
            <a:spLocks noChangeAspect="1" noChangeArrowheads="1"/>
          </p:cNvSpPr>
          <p:nvPr/>
        </p:nvSpPr>
        <p:spPr bwMode="auto">
          <a:xfrm>
            <a:off x="2423102" y="8312985"/>
            <a:ext cx="802354" cy="815955"/>
          </a:xfrm>
          <a:custGeom>
            <a:avLst/>
            <a:gdLst>
              <a:gd name="T0" fmla="*/ 71471 w 280627"/>
              <a:gd name="T1" fmla="*/ 265032 h 285391"/>
              <a:gd name="T2" fmla="*/ 64824 w 280627"/>
              <a:gd name="T3" fmla="*/ 267868 h 285391"/>
              <a:gd name="T4" fmla="*/ 108313 w 280627"/>
              <a:gd name="T5" fmla="*/ 261663 h 285391"/>
              <a:gd name="T6" fmla="*/ 103718 w 280627"/>
              <a:gd name="T7" fmla="*/ 266258 h 285391"/>
              <a:gd name="T8" fmla="*/ 8701 w 280627"/>
              <a:gd name="T9" fmla="*/ 259013 h 285391"/>
              <a:gd name="T10" fmla="*/ 145385 w 280627"/>
              <a:gd name="T11" fmla="*/ 270935 h 285391"/>
              <a:gd name="T12" fmla="*/ 8701 w 280627"/>
              <a:gd name="T13" fmla="*/ 247454 h 285391"/>
              <a:gd name="T14" fmla="*/ 205960 w 280627"/>
              <a:gd name="T15" fmla="*/ 213479 h 285391"/>
              <a:gd name="T16" fmla="*/ 221350 w 280627"/>
              <a:gd name="T17" fmla="*/ 244630 h 285391"/>
              <a:gd name="T18" fmla="*/ 222065 w 280627"/>
              <a:gd name="T19" fmla="*/ 205510 h 285391"/>
              <a:gd name="T20" fmla="*/ 231013 w 280627"/>
              <a:gd name="T21" fmla="*/ 205510 h 285391"/>
              <a:gd name="T22" fmla="*/ 229939 w 280627"/>
              <a:gd name="T23" fmla="*/ 251874 h 285391"/>
              <a:gd name="T24" fmla="*/ 194507 w 280627"/>
              <a:gd name="T25" fmla="*/ 251874 h 285391"/>
              <a:gd name="T26" fmla="*/ 193433 w 280627"/>
              <a:gd name="T27" fmla="*/ 205510 h 285391"/>
              <a:gd name="T28" fmla="*/ 154086 w 280627"/>
              <a:gd name="T29" fmla="*/ 166534 h 285391"/>
              <a:gd name="T30" fmla="*/ 266118 w 280627"/>
              <a:gd name="T31" fmla="*/ 278159 h 285391"/>
              <a:gd name="T32" fmla="*/ 266118 w 280627"/>
              <a:gd name="T33" fmla="*/ 159671 h 285391"/>
              <a:gd name="T34" fmla="*/ 112729 w 280627"/>
              <a:gd name="T35" fmla="*/ 95316 h 285391"/>
              <a:gd name="T36" fmla="*/ 129627 w 280627"/>
              <a:gd name="T37" fmla="*/ 121916 h 285391"/>
              <a:gd name="T38" fmla="*/ 91790 w 280627"/>
              <a:gd name="T39" fmla="*/ 124466 h 285391"/>
              <a:gd name="T40" fmla="*/ 112729 w 280627"/>
              <a:gd name="T41" fmla="*/ 185316 h 285391"/>
              <a:gd name="T42" fmla="*/ 103913 w 280627"/>
              <a:gd name="T43" fmla="*/ 191875 h 285391"/>
              <a:gd name="T44" fmla="*/ 87014 w 280627"/>
              <a:gd name="T45" fmla="*/ 165276 h 285391"/>
              <a:gd name="T46" fmla="*/ 124852 w 280627"/>
              <a:gd name="T47" fmla="*/ 162360 h 285391"/>
              <a:gd name="T48" fmla="*/ 103913 w 280627"/>
              <a:gd name="T49" fmla="*/ 101876 h 285391"/>
              <a:gd name="T50" fmla="*/ 207745 w 280627"/>
              <a:gd name="T51" fmla="*/ 89951 h 285391"/>
              <a:gd name="T52" fmla="*/ 249802 w 280627"/>
              <a:gd name="T53" fmla="*/ 150640 h 285391"/>
              <a:gd name="T54" fmla="*/ 207745 w 280627"/>
              <a:gd name="T55" fmla="*/ 89951 h 285391"/>
              <a:gd name="T56" fmla="*/ 163425 w 280627"/>
              <a:gd name="T57" fmla="*/ 101401 h 285391"/>
              <a:gd name="T58" fmla="*/ 43755 w 280627"/>
              <a:gd name="T59" fmla="*/ 144574 h 285391"/>
              <a:gd name="T60" fmla="*/ 135310 w 280627"/>
              <a:gd name="T61" fmla="*/ 208789 h 285391"/>
              <a:gd name="T62" fmla="*/ 35105 w 280627"/>
              <a:gd name="T63" fmla="*/ 144574 h 285391"/>
              <a:gd name="T64" fmla="*/ 8701 w 280627"/>
              <a:gd name="T65" fmla="*/ 56715 h 285391"/>
              <a:gd name="T66" fmla="*/ 145385 w 280627"/>
              <a:gd name="T67" fmla="*/ 243481 h 285391"/>
              <a:gd name="T68" fmla="*/ 168588 w 280627"/>
              <a:gd name="T69" fmla="*/ 150640 h 285391"/>
              <a:gd name="T70" fmla="*/ 209557 w 280627"/>
              <a:gd name="T71" fmla="*/ 81280 h 285391"/>
              <a:gd name="T72" fmla="*/ 22115 w 280627"/>
              <a:gd name="T73" fmla="*/ 43711 h 285391"/>
              <a:gd name="T74" fmla="*/ 105122 w 280627"/>
              <a:gd name="T75" fmla="*/ 26756 h 285391"/>
              <a:gd name="T76" fmla="*/ 27918 w 280627"/>
              <a:gd name="T77" fmla="*/ 9030 h 285391"/>
              <a:gd name="T78" fmla="*/ 22115 w 280627"/>
              <a:gd name="T79" fmla="*/ 35041 h 285391"/>
              <a:gd name="T80" fmla="*/ 209557 w 280627"/>
              <a:gd name="T81" fmla="*/ 27816 h 285391"/>
              <a:gd name="T82" fmla="*/ 27918 w 280627"/>
              <a:gd name="T83" fmla="*/ 0 h 285391"/>
              <a:gd name="T84" fmla="*/ 217896 w 280627"/>
              <a:gd name="T85" fmla="*/ 81280 h 285391"/>
              <a:gd name="T86" fmla="*/ 258503 w 280627"/>
              <a:gd name="T87" fmla="*/ 150640 h 285391"/>
              <a:gd name="T88" fmla="*/ 282069 w 280627"/>
              <a:gd name="T89" fmla="*/ 270935 h 285391"/>
              <a:gd name="T90" fmla="*/ 0 w 280627"/>
              <a:gd name="T91" fmla="*/ 259013 h 2853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0627" h="285391">
                <a:moveTo>
                  <a:pt x="64492" y="260527"/>
                </a:moveTo>
                <a:cubicBezTo>
                  <a:pt x="66145" y="258763"/>
                  <a:pt x="68791" y="258763"/>
                  <a:pt x="70114" y="260527"/>
                </a:cubicBezTo>
                <a:cubicBezTo>
                  <a:pt x="70775" y="261233"/>
                  <a:pt x="71106" y="262291"/>
                  <a:pt x="71106" y="263702"/>
                </a:cubicBezTo>
                <a:cubicBezTo>
                  <a:pt x="71106" y="264760"/>
                  <a:pt x="70775" y="265819"/>
                  <a:pt x="70114" y="266524"/>
                </a:cubicBezTo>
                <a:cubicBezTo>
                  <a:pt x="69453" y="267583"/>
                  <a:pt x="68460" y="267935"/>
                  <a:pt x="67468" y="267935"/>
                </a:cubicBezTo>
                <a:cubicBezTo>
                  <a:pt x="66476" y="267935"/>
                  <a:pt x="65153" y="267583"/>
                  <a:pt x="64492" y="266524"/>
                </a:cubicBezTo>
                <a:cubicBezTo>
                  <a:pt x="63830" y="265819"/>
                  <a:pt x="63500" y="264760"/>
                  <a:pt x="63500" y="263702"/>
                </a:cubicBezTo>
                <a:cubicBezTo>
                  <a:pt x="63500" y="262291"/>
                  <a:pt x="63830" y="261233"/>
                  <a:pt x="64492" y="260527"/>
                </a:cubicBezTo>
                <a:close/>
                <a:moveTo>
                  <a:pt x="107759" y="260350"/>
                </a:moveTo>
                <a:cubicBezTo>
                  <a:pt x="110426" y="260350"/>
                  <a:pt x="112331" y="262255"/>
                  <a:pt x="112331" y="264922"/>
                </a:cubicBezTo>
                <a:cubicBezTo>
                  <a:pt x="112331" y="267208"/>
                  <a:pt x="110426" y="269494"/>
                  <a:pt x="107759" y="269494"/>
                </a:cubicBezTo>
                <a:cubicBezTo>
                  <a:pt x="105092" y="269494"/>
                  <a:pt x="103187" y="267208"/>
                  <a:pt x="103187" y="264922"/>
                </a:cubicBezTo>
                <a:cubicBezTo>
                  <a:pt x="103187" y="262255"/>
                  <a:pt x="105092" y="260350"/>
                  <a:pt x="107759" y="260350"/>
                </a:cubicBezTo>
                <a:close/>
                <a:moveTo>
                  <a:pt x="8657" y="246213"/>
                </a:moveTo>
                <a:lnTo>
                  <a:pt x="8657" y="257714"/>
                </a:lnTo>
                <a:cubicBezTo>
                  <a:pt x="8657" y="268138"/>
                  <a:pt x="17313" y="276764"/>
                  <a:pt x="27774" y="276764"/>
                </a:cubicBezTo>
                <a:lnTo>
                  <a:pt x="146445" y="276764"/>
                </a:lnTo>
                <a:cubicBezTo>
                  <a:pt x="145363" y="274608"/>
                  <a:pt x="144641" y="272092"/>
                  <a:pt x="144641" y="269576"/>
                </a:cubicBezTo>
                <a:lnTo>
                  <a:pt x="144641" y="250526"/>
                </a:lnTo>
                <a:lnTo>
                  <a:pt x="22003" y="250526"/>
                </a:lnTo>
                <a:cubicBezTo>
                  <a:pt x="16953" y="250526"/>
                  <a:pt x="12264" y="249088"/>
                  <a:pt x="8657" y="246213"/>
                </a:cubicBezTo>
                <a:close/>
                <a:moveTo>
                  <a:pt x="210959" y="194388"/>
                </a:moveTo>
                <a:cubicBezTo>
                  <a:pt x="205262" y="194388"/>
                  <a:pt x="200989" y="199073"/>
                  <a:pt x="200989" y="204479"/>
                </a:cubicBezTo>
                <a:cubicBezTo>
                  <a:pt x="200989" y="207723"/>
                  <a:pt x="202413" y="210606"/>
                  <a:pt x="204906" y="212408"/>
                </a:cubicBezTo>
                <a:cubicBezTo>
                  <a:pt x="206330" y="213489"/>
                  <a:pt x="207042" y="214931"/>
                  <a:pt x="206330" y="216733"/>
                </a:cubicBezTo>
                <a:lnTo>
                  <a:pt x="201701" y="243403"/>
                </a:lnTo>
                <a:lnTo>
                  <a:pt x="220217" y="243403"/>
                </a:lnTo>
                <a:lnTo>
                  <a:pt x="215588" y="216733"/>
                </a:lnTo>
                <a:cubicBezTo>
                  <a:pt x="215232" y="214931"/>
                  <a:pt x="215944" y="213489"/>
                  <a:pt x="217012" y="212408"/>
                </a:cubicBezTo>
                <a:cubicBezTo>
                  <a:pt x="219505" y="210606"/>
                  <a:pt x="220929" y="207723"/>
                  <a:pt x="220929" y="204479"/>
                </a:cubicBezTo>
                <a:cubicBezTo>
                  <a:pt x="220929" y="199073"/>
                  <a:pt x="216656" y="194388"/>
                  <a:pt x="210959" y="194388"/>
                </a:cubicBezTo>
                <a:close/>
                <a:moveTo>
                  <a:pt x="210959" y="185738"/>
                </a:moveTo>
                <a:cubicBezTo>
                  <a:pt x="221285" y="185738"/>
                  <a:pt x="229831" y="194028"/>
                  <a:pt x="229831" y="204479"/>
                </a:cubicBezTo>
                <a:cubicBezTo>
                  <a:pt x="229831" y="209525"/>
                  <a:pt x="227695" y="214210"/>
                  <a:pt x="224490" y="217454"/>
                </a:cubicBezTo>
                <a:lnTo>
                  <a:pt x="229831" y="247007"/>
                </a:lnTo>
                <a:cubicBezTo>
                  <a:pt x="229831" y="248088"/>
                  <a:pt x="229475" y="249530"/>
                  <a:pt x="228763" y="250611"/>
                </a:cubicBezTo>
                <a:cubicBezTo>
                  <a:pt x="227695" y="251332"/>
                  <a:pt x="226627" y="252053"/>
                  <a:pt x="225558" y="252053"/>
                </a:cubicBezTo>
                <a:lnTo>
                  <a:pt x="196716" y="252053"/>
                </a:lnTo>
                <a:cubicBezTo>
                  <a:pt x="195292" y="252053"/>
                  <a:pt x="194224" y="251332"/>
                  <a:pt x="193512" y="250611"/>
                </a:cubicBezTo>
                <a:cubicBezTo>
                  <a:pt x="192799" y="249530"/>
                  <a:pt x="192087" y="248088"/>
                  <a:pt x="192443" y="247007"/>
                </a:cubicBezTo>
                <a:lnTo>
                  <a:pt x="197784" y="217454"/>
                </a:lnTo>
                <a:cubicBezTo>
                  <a:pt x="194224" y="214210"/>
                  <a:pt x="192443" y="209525"/>
                  <a:pt x="192443" y="204479"/>
                </a:cubicBezTo>
                <a:cubicBezTo>
                  <a:pt x="192443" y="194028"/>
                  <a:pt x="200989" y="185738"/>
                  <a:pt x="210959" y="185738"/>
                </a:cubicBezTo>
                <a:close/>
                <a:moveTo>
                  <a:pt x="160512" y="158870"/>
                </a:moveTo>
                <a:cubicBezTo>
                  <a:pt x="156545" y="158870"/>
                  <a:pt x="153298" y="161745"/>
                  <a:pt x="153298" y="165699"/>
                </a:cubicBezTo>
                <a:lnTo>
                  <a:pt x="153298" y="269576"/>
                </a:lnTo>
                <a:cubicBezTo>
                  <a:pt x="153298" y="273529"/>
                  <a:pt x="156545" y="276764"/>
                  <a:pt x="160512" y="276764"/>
                </a:cubicBezTo>
                <a:lnTo>
                  <a:pt x="264756" y="276764"/>
                </a:lnTo>
                <a:cubicBezTo>
                  <a:pt x="268363" y="276764"/>
                  <a:pt x="271970" y="273529"/>
                  <a:pt x="271970" y="269576"/>
                </a:cubicBezTo>
                <a:lnTo>
                  <a:pt x="271970" y="165699"/>
                </a:lnTo>
                <a:cubicBezTo>
                  <a:pt x="271970" y="161745"/>
                  <a:pt x="268363" y="158870"/>
                  <a:pt x="264756" y="158870"/>
                </a:cubicBezTo>
                <a:lnTo>
                  <a:pt x="160512" y="158870"/>
                </a:lnTo>
                <a:close/>
                <a:moveTo>
                  <a:pt x="107767" y="90488"/>
                </a:moveTo>
                <a:cubicBezTo>
                  <a:pt x="110325" y="90488"/>
                  <a:pt x="112153" y="92300"/>
                  <a:pt x="112153" y="94838"/>
                </a:cubicBezTo>
                <a:lnTo>
                  <a:pt x="112153" y="101002"/>
                </a:lnTo>
                <a:cubicBezTo>
                  <a:pt x="120558" y="102814"/>
                  <a:pt x="127868" y="107890"/>
                  <a:pt x="131157" y="115503"/>
                </a:cubicBezTo>
                <a:cubicBezTo>
                  <a:pt x="132253" y="117678"/>
                  <a:pt x="131157" y="120216"/>
                  <a:pt x="128964" y="121304"/>
                </a:cubicBezTo>
                <a:cubicBezTo>
                  <a:pt x="126771" y="122029"/>
                  <a:pt x="124213" y="121304"/>
                  <a:pt x="123117" y="119129"/>
                </a:cubicBezTo>
                <a:cubicBezTo>
                  <a:pt x="120558" y="113328"/>
                  <a:pt x="114711" y="109703"/>
                  <a:pt x="107767" y="109703"/>
                </a:cubicBezTo>
                <a:cubicBezTo>
                  <a:pt x="98630" y="109703"/>
                  <a:pt x="91321" y="115866"/>
                  <a:pt x="91321" y="123842"/>
                </a:cubicBezTo>
                <a:cubicBezTo>
                  <a:pt x="91321" y="130368"/>
                  <a:pt x="93879" y="138343"/>
                  <a:pt x="107767" y="138343"/>
                </a:cubicBezTo>
                <a:cubicBezTo>
                  <a:pt x="126406" y="138343"/>
                  <a:pt x="132984" y="150307"/>
                  <a:pt x="132984" y="161546"/>
                </a:cubicBezTo>
                <a:cubicBezTo>
                  <a:pt x="132984" y="172785"/>
                  <a:pt x="123848" y="182574"/>
                  <a:pt x="112153" y="184386"/>
                </a:cubicBezTo>
                <a:lnTo>
                  <a:pt x="112153" y="190913"/>
                </a:lnTo>
                <a:cubicBezTo>
                  <a:pt x="112153" y="193088"/>
                  <a:pt x="110325" y="194901"/>
                  <a:pt x="107767" y="194901"/>
                </a:cubicBezTo>
                <a:cubicBezTo>
                  <a:pt x="105209" y="194901"/>
                  <a:pt x="103381" y="193088"/>
                  <a:pt x="103381" y="190913"/>
                </a:cubicBezTo>
                <a:lnTo>
                  <a:pt x="103381" y="184386"/>
                </a:lnTo>
                <a:cubicBezTo>
                  <a:pt x="94610" y="182936"/>
                  <a:pt x="87666" y="177498"/>
                  <a:pt x="84012" y="169885"/>
                </a:cubicBezTo>
                <a:cubicBezTo>
                  <a:pt x="83281" y="167709"/>
                  <a:pt x="84377" y="165172"/>
                  <a:pt x="86570" y="164447"/>
                </a:cubicBezTo>
                <a:cubicBezTo>
                  <a:pt x="88763" y="163359"/>
                  <a:pt x="91321" y="164447"/>
                  <a:pt x="92417" y="166622"/>
                </a:cubicBezTo>
                <a:cubicBezTo>
                  <a:pt x="94610" y="172423"/>
                  <a:pt x="100823" y="176048"/>
                  <a:pt x="107767" y="176048"/>
                </a:cubicBezTo>
                <a:cubicBezTo>
                  <a:pt x="116904" y="176048"/>
                  <a:pt x="124213" y="169522"/>
                  <a:pt x="124213" y="161546"/>
                </a:cubicBezTo>
                <a:cubicBezTo>
                  <a:pt x="124213" y="155020"/>
                  <a:pt x="121289" y="147044"/>
                  <a:pt x="107767" y="147044"/>
                </a:cubicBezTo>
                <a:cubicBezTo>
                  <a:pt x="89128" y="147044"/>
                  <a:pt x="82550" y="135081"/>
                  <a:pt x="82550" y="123842"/>
                </a:cubicBezTo>
                <a:cubicBezTo>
                  <a:pt x="82550" y="112603"/>
                  <a:pt x="91321" y="103177"/>
                  <a:pt x="103381" y="101364"/>
                </a:cubicBezTo>
                <a:lnTo>
                  <a:pt x="103381" y="94838"/>
                </a:lnTo>
                <a:cubicBezTo>
                  <a:pt x="103381" y="92300"/>
                  <a:pt x="105209" y="90488"/>
                  <a:pt x="107767" y="90488"/>
                </a:cubicBezTo>
                <a:close/>
                <a:moveTo>
                  <a:pt x="206683" y="89499"/>
                </a:moveTo>
                <a:cubicBezTo>
                  <a:pt x="190090" y="89499"/>
                  <a:pt x="176383" y="103157"/>
                  <a:pt x="176383" y="119691"/>
                </a:cubicBezTo>
                <a:lnTo>
                  <a:pt x="176383" y="149884"/>
                </a:lnTo>
                <a:lnTo>
                  <a:pt x="248524" y="149884"/>
                </a:lnTo>
                <a:lnTo>
                  <a:pt x="248524" y="119691"/>
                </a:lnTo>
                <a:cubicBezTo>
                  <a:pt x="248524" y="103157"/>
                  <a:pt x="235178" y="89499"/>
                  <a:pt x="218225" y="89499"/>
                </a:cubicBezTo>
                <a:lnTo>
                  <a:pt x="206683" y="89499"/>
                </a:lnTo>
                <a:close/>
                <a:moveTo>
                  <a:pt x="108081" y="69850"/>
                </a:moveTo>
                <a:cubicBezTo>
                  <a:pt x="129239" y="69850"/>
                  <a:pt x="148962" y="78874"/>
                  <a:pt x="162948" y="94757"/>
                </a:cubicBezTo>
                <a:cubicBezTo>
                  <a:pt x="164741" y="96923"/>
                  <a:pt x="164383" y="99450"/>
                  <a:pt x="162589" y="100893"/>
                </a:cubicBezTo>
                <a:cubicBezTo>
                  <a:pt x="160796" y="102337"/>
                  <a:pt x="158286" y="102337"/>
                  <a:pt x="156493" y="100532"/>
                </a:cubicBezTo>
                <a:cubicBezTo>
                  <a:pt x="144300" y="86455"/>
                  <a:pt x="126729" y="78513"/>
                  <a:pt x="108081" y="78513"/>
                </a:cubicBezTo>
                <a:cubicBezTo>
                  <a:pt x="72579" y="78513"/>
                  <a:pt x="43531" y="107752"/>
                  <a:pt x="43531" y="143849"/>
                </a:cubicBezTo>
                <a:cubicBezTo>
                  <a:pt x="43531" y="179586"/>
                  <a:pt x="72579" y="208825"/>
                  <a:pt x="108081" y="208825"/>
                </a:cubicBezTo>
                <a:cubicBezTo>
                  <a:pt x="115253" y="208825"/>
                  <a:pt x="122425" y="207381"/>
                  <a:pt x="129239" y="205215"/>
                </a:cubicBezTo>
                <a:cubicBezTo>
                  <a:pt x="131391" y="204132"/>
                  <a:pt x="133901" y="205576"/>
                  <a:pt x="134618" y="207742"/>
                </a:cubicBezTo>
                <a:cubicBezTo>
                  <a:pt x="135335" y="209908"/>
                  <a:pt x="134259" y="212435"/>
                  <a:pt x="132108" y="213157"/>
                </a:cubicBezTo>
                <a:cubicBezTo>
                  <a:pt x="124218" y="216044"/>
                  <a:pt x="116329" y="217127"/>
                  <a:pt x="108081" y="217127"/>
                </a:cubicBezTo>
                <a:cubicBezTo>
                  <a:pt x="67558" y="217127"/>
                  <a:pt x="34925" y="184278"/>
                  <a:pt x="34925" y="143849"/>
                </a:cubicBezTo>
                <a:cubicBezTo>
                  <a:pt x="34925" y="103059"/>
                  <a:pt x="67558" y="69850"/>
                  <a:pt x="108081" y="69850"/>
                </a:cubicBezTo>
                <a:close/>
                <a:moveTo>
                  <a:pt x="22003" y="43491"/>
                </a:moveTo>
                <a:cubicBezTo>
                  <a:pt x="14789" y="43491"/>
                  <a:pt x="8657" y="49242"/>
                  <a:pt x="8657" y="56431"/>
                </a:cubicBezTo>
                <a:lnTo>
                  <a:pt x="8657" y="229319"/>
                </a:lnTo>
                <a:cubicBezTo>
                  <a:pt x="8657" y="236508"/>
                  <a:pt x="14789" y="242259"/>
                  <a:pt x="22003" y="242259"/>
                </a:cubicBezTo>
                <a:lnTo>
                  <a:pt x="144641" y="242259"/>
                </a:lnTo>
                <a:lnTo>
                  <a:pt x="144641" y="165699"/>
                </a:lnTo>
                <a:cubicBezTo>
                  <a:pt x="144641" y="157072"/>
                  <a:pt x="151855" y="149884"/>
                  <a:pt x="160512" y="149884"/>
                </a:cubicBezTo>
                <a:lnTo>
                  <a:pt x="167726" y="149884"/>
                </a:lnTo>
                <a:lnTo>
                  <a:pt x="167726" y="119691"/>
                </a:lnTo>
                <a:cubicBezTo>
                  <a:pt x="167726" y="98125"/>
                  <a:pt x="185040" y="80872"/>
                  <a:pt x="206683" y="80872"/>
                </a:cubicBezTo>
                <a:lnTo>
                  <a:pt x="208486" y="80872"/>
                </a:lnTo>
                <a:lnTo>
                  <a:pt x="208486" y="56431"/>
                </a:lnTo>
                <a:cubicBezTo>
                  <a:pt x="208486" y="49242"/>
                  <a:pt x="202354" y="43491"/>
                  <a:pt x="195140" y="43491"/>
                </a:cubicBezTo>
                <a:lnTo>
                  <a:pt x="22003" y="43491"/>
                </a:lnTo>
                <a:close/>
                <a:moveTo>
                  <a:pt x="104584" y="17463"/>
                </a:moveTo>
                <a:cubicBezTo>
                  <a:pt x="107251" y="17463"/>
                  <a:pt x="109156" y="19661"/>
                  <a:pt x="109156" y="22225"/>
                </a:cubicBezTo>
                <a:cubicBezTo>
                  <a:pt x="109156" y="24423"/>
                  <a:pt x="107251" y="26621"/>
                  <a:pt x="104584" y="26621"/>
                </a:cubicBezTo>
                <a:cubicBezTo>
                  <a:pt x="101917" y="26621"/>
                  <a:pt x="100012" y="24423"/>
                  <a:pt x="100012" y="22225"/>
                </a:cubicBezTo>
                <a:cubicBezTo>
                  <a:pt x="100012" y="19661"/>
                  <a:pt x="101917" y="17463"/>
                  <a:pt x="104584" y="17463"/>
                </a:cubicBezTo>
                <a:close/>
                <a:moveTo>
                  <a:pt x="27774" y="8986"/>
                </a:moveTo>
                <a:cubicBezTo>
                  <a:pt x="17313" y="8986"/>
                  <a:pt x="8657" y="17253"/>
                  <a:pt x="8657" y="27676"/>
                </a:cubicBezTo>
                <a:lnTo>
                  <a:pt x="8657" y="39178"/>
                </a:lnTo>
                <a:cubicBezTo>
                  <a:pt x="12264" y="36303"/>
                  <a:pt x="16953" y="34865"/>
                  <a:pt x="22003" y="34865"/>
                </a:cubicBezTo>
                <a:lnTo>
                  <a:pt x="195140" y="34865"/>
                </a:lnTo>
                <a:cubicBezTo>
                  <a:pt x="200190" y="34865"/>
                  <a:pt x="204518" y="36303"/>
                  <a:pt x="208486" y="39178"/>
                </a:cubicBezTo>
                <a:lnTo>
                  <a:pt x="208486" y="27676"/>
                </a:lnTo>
                <a:cubicBezTo>
                  <a:pt x="208486" y="17253"/>
                  <a:pt x="199829" y="8986"/>
                  <a:pt x="189368" y="8986"/>
                </a:cubicBezTo>
                <a:lnTo>
                  <a:pt x="27774" y="8986"/>
                </a:lnTo>
                <a:close/>
                <a:moveTo>
                  <a:pt x="27774" y="0"/>
                </a:moveTo>
                <a:lnTo>
                  <a:pt x="189368" y="0"/>
                </a:lnTo>
                <a:cubicBezTo>
                  <a:pt x="204518" y="0"/>
                  <a:pt x="216782" y="12580"/>
                  <a:pt x="216782" y="27676"/>
                </a:cubicBezTo>
                <a:lnTo>
                  <a:pt x="216782" y="80872"/>
                </a:lnTo>
                <a:lnTo>
                  <a:pt x="218225" y="80872"/>
                </a:lnTo>
                <a:cubicBezTo>
                  <a:pt x="239867" y="80872"/>
                  <a:pt x="257181" y="98125"/>
                  <a:pt x="257181" y="119691"/>
                </a:cubicBezTo>
                <a:lnTo>
                  <a:pt x="257181" y="149884"/>
                </a:lnTo>
                <a:lnTo>
                  <a:pt x="264756" y="149884"/>
                </a:lnTo>
                <a:cubicBezTo>
                  <a:pt x="273412" y="149884"/>
                  <a:pt x="280627" y="157072"/>
                  <a:pt x="280627" y="165699"/>
                </a:cubicBezTo>
                <a:lnTo>
                  <a:pt x="280627" y="269576"/>
                </a:lnTo>
                <a:cubicBezTo>
                  <a:pt x="280627" y="278202"/>
                  <a:pt x="273412" y="285391"/>
                  <a:pt x="264756" y="285391"/>
                </a:cubicBezTo>
                <a:lnTo>
                  <a:pt x="27774" y="285391"/>
                </a:lnTo>
                <a:cubicBezTo>
                  <a:pt x="12264" y="285391"/>
                  <a:pt x="0" y="273170"/>
                  <a:pt x="0" y="257714"/>
                </a:cubicBezTo>
                <a:lnTo>
                  <a:pt x="0" y="27676"/>
                </a:lnTo>
                <a:cubicBezTo>
                  <a:pt x="0" y="12580"/>
                  <a:pt x="12264" y="0"/>
                  <a:pt x="277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1006">
            <a:extLst>
              <a:ext uri="{FF2B5EF4-FFF2-40B4-BE49-F238E27FC236}">
                <a16:creationId xmlns:a16="http://schemas.microsoft.com/office/drawing/2014/main" id="{69FB18D9-DEF0-6949-B491-2BB9321BC87D}"/>
              </a:ext>
            </a:extLst>
          </p:cNvPr>
          <p:cNvSpPr>
            <a:spLocks noChangeAspect="1" noChangeArrowheads="1"/>
          </p:cNvSpPr>
          <p:nvPr/>
        </p:nvSpPr>
        <p:spPr bwMode="auto">
          <a:xfrm>
            <a:off x="2423102" y="10129749"/>
            <a:ext cx="784225" cy="815955"/>
          </a:xfrm>
          <a:custGeom>
            <a:avLst/>
            <a:gdLst>
              <a:gd name="T0" fmla="*/ 159234 w 274278"/>
              <a:gd name="T1" fmla="*/ 261471 h 285391"/>
              <a:gd name="T2" fmla="*/ 142031 w 274278"/>
              <a:gd name="T3" fmla="*/ 261471 h 285391"/>
              <a:gd name="T4" fmla="*/ 119669 w 274278"/>
              <a:gd name="T5" fmla="*/ 256877 h 285391"/>
              <a:gd name="T6" fmla="*/ 98593 w 274278"/>
              <a:gd name="T7" fmla="*/ 266066 h 285391"/>
              <a:gd name="T8" fmla="*/ 63261 w 274278"/>
              <a:gd name="T9" fmla="*/ 256877 h 285391"/>
              <a:gd name="T10" fmla="*/ 71687 w 274278"/>
              <a:gd name="T11" fmla="*/ 266066 h 285391"/>
              <a:gd name="T12" fmla="*/ 63261 w 274278"/>
              <a:gd name="T13" fmla="*/ 256877 h 285391"/>
              <a:gd name="T14" fmla="*/ 97462 w 274278"/>
              <a:gd name="T15" fmla="*/ 243481 h 285391"/>
              <a:gd name="T16" fmla="*/ 26086 w 274278"/>
              <a:gd name="T17" fmla="*/ 278159 h 285391"/>
              <a:gd name="T18" fmla="*/ 209055 w 274278"/>
              <a:gd name="T19" fmla="*/ 243481 h 285391"/>
              <a:gd name="T20" fmla="*/ 132244 w 274278"/>
              <a:gd name="T21" fmla="*/ 234449 h 285391"/>
              <a:gd name="T22" fmla="*/ 184417 w 274278"/>
              <a:gd name="T23" fmla="*/ 218555 h 285391"/>
              <a:gd name="T24" fmla="*/ 231016 w 274278"/>
              <a:gd name="T25" fmla="*/ 127832 h 285391"/>
              <a:gd name="T26" fmla="*/ 226420 w 274278"/>
              <a:gd name="T27" fmla="*/ 122854 h 285391"/>
              <a:gd name="T28" fmla="*/ 145031 w 274278"/>
              <a:gd name="T29" fmla="*/ 132044 h 285391"/>
              <a:gd name="T30" fmla="*/ 226844 w 274278"/>
              <a:gd name="T31" fmla="*/ 79619 h 285391"/>
              <a:gd name="T32" fmla="*/ 229769 w 274278"/>
              <a:gd name="T33" fmla="*/ 176741 h 285391"/>
              <a:gd name="T34" fmla="*/ 226844 w 274278"/>
              <a:gd name="T35" fmla="*/ 86094 h 285391"/>
              <a:gd name="T36" fmla="*/ 143375 w 274278"/>
              <a:gd name="T37" fmla="*/ 79619 h 285391"/>
              <a:gd name="T38" fmla="*/ 143375 w 274278"/>
              <a:gd name="T39" fmla="*/ 175303 h 285391"/>
              <a:gd name="T40" fmla="*/ 137092 w 274278"/>
              <a:gd name="T41" fmla="*/ 79619 h 285391"/>
              <a:gd name="T42" fmla="*/ 188686 w 274278"/>
              <a:gd name="T43" fmla="*/ 87084 h 285391"/>
              <a:gd name="T44" fmla="*/ 198872 w 274278"/>
              <a:gd name="T45" fmla="*/ 104466 h 285391"/>
              <a:gd name="T46" fmla="*/ 184321 w 274278"/>
              <a:gd name="T47" fmla="*/ 122933 h 285391"/>
              <a:gd name="T48" fmla="*/ 188686 w 274278"/>
              <a:gd name="T49" fmla="*/ 173990 h 285391"/>
              <a:gd name="T50" fmla="*/ 179956 w 274278"/>
              <a:gd name="T51" fmla="*/ 167834 h 285391"/>
              <a:gd name="T52" fmla="*/ 169406 w 274278"/>
              <a:gd name="T53" fmla="*/ 150453 h 285391"/>
              <a:gd name="T54" fmla="*/ 184321 w 274278"/>
              <a:gd name="T55" fmla="*/ 131623 h 285391"/>
              <a:gd name="T56" fmla="*/ 179956 w 274278"/>
              <a:gd name="T57" fmla="*/ 80929 h 285391"/>
              <a:gd name="T58" fmla="*/ 101448 w 274278"/>
              <a:gd name="T59" fmla="*/ 127520 h 285391"/>
              <a:gd name="T60" fmla="*/ 139128 w 274278"/>
              <a:gd name="T61" fmla="*/ 196157 h 285391"/>
              <a:gd name="T62" fmla="*/ 184417 w 274278"/>
              <a:gd name="T63" fmla="*/ 44794 h 285391"/>
              <a:gd name="T64" fmla="*/ 149213 w 274278"/>
              <a:gd name="T65" fmla="*/ 31528 h 285391"/>
              <a:gd name="T66" fmla="*/ 88914 w 274278"/>
              <a:gd name="T67" fmla="*/ 22337 h 285391"/>
              <a:gd name="T68" fmla="*/ 129357 w 274278"/>
              <a:gd name="T69" fmla="*/ 31528 h 285391"/>
              <a:gd name="T70" fmla="*/ 88914 w 274278"/>
              <a:gd name="T71" fmla="*/ 22337 h 285391"/>
              <a:gd name="T72" fmla="*/ 8694 w 274278"/>
              <a:gd name="T73" fmla="*/ 234449 h 285391"/>
              <a:gd name="T74" fmla="*/ 184417 w 274278"/>
              <a:gd name="T75" fmla="*/ 36123 h 285391"/>
              <a:gd name="T76" fmla="*/ 190214 w 274278"/>
              <a:gd name="T77" fmla="*/ 9030 h 285391"/>
              <a:gd name="T78" fmla="*/ 190214 w 274278"/>
              <a:gd name="T79" fmla="*/ 0 h 285391"/>
              <a:gd name="T80" fmla="*/ 275720 w 274278"/>
              <a:gd name="T81" fmla="*/ 127520 h 285391"/>
              <a:gd name="T82" fmla="*/ 191664 w 274278"/>
              <a:gd name="T83" fmla="*/ 286829 h 285391"/>
              <a:gd name="T84" fmla="*/ 0 w 274278"/>
              <a:gd name="T85" fmla="*/ 27816 h 285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4278" h="285391">
                <a:moveTo>
                  <a:pt x="145828" y="255588"/>
                </a:moveTo>
                <a:lnTo>
                  <a:pt x="154210" y="255588"/>
                </a:lnTo>
                <a:cubicBezTo>
                  <a:pt x="156305" y="255588"/>
                  <a:pt x="158401" y="257493"/>
                  <a:pt x="158401" y="260160"/>
                </a:cubicBezTo>
                <a:cubicBezTo>
                  <a:pt x="158401" y="262446"/>
                  <a:pt x="156305" y="264732"/>
                  <a:pt x="154210" y="264732"/>
                </a:cubicBezTo>
                <a:lnTo>
                  <a:pt x="145828" y="264732"/>
                </a:lnTo>
                <a:cubicBezTo>
                  <a:pt x="143733" y="264732"/>
                  <a:pt x="141288" y="262446"/>
                  <a:pt x="141288" y="260160"/>
                </a:cubicBezTo>
                <a:cubicBezTo>
                  <a:pt x="141288" y="257493"/>
                  <a:pt x="143733" y="255588"/>
                  <a:pt x="145828" y="255588"/>
                </a:cubicBezTo>
                <a:close/>
                <a:moveTo>
                  <a:pt x="98077" y="255588"/>
                </a:moveTo>
                <a:lnTo>
                  <a:pt x="119043" y="255588"/>
                </a:lnTo>
                <a:cubicBezTo>
                  <a:pt x="121618" y="255588"/>
                  <a:pt x="123457" y="257493"/>
                  <a:pt x="123457" y="260160"/>
                </a:cubicBezTo>
                <a:cubicBezTo>
                  <a:pt x="123457" y="262446"/>
                  <a:pt x="121618" y="264732"/>
                  <a:pt x="119043" y="264732"/>
                </a:cubicBezTo>
                <a:lnTo>
                  <a:pt x="98077" y="264732"/>
                </a:lnTo>
                <a:cubicBezTo>
                  <a:pt x="95870" y="264732"/>
                  <a:pt x="93663" y="262446"/>
                  <a:pt x="93663" y="260160"/>
                </a:cubicBezTo>
                <a:cubicBezTo>
                  <a:pt x="93663" y="257493"/>
                  <a:pt x="95870" y="255588"/>
                  <a:pt x="98077" y="255588"/>
                </a:cubicBezTo>
                <a:close/>
                <a:moveTo>
                  <a:pt x="62929" y="255588"/>
                </a:moveTo>
                <a:lnTo>
                  <a:pt x="71311" y="255588"/>
                </a:lnTo>
                <a:cubicBezTo>
                  <a:pt x="73755" y="255588"/>
                  <a:pt x="75851" y="257493"/>
                  <a:pt x="75851" y="260160"/>
                </a:cubicBezTo>
                <a:cubicBezTo>
                  <a:pt x="75851" y="262446"/>
                  <a:pt x="73755" y="264732"/>
                  <a:pt x="71311" y="264732"/>
                </a:cubicBezTo>
                <a:lnTo>
                  <a:pt x="62929" y="264732"/>
                </a:lnTo>
                <a:cubicBezTo>
                  <a:pt x="60833" y="264732"/>
                  <a:pt x="58738" y="262446"/>
                  <a:pt x="58738" y="260160"/>
                </a:cubicBezTo>
                <a:cubicBezTo>
                  <a:pt x="58738" y="257493"/>
                  <a:pt x="60833" y="255588"/>
                  <a:pt x="62929" y="255588"/>
                </a:cubicBezTo>
                <a:close/>
                <a:moveTo>
                  <a:pt x="136598" y="204159"/>
                </a:moveTo>
                <a:lnTo>
                  <a:pt x="99836" y="240821"/>
                </a:lnTo>
                <a:cubicBezTo>
                  <a:pt x="99115" y="241540"/>
                  <a:pt x="97673" y="242259"/>
                  <a:pt x="96952" y="242259"/>
                </a:cubicBezTo>
                <a:lnTo>
                  <a:pt x="8650" y="242259"/>
                </a:lnTo>
                <a:lnTo>
                  <a:pt x="8650" y="259512"/>
                </a:lnTo>
                <a:cubicBezTo>
                  <a:pt x="8650" y="268857"/>
                  <a:pt x="16579" y="276764"/>
                  <a:pt x="25950" y="276764"/>
                </a:cubicBezTo>
                <a:lnTo>
                  <a:pt x="190661" y="276764"/>
                </a:lnTo>
                <a:cubicBezTo>
                  <a:pt x="200392" y="276764"/>
                  <a:pt x="207961" y="268857"/>
                  <a:pt x="207961" y="259512"/>
                </a:cubicBezTo>
                <a:lnTo>
                  <a:pt x="207961" y="242259"/>
                </a:lnTo>
                <a:lnTo>
                  <a:pt x="131552" y="242259"/>
                </a:lnTo>
                <a:cubicBezTo>
                  <a:pt x="129029" y="242259"/>
                  <a:pt x="126867" y="240102"/>
                  <a:pt x="126867" y="237946"/>
                </a:cubicBezTo>
                <a:cubicBezTo>
                  <a:pt x="126867" y="235429"/>
                  <a:pt x="129029" y="233273"/>
                  <a:pt x="131552" y="233273"/>
                </a:cubicBezTo>
                <a:lnTo>
                  <a:pt x="207961" y="233273"/>
                </a:lnTo>
                <a:lnTo>
                  <a:pt x="207961" y="213863"/>
                </a:lnTo>
                <a:cubicBezTo>
                  <a:pt x="200032" y="216020"/>
                  <a:pt x="191742" y="217458"/>
                  <a:pt x="183452" y="217458"/>
                </a:cubicBezTo>
                <a:cubicBezTo>
                  <a:pt x="166873" y="217458"/>
                  <a:pt x="150654" y="213145"/>
                  <a:pt x="136598" y="204159"/>
                </a:cubicBezTo>
                <a:close/>
                <a:moveTo>
                  <a:pt x="225235" y="122238"/>
                </a:moveTo>
                <a:cubicBezTo>
                  <a:pt x="227902" y="122238"/>
                  <a:pt x="229807" y="124524"/>
                  <a:pt x="229807" y="127191"/>
                </a:cubicBezTo>
                <a:cubicBezTo>
                  <a:pt x="229807" y="129477"/>
                  <a:pt x="227902" y="131382"/>
                  <a:pt x="225235" y="131382"/>
                </a:cubicBezTo>
                <a:cubicBezTo>
                  <a:pt x="222568" y="131382"/>
                  <a:pt x="220663" y="129477"/>
                  <a:pt x="220663" y="127191"/>
                </a:cubicBezTo>
                <a:cubicBezTo>
                  <a:pt x="220663" y="124524"/>
                  <a:pt x="222568" y="122238"/>
                  <a:pt x="225235" y="122238"/>
                </a:cubicBezTo>
                <a:close/>
                <a:moveTo>
                  <a:pt x="144272" y="122238"/>
                </a:moveTo>
                <a:cubicBezTo>
                  <a:pt x="146939" y="122238"/>
                  <a:pt x="148844" y="124524"/>
                  <a:pt x="148844" y="127191"/>
                </a:cubicBezTo>
                <a:cubicBezTo>
                  <a:pt x="148844" y="129477"/>
                  <a:pt x="146939" y="131382"/>
                  <a:pt x="144272" y="131382"/>
                </a:cubicBezTo>
                <a:cubicBezTo>
                  <a:pt x="141605" y="131382"/>
                  <a:pt x="139700" y="129477"/>
                  <a:pt x="139700" y="127191"/>
                </a:cubicBezTo>
                <a:cubicBezTo>
                  <a:pt x="139700" y="124524"/>
                  <a:pt x="141605" y="122238"/>
                  <a:pt x="144272" y="122238"/>
                </a:cubicBezTo>
                <a:close/>
                <a:moveTo>
                  <a:pt x="225657" y="79219"/>
                </a:moveTo>
                <a:cubicBezTo>
                  <a:pt x="227476" y="77788"/>
                  <a:pt x="230023" y="77788"/>
                  <a:pt x="231842" y="79219"/>
                </a:cubicBezTo>
                <a:cubicBezTo>
                  <a:pt x="258399" y="105705"/>
                  <a:pt x="258399" y="148296"/>
                  <a:pt x="231842" y="174424"/>
                </a:cubicBezTo>
                <a:cubicBezTo>
                  <a:pt x="231114" y="175497"/>
                  <a:pt x="230023" y="175855"/>
                  <a:pt x="228567" y="175855"/>
                </a:cubicBezTo>
                <a:cubicBezTo>
                  <a:pt x="227476" y="175855"/>
                  <a:pt x="226385" y="175497"/>
                  <a:pt x="225657" y="174424"/>
                </a:cubicBezTo>
                <a:cubicBezTo>
                  <a:pt x="223838" y="172992"/>
                  <a:pt x="223838" y="170129"/>
                  <a:pt x="225657" y="168697"/>
                </a:cubicBezTo>
                <a:cubicBezTo>
                  <a:pt x="248940" y="145433"/>
                  <a:pt x="248940" y="108568"/>
                  <a:pt x="225657" y="85662"/>
                </a:cubicBezTo>
                <a:cubicBezTo>
                  <a:pt x="223838" y="83872"/>
                  <a:pt x="223838" y="81009"/>
                  <a:pt x="225657" y="79219"/>
                </a:cubicBezTo>
                <a:close/>
                <a:moveTo>
                  <a:pt x="136375" y="79219"/>
                </a:moveTo>
                <a:cubicBezTo>
                  <a:pt x="138213" y="77788"/>
                  <a:pt x="140787" y="77788"/>
                  <a:pt x="142625" y="79219"/>
                </a:cubicBezTo>
                <a:cubicBezTo>
                  <a:pt x="144095" y="81009"/>
                  <a:pt x="144095" y="83872"/>
                  <a:pt x="142625" y="85662"/>
                </a:cubicBezTo>
                <a:cubicBezTo>
                  <a:pt x="119096" y="108568"/>
                  <a:pt x="119096" y="145433"/>
                  <a:pt x="142625" y="168697"/>
                </a:cubicBezTo>
                <a:cubicBezTo>
                  <a:pt x="144095" y="170129"/>
                  <a:pt x="144095" y="172992"/>
                  <a:pt x="142625" y="174424"/>
                </a:cubicBezTo>
                <a:cubicBezTo>
                  <a:pt x="141890" y="175497"/>
                  <a:pt x="140419" y="175855"/>
                  <a:pt x="139316" y="175855"/>
                </a:cubicBezTo>
                <a:cubicBezTo>
                  <a:pt x="138213" y="175855"/>
                  <a:pt x="137478" y="175497"/>
                  <a:pt x="136375" y="174424"/>
                </a:cubicBezTo>
                <a:cubicBezTo>
                  <a:pt x="109538" y="148296"/>
                  <a:pt x="109538" y="105705"/>
                  <a:pt x="136375" y="79219"/>
                </a:cubicBezTo>
                <a:close/>
                <a:moveTo>
                  <a:pt x="183356" y="76200"/>
                </a:moveTo>
                <a:cubicBezTo>
                  <a:pt x="185890" y="76200"/>
                  <a:pt x="187699" y="78361"/>
                  <a:pt x="187699" y="80523"/>
                </a:cubicBezTo>
                <a:lnTo>
                  <a:pt x="187699" y="86648"/>
                </a:lnTo>
                <a:cubicBezTo>
                  <a:pt x="196022" y="88089"/>
                  <a:pt x="202897" y="93133"/>
                  <a:pt x="206154" y="100699"/>
                </a:cubicBezTo>
                <a:cubicBezTo>
                  <a:pt x="206877" y="102861"/>
                  <a:pt x="205792" y="105383"/>
                  <a:pt x="203621" y="106103"/>
                </a:cubicBezTo>
                <a:cubicBezTo>
                  <a:pt x="201450" y="107184"/>
                  <a:pt x="198916" y="106103"/>
                  <a:pt x="197831" y="103942"/>
                </a:cubicBezTo>
                <a:cubicBezTo>
                  <a:pt x="195660" y="98537"/>
                  <a:pt x="189870" y="94935"/>
                  <a:pt x="183356" y="94935"/>
                </a:cubicBezTo>
                <a:cubicBezTo>
                  <a:pt x="174672" y="94935"/>
                  <a:pt x="167435" y="101059"/>
                  <a:pt x="167435" y="108625"/>
                </a:cubicBezTo>
                <a:cubicBezTo>
                  <a:pt x="167435" y="115110"/>
                  <a:pt x="170330" y="122317"/>
                  <a:pt x="183356" y="122317"/>
                </a:cubicBezTo>
                <a:cubicBezTo>
                  <a:pt x="201450" y="122317"/>
                  <a:pt x="207601" y="134206"/>
                  <a:pt x="207601" y="145014"/>
                </a:cubicBezTo>
                <a:cubicBezTo>
                  <a:pt x="207601" y="155823"/>
                  <a:pt x="198916" y="165190"/>
                  <a:pt x="187699" y="166992"/>
                </a:cubicBezTo>
                <a:lnTo>
                  <a:pt x="187699" y="173117"/>
                </a:lnTo>
                <a:cubicBezTo>
                  <a:pt x="187699" y="175278"/>
                  <a:pt x="185890" y="177440"/>
                  <a:pt x="183356" y="177440"/>
                </a:cubicBezTo>
                <a:cubicBezTo>
                  <a:pt x="180823" y="177440"/>
                  <a:pt x="179014" y="175278"/>
                  <a:pt x="179014" y="173117"/>
                </a:cubicBezTo>
                <a:lnTo>
                  <a:pt x="179014" y="166992"/>
                </a:lnTo>
                <a:cubicBezTo>
                  <a:pt x="170691" y="165551"/>
                  <a:pt x="163816" y="160507"/>
                  <a:pt x="160921" y="153301"/>
                </a:cubicBezTo>
                <a:cubicBezTo>
                  <a:pt x="159836" y="150779"/>
                  <a:pt x="160921" y="148257"/>
                  <a:pt x="162730" y="147536"/>
                </a:cubicBezTo>
                <a:cubicBezTo>
                  <a:pt x="165263" y="146816"/>
                  <a:pt x="167797" y="147536"/>
                  <a:pt x="168520" y="149698"/>
                </a:cubicBezTo>
                <a:cubicBezTo>
                  <a:pt x="171053" y="155102"/>
                  <a:pt x="176843" y="158705"/>
                  <a:pt x="183356" y="158705"/>
                </a:cubicBezTo>
                <a:cubicBezTo>
                  <a:pt x="192041" y="158705"/>
                  <a:pt x="198916" y="152580"/>
                  <a:pt x="198916" y="145014"/>
                </a:cubicBezTo>
                <a:cubicBezTo>
                  <a:pt x="198916" y="138890"/>
                  <a:pt x="196383" y="130963"/>
                  <a:pt x="183356" y="130963"/>
                </a:cubicBezTo>
                <a:cubicBezTo>
                  <a:pt x="165625" y="130963"/>
                  <a:pt x="158750" y="119434"/>
                  <a:pt x="158750" y="108625"/>
                </a:cubicBezTo>
                <a:cubicBezTo>
                  <a:pt x="158750" y="97817"/>
                  <a:pt x="167435" y="88810"/>
                  <a:pt x="179014" y="86648"/>
                </a:cubicBezTo>
                <a:lnTo>
                  <a:pt x="179014" y="80523"/>
                </a:lnTo>
                <a:cubicBezTo>
                  <a:pt x="179014" y="78361"/>
                  <a:pt x="180823" y="76200"/>
                  <a:pt x="183356" y="76200"/>
                </a:cubicBezTo>
                <a:close/>
                <a:moveTo>
                  <a:pt x="183452" y="44570"/>
                </a:moveTo>
                <a:cubicBezTo>
                  <a:pt x="138040" y="44570"/>
                  <a:pt x="100917" y="81591"/>
                  <a:pt x="100917" y="126880"/>
                </a:cubicBezTo>
                <a:lnTo>
                  <a:pt x="100917" y="227163"/>
                </a:lnTo>
                <a:lnTo>
                  <a:pt x="132994" y="195892"/>
                </a:lnTo>
                <a:cubicBezTo>
                  <a:pt x="134075" y="194454"/>
                  <a:pt x="136598" y="194095"/>
                  <a:pt x="138400" y="195173"/>
                </a:cubicBezTo>
                <a:cubicBezTo>
                  <a:pt x="151736" y="204159"/>
                  <a:pt x="167234" y="208831"/>
                  <a:pt x="183452" y="208831"/>
                </a:cubicBezTo>
                <a:cubicBezTo>
                  <a:pt x="228865" y="208831"/>
                  <a:pt x="265628" y="172169"/>
                  <a:pt x="265628" y="126880"/>
                </a:cubicBezTo>
                <a:cubicBezTo>
                  <a:pt x="265628" y="81591"/>
                  <a:pt x="228865" y="44570"/>
                  <a:pt x="183452" y="44570"/>
                </a:cubicBezTo>
                <a:close/>
                <a:moveTo>
                  <a:pt x="148432" y="22225"/>
                </a:moveTo>
                <a:cubicBezTo>
                  <a:pt x="150416" y="22225"/>
                  <a:pt x="152069" y="24130"/>
                  <a:pt x="152069" y="26797"/>
                </a:cubicBezTo>
                <a:cubicBezTo>
                  <a:pt x="152069" y="29083"/>
                  <a:pt x="150416" y="31369"/>
                  <a:pt x="148432" y="31369"/>
                </a:cubicBezTo>
                <a:cubicBezTo>
                  <a:pt x="146117" y="31369"/>
                  <a:pt x="144463" y="29083"/>
                  <a:pt x="144463" y="26797"/>
                </a:cubicBezTo>
                <a:cubicBezTo>
                  <a:pt x="144463" y="24130"/>
                  <a:pt x="146117" y="22225"/>
                  <a:pt x="148432" y="22225"/>
                </a:cubicBezTo>
                <a:close/>
                <a:moveTo>
                  <a:pt x="88449" y="22225"/>
                </a:moveTo>
                <a:lnTo>
                  <a:pt x="128680" y="22225"/>
                </a:lnTo>
                <a:cubicBezTo>
                  <a:pt x="130836" y="22225"/>
                  <a:pt x="132991" y="24130"/>
                  <a:pt x="132991" y="26797"/>
                </a:cubicBezTo>
                <a:cubicBezTo>
                  <a:pt x="132991" y="29083"/>
                  <a:pt x="130836" y="31369"/>
                  <a:pt x="128680" y="31369"/>
                </a:cubicBezTo>
                <a:lnTo>
                  <a:pt x="88449" y="31369"/>
                </a:lnTo>
                <a:cubicBezTo>
                  <a:pt x="85934" y="31369"/>
                  <a:pt x="84138" y="29083"/>
                  <a:pt x="84138" y="26797"/>
                </a:cubicBezTo>
                <a:cubicBezTo>
                  <a:pt x="84138" y="24130"/>
                  <a:pt x="85934" y="22225"/>
                  <a:pt x="88449" y="22225"/>
                </a:cubicBezTo>
                <a:close/>
                <a:moveTo>
                  <a:pt x="27752" y="8986"/>
                </a:moveTo>
                <a:cubicBezTo>
                  <a:pt x="17300" y="8986"/>
                  <a:pt x="8650" y="17253"/>
                  <a:pt x="8650" y="27676"/>
                </a:cubicBezTo>
                <a:lnTo>
                  <a:pt x="8650" y="233273"/>
                </a:lnTo>
                <a:lnTo>
                  <a:pt x="92627" y="233273"/>
                </a:lnTo>
                <a:lnTo>
                  <a:pt x="92627" y="126880"/>
                </a:lnTo>
                <a:cubicBezTo>
                  <a:pt x="92627" y="76919"/>
                  <a:pt x="133354" y="35943"/>
                  <a:pt x="183452" y="35943"/>
                </a:cubicBezTo>
                <a:cubicBezTo>
                  <a:pt x="191742" y="35943"/>
                  <a:pt x="200032" y="37381"/>
                  <a:pt x="207961" y="39537"/>
                </a:cubicBezTo>
                <a:lnTo>
                  <a:pt x="207961" y="27676"/>
                </a:lnTo>
                <a:cubicBezTo>
                  <a:pt x="207961" y="17253"/>
                  <a:pt x="199311" y="8986"/>
                  <a:pt x="189219" y="8986"/>
                </a:cubicBezTo>
                <a:lnTo>
                  <a:pt x="27752" y="8986"/>
                </a:lnTo>
                <a:close/>
                <a:moveTo>
                  <a:pt x="27752" y="0"/>
                </a:moveTo>
                <a:lnTo>
                  <a:pt x="189219" y="0"/>
                </a:lnTo>
                <a:cubicBezTo>
                  <a:pt x="204357" y="0"/>
                  <a:pt x="216611" y="12580"/>
                  <a:pt x="216611" y="27676"/>
                </a:cubicBezTo>
                <a:lnTo>
                  <a:pt x="216611" y="42413"/>
                </a:lnTo>
                <a:cubicBezTo>
                  <a:pt x="250490" y="55712"/>
                  <a:pt x="274278" y="88421"/>
                  <a:pt x="274278" y="126880"/>
                </a:cubicBezTo>
                <a:cubicBezTo>
                  <a:pt x="274278" y="164980"/>
                  <a:pt x="250490" y="197689"/>
                  <a:pt x="216611" y="210988"/>
                </a:cubicBezTo>
                <a:lnTo>
                  <a:pt x="216611" y="259512"/>
                </a:lnTo>
                <a:cubicBezTo>
                  <a:pt x="216611" y="273889"/>
                  <a:pt x="205077" y="285391"/>
                  <a:pt x="190661" y="285391"/>
                </a:cubicBezTo>
                <a:lnTo>
                  <a:pt x="25950" y="285391"/>
                </a:lnTo>
                <a:cubicBezTo>
                  <a:pt x="11894" y="285391"/>
                  <a:pt x="0" y="273889"/>
                  <a:pt x="0" y="259512"/>
                </a:cubicBezTo>
                <a:lnTo>
                  <a:pt x="0" y="27676"/>
                </a:lnTo>
                <a:cubicBezTo>
                  <a:pt x="0" y="12580"/>
                  <a:pt x="12254" y="0"/>
                  <a:pt x="2775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16E0EDFA-18A0-5940-B89F-37D086240FAD}"/>
              </a:ext>
            </a:extLst>
          </p:cNvPr>
          <p:cNvSpPr txBox="1"/>
          <p:nvPr/>
        </p:nvSpPr>
        <p:spPr>
          <a:xfrm>
            <a:off x="14430923" y="10800635"/>
            <a:ext cx="2202847" cy="677108"/>
          </a:xfrm>
          <a:prstGeom prst="rect">
            <a:avLst/>
          </a:prstGeom>
          <a:noFill/>
        </p:spPr>
        <p:txBody>
          <a:bodyPr wrap="none" rtlCol="0" anchor="ctr" anchorCtr="0">
            <a:spAutoFit/>
          </a:bodyPr>
          <a:lstStyle/>
          <a:p>
            <a:r>
              <a:rPr lang="en-US" sz="3800" b="1" spc="300" dirty="0">
                <a:solidFill>
                  <a:schemeClr val="accent4"/>
                </a:solidFill>
                <a:latin typeface="Bebas Neue" pitchFamily="2" charset="0"/>
                <a:ea typeface="League Spartan" charset="0"/>
                <a:cs typeface="Poppins" pitchFamily="2" charset="77"/>
              </a:rPr>
              <a:t>YOUR TITLE</a:t>
            </a:r>
          </a:p>
        </p:txBody>
      </p:sp>
      <p:sp>
        <p:nvSpPr>
          <p:cNvPr id="28" name="Subtitle 2">
            <a:extLst>
              <a:ext uri="{FF2B5EF4-FFF2-40B4-BE49-F238E27FC236}">
                <a16:creationId xmlns:a16="http://schemas.microsoft.com/office/drawing/2014/main" id="{6354561F-8D72-684D-BDD1-18431C149F49}"/>
              </a:ext>
            </a:extLst>
          </p:cNvPr>
          <p:cNvSpPr txBox="1">
            <a:spLocks/>
          </p:cNvSpPr>
          <p:nvPr/>
        </p:nvSpPr>
        <p:spPr>
          <a:xfrm>
            <a:off x="14320377" y="11466987"/>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9" name="TextBox 28">
            <a:extLst>
              <a:ext uri="{FF2B5EF4-FFF2-40B4-BE49-F238E27FC236}">
                <a16:creationId xmlns:a16="http://schemas.microsoft.com/office/drawing/2014/main" id="{02AF6360-EAF2-E14B-A495-967A782ADF90}"/>
              </a:ext>
            </a:extLst>
          </p:cNvPr>
          <p:cNvSpPr txBox="1"/>
          <p:nvPr/>
        </p:nvSpPr>
        <p:spPr>
          <a:xfrm>
            <a:off x="14430923" y="3113739"/>
            <a:ext cx="2202847" cy="677108"/>
          </a:xfrm>
          <a:prstGeom prst="rect">
            <a:avLst/>
          </a:prstGeom>
          <a:noFill/>
        </p:spPr>
        <p:txBody>
          <a:bodyPr wrap="none" rtlCol="0" anchor="ctr" anchorCtr="0">
            <a:spAutoFit/>
          </a:bodyPr>
          <a:lstStyle/>
          <a:p>
            <a:r>
              <a:rPr lang="en-US" sz="3800" b="1" spc="300" dirty="0">
                <a:solidFill>
                  <a:schemeClr val="accent1"/>
                </a:solidFill>
                <a:latin typeface="Bebas Neue" pitchFamily="2" charset="0"/>
                <a:ea typeface="League Spartan" charset="0"/>
                <a:cs typeface="Poppins" pitchFamily="2" charset="77"/>
              </a:rPr>
              <a:t>YOUR TITLE</a:t>
            </a:r>
          </a:p>
        </p:txBody>
      </p:sp>
      <p:sp>
        <p:nvSpPr>
          <p:cNvPr id="30" name="Subtitle 2">
            <a:extLst>
              <a:ext uri="{FF2B5EF4-FFF2-40B4-BE49-F238E27FC236}">
                <a16:creationId xmlns:a16="http://schemas.microsoft.com/office/drawing/2014/main" id="{807A2C4B-CFFC-E048-80C7-9C5F05AC6AEB}"/>
              </a:ext>
            </a:extLst>
          </p:cNvPr>
          <p:cNvSpPr txBox="1">
            <a:spLocks/>
          </p:cNvSpPr>
          <p:nvPr/>
        </p:nvSpPr>
        <p:spPr>
          <a:xfrm>
            <a:off x="14320377" y="3780091"/>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1" name="TextBox 30">
            <a:extLst>
              <a:ext uri="{FF2B5EF4-FFF2-40B4-BE49-F238E27FC236}">
                <a16:creationId xmlns:a16="http://schemas.microsoft.com/office/drawing/2014/main" id="{A903C84F-F4FB-D045-90BA-A95149A833F7}"/>
              </a:ext>
            </a:extLst>
          </p:cNvPr>
          <p:cNvSpPr txBox="1"/>
          <p:nvPr/>
        </p:nvSpPr>
        <p:spPr>
          <a:xfrm>
            <a:off x="14430923" y="5658105"/>
            <a:ext cx="2202847" cy="677108"/>
          </a:xfrm>
          <a:prstGeom prst="rect">
            <a:avLst/>
          </a:prstGeom>
          <a:noFill/>
        </p:spPr>
        <p:txBody>
          <a:bodyPr wrap="none" rtlCol="0" anchor="ctr" anchorCtr="0">
            <a:spAutoFit/>
          </a:bodyPr>
          <a:lstStyle/>
          <a:p>
            <a:r>
              <a:rPr lang="en-US" sz="3800" b="1" spc="300" dirty="0">
                <a:solidFill>
                  <a:schemeClr val="accent2"/>
                </a:solidFill>
                <a:latin typeface="Bebas Neue" pitchFamily="2" charset="0"/>
                <a:ea typeface="League Spartan" charset="0"/>
                <a:cs typeface="Poppins" pitchFamily="2" charset="77"/>
              </a:rPr>
              <a:t>YOUR TITLE</a:t>
            </a:r>
          </a:p>
        </p:txBody>
      </p:sp>
      <p:sp>
        <p:nvSpPr>
          <p:cNvPr id="32" name="Subtitle 2">
            <a:extLst>
              <a:ext uri="{FF2B5EF4-FFF2-40B4-BE49-F238E27FC236}">
                <a16:creationId xmlns:a16="http://schemas.microsoft.com/office/drawing/2014/main" id="{DFFDF51E-0470-D24C-916C-3C3899EE3C3A}"/>
              </a:ext>
            </a:extLst>
          </p:cNvPr>
          <p:cNvSpPr txBox="1">
            <a:spLocks/>
          </p:cNvSpPr>
          <p:nvPr/>
        </p:nvSpPr>
        <p:spPr>
          <a:xfrm>
            <a:off x="14320377" y="6324457"/>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3" name="TextBox 32">
            <a:extLst>
              <a:ext uri="{FF2B5EF4-FFF2-40B4-BE49-F238E27FC236}">
                <a16:creationId xmlns:a16="http://schemas.microsoft.com/office/drawing/2014/main" id="{A5078EBC-8BB7-F64A-96E1-72438852681D}"/>
              </a:ext>
            </a:extLst>
          </p:cNvPr>
          <p:cNvSpPr txBox="1"/>
          <p:nvPr/>
        </p:nvSpPr>
        <p:spPr>
          <a:xfrm>
            <a:off x="14430923" y="8256269"/>
            <a:ext cx="2202847" cy="677108"/>
          </a:xfrm>
          <a:prstGeom prst="rect">
            <a:avLst/>
          </a:prstGeom>
          <a:noFill/>
        </p:spPr>
        <p:txBody>
          <a:bodyPr wrap="none" rtlCol="0" anchor="ctr" anchorCtr="0">
            <a:spAutoFit/>
          </a:bodyPr>
          <a:lstStyle/>
          <a:p>
            <a:r>
              <a:rPr lang="en-US" sz="3800" b="1" spc="300" dirty="0">
                <a:solidFill>
                  <a:schemeClr val="accent3"/>
                </a:solidFill>
                <a:latin typeface="Bebas Neue" pitchFamily="2" charset="0"/>
                <a:ea typeface="League Spartan" charset="0"/>
                <a:cs typeface="Poppins" pitchFamily="2" charset="77"/>
              </a:rPr>
              <a:t>YOUR TITLE</a:t>
            </a:r>
          </a:p>
        </p:txBody>
      </p:sp>
      <p:sp>
        <p:nvSpPr>
          <p:cNvPr id="34" name="Subtitle 2">
            <a:extLst>
              <a:ext uri="{FF2B5EF4-FFF2-40B4-BE49-F238E27FC236}">
                <a16:creationId xmlns:a16="http://schemas.microsoft.com/office/drawing/2014/main" id="{940E7141-6C23-ED41-BB43-29D6285E08E5}"/>
              </a:ext>
            </a:extLst>
          </p:cNvPr>
          <p:cNvSpPr txBox="1">
            <a:spLocks/>
          </p:cNvSpPr>
          <p:nvPr/>
        </p:nvSpPr>
        <p:spPr>
          <a:xfrm>
            <a:off x="14320377" y="8922621"/>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5" name="TextBox 34">
            <a:extLst>
              <a:ext uri="{FF2B5EF4-FFF2-40B4-BE49-F238E27FC236}">
                <a16:creationId xmlns:a16="http://schemas.microsoft.com/office/drawing/2014/main" id="{1F93EA35-95F4-234A-B728-7919839C7F7E}"/>
              </a:ext>
            </a:extLst>
          </p:cNvPr>
          <p:cNvSpPr txBox="1"/>
          <p:nvPr/>
        </p:nvSpPr>
        <p:spPr>
          <a:xfrm>
            <a:off x="5457662" y="508000"/>
            <a:ext cx="13462340"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LAYER INFOGRAPHIC</a:t>
            </a:r>
          </a:p>
        </p:txBody>
      </p:sp>
      <p:sp>
        <p:nvSpPr>
          <p:cNvPr id="36" name="Rectangle 35">
            <a:extLst>
              <a:ext uri="{FF2B5EF4-FFF2-40B4-BE49-F238E27FC236}">
                <a16:creationId xmlns:a16="http://schemas.microsoft.com/office/drawing/2014/main" id="{6E8C74CA-0019-B84F-9F87-5D209BB2AFB7}"/>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65073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A3A0E-133B-0647-9FC1-BE85ECCFC7F9}"/>
              </a:ext>
            </a:extLst>
          </p:cNvPr>
          <p:cNvSpPr txBox="1"/>
          <p:nvPr/>
        </p:nvSpPr>
        <p:spPr>
          <a:xfrm>
            <a:off x="6466756" y="508000"/>
            <a:ext cx="11444159"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STEPS ANALYSIS</a:t>
            </a:r>
          </a:p>
        </p:txBody>
      </p:sp>
      <p:sp>
        <p:nvSpPr>
          <p:cNvPr id="3" name="Rectangle 2">
            <a:extLst>
              <a:ext uri="{FF2B5EF4-FFF2-40B4-BE49-F238E27FC236}">
                <a16:creationId xmlns:a16="http://schemas.microsoft.com/office/drawing/2014/main" id="{72FB57A5-2D40-0B40-9EE2-A3137C1C2BB1}"/>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Shape 3152">
            <a:extLst>
              <a:ext uri="{FF2B5EF4-FFF2-40B4-BE49-F238E27FC236}">
                <a16:creationId xmlns:a16="http://schemas.microsoft.com/office/drawing/2014/main" id="{26049A44-EE5E-094D-9F7A-51551745F785}"/>
              </a:ext>
            </a:extLst>
          </p:cNvPr>
          <p:cNvSpPr/>
          <p:nvPr/>
        </p:nvSpPr>
        <p:spPr>
          <a:xfrm>
            <a:off x="17105306" y="3019182"/>
            <a:ext cx="5812479" cy="4979206"/>
          </a:xfrm>
          <a:custGeom>
            <a:avLst/>
            <a:gdLst/>
            <a:ahLst/>
            <a:cxnLst/>
            <a:rect l="0" t="0" r="0" b="0"/>
            <a:pathLst>
              <a:path w="120000" h="120000" extrusionOk="0">
                <a:moveTo>
                  <a:pt x="114578" y="71489"/>
                </a:moveTo>
                <a:cubicBezTo>
                  <a:pt x="119999" y="65106"/>
                  <a:pt x="119999" y="54893"/>
                  <a:pt x="114578" y="48510"/>
                </a:cubicBezTo>
                <a:cubicBezTo>
                  <a:pt x="78795" y="6382"/>
                  <a:pt x="78795" y="6382"/>
                  <a:pt x="78795" y="6382"/>
                </a:cubicBezTo>
                <a:cubicBezTo>
                  <a:pt x="73373" y="0"/>
                  <a:pt x="69036" y="2127"/>
                  <a:pt x="69036" y="11063"/>
                </a:cubicBezTo>
                <a:cubicBezTo>
                  <a:pt x="69036" y="11063"/>
                  <a:pt x="69036" y="11063"/>
                  <a:pt x="69036" y="11063"/>
                </a:cubicBezTo>
                <a:cubicBezTo>
                  <a:pt x="69036" y="20000"/>
                  <a:pt x="62891" y="27659"/>
                  <a:pt x="55301" y="27659"/>
                </a:cubicBezTo>
                <a:cubicBezTo>
                  <a:pt x="13734" y="27659"/>
                  <a:pt x="13734" y="27659"/>
                  <a:pt x="13734" y="27659"/>
                </a:cubicBezTo>
                <a:cubicBezTo>
                  <a:pt x="6144" y="27659"/>
                  <a:pt x="0" y="34893"/>
                  <a:pt x="0" y="43829"/>
                </a:cubicBezTo>
                <a:cubicBezTo>
                  <a:pt x="0" y="76170"/>
                  <a:pt x="0" y="76170"/>
                  <a:pt x="0" y="76170"/>
                </a:cubicBezTo>
                <a:cubicBezTo>
                  <a:pt x="0" y="85106"/>
                  <a:pt x="6144" y="92765"/>
                  <a:pt x="13734" y="92765"/>
                </a:cubicBezTo>
                <a:cubicBezTo>
                  <a:pt x="55301" y="92765"/>
                  <a:pt x="55301" y="92765"/>
                  <a:pt x="55301" y="92765"/>
                </a:cubicBezTo>
                <a:cubicBezTo>
                  <a:pt x="62891" y="92765"/>
                  <a:pt x="69036" y="100000"/>
                  <a:pt x="69036" y="108936"/>
                </a:cubicBezTo>
                <a:cubicBezTo>
                  <a:pt x="69036" y="108936"/>
                  <a:pt x="69036" y="108936"/>
                  <a:pt x="69036" y="108936"/>
                </a:cubicBezTo>
                <a:cubicBezTo>
                  <a:pt x="69036" y="117872"/>
                  <a:pt x="73373" y="120000"/>
                  <a:pt x="78795" y="113617"/>
                </a:cubicBezTo>
                <a:lnTo>
                  <a:pt x="114578" y="71489"/>
                </a:lnTo>
                <a:close/>
              </a:path>
            </a:pathLst>
          </a:custGeom>
          <a:solidFill>
            <a:schemeClr val="accent5"/>
          </a:solidFill>
          <a:ln/>
          <a:effectLst/>
        </p:spPr>
        <p:style>
          <a:lnRef idx="0">
            <a:schemeClr val="accent5"/>
          </a:lnRef>
          <a:fillRef idx="3">
            <a:schemeClr val="accent5"/>
          </a:fillRef>
          <a:effectRef idx="3">
            <a:schemeClr val="accent5"/>
          </a:effectRef>
          <a:fontRef idx="minor">
            <a:schemeClr val="lt1"/>
          </a:fontRef>
        </p:style>
        <p:txBody>
          <a:bodyPr lIns="121850" tIns="60908" rIns="121850" bIns="60908" anchor="t" anchorCtr="0">
            <a:noAutofit/>
          </a:bodyPr>
          <a:lstStyle/>
          <a:p>
            <a:pPr algn="just">
              <a:buClr>
                <a:srgbClr val="000000"/>
              </a:buClr>
            </a:pPr>
            <a:endParaRPr sz="2399"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Arial"/>
            </a:endParaRPr>
          </a:p>
        </p:txBody>
      </p:sp>
      <p:sp>
        <p:nvSpPr>
          <p:cNvPr id="14" name="Shape 3156">
            <a:extLst>
              <a:ext uri="{FF2B5EF4-FFF2-40B4-BE49-F238E27FC236}">
                <a16:creationId xmlns:a16="http://schemas.microsoft.com/office/drawing/2014/main" id="{775FD425-D479-1E47-83BA-2EDD2B4E1C06}"/>
              </a:ext>
            </a:extLst>
          </p:cNvPr>
          <p:cNvSpPr/>
          <p:nvPr/>
        </p:nvSpPr>
        <p:spPr>
          <a:xfrm>
            <a:off x="13080044" y="3019182"/>
            <a:ext cx="5812479" cy="4979206"/>
          </a:xfrm>
          <a:custGeom>
            <a:avLst/>
            <a:gdLst/>
            <a:ahLst/>
            <a:cxnLst/>
            <a:rect l="0" t="0" r="0" b="0"/>
            <a:pathLst>
              <a:path w="120000" h="120000" extrusionOk="0">
                <a:moveTo>
                  <a:pt x="114578" y="71489"/>
                </a:moveTo>
                <a:cubicBezTo>
                  <a:pt x="119999" y="65106"/>
                  <a:pt x="119999" y="54893"/>
                  <a:pt x="114578" y="48510"/>
                </a:cubicBezTo>
                <a:cubicBezTo>
                  <a:pt x="79156" y="6382"/>
                  <a:pt x="79156" y="6382"/>
                  <a:pt x="79156" y="6382"/>
                </a:cubicBezTo>
                <a:cubicBezTo>
                  <a:pt x="73734" y="0"/>
                  <a:pt x="69036" y="2127"/>
                  <a:pt x="69036" y="11063"/>
                </a:cubicBezTo>
                <a:cubicBezTo>
                  <a:pt x="69036" y="11063"/>
                  <a:pt x="69036" y="11063"/>
                  <a:pt x="69036" y="11063"/>
                </a:cubicBezTo>
                <a:cubicBezTo>
                  <a:pt x="69036" y="20000"/>
                  <a:pt x="62891" y="27659"/>
                  <a:pt x="55301" y="27659"/>
                </a:cubicBezTo>
                <a:cubicBezTo>
                  <a:pt x="14096" y="27659"/>
                  <a:pt x="14096" y="27659"/>
                  <a:pt x="14096" y="27659"/>
                </a:cubicBezTo>
                <a:cubicBezTo>
                  <a:pt x="6506" y="27659"/>
                  <a:pt x="0" y="34893"/>
                  <a:pt x="0" y="43829"/>
                </a:cubicBezTo>
                <a:cubicBezTo>
                  <a:pt x="0" y="76170"/>
                  <a:pt x="0" y="76170"/>
                  <a:pt x="0" y="76170"/>
                </a:cubicBezTo>
                <a:cubicBezTo>
                  <a:pt x="0" y="85106"/>
                  <a:pt x="6506" y="92765"/>
                  <a:pt x="14096" y="92765"/>
                </a:cubicBezTo>
                <a:cubicBezTo>
                  <a:pt x="55301" y="92765"/>
                  <a:pt x="55301" y="92765"/>
                  <a:pt x="55301" y="92765"/>
                </a:cubicBezTo>
                <a:cubicBezTo>
                  <a:pt x="62891" y="92765"/>
                  <a:pt x="69036" y="100000"/>
                  <a:pt x="69036" y="108936"/>
                </a:cubicBezTo>
                <a:cubicBezTo>
                  <a:pt x="69036" y="108936"/>
                  <a:pt x="69036" y="108936"/>
                  <a:pt x="69036" y="108936"/>
                </a:cubicBezTo>
                <a:cubicBezTo>
                  <a:pt x="69036" y="117872"/>
                  <a:pt x="73734" y="120000"/>
                  <a:pt x="79156" y="113617"/>
                </a:cubicBezTo>
                <a:lnTo>
                  <a:pt x="114578" y="71489"/>
                </a:lnTo>
                <a:close/>
              </a:path>
            </a:pathLst>
          </a:custGeom>
          <a:solidFill>
            <a:schemeClr val="accent4"/>
          </a:solidFill>
          <a:ln/>
          <a:effectLst/>
        </p:spPr>
        <p:style>
          <a:lnRef idx="0">
            <a:schemeClr val="accent4"/>
          </a:lnRef>
          <a:fillRef idx="3">
            <a:schemeClr val="accent4"/>
          </a:fillRef>
          <a:effectRef idx="3">
            <a:schemeClr val="accent4"/>
          </a:effectRef>
          <a:fontRef idx="minor">
            <a:schemeClr val="lt1"/>
          </a:fontRef>
        </p:style>
        <p:txBody>
          <a:bodyPr lIns="121850" tIns="60908" rIns="121850" bIns="60908" anchor="t" anchorCtr="0">
            <a:noAutofit/>
          </a:bodyPr>
          <a:lstStyle/>
          <a:p>
            <a:pPr algn="just">
              <a:buClr>
                <a:srgbClr val="000000"/>
              </a:buClr>
            </a:pPr>
            <a:endParaRPr sz="2399"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Arial"/>
            </a:endParaRPr>
          </a:p>
        </p:txBody>
      </p:sp>
      <p:sp>
        <p:nvSpPr>
          <p:cNvPr id="20" name="Shape 3160">
            <a:extLst>
              <a:ext uri="{FF2B5EF4-FFF2-40B4-BE49-F238E27FC236}">
                <a16:creationId xmlns:a16="http://schemas.microsoft.com/office/drawing/2014/main" id="{B7E1FFBD-FD6A-5E48-B0B5-BE574EF20043}"/>
              </a:ext>
            </a:extLst>
          </p:cNvPr>
          <p:cNvSpPr/>
          <p:nvPr/>
        </p:nvSpPr>
        <p:spPr>
          <a:xfrm>
            <a:off x="9070882" y="3019182"/>
            <a:ext cx="5812479" cy="4979206"/>
          </a:xfrm>
          <a:custGeom>
            <a:avLst/>
            <a:gdLst/>
            <a:ahLst/>
            <a:cxnLst/>
            <a:rect l="0" t="0" r="0" b="0"/>
            <a:pathLst>
              <a:path w="120000" h="120000" extrusionOk="0">
                <a:moveTo>
                  <a:pt x="114578" y="71489"/>
                </a:moveTo>
                <a:cubicBezTo>
                  <a:pt x="119999" y="65106"/>
                  <a:pt x="119999" y="54893"/>
                  <a:pt x="114578" y="48510"/>
                </a:cubicBezTo>
                <a:cubicBezTo>
                  <a:pt x="78795" y="6382"/>
                  <a:pt x="78795" y="6382"/>
                  <a:pt x="78795" y="6382"/>
                </a:cubicBezTo>
                <a:cubicBezTo>
                  <a:pt x="73373" y="0"/>
                  <a:pt x="69036" y="2127"/>
                  <a:pt x="69036" y="11063"/>
                </a:cubicBezTo>
                <a:cubicBezTo>
                  <a:pt x="69036" y="11063"/>
                  <a:pt x="69036" y="11063"/>
                  <a:pt x="69036" y="11063"/>
                </a:cubicBezTo>
                <a:cubicBezTo>
                  <a:pt x="69036" y="20000"/>
                  <a:pt x="62891" y="27659"/>
                  <a:pt x="55301" y="27659"/>
                </a:cubicBezTo>
                <a:cubicBezTo>
                  <a:pt x="13734" y="27659"/>
                  <a:pt x="13734" y="27659"/>
                  <a:pt x="13734" y="27659"/>
                </a:cubicBezTo>
                <a:cubicBezTo>
                  <a:pt x="6144" y="27659"/>
                  <a:pt x="0" y="34893"/>
                  <a:pt x="0" y="43829"/>
                </a:cubicBezTo>
                <a:cubicBezTo>
                  <a:pt x="0" y="76170"/>
                  <a:pt x="0" y="76170"/>
                  <a:pt x="0" y="76170"/>
                </a:cubicBezTo>
                <a:cubicBezTo>
                  <a:pt x="0" y="85106"/>
                  <a:pt x="6144" y="92765"/>
                  <a:pt x="13734" y="92765"/>
                </a:cubicBezTo>
                <a:cubicBezTo>
                  <a:pt x="55301" y="92765"/>
                  <a:pt x="55301" y="92765"/>
                  <a:pt x="55301" y="92765"/>
                </a:cubicBezTo>
                <a:cubicBezTo>
                  <a:pt x="62891" y="92765"/>
                  <a:pt x="69036" y="100000"/>
                  <a:pt x="69036" y="108936"/>
                </a:cubicBezTo>
                <a:cubicBezTo>
                  <a:pt x="69036" y="108936"/>
                  <a:pt x="69036" y="108936"/>
                  <a:pt x="69036" y="108936"/>
                </a:cubicBezTo>
                <a:cubicBezTo>
                  <a:pt x="69036" y="117872"/>
                  <a:pt x="73373" y="120000"/>
                  <a:pt x="78795" y="113617"/>
                </a:cubicBezTo>
                <a:lnTo>
                  <a:pt x="114578" y="71489"/>
                </a:lnTo>
                <a:close/>
              </a:path>
            </a:pathLst>
          </a:custGeom>
          <a:solidFill>
            <a:schemeClr val="accent3"/>
          </a:solidFill>
          <a:ln/>
          <a:effectLst/>
        </p:spPr>
        <p:style>
          <a:lnRef idx="0">
            <a:schemeClr val="accent3"/>
          </a:lnRef>
          <a:fillRef idx="3">
            <a:schemeClr val="accent3"/>
          </a:fillRef>
          <a:effectRef idx="3">
            <a:schemeClr val="accent3"/>
          </a:effectRef>
          <a:fontRef idx="minor">
            <a:schemeClr val="lt1"/>
          </a:fontRef>
        </p:style>
        <p:txBody>
          <a:bodyPr lIns="121850" tIns="60908" rIns="121850" bIns="60908" anchor="t" anchorCtr="0">
            <a:noAutofit/>
          </a:bodyPr>
          <a:lstStyle/>
          <a:p>
            <a:pPr algn="just">
              <a:buClr>
                <a:srgbClr val="000000"/>
              </a:buClr>
            </a:pPr>
            <a:endParaRPr sz="2399"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Arial"/>
            </a:endParaRPr>
          </a:p>
        </p:txBody>
      </p:sp>
      <p:sp>
        <p:nvSpPr>
          <p:cNvPr id="26" name="Shape 3164">
            <a:extLst>
              <a:ext uri="{FF2B5EF4-FFF2-40B4-BE49-F238E27FC236}">
                <a16:creationId xmlns:a16="http://schemas.microsoft.com/office/drawing/2014/main" id="{2557930E-9DCE-754C-91D3-0DA4CC015E5E}"/>
              </a:ext>
            </a:extLst>
          </p:cNvPr>
          <p:cNvSpPr/>
          <p:nvPr/>
        </p:nvSpPr>
        <p:spPr>
          <a:xfrm>
            <a:off x="5042394" y="3025903"/>
            <a:ext cx="5812479" cy="4979202"/>
          </a:xfrm>
          <a:custGeom>
            <a:avLst/>
            <a:gdLst/>
            <a:ahLst/>
            <a:cxnLst/>
            <a:rect l="0" t="0" r="0" b="0"/>
            <a:pathLst>
              <a:path w="120000" h="120000" extrusionOk="0">
                <a:moveTo>
                  <a:pt x="114939" y="71489"/>
                </a:moveTo>
                <a:cubicBezTo>
                  <a:pt x="119999" y="65106"/>
                  <a:pt x="119999" y="54893"/>
                  <a:pt x="114939" y="48510"/>
                </a:cubicBezTo>
                <a:cubicBezTo>
                  <a:pt x="79156" y="6382"/>
                  <a:pt x="79156" y="6382"/>
                  <a:pt x="79156" y="6382"/>
                </a:cubicBezTo>
                <a:cubicBezTo>
                  <a:pt x="73734" y="0"/>
                  <a:pt x="69397" y="2127"/>
                  <a:pt x="69397" y="11063"/>
                </a:cubicBezTo>
                <a:cubicBezTo>
                  <a:pt x="69397" y="11063"/>
                  <a:pt x="69397" y="11063"/>
                  <a:pt x="69397" y="11063"/>
                </a:cubicBezTo>
                <a:cubicBezTo>
                  <a:pt x="69397" y="20000"/>
                  <a:pt x="62891" y="27659"/>
                  <a:pt x="55301" y="27659"/>
                </a:cubicBezTo>
                <a:cubicBezTo>
                  <a:pt x="14096" y="27659"/>
                  <a:pt x="14096" y="27659"/>
                  <a:pt x="14096" y="27659"/>
                </a:cubicBezTo>
                <a:cubicBezTo>
                  <a:pt x="6506" y="27659"/>
                  <a:pt x="0" y="34893"/>
                  <a:pt x="0" y="43829"/>
                </a:cubicBezTo>
                <a:cubicBezTo>
                  <a:pt x="0" y="76170"/>
                  <a:pt x="0" y="76170"/>
                  <a:pt x="0" y="76170"/>
                </a:cubicBezTo>
                <a:cubicBezTo>
                  <a:pt x="0" y="85106"/>
                  <a:pt x="6506" y="92765"/>
                  <a:pt x="14096" y="92765"/>
                </a:cubicBezTo>
                <a:cubicBezTo>
                  <a:pt x="55301" y="92765"/>
                  <a:pt x="55301" y="92765"/>
                  <a:pt x="55301" y="92765"/>
                </a:cubicBezTo>
                <a:cubicBezTo>
                  <a:pt x="62891" y="92765"/>
                  <a:pt x="69397" y="100000"/>
                  <a:pt x="69397" y="108936"/>
                </a:cubicBezTo>
                <a:cubicBezTo>
                  <a:pt x="69397" y="108936"/>
                  <a:pt x="69397" y="108936"/>
                  <a:pt x="69397" y="108936"/>
                </a:cubicBezTo>
                <a:cubicBezTo>
                  <a:pt x="69397" y="117872"/>
                  <a:pt x="73734" y="120000"/>
                  <a:pt x="79156" y="113617"/>
                </a:cubicBezTo>
                <a:lnTo>
                  <a:pt x="114939" y="71489"/>
                </a:lnTo>
                <a:close/>
              </a:path>
            </a:pathLst>
          </a:custGeom>
          <a:solidFill>
            <a:schemeClr val="accent2"/>
          </a:solidFill>
          <a:ln/>
          <a:effectLst/>
        </p:spPr>
        <p:style>
          <a:lnRef idx="0">
            <a:schemeClr val="accent2"/>
          </a:lnRef>
          <a:fillRef idx="3">
            <a:schemeClr val="accent2"/>
          </a:fillRef>
          <a:effectRef idx="3">
            <a:schemeClr val="accent2"/>
          </a:effectRef>
          <a:fontRef idx="minor">
            <a:schemeClr val="lt1"/>
          </a:fontRef>
        </p:style>
        <p:txBody>
          <a:bodyPr lIns="121850" tIns="60908" rIns="121850" bIns="60908" anchor="t" anchorCtr="0">
            <a:noAutofit/>
          </a:bodyPr>
          <a:lstStyle/>
          <a:p>
            <a:pPr algn="just">
              <a:buClr>
                <a:srgbClr val="000000"/>
              </a:buClr>
            </a:pPr>
            <a:endParaRPr sz="2399"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Arial"/>
            </a:endParaRPr>
          </a:p>
        </p:txBody>
      </p:sp>
      <p:sp>
        <p:nvSpPr>
          <p:cNvPr id="29" name="Shape 3167">
            <a:extLst>
              <a:ext uri="{FF2B5EF4-FFF2-40B4-BE49-F238E27FC236}">
                <a16:creationId xmlns:a16="http://schemas.microsoft.com/office/drawing/2014/main" id="{F9DD8E34-EC78-C140-BFA4-E98676DDE34A}"/>
              </a:ext>
            </a:extLst>
          </p:cNvPr>
          <p:cNvSpPr>
            <a:spLocks noChangeAspect="1"/>
          </p:cNvSpPr>
          <p:nvPr/>
        </p:nvSpPr>
        <p:spPr>
          <a:xfrm>
            <a:off x="1520825" y="3019182"/>
            <a:ext cx="5324886" cy="4979129"/>
          </a:xfrm>
          <a:custGeom>
            <a:avLst/>
            <a:gdLst/>
            <a:ahLst/>
            <a:cxnLst/>
            <a:rect l="0" t="0" r="0" b="0"/>
            <a:pathLst>
              <a:path w="120000" h="120000" extrusionOk="0">
                <a:moveTo>
                  <a:pt x="68202" y="5"/>
                </a:moveTo>
                <a:cubicBezTo>
                  <a:pt x="69981" y="99"/>
                  <a:pt x="72131" y="1352"/>
                  <a:pt x="74454" y="3859"/>
                </a:cubicBezTo>
                <a:cubicBezTo>
                  <a:pt x="74454" y="3859"/>
                  <a:pt x="74454" y="3859"/>
                  <a:pt x="115352" y="47969"/>
                </a:cubicBezTo>
                <a:cubicBezTo>
                  <a:pt x="121549" y="54653"/>
                  <a:pt x="121549" y="65346"/>
                  <a:pt x="115352" y="72030"/>
                </a:cubicBezTo>
                <a:lnTo>
                  <a:pt x="74454" y="116140"/>
                </a:lnTo>
                <a:cubicBezTo>
                  <a:pt x="68258" y="122824"/>
                  <a:pt x="63300" y="120596"/>
                  <a:pt x="63300" y="111239"/>
                </a:cubicBezTo>
                <a:cubicBezTo>
                  <a:pt x="63300" y="101882"/>
                  <a:pt x="56278" y="94308"/>
                  <a:pt x="47602" y="94308"/>
                </a:cubicBezTo>
                <a:cubicBezTo>
                  <a:pt x="47602" y="94308"/>
                  <a:pt x="47602" y="94308"/>
                  <a:pt x="95" y="94308"/>
                </a:cubicBezTo>
                <a:lnTo>
                  <a:pt x="0" y="94297"/>
                </a:lnTo>
                <a:lnTo>
                  <a:pt x="411" y="94297"/>
                </a:lnTo>
                <a:cubicBezTo>
                  <a:pt x="3199" y="94297"/>
                  <a:pt x="3199" y="94297"/>
                  <a:pt x="3199" y="94297"/>
                </a:cubicBezTo>
                <a:cubicBezTo>
                  <a:pt x="23442" y="72013"/>
                  <a:pt x="23442" y="72013"/>
                  <a:pt x="23442" y="72013"/>
                </a:cubicBezTo>
                <a:cubicBezTo>
                  <a:pt x="29639" y="65328"/>
                  <a:pt x="29639" y="54632"/>
                  <a:pt x="23442" y="47947"/>
                </a:cubicBezTo>
                <a:cubicBezTo>
                  <a:pt x="5730" y="28838"/>
                  <a:pt x="3515" y="26450"/>
                  <a:pt x="3239" y="26151"/>
                </a:cubicBezTo>
                <a:lnTo>
                  <a:pt x="3225" y="26137"/>
                </a:lnTo>
                <a:lnTo>
                  <a:pt x="4073" y="26137"/>
                </a:lnTo>
                <a:cubicBezTo>
                  <a:pt x="9188" y="26137"/>
                  <a:pt x="20879" y="26137"/>
                  <a:pt x="47602" y="26137"/>
                </a:cubicBezTo>
                <a:cubicBezTo>
                  <a:pt x="56278" y="26137"/>
                  <a:pt x="63300" y="18117"/>
                  <a:pt x="63300" y="8760"/>
                </a:cubicBezTo>
                <a:cubicBezTo>
                  <a:pt x="63300" y="2912"/>
                  <a:pt x="65237" y="-150"/>
                  <a:pt x="68202" y="5"/>
                </a:cubicBezTo>
                <a:close/>
              </a:path>
            </a:pathLst>
          </a:cu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121850" tIns="60908" rIns="121850" bIns="60908" anchor="t" anchorCtr="0">
            <a:noAutofit/>
          </a:bodyPr>
          <a:lstStyle/>
          <a:p>
            <a:pPr algn="just">
              <a:buClr>
                <a:srgbClr val="000000"/>
              </a:buClr>
            </a:pPr>
            <a:endParaRPr sz="2399"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Arial"/>
            </a:endParaRPr>
          </a:p>
        </p:txBody>
      </p:sp>
      <p:sp>
        <p:nvSpPr>
          <p:cNvPr id="33" name="Freeform 984">
            <a:extLst>
              <a:ext uri="{FF2B5EF4-FFF2-40B4-BE49-F238E27FC236}">
                <a16:creationId xmlns:a16="http://schemas.microsoft.com/office/drawing/2014/main" id="{97C17BA8-ACE0-F74B-8676-A4E0F822FC52}"/>
              </a:ext>
            </a:extLst>
          </p:cNvPr>
          <p:cNvSpPr>
            <a:spLocks noChangeAspect="1" noChangeArrowheads="1"/>
          </p:cNvSpPr>
          <p:nvPr/>
        </p:nvSpPr>
        <p:spPr bwMode="auto">
          <a:xfrm>
            <a:off x="3901630" y="4607452"/>
            <a:ext cx="851367" cy="1118586"/>
          </a:xfrm>
          <a:custGeom>
            <a:avLst/>
            <a:gdLst>
              <a:gd name="T0" fmla="*/ 132017 w 217126"/>
              <a:gd name="T1" fmla="*/ 278152 h 285390"/>
              <a:gd name="T2" fmla="*/ 55280 w 217126"/>
              <a:gd name="T3" fmla="*/ 215215 h 285390"/>
              <a:gd name="T4" fmla="*/ 57098 w 217126"/>
              <a:gd name="T5" fmla="*/ 253918 h 285390"/>
              <a:gd name="T6" fmla="*/ 163294 w 217126"/>
              <a:gd name="T7" fmla="*/ 239087 h 285390"/>
              <a:gd name="T8" fmla="*/ 74555 w 217126"/>
              <a:gd name="T9" fmla="*/ 230407 h 285390"/>
              <a:gd name="T10" fmla="*/ 164021 w 217126"/>
              <a:gd name="T11" fmla="*/ 215215 h 285390"/>
              <a:gd name="T12" fmla="*/ 91779 w 217126"/>
              <a:gd name="T13" fmla="*/ 124998 h 285390"/>
              <a:gd name="T14" fmla="*/ 91779 w 217126"/>
              <a:gd name="T15" fmla="*/ 93227 h 285390"/>
              <a:gd name="T16" fmla="*/ 132279 w 217126"/>
              <a:gd name="T17" fmla="*/ 88897 h 285390"/>
              <a:gd name="T18" fmla="*/ 87440 w 217126"/>
              <a:gd name="T19" fmla="*/ 133663 h 285390"/>
              <a:gd name="T20" fmla="*/ 87440 w 217126"/>
              <a:gd name="T21" fmla="*/ 84563 h 285390"/>
              <a:gd name="T22" fmla="*/ 65458 w 217126"/>
              <a:gd name="T23" fmla="*/ 143941 h 285390"/>
              <a:gd name="T24" fmla="*/ 149920 w 217126"/>
              <a:gd name="T25" fmla="*/ 143941 h 285390"/>
              <a:gd name="T26" fmla="*/ 72708 w 217126"/>
              <a:gd name="T27" fmla="*/ 67027 h 285390"/>
              <a:gd name="T28" fmla="*/ 85759 w 217126"/>
              <a:gd name="T29" fmla="*/ 58319 h 285390"/>
              <a:gd name="T30" fmla="*/ 107508 w 217126"/>
              <a:gd name="T31" fmla="*/ 35101 h 285390"/>
              <a:gd name="T32" fmla="*/ 129258 w 217126"/>
              <a:gd name="T33" fmla="*/ 58319 h 285390"/>
              <a:gd name="T34" fmla="*/ 137958 w 217126"/>
              <a:gd name="T35" fmla="*/ 39457 h 285390"/>
              <a:gd name="T36" fmla="*/ 158619 w 217126"/>
              <a:gd name="T37" fmla="*/ 74283 h 285390"/>
              <a:gd name="T38" fmla="*/ 181819 w 217126"/>
              <a:gd name="T39" fmla="*/ 82991 h 285390"/>
              <a:gd name="T40" fmla="*/ 158619 w 217126"/>
              <a:gd name="T41" fmla="*/ 104759 h 285390"/>
              <a:gd name="T42" fmla="*/ 177107 w 217126"/>
              <a:gd name="T43" fmla="*/ 113466 h 285390"/>
              <a:gd name="T44" fmla="*/ 177107 w 217126"/>
              <a:gd name="T45" fmla="*/ 130880 h 285390"/>
              <a:gd name="T46" fmla="*/ 158619 w 217126"/>
              <a:gd name="T47" fmla="*/ 139587 h 285390"/>
              <a:gd name="T48" fmla="*/ 137958 w 217126"/>
              <a:gd name="T49" fmla="*/ 159904 h 285390"/>
              <a:gd name="T50" fmla="*/ 129258 w 217126"/>
              <a:gd name="T51" fmla="*/ 178407 h 285390"/>
              <a:gd name="T52" fmla="*/ 111858 w 217126"/>
              <a:gd name="T53" fmla="*/ 178407 h 285390"/>
              <a:gd name="T54" fmla="*/ 103158 w 217126"/>
              <a:gd name="T55" fmla="*/ 159904 h 285390"/>
              <a:gd name="T56" fmla="*/ 81408 w 217126"/>
              <a:gd name="T57" fmla="*/ 183123 h 285390"/>
              <a:gd name="T58" fmla="*/ 72708 w 217126"/>
              <a:gd name="T59" fmla="*/ 159904 h 285390"/>
              <a:gd name="T60" fmla="*/ 37910 w 217126"/>
              <a:gd name="T61" fmla="*/ 139587 h 285390"/>
              <a:gd name="T62" fmla="*/ 56759 w 217126"/>
              <a:gd name="T63" fmla="*/ 130880 h 285390"/>
              <a:gd name="T64" fmla="*/ 33560 w 217126"/>
              <a:gd name="T65" fmla="*/ 109112 h 285390"/>
              <a:gd name="T66" fmla="*/ 56759 w 217126"/>
              <a:gd name="T67" fmla="*/ 87345 h 285390"/>
              <a:gd name="T68" fmla="*/ 37910 w 217126"/>
              <a:gd name="T69" fmla="*/ 78638 h 285390"/>
              <a:gd name="T70" fmla="*/ 72708 w 217126"/>
              <a:gd name="T71" fmla="*/ 58319 h 285390"/>
              <a:gd name="T72" fmla="*/ 81408 w 217126"/>
              <a:gd name="T73" fmla="*/ 35101 h 285390"/>
              <a:gd name="T74" fmla="*/ 37824 w 217126"/>
              <a:gd name="T75" fmla="*/ 179045 h 285390"/>
              <a:gd name="T76" fmla="*/ 181115 w 217126"/>
              <a:gd name="T77" fmla="*/ 178321 h 285390"/>
              <a:gd name="T78" fmla="*/ 109104 w 217126"/>
              <a:gd name="T79" fmla="*/ 0 h 285390"/>
              <a:gd name="T80" fmla="*/ 172386 w 217126"/>
              <a:gd name="T81" fmla="*/ 221726 h 285390"/>
              <a:gd name="T82" fmla="*/ 160384 w 217126"/>
              <a:gd name="T83" fmla="*/ 262599 h 285390"/>
              <a:gd name="T84" fmla="*/ 58917 w 217126"/>
              <a:gd name="T85" fmla="*/ 262599 h 285390"/>
              <a:gd name="T86" fmla="*/ 46916 w 217126"/>
              <a:gd name="T87" fmla="*/ 222449 h 285390"/>
              <a:gd name="T88" fmla="*/ 109104 w 217126"/>
              <a:gd name="T89" fmla="*/ 0 h 2853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7126" h="285390">
                <a:moveTo>
                  <a:pt x="67197" y="261278"/>
                </a:moveTo>
                <a:cubicBezTo>
                  <a:pt x="69365" y="269915"/>
                  <a:pt x="77313" y="276753"/>
                  <a:pt x="86706" y="276753"/>
                </a:cubicBezTo>
                <a:lnTo>
                  <a:pt x="131143" y="276753"/>
                </a:lnTo>
                <a:cubicBezTo>
                  <a:pt x="140536" y="276753"/>
                  <a:pt x="148484" y="269915"/>
                  <a:pt x="150652" y="261278"/>
                </a:cubicBezTo>
                <a:lnTo>
                  <a:pt x="67197" y="261278"/>
                </a:lnTo>
                <a:close/>
                <a:moveTo>
                  <a:pt x="54914" y="214133"/>
                </a:moveTo>
                <a:cubicBezTo>
                  <a:pt x="55275" y="216292"/>
                  <a:pt x="55275" y="218811"/>
                  <a:pt x="55275" y="221330"/>
                </a:cubicBezTo>
                <a:lnTo>
                  <a:pt x="55275" y="251201"/>
                </a:lnTo>
                <a:cubicBezTo>
                  <a:pt x="55275" y="251921"/>
                  <a:pt x="55998" y="252641"/>
                  <a:pt x="56720" y="252641"/>
                </a:cubicBezTo>
                <a:lnTo>
                  <a:pt x="161128" y="252641"/>
                </a:lnTo>
                <a:cubicBezTo>
                  <a:pt x="161851" y="252641"/>
                  <a:pt x="162212" y="251921"/>
                  <a:pt x="162212" y="251201"/>
                </a:cubicBezTo>
                <a:lnTo>
                  <a:pt x="162212" y="237885"/>
                </a:lnTo>
                <a:lnTo>
                  <a:pt x="74061" y="237885"/>
                </a:lnTo>
                <a:cubicBezTo>
                  <a:pt x="71894" y="237885"/>
                  <a:pt x="69726" y="236086"/>
                  <a:pt x="69726" y="233567"/>
                </a:cubicBezTo>
                <a:cubicBezTo>
                  <a:pt x="69726" y="231047"/>
                  <a:pt x="71894" y="229248"/>
                  <a:pt x="74061" y="229248"/>
                </a:cubicBezTo>
                <a:lnTo>
                  <a:pt x="162212" y="229248"/>
                </a:lnTo>
                <a:lnTo>
                  <a:pt x="162212" y="220611"/>
                </a:lnTo>
                <a:cubicBezTo>
                  <a:pt x="162212" y="218451"/>
                  <a:pt x="162574" y="216292"/>
                  <a:pt x="162935" y="214133"/>
                </a:cubicBezTo>
                <a:lnTo>
                  <a:pt x="54914" y="214133"/>
                </a:lnTo>
                <a:close/>
                <a:moveTo>
                  <a:pt x="91171" y="92759"/>
                </a:moveTo>
                <a:lnTo>
                  <a:pt x="91171" y="124370"/>
                </a:lnTo>
                <a:lnTo>
                  <a:pt x="122782" y="124370"/>
                </a:lnTo>
                <a:lnTo>
                  <a:pt x="122782" y="92759"/>
                </a:lnTo>
                <a:lnTo>
                  <a:pt x="91171" y="92759"/>
                </a:lnTo>
                <a:close/>
                <a:moveTo>
                  <a:pt x="86861" y="84138"/>
                </a:moveTo>
                <a:lnTo>
                  <a:pt x="127092" y="84138"/>
                </a:lnTo>
                <a:cubicBezTo>
                  <a:pt x="129607" y="84138"/>
                  <a:pt x="131403" y="85934"/>
                  <a:pt x="131403" y="88449"/>
                </a:cubicBezTo>
                <a:lnTo>
                  <a:pt x="131403" y="128680"/>
                </a:lnTo>
                <a:cubicBezTo>
                  <a:pt x="131403" y="131195"/>
                  <a:pt x="129607" y="132991"/>
                  <a:pt x="127092" y="132991"/>
                </a:cubicBezTo>
                <a:lnTo>
                  <a:pt x="86861" y="132991"/>
                </a:lnTo>
                <a:cubicBezTo>
                  <a:pt x="84346" y="132991"/>
                  <a:pt x="82550" y="131195"/>
                  <a:pt x="82550" y="128680"/>
                </a:cubicBezTo>
                <a:lnTo>
                  <a:pt x="82550" y="88449"/>
                </a:lnTo>
                <a:cubicBezTo>
                  <a:pt x="82550" y="85934"/>
                  <a:pt x="84346" y="84138"/>
                  <a:pt x="86861" y="84138"/>
                </a:cubicBezTo>
                <a:close/>
                <a:moveTo>
                  <a:pt x="72227" y="66691"/>
                </a:moveTo>
                <a:cubicBezTo>
                  <a:pt x="68266" y="66691"/>
                  <a:pt x="65025" y="69940"/>
                  <a:pt x="65025" y="73910"/>
                </a:cubicBezTo>
                <a:lnTo>
                  <a:pt x="65025" y="143217"/>
                </a:lnTo>
                <a:cubicBezTo>
                  <a:pt x="65025" y="147188"/>
                  <a:pt x="68266" y="150076"/>
                  <a:pt x="72227" y="150076"/>
                </a:cubicBezTo>
                <a:lnTo>
                  <a:pt x="141725" y="150076"/>
                </a:lnTo>
                <a:cubicBezTo>
                  <a:pt x="145326" y="150076"/>
                  <a:pt x="148927" y="147188"/>
                  <a:pt x="148927" y="143217"/>
                </a:cubicBezTo>
                <a:lnTo>
                  <a:pt x="148927" y="73910"/>
                </a:lnTo>
                <a:cubicBezTo>
                  <a:pt x="148927" y="69940"/>
                  <a:pt x="145326" y="66691"/>
                  <a:pt x="141725" y="66691"/>
                </a:cubicBezTo>
                <a:lnTo>
                  <a:pt x="72227" y="66691"/>
                </a:lnTo>
                <a:close/>
                <a:moveTo>
                  <a:pt x="80869" y="34925"/>
                </a:moveTo>
                <a:cubicBezTo>
                  <a:pt x="83030" y="34925"/>
                  <a:pt x="85191" y="36730"/>
                  <a:pt x="85191" y="39257"/>
                </a:cubicBezTo>
                <a:lnTo>
                  <a:pt x="85191" y="58027"/>
                </a:lnTo>
                <a:lnTo>
                  <a:pt x="102475" y="58027"/>
                </a:lnTo>
                <a:lnTo>
                  <a:pt x="102475" y="39257"/>
                </a:lnTo>
                <a:cubicBezTo>
                  <a:pt x="102475" y="36730"/>
                  <a:pt x="104636" y="34925"/>
                  <a:pt x="106796" y="34925"/>
                </a:cubicBezTo>
                <a:cubicBezTo>
                  <a:pt x="109317" y="34925"/>
                  <a:pt x="111117" y="36730"/>
                  <a:pt x="111117" y="39257"/>
                </a:cubicBezTo>
                <a:lnTo>
                  <a:pt x="111117" y="58027"/>
                </a:lnTo>
                <a:lnTo>
                  <a:pt x="128402" y="58027"/>
                </a:lnTo>
                <a:lnTo>
                  <a:pt x="128402" y="39257"/>
                </a:lnTo>
                <a:cubicBezTo>
                  <a:pt x="128402" y="36730"/>
                  <a:pt x="130202" y="34925"/>
                  <a:pt x="133083" y="34925"/>
                </a:cubicBezTo>
                <a:cubicBezTo>
                  <a:pt x="135243" y="34925"/>
                  <a:pt x="137044" y="36730"/>
                  <a:pt x="137044" y="39257"/>
                </a:cubicBezTo>
                <a:lnTo>
                  <a:pt x="137044" y="58027"/>
                </a:lnTo>
                <a:lnTo>
                  <a:pt x="141725" y="58027"/>
                </a:lnTo>
                <a:cubicBezTo>
                  <a:pt x="150367" y="58027"/>
                  <a:pt x="157569" y="65247"/>
                  <a:pt x="157569" y="73910"/>
                </a:cubicBezTo>
                <a:lnTo>
                  <a:pt x="157569" y="78242"/>
                </a:lnTo>
                <a:lnTo>
                  <a:pt x="175934" y="78242"/>
                </a:lnTo>
                <a:cubicBezTo>
                  <a:pt x="178455" y="78242"/>
                  <a:pt x="180615" y="80047"/>
                  <a:pt x="180615" y="82574"/>
                </a:cubicBezTo>
                <a:cubicBezTo>
                  <a:pt x="180615" y="84739"/>
                  <a:pt x="178455" y="86905"/>
                  <a:pt x="175934" y="86905"/>
                </a:cubicBezTo>
                <a:lnTo>
                  <a:pt x="157569" y="86905"/>
                </a:lnTo>
                <a:lnTo>
                  <a:pt x="157569" y="104232"/>
                </a:lnTo>
                <a:lnTo>
                  <a:pt x="175934" y="104232"/>
                </a:lnTo>
                <a:cubicBezTo>
                  <a:pt x="178455" y="104232"/>
                  <a:pt x="180615" y="106398"/>
                  <a:pt x="180615" y="108564"/>
                </a:cubicBezTo>
                <a:cubicBezTo>
                  <a:pt x="180615" y="111090"/>
                  <a:pt x="178455" y="112895"/>
                  <a:pt x="175934" y="112895"/>
                </a:cubicBezTo>
                <a:lnTo>
                  <a:pt x="157569" y="112895"/>
                </a:lnTo>
                <a:lnTo>
                  <a:pt x="157569" y="130222"/>
                </a:lnTo>
                <a:lnTo>
                  <a:pt x="175934" y="130222"/>
                </a:lnTo>
                <a:cubicBezTo>
                  <a:pt x="178455" y="130222"/>
                  <a:pt x="180615" y="132027"/>
                  <a:pt x="180615" y="134554"/>
                </a:cubicBezTo>
                <a:cubicBezTo>
                  <a:pt x="180615" y="137081"/>
                  <a:pt x="178455" y="138885"/>
                  <a:pt x="175934" y="138885"/>
                </a:cubicBezTo>
                <a:lnTo>
                  <a:pt x="157569" y="138885"/>
                </a:lnTo>
                <a:lnTo>
                  <a:pt x="157569" y="143217"/>
                </a:lnTo>
                <a:cubicBezTo>
                  <a:pt x="157569" y="151880"/>
                  <a:pt x="150367" y="159100"/>
                  <a:pt x="141725" y="159100"/>
                </a:cubicBezTo>
                <a:lnTo>
                  <a:pt x="137044" y="159100"/>
                </a:lnTo>
                <a:lnTo>
                  <a:pt x="137044" y="177510"/>
                </a:lnTo>
                <a:cubicBezTo>
                  <a:pt x="137044" y="180036"/>
                  <a:pt x="135243" y="182202"/>
                  <a:pt x="133083" y="182202"/>
                </a:cubicBezTo>
                <a:cubicBezTo>
                  <a:pt x="130202" y="182202"/>
                  <a:pt x="128402" y="180036"/>
                  <a:pt x="128402" y="177510"/>
                </a:cubicBezTo>
                <a:lnTo>
                  <a:pt x="128402" y="159100"/>
                </a:lnTo>
                <a:lnTo>
                  <a:pt x="111117" y="159100"/>
                </a:lnTo>
                <a:lnTo>
                  <a:pt x="111117" y="177510"/>
                </a:lnTo>
                <a:cubicBezTo>
                  <a:pt x="111117" y="180036"/>
                  <a:pt x="109317" y="182202"/>
                  <a:pt x="106796" y="182202"/>
                </a:cubicBezTo>
                <a:cubicBezTo>
                  <a:pt x="104636" y="182202"/>
                  <a:pt x="102475" y="180036"/>
                  <a:pt x="102475" y="177510"/>
                </a:cubicBezTo>
                <a:lnTo>
                  <a:pt x="102475" y="159100"/>
                </a:lnTo>
                <a:lnTo>
                  <a:pt x="85191" y="159100"/>
                </a:lnTo>
                <a:lnTo>
                  <a:pt x="85191" y="177510"/>
                </a:lnTo>
                <a:cubicBezTo>
                  <a:pt x="85191" y="180036"/>
                  <a:pt x="83030" y="182202"/>
                  <a:pt x="80869" y="182202"/>
                </a:cubicBezTo>
                <a:cubicBezTo>
                  <a:pt x="78709" y="182202"/>
                  <a:pt x="76548" y="180036"/>
                  <a:pt x="76548" y="177510"/>
                </a:cubicBezTo>
                <a:lnTo>
                  <a:pt x="76548" y="159100"/>
                </a:lnTo>
                <a:lnTo>
                  <a:pt x="72227" y="159100"/>
                </a:lnTo>
                <a:cubicBezTo>
                  <a:pt x="63585" y="159100"/>
                  <a:pt x="56383" y="151880"/>
                  <a:pt x="56383" y="143217"/>
                </a:cubicBezTo>
                <a:lnTo>
                  <a:pt x="56383" y="138885"/>
                </a:lnTo>
                <a:lnTo>
                  <a:pt x="37658" y="138885"/>
                </a:lnTo>
                <a:cubicBezTo>
                  <a:pt x="35138" y="138885"/>
                  <a:pt x="33337" y="137081"/>
                  <a:pt x="33337" y="134554"/>
                </a:cubicBezTo>
                <a:cubicBezTo>
                  <a:pt x="33337" y="132027"/>
                  <a:pt x="35138" y="130222"/>
                  <a:pt x="37658" y="130222"/>
                </a:cubicBezTo>
                <a:lnTo>
                  <a:pt x="56383" y="130222"/>
                </a:lnTo>
                <a:lnTo>
                  <a:pt x="56383" y="112895"/>
                </a:lnTo>
                <a:lnTo>
                  <a:pt x="37658" y="112895"/>
                </a:lnTo>
                <a:cubicBezTo>
                  <a:pt x="35138" y="112895"/>
                  <a:pt x="33337" y="111090"/>
                  <a:pt x="33337" y="108564"/>
                </a:cubicBezTo>
                <a:cubicBezTo>
                  <a:pt x="33337" y="106398"/>
                  <a:pt x="35138" y="104232"/>
                  <a:pt x="37658" y="104232"/>
                </a:cubicBezTo>
                <a:lnTo>
                  <a:pt x="56383" y="104232"/>
                </a:lnTo>
                <a:lnTo>
                  <a:pt x="56383" y="86905"/>
                </a:lnTo>
                <a:lnTo>
                  <a:pt x="37658" y="86905"/>
                </a:lnTo>
                <a:cubicBezTo>
                  <a:pt x="35138" y="86905"/>
                  <a:pt x="33337" y="84739"/>
                  <a:pt x="33337" y="82574"/>
                </a:cubicBezTo>
                <a:cubicBezTo>
                  <a:pt x="33337" y="80047"/>
                  <a:pt x="35138" y="78242"/>
                  <a:pt x="37658" y="78242"/>
                </a:cubicBezTo>
                <a:lnTo>
                  <a:pt x="56383" y="78242"/>
                </a:lnTo>
                <a:lnTo>
                  <a:pt x="56383" y="73910"/>
                </a:lnTo>
                <a:cubicBezTo>
                  <a:pt x="56383" y="65247"/>
                  <a:pt x="63585" y="58027"/>
                  <a:pt x="72227" y="58027"/>
                </a:cubicBezTo>
                <a:lnTo>
                  <a:pt x="76548" y="58027"/>
                </a:lnTo>
                <a:lnTo>
                  <a:pt x="76548" y="39257"/>
                </a:lnTo>
                <a:cubicBezTo>
                  <a:pt x="76548" y="36730"/>
                  <a:pt x="78709" y="34925"/>
                  <a:pt x="80869" y="34925"/>
                </a:cubicBezTo>
                <a:close/>
                <a:moveTo>
                  <a:pt x="108382" y="8637"/>
                </a:moveTo>
                <a:cubicBezTo>
                  <a:pt x="53469" y="8637"/>
                  <a:pt x="8670" y="53623"/>
                  <a:pt x="8670" y="108326"/>
                </a:cubicBezTo>
                <a:cubicBezTo>
                  <a:pt x="8670" y="134958"/>
                  <a:pt x="18786" y="159070"/>
                  <a:pt x="37573" y="178144"/>
                </a:cubicBezTo>
                <a:cubicBezTo>
                  <a:pt x="45160" y="185702"/>
                  <a:pt x="50579" y="195059"/>
                  <a:pt x="53469" y="205495"/>
                </a:cubicBezTo>
                <a:lnTo>
                  <a:pt x="164380" y="205495"/>
                </a:lnTo>
                <a:cubicBezTo>
                  <a:pt x="166909" y="195059"/>
                  <a:pt x="171967" y="185342"/>
                  <a:pt x="179915" y="177424"/>
                </a:cubicBezTo>
                <a:cubicBezTo>
                  <a:pt x="198340" y="158710"/>
                  <a:pt x="208455" y="134238"/>
                  <a:pt x="208455" y="108326"/>
                </a:cubicBezTo>
                <a:cubicBezTo>
                  <a:pt x="208455" y="53623"/>
                  <a:pt x="163296" y="8637"/>
                  <a:pt x="108382" y="8637"/>
                </a:cubicBezTo>
                <a:close/>
                <a:moveTo>
                  <a:pt x="108382" y="0"/>
                </a:moveTo>
                <a:cubicBezTo>
                  <a:pt x="168354" y="0"/>
                  <a:pt x="217126" y="48585"/>
                  <a:pt x="217126" y="108326"/>
                </a:cubicBezTo>
                <a:cubicBezTo>
                  <a:pt x="217126" y="136757"/>
                  <a:pt x="205926" y="163389"/>
                  <a:pt x="186056" y="183542"/>
                </a:cubicBezTo>
                <a:cubicBezTo>
                  <a:pt x="176302" y="193259"/>
                  <a:pt x="171244" y="206575"/>
                  <a:pt x="171244" y="220611"/>
                </a:cubicBezTo>
                <a:lnTo>
                  <a:pt x="171244" y="251201"/>
                </a:lnTo>
                <a:cubicBezTo>
                  <a:pt x="171244" y="256599"/>
                  <a:pt x="166548" y="261278"/>
                  <a:pt x="161128" y="261278"/>
                </a:cubicBezTo>
                <a:lnTo>
                  <a:pt x="159322" y="261278"/>
                </a:lnTo>
                <a:cubicBezTo>
                  <a:pt x="157154" y="274954"/>
                  <a:pt x="145232" y="285390"/>
                  <a:pt x="131143" y="285390"/>
                </a:cubicBezTo>
                <a:lnTo>
                  <a:pt x="86706" y="285390"/>
                </a:lnTo>
                <a:cubicBezTo>
                  <a:pt x="72616" y="285390"/>
                  <a:pt x="60694" y="274954"/>
                  <a:pt x="58527" y="261278"/>
                </a:cubicBezTo>
                <a:lnTo>
                  <a:pt x="56720" y="261278"/>
                </a:lnTo>
                <a:cubicBezTo>
                  <a:pt x="51301" y="261278"/>
                  <a:pt x="46605" y="256599"/>
                  <a:pt x="46605" y="251201"/>
                </a:cubicBezTo>
                <a:lnTo>
                  <a:pt x="46605" y="221330"/>
                </a:lnTo>
                <a:cubicBezTo>
                  <a:pt x="46605" y="207295"/>
                  <a:pt x="41185" y="193979"/>
                  <a:pt x="31431" y="184262"/>
                </a:cubicBezTo>
                <a:cubicBezTo>
                  <a:pt x="11199" y="163749"/>
                  <a:pt x="0" y="136757"/>
                  <a:pt x="0" y="108326"/>
                </a:cubicBezTo>
                <a:cubicBezTo>
                  <a:pt x="0" y="48585"/>
                  <a:pt x="48772" y="0"/>
                  <a:pt x="1083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Freeform 985">
            <a:extLst>
              <a:ext uri="{FF2B5EF4-FFF2-40B4-BE49-F238E27FC236}">
                <a16:creationId xmlns:a16="http://schemas.microsoft.com/office/drawing/2014/main" id="{CD587377-AB76-5B42-BCCD-1F1963EE7AB7}"/>
              </a:ext>
            </a:extLst>
          </p:cNvPr>
          <p:cNvSpPr>
            <a:spLocks noChangeAspect="1" noChangeArrowheads="1"/>
          </p:cNvSpPr>
          <p:nvPr/>
        </p:nvSpPr>
        <p:spPr bwMode="auto">
          <a:xfrm>
            <a:off x="7866912" y="4607452"/>
            <a:ext cx="1118586" cy="1118586"/>
          </a:xfrm>
          <a:custGeom>
            <a:avLst/>
            <a:gdLst>
              <a:gd name="T0" fmla="*/ 22527 w 285390"/>
              <a:gd name="T1" fmla="*/ 213078 h 285738"/>
              <a:gd name="T2" fmla="*/ 258620 w 285390"/>
              <a:gd name="T3" fmla="*/ 203571 h 285738"/>
              <a:gd name="T4" fmla="*/ 202556 w 285390"/>
              <a:gd name="T5" fmla="*/ 229895 h 285738"/>
              <a:gd name="T6" fmla="*/ 256088 w 285390"/>
              <a:gd name="T7" fmla="*/ 215109 h 285738"/>
              <a:gd name="T8" fmla="*/ 45214 w 285390"/>
              <a:gd name="T9" fmla="*/ 194554 h 285738"/>
              <a:gd name="T10" fmla="*/ 278152 w 285390"/>
              <a:gd name="T11" fmla="*/ 222680 h 285738"/>
              <a:gd name="T12" fmla="*/ 188449 w 285390"/>
              <a:gd name="T13" fmla="*/ 245759 h 285738"/>
              <a:gd name="T14" fmla="*/ 115384 w 285390"/>
              <a:gd name="T15" fmla="*/ 242153 h 285738"/>
              <a:gd name="T16" fmla="*/ 185917 w 285390"/>
              <a:gd name="T17" fmla="*/ 237827 h 285738"/>
              <a:gd name="T18" fmla="*/ 182300 w 285390"/>
              <a:gd name="T19" fmla="*/ 214748 h 285738"/>
              <a:gd name="T20" fmla="*/ 8681 w 285390"/>
              <a:gd name="T21" fmla="*/ 194554 h 285738"/>
              <a:gd name="T22" fmla="*/ 36533 w 285390"/>
              <a:gd name="T23" fmla="*/ 194554 h 285738"/>
              <a:gd name="T24" fmla="*/ 153387 w 285390"/>
              <a:gd name="T25" fmla="*/ 179093 h 285738"/>
              <a:gd name="T26" fmla="*/ 140731 w 285390"/>
              <a:gd name="T27" fmla="*/ 185904 h 285738"/>
              <a:gd name="T28" fmla="*/ 183457 w 285390"/>
              <a:gd name="T29" fmla="*/ 167551 h 285738"/>
              <a:gd name="T30" fmla="*/ 179280 w 285390"/>
              <a:gd name="T31" fmla="*/ 181015 h 285738"/>
              <a:gd name="T32" fmla="*/ 175102 w 285390"/>
              <a:gd name="T33" fmla="*/ 173763 h 285738"/>
              <a:gd name="T34" fmla="*/ 118688 w 285390"/>
              <a:gd name="T35" fmla="*/ 159176 h 285738"/>
              <a:gd name="T36" fmla="*/ 122269 w 285390"/>
              <a:gd name="T37" fmla="*/ 174991 h 285738"/>
              <a:gd name="T38" fmla="*/ 112956 w 285390"/>
              <a:gd name="T39" fmla="*/ 157739 h 285738"/>
              <a:gd name="T40" fmla="*/ 203589 w 285390"/>
              <a:gd name="T41" fmla="*/ 151151 h 285738"/>
              <a:gd name="T42" fmla="*/ 195027 w 285390"/>
              <a:gd name="T43" fmla="*/ 149016 h 285738"/>
              <a:gd name="T44" fmla="*/ 110782 w 285390"/>
              <a:gd name="T45" fmla="*/ 122109 h 285738"/>
              <a:gd name="T46" fmla="*/ 108176 w 285390"/>
              <a:gd name="T47" fmla="*/ 143226 h 285738"/>
              <a:gd name="T48" fmla="*/ 110782 w 285390"/>
              <a:gd name="T49" fmla="*/ 122109 h 285738"/>
              <a:gd name="T50" fmla="*/ 158111 w 285390"/>
              <a:gd name="T51" fmla="*/ 112325 h 285738"/>
              <a:gd name="T52" fmla="*/ 160994 w 285390"/>
              <a:gd name="T53" fmla="*/ 124911 h 285738"/>
              <a:gd name="T54" fmla="*/ 153789 w 285390"/>
              <a:gd name="T55" fmla="*/ 133545 h 285738"/>
              <a:gd name="T56" fmla="*/ 158111 w 285390"/>
              <a:gd name="T57" fmla="*/ 165913 h 285738"/>
              <a:gd name="T58" fmla="*/ 149465 w 285390"/>
              <a:gd name="T59" fmla="*/ 163396 h 285738"/>
              <a:gd name="T60" fmla="*/ 146582 w 285390"/>
              <a:gd name="T61" fmla="*/ 151166 h 285738"/>
              <a:gd name="T62" fmla="*/ 153789 w 285390"/>
              <a:gd name="T63" fmla="*/ 142176 h 285738"/>
              <a:gd name="T64" fmla="*/ 149465 w 285390"/>
              <a:gd name="T65" fmla="*/ 110168 h 285738"/>
              <a:gd name="T66" fmla="*/ 189934 w 285390"/>
              <a:gd name="T67" fmla="*/ 102523 h 285738"/>
              <a:gd name="T68" fmla="*/ 194322 w 285390"/>
              <a:gd name="T69" fmla="*/ 119420 h 285738"/>
              <a:gd name="T70" fmla="*/ 183352 w 285390"/>
              <a:gd name="T71" fmla="*/ 102523 h 285738"/>
              <a:gd name="T72" fmla="*/ 132428 w 285390"/>
              <a:gd name="T73" fmla="*/ 101706 h 285738"/>
              <a:gd name="T74" fmla="*/ 118246 w 285390"/>
              <a:gd name="T75" fmla="*/ 108769 h 285738"/>
              <a:gd name="T76" fmla="*/ 153847 w 285390"/>
              <a:gd name="T77" fmla="*/ 88026 h 285738"/>
              <a:gd name="T78" fmla="*/ 169666 w 285390"/>
              <a:gd name="T79" fmla="*/ 95064 h 285738"/>
              <a:gd name="T80" fmla="*/ 154199 w 285390"/>
              <a:gd name="T81" fmla="*/ 96916 h 285738"/>
              <a:gd name="T82" fmla="*/ 125513 w 285390"/>
              <a:gd name="T83" fmla="*/ 61135 h 285738"/>
              <a:gd name="T84" fmla="*/ 127682 w 285390"/>
              <a:gd name="T85" fmla="*/ 198159 h 285738"/>
              <a:gd name="T86" fmla="*/ 199300 w 285390"/>
              <a:gd name="T87" fmla="*/ 215109 h 285738"/>
              <a:gd name="T88" fmla="*/ 240535 w 285390"/>
              <a:gd name="T89" fmla="*/ 171475 h 285738"/>
              <a:gd name="T90" fmla="*/ 125513 w 285390"/>
              <a:gd name="T91" fmla="*/ 61135 h 285738"/>
              <a:gd name="T92" fmla="*/ 115023 w 285390"/>
              <a:gd name="T93" fmla="*/ 16420 h 285738"/>
              <a:gd name="T94" fmla="*/ 137810 w 285390"/>
              <a:gd name="T95" fmla="*/ 35528 h 285738"/>
              <a:gd name="T96" fmla="*/ 150108 w 285390"/>
              <a:gd name="T97" fmla="*/ 61495 h 285738"/>
              <a:gd name="T98" fmla="*/ 163491 w 285390"/>
              <a:gd name="T99" fmla="*/ 34447 h 285738"/>
              <a:gd name="T100" fmla="*/ 168917 w 285390"/>
              <a:gd name="T101" fmla="*/ 59692 h 285738"/>
              <a:gd name="T102" fmla="*/ 193513 w 285390"/>
              <a:gd name="T103" fmla="*/ 9926 h 285738"/>
              <a:gd name="T104" fmla="*/ 141065 w 285390"/>
              <a:gd name="T105" fmla="*/ 15699 h 285738"/>
              <a:gd name="T106" fmla="*/ 143597 w 285390"/>
              <a:gd name="T107" fmla="*/ 7763 h 285738"/>
              <a:gd name="T108" fmla="*/ 200024 w 285390"/>
              <a:gd name="T109" fmla="*/ 4157 h 285738"/>
              <a:gd name="T110" fmla="*/ 249216 w 285390"/>
              <a:gd name="T111" fmla="*/ 171475 h 285738"/>
              <a:gd name="T112" fmla="*/ 269834 w 285390"/>
              <a:gd name="T113" fmla="*/ 206816 h 285738"/>
              <a:gd name="T114" fmla="*/ 286832 w 285390"/>
              <a:gd name="T115" fmla="*/ 223041 h 285738"/>
              <a:gd name="T116" fmla="*/ 40150 w 285390"/>
              <a:gd name="T117" fmla="*/ 272442 h 285738"/>
              <a:gd name="T118" fmla="*/ 0 w 285390"/>
              <a:gd name="T119" fmla="*/ 190227 h 285738"/>
              <a:gd name="T120" fmla="*/ 58234 w 285390"/>
              <a:gd name="T121" fmla="*/ 185901 h 285738"/>
              <a:gd name="T122" fmla="*/ 107066 w 285390"/>
              <a:gd name="T123" fmla="*/ 19304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5" name="Freeform 986">
            <a:extLst>
              <a:ext uri="{FF2B5EF4-FFF2-40B4-BE49-F238E27FC236}">
                <a16:creationId xmlns:a16="http://schemas.microsoft.com/office/drawing/2014/main" id="{8CA94A56-1A34-A346-A05D-7D70967BA44B}"/>
              </a:ext>
            </a:extLst>
          </p:cNvPr>
          <p:cNvSpPr>
            <a:spLocks noChangeAspect="1" noChangeArrowheads="1"/>
          </p:cNvSpPr>
          <p:nvPr/>
        </p:nvSpPr>
        <p:spPr bwMode="auto">
          <a:xfrm>
            <a:off x="11852973" y="4607452"/>
            <a:ext cx="1118586" cy="1118586"/>
          </a:xfrm>
          <a:custGeom>
            <a:avLst/>
            <a:gdLst>
              <a:gd name="T0" fmla="*/ 46297 w 285390"/>
              <a:gd name="T1" fmla="*/ 240173 h 285390"/>
              <a:gd name="T2" fmla="*/ 108588 w 285390"/>
              <a:gd name="T3" fmla="*/ 237734 h 285390"/>
              <a:gd name="T4" fmla="*/ 68154 w 285390"/>
              <a:gd name="T5" fmla="*/ 246924 h 285390"/>
              <a:gd name="T6" fmla="*/ 68169 w 285390"/>
              <a:gd name="T7" fmla="*/ 209014 h 285390"/>
              <a:gd name="T8" fmla="*/ 126123 w 285390"/>
              <a:gd name="T9" fmla="*/ 218205 h 285390"/>
              <a:gd name="T10" fmla="*/ 68169 w 285390"/>
              <a:gd name="T11" fmla="*/ 209014 h 285390"/>
              <a:gd name="T12" fmla="*/ 49098 w 285390"/>
              <a:gd name="T13" fmla="*/ 213609 h 285390"/>
              <a:gd name="T14" fmla="*/ 28719 w 285390"/>
              <a:gd name="T15" fmla="*/ 213609 h 285390"/>
              <a:gd name="T16" fmla="*/ 254566 w 285390"/>
              <a:gd name="T17" fmla="*/ 206242 h 285390"/>
              <a:gd name="T18" fmla="*/ 219688 w 285390"/>
              <a:gd name="T19" fmla="*/ 235834 h 285390"/>
              <a:gd name="T20" fmla="*/ 161081 w 285390"/>
              <a:gd name="T21" fmla="*/ 261819 h 285390"/>
              <a:gd name="T22" fmla="*/ 154968 w 285390"/>
              <a:gd name="T23" fmla="*/ 255684 h 285390"/>
              <a:gd name="T24" fmla="*/ 212497 w 285390"/>
              <a:gd name="T25" fmla="*/ 229699 h 285390"/>
              <a:gd name="T26" fmla="*/ 249173 w 285390"/>
              <a:gd name="T27" fmla="*/ 202993 h 285390"/>
              <a:gd name="T28" fmla="*/ 112921 w 285390"/>
              <a:gd name="T29" fmla="*/ 185273 h 285390"/>
              <a:gd name="T30" fmla="*/ 63820 w 285390"/>
              <a:gd name="T31" fmla="*/ 185273 h 285390"/>
              <a:gd name="T32" fmla="*/ 44729 w 285390"/>
              <a:gd name="T33" fmla="*/ 180295 h 285390"/>
              <a:gd name="T34" fmla="*/ 33087 w 285390"/>
              <a:gd name="T35" fmla="*/ 189485 h 285390"/>
              <a:gd name="T36" fmla="*/ 227958 w 285390"/>
              <a:gd name="T37" fmla="*/ 170722 h 285390"/>
              <a:gd name="T38" fmla="*/ 249531 w 285390"/>
              <a:gd name="T39" fmla="*/ 184713 h 285390"/>
              <a:gd name="T40" fmla="*/ 195958 w 285390"/>
              <a:gd name="T41" fmla="*/ 206069 h 285390"/>
              <a:gd name="T42" fmla="*/ 157845 w 285390"/>
              <a:gd name="T43" fmla="*/ 213433 h 285390"/>
              <a:gd name="T44" fmla="*/ 178699 w 285390"/>
              <a:gd name="T45" fmla="*/ 186554 h 285390"/>
              <a:gd name="T46" fmla="*/ 224363 w 285390"/>
              <a:gd name="T47" fmla="*/ 171826 h 285390"/>
              <a:gd name="T48" fmla="*/ 126123 w 285390"/>
              <a:gd name="T49" fmla="*/ 149979 h 285390"/>
              <a:gd name="T50" fmla="*/ 68169 w 285390"/>
              <a:gd name="T51" fmla="*/ 159185 h 285390"/>
              <a:gd name="T52" fmla="*/ 33087 w 285390"/>
              <a:gd name="T53" fmla="*/ 149979 h 285390"/>
              <a:gd name="T54" fmla="*/ 44729 w 285390"/>
              <a:gd name="T55" fmla="*/ 159185 h 285390"/>
              <a:gd name="T56" fmla="*/ 33087 w 285390"/>
              <a:gd name="T57" fmla="*/ 149979 h 285390"/>
              <a:gd name="T58" fmla="*/ 128881 w 285390"/>
              <a:gd name="T59" fmla="*/ 127451 h 285390"/>
              <a:gd name="T60" fmla="*/ 86158 w 285390"/>
              <a:gd name="T61" fmla="*/ 127451 h 285390"/>
              <a:gd name="T62" fmla="*/ 67170 w 285390"/>
              <a:gd name="T63" fmla="*/ 122856 h 285390"/>
              <a:gd name="T64" fmla="*/ 32992 w 285390"/>
              <a:gd name="T65" fmla="*/ 132046 h 285390"/>
              <a:gd name="T66" fmla="*/ 206400 w 285390"/>
              <a:gd name="T67" fmla="*/ 118389 h 285390"/>
              <a:gd name="T68" fmla="*/ 245870 w 285390"/>
              <a:gd name="T69" fmla="*/ 118389 h 285390"/>
              <a:gd name="T70" fmla="*/ 126123 w 285390"/>
              <a:gd name="T71" fmla="*/ 92540 h 285390"/>
              <a:gd name="T72" fmla="*/ 68169 w 285390"/>
              <a:gd name="T73" fmla="*/ 101731 h 285390"/>
              <a:gd name="T74" fmla="*/ 33087 w 285390"/>
              <a:gd name="T75" fmla="*/ 92540 h 285390"/>
              <a:gd name="T76" fmla="*/ 44729 w 285390"/>
              <a:gd name="T77" fmla="*/ 101731 h 285390"/>
              <a:gd name="T78" fmla="*/ 33087 w 285390"/>
              <a:gd name="T79" fmla="*/ 92540 h 285390"/>
              <a:gd name="T80" fmla="*/ 245870 w 285390"/>
              <a:gd name="T81" fmla="*/ 109772 h 285390"/>
              <a:gd name="T82" fmla="*/ 162223 w 285390"/>
              <a:gd name="T83" fmla="*/ 114080 h 285390"/>
              <a:gd name="T84" fmla="*/ 199520 w 285390"/>
              <a:gd name="T85" fmla="*/ 72436 h 285390"/>
              <a:gd name="T86" fmla="*/ 204227 w 285390"/>
              <a:gd name="T87" fmla="*/ 163981 h 285390"/>
              <a:gd name="T88" fmla="*/ 68169 w 285390"/>
              <a:gd name="T89" fmla="*/ 63820 h 285390"/>
              <a:gd name="T90" fmla="*/ 126123 w 285390"/>
              <a:gd name="T91" fmla="*/ 73012 h 285390"/>
              <a:gd name="T92" fmla="*/ 68169 w 285390"/>
              <a:gd name="T93" fmla="*/ 63820 h 285390"/>
              <a:gd name="T94" fmla="*/ 49098 w 285390"/>
              <a:gd name="T95" fmla="*/ 68416 h 285390"/>
              <a:gd name="T96" fmla="*/ 28719 w 285390"/>
              <a:gd name="T97" fmla="*/ 68416 h 285390"/>
              <a:gd name="T98" fmla="*/ 213853 w 285390"/>
              <a:gd name="T99" fmla="*/ 35101 h 285390"/>
              <a:gd name="T100" fmla="*/ 168708 w 285390"/>
              <a:gd name="T101" fmla="*/ 44293 h 285390"/>
              <a:gd name="T102" fmla="*/ 72920 w 285390"/>
              <a:gd name="T103" fmla="*/ 35101 h 285390"/>
              <a:gd name="T104" fmla="*/ 143352 w 285390"/>
              <a:gd name="T105" fmla="*/ 44293 h 285390"/>
              <a:gd name="T106" fmla="*/ 72920 w 285390"/>
              <a:gd name="T107" fmla="*/ 35101 h 285390"/>
              <a:gd name="T108" fmla="*/ 50640 w 285390"/>
              <a:gd name="T109" fmla="*/ 231853 h 285390"/>
              <a:gd name="T110" fmla="*/ 278152 w 285390"/>
              <a:gd name="T111" fmla="*/ 278152 h 285390"/>
              <a:gd name="T112" fmla="*/ 4338 w 285390"/>
              <a:gd name="T113" fmla="*/ 0 h 285390"/>
              <a:gd name="T114" fmla="*/ 286832 w 285390"/>
              <a:gd name="T115" fmla="*/ 282493 h 285390"/>
              <a:gd name="T116" fmla="*/ 47384 w 285390"/>
              <a:gd name="T117" fmla="*/ 285387 h 285390"/>
              <a:gd name="T118" fmla="*/ 0 w 285390"/>
              <a:gd name="T119" fmla="*/ 4702 h 2853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5390" h="285390">
                <a:moveTo>
                  <a:pt x="14755" y="238965"/>
                </a:moveTo>
                <a:lnTo>
                  <a:pt x="46065" y="270635"/>
                </a:lnTo>
                <a:lnTo>
                  <a:pt x="46065" y="238965"/>
                </a:lnTo>
                <a:lnTo>
                  <a:pt x="14755" y="238965"/>
                </a:lnTo>
                <a:close/>
                <a:moveTo>
                  <a:pt x="67810" y="236538"/>
                </a:moveTo>
                <a:lnTo>
                  <a:pt x="108042" y="236538"/>
                </a:lnTo>
                <a:cubicBezTo>
                  <a:pt x="110556" y="236538"/>
                  <a:pt x="112353" y="238443"/>
                  <a:pt x="112353" y="240729"/>
                </a:cubicBezTo>
                <a:cubicBezTo>
                  <a:pt x="112353" y="243777"/>
                  <a:pt x="110556" y="245682"/>
                  <a:pt x="108042" y="245682"/>
                </a:cubicBezTo>
                <a:lnTo>
                  <a:pt x="67810" y="245682"/>
                </a:lnTo>
                <a:cubicBezTo>
                  <a:pt x="65296" y="245682"/>
                  <a:pt x="63500" y="243777"/>
                  <a:pt x="63500" y="240729"/>
                </a:cubicBezTo>
                <a:cubicBezTo>
                  <a:pt x="63500" y="238443"/>
                  <a:pt x="65296" y="236538"/>
                  <a:pt x="67810" y="236538"/>
                </a:cubicBezTo>
                <a:close/>
                <a:moveTo>
                  <a:pt x="67825" y="207963"/>
                </a:moveTo>
                <a:lnTo>
                  <a:pt x="125489" y="207963"/>
                </a:lnTo>
                <a:cubicBezTo>
                  <a:pt x="128012" y="207963"/>
                  <a:pt x="129814" y="210249"/>
                  <a:pt x="129814" y="212535"/>
                </a:cubicBezTo>
                <a:cubicBezTo>
                  <a:pt x="129814" y="215202"/>
                  <a:pt x="128012" y="217107"/>
                  <a:pt x="125489" y="217107"/>
                </a:cubicBezTo>
                <a:lnTo>
                  <a:pt x="67825" y="217107"/>
                </a:lnTo>
                <a:cubicBezTo>
                  <a:pt x="65302" y="217107"/>
                  <a:pt x="63500" y="215202"/>
                  <a:pt x="63500" y="212535"/>
                </a:cubicBezTo>
                <a:cubicBezTo>
                  <a:pt x="63500" y="210249"/>
                  <a:pt x="65302" y="207963"/>
                  <a:pt x="67825" y="207963"/>
                </a:cubicBezTo>
                <a:close/>
                <a:moveTo>
                  <a:pt x="32919" y="207963"/>
                </a:moveTo>
                <a:lnTo>
                  <a:pt x="44505" y="207963"/>
                </a:lnTo>
                <a:cubicBezTo>
                  <a:pt x="47039" y="207963"/>
                  <a:pt x="48850" y="210249"/>
                  <a:pt x="48850" y="212535"/>
                </a:cubicBezTo>
                <a:cubicBezTo>
                  <a:pt x="48850" y="215202"/>
                  <a:pt x="47039" y="217107"/>
                  <a:pt x="44505" y="217107"/>
                </a:cubicBezTo>
                <a:lnTo>
                  <a:pt x="32919" y="217107"/>
                </a:lnTo>
                <a:cubicBezTo>
                  <a:pt x="30385" y="217107"/>
                  <a:pt x="28575" y="215202"/>
                  <a:pt x="28575" y="212535"/>
                </a:cubicBezTo>
                <a:cubicBezTo>
                  <a:pt x="28575" y="210249"/>
                  <a:pt x="30385" y="207963"/>
                  <a:pt x="32919" y="207963"/>
                </a:cubicBezTo>
                <a:close/>
                <a:moveTo>
                  <a:pt x="247919" y="201972"/>
                </a:moveTo>
                <a:cubicBezTo>
                  <a:pt x="250065" y="201613"/>
                  <a:pt x="252569" y="203049"/>
                  <a:pt x="253285" y="205204"/>
                </a:cubicBezTo>
                <a:cubicBezTo>
                  <a:pt x="253642" y="207717"/>
                  <a:pt x="252212" y="210231"/>
                  <a:pt x="249707" y="210590"/>
                </a:cubicBezTo>
                <a:lnTo>
                  <a:pt x="223592" y="216335"/>
                </a:lnTo>
                <a:lnTo>
                  <a:pt x="218583" y="234648"/>
                </a:lnTo>
                <a:cubicBezTo>
                  <a:pt x="218226" y="237162"/>
                  <a:pt x="216079" y="238239"/>
                  <a:pt x="213575" y="237880"/>
                </a:cubicBezTo>
                <a:lnTo>
                  <a:pt x="187459" y="232135"/>
                </a:lnTo>
                <a:lnTo>
                  <a:pt x="160271" y="260502"/>
                </a:lnTo>
                <a:cubicBezTo>
                  <a:pt x="159555" y="261220"/>
                  <a:pt x="158482" y="261579"/>
                  <a:pt x="157051" y="261579"/>
                </a:cubicBezTo>
                <a:cubicBezTo>
                  <a:pt x="155978" y="261579"/>
                  <a:pt x="154904" y="261220"/>
                  <a:pt x="154189" y="260502"/>
                </a:cubicBezTo>
                <a:cubicBezTo>
                  <a:pt x="152400" y="259066"/>
                  <a:pt x="152400" y="256193"/>
                  <a:pt x="154189" y="254398"/>
                </a:cubicBezTo>
                <a:lnTo>
                  <a:pt x="183166" y="224235"/>
                </a:lnTo>
                <a:cubicBezTo>
                  <a:pt x="183882" y="223158"/>
                  <a:pt x="185313" y="222799"/>
                  <a:pt x="187102" y="222799"/>
                </a:cubicBezTo>
                <a:lnTo>
                  <a:pt x="211428" y="228544"/>
                </a:lnTo>
                <a:lnTo>
                  <a:pt x="216079" y="211667"/>
                </a:lnTo>
                <a:cubicBezTo>
                  <a:pt x="216437" y="210231"/>
                  <a:pt x="217868" y="208795"/>
                  <a:pt x="219299" y="208436"/>
                </a:cubicBezTo>
                <a:lnTo>
                  <a:pt x="247919" y="201972"/>
                </a:lnTo>
                <a:close/>
                <a:moveTo>
                  <a:pt x="67810" y="179388"/>
                </a:moveTo>
                <a:lnTo>
                  <a:pt x="108042" y="179388"/>
                </a:lnTo>
                <a:cubicBezTo>
                  <a:pt x="110556" y="179388"/>
                  <a:pt x="112353" y="181674"/>
                  <a:pt x="112353" y="184341"/>
                </a:cubicBezTo>
                <a:cubicBezTo>
                  <a:pt x="112353" y="186627"/>
                  <a:pt x="110556" y="188532"/>
                  <a:pt x="108042" y="188532"/>
                </a:cubicBezTo>
                <a:lnTo>
                  <a:pt x="67810" y="188532"/>
                </a:lnTo>
                <a:cubicBezTo>
                  <a:pt x="65296" y="188532"/>
                  <a:pt x="63500" y="186627"/>
                  <a:pt x="63500" y="184341"/>
                </a:cubicBezTo>
                <a:cubicBezTo>
                  <a:pt x="63500" y="181674"/>
                  <a:pt x="65296" y="179388"/>
                  <a:pt x="67810" y="179388"/>
                </a:cubicBezTo>
                <a:close/>
                <a:moveTo>
                  <a:pt x="32919" y="179388"/>
                </a:moveTo>
                <a:lnTo>
                  <a:pt x="44505" y="179388"/>
                </a:lnTo>
                <a:cubicBezTo>
                  <a:pt x="47039" y="179388"/>
                  <a:pt x="48850" y="181674"/>
                  <a:pt x="48850" y="184341"/>
                </a:cubicBezTo>
                <a:cubicBezTo>
                  <a:pt x="48850" y="186627"/>
                  <a:pt x="47039" y="188532"/>
                  <a:pt x="44505" y="188532"/>
                </a:cubicBezTo>
                <a:lnTo>
                  <a:pt x="32919" y="188532"/>
                </a:lnTo>
                <a:cubicBezTo>
                  <a:pt x="30385" y="188532"/>
                  <a:pt x="28575" y="186627"/>
                  <a:pt x="28575" y="184341"/>
                </a:cubicBezTo>
                <a:cubicBezTo>
                  <a:pt x="28575" y="181674"/>
                  <a:pt x="30385" y="179388"/>
                  <a:pt x="32919" y="179388"/>
                </a:cubicBezTo>
                <a:close/>
                <a:moveTo>
                  <a:pt x="226812" y="169863"/>
                </a:moveTo>
                <a:lnTo>
                  <a:pt x="249707" y="174992"/>
                </a:lnTo>
                <a:cubicBezTo>
                  <a:pt x="252212" y="175358"/>
                  <a:pt x="253642" y="177922"/>
                  <a:pt x="253285" y="180120"/>
                </a:cubicBezTo>
                <a:cubicBezTo>
                  <a:pt x="252569" y="182685"/>
                  <a:pt x="250065" y="184150"/>
                  <a:pt x="248276" y="183784"/>
                </a:cubicBezTo>
                <a:lnTo>
                  <a:pt x="227169" y="179021"/>
                </a:lnTo>
                <a:lnTo>
                  <a:pt x="200338" y="204666"/>
                </a:lnTo>
                <a:cubicBezTo>
                  <a:pt x="198907" y="206131"/>
                  <a:pt x="196761" y="206131"/>
                  <a:pt x="194972" y="205032"/>
                </a:cubicBezTo>
                <a:lnTo>
                  <a:pt x="180304" y="194408"/>
                </a:lnTo>
                <a:lnTo>
                  <a:pt x="159913" y="211626"/>
                </a:lnTo>
                <a:cubicBezTo>
                  <a:pt x="158840" y="211992"/>
                  <a:pt x="158124" y="212359"/>
                  <a:pt x="157051" y="212359"/>
                </a:cubicBezTo>
                <a:cubicBezTo>
                  <a:pt x="155978" y="212359"/>
                  <a:pt x="154904" y="211992"/>
                  <a:pt x="153831" y="210893"/>
                </a:cubicBezTo>
                <a:cubicBezTo>
                  <a:pt x="152400" y="208695"/>
                  <a:pt x="152758" y="206131"/>
                  <a:pt x="154547" y="204666"/>
                </a:cubicBezTo>
                <a:lnTo>
                  <a:pt x="177800" y="185616"/>
                </a:lnTo>
                <a:cubicBezTo>
                  <a:pt x="179231" y="184517"/>
                  <a:pt x="181378" y="184150"/>
                  <a:pt x="182809" y="185616"/>
                </a:cubicBezTo>
                <a:lnTo>
                  <a:pt x="197119" y="195873"/>
                </a:lnTo>
                <a:lnTo>
                  <a:pt x="223234" y="170962"/>
                </a:lnTo>
                <a:cubicBezTo>
                  <a:pt x="224307" y="169863"/>
                  <a:pt x="225738" y="169863"/>
                  <a:pt x="226812" y="169863"/>
                </a:cubicBezTo>
                <a:close/>
                <a:moveTo>
                  <a:pt x="67825" y="149225"/>
                </a:moveTo>
                <a:lnTo>
                  <a:pt x="125489" y="149225"/>
                </a:lnTo>
                <a:cubicBezTo>
                  <a:pt x="128012" y="149225"/>
                  <a:pt x="129814" y="151423"/>
                  <a:pt x="129814" y="153621"/>
                </a:cubicBezTo>
                <a:cubicBezTo>
                  <a:pt x="129814" y="156185"/>
                  <a:pt x="128012" y="158384"/>
                  <a:pt x="125489" y="158384"/>
                </a:cubicBezTo>
                <a:lnTo>
                  <a:pt x="67825" y="158384"/>
                </a:lnTo>
                <a:cubicBezTo>
                  <a:pt x="65302" y="158384"/>
                  <a:pt x="63500" y="156185"/>
                  <a:pt x="63500" y="153621"/>
                </a:cubicBezTo>
                <a:cubicBezTo>
                  <a:pt x="63500" y="151423"/>
                  <a:pt x="65302" y="149225"/>
                  <a:pt x="67825" y="149225"/>
                </a:cubicBezTo>
                <a:close/>
                <a:moveTo>
                  <a:pt x="32919" y="149225"/>
                </a:moveTo>
                <a:lnTo>
                  <a:pt x="44505" y="149225"/>
                </a:lnTo>
                <a:cubicBezTo>
                  <a:pt x="47039" y="149225"/>
                  <a:pt x="48850" y="151423"/>
                  <a:pt x="48850" y="153621"/>
                </a:cubicBezTo>
                <a:cubicBezTo>
                  <a:pt x="48850" y="156185"/>
                  <a:pt x="47039" y="158384"/>
                  <a:pt x="44505" y="158384"/>
                </a:cubicBezTo>
                <a:lnTo>
                  <a:pt x="32919" y="158384"/>
                </a:lnTo>
                <a:cubicBezTo>
                  <a:pt x="30385" y="158384"/>
                  <a:pt x="28575" y="156185"/>
                  <a:pt x="28575" y="153621"/>
                </a:cubicBezTo>
                <a:cubicBezTo>
                  <a:pt x="28575" y="151423"/>
                  <a:pt x="30385" y="149225"/>
                  <a:pt x="32919" y="149225"/>
                </a:cubicBezTo>
                <a:close/>
                <a:moveTo>
                  <a:pt x="89976" y="122238"/>
                </a:moveTo>
                <a:lnTo>
                  <a:pt x="123982" y="122238"/>
                </a:lnTo>
                <a:cubicBezTo>
                  <a:pt x="126461" y="122238"/>
                  <a:pt x="128233" y="124143"/>
                  <a:pt x="128233" y="126810"/>
                </a:cubicBezTo>
                <a:cubicBezTo>
                  <a:pt x="128233" y="129477"/>
                  <a:pt x="126461" y="131382"/>
                  <a:pt x="123982" y="131382"/>
                </a:cubicBezTo>
                <a:lnTo>
                  <a:pt x="89976" y="131382"/>
                </a:lnTo>
                <a:cubicBezTo>
                  <a:pt x="87850" y="131382"/>
                  <a:pt x="85725" y="129477"/>
                  <a:pt x="85725" y="126810"/>
                </a:cubicBezTo>
                <a:cubicBezTo>
                  <a:pt x="85725" y="124143"/>
                  <a:pt x="87850" y="122238"/>
                  <a:pt x="89976" y="122238"/>
                </a:cubicBezTo>
                <a:close/>
                <a:moveTo>
                  <a:pt x="32826" y="122238"/>
                </a:moveTo>
                <a:lnTo>
                  <a:pt x="66832" y="122238"/>
                </a:lnTo>
                <a:cubicBezTo>
                  <a:pt x="69311" y="122238"/>
                  <a:pt x="71083" y="124143"/>
                  <a:pt x="71083" y="126810"/>
                </a:cubicBezTo>
                <a:cubicBezTo>
                  <a:pt x="71083" y="129477"/>
                  <a:pt x="69311" y="131382"/>
                  <a:pt x="66832" y="131382"/>
                </a:cubicBezTo>
                <a:lnTo>
                  <a:pt x="32826" y="131382"/>
                </a:lnTo>
                <a:cubicBezTo>
                  <a:pt x="30346" y="131382"/>
                  <a:pt x="28575" y="129477"/>
                  <a:pt x="28575" y="126810"/>
                </a:cubicBezTo>
                <a:cubicBezTo>
                  <a:pt x="28575" y="124143"/>
                  <a:pt x="30346" y="122238"/>
                  <a:pt x="32826" y="122238"/>
                </a:cubicBezTo>
                <a:close/>
                <a:moveTo>
                  <a:pt x="205362" y="117793"/>
                </a:moveTo>
                <a:lnTo>
                  <a:pt x="180863" y="148154"/>
                </a:lnTo>
                <a:cubicBezTo>
                  <a:pt x="186987" y="152083"/>
                  <a:pt x="194914" y="154583"/>
                  <a:pt x="203200" y="154583"/>
                </a:cubicBezTo>
                <a:cubicBezTo>
                  <a:pt x="224817" y="154583"/>
                  <a:pt x="242471" y="138510"/>
                  <a:pt x="244633" y="117793"/>
                </a:cubicBezTo>
                <a:lnTo>
                  <a:pt x="205362" y="117793"/>
                </a:lnTo>
                <a:close/>
                <a:moveTo>
                  <a:pt x="67825" y="92075"/>
                </a:moveTo>
                <a:lnTo>
                  <a:pt x="125489" y="92075"/>
                </a:lnTo>
                <a:cubicBezTo>
                  <a:pt x="128012" y="92075"/>
                  <a:pt x="129814" y="93980"/>
                  <a:pt x="129814" y="96647"/>
                </a:cubicBezTo>
                <a:cubicBezTo>
                  <a:pt x="129814" y="99314"/>
                  <a:pt x="128012" y="101219"/>
                  <a:pt x="125489" y="101219"/>
                </a:cubicBezTo>
                <a:lnTo>
                  <a:pt x="67825" y="101219"/>
                </a:lnTo>
                <a:cubicBezTo>
                  <a:pt x="65302" y="101219"/>
                  <a:pt x="63500" y="99314"/>
                  <a:pt x="63500" y="96647"/>
                </a:cubicBezTo>
                <a:cubicBezTo>
                  <a:pt x="63500" y="93980"/>
                  <a:pt x="65302" y="92075"/>
                  <a:pt x="67825" y="92075"/>
                </a:cubicBezTo>
                <a:close/>
                <a:moveTo>
                  <a:pt x="32919" y="92075"/>
                </a:moveTo>
                <a:lnTo>
                  <a:pt x="44505" y="92075"/>
                </a:lnTo>
                <a:cubicBezTo>
                  <a:pt x="47039" y="92075"/>
                  <a:pt x="48850" y="93980"/>
                  <a:pt x="48850" y="96647"/>
                </a:cubicBezTo>
                <a:cubicBezTo>
                  <a:pt x="48850" y="99314"/>
                  <a:pt x="47039" y="101219"/>
                  <a:pt x="44505" y="101219"/>
                </a:cubicBezTo>
                <a:lnTo>
                  <a:pt x="32919" y="101219"/>
                </a:lnTo>
                <a:cubicBezTo>
                  <a:pt x="30385" y="101219"/>
                  <a:pt x="28575" y="99314"/>
                  <a:pt x="28575" y="96647"/>
                </a:cubicBezTo>
                <a:cubicBezTo>
                  <a:pt x="28575" y="93980"/>
                  <a:pt x="30385" y="92075"/>
                  <a:pt x="32919" y="92075"/>
                </a:cubicBezTo>
                <a:close/>
                <a:moveTo>
                  <a:pt x="207524" y="72072"/>
                </a:moveTo>
                <a:lnTo>
                  <a:pt x="207524" y="109220"/>
                </a:lnTo>
                <a:lnTo>
                  <a:pt x="244633" y="109220"/>
                </a:lnTo>
                <a:cubicBezTo>
                  <a:pt x="242831" y="89932"/>
                  <a:pt x="226979" y="74216"/>
                  <a:pt x="207524" y="72072"/>
                </a:cubicBezTo>
                <a:close/>
                <a:moveTo>
                  <a:pt x="198517" y="72072"/>
                </a:moveTo>
                <a:cubicBezTo>
                  <a:pt x="177620" y="74573"/>
                  <a:pt x="161407" y="92075"/>
                  <a:pt x="161407" y="113506"/>
                </a:cubicBezTo>
                <a:cubicBezTo>
                  <a:pt x="161407" y="124936"/>
                  <a:pt x="166091" y="135652"/>
                  <a:pt x="173657" y="143153"/>
                </a:cubicBezTo>
                <a:lnTo>
                  <a:pt x="198517" y="112078"/>
                </a:lnTo>
                <a:lnTo>
                  <a:pt x="198517" y="72072"/>
                </a:lnTo>
                <a:close/>
                <a:moveTo>
                  <a:pt x="203200" y="63500"/>
                </a:moveTo>
                <a:cubicBezTo>
                  <a:pt x="230942" y="63500"/>
                  <a:pt x="253640" y="86003"/>
                  <a:pt x="253640" y="113506"/>
                </a:cubicBezTo>
                <a:cubicBezTo>
                  <a:pt x="253640" y="141367"/>
                  <a:pt x="230942" y="163156"/>
                  <a:pt x="203200" y="163156"/>
                </a:cubicBezTo>
                <a:cubicBezTo>
                  <a:pt x="175098" y="163156"/>
                  <a:pt x="152400" y="141367"/>
                  <a:pt x="152400" y="113506"/>
                </a:cubicBezTo>
                <a:cubicBezTo>
                  <a:pt x="152400" y="86003"/>
                  <a:pt x="175098" y="63500"/>
                  <a:pt x="203200" y="63500"/>
                </a:cubicBezTo>
                <a:close/>
                <a:moveTo>
                  <a:pt x="67825" y="63500"/>
                </a:moveTo>
                <a:lnTo>
                  <a:pt x="125489" y="63500"/>
                </a:lnTo>
                <a:cubicBezTo>
                  <a:pt x="128012" y="63500"/>
                  <a:pt x="129814" y="65786"/>
                  <a:pt x="129814" y="68072"/>
                </a:cubicBezTo>
                <a:cubicBezTo>
                  <a:pt x="129814" y="70358"/>
                  <a:pt x="128012" y="72644"/>
                  <a:pt x="125489" y="72644"/>
                </a:cubicBezTo>
                <a:lnTo>
                  <a:pt x="67825" y="72644"/>
                </a:lnTo>
                <a:cubicBezTo>
                  <a:pt x="65302" y="72644"/>
                  <a:pt x="63500" y="70358"/>
                  <a:pt x="63500" y="68072"/>
                </a:cubicBezTo>
                <a:cubicBezTo>
                  <a:pt x="63500" y="65786"/>
                  <a:pt x="65302" y="63500"/>
                  <a:pt x="67825" y="63500"/>
                </a:cubicBezTo>
                <a:close/>
                <a:moveTo>
                  <a:pt x="32919" y="63500"/>
                </a:moveTo>
                <a:lnTo>
                  <a:pt x="44505" y="63500"/>
                </a:lnTo>
                <a:cubicBezTo>
                  <a:pt x="47039" y="63500"/>
                  <a:pt x="48850" y="65786"/>
                  <a:pt x="48850" y="68072"/>
                </a:cubicBezTo>
                <a:cubicBezTo>
                  <a:pt x="48850" y="70358"/>
                  <a:pt x="47039" y="72644"/>
                  <a:pt x="44505" y="72644"/>
                </a:cubicBezTo>
                <a:lnTo>
                  <a:pt x="32919" y="72644"/>
                </a:lnTo>
                <a:cubicBezTo>
                  <a:pt x="30385" y="72644"/>
                  <a:pt x="28575" y="70358"/>
                  <a:pt x="28575" y="68072"/>
                </a:cubicBezTo>
                <a:cubicBezTo>
                  <a:pt x="28575" y="65786"/>
                  <a:pt x="30385" y="63500"/>
                  <a:pt x="32919" y="63500"/>
                </a:cubicBezTo>
                <a:close/>
                <a:moveTo>
                  <a:pt x="167859" y="34925"/>
                </a:moveTo>
                <a:lnTo>
                  <a:pt x="212778" y="34925"/>
                </a:lnTo>
                <a:cubicBezTo>
                  <a:pt x="214952" y="34925"/>
                  <a:pt x="217125" y="36830"/>
                  <a:pt x="217125" y="39497"/>
                </a:cubicBezTo>
                <a:cubicBezTo>
                  <a:pt x="217125" y="41783"/>
                  <a:pt x="214952" y="44069"/>
                  <a:pt x="212778" y="44069"/>
                </a:cubicBezTo>
                <a:lnTo>
                  <a:pt x="167859" y="44069"/>
                </a:lnTo>
                <a:cubicBezTo>
                  <a:pt x="165323" y="44069"/>
                  <a:pt x="163512" y="41783"/>
                  <a:pt x="163512" y="39497"/>
                </a:cubicBezTo>
                <a:cubicBezTo>
                  <a:pt x="163512" y="36830"/>
                  <a:pt x="165323" y="34925"/>
                  <a:pt x="167859" y="34925"/>
                </a:cubicBezTo>
                <a:close/>
                <a:moveTo>
                  <a:pt x="72552" y="34925"/>
                </a:moveTo>
                <a:lnTo>
                  <a:pt x="142631" y="34925"/>
                </a:lnTo>
                <a:cubicBezTo>
                  <a:pt x="145491" y="34925"/>
                  <a:pt x="147279" y="36830"/>
                  <a:pt x="147279" y="39497"/>
                </a:cubicBezTo>
                <a:cubicBezTo>
                  <a:pt x="147279" y="41783"/>
                  <a:pt x="145491" y="44069"/>
                  <a:pt x="142631" y="44069"/>
                </a:cubicBezTo>
                <a:lnTo>
                  <a:pt x="72552" y="44069"/>
                </a:lnTo>
                <a:cubicBezTo>
                  <a:pt x="70049" y="44069"/>
                  <a:pt x="68262" y="41783"/>
                  <a:pt x="68262" y="39497"/>
                </a:cubicBezTo>
                <a:cubicBezTo>
                  <a:pt x="68262" y="36830"/>
                  <a:pt x="70049" y="34925"/>
                  <a:pt x="72552" y="34925"/>
                </a:cubicBezTo>
                <a:close/>
                <a:moveTo>
                  <a:pt x="8637" y="8637"/>
                </a:moveTo>
                <a:lnTo>
                  <a:pt x="8637" y="230687"/>
                </a:lnTo>
                <a:lnTo>
                  <a:pt x="50384" y="230687"/>
                </a:lnTo>
                <a:cubicBezTo>
                  <a:pt x="52903" y="230687"/>
                  <a:pt x="54703" y="232487"/>
                  <a:pt x="54703" y="235006"/>
                </a:cubicBezTo>
                <a:lnTo>
                  <a:pt x="54703" y="276753"/>
                </a:lnTo>
                <a:lnTo>
                  <a:pt x="276753" y="276753"/>
                </a:lnTo>
                <a:lnTo>
                  <a:pt x="276753" y="8637"/>
                </a:lnTo>
                <a:lnTo>
                  <a:pt x="8637" y="8637"/>
                </a:lnTo>
                <a:close/>
                <a:moveTo>
                  <a:pt x="4318" y="0"/>
                </a:moveTo>
                <a:lnTo>
                  <a:pt x="281072" y="0"/>
                </a:lnTo>
                <a:cubicBezTo>
                  <a:pt x="283231" y="0"/>
                  <a:pt x="285390" y="2159"/>
                  <a:pt x="285390" y="4678"/>
                </a:cubicBezTo>
                <a:lnTo>
                  <a:pt x="285390" y="281072"/>
                </a:lnTo>
                <a:cubicBezTo>
                  <a:pt x="285390" y="283591"/>
                  <a:pt x="283231" y="285390"/>
                  <a:pt x="281072" y="285390"/>
                </a:cubicBezTo>
                <a:lnTo>
                  <a:pt x="50384" y="285390"/>
                </a:lnTo>
                <a:cubicBezTo>
                  <a:pt x="49304" y="285390"/>
                  <a:pt x="48225" y="285030"/>
                  <a:pt x="47145" y="283951"/>
                </a:cubicBezTo>
                <a:lnTo>
                  <a:pt x="1079" y="237885"/>
                </a:lnTo>
                <a:cubicBezTo>
                  <a:pt x="360" y="237165"/>
                  <a:pt x="0" y="236086"/>
                  <a:pt x="0" y="235006"/>
                </a:cubicBezTo>
                <a:lnTo>
                  <a:pt x="0" y="4678"/>
                </a:lnTo>
                <a:cubicBezTo>
                  <a:pt x="0" y="2159"/>
                  <a:pt x="1799" y="0"/>
                  <a:pt x="431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6" name="Freeform 987">
            <a:extLst>
              <a:ext uri="{FF2B5EF4-FFF2-40B4-BE49-F238E27FC236}">
                <a16:creationId xmlns:a16="http://schemas.microsoft.com/office/drawing/2014/main" id="{F67845E7-AE4B-C848-A144-F8B6FB849AE8}"/>
              </a:ext>
            </a:extLst>
          </p:cNvPr>
          <p:cNvSpPr>
            <a:spLocks noChangeAspect="1" noChangeArrowheads="1"/>
          </p:cNvSpPr>
          <p:nvPr/>
        </p:nvSpPr>
        <p:spPr bwMode="auto">
          <a:xfrm>
            <a:off x="15871541" y="4607452"/>
            <a:ext cx="1118586" cy="1118586"/>
          </a:xfrm>
          <a:custGeom>
            <a:avLst/>
            <a:gdLst>
              <a:gd name="T0" fmla="*/ 255324 w 285390"/>
              <a:gd name="T1" fmla="*/ 278152 h 285390"/>
              <a:gd name="T2" fmla="*/ 256757 w 285390"/>
              <a:gd name="T3" fmla="*/ 137093 h 285390"/>
              <a:gd name="T4" fmla="*/ 263017 w 285390"/>
              <a:gd name="T5" fmla="*/ 143352 h 285390"/>
              <a:gd name="T6" fmla="*/ 255284 w 285390"/>
              <a:gd name="T7" fmla="*/ 140407 h 285390"/>
              <a:gd name="T8" fmla="*/ 264489 w 285390"/>
              <a:gd name="T9" fmla="*/ 119856 h 285390"/>
              <a:gd name="T10" fmla="*/ 259702 w 285390"/>
              <a:gd name="T11" fmla="*/ 114878 h 285390"/>
              <a:gd name="T12" fmla="*/ 170216 w 285390"/>
              <a:gd name="T13" fmla="*/ 202556 h 285390"/>
              <a:gd name="T14" fmla="*/ 139432 w 285390"/>
              <a:gd name="T15" fmla="*/ 204363 h 285390"/>
              <a:gd name="T16" fmla="*/ 135449 w 285390"/>
              <a:gd name="T17" fmla="*/ 223535 h 285390"/>
              <a:gd name="T18" fmla="*/ 190860 w 285390"/>
              <a:gd name="T19" fmla="*/ 255002 h 285390"/>
              <a:gd name="T20" fmla="*/ 245546 w 285390"/>
              <a:gd name="T21" fmla="*/ 161682 h 285390"/>
              <a:gd name="T22" fmla="*/ 234319 w 285390"/>
              <a:gd name="T23" fmla="*/ 160236 h 285390"/>
              <a:gd name="T24" fmla="*/ 214400 w 285390"/>
              <a:gd name="T25" fmla="*/ 156257 h 285390"/>
              <a:gd name="T26" fmla="*/ 190497 w 285390"/>
              <a:gd name="T27" fmla="*/ 155895 h 285390"/>
              <a:gd name="T28" fmla="*/ 178908 w 285390"/>
              <a:gd name="T29" fmla="*/ 95852 h 285390"/>
              <a:gd name="T30" fmla="*/ 259702 w 285390"/>
              <a:gd name="T31" fmla="*/ 103342 h 285390"/>
              <a:gd name="T32" fmla="*/ 23933 w 285390"/>
              <a:gd name="T33" fmla="*/ 84563 h 285390"/>
              <a:gd name="T34" fmla="*/ 23933 w 285390"/>
              <a:gd name="T35" fmla="*/ 133663 h 285390"/>
              <a:gd name="T36" fmla="*/ 23933 w 285390"/>
              <a:gd name="T37" fmla="*/ 84563 h 285390"/>
              <a:gd name="T38" fmla="*/ 264489 w 285390"/>
              <a:gd name="T39" fmla="*/ 76584 h 285390"/>
              <a:gd name="T40" fmla="*/ 256757 w 285390"/>
              <a:gd name="T41" fmla="*/ 79531 h 285390"/>
              <a:gd name="T42" fmla="*/ 125867 w 285390"/>
              <a:gd name="T43" fmla="*/ 46270 h 285390"/>
              <a:gd name="T44" fmla="*/ 143761 w 285390"/>
              <a:gd name="T45" fmla="*/ 65006 h 285390"/>
              <a:gd name="T46" fmla="*/ 125867 w 285390"/>
              <a:gd name="T47" fmla="*/ 62484 h 285390"/>
              <a:gd name="T48" fmla="*/ 144834 w 285390"/>
              <a:gd name="T49" fmla="*/ 98871 h 285390"/>
              <a:gd name="T50" fmla="*/ 125867 w 285390"/>
              <a:gd name="T51" fmla="*/ 124091 h 285390"/>
              <a:gd name="T52" fmla="*/ 107974 w 285390"/>
              <a:gd name="T53" fmla="*/ 105356 h 285390"/>
              <a:gd name="T54" fmla="*/ 125867 w 285390"/>
              <a:gd name="T55" fmla="*/ 108238 h 285390"/>
              <a:gd name="T56" fmla="*/ 106900 w 285390"/>
              <a:gd name="T57" fmla="*/ 71490 h 285390"/>
              <a:gd name="T58" fmla="*/ 125867 w 285390"/>
              <a:gd name="T59" fmla="*/ 46270 h 285390"/>
              <a:gd name="T60" fmla="*/ 74967 w 285390"/>
              <a:gd name="T61" fmla="*/ 129129 h 285390"/>
              <a:gd name="T62" fmla="*/ 161524 w 285390"/>
              <a:gd name="T63" fmla="*/ 102001 h 285390"/>
              <a:gd name="T64" fmla="*/ 169493 w 285390"/>
              <a:gd name="T65" fmla="*/ 35085 h 285390"/>
              <a:gd name="T66" fmla="*/ 49255 w 285390"/>
              <a:gd name="T67" fmla="*/ 208342 h 285390"/>
              <a:gd name="T68" fmla="*/ 161524 w 285390"/>
              <a:gd name="T69" fmla="*/ 197129 h 285390"/>
              <a:gd name="T70" fmla="*/ 66639 w 285390"/>
              <a:gd name="T71" fmla="*/ 129129 h 285390"/>
              <a:gd name="T72" fmla="*/ 169493 w 285390"/>
              <a:gd name="T73" fmla="*/ 26404 h 285390"/>
              <a:gd name="T74" fmla="*/ 196292 w 285390"/>
              <a:gd name="T75" fmla="*/ 102001 h 285390"/>
              <a:gd name="T76" fmla="*/ 224541 w 285390"/>
              <a:gd name="T77" fmla="*/ 143959 h 285390"/>
              <a:gd name="T78" fmla="*/ 264016 w 285390"/>
              <a:gd name="T79" fmla="*/ 170002 h 285390"/>
              <a:gd name="T80" fmla="*/ 278141 w 285390"/>
              <a:gd name="T81" fmla="*/ 190981 h 285390"/>
              <a:gd name="T82" fmla="*/ 49255 w 285390"/>
              <a:gd name="T83" fmla="*/ 8681 h 285390"/>
              <a:gd name="T84" fmla="*/ 8692 w 285390"/>
              <a:gd name="T85" fmla="*/ 190981 h 285390"/>
              <a:gd name="T86" fmla="*/ 40562 w 285390"/>
              <a:gd name="T87" fmla="*/ 8681 h 285390"/>
              <a:gd name="T88" fmla="*/ 260757 w 285390"/>
              <a:gd name="T89" fmla="*/ 0 h 285390"/>
              <a:gd name="T90" fmla="*/ 264379 w 285390"/>
              <a:gd name="T91" fmla="*/ 217023 h 285390"/>
              <a:gd name="T92" fmla="*/ 190860 w 285390"/>
              <a:gd name="T93" fmla="*/ 286832 h 285390"/>
              <a:gd name="T94" fmla="*/ 168406 w 285390"/>
              <a:gd name="T95" fmla="*/ 250663 h 285390"/>
              <a:gd name="T96" fmla="*/ 109373 w 285390"/>
              <a:gd name="T97" fmla="*/ 232938 h 285390"/>
              <a:gd name="T98" fmla="*/ 25712 w 285390"/>
              <a:gd name="T99" fmla="*/ 217023 h 285390"/>
              <a:gd name="T100" fmla="*/ 25712 w 285390"/>
              <a:gd name="T101" fmla="*/ 0 h 2853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0">
                <a:moveTo>
                  <a:pt x="194224" y="262358"/>
                </a:moveTo>
                <a:lnTo>
                  <a:pt x="194224" y="276753"/>
                </a:lnTo>
                <a:lnTo>
                  <a:pt x="254040" y="276753"/>
                </a:lnTo>
                <a:lnTo>
                  <a:pt x="254040" y="262358"/>
                </a:lnTo>
                <a:lnTo>
                  <a:pt x="194224" y="262358"/>
                </a:lnTo>
                <a:close/>
                <a:moveTo>
                  <a:pt x="255466" y="136404"/>
                </a:moveTo>
                <a:cubicBezTo>
                  <a:pt x="257297" y="134938"/>
                  <a:pt x="259862" y="134938"/>
                  <a:pt x="261694" y="136404"/>
                </a:cubicBezTo>
                <a:cubicBezTo>
                  <a:pt x="262793" y="137503"/>
                  <a:pt x="263159" y="138602"/>
                  <a:pt x="263159" y="139701"/>
                </a:cubicBezTo>
                <a:cubicBezTo>
                  <a:pt x="263159" y="140800"/>
                  <a:pt x="262793" y="141899"/>
                  <a:pt x="261694" y="142631"/>
                </a:cubicBezTo>
                <a:cubicBezTo>
                  <a:pt x="260961" y="143730"/>
                  <a:pt x="259862" y="144097"/>
                  <a:pt x="258396" y="144097"/>
                </a:cubicBezTo>
                <a:cubicBezTo>
                  <a:pt x="257297" y="144097"/>
                  <a:pt x="256198" y="143730"/>
                  <a:pt x="255466" y="142631"/>
                </a:cubicBezTo>
                <a:cubicBezTo>
                  <a:pt x="254733" y="141899"/>
                  <a:pt x="254000" y="140800"/>
                  <a:pt x="254000" y="139701"/>
                </a:cubicBezTo>
                <a:cubicBezTo>
                  <a:pt x="254000" y="138602"/>
                  <a:pt x="254733" y="137503"/>
                  <a:pt x="255466" y="136404"/>
                </a:cubicBezTo>
                <a:close/>
                <a:moveTo>
                  <a:pt x="258396" y="114300"/>
                </a:moveTo>
                <a:cubicBezTo>
                  <a:pt x="260961" y="114300"/>
                  <a:pt x="263159" y="116586"/>
                  <a:pt x="263159" y="119253"/>
                </a:cubicBezTo>
                <a:cubicBezTo>
                  <a:pt x="263159" y="121539"/>
                  <a:pt x="260961" y="123444"/>
                  <a:pt x="258396" y="123444"/>
                </a:cubicBezTo>
                <a:cubicBezTo>
                  <a:pt x="256198" y="123444"/>
                  <a:pt x="254000" y="121539"/>
                  <a:pt x="254000" y="119253"/>
                </a:cubicBezTo>
                <a:cubicBezTo>
                  <a:pt x="254000" y="116586"/>
                  <a:pt x="256198" y="114300"/>
                  <a:pt x="258396" y="114300"/>
                </a:cubicBezTo>
                <a:close/>
                <a:moveTo>
                  <a:pt x="178008" y="95370"/>
                </a:moveTo>
                <a:cubicBezTo>
                  <a:pt x="173324" y="95370"/>
                  <a:pt x="169360" y="98249"/>
                  <a:pt x="169360" y="101488"/>
                </a:cubicBezTo>
                <a:lnTo>
                  <a:pt x="169360" y="201537"/>
                </a:lnTo>
                <a:cubicBezTo>
                  <a:pt x="169360" y="202976"/>
                  <a:pt x="168640" y="204056"/>
                  <a:pt x="167559" y="205136"/>
                </a:cubicBezTo>
                <a:cubicBezTo>
                  <a:pt x="166478" y="205855"/>
                  <a:pt x="165036" y="206215"/>
                  <a:pt x="163955" y="205495"/>
                </a:cubicBezTo>
                <a:cubicBezTo>
                  <a:pt x="160352" y="204416"/>
                  <a:pt x="150623" y="202256"/>
                  <a:pt x="138731" y="203336"/>
                </a:cubicBezTo>
                <a:cubicBezTo>
                  <a:pt x="125399" y="204416"/>
                  <a:pt x="115670" y="210534"/>
                  <a:pt x="115309" y="217372"/>
                </a:cubicBezTo>
                <a:cubicBezTo>
                  <a:pt x="115309" y="220611"/>
                  <a:pt x="115309" y="223130"/>
                  <a:pt x="115670" y="224569"/>
                </a:cubicBezTo>
                <a:cubicBezTo>
                  <a:pt x="120714" y="223490"/>
                  <a:pt x="128281" y="222410"/>
                  <a:pt x="134768" y="222410"/>
                </a:cubicBezTo>
                <a:cubicBezTo>
                  <a:pt x="138011" y="222410"/>
                  <a:pt x="140173" y="222770"/>
                  <a:pt x="142695" y="223490"/>
                </a:cubicBezTo>
                <a:cubicBezTo>
                  <a:pt x="153866" y="227089"/>
                  <a:pt x="163955" y="235366"/>
                  <a:pt x="172964" y="242564"/>
                </a:cubicBezTo>
                <a:cubicBezTo>
                  <a:pt x="179450" y="247602"/>
                  <a:pt x="186657" y="253720"/>
                  <a:pt x="189900" y="253720"/>
                </a:cubicBezTo>
                <a:lnTo>
                  <a:pt x="254040" y="253720"/>
                </a:lnTo>
                <a:lnTo>
                  <a:pt x="254040" y="170586"/>
                </a:lnTo>
                <a:cubicBezTo>
                  <a:pt x="253680" y="164828"/>
                  <a:pt x="249356" y="160869"/>
                  <a:pt x="244311" y="160869"/>
                </a:cubicBezTo>
                <a:cubicBezTo>
                  <a:pt x="242509" y="160869"/>
                  <a:pt x="241068" y="161229"/>
                  <a:pt x="239266" y="162309"/>
                </a:cubicBezTo>
                <a:cubicBezTo>
                  <a:pt x="238185" y="162669"/>
                  <a:pt x="236744" y="163029"/>
                  <a:pt x="235663" y="162309"/>
                </a:cubicBezTo>
                <a:cubicBezTo>
                  <a:pt x="234222" y="161589"/>
                  <a:pt x="233501" y="160510"/>
                  <a:pt x="233141" y="159430"/>
                </a:cubicBezTo>
                <a:cubicBezTo>
                  <a:pt x="232060" y="154751"/>
                  <a:pt x="228096" y="151512"/>
                  <a:pt x="223411" y="151512"/>
                </a:cubicBezTo>
                <a:cubicBezTo>
                  <a:pt x="220889" y="151512"/>
                  <a:pt x="218367" y="152592"/>
                  <a:pt x="216565" y="154032"/>
                </a:cubicBezTo>
                <a:cubicBezTo>
                  <a:pt x="215844" y="155111"/>
                  <a:pt x="214403" y="155471"/>
                  <a:pt x="213322" y="155471"/>
                </a:cubicBezTo>
                <a:cubicBezTo>
                  <a:pt x="212241" y="155111"/>
                  <a:pt x="210799" y="154392"/>
                  <a:pt x="210079" y="153672"/>
                </a:cubicBezTo>
                <a:cubicBezTo>
                  <a:pt x="206475" y="148273"/>
                  <a:pt x="198188" y="148273"/>
                  <a:pt x="194224" y="153312"/>
                </a:cubicBezTo>
                <a:cubicBezTo>
                  <a:pt x="193143" y="155111"/>
                  <a:pt x="190981" y="155471"/>
                  <a:pt x="189539" y="155111"/>
                </a:cubicBezTo>
                <a:cubicBezTo>
                  <a:pt x="187377" y="154392"/>
                  <a:pt x="186657" y="152952"/>
                  <a:pt x="186657" y="150793"/>
                </a:cubicBezTo>
                <a:lnTo>
                  <a:pt x="186657" y="101488"/>
                </a:lnTo>
                <a:cubicBezTo>
                  <a:pt x="186657" y="98249"/>
                  <a:pt x="182693" y="95370"/>
                  <a:pt x="178008" y="95370"/>
                </a:cubicBezTo>
                <a:close/>
                <a:moveTo>
                  <a:pt x="258396" y="93663"/>
                </a:moveTo>
                <a:cubicBezTo>
                  <a:pt x="260961" y="93663"/>
                  <a:pt x="263159" y="95861"/>
                  <a:pt x="263159" y="98426"/>
                </a:cubicBezTo>
                <a:cubicBezTo>
                  <a:pt x="263159" y="100624"/>
                  <a:pt x="260961" y="102822"/>
                  <a:pt x="258396" y="102822"/>
                </a:cubicBezTo>
                <a:cubicBezTo>
                  <a:pt x="256198" y="102822"/>
                  <a:pt x="254000" y="100624"/>
                  <a:pt x="254000" y="98426"/>
                </a:cubicBezTo>
                <a:cubicBezTo>
                  <a:pt x="254000" y="95861"/>
                  <a:pt x="256198" y="93663"/>
                  <a:pt x="258396" y="93663"/>
                </a:cubicBezTo>
                <a:close/>
                <a:moveTo>
                  <a:pt x="23813" y="84138"/>
                </a:moveTo>
                <a:cubicBezTo>
                  <a:pt x="26011" y="84138"/>
                  <a:pt x="28209" y="85934"/>
                  <a:pt x="28209" y="88449"/>
                </a:cubicBezTo>
                <a:lnTo>
                  <a:pt x="28209" y="128680"/>
                </a:lnTo>
                <a:cubicBezTo>
                  <a:pt x="28209" y="131195"/>
                  <a:pt x="26011" y="132991"/>
                  <a:pt x="23813" y="132991"/>
                </a:cubicBezTo>
                <a:cubicBezTo>
                  <a:pt x="21248" y="132991"/>
                  <a:pt x="19050" y="131195"/>
                  <a:pt x="19050" y="128680"/>
                </a:cubicBezTo>
                <a:lnTo>
                  <a:pt x="19050" y="88449"/>
                </a:lnTo>
                <a:cubicBezTo>
                  <a:pt x="19050" y="85934"/>
                  <a:pt x="21248" y="84138"/>
                  <a:pt x="23813" y="84138"/>
                </a:cubicBezTo>
                <a:close/>
                <a:moveTo>
                  <a:pt x="255466" y="72903"/>
                </a:moveTo>
                <a:cubicBezTo>
                  <a:pt x="257297" y="71438"/>
                  <a:pt x="259862" y="71438"/>
                  <a:pt x="261694" y="72903"/>
                </a:cubicBezTo>
                <a:cubicBezTo>
                  <a:pt x="262793" y="73636"/>
                  <a:pt x="263159" y="75101"/>
                  <a:pt x="263159" y="76200"/>
                </a:cubicBezTo>
                <a:cubicBezTo>
                  <a:pt x="263159" y="77299"/>
                  <a:pt x="262793" y="78398"/>
                  <a:pt x="261694" y="79131"/>
                </a:cubicBezTo>
                <a:cubicBezTo>
                  <a:pt x="260961" y="80230"/>
                  <a:pt x="259862" y="80597"/>
                  <a:pt x="258396" y="80597"/>
                </a:cubicBezTo>
                <a:cubicBezTo>
                  <a:pt x="257297" y="80597"/>
                  <a:pt x="256198" y="80230"/>
                  <a:pt x="255466" y="79131"/>
                </a:cubicBezTo>
                <a:cubicBezTo>
                  <a:pt x="254733" y="78398"/>
                  <a:pt x="254000" y="77299"/>
                  <a:pt x="254000" y="76200"/>
                </a:cubicBezTo>
                <a:cubicBezTo>
                  <a:pt x="254000" y="75101"/>
                  <a:pt x="254733" y="73636"/>
                  <a:pt x="255466" y="72903"/>
                </a:cubicBezTo>
                <a:close/>
                <a:moveTo>
                  <a:pt x="125234" y="46038"/>
                </a:moveTo>
                <a:cubicBezTo>
                  <a:pt x="127371" y="46038"/>
                  <a:pt x="129507" y="47830"/>
                  <a:pt x="129507" y="50339"/>
                </a:cubicBezTo>
                <a:lnTo>
                  <a:pt x="129507" y="53924"/>
                </a:lnTo>
                <a:cubicBezTo>
                  <a:pt x="135560" y="55000"/>
                  <a:pt x="140545" y="58943"/>
                  <a:pt x="143038" y="64678"/>
                </a:cubicBezTo>
                <a:cubicBezTo>
                  <a:pt x="143750" y="66829"/>
                  <a:pt x="143038" y="69338"/>
                  <a:pt x="140545" y="70414"/>
                </a:cubicBezTo>
                <a:cubicBezTo>
                  <a:pt x="138765" y="71489"/>
                  <a:pt x="135916" y="70414"/>
                  <a:pt x="135204" y="67904"/>
                </a:cubicBezTo>
                <a:cubicBezTo>
                  <a:pt x="133424" y="64320"/>
                  <a:pt x="129507" y="62169"/>
                  <a:pt x="125234" y="62169"/>
                </a:cubicBezTo>
                <a:cubicBezTo>
                  <a:pt x="119181" y="62169"/>
                  <a:pt x="114552" y="66112"/>
                  <a:pt x="114552" y="71130"/>
                </a:cubicBezTo>
                <a:cubicBezTo>
                  <a:pt x="114552" y="77224"/>
                  <a:pt x="118113" y="80451"/>
                  <a:pt x="125234" y="80451"/>
                </a:cubicBezTo>
                <a:cubicBezTo>
                  <a:pt x="139121" y="80451"/>
                  <a:pt x="144106" y="89771"/>
                  <a:pt x="144106" y="98374"/>
                </a:cubicBezTo>
                <a:cubicBezTo>
                  <a:pt x="144106" y="106619"/>
                  <a:pt x="138053" y="113788"/>
                  <a:pt x="129507" y="115580"/>
                </a:cubicBezTo>
                <a:lnTo>
                  <a:pt x="129507" y="119165"/>
                </a:lnTo>
                <a:cubicBezTo>
                  <a:pt x="129507" y="121674"/>
                  <a:pt x="127371" y="123467"/>
                  <a:pt x="125234" y="123467"/>
                </a:cubicBezTo>
                <a:cubicBezTo>
                  <a:pt x="122742" y="123467"/>
                  <a:pt x="120961" y="121674"/>
                  <a:pt x="120961" y="119165"/>
                </a:cubicBezTo>
                <a:lnTo>
                  <a:pt x="120961" y="115580"/>
                </a:lnTo>
                <a:cubicBezTo>
                  <a:pt x="114908" y="114147"/>
                  <a:pt x="109923" y="110203"/>
                  <a:pt x="107430" y="104826"/>
                </a:cubicBezTo>
                <a:cubicBezTo>
                  <a:pt x="106718" y="102317"/>
                  <a:pt x="107430" y="99808"/>
                  <a:pt x="109923" y="99091"/>
                </a:cubicBezTo>
                <a:cubicBezTo>
                  <a:pt x="112059" y="98374"/>
                  <a:pt x="114552" y="99091"/>
                  <a:pt x="115264" y="101600"/>
                </a:cubicBezTo>
                <a:cubicBezTo>
                  <a:pt x="117044" y="105185"/>
                  <a:pt x="120961" y="107694"/>
                  <a:pt x="125234" y="107694"/>
                </a:cubicBezTo>
                <a:cubicBezTo>
                  <a:pt x="130931" y="107694"/>
                  <a:pt x="135916" y="103393"/>
                  <a:pt x="135916" y="98374"/>
                </a:cubicBezTo>
                <a:cubicBezTo>
                  <a:pt x="135916" y="92280"/>
                  <a:pt x="132356" y="89054"/>
                  <a:pt x="125234" y="89054"/>
                </a:cubicBezTo>
                <a:cubicBezTo>
                  <a:pt x="110991" y="89054"/>
                  <a:pt x="106362" y="79734"/>
                  <a:pt x="106362" y="71130"/>
                </a:cubicBezTo>
                <a:cubicBezTo>
                  <a:pt x="106362" y="62527"/>
                  <a:pt x="112416" y="55716"/>
                  <a:pt x="120961" y="53924"/>
                </a:cubicBezTo>
                <a:lnTo>
                  <a:pt x="120961" y="50339"/>
                </a:lnTo>
                <a:cubicBezTo>
                  <a:pt x="120961" y="47830"/>
                  <a:pt x="122742" y="46038"/>
                  <a:pt x="125234" y="46038"/>
                </a:cubicBezTo>
                <a:close/>
                <a:moveTo>
                  <a:pt x="82158" y="34909"/>
                </a:moveTo>
                <a:cubicBezTo>
                  <a:pt x="78194" y="34909"/>
                  <a:pt x="74591" y="37788"/>
                  <a:pt x="74591" y="42107"/>
                </a:cubicBezTo>
                <a:lnTo>
                  <a:pt x="74591" y="128480"/>
                </a:lnTo>
                <a:cubicBezTo>
                  <a:pt x="74591" y="132438"/>
                  <a:pt x="78194" y="135677"/>
                  <a:pt x="82158" y="135677"/>
                </a:cubicBezTo>
                <a:lnTo>
                  <a:pt x="160712" y="135677"/>
                </a:lnTo>
                <a:lnTo>
                  <a:pt x="160712" y="101488"/>
                </a:lnTo>
                <a:cubicBezTo>
                  <a:pt x="160712" y="93931"/>
                  <a:pt x="167559" y="87812"/>
                  <a:pt x="175846" y="86733"/>
                </a:cubicBezTo>
                <a:lnTo>
                  <a:pt x="175846" y="42107"/>
                </a:lnTo>
                <a:cubicBezTo>
                  <a:pt x="175846" y="37788"/>
                  <a:pt x="172603" y="34909"/>
                  <a:pt x="168640" y="34909"/>
                </a:cubicBezTo>
                <a:lnTo>
                  <a:pt x="82158" y="34909"/>
                </a:lnTo>
                <a:close/>
                <a:moveTo>
                  <a:pt x="49007" y="8637"/>
                </a:moveTo>
                <a:lnTo>
                  <a:pt x="49007" y="207295"/>
                </a:lnTo>
                <a:lnTo>
                  <a:pt x="110264" y="207295"/>
                </a:lnTo>
                <a:cubicBezTo>
                  <a:pt x="115309" y="200457"/>
                  <a:pt x="125038" y="196138"/>
                  <a:pt x="138011" y="194699"/>
                </a:cubicBezTo>
                <a:cubicBezTo>
                  <a:pt x="147019" y="193979"/>
                  <a:pt x="155307" y="195059"/>
                  <a:pt x="160712" y="196138"/>
                </a:cubicBezTo>
                <a:lnTo>
                  <a:pt x="160712" y="144315"/>
                </a:lnTo>
                <a:lnTo>
                  <a:pt x="82158" y="144315"/>
                </a:lnTo>
                <a:cubicBezTo>
                  <a:pt x="73510" y="144315"/>
                  <a:pt x="66303" y="137477"/>
                  <a:pt x="66303" y="128480"/>
                </a:cubicBezTo>
                <a:lnTo>
                  <a:pt x="66303" y="42107"/>
                </a:lnTo>
                <a:cubicBezTo>
                  <a:pt x="66303" y="33469"/>
                  <a:pt x="73510" y="26272"/>
                  <a:pt x="82158" y="26272"/>
                </a:cubicBezTo>
                <a:lnTo>
                  <a:pt x="168640" y="26272"/>
                </a:lnTo>
                <a:cubicBezTo>
                  <a:pt x="177288" y="26272"/>
                  <a:pt x="184495" y="33469"/>
                  <a:pt x="184495" y="42107"/>
                </a:cubicBezTo>
                <a:lnTo>
                  <a:pt x="184495" y="87812"/>
                </a:lnTo>
                <a:cubicBezTo>
                  <a:pt x="190620" y="90332"/>
                  <a:pt x="195305" y="95370"/>
                  <a:pt x="195305" y="101488"/>
                </a:cubicBezTo>
                <a:lnTo>
                  <a:pt x="195305" y="142515"/>
                </a:lnTo>
                <a:cubicBezTo>
                  <a:pt x="201070" y="139996"/>
                  <a:pt x="208998" y="141436"/>
                  <a:pt x="214403" y="145754"/>
                </a:cubicBezTo>
                <a:cubicBezTo>
                  <a:pt x="216925" y="143955"/>
                  <a:pt x="220168" y="143235"/>
                  <a:pt x="223411" y="143235"/>
                </a:cubicBezTo>
                <a:cubicBezTo>
                  <a:pt x="230258" y="143235"/>
                  <a:pt x="236744" y="147194"/>
                  <a:pt x="239987" y="152952"/>
                </a:cubicBezTo>
                <a:cubicBezTo>
                  <a:pt x="241428" y="152592"/>
                  <a:pt x="242870" y="152592"/>
                  <a:pt x="244311" y="152592"/>
                </a:cubicBezTo>
                <a:cubicBezTo>
                  <a:pt x="253680" y="152592"/>
                  <a:pt x="261968" y="159790"/>
                  <a:pt x="262688" y="169147"/>
                </a:cubicBezTo>
                <a:cubicBezTo>
                  <a:pt x="263049" y="169507"/>
                  <a:pt x="263049" y="169867"/>
                  <a:pt x="263049" y="170586"/>
                </a:cubicBezTo>
                <a:lnTo>
                  <a:pt x="263049" y="207295"/>
                </a:lnTo>
                <a:cubicBezTo>
                  <a:pt x="270616" y="205495"/>
                  <a:pt x="276742" y="198658"/>
                  <a:pt x="276742" y="190020"/>
                </a:cubicBezTo>
                <a:lnTo>
                  <a:pt x="276742" y="26272"/>
                </a:lnTo>
                <a:cubicBezTo>
                  <a:pt x="276742" y="16555"/>
                  <a:pt x="269175" y="8637"/>
                  <a:pt x="259445" y="8637"/>
                </a:cubicBezTo>
                <a:lnTo>
                  <a:pt x="49007" y="8637"/>
                </a:lnTo>
                <a:close/>
                <a:moveTo>
                  <a:pt x="25584" y="8637"/>
                </a:moveTo>
                <a:cubicBezTo>
                  <a:pt x="16215" y="8637"/>
                  <a:pt x="8648" y="16555"/>
                  <a:pt x="8648" y="26272"/>
                </a:cubicBezTo>
                <a:lnTo>
                  <a:pt x="8648" y="190020"/>
                </a:lnTo>
                <a:cubicBezTo>
                  <a:pt x="8648" y="199737"/>
                  <a:pt x="16215" y="207295"/>
                  <a:pt x="25584" y="207295"/>
                </a:cubicBezTo>
                <a:lnTo>
                  <a:pt x="40358" y="207295"/>
                </a:lnTo>
                <a:lnTo>
                  <a:pt x="40358" y="8637"/>
                </a:lnTo>
                <a:lnTo>
                  <a:pt x="25584" y="8637"/>
                </a:lnTo>
                <a:close/>
                <a:moveTo>
                  <a:pt x="25584" y="0"/>
                </a:moveTo>
                <a:lnTo>
                  <a:pt x="259445" y="0"/>
                </a:lnTo>
                <a:cubicBezTo>
                  <a:pt x="273859" y="0"/>
                  <a:pt x="285390" y="11876"/>
                  <a:pt x="285390" y="26272"/>
                </a:cubicBezTo>
                <a:lnTo>
                  <a:pt x="285390" y="190020"/>
                </a:lnTo>
                <a:cubicBezTo>
                  <a:pt x="285390" y="203336"/>
                  <a:pt x="275661" y="214133"/>
                  <a:pt x="263049" y="215932"/>
                </a:cubicBezTo>
                <a:lnTo>
                  <a:pt x="263049" y="281072"/>
                </a:lnTo>
                <a:cubicBezTo>
                  <a:pt x="263049" y="283591"/>
                  <a:pt x="260887" y="285390"/>
                  <a:pt x="258364" y="285390"/>
                </a:cubicBezTo>
                <a:lnTo>
                  <a:pt x="189900" y="285390"/>
                </a:lnTo>
                <a:cubicBezTo>
                  <a:pt x="187377" y="285390"/>
                  <a:pt x="185576" y="283591"/>
                  <a:pt x="185576" y="281072"/>
                </a:cubicBezTo>
                <a:lnTo>
                  <a:pt x="185576" y="261638"/>
                </a:lnTo>
                <a:cubicBezTo>
                  <a:pt x="180170" y="259478"/>
                  <a:pt x="174405" y="254800"/>
                  <a:pt x="167559" y="249402"/>
                </a:cubicBezTo>
                <a:cubicBezTo>
                  <a:pt x="158910" y="242564"/>
                  <a:pt x="149542" y="235006"/>
                  <a:pt x="139812" y="231767"/>
                </a:cubicBezTo>
                <a:cubicBezTo>
                  <a:pt x="135488" y="230328"/>
                  <a:pt x="121795" y="232127"/>
                  <a:pt x="113507" y="233926"/>
                </a:cubicBezTo>
                <a:cubicBezTo>
                  <a:pt x="111706" y="233926"/>
                  <a:pt x="109904" y="233207"/>
                  <a:pt x="108823" y="231767"/>
                </a:cubicBezTo>
                <a:cubicBezTo>
                  <a:pt x="108463" y="231047"/>
                  <a:pt x="106301" y="226729"/>
                  <a:pt x="106661" y="217012"/>
                </a:cubicBezTo>
                <a:cubicBezTo>
                  <a:pt x="106661" y="216652"/>
                  <a:pt x="106661" y="216292"/>
                  <a:pt x="106661" y="215932"/>
                </a:cubicBezTo>
                <a:lnTo>
                  <a:pt x="25584" y="215932"/>
                </a:lnTo>
                <a:cubicBezTo>
                  <a:pt x="11531" y="215932"/>
                  <a:pt x="0" y="204416"/>
                  <a:pt x="0" y="190020"/>
                </a:cubicBezTo>
                <a:lnTo>
                  <a:pt x="0" y="26272"/>
                </a:lnTo>
                <a:cubicBezTo>
                  <a:pt x="0" y="11876"/>
                  <a:pt x="11531" y="0"/>
                  <a:pt x="2558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7" name="Freeform 988">
            <a:extLst>
              <a:ext uri="{FF2B5EF4-FFF2-40B4-BE49-F238E27FC236}">
                <a16:creationId xmlns:a16="http://schemas.microsoft.com/office/drawing/2014/main" id="{D787D27F-9419-5242-B840-7F0F590EEB8D}"/>
              </a:ext>
            </a:extLst>
          </p:cNvPr>
          <p:cNvSpPr>
            <a:spLocks noChangeAspect="1" noChangeArrowheads="1"/>
          </p:cNvSpPr>
          <p:nvPr/>
        </p:nvSpPr>
        <p:spPr bwMode="auto">
          <a:xfrm>
            <a:off x="19899293" y="4607452"/>
            <a:ext cx="1118586" cy="1118586"/>
          </a:xfrm>
          <a:custGeom>
            <a:avLst/>
            <a:gdLst>
              <a:gd name="T0" fmla="*/ 11805 w 284993"/>
              <a:gd name="T1" fmla="*/ 278152 h 285390"/>
              <a:gd name="T2" fmla="*/ 234489 w 284993"/>
              <a:gd name="T3" fmla="*/ 205450 h 285390"/>
              <a:gd name="T4" fmla="*/ 146214 w 284993"/>
              <a:gd name="T5" fmla="*/ 251386 h 285390"/>
              <a:gd name="T6" fmla="*/ 141493 w 284993"/>
              <a:gd name="T7" fmla="*/ 251386 h 285390"/>
              <a:gd name="T8" fmla="*/ 53219 w 284993"/>
              <a:gd name="T9" fmla="*/ 205450 h 285390"/>
              <a:gd name="T10" fmla="*/ 183942 w 284993"/>
              <a:gd name="T11" fmla="*/ 97135 h 285390"/>
              <a:gd name="T12" fmla="*/ 174701 w 284993"/>
              <a:gd name="T13" fmla="*/ 97135 h 285390"/>
              <a:gd name="T14" fmla="*/ 108341 w 284993"/>
              <a:gd name="T15" fmla="*/ 92540 h 285390"/>
              <a:gd name="T16" fmla="*/ 108341 w 284993"/>
              <a:gd name="T17" fmla="*/ 101731 h 285390"/>
              <a:gd name="T18" fmla="*/ 108341 w 284993"/>
              <a:gd name="T19" fmla="*/ 92540 h 285390"/>
              <a:gd name="T20" fmla="*/ 148025 w 284993"/>
              <a:gd name="T21" fmla="*/ 60200 h 285390"/>
              <a:gd name="T22" fmla="*/ 163260 w 284993"/>
              <a:gd name="T23" fmla="*/ 76169 h 285390"/>
              <a:gd name="T24" fmla="*/ 154916 w 284993"/>
              <a:gd name="T25" fmla="*/ 79435 h 285390"/>
              <a:gd name="T26" fmla="*/ 132065 w 284993"/>
              <a:gd name="T27" fmla="*/ 83064 h 285390"/>
              <a:gd name="T28" fmla="*/ 164711 w 284993"/>
              <a:gd name="T29" fmla="*/ 112824 h 285390"/>
              <a:gd name="T30" fmla="*/ 148025 w 284993"/>
              <a:gd name="T31" fmla="*/ 135689 h 285390"/>
              <a:gd name="T32" fmla="*/ 139682 w 284993"/>
              <a:gd name="T33" fmla="*/ 135689 h 285390"/>
              <a:gd name="T34" fmla="*/ 124811 w 284993"/>
              <a:gd name="T35" fmla="*/ 119719 h 285390"/>
              <a:gd name="T36" fmla="*/ 132791 w 284993"/>
              <a:gd name="T37" fmla="*/ 116453 h 285390"/>
              <a:gd name="T38" fmla="*/ 156005 w 284993"/>
              <a:gd name="T39" fmla="*/ 112824 h 285390"/>
              <a:gd name="T40" fmla="*/ 123359 w 284993"/>
              <a:gd name="T41" fmla="*/ 83064 h 285390"/>
              <a:gd name="T42" fmla="*/ 139682 w 284993"/>
              <a:gd name="T43" fmla="*/ 60200 h 285390"/>
              <a:gd name="T44" fmla="*/ 144216 w 284993"/>
              <a:gd name="T45" fmla="*/ 40632 h 285390"/>
              <a:gd name="T46" fmla="*/ 144216 w 284993"/>
              <a:gd name="T47" fmla="*/ 153658 h 285390"/>
              <a:gd name="T48" fmla="*/ 144216 w 284993"/>
              <a:gd name="T49" fmla="*/ 40632 h 285390"/>
              <a:gd name="T50" fmla="*/ 209634 w 284993"/>
              <a:gd name="T51" fmla="*/ 97327 h 285390"/>
              <a:gd name="T52" fmla="*/ 78435 w 284993"/>
              <a:gd name="T53" fmla="*/ 97327 h 285390"/>
              <a:gd name="T54" fmla="*/ 144037 w 284993"/>
              <a:gd name="T55" fmla="*/ 8681 h 285390"/>
              <a:gd name="T56" fmla="*/ 144037 w 284993"/>
              <a:gd name="T57" fmla="*/ 242343 h 285390"/>
              <a:gd name="T58" fmla="*/ 144037 w 284993"/>
              <a:gd name="T59" fmla="*/ 8681 h 285390"/>
              <a:gd name="T60" fmla="*/ 241391 w 284993"/>
              <a:gd name="T61" fmla="*/ 97299 h 285390"/>
              <a:gd name="T62" fmla="*/ 237032 w 284993"/>
              <a:gd name="T63" fmla="*/ 197129 h 285390"/>
              <a:gd name="T64" fmla="*/ 287528 w 284993"/>
              <a:gd name="T65" fmla="*/ 280322 h 285390"/>
              <a:gd name="T66" fmla="*/ 283530 w 284993"/>
              <a:gd name="T67" fmla="*/ 286832 h 285390"/>
              <a:gd name="T68" fmla="*/ 543 w 284993"/>
              <a:gd name="T69" fmla="*/ 284663 h 285390"/>
              <a:gd name="T70" fmla="*/ 47043 w 284993"/>
              <a:gd name="T71" fmla="*/ 198939 h 285390"/>
              <a:gd name="T72" fmla="*/ 83733 w 284993"/>
              <a:gd name="T73" fmla="*/ 197129 h 285390"/>
              <a:gd name="T74" fmla="*/ 144037 w 284993"/>
              <a:gd name="T75" fmla="*/ 0 h 2853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4993" h="285390">
                <a:moveTo>
                  <a:pt x="52657" y="204416"/>
                </a:moveTo>
                <a:lnTo>
                  <a:pt x="11681" y="276753"/>
                </a:lnTo>
                <a:lnTo>
                  <a:pt x="272990" y="276753"/>
                </a:lnTo>
                <a:lnTo>
                  <a:pt x="232014" y="204416"/>
                </a:lnTo>
                <a:lnTo>
                  <a:pt x="194633" y="204416"/>
                </a:lnTo>
                <a:cubicBezTo>
                  <a:pt x="171270" y="232487"/>
                  <a:pt x="146469" y="248682"/>
                  <a:pt x="144672" y="250121"/>
                </a:cubicBezTo>
                <a:cubicBezTo>
                  <a:pt x="143953" y="250481"/>
                  <a:pt x="143234" y="250841"/>
                  <a:pt x="142515" y="250841"/>
                </a:cubicBezTo>
                <a:cubicBezTo>
                  <a:pt x="141796" y="250841"/>
                  <a:pt x="140718" y="250481"/>
                  <a:pt x="139999" y="250121"/>
                </a:cubicBezTo>
                <a:cubicBezTo>
                  <a:pt x="138202" y="248682"/>
                  <a:pt x="113401" y="232487"/>
                  <a:pt x="89678" y="204416"/>
                </a:cubicBezTo>
                <a:lnTo>
                  <a:pt x="52657" y="204416"/>
                </a:lnTo>
                <a:close/>
                <a:moveTo>
                  <a:pt x="177048" y="92075"/>
                </a:moveTo>
                <a:cubicBezTo>
                  <a:pt x="179715" y="92075"/>
                  <a:pt x="182001" y="93980"/>
                  <a:pt x="182001" y="96647"/>
                </a:cubicBezTo>
                <a:cubicBezTo>
                  <a:pt x="182001" y="99314"/>
                  <a:pt x="179715" y="101219"/>
                  <a:pt x="177048" y="101219"/>
                </a:cubicBezTo>
                <a:cubicBezTo>
                  <a:pt x="174762" y="101219"/>
                  <a:pt x="172857" y="99314"/>
                  <a:pt x="172857" y="96647"/>
                </a:cubicBezTo>
                <a:cubicBezTo>
                  <a:pt x="172857" y="93980"/>
                  <a:pt x="174762" y="92075"/>
                  <a:pt x="177048" y="92075"/>
                </a:cubicBezTo>
                <a:close/>
                <a:moveTo>
                  <a:pt x="107198" y="92075"/>
                </a:moveTo>
                <a:cubicBezTo>
                  <a:pt x="109865" y="92075"/>
                  <a:pt x="112151" y="93980"/>
                  <a:pt x="112151" y="96647"/>
                </a:cubicBezTo>
                <a:cubicBezTo>
                  <a:pt x="112151" y="99314"/>
                  <a:pt x="109865" y="101219"/>
                  <a:pt x="107198" y="101219"/>
                </a:cubicBezTo>
                <a:cubicBezTo>
                  <a:pt x="104912" y="101219"/>
                  <a:pt x="103007" y="99314"/>
                  <a:pt x="103007" y="96647"/>
                </a:cubicBezTo>
                <a:cubicBezTo>
                  <a:pt x="103007" y="93980"/>
                  <a:pt x="104912" y="92075"/>
                  <a:pt x="107198" y="92075"/>
                </a:cubicBezTo>
                <a:close/>
                <a:moveTo>
                  <a:pt x="142515" y="55563"/>
                </a:moveTo>
                <a:cubicBezTo>
                  <a:pt x="144669" y="55563"/>
                  <a:pt x="146463" y="57368"/>
                  <a:pt x="146463" y="59896"/>
                </a:cubicBezTo>
                <a:lnTo>
                  <a:pt x="146463" y="64229"/>
                </a:lnTo>
                <a:cubicBezTo>
                  <a:pt x="153282" y="65313"/>
                  <a:pt x="159025" y="69646"/>
                  <a:pt x="161537" y="75785"/>
                </a:cubicBezTo>
                <a:cubicBezTo>
                  <a:pt x="162614" y="77951"/>
                  <a:pt x="161537" y="80479"/>
                  <a:pt x="159025" y="81562"/>
                </a:cubicBezTo>
                <a:cubicBezTo>
                  <a:pt x="156872" y="82284"/>
                  <a:pt x="154359" y="81201"/>
                  <a:pt x="153282" y="79035"/>
                </a:cubicBezTo>
                <a:cubicBezTo>
                  <a:pt x="151847" y="75062"/>
                  <a:pt x="147181" y="72535"/>
                  <a:pt x="142515" y="72535"/>
                </a:cubicBezTo>
                <a:cubicBezTo>
                  <a:pt x="135696" y="72535"/>
                  <a:pt x="130671" y="76868"/>
                  <a:pt x="130671" y="82646"/>
                </a:cubicBezTo>
                <a:cubicBezTo>
                  <a:pt x="130671" y="89507"/>
                  <a:pt x="134619" y="93118"/>
                  <a:pt x="142515" y="93118"/>
                </a:cubicBezTo>
                <a:cubicBezTo>
                  <a:pt x="157589" y="93118"/>
                  <a:pt x="162973" y="102868"/>
                  <a:pt x="162973" y="112256"/>
                </a:cubicBezTo>
                <a:cubicBezTo>
                  <a:pt x="162973" y="121284"/>
                  <a:pt x="155795" y="128867"/>
                  <a:pt x="146463" y="131034"/>
                </a:cubicBezTo>
                <a:lnTo>
                  <a:pt x="146463" y="135006"/>
                </a:lnTo>
                <a:cubicBezTo>
                  <a:pt x="146463" y="137534"/>
                  <a:pt x="144669" y="139339"/>
                  <a:pt x="142515" y="139339"/>
                </a:cubicBezTo>
                <a:cubicBezTo>
                  <a:pt x="140003" y="139339"/>
                  <a:pt x="138208" y="137534"/>
                  <a:pt x="138208" y="135006"/>
                </a:cubicBezTo>
                <a:lnTo>
                  <a:pt x="138208" y="130673"/>
                </a:lnTo>
                <a:cubicBezTo>
                  <a:pt x="131389" y="129228"/>
                  <a:pt x="126005" y="125256"/>
                  <a:pt x="123493" y="119117"/>
                </a:cubicBezTo>
                <a:cubicBezTo>
                  <a:pt x="122416" y="116951"/>
                  <a:pt x="123493" y="114423"/>
                  <a:pt x="125646" y="113701"/>
                </a:cubicBezTo>
                <a:cubicBezTo>
                  <a:pt x="127800" y="112617"/>
                  <a:pt x="130312" y="113701"/>
                  <a:pt x="131389" y="115867"/>
                </a:cubicBezTo>
                <a:cubicBezTo>
                  <a:pt x="133183" y="119839"/>
                  <a:pt x="137490" y="122728"/>
                  <a:pt x="142515" y="122728"/>
                </a:cubicBezTo>
                <a:cubicBezTo>
                  <a:pt x="148975" y="122728"/>
                  <a:pt x="154359" y="118034"/>
                  <a:pt x="154359" y="112256"/>
                </a:cubicBezTo>
                <a:cubicBezTo>
                  <a:pt x="154359" y="105395"/>
                  <a:pt x="150052" y="101784"/>
                  <a:pt x="142515" y="101784"/>
                </a:cubicBezTo>
                <a:cubicBezTo>
                  <a:pt x="127441" y="101784"/>
                  <a:pt x="122057" y="92034"/>
                  <a:pt x="122057" y="82646"/>
                </a:cubicBezTo>
                <a:cubicBezTo>
                  <a:pt x="122057" y="73618"/>
                  <a:pt x="128876" y="66035"/>
                  <a:pt x="138208" y="64229"/>
                </a:cubicBezTo>
                <a:lnTo>
                  <a:pt x="138208" y="59896"/>
                </a:lnTo>
                <a:cubicBezTo>
                  <a:pt x="138208" y="57368"/>
                  <a:pt x="140003" y="55563"/>
                  <a:pt x="142515" y="55563"/>
                </a:cubicBezTo>
                <a:close/>
                <a:moveTo>
                  <a:pt x="142694" y="40428"/>
                </a:moveTo>
                <a:cubicBezTo>
                  <a:pt x="111409" y="40428"/>
                  <a:pt x="86597" y="65740"/>
                  <a:pt x="86597" y="96838"/>
                </a:cubicBezTo>
                <a:cubicBezTo>
                  <a:pt x="86597" y="127935"/>
                  <a:pt x="111409" y="152885"/>
                  <a:pt x="142694" y="152885"/>
                </a:cubicBezTo>
                <a:cubicBezTo>
                  <a:pt x="173620" y="152885"/>
                  <a:pt x="198792" y="127935"/>
                  <a:pt x="198792" y="96838"/>
                </a:cubicBezTo>
                <a:cubicBezTo>
                  <a:pt x="198792" y="65740"/>
                  <a:pt x="173620" y="40428"/>
                  <a:pt x="142694" y="40428"/>
                </a:cubicBezTo>
                <a:close/>
                <a:moveTo>
                  <a:pt x="142694" y="31750"/>
                </a:moveTo>
                <a:cubicBezTo>
                  <a:pt x="178295" y="31750"/>
                  <a:pt x="207422" y="61039"/>
                  <a:pt x="207422" y="96838"/>
                </a:cubicBezTo>
                <a:cubicBezTo>
                  <a:pt x="207422" y="132636"/>
                  <a:pt x="178295" y="161564"/>
                  <a:pt x="142694" y="161564"/>
                </a:cubicBezTo>
                <a:cubicBezTo>
                  <a:pt x="106735" y="161564"/>
                  <a:pt x="77607" y="132636"/>
                  <a:pt x="77607" y="96838"/>
                </a:cubicBezTo>
                <a:cubicBezTo>
                  <a:pt x="77607" y="61039"/>
                  <a:pt x="106735" y="31750"/>
                  <a:pt x="142694" y="31750"/>
                </a:cubicBezTo>
                <a:close/>
                <a:moveTo>
                  <a:pt x="142515" y="8637"/>
                </a:moveTo>
                <a:cubicBezTo>
                  <a:pt x="93992" y="8637"/>
                  <a:pt x="54813" y="48225"/>
                  <a:pt x="54813" y="96810"/>
                </a:cubicBezTo>
                <a:cubicBezTo>
                  <a:pt x="54813" y="175265"/>
                  <a:pt x="128138" y="231047"/>
                  <a:pt x="142515" y="241124"/>
                </a:cubicBezTo>
                <a:cubicBezTo>
                  <a:pt x="156533" y="231047"/>
                  <a:pt x="230217" y="174905"/>
                  <a:pt x="230217" y="96810"/>
                </a:cubicBezTo>
                <a:cubicBezTo>
                  <a:pt x="230217" y="48225"/>
                  <a:pt x="190679" y="8637"/>
                  <a:pt x="142515" y="8637"/>
                </a:cubicBezTo>
                <a:close/>
                <a:moveTo>
                  <a:pt x="142515" y="0"/>
                </a:moveTo>
                <a:cubicBezTo>
                  <a:pt x="195712" y="0"/>
                  <a:pt x="238844" y="43546"/>
                  <a:pt x="238844" y="96810"/>
                </a:cubicBezTo>
                <a:cubicBezTo>
                  <a:pt x="238844" y="136757"/>
                  <a:pt x="221591" y="170227"/>
                  <a:pt x="201822" y="196138"/>
                </a:cubicBezTo>
                <a:lnTo>
                  <a:pt x="234530" y="196138"/>
                </a:lnTo>
                <a:cubicBezTo>
                  <a:pt x="236328" y="196138"/>
                  <a:pt x="237765" y="196858"/>
                  <a:pt x="238125" y="197938"/>
                </a:cubicBezTo>
                <a:lnTo>
                  <a:pt x="284492" y="278912"/>
                </a:lnTo>
                <a:cubicBezTo>
                  <a:pt x="285211" y="279992"/>
                  <a:pt x="285211" y="281791"/>
                  <a:pt x="284132" y="283231"/>
                </a:cubicBezTo>
                <a:cubicBezTo>
                  <a:pt x="283773" y="284670"/>
                  <a:pt x="282335" y="285390"/>
                  <a:pt x="280538" y="285390"/>
                </a:cubicBezTo>
                <a:lnTo>
                  <a:pt x="4133" y="285390"/>
                </a:lnTo>
                <a:cubicBezTo>
                  <a:pt x="2695" y="285390"/>
                  <a:pt x="1258" y="284670"/>
                  <a:pt x="539" y="283231"/>
                </a:cubicBezTo>
                <a:cubicBezTo>
                  <a:pt x="-180" y="281791"/>
                  <a:pt x="-180" y="279992"/>
                  <a:pt x="539" y="278912"/>
                </a:cubicBezTo>
                <a:lnTo>
                  <a:pt x="46546" y="197938"/>
                </a:lnTo>
                <a:cubicBezTo>
                  <a:pt x="47265" y="196858"/>
                  <a:pt x="48703" y="196138"/>
                  <a:pt x="50500" y="196138"/>
                </a:cubicBezTo>
                <a:lnTo>
                  <a:pt x="82849" y="196138"/>
                </a:lnTo>
                <a:cubicBezTo>
                  <a:pt x="63080" y="170586"/>
                  <a:pt x="45828" y="136757"/>
                  <a:pt x="45828" y="96810"/>
                </a:cubicBezTo>
                <a:cubicBezTo>
                  <a:pt x="45828" y="43546"/>
                  <a:pt x="89319" y="0"/>
                  <a:pt x="1425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TextBox 37">
            <a:extLst>
              <a:ext uri="{FF2B5EF4-FFF2-40B4-BE49-F238E27FC236}">
                <a16:creationId xmlns:a16="http://schemas.microsoft.com/office/drawing/2014/main" id="{B6872233-308D-5747-BDC2-3DC2B93A14D2}"/>
              </a:ext>
            </a:extLst>
          </p:cNvPr>
          <p:cNvSpPr txBox="1"/>
          <p:nvPr/>
        </p:nvSpPr>
        <p:spPr>
          <a:xfrm>
            <a:off x="3354128" y="5940060"/>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39" name="TextBox 38">
            <a:extLst>
              <a:ext uri="{FF2B5EF4-FFF2-40B4-BE49-F238E27FC236}">
                <a16:creationId xmlns:a16="http://schemas.microsoft.com/office/drawing/2014/main" id="{FC68EC0A-E8C6-D141-BEF9-AB5D860DD11A}"/>
              </a:ext>
            </a:extLst>
          </p:cNvPr>
          <p:cNvSpPr txBox="1"/>
          <p:nvPr/>
        </p:nvSpPr>
        <p:spPr>
          <a:xfrm>
            <a:off x="7453020" y="5940060"/>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40" name="TextBox 39">
            <a:extLst>
              <a:ext uri="{FF2B5EF4-FFF2-40B4-BE49-F238E27FC236}">
                <a16:creationId xmlns:a16="http://schemas.microsoft.com/office/drawing/2014/main" id="{6D5FD123-6B75-D64E-999E-7EAF1AE8AD6B}"/>
              </a:ext>
            </a:extLst>
          </p:cNvPr>
          <p:cNvSpPr txBox="1"/>
          <p:nvPr/>
        </p:nvSpPr>
        <p:spPr>
          <a:xfrm>
            <a:off x="11439081" y="5940060"/>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41" name="TextBox 40">
            <a:extLst>
              <a:ext uri="{FF2B5EF4-FFF2-40B4-BE49-F238E27FC236}">
                <a16:creationId xmlns:a16="http://schemas.microsoft.com/office/drawing/2014/main" id="{673F439B-1116-AB45-98E8-FF1717831AEC}"/>
              </a:ext>
            </a:extLst>
          </p:cNvPr>
          <p:cNvSpPr txBox="1"/>
          <p:nvPr/>
        </p:nvSpPr>
        <p:spPr>
          <a:xfrm>
            <a:off x="15455898" y="5940060"/>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42" name="TextBox 41">
            <a:extLst>
              <a:ext uri="{FF2B5EF4-FFF2-40B4-BE49-F238E27FC236}">
                <a16:creationId xmlns:a16="http://schemas.microsoft.com/office/drawing/2014/main" id="{4A740F3C-FF9B-7848-A152-25923D365852}"/>
              </a:ext>
            </a:extLst>
          </p:cNvPr>
          <p:cNvSpPr txBox="1"/>
          <p:nvPr/>
        </p:nvSpPr>
        <p:spPr>
          <a:xfrm>
            <a:off x="19484260" y="5940060"/>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43" name="Subtitle 2">
            <a:extLst>
              <a:ext uri="{FF2B5EF4-FFF2-40B4-BE49-F238E27FC236}">
                <a16:creationId xmlns:a16="http://schemas.microsoft.com/office/drawing/2014/main" id="{75D32796-626F-7646-B462-90160ED07C19}"/>
              </a:ext>
            </a:extLst>
          </p:cNvPr>
          <p:cNvSpPr txBox="1">
            <a:spLocks/>
          </p:cNvSpPr>
          <p:nvPr/>
        </p:nvSpPr>
        <p:spPr>
          <a:xfrm>
            <a:off x="2068977" y="840075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4" name="Subtitle 2">
            <a:extLst>
              <a:ext uri="{FF2B5EF4-FFF2-40B4-BE49-F238E27FC236}">
                <a16:creationId xmlns:a16="http://schemas.microsoft.com/office/drawing/2014/main" id="{48C5DBEC-C450-6A49-89AD-ABA38EB6EE55}"/>
              </a:ext>
            </a:extLst>
          </p:cNvPr>
          <p:cNvSpPr txBox="1">
            <a:spLocks/>
          </p:cNvSpPr>
          <p:nvPr/>
        </p:nvSpPr>
        <p:spPr>
          <a:xfrm>
            <a:off x="6381670" y="840075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5" name="Subtitle 2">
            <a:extLst>
              <a:ext uri="{FF2B5EF4-FFF2-40B4-BE49-F238E27FC236}">
                <a16:creationId xmlns:a16="http://schemas.microsoft.com/office/drawing/2014/main" id="{80FD9E56-89A6-A24E-9384-B3FA96E7F298}"/>
              </a:ext>
            </a:extLst>
          </p:cNvPr>
          <p:cNvSpPr txBox="1">
            <a:spLocks/>
          </p:cNvSpPr>
          <p:nvPr/>
        </p:nvSpPr>
        <p:spPr>
          <a:xfrm>
            <a:off x="10770067" y="840075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6" name="Subtitle 2">
            <a:extLst>
              <a:ext uri="{FF2B5EF4-FFF2-40B4-BE49-F238E27FC236}">
                <a16:creationId xmlns:a16="http://schemas.microsoft.com/office/drawing/2014/main" id="{CDAAD706-5ECA-0E45-9460-AA408ABAC943}"/>
              </a:ext>
            </a:extLst>
          </p:cNvPr>
          <p:cNvSpPr txBox="1">
            <a:spLocks/>
          </p:cNvSpPr>
          <p:nvPr/>
        </p:nvSpPr>
        <p:spPr>
          <a:xfrm>
            <a:off x="14995901" y="840075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7" name="Subtitle 2">
            <a:extLst>
              <a:ext uri="{FF2B5EF4-FFF2-40B4-BE49-F238E27FC236}">
                <a16:creationId xmlns:a16="http://schemas.microsoft.com/office/drawing/2014/main" id="{D33B066B-7CA6-EE4B-B7BD-9520238E80F3}"/>
              </a:ext>
            </a:extLst>
          </p:cNvPr>
          <p:cNvSpPr txBox="1">
            <a:spLocks/>
          </p:cNvSpPr>
          <p:nvPr/>
        </p:nvSpPr>
        <p:spPr>
          <a:xfrm>
            <a:off x="19217582" y="840075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8" name="Subtitle 2">
            <a:extLst>
              <a:ext uri="{FF2B5EF4-FFF2-40B4-BE49-F238E27FC236}">
                <a16:creationId xmlns:a16="http://schemas.microsoft.com/office/drawing/2014/main" id="{CF573D66-E23C-9741-AEA3-C3F472B9E96E}"/>
              </a:ext>
            </a:extLst>
          </p:cNvPr>
          <p:cNvSpPr txBox="1">
            <a:spLocks/>
          </p:cNvSpPr>
          <p:nvPr/>
        </p:nvSpPr>
        <p:spPr>
          <a:xfrm>
            <a:off x="1286188" y="10717669"/>
            <a:ext cx="21814971"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a:t>
            </a:r>
          </a:p>
        </p:txBody>
      </p:sp>
    </p:spTree>
    <p:extLst>
      <p:ext uri="{BB962C8B-B14F-4D97-AF65-F5344CB8AC3E}">
        <p14:creationId xmlns:p14="http://schemas.microsoft.com/office/powerpoint/2010/main" val="283820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AE2DAC04-B701-9C44-88F4-118C4874FCD3}"/>
              </a:ext>
            </a:extLst>
          </p:cNvPr>
          <p:cNvSpPr>
            <a:spLocks/>
          </p:cNvSpPr>
          <p:nvPr/>
        </p:nvSpPr>
        <p:spPr bwMode="auto">
          <a:xfrm>
            <a:off x="1470114" y="4201596"/>
            <a:ext cx="5293235" cy="4255140"/>
          </a:xfrm>
          <a:custGeom>
            <a:avLst/>
            <a:gdLst>
              <a:gd name="T0" fmla="*/ 610 w 610"/>
              <a:gd name="T1" fmla="*/ 216 h 488"/>
              <a:gd name="T2" fmla="*/ 592 w 610"/>
              <a:gd name="T3" fmla="*/ 216 h 488"/>
              <a:gd name="T4" fmla="*/ 441 w 610"/>
              <a:gd name="T5" fmla="*/ 36 h 488"/>
              <a:gd name="T6" fmla="*/ 389 w 610"/>
              <a:gd name="T7" fmla="*/ 12 h 488"/>
              <a:gd name="T8" fmla="*/ 42 w 610"/>
              <a:gd name="T9" fmla="*/ 12 h 488"/>
              <a:gd name="T10" fmla="*/ 42 w 610"/>
              <a:gd name="T11" fmla="*/ 0 h 488"/>
              <a:gd name="T12" fmla="*/ 0 w 610"/>
              <a:gd name="T13" fmla="*/ 0 h 488"/>
              <a:gd name="T14" fmla="*/ 0 w 610"/>
              <a:gd name="T15" fmla="*/ 34 h 488"/>
              <a:gd name="T16" fmla="*/ 0 w 610"/>
              <a:gd name="T17" fmla="*/ 34 h 488"/>
              <a:gd name="T18" fmla="*/ 5 w 610"/>
              <a:gd name="T19" fmla="*/ 49 h 488"/>
              <a:gd name="T20" fmla="*/ 156 w 610"/>
              <a:gd name="T21" fmla="*/ 228 h 488"/>
              <a:gd name="T22" fmla="*/ 156 w 610"/>
              <a:gd name="T23" fmla="*/ 272 h 488"/>
              <a:gd name="T24" fmla="*/ 22 w 610"/>
              <a:gd name="T25" fmla="*/ 431 h 488"/>
              <a:gd name="T26" fmla="*/ 0 w 610"/>
              <a:gd name="T27" fmla="*/ 431 h 488"/>
              <a:gd name="T28" fmla="*/ 0 w 610"/>
              <a:gd name="T29" fmla="*/ 465 h 488"/>
              <a:gd name="T30" fmla="*/ 0 w 610"/>
              <a:gd name="T31" fmla="*/ 465 h 488"/>
              <a:gd name="T32" fmla="*/ 2 w 610"/>
              <a:gd name="T33" fmla="*/ 475 h 488"/>
              <a:gd name="T34" fmla="*/ 23 w 610"/>
              <a:gd name="T35" fmla="*/ 488 h 488"/>
              <a:gd name="T36" fmla="*/ 389 w 610"/>
              <a:gd name="T37" fmla="*/ 488 h 488"/>
              <a:gd name="T38" fmla="*/ 441 w 610"/>
              <a:gd name="T39" fmla="*/ 464 h 488"/>
              <a:gd name="T40" fmla="*/ 602 w 610"/>
              <a:gd name="T41" fmla="*/ 272 h 488"/>
              <a:gd name="T42" fmla="*/ 610 w 610"/>
              <a:gd name="T43" fmla="*/ 250 h 488"/>
              <a:gd name="T44" fmla="*/ 610 w 610"/>
              <a:gd name="T45" fmla="*/ 250 h 488"/>
              <a:gd name="T46" fmla="*/ 610 w 610"/>
              <a:gd name="T47" fmla="*/ 21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0" h="488">
                <a:moveTo>
                  <a:pt x="610" y="216"/>
                </a:moveTo>
                <a:cubicBezTo>
                  <a:pt x="592" y="216"/>
                  <a:pt x="592" y="216"/>
                  <a:pt x="592" y="216"/>
                </a:cubicBezTo>
                <a:cubicBezTo>
                  <a:pt x="441" y="36"/>
                  <a:pt x="441" y="36"/>
                  <a:pt x="441" y="36"/>
                </a:cubicBezTo>
                <a:cubicBezTo>
                  <a:pt x="428" y="21"/>
                  <a:pt x="409" y="12"/>
                  <a:pt x="389" y="12"/>
                </a:cubicBezTo>
                <a:cubicBezTo>
                  <a:pt x="42" y="12"/>
                  <a:pt x="42" y="12"/>
                  <a:pt x="42" y="12"/>
                </a:cubicBezTo>
                <a:cubicBezTo>
                  <a:pt x="42" y="0"/>
                  <a:pt x="42" y="0"/>
                  <a:pt x="42" y="0"/>
                </a:cubicBezTo>
                <a:cubicBezTo>
                  <a:pt x="0" y="0"/>
                  <a:pt x="0" y="0"/>
                  <a:pt x="0" y="0"/>
                </a:cubicBezTo>
                <a:cubicBezTo>
                  <a:pt x="0" y="34"/>
                  <a:pt x="0" y="34"/>
                  <a:pt x="0" y="34"/>
                </a:cubicBezTo>
                <a:cubicBezTo>
                  <a:pt x="0" y="34"/>
                  <a:pt x="0" y="34"/>
                  <a:pt x="0" y="34"/>
                </a:cubicBezTo>
                <a:cubicBezTo>
                  <a:pt x="0" y="40"/>
                  <a:pt x="2" y="45"/>
                  <a:pt x="5" y="49"/>
                </a:cubicBezTo>
                <a:cubicBezTo>
                  <a:pt x="156" y="228"/>
                  <a:pt x="156" y="228"/>
                  <a:pt x="156" y="228"/>
                </a:cubicBezTo>
                <a:cubicBezTo>
                  <a:pt x="166" y="241"/>
                  <a:pt x="166" y="259"/>
                  <a:pt x="156" y="272"/>
                </a:cubicBezTo>
                <a:cubicBezTo>
                  <a:pt x="22" y="431"/>
                  <a:pt x="22" y="431"/>
                  <a:pt x="22" y="431"/>
                </a:cubicBezTo>
                <a:cubicBezTo>
                  <a:pt x="0" y="431"/>
                  <a:pt x="0" y="431"/>
                  <a:pt x="0" y="431"/>
                </a:cubicBezTo>
                <a:cubicBezTo>
                  <a:pt x="0" y="465"/>
                  <a:pt x="0" y="465"/>
                  <a:pt x="0" y="465"/>
                </a:cubicBezTo>
                <a:cubicBezTo>
                  <a:pt x="0" y="465"/>
                  <a:pt x="0" y="465"/>
                  <a:pt x="0" y="465"/>
                </a:cubicBezTo>
                <a:cubicBezTo>
                  <a:pt x="0" y="469"/>
                  <a:pt x="1" y="472"/>
                  <a:pt x="2" y="475"/>
                </a:cubicBezTo>
                <a:cubicBezTo>
                  <a:pt x="6" y="483"/>
                  <a:pt x="14" y="488"/>
                  <a:pt x="23" y="488"/>
                </a:cubicBezTo>
                <a:cubicBezTo>
                  <a:pt x="389" y="488"/>
                  <a:pt x="389" y="488"/>
                  <a:pt x="389" y="488"/>
                </a:cubicBezTo>
                <a:cubicBezTo>
                  <a:pt x="409" y="488"/>
                  <a:pt x="428" y="479"/>
                  <a:pt x="441" y="464"/>
                </a:cubicBezTo>
                <a:cubicBezTo>
                  <a:pt x="602" y="272"/>
                  <a:pt x="602" y="272"/>
                  <a:pt x="602" y="272"/>
                </a:cubicBezTo>
                <a:cubicBezTo>
                  <a:pt x="607" y="265"/>
                  <a:pt x="610" y="258"/>
                  <a:pt x="610" y="250"/>
                </a:cubicBezTo>
                <a:cubicBezTo>
                  <a:pt x="610" y="250"/>
                  <a:pt x="610" y="250"/>
                  <a:pt x="610" y="250"/>
                </a:cubicBezTo>
                <a:lnTo>
                  <a:pt x="610" y="21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5" name="Freeform 6">
            <a:extLst>
              <a:ext uri="{FF2B5EF4-FFF2-40B4-BE49-F238E27FC236}">
                <a16:creationId xmlns:a16="http://schemas.microsoft.com/office/drawing/2014/main" id="{8FFB4D2F-82E8-7A4F-A2E3-5630E4004380}"/>
              </a:ext>
            </a:extLst>
          </p:cNvPr>
          <p:cNvSpPr>
            <a:spLocks/>
          </p:cNvSpPr>
          <p:nvPr/>
        </p:nvSpPr>
        <p:spPr bwMode="auto">
          <a:xfrm>
            <a:off x="1451772" y="4010848"/>
            <a:ext cx="5337253" cy="4148763"/>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8 w 615"/>
              <a:gd name="T15" fmla="*/ 260 h 476"/>
              <a:gd name="T16" fmla="*/ 158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8" y="260"/>
                  <a:pt x="158" y="260"/>
                  <a:pt x="158" y="260"/>
                </a:cubicBezTo>
                <a:cubicBezTo>
                  <a:pt x="168" y="247"/>
                  <a:pt x="168" y="229"/>
                  <a:pt x="158"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9" name="Freeform 8">
            <a:extLst>
              <a:ext uri="{FF2B5EF4-FFF2-40B4-BE49-F238E27FC236}">
                <a16:creationId xmlns:a16="http://schemas.microsoft.com/office/drawing/2014/main" id="{37AA8980-A061-3C49-B631-424C4643D5BB}"/>
              </a:ext>
            </a:extLst>
          </p:cNvPr>
          <p:cNvSpPr>
            <a:spLocks/>
          </p:cNvSpPr>
          <p:nvPr/>
        </p:nvSpPr>
        <p:spPr bwMode="auto">
          <a:xfrm>
            <a:off x="6858720" y="4201596"/>
            <a:ext cx="5289564" cy="4255140"/>
          </a:xfrm>
          <a:custGeom>
            <a:avLst/>
            <a:gdLst>
              <a:gd name="T0" fmla="*/ 610 w 610"/>
              <a:gd name="T1" fmla="*/ 216 h 488"/>
              <a:gd name="T2" fmla="*/ 592 w 610"/>
              <a:gd name="T3" fmla="*/ 216 h 488"/>
              <a:gd name="T4" fmla="*/ 441 w 610"/>
              <a:gd name="T5" fmla="*/ 36 h 488"/>
              <a:gd name="T6" fmla="*/ 389 w 610"/>
              <a:gd name="T7" fmla="*/ 12 h 488"/>
              <a:gd name="T8" fmla="*/ 42 w 610"/>
              <a:gd name="T9" fmla="*/ 12 h 488"/>
              <a:gd name="T10" fmla="*/ 42 w 610"/>
              <a:gd name="T11" fmla="*/ 0 h 488"/>
              <a:gd name="T12" fmla="*/ 0 w 610"/>
              <a:gd name="T13" fmla="*/ 0 h 488"/>
              <a:gd name="T14" fmla="*/ 0 w 610"/>
              <a:gd name="T15" fmla="*/ 34 h 488"/>
              <a:gd name="T16" fmla="*/ 0 w 610"/>
              <a:gd name="T17" fmla="*/ 34 h 488"/>
              <a:gd name="T18" fmla="*/ 5 w 610"/>
              <a:gd name="T19" fmla="*/ 49 h 488"/>
              <a:gd name="T20" fmla="*/ 155 w 610"/>
              <a:gd name="T21" fmla="*/ 228 h 488"/>
              <a:gd name="T22" fmla="*/ 155 w 610"/>
              <a:gd name="T23" fmla="*/ 272 h 488"/>
              <a:gd name="T24" fmla="*/ 21 w 610"/>
              <a:gd name="T25" fmla="*/ 431 h 488"/>
              <a:gd name="T26" fmla="*/ 0 w 610"/>
              <a:gd name="T27" fmla="*/ 431 h 488"/>
              <a:gd name="T28" fmla="*/ 0 w 610"/>
              <a:gd name="T29" fmla="*/ 465 h 488"/>
              <a:gd name="T30" fmla="*/ 0 w 610"/>
              <a:gd name="T31" fmla="*/ 465 h 488"/>
              <a:gd name="T32" fmla="*/ 2 w 610"/>
              <a:gd name="T33" fmla="*/ 475 h 488"/>
              <a:gd name="T34" fmla="*/ 22 w 610"/>
              <a:gd name="T35" fmla="*/ 488 h 488"/>
              <a:gd name="T36" fmla="*/ 389 w 610"/>
              <a:gd name="T37" fmla="*/ 488 h 488"/>
              <a:gd name="T38" fmla="*/ 441 w 610"/>
              <a:gd name="T39" fmla="*/ 464 h 488"/>
              <a:gd name="T40" fmla="*/ 602 w 610"/>
              <a:gd name="T41" fmla="*/ 272 h 488"/>
              <a:gd name="T42" fmla="*/ 610 w 610"/>
              <a:gd name="T43" fmla="*/ 250 h 488"/>
              <a:gd name="T44" fmla="*/ 610 w 610"/>
              <a:gd name="T45" fmla="*/ 250 h 488"/>
              <a:gd name="T46" fmla="*/ 610 w 610"/>
              <a:gd name="T47" fmla="*/ 21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0" h="488">
                <a:moveTo>
                  <a:pt x="610" y="216"/>
                </a:moveTo>
                <a:cubicBezTo>
                  <a:pt x="592" y="216"/>
                  <a:pt x="592" y="216"/>
                  <a:pt x="592" y="216"/>
                </a:cubicBezTo>
                <a:cubicBezTo>
                  <a:pt x="441" y="36"/>
                  <a:pt x="441" y="36"/>
                  <a:pt x="441" y="36"/>
                </a:cubicBezTo>
                <a:cubicBezTo>
                  <a:pt x="428" y="21"/>
                  <a:pt x="409" y="12"/>
                  <a:pt x="389" y="12"/>
                </a:cubicBezTo>
                <a:cubicBezTo>
                  <a:pt x="42" y="12"/>
                  <a:pt x="42" y="12"/>
                  <a:pt x="42" y="12"/>
                </a:cubicBezTo>
                <a:cubicBezTo>
                  <a:pt x="42" y="0"/>
                  <a:pt x="42" y="0"/>
                  <a:pt x="42" y="0"/>
                </a:cubicBezTo>
                <a:cubicBezTo>
                  <a:pt x="0" y="0"/>
                  <a:pt x="0" y="0"/>
                  <a:pt x="0" y="0"/>
                </a:cubicBezTo>
                <a:cubicBezTo>
                  <a:pt x="0" y="34"/>
                  <a:pt x="0" y="34"/>
                  <a:pt x="0" y="34"/>
                </a:cubicBezTo>
                <a:cubicBezTo>
                  <a:pt x="0" y="34"/>
                  <a:pt x="0" y="34"/>
                  <a:pt x="0" y="34"/>
                </a:cubicBezTo>
                <a:cubicBezTo>
                  <a:pt x="0" y="40"/>
                  <a:pt x="2" y="45"/>
                  <a:pt x="5" y="49"/>
                </a:cubicBezTo>
                <a:cubicBezTo>
                  <a:pt x="155" y="228"/>
                  <a:pt x="155" y="228"/>
                  <a:pt x="155" y="228"/>
                </a:cubicBezTo>
                <a:cubicBezTo>
                  <a:pt x="166" y="241"/>
                  <a:pt x="166" y="259"/>
                  <a:pt x="155" y="272"/>
                </a:cubicBezTo>
                <a:cubicBezTo>
                  <a:pt x="21" y="431"/>
                  <a:pt x="21" y="431"/>
                  <a:pt x="21" y="431"/>
                </a:cubicBezTo>
                <a:cubicBezTo>
                  <a:pt x="0" y="431"/>
                  <a:pt x="0" y="431"/>
                  <a:pt x="0" y="431"/>
                </a:cubicBezTo>
                <a:cubicBezTo>
                  <a:pt x="0" y="465"/>
                  <a:pt x="0" y="465"/>
                  <a:pt x="0" y="465"/>
                </a:cubicBezTo>
                <a:cubicBezTo>
                  <a:pt x="0" y="465"/>
                  <a:pt x="0" y="465"/>
                  <a:pt x="0" y="465"/>
                </a:cubicBezTo>
                <a:cubicBezTo>
                  <a:pt x="0" y="469"/>
                  <a:pt x="0" y="472"/>
                  <a:pt x="2" y="475"/>
                </a:cubicBezTo>
                <a:cubicBezTo>
                  <a:pt x="6" y="483"/>
                  <a:pt x="14" y="488"/>
                  <a:pt x="22" y="488"/>
                </a:cubicBezTo>
                <a:cubicBezTo>
                  <a:pt x="389" y="488"/>
                  <a:pt x="389" y="488"/>
                  <a:pt x="389" y="488"/>
                </a:cubicBezTo>
                <a:cubicBezTo>
                  <a:pt x="409" y="488"/>
                  <a:pt x="428" y="479"/>
                  <a:pt x="441" y="464"/>
                </a:cubicBezTo>
                <a:cubicBezTo>
                  <a:pt x="602" y="272"/>
                  <a:pt x="602" y="272"/>
                  <a:pt x="602" y="272"/>
                </a:cubicBezTo>
                <a:cubicBezTo>
                  <a:pt x="607" y="265"/>
                  <a:pt x="610" y="258"/>
                  <a:pt x="610" y="250"/>
                </a:cubicBezTo>
                <a:cubicBezTo>
                  <a:pt x="610" y="250"/>
                  <a:pt x="610" y="250"/>
                  <a:pt x="610" y="250"/>
                </a:cubicBezTo>
                <a:lnTo>
                  <a:pt x="610" y="216"/>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0" name="Freeform 9">
            <a:extLst>
              <a:ext uri="{FF2B5EF4-FFF2-40B4-BE49-F238E27FC236}">
                <a16:creationId xmlns:a16="http://schemas.microsoft.com/office/drawing/2014/main" id="{63A4D3F3-D00A-E34C-BF31-5285B1BA11E0}"/>
              </a:ext>
            </a:extLst>
          </p:cNvPr>
          <p:cNvSpPr>
            <a:spLocks/>
          </p:cNvSpPr>
          <p:nvPr/>
        </p:nvSpPr>
        <p:spPr bwMode="auto">
          <a:xfrm>
            <a:off x="6840380" y="4010848"/>
            <a:ext cx="5326247" cy="4148763"/>
          </a:xfrm>
          <a:custGeom>
            <a:avLst/>
            <a:gdLst>
              <a:gd name="T0" fmla="*/ 604 w 614"/>
              <a:gd name="T1" fmla="*/ 216 h 476"/>
              <a:gd name="T2" fmla="*/ 604 w 614"/>
              <a:gd name="T3" fmla="*/ 260 h 476"/>
              <a:gd name="T4" fmla="*/ 443 w 614"/>
              <a:gd name="T5" fmla="*/ 452 h 476"/>
              <a:gd name="T6" fmla="*/ 391 w 614"/>
              <a:gd name="T7" fmla="*/ 476 h 476"/>
              <a:gd name="T8" fmla="*/ 24 w 614"/>
              <a:gd name="T9" fmla="*/ 476 h 476"/>
              <a:gd name="T10" fmla="*/ 4 w 614"/>
              <a:gd name="T11" fmla="*/ 463 h 476"/>
              <a:gd name="T12" fmla="*/ 7 w 614"/>
              <a:gd name="T13" fmla="*/ 439 h 476"/>
              <a:gd name="T14" fmla="*/ 157 w 614"/>
              <a:gd name="T15" fmla="*/ 260 h 476"/>
              <a:gd name="T16" fmla="*/ 157 w 614"/>
              <a:gd name="T17" fmla="*/ 216 h 476"/>
              <a:gd name="T18" fmla="*/ 7 w 614"/>
              <a:gd name="T19" fmla="*/ 37 h 476"/>
              <a:gd name="T20" fmla="*/ 4 w 614"/>
              <a:gd name="T21" fmla="*/ 13 h 476"/>
              <a:gd name="T22" fmla="*/ 24 w 614"/>
              <a:gd name="T23" fmla="*/ 0 h 476"/>
              <a:gd name="T24" fmla="*/ 391 w 614"/>
              <a:gd name="T25" fmla="*/ 0 h 476"/>
              <a:gd name="T26" fmla="*/ 443 w 614"/>
              <a:gd name="T27" fmla="*/ 24 h 476"/>
              <a:gd name="T28" fmla="*/ 604 w 614"/>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4" h="476">
                <a:moveTo>
                  <a:pt x="604" y="216"/>
                </a:moveTo>
                <a:cubicBezTo>
                  <a:pt x="614" y="229"/>
                  <a:pt x="614" y="247"/>
                  <a:pt x="604" y="260"/>
                </a:cubicBezTo>
                <a:cubicBezTo>
                  <a:pt x="443" y="452"/>
                  <a:pt x="443" y="452"/>
                  <a:pt x="443" y="452"/>
                </a:cubicBezTo>
                <a:cubicBezTo>
                  <a:pt x="430" y="467"/>
                  <a:pt x="411" y="476"/>
                  <a:pt x="391" y="476"/>
                </a:cubicBezTo>
                <a:cubicBezTo>
                  <a:pt x="24" y="476"/>
                  <a:pt x="24" y="476"/>
                  <a:pt x="24" y="476"/>
                </a:cubicBezTo>
                <a:cubicBezTo>
                  <a:pt x="16" y="476"/>
                  <a:pt x="8" y="471"/>
                  <a:pt x="4" y="463"/>
                </a:cubicBezTo>
                <a:cubicBezTo>
                  <a:pt x="0" y="455"/>
                  <a:pt x="1" y="445"/>
                  <a:pt x="7" y="439"/>
                </a:cubicBezTo>
                <a:cubicBezTo>
                  <a:pt x="157" y="260"/>
                  <a:pt x="157" y="260"/>
                  <a:pt x="157" y="260"/>
                </a:cubicBezTo>
                <a:cubicBezTo>
                  <a:pt x="168" y="247"/>
                  <a:pt x="168" y="229"/>
                  <a:pt x="157" y="216"/>
                </a:cubicBezTo>
                <a:cubicBezTo>
                  <a:pt x="7" y="37"/>
                  <a:pt x="7" y="37"/>
                  <a:pt x="7" y="37"/>
                </a:cubicBezTo>
                <a:cubicBezTo>
                  <a:pt x="1" y="30"/>
                  <a:pt x="0" y="21"/>
                  <a:pt x="4" y="13"/>
                </a:cubicBezTo>
                <a:cubicBezTo>
                  <a:pt x="8" y="5"/>
                  <a:pt x="16" y="0"/>
                  <a:pt x="24" y="0"/>
                </a:cubicBezTo>
                <a:cubicBezTo>
                  <a:pt x="391" y="0"/>
                  <a:pt x="391" y="0"/>
                  <a:pt x="391" y="0"/>
                </a:cubicBezTo>
                <a:cubicBezTo>
                  <a:pt x="411" y="0"/>
                  <a:pt x="430" y="9"/>
                  <a:pt x="443" y="24"/>
                </a:cubicBezTo>
                <a:lnTo>
                  <a:pt x="604"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4" name="Freeform 9">
            <a:extLst>
              <a:ext uri="{FF2B5EF4-FFF2-40B4-BE49-F238E27FC236}">
                <a16:creationId xmlns:a16="http://schemas.microsoft.com/office/drawing/2014/main" id="{2B6AD599-97BA-CA45-B55B-70FFA626BDFD}"/>
              </a:ext>
            </a:extLst>
          </p:cNvPr>
          <p:cNvSpPr>
            <a:spLocks/>
          </p:cNvSpPr>
          <p:nvPr/>
        </p:nvSpPr>
        <p:spPr bwMode="auto">
          <a:xfrm>
            <a:off x="12236321" y="4201596"/>
            <a:ext cx="5289565" cy="4255140"/>
          </a:xfrm>
          <a:custGeom>
            <a:avLst/>
            <a:gdLst>
              <a:gd name="T0" fmla="*/ 610 w 610"/>
              <a:gd name="T1" fmla="*/ 216 h 488"/>
              <a:gd name="T2" fmla="*/ 592 w 610"/>
              <a:gd name="T3" fmla="*/ 216 h 488"/>
              <a:gd name="T4" fmla="*/ 441 w 610"/>
              <a:gd name="T5" fmla="*/ 36 h 488"/>
              <a:gd name="T6" fmla="*/ 389 w 610"/>
              <a:gd name="T7" fmla="*/ 12 h 488"/>
              <a:gd name="T8" fmla="*/ 42 w 610"/>
              <a:gd name="T9" fmla="*/ 12 h 488"/>
              <a:gd name="T10" fmla="*/ 42 w 610"/>
              <a:gd name="T11" fmla="*/ 0 h 488"/>
              <a:gd name="T12" fmla="*/ 0 w 610"/>
              <a:gd name="T13" fmla="*/ 0 h 488"/>
              <a:gd name="T14" fmla="*/ 0 w 610"/>
              <a:gd name="T15" fmla="*/ 34 h 488"/>
              <a:gd name="T16" fmla="*/ 0 w 610"/>
              <a:gd name="T17" fmla="*/ 34 h 488"/>
              <a:gd name="T18" fmla="*/ 6 w 610"/>
              <a:gd name="T19" fmla="*/ 49 h 488"/>
              <a:gd name="T20" fmla="*/ 156 w 610"/>
              <a:gd name="T21" fmla="*/ 228 h 488"/>
              <a:gd name="T22" fmla="*/ 156 w 610"/>
              <a:gd name="T23" fmla="*/ 272 h 488"/>
              <a:gd name="T24" fmla="*/ 22 w 610"/>
              <a:gd name="T25" fmla="*/ 431 h 488"/>
              <a:gd name="T26" fmla="*/ 0 w 610"/>
              <a:gd name="T27" fmla="*/ 431 h 488"/>
              <a:gd name="T28" fmla="*/ 0 w 610"/>
              <a:gd name="T29" fmla="*/ 465 h 488"/>
              <a:gd name="T30" fmla="*/ 0 w 610"/>
              <a:gd name="T31" fmla="*/ 465 h 488"/>
              <a:gd name="T32" fmla="*/ 2 w 610"/>
              <a:gd name="T33" fmla="*/ 475 h 488"/>
              <a:gd name="T34" fmla="*/ 23 w 610"/>
              <a:gd name="T35" fmla="*/ 488 h 488"/>
              <a:gd name="T36" fmla="*/ 389 w 610"/>
              <a:gd name="T37" fmla="*/ 488 h 488"/>
              <a:gd name="T38" fmla="*/ 441 w 610"/>
              <a:gd name="T39" fmla="*/ 464 h 488"/>
              <a:gd name="T40" fmla="*/ 602 w 610"/>
              <a:gd name="T41" fmla="*/ 272 h 488"/>
              <a:gd name="T42" fmla="*/ 610 w 610"/>
              <a:gd name="T43" fmla="*/ 250 h 488"/>
              <a:gd name="T44" fmla="*/ 610 w 610"/>
              <a:gd name="T45" fmla="*/ 250 h 488"/>
              <a:gd name="T46" fmla="*/ 610 w 610"/>
              <a:gd name="T47" fmla="*/ 21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0" h="488">
                <a:moveTo>
                  <a:pt x="610" y="216"/>
                </a:moveTo>
                <a:cubicBezTo>
                  <a:pt x="592" y="216"/>
                  <a:pt x="592" y="216"/>
                  <a:pt x="592" y="216"/>
                </a:cubicBezTo>
                <a:cubicBezTo>
                  <a:pt x="441" y="36"/>
                  <a:pt x="441" y="36"/>
                  <a:pt x="441" y="36"/>
                </a:cubicBezTo>
                <a:cubicBezTo>
                  <a:pt x="428" y="21"/>
                  <a:pt x="409" y="12"/>
                  <a:pt x="389" y="12"/>
                </a:cubicBezTo>
                <a:cubicBezTo>
                  <a:pt x="42" y="12"/>
                  <a:pt x="42" y="12"/>
                  <a:pt x="42" y="12"/>
                </a:cubicBezTo>
                <a:cubicBezTo>
                  <a:pt x="42" y="0"/>
                  <a:pt x="42" y="0"/>
                  <a:pt x="42" y="0"/>
                </a:cubicBezTo>
                <a:cubicBezTo>
                  <a:pt x="0" y="0"/>
                  <a:pt x="0" y="0"/>
                  <a:pt x="0" y="0"/>
                </a:cubicBezTo>
                <a:cubicBezTo>
                  <a:pt x="0" y="34"/>
                  <a:pt x="0" y="34"/>
                  <a:pt x="0" y="34"/>
                </a:cubicBezTo>
                <a:cubicBezTo>
                  <a:pt x="0" y="34"/>
                  <a:pt x="0" y="34"/>
                  <a:pt x="0" y="34"/>
                </a:cubicBezTo>
                <a:cubicBezTo>
                  <a:pt x="0" y="40"/>
                  <a:pt x="2" y="45"/>
                  <a:pt x="6" y="49"/>
                </a:cubicBezTo>
                <a:cubicBezTo>
                  <a:pt x="156" y="228"/>
                  <a:pt x="156" y="228"/>
                  <a:pt x="156" y="228"/>
                </a:cubicBezTo>
                <a:cubicBezTo>
                  <a:pt x="166" y="241"/>
                  <a:pt x="166" y="259"/>
                  <a:pt x="156" y="272"/>
                </a:cubicBezTo>
                <a:cubicBezTo>
                  <a:pt x="22" y="431"/>
                  <a:pt x="22" y="431"/>
                  <a:pt x="22" y="431"/>
                </a:cubicBezTo>
                <a:cubicBezTo>
                  <a:pt x="0" y="431"/>
                  <a:pt x="0" y="431"/>
                  <a:pt x="0" y="431"/>
                </a:cubicBezTo>
                <a:cubicBezTo>
                  <a:pt x="0" y="465"/>
                  <a:pt x="0" y="465"/>
                  <a:pt x="0" y="465"/>
                </a:cubicBezTo>
                <a:cubicBezTo>
                  <a:pt x="0" y="465"/>
                  <a:pt x="0" y="465"/>
                  <a:pt x="0" y="465"/>
                </a:cubicBezTo>
                <a:cubicBezTo>
                  <a:pt x="0" y="469"/>
                  <a:pt x="1" y="472"/>
                  <a:pt x="2" y="475"/>
                </a:cubicBezTo>
                <a:cubicBezTo>
                  <a:pt x="6" y="483"/>
                  <a:pt x="14" y="488"/>
                  <a:pt x="23" y="488"/>
                </a:cubicBezTo>
                <a:cubicBezTo>
                  <a:pt x="389" y="488"/>
                  <a:pt x="389" y="488"/>
                  <a:pt x="389" y="488"/>
                </a:cubicBezTo>
                <a:cubicBezTo>
                  <a:pt x="409" y="488"/>
                  <a:pt x="428" y="479"/>
                  <a:pt x="441" y="464"/>
                </a:cubicBezTo>
                <a:cubicBezTo>
                  <a:pt x="602" y="272"/>
                  <a:pt x="602" y="272"/>
                  <a:pt x="602" y="272"/>
                </a:cubicBezTo>
                <a:cubicBezTo>
                  <a:pt x="608" y="265"/>
                  <a:pt x="610" y="258"/>
                  <a:pt x="610" y="250"/>
                </a:cubicBezTo>
                <a:cubicBezTo>
                  <a:pt x="610" y="250"/>
                  <a:pt x="610" y="250"/>
                  <a:pt x="610" y="250"/>
                </a:cubicBezTo>
                <a:lnTo>
                  <a:pt x="610" y="216"/>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5" name="Freeform 10">
            <a:extLst>
              <a:ext uri="{FF2B5EF4-FFF2-40B4-BE49-F238E27FC236}">
                <a16:creationId xmlns:a16="http://schemas.microsoft.com/office/drawing/2014/main" id="{44E74883-03CF-FA4E-A446-230518A95C9F}"/>
              </a:ext>
            </a:extLst>
          </p:cNvPr>
          <p:cNvSpPr>
            <a:spLocks/>
          </p:cNvSpPr>
          <p:nvPr/>
        </p:nvSpPr>
        <p:spPr bwMode="auto">
          <a:xfrm>
            <a:off x="12225317" y="4010848"/>
            <a:ext cx="5329917" cy="4148763"/>
          </a:xfrm>
          <a:custGeom>
            <a:avLst/>
            <a:gdLst>
              <a:gd name="T0" fmla="*/ 603 w 614"/>
              <a:gd name="T1" fmla="*/ 216 h 476"/>
              <a:gd name="T2" fmla="*/ 603 w 614"/>
              <a:gd name="T3" fmla="*/ 260 h 476"/>
              <a:gd name="T4" fmla="*/ 442 w 614"/>
              <a:gd name="T5" fmla="*/ 452 h 476"/>
              <a:gd name="T6" fmla="*/ 390 w 614"/>
              <a:gd name="T7" fmla="*/ 476 h 476"/>
              <a:gd name="T8" fmla="*/ 24 w 614"/>
              <a:gd name="T9" fmla="*/ 476 h 476"/>
              <a:gd name="T10" fmla="*/ 3 w 614"/>
              <a:gd name="T11" fmla="*/ 463 h 476"/>
              <a:gd name="T12" fmla="*/ 7 w 614"/>
              <a:gd name="T13" fmla="*/ 439 h 476"/>
              <a:gd name="T14" fmla="*/ 157 w 614"/>
              <a:gd name="T15" fmla="*/ 260 h 476"/>
              <a:gd name="T16" fmla="*/ 157 w 614"/>
              <a:gd name="T17" fmla="*/ 216 h 476"/>
              <a:gd name="T18" fmla="*/ 7 w 614"/>
              <a:gd name="T19" fmla="*/ 37 h 476"/>
              <a:gd name="T20" fmla="*/ 3 w 614"/>
              <a:gd name="T21" fmla="*/ 13 h 476"/>
              <a:gd name="T22" fmla="*/ 24 w 614"/>
              <a:gd name="T23" fmla="*/ 0 h 476"/>
              <a:gd name="T24" fmla="*/ 390 w 614"/>
              <a:gd name="T25" fmla="*/ 0 h 476"/>
              <a:gd name="T26" fmla="*/ 442 w 614"/>
              <a:gd name="T27" fmla="*/ 24 h 476"/>
              <a:gd name="T28" fmla="*/ 603 w 614"/>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4" h="476">
                <a:moveTo>
                  <a:pt x="603" y="216"/>
                </a:moveTo>
                <a:cubicBezTo>
                  <a:pt x="614" y="229"/>
                  <a:pt x="614" y="247"/>
                  <a:pt x="603" y="260"/>
                </a:cubicBezTo>
                <a:cubicBezTo>
                  <a:pt x="442" y="452"/>
                  <a:pt x="442" y="452"/>
                  <a:pt x="442" y="452"/>
                </a:cubicBezTo>
                <a:cubicBezTo>
                  <a:pt x="429" y="467"/>
                  <a:pt x="410" y="476"/>
                  <a:pt x="390" y="476"/>
                </a:cubicBezTo>
                <a:cubicBezTo>
                  <a:pt x="24" y="476"/>
                  <a:pt x="24" y="476"/>
                  <a:pt x="24" y="476"/>
                </a:cubicBezTo>
                <a:cubicBezTo>
                  <a:pt x="15" y="476"/>
                  <a:pt x="7" y="471"/>
                  <a:pt x="3" y="463"/>
                </a:cubicBezTo>
                <a:cubicBezTo>
                  <a:pt x="0" y="455"/>
                  <a:pt x="1" y="445"/>
                  <a:pt x="7" y="439"/>
                </a:cubicBezTo>
                <a:cubicBezTo>
                  <a:pt x="157" y="260"/>
                  <a:pt x="157" y="260"/>
                  <a:pt x="157" y="260"/>
                </a:cubicBezTo>
                <a:cubicBezTo>
                  <a:pt x="167" y="247"/>
                  <a:pt x="167" y="229"/>
                  <a:pt x="157" y="216"/>
                </a:cubicBezTo>
                <a:cubicBezTo>
                  <a:pt x="7" y="37"/>
                  <a:pt x="7" y="37"/>
                  <a:pt x="7" y="37"/>
                </a:cubicBezTo>
                <a:cubicBezTo>
                  <a:pt x="1" y="30"/>
                  <a:pt x="0" y="21"/>
                  <a:pt x="3" y="13"/>
                </a:cubicBezTo>
                <a:cubicBezTo>
                  <a:pt x="7" y="5"/>
                  <a:pt x="15" y="0"/>
                  <a:pt x="24" y="0"/>
                </a:cubicBezTo>
                <a:cubicBezTo>
                  <a:pt x="390" y="0"/>
                  <a:pt x="390" y="0"/>
                  <a:pt x="390" y="0"/>
                </a:cubicBezTo>
                <a:cubicBezTo>
                  <a:pt x="410" y="0"/>
                  <a:pt x="429" y="9"/>
                  <a:pt x="442" y="24"/>
                </a:cubicBezTo>
                <a:lnTo>
                  <a:pt x="603" y="2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9" name="Freeform 11">
            <a:extLst>
              <a:ext uri="{FF2B5EF4-FFF2-40B4-BE49-F238E27FC236}">
                <a16:creationId xmlns:a16="http://schemas.microsoft.com/office/drawing/2014/main" id="{F7A9B8CC-A969-F349-AF74-C649F22352C1}"/>
              </a:ext>
            </a:extLst>
          </p:cNvPr>
          <p:cNvSpPr>
            <a:spLocks/>
          </p:cNvSpPr>
          <p:nvPr/>
        </p:nvSpPr>
        <p:spPr bwMode="auto">
          <a:xfrm>
            <a:off x="17621261" y="4201596"/>
            <a:ext cx="5293235" cy="4255140"/>
          </a:xfrm>
          <a:custGeom>
            <a:avLst/>
            <a:gdLst>
              <a:gd name="T0" fmla="*/ 610 w 610"/>
              <a:gd name="T1" fmla="*/ 216 h 488"/>
              <a:gd name="T2" fmla="*/ 592 w 610"/>
              <a:gd name="T3" fmla="*/ 216 h 488"/>
              <a:gd name="T4" fmla="*/ 441 w 610"/>
              <a:gd name="T5" fmla="*/ 36 h 488"/>
              <a:gd name="T6" fmla="*/ 389 w 610"/>
              <a:gd name="T7" fmla="*/ 12 h 488"/>
              <a:gd name="T8" fmla="*/ 42 w 610"/>
              <a:gd name="T9" fmla="*/ 12 h 488"/>
              <a:gd name="T10" fmla="*/ 42 w 610"/>
              <a:gd name="T11" fmla="*/ 0 h 488"/>
              <a:gd name="T12" fmla="*/ 0 w 610"/>
              <a:gd name="T13" fmla="*/ 0 h 488"/>
              <a:gd name="T14" fmla="*/ 0 w 610"/>
              <a:gd name="T15" fmla="*/ 34 h 488"/>
              <a:gd name="T16" fmla="*/ 0 w 610"/>
              <a:gd name="T17" fmla="*/ 34 h 488"/>
              <a:gd name="T18" fmla="*/ 5 w 610"/>
              <a:gd name="T19" fmla="*/ 49 h 488"/>
              <a:gd name="T20" fmla="*/ 155 w 610"/>
              <a:gd name="T21" fmla="*/ 228 h 488"/>
              <a:gd name="T22" fmla="*/ 155 w 610"/>
              <a:gd name="T23" fmla="*/ 272 h 488"/>
              <a:gd name="T24" fmla="*/ 22 w 610"/>
              <a:gd name="T25" fmla="*/ 431 h 488"/>
              <a:gd name="T26" fmla="*/ 0 w 610"/>
              <a:gd name="T27" fmla="*/ 431 h 488"/>
              <a:gd name="T28" fmla="*/ 0 w 610"/>
              <a:gd name="T29" fmla="*/ 465 h 488"/>
              <a:gd name="T30" fmla="*/ 0 w 610"/>
              <a:gd name="T31" fmla="*/ 465 h 488"/>
              <a:gd name="T32" fmla="*/ 2 w 610"/>
              <a:gd name="T33" fmla="*/ 475 h 488"/>
              <a:gd name="T34" fmla="*/ 23 w 610"/>
              <a:gd name="T35" fmla="*/ 488 h 488"/>
              <a:gd name="T36" fmla="*/ 389 w 610"/>
              <a:gd name="T37" fmla="*/ 488 h 488"/>
              <a:gd name="T38" fmla="*/ 441 w 610"/>
              <a:gd name="T39" fmla="*/ 464 h 488"/>
              <a:gd name="T40" fmla="*/ 602 w 610"/>
              <a:gd name="T41" fmla="*/ 272 h 488"/>
              <a:gd name="T42" fmla="*/ 610 w 610"/>
              <a:gd name="T43" fmla="*/ 250 h 488"/>
              <a:gd name="T44" fmla="*/ 610 w 610"/>
              <a:gd name="T45" fmla="*/ 250 h 488"/>
              <a:gd name="T46" fmla="*/ 610 w 610"/>
              <a:gd name="T47" fmla="*/ 21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0" h="488">
                <a:moveTo>
                  <a:pt x="610" y="216"/>
                </a:moveTo>
                <a:cubicBezTo>
                  <a:pt x="592" y="216"/>
                  <a:pt x="592" y="216"/>
                  <a:pt x="592" y="216"/>
                </a:cubicBezTo>
                <a:cubicBezTo>
                  <a:pt x="441" y="36"/>
                  <a:pt x="441" y="36"/>
                  <a:pt x="441" y="36"/>
                </a:cubicBezTo>
                <a:cubicBezTo>
                  <a:pt x="428" y="21"/>
                  <a:pt x="409" y="12"/>
                  <a:pt x="389" y="12"/>
                </a:cubicBezTo>
                <a:cubicBezTo>
                  <a:pt x="42" y="12"/>
                  <a:pt x="42" y="12"/>
                  <a:pt x="42" y="12"/>
                </a:cubicBezTo>
                <a:cubicBezTo>
                  <a:pt x="42" y="0"/>
                  <a:pt x="42" y="0"/>
                  <a:pt x="42" y="0"/>
                </a:cubicBezTo>
                <a:cubicBezTo>
                  <a:pt x="0" y="0"/>
                  <a:pt x="0" y="0"/>
                  <a:pt x="0" y="0"/>
                </a:cubicBezTo>
                <a:cubicBezTo>
                  <a:pt x="0" y="34"/>
                  <a:pt x="0" y="34"/>
                  <a:pt x="0" y="34"/>
                </a:cubicBezTo>
                <a:cubicBezTo>
                  <a:pt x="0" y="34"/>
                  <a:pt x="0" y="34"/>
                  <a:pt x="0" y="34"/>
                </a:cubicBezTo>
                <a:cubicBezTo>
                  <a:pt x="0" y="40"/>
                  <a:pt x="2" y="45"/>
                  <a:pt x="5" y="49"/>
                </a:cubicBezTo>
                <a:cubicBezTo>
                  <a:pt x="155" y="228"/>
                  <a:pt x="155" y="228"/>
                  <a:pt x="155" y="228"/>
                </a:cubicBezTo>
                <a:cubicBezTo>
                  <a:pt x="166" y="241"/>
                  <a:pt x="166" y="259"/>
                  <a:pt x="155" y="272"/>
                </a:cubicBezTo>
                <a:cubicBezTo>
                  <a:pt x="22" y="431"/>
                  <a:pt x="22" y="431"/>
                  <a:pt x="22" y="431"/>
                </a:cubicBezTo>
                <a:cubicBezTo>
                  <a:pt x="0" y="431"/>
                  <a:pt x="0" y="431"/>
                  <a:pt x="0" y="431"/>
                </a:cubicBezTo>
                <a:cubicBezTo>
                  <a:pt x="0" y="465"/>
                  <a:pt x="0" y="465"/>
                  <a:pt x="0" y="465"/>
                </a:cubicBezTo>
                <a:cubicBezTo>
                  <a:pt x="0" y="465"/>
                  <a:pt x="0" y="465"/>
                  <a:pt x="0" y="465"/>
                </a:cubicBezTo>
                <a:cubicBezTo>
                  <a:pt x="0" y="469"/>
                  <a:pt x="1" y="472"/>
                  <a:pt x="2" y="475"/>
                </a:cubicBezTo>
                <a:cubicBezTo>
                  <a:pt x="6" y="483"/>
                  <a:pt x="14" y="488"/>
                  <a:pt x="23" y="488"/>
                </a:cubicBezTo>
                <a:cubicBezTo>
                  <a:pt x="389" y="488"/>
                  <a:pt x="389" y="488"/>
                  <a:pt x="389" y="488"/>
                </a:cubicBezTo>
                <a:cubicBezTo>
                  <a:pt x="409" y="488"/>
                  <a:pt x="428" y="479"/>
                  <a:pt x="441" y="464"/>
                </a:cubicBezTo>
                <a:cubicBezTo>
                  <a:pt x="602" y="272"/>
                  <a:pt x="602" y="272"/>
                  <a:pt x="602" y="272"/>
                </a:cubicBezTo>
                <a:cubicBezTo>
                  <a:pt x="607" y="265"/>
                  <a:pt x="610" y="258"/>
                  <a:pt x="610" y="250"/>
                </a:cubicBezTo>
                <a:cubicBezTo>
                  <a:pt x="610" y="250"/>
                  <a:pt x="610" y="250"/>
                  <a:pt x="610" y="250"/>
                </a:cubicBezTo>
                <a:lnTo>
                  <a:pt x="610" y="216"/>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0" name="Freeform 12">
            <a:extLst>
              <a:ext uri="{FF2B5EF4-FFF2-40B4-BE49-F238E27FC236}">
                <a16:creationId xmlns:a16="http://schemas.microsoft.com/office/drawing/2014/main" id="{E138543F-5AB2-3E4E-A2BE-1CD2FFDC56D5}"/>
              </a:ext>
            </a:extLst>
          </p:cNvPr>
          <p:cNvSpPr>
            <a:spLocks/>
          </p:cNvSpPr>
          <p:nvPr/>
        </p:nvSpPr>
        <p:spPr bwMode="auto">
          <a:xfrm>
            <a:off x="17606588" y="4010848"/>
            <a:ext cx="5333584" cy="4148763"/>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4" name="Oval 23">
            <a:extLst>
              <a:ext uri="{FF2B5EF4-FFF2-40B4-BE49-F238E27FC236}">
                <a16:creationId xmlns:a16="http://schemas.microsoft.com/office/drawing/2014/main" id="{47B5BF5C-8A9A-A046-A73C-58837BBB7C01}"/>
              </a:ext>
            </a:extLst>
          </p:cNvPr>
          <p:cNvSpPr>
            <a:spLocks noChangeAspect="1"/>
          </p:cNvSpPr>
          <p:nvPr/>
        </p:nvSpPr>
        <p:spPr>
          <a:xfrm>
            <a:off x="1451772" y="9354326"/>
            <a:ext cx="457200" cy="457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2"/>
              </a:solidFill>
              <a:latin typeface="Lato Light" panose="020F0502020204030203" pitchFamily="34" charset="0"/>
            </a:endParaRPr>
          </a:p>
        </p:txBody>
      </p:sp>
      <p:sp>
        <p:nvSpPr>
          <p:cNvPr id="29" name="Oval 28">
            <a:extLst>
              <a:ext uri="{FF2B5EF4-FFF2-40B4-BE49-F238E27FC236}">
                <a16:creationId xmlns:a16="http://schemas.microsoft.com/office/drawing/2014/main" id="{B474DBDA-39F4-C144-BA58-5F10CBAE8A74}"/>
              </a:ext>
            </a:extLst>
          </p:cNvPr>
          <p:cNvSpPr>
            <a:spLocks noChangeAspect="1"/>
          </p:cNvSpPr>
          <p:nvPr/>
        </p:nvSpPr>
        <p:spPr>
          <a:xfrm>
            <a:off x="6858720" y="9342202"/>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2"/>
              </a:solidFill>
              <a:latin typeface="Lato Light" panose="020F0502020204030203" pitchFamily="34" charset="0"/>
            </a:endParaRPr>
          </a:p>
        </p:txBody>
      </p:sp>
      <p:sp>
        <p:nvSpPr>
          <p:cNvPr id="34" name="Oval 33">
            <a:extLst>
              <a:ext uri="{FF2B5EF4-FFF2-40B4-BE49-F238E27FC236}">
                <a16:creationId xmlns:a16="http://schemas.microsoft.com/office/drawing/2014/main" id="{BA3B2014-C11F-FE4B-8793-ED78CD3822E0}"/>
              </a:ext>
            </a:extLst>
          </p:cNvPr>
          <p:cNvSpPr>
            <a:spLocks noChangeAspect="1"/>
          </p:cNvSpPr>
          <p:nvPr/>
        </p:nvSpPr>
        <p:spPr>
          <a:xfrm>
            <a:off x="17621261" y="9342201"/>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2"/>
              </a:solidFill>
              <a:latin typeface="Lato Light" panose="020F0502020204030203" pitchFamily="34" charset="0"/>
            </a:endParaRPr>
          </a:p>
        </p:txBody>
      </p:sp>
      <p:sp>
        <p:nvSpPr>
          <p:cNvPr id="39" name="Oval 38">
            <a:extLst>
              <a:ext uri="{FF2B5EF4-FFF2-40B4-BE49-F238E27FC236}">
                <a16:creationId xmlns:a16="http://schemas.microsoft.com/office/drawing/2014/main" id="{A21AD35F-42B1-8945-8CE5-CDFCFBDED9D9}"/>
              </a:ext>
            </a:extLst>
          </p:cNvPr>
          <p:cNvSpPr>
            <a:spLocks noChangeAspect="1"/>
          </p:cNvSpPr>
          <p:nvPr/>
        </p:nvSpPr>
        <p:spPr>
          <a:xfrm>
            <a:off x="12225317" y="9342202"/>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2"/>
              </a:solidFill>
              <a:latin typeface="Lato Light" panose="020F0502020204030203" pitchFamily="34" charset="0"/>
            </a:endParaRPr>
          </a:p>
        </p:txBody>
      </p:sp>
      <p:sp>
        <p:nvSpPr>
          <p:cNvPr id="43" name="TextBox 42">
            <a:extLst>
              <a:ext uri="{FF2B5EF4-FFF2-40B4-BE49-F238E27FC236}">
                <a16:creationId xmlns:a16="http://schemas.microsoft.com/office/drawing/2014/main" id="{70A349EB-61AF-0D47-99F4-AADE5BB49953}"/>
              </a:ext>
            </a:extLst>
          </p:cNvPr>
          <p:cNvSpPr txBox="1"/>
          <p:nvPr/>
        </p:nvSpPr>
        <p:spPr>
          <a:xfrm>
            <a:off x="6466756" y="508000"/>
            <a:ext cx="11444159"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STEPS ANALYSIS</a:t>
            </a:r>
          </a:p>
        </p:txBody>
      </p:sp>
      <p:sp>
        <p:nvSpPr>
          <p:cNvPr id="44" name="Rectangle 43">
            <a:extLst>
              <a:ext uri="{FF2B5EF4-FFF2-40B4-BE49-F238E27FC236}">
                <a16:creationId xmlns:a16="http://schemas.microsoft.com/office/drawing/2014/main" id="{93346901-D9F2-A648-B50D-3FD176661609}"/>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Subtitle 2">
            <a:extLst>
              <a:ext uri="{FF2B5EF4-FFF2-40B4-BE49-F238E27FC236}">
                <a16:creationId xmlns:a16="http://schemas.microsoft.com/office/drawing/2014/main" id="{3B73EADE-1C86-5A41-BFDB-A104C2735521}"/>
              </a:ext>
            </a:extLst>
          </p:cNvPr>
          <p:cNvSpPr txBox="1">
            <a:spLocks/>
          </p:cNvSpPr>
          <p:nvPr/>
        </p:nvSpPr>
        <p:spPr>
          <a:xfrm>
            <a:off x="2792389" y="6071934"/>
            <a:ext cx="3225385"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6" name="Freeform 990">
            <a:extLst>
              <a:ext uri="{FF2B5EF4-FFF2-40B4-BE49-F238E27FC236}">
                <a16:creationId xmlns:a16="http://schemas.microsoft.com/office/drawing/2014/main" id="{F05916E8-248C-C747-9013-D199A8EF9AC6}"/>
              </a:ext>
            </a:extLst>
          </p:cNvPr>
          <p:cNvSpPr>
            <a:spLocks noChangeAspect="1" noChangeArrowheads="1"/>
          </p:cNvSpPr>
          <p:nvPr/>
        </p:nvSpPr>
        <p:spPr bwMode="auto">
          <a:xfrm>
            <a:off x="3803350" y="4655973"/>
            <a:ext cx="1203462" cy="1203462"/>
          </a:xfrm>
          <a:custGeom>
            <a:avLst/>
            <a:gdLst>
              <a:gd name="T0" fmla="*/ 122401 w 285390"/>
              <a:gd name="T1" fmla="*/ 269276 h 285390"/>
              <a:gd name="T2" fmla="*/ 21728 w 285390"/>
              <a:gd name="T3" fmla="*/ 278152 h 285390"/>
              <a:gd name="T4" fmla="*/ 255092 w 285390"/>
              <a:gd name="T5" fmla="*/ 224969 h 285390"/>
              <a:gd name="T6" fmla="*/ 232372 w 285390"/>
              <a:gd name="T7" fmla="*/ 224969 h 285390"/>
              <a:gd name="T8" fmla="*/ 210417 w 285390"/>
              <a:gd name="T9" fmla="*/ 224969 h 285390"/>
              <a:gd name="T10" fmla="*/ 188080 w 285390"/>
              <a:gd name="T11" fmla="*/ 224969 h 285390"/>
              <a:gd name="T12" fmla="*/ 165743 w 285390"/>
              <a:gd name="T13" fmla="*/ 224969 h 285390"/>
              <a:gd name="T14" fmla="*/ 143405 w 285390"/>
              <a:gd name="T15" fmla="*/ 224969 h 285390"/>
              <a:gd name="T16" fmla="*/ 121068 w 285390"/>
              <a:gd name="T17" fmla="*/ 224969 h 285390"/>
              <a:gd name="T18" fmla="*/ 98730 w 285390"/>
              <a:gd name="T19" fmla="*/ 224969 h 285390"/>
              <a:gd name="T20" fmla="*/ 76393 w 285390"/>
              <a:gd name="T21" fmla="*/ 224969 h 285390"/>
              <a:gd name="T22" fmla="*/ 54438 w 285390"/>
              <a:gd name="T23" fmla="*/ 224969 h 285390"/>
              <a:gd name="T24" fmla="*/ 31909 w 285390"/>
              <a:gd name="T25" fmla="*/ 224969 h 285390"/>
              <a:gd name="T26" fmla="*/ 247771 w 285390"/>
              <a:gd name="T27" fmla="*/ 207418 h 285390"/>
              <a:gd name="T28" fmla="*/ 224777 w 285390"/>
              <a:gd name="T29" fmla="*/ 207418 h 285390"/>
              <a:gd name="T30" fmla="*/ 200844 w 285390"/>
              <a:gd name="T31" fmla="*/ 207418 h 285390"/>
              <a:gd name="T32" fmla="*/ 178507 w 285390"/>
              <a:gd name="T33" fmla="*/ 207418 h 285390"/>
              <a:gd name="T34" fmla="*/ 154574 w 285390"/>
              <a:gd name="T35" fmla="*/ 207418 h 285390"/>
              <a:gd name="T36" fmla="*/ 132237 w 285390"/>
              <a:gd name="T37" fmla="*/ 207418 h 285390"/>
              <a:gd name="T38" fmla="*/ 108303 w 285390"/>
              <a:gd name="T39" fmla="*/ 207418 h 285390"/>
              <a:gd name="T40" fmla="*/ 85966 w 285390"/>
              <a:gd name="T41" fmla="*/ 207418 h 285390"/>
              <a:gd name="T42" fmla="*/ 62034 w 285390"/>
              <a:gd name="T43" fmla="*/ 207418 h 285390"/>
              <a:gd name="T44" fmla="*/ 38482 w 285390"/>
              <a:gd name="T45" fmla="*/ 207418 h 285390"/>
              <a:gd name="T46" fmla="*/ 242328 w 285390"/>
              <a:gd name="T47" fmla="*/ 191463 h 285390"/>
              <a:gd name="T48" fmla="*/ 221586 w 285390"/>
              <a:gd name="T49" fmla="*/ 191463 h 285390"/>
              <a:gd name="T50" fmla="*/ 199249 w 285390"/>
              <a:gd name="T51" fmla="*/ 191463 h 285390"/>
              <a:gd name="T52" fmla="*/ 176912 w 285390"/>
              <a:gd name="T53" fmla="*/ 191463 h 285390"/>
              <a:gd name="T54" fmla="*/ 154574 w 285390"/>
              <a:gd name="T55" fmla="*/ 191463 h 285390"/>
              <a:gd name="T56" fmla="*/ 132620 w 285390"/>
              <a:gd name="T57" fmla="*/ 191463 h 285390"/>
              <a:gd name="T58" fmla="*/ 110283 w 285390"/>
              <a:gd name="T59" fmla="*/ 191463 h 285390"/>
              <a:gd name="T60" fmla="*/ 87562 w 285390"/>
              <a:gd name="T61" fmla="*/ 191463 h 285390"/>
              <a:gd name="T62" fmla="*/ 65225 w 285390"/>
              <a:gd name="T63" fmla="*/ 191463 h 285390"/>
              <a:gd name="T64" fmla="*/ 44483 w 285390"/>
              <a:gd name="T65" fmla="*/ 191463 h 285390"/>
              <a:gd name="T66" fmla="*/ 30420 w 285390"/>
              <a:gd name="T67" fmla="*/ 182662 h 285390"/>
              <a:gd name="T68" fmla="*/ 194654 w 285390"/>
              <a:gd name="T69" fmla="*/ 82169 h 285390"/>
              <a:gd name="T70" fmla="*/ 92539 w 285390"/>
              <a:gd name="T71" fmla="*/ 82169 h 285390"/>
              <a:gd name="T72" fmla="*/ 194654 w 285390"/>
              <a:gd name="T73" fmla="*/ 73393 h 285390"/>
              <a:gd name="T74" fmla="*/ 92539 w 285390"/>
              <a:gd name="T75" fmla="*/ 73393 h 285390"/>
              <a:gd name="T76" fmla="*/ 142617 w 285390"/>
              <a:gd name="T77" fmla="*/ 54247 h 285390"/>
              <a:gd name="T78" fmla="*/ 151337 w 285390"/>
              <a:gd name="T79" fmla="*/ 75323 h 285390"/>
              <a:gd name="T80" fmla="*/ 146977 w 285390"/>
              <a:gd name="T81" fmla="*/ 119649 h 285390"/>
              <a:gd name="T82" fmla="*/ 125904 w 285390"/>
              <a:gd name="T83" fmla="*/ 109476 h 285390"/>
              <a:gd name="T84" fmla="*/ 142617 w 285390"/>
              <a:gd name="T85" fmla="*/ 94941 h 285390"/>
              <a:gd name="T86" fmla="*/ 78398 w 285390"/>
              <a:gd name="T87" fmla="*/ 37352 h 285390"/>
              <a:gd name="T88" fmla="*/ 226711 w 285390"/>
              <a:gd name="T89" fmla="*/ 127273 h 285390"/>
              <a:gd name="T90" fmla="*/ 213655 w 285390"/>
              <a:gd name="T91" fmla="*/ 28719 h 285390"/>
              <a:gd name="T92" fmla="*/ 231061 w 285390"/>
              <a:gd name="T93" fmla="*/ 135546 h 285390"/>
              <a:gd name="T94" fmla="*/ 57004 w 285390"/>
              <a:gd name="T95" fmla="*/ 135546 h 285390"/>
              <a:gd name="T96" fmla="*/ 74410 w 285390"/>
              <a:gd name="T97" fmla="*/ 28719 h 285390"/>
              <a:gd name="T98" fmla="*/ 254962 w 285390"/>
              <a:gd name="T99" fmla="*/ 21701 h 285390"/>
              <a:gd name="T100" fmla="*/ 264016 w 285390"/>
              <a:gd name="T101" fmla="*/ 21701 h 285390"/>
              <a:gd name="T102" fmla="*/ 265465 w 285390"/>
              <a:gd name="T103" fmla="*/ 286832 h 285390"/>
              <a:gd name="T104" fmla="*/ 23178 w 285390"/>
              <a:gd name="T105" fmla="*/ 177598 h 28539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85390">
                <a:moveTo>
                  <a:pt x="121785" y="258763"/>
                </a:moveTo>
                <a:lnTo>
                  <a:pt x="162017" y="258763"/>
                </a:lnTo>
                <a:cubicBezTo>
                  <a:pt x="164531" y="258763"/>
                  <a:pt x="166328" y="260961"/>
                  <a:pt x="166328" y="263159"/>
                </a:cubicBezTo>
                <a:cubicBezTo>
                  <a:pt x="166328" y="265724"/>
                  <a:pt x="164531" y="267922"/>
                  <a:pt x="162017" y="267922"/>
                </a:cubicBezTo>
                <a:lnTo>
                  <a:pt x="121785" y="267922"/>
                </a:lnTo>
                <a:cubicBezTo>
                  <a:pt x="119271" y="267922"/>
                  <a:pt x="117475" y="265724"/>
                  <a:pt x="117475" y="263159"/>
                </a:cubicBezTo>
                <a:cubicBezTo>
                  <a:pt x="117475" y="260961"/>
                  <a:pt x="119271" y="258763"/>
                  <a:pt x="121785" y="258763"/>
                </a:cubicBezTo>
                <a:close/>
                <a:moveTo>
                  <a:pt x="8648" y="250841"/>
                </a:moveTo>
                <a:lnTo>
                  <a:pt x="8648" y="263797"/>
                </a:lnTo>
                <a:cubicBezTo>
                  <a:pt x="8648" y="270995"/>
                  <a:pt x="14413" y="276753"/>
                  <a:pt x="21620" y="276753"/>
                </a:cubicBezTo>
                <a:lnTo>
                  <a:pt x="264130" y="276753"/>
                </a:lnTo>
                <a:cubicBezTo>
                  <a:pt x="271337" y="276753"/>
                  <a:pt x="276742" y="270995"/>
                  <a:pt x="276742" y="263797"/>
                </a:cubicBezTo>
                <a:lnTo>
                  <a:pt x="276742" y="250841"/>
                </a:lnTo>
                <a:lnTo>
                  <a:pt x="8648" y="250841"/>
                </a:lnTo>
                <a:close/>
                <a:moveTo>
                  <a:pt x="253809" y="223838"/>
                </a:moveTo>
                <a:cubicBezTo>
                  <a:pt x="256476" y="223838"/>
                  <a:pt x="258381" y="225743"/>
                  <a:pt x="258381" y="228410"/>
                </a:cubicBezTo>
                <a:cubicBezTo>
                  <a:pt x="258381" y="231077"/>
                  <a:pt x="256476" y="232982"/>
                  <a:pt x="253809" y="232982"/>
                </a:cubicBezTo>
                <a:cubicBezTo>
                  <a:pt x="251523" y="232982"/>
                  <a:pt x="249237" y="231077"/>
                  <a:pt x="249237" y="228410"/>
                </a:cubicBezTo>
                <a:cubicBezTo>
                  <a:pt x="249237" y="225743"/>
                  <a:pt x="251523" y="223838"/>
                  <a:pt x="253809" y="223838"/>
                </a:cubicBezTo>
                <a:close/>
                <a:moveTo>
                  <a:pt x="231203" y="223838"/>
                </a:moveTo>
                <a:cubicBezTo>
                  <a:pt x="234251" y="223838"/>
                  <a:pt x="236156" y="225743"/>
                  <a:pt x="236156" y="228410"/>
                </a:cubicBezTo>
                <a:cubicBezTo>
                  <a:pt x="236156" y="231077"/>
                  <a:pt x="234251" y="232982"/>
                  <a:pt x="231203" y="232982"/>
                </a:cubicBezTo>
                <a:cubicBezTo>
                  <a:pt x="228917" y="232982"/>
                  <a:pt x="227012" y="231077"/>
                  <a:pt x="227012" y="228410"/>
                </a:cubicBezTo>
                <a:cubicBezTo>
                  <a:pt x="227012" y="225743"/>
                  <a:pt x="228917" y="223838"/>
                  <a:pt x="231203" y="223838"/>
                </a:cubicBezTo>
                <a:close/>
                <a:moveTo>
                  <a:pt x="209359" y="223838"/>
                </a:moveTo>
                <a:cubicBezTo>
                  <a:pt x="212026" y="223838"/>
                  <a:pt x="213931" y="225743"/>
                  <a:pt x="213931" y="228410"/>
                </a:cubicBezTo>
                <a:cubicBezTo>
                  <a:pt x="213931" y="231077"/>
                  <a:pt x="212026" y="232982"/>
                  <a:pt x="209359" y="232982"/>
                </a:cubicBezTo>
                <a:cubicBezTo>
                  <a:pt x="206692" y="232982"/>
                  <a:pt x="204787" y="231077"/>
                  <a:pt x="204787" y="228410"/>
                </a:cubicBezTo>
                <a:cubicBezTo>
                  <a:pt x="204787" y="225743"/>
                  <a:pt x="206692" y="223838"/>
                  <a:pt x="209359" y="223838"/>
                </a:cubicBezTo>
                <a:close/>
                <a:moveTo>
                  <a:pt x="187134" y="223838"/>
                </a:moveTo>
                <a:cubicBezTo>
                  <a:pt x="189420" y="223838"/>
                  <a:pt x="191706" y="225743"/>
                  <a:pt x="191706" y="228410"/>
                </a:cubicBezTo>
                <a:cubicBezTo>
                  <a:pt x="191706" y="231077"/>
                  <a:pt x="189420" y="232982"/>
                  <a:pt x="187134" y="232982"/>
                </a:cubicBezTo>
                <a:cubicBezTo>
                  <a:pt x="184467" y="232982"/>
                  <a:pt x="182562" y="231077"/>
                  <a:pt x="182562" y="228410"/>
                </a:cubicBezTo>
                <a:cubicBezTo>
                  <a:pt x="182562" y="225743"/>
                  <a:pt x="184467" y="223838"/>
                  <a:pt x="187134" y="223838"/>
                </a:cubicBezTo>
                <a:close/>
                <a:moveTo>
                  <a:pt x="164909" y="223838"/>
                </a:moveTo>
                <a:cubicBezTo>
                  <a:pt x="167576" y="223838"/>
                  <a:pt x="169481" y="225743"/>
                  <a:pt x="169481" y="228410"/>
                </a:cubicBezTo>
                <a:cubicBezTo>
                  <a:pt x="169481" y="231077"/>
                  <a:pt x="167576" y="232982"/>
                  <a:pt x="164909" y="232982"/>
                </a:cubicBezTo>
                <a:cubicBezTo>
                  <a:pt x="162623" y="232982"/>
                  <a:pt x="160337" y="231077"/>
                  <a:pt x="160337" y="228410"/>
                </a:cubicBezTo>
                <a:cubicBezTo>
                  <a:pt x="160337" y="225743"/>
                  <a:pt x="162623" y="223838"/>
                  <a:pt x="164909" y="223838"/>
                </a:cubicBezTo>
                <a:close/>
                <a:moveTo>
                  <a:pt x="142684" y="223838"/>
                </a:moveTo>
                <a:cubicBezTo>
                  <a:pt x="144970" y="223838"/>
                  <a:pt x="147256" y="225743"/>
                  <a:pt x="147256" y="228410"/>
                </a:cubicBezTo>
                <a:cubicBezTo>
                  <a:pt x="147256" y="231077"/>
                  <a:pt x="144970" y="232982"/>
                  <a:pt x="142684" y="232982"/>
                </a:cubicBezTo>
                <a:cubicBezTo>
                  <a:pt x="140017" y="232982"/>
                  <a:pt x="138112" y="231077"/>
                  <a:pt x="138112" y="228410"/>
                </a:cubicBezTo>
                <a:cubicBezTo>
                  <a:pt x="138112" y="225743"/>
                  <a:pt x="140017" y="223838"/>
                  <a:pt x="142684" y="223838"/>
                </a:cubicBezTo>
                <a:close/>
                <a:moveTo>
                  <a:pt x="120459" y="223838"/>
                </a:moveTo>
                <a:cubicBezTo>
                  <a:pt x="122745" y="223838"/>
                  <a:pt x="125031" y="225743"/>
                  <a:pt x="125031" y="228410"/>
                </a:cubicBezTo>
                <a:cubicBezTo>
                  <a:pt x="125031" y="231077"/>
                  <a:pt x="122745" y="232982"/>
                  <a:pt x="120459" y="232982"/>
                </a:cubicBezTo>
                <a:cubicBezTo>
                  <a:pt x="117792" y="232982"/>
                  <a:pt x="115887" y="231077"/>
                  <a:pt x="115887" y="228410"/>
                </a:cubicBezTo>
                <a:cubicBezTo>
                  <a:pt x="115887" y="225743"/>
                  <a:pt x="117792" y="223838"/>
                  <a:pt x="120459" y="223838"/>
                </a:cubicBezTo>
                <a:close/>
                <a:moveTo>
                  <a:pt x="98234" y="223838"/>
                </a:moveTo>
                <a:cubicBezTo>
                  <a:pt x="100901" y="223838"/>
                  <a:pt x="102806" y="225743"/>
                  <a:pt x="102806" y="228410"/>
                </a:cubicBezTo>
                <a:cubicBezTo>
                  <a:pt x="102806" y="231077"/>
                  <a:pt x="100901" y="232982"/>
                  <a:pt x="98234" y="232982"/>
                </a:cubicBezTo>
                <a:cubicBezTo>
                  <a:pt x="95567" y="232982"/>
                  <a:pt x="93662" y="231077"/>
                  <a:pt x="93662" y="228410"/>
                </a:cubicBezTo>
                <a:cubicBezTo>
                  <a:pt x="93662" y="225743"/>
                  <a:pt x="95567" y="223838"/>
                  <a:pt x="98234" y="223838"/>
                </a:cubicBezTo>
                <a:close/>
                <a:moveTo>
                  <a:pt x="76009" y="223838"/>
                </a:moveTo>
                <a:cubicBezTo>
                  <a:pt x="78295" y="223838"/>
                  <a:pt x="80581" y="225743"/>
                  <a:pt x="80581" y="228410"/>
                </a:cubicBezTo>
                <a:cubicBezTo>
                  <a:pt x="80581" y="231077"/>
                  <a:pt x="78295" y="232982"/>
                  <a:pt x="76009" y="232982"/>
                </a:cubicBezTo>
                <a:cubicBezTo>
                  <a:pt x="73342" y="232982"/>
                  <a:pt x="71437" y="231077"/>
                  <a:pt x="71437" y="228410"/>
                </a:cubicBezTo>
                <a:cubicBezTo>
                  <a:pt x="71437" y="225743"/>
                  <a:pt x="73342" y="223838"/>
                  <a:pt x="76009" y="223838"/>
                </a:cubicBezTo>
                <a:close/>
                <a:moveTo>
                  <a:pt x="54165" y="223838"/>
                </a:moveTo>
                <a:cubicBezTo>
                  <a:pt x="56451" y="223838"/>
                  <a:pt x="58356" y="225743"/>
                  <a:pt x="58356" y="228410"/>
                </a:cubicBezTo>
                <a:cubicBezTo>
                  <a:pt x="58356" y="231077"/>
                  <a:pt x="56451" y="232982"/>
                  <a:pt x="54165" y="232982"/>
                </a:cubicBezTo>
                <a:cubicBezTo>
                  <a:pt x="51498" y="232982"/>
                  <a:pt x="49212" y="231077"/>
                  <a:pt x="49212" y="228410"/>
                </a:cubicBezTo>
                <a:cubicBezTo>
                  <a:pt x="49212" y="225743"/>
                  <a:pt x="51498" y="223838"/>
                  <a:pt x="54165" y="223838"/>
                </a:cubicBezTo>
                <a:close/>
                <a:moveTo>
                  <a:pt x="31749" y="223838"/>
                </a:moveTo>
                <a:cubicBezTo>
                  <a:pt x="33947" y="223838"/>
                  <a:pt x="36145" y="225743"/>
                  <a:pt x="36145" y="228410"/>
                </a:cubicBezTo>
                <a:cubicBezTo>
                  <a:pt x="36145" y="231077"/>
                  <a:pt x="33947" y="232982"/>
                  <a:pt x="31749" y="232982"/>
                </a:cubicBezTo>
                <a:cubicBezTo>
                  <a:pt x="29185" y="232982"/>
                  <a:pt x="26987" y="231077"/>
                  <a:pt x="26987" y="228410"/>
                </a:cubicBezTo>
                <a:cubicBezTo>
                  <a:pt x="26987" y="225743"/>
                  <a:pt x="29185" y="223838"/>
                  <a:pt x="31749" y="223838"/>
                </a:cubicBezTo>
                <a:close/>
                <a:moveTo>
                  <a:pt x="246525" y="206375"/>
                </a:moveTo>
                <a:cubicBezTo>
                  <a:pt x="248841" y="206375"/>
                  <a:pt x="250494" y="208280"/>
                  <a:pt x="250494" y="210947"/>
                </a:cubicBezTo>
                <a:cubicBezTo>
                  <a:pt x="250494" y="213614"/>
                  <a:pt x="248841" y="215519"/>
                  <a:pt x="246525" y="215519"/>
                </a:cubicBezTo>
                <a:cubicBezTo>
                  <a:pt x="244541" y="215519"/>
                  <a:pt x="242887" y="213614"/>
                  <a:pt x="242887" y="210947"/>
                </a:cubicBezTo>
                <a:cubicBezTo>
                  <a:pt x="242887" y="208280"/>
                  <a:pt x="244541" y="206375"/>
                  <a:pt x="246525" y="206375"/>
                </a:cubicBezTo>
                <a:close/>
                <a:moveTo>
                  <a:pt x="223647" y="206375"/>
                </a:moveTo>
                <a:cubicBezTo>
                  <a:pt x="226314" y="206375"/>
                  <a:pt x="228219" y="208280"/>
                  <a:pt x="228219" y="210947"/>
                </a:cubicBezTo>
                <a:cubicBezTo>
                  <a:pt x="228219" y="213614"/>
                  <a:pt x="226314" y="215519"/>
                  <a:pt x="223647" y="215519"/>
                </a:cubicBezTo>
                <a:cubicBezTo>
                  <a:pt x="220980" y="215519"/>
                  <a:pt x="219075" y="213614"/>
                  <a:pt x="219075" y="210947"/>
                </a:cubicBezTo>
                <a:cubicBezTo>
                  <a:pt x="219075" y="208280"/>
                  <a:pt x="220980" y="206375"/>
                  <a:pt x="223647" y="206375"/>
                </a:cubicBezTo>
                <a:close/>
                <a:moveTo>
                  <a:pt x="199834" y="206375"/>
                </a:moveTo>
                <a:cubicBezTo>
                  <a:pt x="202501" y="206375"/>
                  <a:pt x="204406" y="208280"/>
                  <a:pt x="204406" y="210947"/>
                </a:cubicBezTo>
                <a:cubicBezTo>
                  <a:pt x="204406" y="213614"/>
                  <a:pt x="202501" y="215519"/>
                  <a:pt x="199834" y="215519"/>
                </a:cubicBezTo>
                <a:cubicBezTo>
                  <a:pt x="197167" y="215519"/>
                  <a:pt x="195262" y="213614"/>
                  <a:pt x="195262" y="210947"/>
                </a:cubicBezTo>
                <a:cubicBezTo>
                  <a:pt x="195262" y="208280"/>
                  <a:pt x="197167" y="206375"/>
                  <a:pt x="199834" y="206375"/>
                </a:cubicBezTo>
                <a:close/>
                <a:moveTo>
                  <a:pt x="177609" y="206375"/>
                </a:moveTo>
                <a:cubicBezTo>
                  <a:pt x="180276" y="206375"/>
                  <a:pt x="182181" y="208280"/>
                  <a:pt x="182181" y="210947"/>
                </a:cubicBezTo>
                <a:cubicBezTo>
                  <a:pt x="182181" y="213614"/>
                  <a:pt x="180276" y="215519"/>
                  <a:pt x="177609" y="215519"/>
                </a:cubicBezTo>
                <a:cubicBezTo>
                  <a:pt x="174942" y="215519"/>
                  <a:pt x="173037" y="213614"/>
                  <a:pt x="173037" y="210947"/>
                </a:cubicBezTo>
                <a:cubicBezTo>
                  <a:pt x="173037" y="208280"/>
                  <a:pt x="174942" y="206375"/>
                  <a:pt x="177609" y="206375"/>
                </a:cubicBezTo>
                <a:close/>
                <a:moveTo>
                  <a:pt x="153797" y="206375"/>
                </a:moveTo>
                <a:cubicBezTo>
                  <a:pt x="156464" y="206375"/>
                  <a:pt x="158369" y="208280"/>
                  <a:pt x="158369" y="210947"/>
                </a:cubicBezTo>
                <a:cubicBezTo>
                  <a:pt x="158369" y="213614"/>
                  <a:pt x="156464" y="215519"/>
                  <a:pt x="153797" y="215519"/>
                </a:cubicBezTo>
                <a:cubicBezTo>
                  <a:pt x="151130" y="215519"/>
                  <a:pt x="149225" y="213614"/>
                  <a:pt x="149225" y="210947"/>
                </a:cubicBezTo>
                <a:cubicBezTo>
                  <a:pt x="149225" y="208280"/>
                  <a:pt x="151130" y="206375"/>
                  <a:pt x="153797" y="206375"/>
                </a:cubicBezTo>
                <a:close/>
                <a:moveTo>
                  <a:pt x="131572" y="206375"/>
                </a:moveTo>
                <a:cubicBezTo>
                  <a:pt x="134239" y="206375"/>
                  <a:pt x="136144" y="208280"/>
                  <a:pt x="136144" y="210947"/>
                </a:cubicBezTo>
                <a:cubicBezTo>
                  <a:pt x="136144" y="213614"/>
                  <a:pt x="134239" y="215519"/>
                  <a:pt x="131572" y="215519"/>
                </a:cubicBezTo>
                <a:cubicBezTo>
                  <a:pt x="128905" y="215519"/>
                  <a:pt x="127000" y="213614"/>
                  <a:pt x="127000" y="210947"/>
                </a:cubicBezTo>
                <a:cubicBezTo>
                  <a:pt x="127000" y="208280"/>
                  <a:pt x="128905" y="206375"/>
                  <a:pt x="131572" y="206375"/>
                </a:cubicBezTo>
                <a:close/>
                <a:moveTo>
                  <a:pt x="107759" y="206375"/>
                </a:moveTo>
                <a:cubicBezTo>
                  <a:pt x="110045" y="206375"/>
                  <a:pt x="112331" y="208280"/>
                  <a:pt x="112331" y="210947"/>
                </a:cubicBezTo>
                <a:cubicBezTo>
                  <a:pt x="112331" y="213614"/>
                  <a:pt x="110045" y="215519"/>
                  <a:pt x="107759" y="215519"/>
                </a:cubicBezTo>
                <a:cubicBezTo>
                  <a:pt x="105092" y="215519"/>
                  <a:pt x="103187" y="213614"/>
                  <a:pt x="103187" y="210947"/>
                </a:cubicBezTo>
                <a:cubicBezTo>
                  <a:pt x="103187" y="208280"/>
                  <a:pt x="105092" y="206375"/>
                  <a:pt x="107759" y="206375"/>
                </a:cubicBezTo>
                <a:close/>
                <a:moveTo>
                  <a:pt x="85534" y="206375"/>
                </a:moveTo>
                <a:cubicBezTo>
                  <a:pt x="87820" y="206375"/>
                  <a:pt x="90106" y="208280"/>
                  <a:pt x="90106" y="210947"/>
                </a:cubicBezTo>
                <a:cubicBezTo>
                  <a:pt x="90106" y="213614"/>
                  <a:pt x="87820" y="215519"/>
                  <a:pt x="85534" y="215519"/>
                </a:cubicBezTo>
                <a:cubicBezTo>
                  <a:pt x="82867" y="215519"/>
                  <a:pt x="80962" y="213614"/>
                  <a:pt x="80962" y="210947"/>
                </a:cubicBezTo>
                <a:cubicBezTo>
                  <a:pt x="80962" y="208280"/>
                  <a:pt x="82867" y="206375"/>
                  <a:pt x="85534" y="206375"/>
                </a:cubicBezTo>
                <a:close/>
                <a:moveTo>
                  <a:pt x="61722" y="206375"/>
                </a:moveTo>
                <a:cubicBezTo>
                  <a:pt x="64008" y="206375"/>
                  <a:pt x="66294" y="208280"/>
                  <a:pt x="66294" y="210947"/>
                </a:cubicBezTo>
                <a:cubicBezTo>
                  <a:pt x="66294" y="213614"/>
                  <a:pt x="64008" y="215519"/>
                  <a:pt x="61722" y="215519"/>
                </a:cubicBezTo>
                <a:cubicBezTo>
                  <a:pt x="59055" y="215519"/>
                  <a:pt x="57150" y="213614"/>
                  <a:pt x="57150" y="210947"/>
                </a:cubicBezTo>
                <a:cubicBezTo>
                  <a:pt x="57150" y="208280"/>
                  <a:pt x="59055" y="206375"/>
                  <a:pt x="61722" y="206375"/>
                </a:cubicBezTo>
                <a:close/>
                <a:moveTo>
                  <a:pt x="38290" y="206375"/>
                </a:moveTo>
                <a:cubicBezTo>
                  <a:pt x="40576" y="206375"/>
                  <a:pt x="42481" y="208280"/>
                  <a:pt x="42481" y="210947"/>
                </a:cubicBezTo>
                <a:cubicBezTo>
                  <a:pt x="42481" y="213614"/>
                  <a:pt x="40576" y="215519"/>
                  <a:pt x="38290" y="215519"/>
                </a:cubicBezTo>
                <a:cubicBezTo>
                  <a:pt x="35623" y="215519"/>
                  <a:pt x="33337" y="213614"/>
                  <a:pt x="33337" y="210947"/>
                </a:cubicBezTo>
                <a:cubicBezTo>
                  <a:pt x="33337" y="208280"/>
                  <a:pt x="35623" y="206375"/>
                  <a:pt x="38290" y="206375"/>
                </a:cubicBezTo>
                <a:close/>
                <a:moveTo>
                  <a:pt x="241109" y="190500"/>
                </a:moveTo>
                <a:cubicBezTo>
                  <a:pt x="243776" y="190500"/>
                  <a:pt x="245681" y="192405"/>
                  <a:pt x="245681" y="195072"/>
                </a:cubicBezTo>
                <a:cubicBezTo>
                  <a:pt x="245681" y="197358"/>
                  <a:pt x="243776" y="199644"/>
                  <a:pt x="241109" y="199644"/>
                </a:cubicBezTo>
                <a:cubicBezTo>
                  <a:pt x="238442" y="199644"/>
                  <a:pt x="236537" y="197358"/>
                  <a:pt x="236537" y="195072"/>
                </a:cubicBezTo>
                <a:cubicBezTo>
                  <a:pt x="236537" y="192405"/>
                  <a:pt x="238442" y="190500"/>
                  <a:pt x="241109" y="190500"/>
                </a:cubicBezTo>
                <a:close/>
                <a:moveTo>
                  <a:pt x="220472" y="190500"/>
                </a:moveTo>
                <a:cubicBezTo>
                  <a:pt x="223139" y="190500"/>
                  <a:pt x="225044" y="192405"/>
                  <a:pt x="225044" y="195072"/>
                </a:cubicBezTo>
                <a:cubicBezTo>
                  <a:pt x="225044" y="197358"/>
                  <a:pt x="223139" y="199644"/>
                  <a:pt x="220472" y="199644"/>
                </a:cubicBezTo>
                <a:cubicBezTo>
                  <a:pt x="217805" y="199644"/>
                  <a:pt x="215900" y="197358"/>
                  <a:pt x="215900" y="195072"/>
                </a:cubicBezTo>
                <a:cubicBezTo>
                  <a:pt x="215900" y="192405"/>
                  <a:pt x="217805" y="190500"/>
                  <a:pt x="220472" y="190500"/>
                </a:cubicBezTo>
                <a:close/>
                <a:moveTo>
                  <a:pt x="198247" y="190500"/>
                </a:moveTo>
                <a:cubicBezTo>
                  <a:pt x="200914" y="190500"/>
                  <a:pt x="202819" y="192405"/>
                  <a:pt x="202819" y="195072"/>
                </a:cubicBezTo>
                <a:cubicBezTo>
                  <a:pt x="202819" y="197358"/>
                  <a:pt x="200914" y="199644"/>
                  <a:pt x="198247" y="199644"/>
                </a:cubicBezTo>
                <a:cubicBezTo>
                  <a:pt x="195580" y="199644"/>
                  <a:pt x="193675" y="197358"/>
                  <a:pt x="193675" y="195072"/>
                </a:cubicBezTo>
                <a:cubicBezTo>
                  <a:pt x="193675" y="192405"/>
                  <a:pt x="195580" y="190500"/>
                  <a:pt x="198247" y="190500"/>
                </a:cubicBezTo>
                <a:close/>
                <a:moveTo>
                  <a:pt x="176022" y="190500"/>
                </a:moveTo>
                <a:cubicBezTo>
                  <a:pt x="178308" y="190500"/>
                  <a:pt x="180594" y="192405"/>
                  <a:pt x="180594" y="195072"/>
                </a:cubicBezTo>
                <a:cubicBezTo>
                  <a:pt x="180594" y="197358"/>
                  <a:pt x="178308" y="199644"/>
                  <a:pt x="176022" y="199644"/>
                </a:cubicBezTo>
                <a:cubicBezTo>
                  <a:pt x="173355" y="199644"/>
                  <a:pt x="171450" y="197358"/>
                  <a:pt x="171450" y="195072"/>
                </a:cubicBezTo>
                <a:cubicBezTo>
                  <a:pt x="171450" y="192405"/>
                  <a:pt x="173355" y="190500"/>
                  <a:pt x="176022" y="190500"/>
                </a:cubicBezTo>
                <a:close/>
                <a:moveTo>
                  <a:pt x="153797" y="190500"/>
                </a:moveTo>
                <a:cubicBezTo>
                  <a:pt x="156083" y="190500"/>
                  <a:pt x="158369" y="192405"/>
                  <a:pt x="158369" y="195072"/>
                </a:cubicBezTo>
                <a:cubicBezTo>
                  <a:pt x="158369" y="197358"/>
                  <a:pt x="156083" y="199644"/>
                  <a:pt x="153797" y="199644"/>
                </a:cubicBezTo>
                <a:cubicBezTo>
                  <a:pt x="151130" y="199644"/>
                  <a:pt x="149225" y="197358"/>
                  <a:pt x="149225" y="195072"/>
                </a:cubicBezTo>
                <a:cubicBezTo>
                  <a:pt x="149225" y="192405"/>
                  <a:pt x="151130" y="190500"/>
                  <a:pt x="153797" y="190500"/>
                </a:cubicBezTo>
                <a:close/>
                <a:moveTo>
                  <a:pt x="131953" y="190500"/>
                </a:moveTo>
                <a:cubicBezTo>
                  <a:pt x="134239" y="190500"/>
                  <a:pt x="136144" y="192405"/>
                  <a:pt x="136144" y="195072"/>
                </a:cubicBezTo>
                <a:cubicBezTo>
                  <a:pt x="136144" y="197358"/>
                  <a:pt x="134239" y="199644"/>
                  <a:pt x="131953" y="199644"/>
                </a:cubicBezTo>
                <a:cubicBezTo>
                  <a:pt x="129286" y="199644"/>
                  <a:pt x="127000" y="197358"/>
                  <a:pt x="127000" y="195072"/>
                </a:cubicBezTo>
                <a:cubicBezTo>
                  <a:pt x="127000" y="192405"/>
                  <a:pt x="129286" y="190500"/>
                  <a:pt x="131953" y="190500"/>
                </a:cubicBezTo>
                <a:close/>
                <a:moveTo>
                  <a:pt x="109728" y="190500"/>
                </a:moveTo>
                <a:cubicBezTo>
                  <a:pt x="112014" y="190500"/>
                  <a:pt x="113919" y="192405"/>
                  <a:pt x="113919" y="195072"/>
                </a:cubicBezTo>
                <a:cubicBezTo>
                  <a:pt x="113919" y="197358"/>
                  <a:pt x="112014" y="199644"/>
                  <a:pt x="109728" y="199644"/>
                </a:cubicBezTo>
                <a:cubicBezTo>
                  <a:pt x="106680" y="199644"/>
                  <a:pt x="104775" y="197358"/>
                  <a:pt x="104775" y="195072"/>
                </a:cubicBezTo>
                <a:cubicBezTo>
                  <a:pt x="104775" y="192405"/>
                  <a:pt x="106680" y="190500"/>
                  <a:pt x="109728" y="190500"/>
                </a:cubicBezTo>
                <a:close/>
                <a:moveTo>
                  <a:pt x="87122" y="190500"/>
                </a:moveTo>
                <a:cubicBezTo>
                  <a:pt x="89789" y="190500"/>
                  <a:pt x="91694" y="192405"/>
                  <a:pt x="91694" y="195072"/>
                </a:cubicBezTo>
                <a:cubicBezTo>
                  <a:pt x="91694" y="197358"/>
                  <a:pt x="89789" y="199644"/>
                  <a:pt x="87122" y="199644"/>
                </a:cubicBezTo>
                <a:cubicBezTo>
                  <a:pt x="84455" y="199644"/>
                  <a:pt x="82550" y="197358"/>
                  <a:pt x="82550" y="195072"/>
                </a:cubicBezTo>
                <a:cubicBezTo>
                  <a:pt x="82550" y="192405"/>
                  <a:pt x="84455" y="190500"/>
                  <a:pt x="87122" y="190500"/>
                </a:cubicBezTo>
                <a:close/>
                <a:moveTo>
                  <a:pt x="64897" y="190500"/>
                </a:moveTo>
                <a:cubicBezTo>
                  <a:pt x="67564" y="190500"/>
                  <a:pt x="69469" y="192405"/>
                  <a:pt x="69469" y="195072"/>
                </a:cubicBezTo>
                <a:cubicBezTo>
                  <a:pt x="69469" y="197358"/>
                  <a:pt x="67564" y="199644"/>
                  <a:pt x="64897" y="199644"/>
                </a:cubicBezTo>
                <a:cubicBezTo>
                  <a:pt x="62230" y="199644"/>
                  <a:pt x="60325" y="197358"/>
                  <a:pt x="60325" y="195072"/>
                </a:cubicBezTo>
                <a:cubicBezTo>
                  <a:pt x="60325" y="192405"/>
                  <a:pt x="62230" y="190500"/>
                  <a:pt x="64897" y="190500"/>
                </a:cubicBezTo>
                <a:close/>
                <a:moveTo>
                  <a:pt x="44259" y="190500"/>
                </a:moveTo>
                <a:cubicBezTo>
                  <a:pt x="46545" y="190500"/>
                  <a:pt x="48831" y="192405"/>
                  <a:pt x="48831" y="195072"/>
                </a:cubicBezTo>
                <a:cubicBezTo>
                  <a:pt x="48831" y="197358"/>
                  <a:pt x="46545" y="199644"/>
                  <a:pt x="44259" y="199644"/>
                </a:cubicBezTo>
                <a:cubicBezTo>
                  <a:pt x="41592" y="199644"/>
                  <a:pt x="39687" y="197358"/>
                  <a:pt x="39687" y="195072"/>
                </a:cubicBezTo>
                <a:cubicBezTo>
                  <a:pt x="39687" y="192405"/>
                  <a:pt x="41592" y="190500"/>
                  <a:pt x="44259" y="190500"/>
                </a:cubicBezTo>
                <a:close/>
                <a:moveTo>
                  <a:pt x="30268" y="181743"/>
                </a:moveTo>
                <a:lnTo>
                  <a:pt x="10089" y="242204"/>
                </a:lnTo>
                <a:lnTo>
                  <a:pt x="275300" y="242204"/>
                </a:lnTo>
                <a:lnTo>
                  <a:pt x="255121" y="181743"/>
                </a:lnTo>
                <a:lnTo>
                  <a:pt x="30268" y="181743"/>
                </a:lnTo>
                <a:close/>
                <a:moveTo>
                  <a:pt x="193675" y="81756"/>
                </a:moveTo>
                <a:cubicBezTo>
                  <a:pt x="188685" y="81756"/>
                  <a:pt x="184765" y="85394"/>
                  <a:pt x="184765" y="90488"/>
                </a:cubicBezTo>
                <a:cubicBezTo>
                  <a:pt x="184765" y="95217"/>
                  <a:pt x="188685" y="99219"/>
                  <a:pt x="193675" y="99219"/>
                </a:cubicBezTo>
                <a:cubicBezTo>
                  <a:pt x="197951" y="99219"/>
                  <a:pt x="201871" y="95217"/>
                  <a:pt x="201871" y="90488"/>
                </a:cubicBezTo>
                <a:cubicBezTo>
                  <a:pt x="201871" y="85394"/>
                  <a:pt x="197951" y="81756"/>
                  <a:pt x="193675" y="81756"/>
                </a:cubicBezTo>
                <a:close/>
                <a:moveTo>
                  <a:pt x="92074" y="81756"/>
                </a:moveTo>
                <a:cubicBezTo>
                  <a:pt x="87441" y="81756"/>
                  <a:pt x="83521" y="85394"/>
                  <a:pt x="83521" y="90488"/>
                </a:cubicBezTo>
                <a:cubicBezTo>
                  <a:pt x="83521" y="95217"/>
                  <a:pt x="87441" y="99219"/>
                  <a:pt x="92074" y="99219"/>
                </a:cubicBezTo>
                <a:cubicBezTo>
                  <a:pt x="96707" y="99219"/>
                  <a:pt x="100627" y="95217"/>
                  <a:pt x="100627" y="90488"/>
                </a:cubicBezTo>
                <a:cubicBezTo>
                  <a:pt x="100627" y="85394"/>
                  <a:pt x="96707" y="81756"/>
                  <a:pt x="92074" y="81756"/>
                </a:cubicBezTo>
                <a:close/>
                <a:moveTo>
                  <a:pt x="193675" y="73025"/>
                </a:moveTo>
                <a:cubicBezTo>
                  <a:pt x="202941" y="73025"/>
                  <a:pt x="210781" y="80665"/>
                  <a:pt x="210781" y="90488"/>
                </a:cubicBezTo>
                <a:cubicBezTo>
                  <a:pt x="210781" y="99946"/>
                  <a:pt x="202941" y="107586"/>
                  <a:pt x="193675" y="107586"/>
                </a:cubicBezTo>
                <a:cubicBezTo>
                  <a:pt x="184053" y="107586"/>
                  <a:pt x="176212" y="99946"/>
                  <a:pt x="176212" y="90488"/>
                </a:cubicBezTo>
                <a:cubicBezTo>
                  <a:pt x="176212" y="80665"/>
                  <a:pt x="184053" y="73025"/>
                  <a:pt x="193675" y="73025"/>
                </a:cubicBezTo>
                <a:close/>
                <a:moveTo>
                  <a:pt x="92074" y="73025"/>
                </a:moveTo>
                <a:cubicBezTo>
                  <a:pt x="101340" y="73025"/>
                  <a:pt x="109180" y="80665"/>
                  <a:pt x="109180" y="90488"/>
                </a:cubicBezTo>
                <a:cubicBezTo>
                  <a:pt x="109180" y="99946"/>
                  <a:pt x="101340" y="107586"/>
                  <a:pt x="92074" y="107586"/>
                </a:cubicBezTo>
                <a:cubicBezTo>
                  <a:pt x="82452" y="107586"/>
                  <a:pt x="74612" y="99946"/>
                  <a:pt x="74612" y="90488"/>
                </a:cubicBezTo>
                <a:cubicBezTo>
                  <a:pt x="74612" y="80665"/>
                  <a:pt x="82452" y="73025"/>
                  <a:pt x="92074" y="73025"/>
                </a:cubicBezTo>
                <a:close/>
                <a:moveTo>
                  <a:pt x="141900" y="53975"/>
                </a:moveTo>
                <a:cubicBezTo>
                  <a:pt x="144069" y="53975"/>
                  <a:pt x="146238" y="56144"/>
                  <a:pt x="146238" y="58675"/>
                </a:cubicBezTo>
                <a:lnTo>
                  <a:pt x="146238" y="61567"/>
                </a:lnTo>
                <a:cubicBezTo>
                  <a:pt x="152022" y="62651"/>
                  <a:pt x="156722" y="66266"/>
                  <a:pt x="158529" y="71689"/>
                </a:cubicBezTo>
                <a:cubicBezTo>
                  <a:pt x="159614" y="73858"/>
                  <a:pt x="158529" y="76389"/>
                  <a:pt x="156360" y="77473"/>
                </a:cubicBezTo>
                <a:cubicBezTo>
                  <a:pt x="154191" y="78196"/>
                  <a:pt x="151661" y="77112"/>
                  <a:pt x="150576" y="74943"/>
                </a:cubicBezTo>
                <a:cubicBezTo>
                  <a:pt x="149492" y="72050"/>
                  <a:pt x="145877" y="69520"/>
                  <a:pt x="141900" y="69520"/>
                </a:cubicBezTo>
                <a:cubicBezTo>
                  <a:pt x="136477" y="69520"/>
                  <a:pt x="132501" y="73497"/>
                  <a:pt x="132501" y="77835"/>
                </a:cubicBezTo>
                <a:cubicBezTo>
                  <a:pt x="132501" y="83257"/>
                  <a:pt x="135393" y="85788"/>
                  <a:pt x="141900" y="85788"/>
                </a:cubicBezTo>
                <a:cubicBezTo>
                  <a:pt x="153107" y="85788"/>
                  <a:pt x="159975" y="92657"/>
                  <a:pt x="159975" y="102779"/>
                </a:cubicBezTo>
                <a:cubicBezTo>
                  <a:pt x="159975" y="110732"/>
                  <a:pt x="154191" y="117239"/>
                  <a:pt x="146238" y="119047"/>
                </a:cubicBezTo>
                <a:lnTo>
                  <a:pt x="146238" y="122301"/>
                </a:lnTo>
                <a:cubicBezTo>
                  <a:pt x="146238" y="124470"/>
                  <a:pt x="144069" y="126639"/>
                  <a:pt x="141900" y="126639"/>
                </a:cubicBezTo>
                <a:cubicBezTo>
                  <a:pt x="139369" y="126639"/>
                  <a:pt x="137562" y="124470"/>
                  <a:pt x="137562" y="122301"/>
                </a:cubicBezTo>
                <a:lnTo>
                  <a:pt x="137562" y="119047"/>
                </a:lnTo>
                <a:cubicBezTo>
                  <a:pt x="131778" y="117962"/>
                  <a:pt x="127440" y="114347"/>
                  <a:pt x="125271" y="108925"/>
                </a:cubicBezTo>
                <a:cubicBezTo>
                  <a:pt x="124186" y="106756"/>
                  <a:pt x="125271" y="104225"/>
                  <a:pt x="127440" y="103502"/>
                </a:cubicBezTo>
                <a:cubicBezTo>
                  <a:pt x="129609" y="102417"/>
                  <a:pt x="132139" y="103502"/>
                  <a:pt x="132862" y="105671"/>
                </a:cubicBezTo>
                <a:cubicBezTo>
                  <a:pt x="134670" y="108925"/>
                  <a:pt x="138285" y="111094"/>
                  <a:pt x="141900" y="111094"/>
                </a:cubicBezTo>
                <a:cubicBezTo>
                  <a:pt x="146961" y="111094"/>
                  <a:pt x="151299" y="107479"/>
                  <a:pt x="151299" y="102779"/>
                </a:cubicBezTo>
                <a:cubicBezTo>
                  <a:pt x="151299" y="97356"/>
                  <a:pt x="148046" y="94464"/>
                  <a:pt x="141900" y="94464"/>
                </a:cubicBezTo>
                <a:cubicBezTo>
                  <a:pt x="128524" y="94464"/>
                  <a:pt x="123825" y="85788"/>
                  <a:pt x="123825" y="77835"/>
                </a:cubicBezTo>
                <a:cubicBezTo>
                  <a:pt x="123825" y="69881"/>
                  <a:pt x="129609" y="63374"/>
                  <a:pt x="137562" y="61567"/>
                </a:cubicBezTo>
                <a:lnTo>
                  <a:pt x="137562" y="58675"/>
                </a:lnTo>
                <a:cubicBezTo>
                  <a:pt x="137562" y="56144"/>
                  <a:pt x="139369" y="53975"/>
                  <a:pt x="141900" y="53975"/>
                </a:cubicBezTo>
                <a:close/>
                <a:moveTo>
                  <a:pt x="78003" y="37164"/>
                </a:moveTo>
                <a:cubicBezTo>
                  <a:pt x="76199" y="45753"/>
                  <a:pt x="69344" y="52553"/>
                  <a:pt x="60685" y="53984"/>
                </a:cubicBezTo>
                <a:lnTo>
                  <a:pt x="60685" y="126633"/>
                </a:lnTo>
                <a:cubicBezTo>
                  <a:pt x="69344" y="128422"/>
                  <a:pt x="76199" y="134864"/>
                  <a:pt x="78003" y="143453"/>
                </a:cubicBezTo>
                <a:lnTo>
                  <a:pt x="208973" y="143453"/>
                </a:lnTo>
                <a:cubicBezTo>
                  <a:pt x="210416" y="134864"/>
                  <a:pt x="217271" y="128422"/>
                  <a:pt x="225570" y="126633"/>
                </a:cubicBezTo>
                <a:lnTo>
                  <a:pt x="225570" y="53984"/>
                </a:lnTo>
                <a:cubicBezTo>
                  <a:pt x="217271" y="52553"/>
                  <a:pt x="210416" y="45753"/>
                  <a:pt x="208973" y="37164"/>
                </a:cubicBezTo>
                <a:lnTo>
                  <a:pt x="78003" y="37164"/>
                </a:lnTo>
                <a:close/>
                <a:moveTo>
                  <a:pt x="74035" y="28575"/>
                </a:moveTo>
                <a:lnTo>
                  <a:pt x="212581" y="28575"/>
                </a:lnTo>
                <a:cubicBezTo>
                  <a:pt x="215106" y="28575"/>
                  <a:pt x="216910" y="30722"/>
                  <a:pt x="216910" y="32869"/>
                </a:cubicBezTo>
                <a:cubicBezTo>
                  <a:pt x="216910" y="40027"/>
                  <a:pt x="222683" y="45753"/>
                  <a:pt x="229899" y="45753"/>
                </a:cubicBezTo>
                <a:cubicBezTo>
                  <a:pt x="232425" y="45753"/>
                  <a:pt x="234589" y="47542"/>
                  <a:pt x="234589" y="50405"/>
                </a:cubicBezTo>
                <a:lnTo>
                  <a:pt x="234589" y="130570"/>
                </a:lnTo>
                <a:cubicBezTo>
                  <a:pt x="234589" y="132717"/>
                  <a:pt x="232425" y="134864"/>
                  <a:pt x="229899" y="134864"/>
                </a:cubicBezTo>
                <a:cubicBezTo>
                  <a:pt x="222683" y="134864"/>
                  <a:pt x="216910" y="140590"/>
                  <a:pt x="216910" y="147748"/>
                </a:cubicBezTo>
                <a:cubicBezTo>
                  <a:pt x="216910" y="150253"/>
                  <a:pt x="215106" y="152042"/>
                  <a:pt x="212581" y="152042"/>
                </a:cubicBezTo>
                <a:lnTo>
                  <a:pt x="74035" y="152042"/>
                </a:lnTo>
                <a:cubicBezTo>
                  <a:pt x="71509" y="152042"/>
                  <a:pt x="69705" y="150253"/>
                  <a:pt x="69705" y="147748"/>
                </a:cubicBezTo>
                <a:cubicBezTo>
                  <a:pt x="69705" y="140590"/>
                  <a:pt x="63932" y="134864"/>
                  <a:pt x="56716" y="134864"/>
                </a:cubicBezTo>
                <a:cubicBezTo>
                  <a:pt x="54191" y="134864"/>
                  <a:pt x="52387" y="132717"/>
                  <a:pt x="52387" y="130570"/>
                </a:cubicBezTo>
                <a:lnTo>
                  <a:pt x="52387" y="50405"/>
                </a:lnTo>
                <a:cubicBezTo>
                  <a:pt x="52387" y="47542"/>
                  <a:pt x="54191" y="45753"/>
                  <a:pt x="56716" y="45753"/>
                </a:cubicBezTo>
                <a:cubicBezTo>
                  <a:pt x="63932" y="45753"/>
                  <a:pt x="69705" y="40027"/>
                  <a:pt x="69705" y="32869"/>
                </a:cubicBezTo>
                <a:cubicBezTo>
                  <a:pt x="69705" y="30722"/>
                  <a:pt x="71509" y="28575"/>
                  <a:pt x="74035" y="28575"/>
                </a:cubicBezTo>
                <a:close/>
                <a:moveTo>
                  <a:pt x="44682" y="8637"/>
                </a:moveTo>
                <a:cubicBezTo>
                  <a:pt x="37475" y="8637"/>
                  <a:pt x="31710" y="14395"/>
                  <a:pt x="31710" y="21593"/>
                </a:cubicBezTo>
                <a:lnTo>
                  <a:pt x="31710" y="173106"/>
                </a:lnTo>
                <a:lnTo>
                  <a:pt x="253680" y="173106"/>
                </a:lnTo>
                <a:lnTo>
                  <a:pt x="253680" y="21593"/>
                </a:lnTo>
                <a:cubicBezTo>
                  <a:pt x="253680" y="14395"/>
                  <a:pt x="248275" y="8637"/>
                  <a:pt x="241068" y="8637"/>
                </a:cubicBezTo>
                <a:lnTo>
                  <a:pt x="44682" y="8637"/>
                </a:lnTo>
                <a:close/>
                <a:moveTo>
                  <a:pt x="44682" y="0"/>
                </a:moveTo>
                <a:lnTo>
                  <a:pt x="241068" y="0"/>
                </a:lnTo>
                <a:cubicBezTo>
                  <a:pt x="252599" y="0"/>
                  <a:pt x="262688" y="9717"/>
                  <a:pt x="262688" y="21593"/>
                </a:cubicBezTo>
                <a:lnTo>
                  <a:pt x="262688" y="176705"/>
                </a:lnTo>
                <a:lnTo>
                  <a:pt x="285390" y="245083"/>
                </a:lnTo>
                <a:cubicBezTo>
                  <a:pt x="285390" y="245803"/>
                  <a:pt x="285390" y="246163"/>
                  <a:pt x="285390" y="246523"/>
                </a:cubicBezTo>
                <a:lnTo>
                  <a:pt x="285390" y="263797"/>
                </a:lnTo>
                <a:cubicBezTo>
                  <a:pt x="285390" y="275673"/>
                  <a:pt x="275661" y="285390"/>
                  <a:pt x="264130" y="285390"/>
                </a:cubicBezTo>
                <a:lnTo>
                  <a:pt x="21620" y="285390"/>
                </a:lnTo>
                <a:cubicBezTo>
                  <a:pt x="9729" y="285390"/>
                  <a:pt x="0" y="275673"/>
                  <a:pt x="0" y="263797"/>
                </a:cubicBezTo>
                <a:lnTo>
                  <a:pt x="0" y="246523"/>
                </a:lnTo>
                <a:cubicBezTo>
                  <a:pt x="0" y="246163"/>
                  <a:pt x="0" y="245803"/>
                  <a:pt x="0" y="245083"/>
                </a:cubicBezTo>
                <a:lnTo>
                  <a:pt x="23062" y="176705"/>
                </a:lnTo>
                <a:lnTo>
                  <a:pt x="23062" y="21593"/>
                </a:lnTo>
                <a:cubicBezTo>
                  <a:pt x="23062" y="9717"/>
                  <a:pt x="32791" y="0"/>
                  <a:pt x="446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984">
            <a:extLst>
              <a:ext uri="{FF2B5EF4-FFF2-40B4-BE49-F238E27FC236}">
                <a16:creationId xmlns:a16="http://schemas.microsoft.com/office/drawing/2014/main" id="{516E6EA4-26C5-6B48-BED6-2458A0FDDA95}"/>
              </a:ext>
            </a:extLst>
          </p:cNvPr>
          <p:cNvSpPr>
            <a:spLocks noChangeAspect="1" noChangeArrowheads="1"/>
          </p:cNvSpPr>
          <p:nvPr/>
        </p:nvSpPr>
        <p:spPr bwMode="auto">
          <a:xfrm>
            <a:off x="20072926" y="4653482"/>
            <a:ext cx="915966" cy="1203462"/>
          </a:xfrm>
          <a:custGeom>
            <a:avLst/>
            <a:gdLst>
              <a:gd name="T0" fmla="*/ 132017 w 217126"/>
              <a:gd name="T1" fmla="*/ 278152 h 285390"/>
              <a:gd name="T2" fmla="*/ 55280 w 217126"/>
              <a:gd name="T3" fmla="*/ 215215 h 285390"/>
              <a:gd name="T4" fmla="*/ 57098 w 217126"/>
              <a:gd name="T5" fmla="*/ 253918 h 285390"/>
              <a:gd name="T6" fmla="*/ 163294 w 217126"/>
              <a:gd name="T7" fmla="*/ 239087 h 285390"/>
              <a:gd name="T8" fmla="*/ 74555 w 217126"/>
              <a:gd name="T9" fmla="*/ 230407 h 285390"/>
              <a:gd name="T10" fmla="*/ 164021 w 217126"/>
              <a:gd name="T11" fmla="*/ 215215 h 285390"/>
              <a:gd name="T12" fmla="*/ 91779 w 217126"/>
              <a:gd name="T13" fmla="*/ 124998 h 285390"/>
              <a:gd name="T14" fmla="*/ 91779 w 217126"/>
              <a:gd name="T15" fmla="*/ 93227 h 285390"/>
              <a:gd name="T16" fmla="*/ 132279 w 217126"/>
              <a:gd name="T17" fmla="*/ 88897 h 285390"/>
              <a:gd name="T18" fmla="*/ 87440 w 217126"/>
              <a:gd name="T19" fmla="*/ 133663 h 285390"/>
              <a:gd name="T20" fmla="*/ 87440 w 217126"/>
              <a:gd name="T21" fmla="*/ 84563 h 285390"/>
              <a:gd name="T22" fmla="*/ 65458 w 217126"/>
              <a:gd name="T23" fmla="*/ 143941 h 285390"/>
              <a:gd name="T24" fmla="*/ 149920 w 217126"/>
              <a:gd name="T25" fmla="*/ 143941 h 285390"/>
              <a:gd name="T26" fmla="*/ 72708 w 217126"/>
              <a:gd name="T27" fmla="*/ 67027 h 285390"/>
              <a:gd name="T28" fmla="*/ 85759 w 217126"/>
              <a:gd name="T29" fmla="*/ 58319 h 285390"/>
              <a:gd name="T30" fmla="*/ 107508 w 217126"/>
              <a:gd name="T31" fmla="*/ 35101 h 285390"/>
              <a:gd name="T32" fmla="*/ 129258 w 217126"/>
              <a:gd name="T33" fmla="*/ 58319 h 285390"/>
              <a:gd name="T34" fmla="*/ 137958 w 217126"/>
              <a:gd name="T35" fmla="*/ 39457 h 285390"/>
              <a:gd name="T36" fmla="*/ 158619 w 217126"/>
              <a:gd name="T37" fmla="*/ 74283 h 285390"/>
              <a:gd name="T38" fmla="*/ 181819 w 217126"/>
              <a:gd name="T39" fmla="*/ 82991 h 285390"/>
              <a:gd name="T40" fmla="*/ 158619 w 217126"/>
              <a:gd name="T41" fmla="*/ 104759 h 285390"/>
              <a:gd name="T42" fmla="*/ 177107 w 217126"/>
              <a:gd name="T43" fmla="*/ 113466 h 285390"/>
              <a:gd name="T44" fmla="*/ 177107 w 217126"/>
              <a:gd name="T45" fmla="*/ 130880 h 285390"/>
              <a:gd name="T46" fmla="*/ 158619 w 217126"/>
              <a:gd name="T47" fmla="*/ 139587 h 285390"/>
              <a:gd name="T48" fmla="*/ 137958 w 217126"/>
              <a:gd name="T49" fmla="*/ 159904 h 285390"/>
              <a:gd name="T50" fmla="*/ 129258 w 217126"/>
              <a:gd name="T51" fmla="*/ 178407 h 285390"/>
              <a:gd name="T52" fmla="*/ 111858 w 217126"/>
              <a:gd name="T53" fmla="*/ 178407 h 285390"/>
              <a:gd name="T54" fmla="*/ 103158 w 217126"/>
              <a:gd name="T55" fmla="*/ 159904 h 285390"/>
              <a:gd name="T56" fmla="*/ 81408 w 217126"/>
              <a:gd name="T57" fmla="*/ 183123 h 285390"/>
              <a:gd name="T58" fmla="*/ 72708 w 217126"/>
              <a:gd name="T59" fmla="*/ 159904 h 285390"/>
              <a:gd name="T60" fmla="*/ 37910 w 217126"/>
              <a:gd name="T61" fmla="*/ 139587 h 285390"/>
              <a:gd name="T62" fmla="*/ 56759 w 217126"/>
              <a:gd name="T63" fmla="*/ 130880 h 285390"/>
              <a:gd name="T64" fmla="*/ 33560 w 217126"/>
              <a:gd name="T65" fmla="*/ 109112 h 285390"/>
              <a:gd name="T66" fmla="*/ 56759 w 217126"/>
              <a:gd name="T67" fmla="*/ 87345 h 285390"/>
              <a:gd name="T68" fmla="*/ 37910 w 217126"/>
              <a:gd name="T69" fmla="*/ 78638 h 285390"/>
              <a:gd name="T70" fmla="*/ 72708 w 217126"/>
              <a:gd name="T71" fmla="*/ 58319 h 285390"/>
              <a:gd name="T72" fmla="*/ 81408 w 217126"/>
              <a:gd name="T73" fmla="*/ 35101 h 285390"/>
              <a:gd name="T74" fmla="*/ 37824 w 217126"/>
              <a:gd name="T75" fmla="*/ 179045 h 285390"/>
              <a:gd name="T76" fmla="*/ 181115 w 217126"/>
              <a:gd name="T77" fmla="*/ 178321 h 285390"/>
              <a:gd name="T78" fmla="*/ 109104 w 217126"/>
              <a:gd name="T79" fmla="*/ 0 h 285390"/>
              <a:gd name="T80" fmla="*/ 172386 w 217126"/>
              <a:gd name="T81" fmla="*/ 221726 h 285390"/>
              <a:gd name="T82" fmla="*/ 160384 w 217126"/>
              <a:gd name="T83" fmla="*/ 262599 h 285390"/>
              <a:gd name="T84" fmla="*/ 58917 w 217126"/>
              <a:gd name="T85" fmla="*/ 262599 h 285390"/>
              <a:gd name="T86" fmla="*/ 46916 w 217126"/>
              <a:gd name="T87" fmla="*/ 222449 h 285390"/>
              <a:gd name="T88" fmla="*/ 109104 w 217126"/>
              <a:gd name="T89" fmla="*/ 0 h 2853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7126" h="285390">
                <a:moveTo>
                  <a:pt x="67197" y="261278"/>
                </a:moveTo>
                <a:cubicBezTo>
                  <a:pt x="69365" y="269915"/>
                  <a:pt x="77313" y="276753"/>
                  <a:pt x="86706" y="276753"/>
                </a:cubicBezTo>
                <a:lnTo>
                  <a:pt x="131143" y="276753"/>
                </a:lnTo>
                <a:cubicBezTo>
                  <a:pt x="140536" y="276753"/>
                  <a:pt x="148484" y="269915"/>
                  <a:pt x="150652" y="261278"/>
                </a:cubicBezTo>
                <a:lnTo>
                  <a:pt x="67197" y="261278"/>
                </a:lnTo>
                <a:close/>
                <a:moveTo>
                  <a:pt x="54914" y="214133"/>
                </a:moveTo>
                <a:cubicBezTo>
                  <a:pt x="55275" y="216292"/>
                  <a:pt x="55275" y="218811"/>
                  <a:pt x="55275" y="221330"/>
                </a:cubicBezTo>
                <a:lnTo>
                  <a:pt x="55275" y="251201"/>
                </a:lnTo>
                <a:cubicBezTo>
                  <a:pt x="55275" y="251921"/>
                  <a:pt x="55998" y="252641"/>
                  <a:pt x="56720" y="252641"/>
                </a:cubicBezTo>
                <a:lnTo>
                  <a:pt x="161128" y="252641"/>
                </a:lnTo>
                <a:cubicBezTo>
                  <a:pt x="161851" y="252641"/>
                  <a:pt x="162212" y="251921"/>
                  <a:pt x="162212" y="251201"/>
                </a:cubicBezTo>
                <a:lnTo>
                  <a:pt x="162212" y="237885"/>
                </a:lnTo>
                <a:lnTo>
                  <a:pt x="74061" y="237885"/>
                </a:lnTo>
                <a:cubicBezTo>
                  <a:pt x="71894" y="237885"/>
                  <a:pt x="69726" y="236086"/>
                  <a:pt x="69726" y="233567"/>
                </a:cubicBezTo>
                <a:cubicBezTo>
                  <a:pt x="69726" y="231047"/>
                  <a:pt x="71894" y="229248"/>
                  <a:pt x="74061" y="229248"/>
                </a:cubicBezTo>
                <a:lnTo>
                  <a:pt x="162212" y="229248"/>
                </a:lnTo>
                <a:lnTo>
                  <a:pt x="162212" y="220611"/>
                </a:lnTo>
                <a:cubicBezTo>
                  <a:pt x="162212" y="218451"/>
                  <a:pt x="162574" y="216292"/>
                  <a:pt x="162935" y="214133"/>
                </a:cubicBezTo>
                <a:lnTo>
                  <a:pt x="54914" y="214133"/>
                </a:lnTo>
                <a:close/>
                <a:moveTo>
                  <a:pt x="91171" y="92759"/>
                </a:moveTo>
                <a:lnTo>
                  <a:pt x="91171" y="124370"/>
                </a:lnTo>
                <a:lnTo>
                  <a:pt x="122782" y="124370"/>
                </a:lnTo>
                <a:lnTo>
                  <a:pt x="122782" y="92759"/>
                </a:lnTo>
                <a:lnTo>
                  <a:pt x="91171" y="92759"/>
                </a:lnTo>
                <a:close/>
                <a:moveTo>
                  <a:pt x="86861" y="84138"/>
                </a:moveTo>
                <a:lnTo>
                  <a:pt x="127092" y="84138"/>
                </a:lnTo>
                <a:cubicBezTo>
                  <a:pt x="129607" y="84138"/>
                  <a:pt x="131403" y="85934"/>
                  <a:pt x="131403" y="88449"/>
                </a:cubicBezTo>
                <a:lnTo>
                  <a:pt x="131403" y="128680"/>
                </a:lnTo>
                <a:cubicBezTo>
                  <a:pt x="131403" y="131195"/>
                  <a:pt x="129607" y="132991"/>
                  <a:pt x="127092" y="132991"/>
                </a:cubicBezTo>
                <a:lnTo>
                  <a:pt x="86861" y="132991"/>
                </a:lnTo>
                <a:cubicBezTo>
                  <a:pt x="84346" y="132991"/>
                  <a:pt x="82550" y="131195"/>
                  <a:pt x="82550" y="128680"/>
                </a:cubicBezTo>
                <a:lnTo>
                  <a:pt x="82550" y="88449"/>
                </a:lnTo>
                <a:cubicBezTo>
                  <a:pt x="82550" y="85934"/>
                  <a:pt x="84346" y="84138"/>
                  <a:pt x="86861" y="84138"/>
                </a:cubicBezTo>
                <a:close/>
                <a:moveTo>
                  <a:pt x="72227" y="66691"/>
                </a:moveTo>
                <a:cubicBezTo>
                  <a:pt x="68266" y="66691"/>
                  <a:pt x="65025" y="69940"/>
                  <a:pt x="65025" y="73910"/>
                </a:cubicBezTo>
                <a:lnTo>
                  <a:pt x="65025" y="143217"/>
                </a:lnTo>
                <a:cubicBezTo>
                  <a:pt x="65025" y="147188"/>
                  <a:pt x="68266" y="150076"/>
                  <a:pt x="72227" y="150076"/>
                </a:cubicBezTo>
                <a:lnTo>
                  <a:pt x="141725" y="150076"/>
                </a:lnTo>
                <a:cubicBezTo>
                  <a:pt x="145326" y="150076"/>
                  <a:pt x="148927" y="147188"/>
                  <a:pt x="148927" y="143217"/>
                </a:cubicBezTo>
                <a:lnTo>
                  <a:pt x="148927" y="73910"/>
                </a:lnTo>
                <a:cubicBezTo>
                  <a:pt x="148927" y="69940"/>
                  <a:pt x="145326" y="66691"/>
                  <a:pt x="141725" y="66691"/>
                </a:cubicBezTo>
                <a:lnTo>
                  <a:pt x="72227" y="66691"/>
                </a:lnTo>
                <a:close/>
                <a:moveTo>
                  <a:pt x="80869" y="34925"/>
                </a:moveTo>
                <a:cubicBezTo>
                  <a:pt x="83030" y="34925"/>
                  <a:pt x="85191" y="36730"/>
                  <a:pt x="85191" y="39257"/>
                </a:cubicBezTo>
                <a:lnTo>
                  <a:pt x="85191" y="58027"/>
                </a:lnTo>
                <a:lnTo>
                  <a:pt x="102475" y="58027"/>
                </a:lnTo>
                <a:lnTo>
                  <a:pt x="102475" y="39257"/>
                </a:lnTo>
                <a:cubicBezTo>
                  <a:pt x="102475" y="36730"/>
                  <a:pt x="104636" y="34925"/>
                  <a:pt x="106796" y="34925"/>
                </a:cubicBezTo>
                <a:cubicBezTo>
                  <a:pt x="109317" y="34925"/>
                  <a:pt x="111117" y="36730"/>
                  <a:pt x="111117" y="39257"/>
                </a:cubicBezTo>
                <a:lnTo>
                  <a:pt x="111117" y="58027"/>
                </a:lnTo>
                <a:lnTo>
                  <a:pt x="128402" y="58027"/>
                </a:lnTo>
                <a:lnTo>
                  <a:pt x="128402" y="39257"/>
                </a:lnTo>
                <a:cubicBezTo>
                  <a:pt x="128402" y="36730"/>
                  <a:pt x="130202" y="34925"/>
                  <a:pt x="133083" y="34925"/>
                </a:cubicBezTo>
                <a:cubicBezTo>
                  <a:pt x="135243" y="34925"/>
                  <a:pt x="137044" y="36730"/>
                  <a:pt x="137044" y="39257"/>
                </a:cubicBezTo>
                <a:lnTo>
                  <a:pt x="137044" y="58027"/>
                </a:lnTo>
                <a:lnTo>
                  <a:pt x="141725" y="58027"/>
                </a:lnTo>
                <a:cubicBezTo>
                  <a:pt x="150367" y="58027"/>
                  <a:pt x="157569" y="65247"/>
                  <a:pt x="157569" y="73910"/>
                </a:cubicBezTo>
                <a:lnTo>
                  <a:pt x="157569" y="78242"/>
                </a:lnTo>
                <a:lnTo>
                  <a:pt x="175934" y="78242"/>
                </a:lnTo>
                <a:cubicBezTo>
                  <a:pt x="178455" y="78242"/>
                  <a:pt x="180615" y="80047"/>
                  <a:pt x="180615" y="82574"/>
                </a:cubicBezTo>
                <a:cubicBezTo>
                  <a:pt x="180615" y="84739"/>
                  <a:pt x="178455" y="86905"/>
                  <a:pt x="175934" y="86905"/>
                </a:cubicBezTo>
                <a:lnTo>
                  <a:pt x="157569" y="86905"/>
                </a:lnTo>
                <a:lnTo>
                  <a:pt x="157569" y="104232"/>
                </a:lnTo>
                <a:lnTo>
                  <a:pt x="175934" y="104232"/>
                </a:lnTo>
                <a:cubicBezTo>
                  <a:pt x="178455" y="104232"/>
                  <a:pt x="180615" y="106398"/>
                  <a:pt x="180615" y="108564"/>
                </a:cubicBezTo>
                <a:cubicBezTo>
                  <a:pt x="180615" y="111090"/>
                  <a:pt x="178455" y="112895"/>
                  <a:pt x="175934" y="112895"/>
                </a:cubicBezTo>
                <a:lnTo>
                  <a:pt x="157569" y="112895"/>
                </a:lnTo>
                <a:lnTo>
                  <a:pt x="157569" y="130222"/>
                </a:lnTo>
                <a:lnTo>
                  <a:pt x="175934" y="130222"/>
                </a:lnTo>
                <a:cubicBezTo>
                  <a:pt x="178455" y="130222"/>
                  <a:pt x="180615" y="132027"/>
                  <a:pt x="180615" y="134554"/>
                </a:cubicBezTo>
                <a:cubicBezTo>
                  <a:pt x="180615" y="137081"/>
                  <a:pt x="178455" y="138885"/>
                  <a:pt x="175934" y="138885"/>
                </a:cubicBezTo>
                <a:lnTo>
                  <a:pt x="157569" y="138885"/>
                </a:lnTo>
                <a:lnTo>
                  <a:pt x="157569" y="143217"/>
                </a:lnTo>
                <a:cubicBezTo>
                  <a:pt x="157569" y="151880"/>
                  <a:pt x="150367" y="159100"/>
                  <a:pt x="141725" y="159100"/>
                </a:cubicBezTo>
                <a:lnTo>
                  <a:pt x="137044" y="159100"/>
                </a:lnTo>
                <a:lnTo>
                  <a:pt x="137044" y="177510"/>
                </a:lnTo>
                <a:cubicBezTo>
                  <a:pt x="137044" y="180036"/>
                  <a:pt x="135243" y="182202"/>
                  <a:pt x="133083" y="182202"/>
                </a:cubicBezTo>
                <a:cubicBezTo>
                  <a:pt x="130202" y="182202"/>
                  <a:pt x="128402" y="180036"/>
                  <a:pt x="128402" y="177510"/>
                </a:cubicBezTo>
                <a:lnTo>
                  <a:pt x="128402" y="159100"/>
                </a:lnTo>
                <a:lnTo>
                  <a:pt x="111117" y="159100"/>
                </a:lnTo>
                <a:lnTo>
                  <a:pt x="111117" y="177510"/>
                </a:lnTo>
                <a:cubicBezTo>
                  <a:pt x="111117" y="180036"/>
                  <a:pt x="109317" y="182202"/>
                  <a:pt x="106796" y="182202"/>
                </a:cubicBezTo>
                <a:cubicBezTo>
                  <a:pt x="104636" y="182202"/>
                  <a:pt x="102475" y="180036"/>
                  <a:pt x="102475" y="177510"/>
                </a:cubicBezTo>
                <a:lnTo>
                  <a:pt x="102475" y="159100"/>
                </a:lnTo>
                <a:lnTo>
                  <a:pt x="85191" y="159100"/>
                </a:lnTo>
                <a:lnTo>
                  <a:pt x="85191" y="177510"/>
                </a:lnTo>
                <a:cubicBezTo>
                  <a:pt x="85191" y="180036"/>
                  <a:pt x="83030" y="182202"/>
                  <a:pt x="80869" y="182202"/>
                </a:cubicBezTo>
                <a:cubicBezTo>
                  <a:pt x="78709" y="182202"/>
                  <a:pt x="76548" y="180036"/>
                  <a:pt x="76548" y="177510"/>
                </a:cubicBezTo>
                <a:lnTo>
                  <a:pt x="76548" y="159100"/>
                </a:lnTo>
                <a:lnTo>
                  <a:pt x="72227" y="159100"/>
                </a:lnTo>
                <a:cubicBezTo>
                  <a:pt x="63585" y="159100"/>
                  <a:pt x="56383" y="151880"/>
                  <a:pt x="56383" y="143217"/>
                </a:cubicBezTo>
                <a:lnTo>
                  <a:pt x="56383" y="138885"/>
                </a:lnTo>
                <a:lnTo>
                  <a:pt x="37658" y="138885"/>
                </a:lnTo>
                <a:cubicBezTo>
                  <a:pt x="35138" y="138885"/>
                  <a:pt x="33337" y="137081"/>
                  <a:pt x="33337" y="134554"/>
                </a:cubicBezTo>
                <a:cubicBezTo>
                  <a:pt x="33337" y="132027"/>
                  <a:pt x="35138" y="130222"/>
                  <a:pt x="37658" y="130222"/>
                </a:cubicBezTo>
                <a:lnTo>
                  <a:pt x="56383" y="130222"/>
                </a:lnTo>
                <a:lnTo>
                  <a:pt x="56383" y="112895"/>
                </a:lnTo>
                <a:lnTo>
                  <a:pt x="37658" y="112895"/>
                </a:lnTo>
                <a:cubicBezTo>
                  <a:pt x="35138" y="112895"/>
                  <a:pt x="33337" y="111090"/>
                  <a:pt x="33337" y="108564"/>
                </a:cubicBezTo>
                <a:cubicBezTo>
                  <a:pt x="33337" y="106398"/>
                  <a:pt x="35138" y="104232"/>
                  <a:pt x="37658" y="104232"/>
                </a:cubicBezTo>
                <a:lnTo>
                  <a:pt x="56383" y="104232"/>
                </a:lnTo>
                <a:lnTo>
                  <a:pt x="56383" y="86905"/>
                </a:lnTo>
                <a:lnTo>
                  <a:pt x="37658" y="86905"/>
                </a:lnTo>
                <a:cubicBezTo>
                  <a:pt x="35138" y="86905"/>
                  <a:pt x="33337" y="84739"/>
                  <a:pt x="33337" y="82574"/>
                </a:cubicBezTo>
                <a:cubicBezTo>
                  <a:pt x="33337" y="80047"/>
                  <a:pt x="35138" y="78242"/>
                  <a:pt x="37658" y="78242"/>
                </a:cubicBezTo>
                <a:lnTo>
                  <a:pt x="56383" y="78242"/>
                </a:lnTo>
                <a:lnTo>
                  <a:pt x="56383" y="73910"/>
                </a:lnTo>
                <a:cubicBezTo>
                  <a:pt x="56383" y="65247"/>
                  <a:pt x="63585" y="58027"/>
                  <a:pt x="72227" y="58027"/>
                </a:cubicBezTo>
                <a:lnTo>
                  <a:pt x="76548" y="58027"/>
                </a:lnTo>
                <a:lnTo>
                  <a:pt x="76548" y="39257"/>
                </a:lnTo>
                <a:cubicBezTo>
                  <a:pt x="76548" y="36730"/>
                  <a:pt x="78709" y="34925"/>
                  <a:pt x="80869" y="34925"/>
                </a:cubicBezTo>
                <a:close/>
                <a:moveTo>
                  <a:pt x="108382" y="8637"/>
                </a:moveTo>
                <a:cubicBezTo>
                  <a:pt x="53469" y="8637"/>
                  <a:pt x="8670" y="53623"/>
                  <a:pt x="8670" y="108326"/>
                </a:cubicBezTo>
                <a:cubicBezTo>
                  <a:pt x="8670" y="134958"/>
                  <a:pt x="18786" y="159070"/>
                  <a:pt x="37573" y="178144"/>
                </a:cubicBezTo>
                <a:cubicBezTo>
                  <a:pt x="45160" y="185702"/>
                  <a:pt x="50579" y="195059"/>
                  <a:pt x="53469" y="205495"/>
                </a:cubicBezTo>
                <a:lnTo>
                  <a:pt x="164380" y="205495"/>
                </a:lnTo>
                <a:cubicBezTo>
                  <a:pt x="166909" y="195059"/>
                  <a:pt x="171967" y="185342"/>
                  <a:pt x="179915" y="177424"/>
                </a:cubicBezTo>
                <a:cubicBezTo>
                  <a:pt x="198340" y="158710"/>
                  <a:pt x="208455" y="134238"/>
                  <a:pt x="208455" y="108326"/>
                </a:cubicBezTo>
                <a:cubicBezTo>
                  <a:pt x="208455" y="53623"/>
                  <a:pt x="163296" y="8637"/>
                  <a:pt x="108382" y="8637"/>
                </a:cubicBezTo>
                <a:close/>
                <a:moveTo>
                  <a:pt x="108382" y="0"/>
                </a:moveTo>
                <a:cubicBezTo>
                  <a:pt x="168354" y="0"/>
                  <a:pt x="217126" y="48585"/>
                  <a:pt x="217126" y="108326"/>
                </a:cubicBezTo>
                <a:cubicBezTo>
                  <a:pt x="217126" y="136757"/>
                  <a:pt x="205926" y="163389"/>
                  <a:pt x="186056" y="183542"/>
                </a:cubicBezTo>
                <a:cubicBezTo>
                  <a:pt x="176302" y="193259"/>
                  <a:pt x="171244" y="206575"/>
                  <a:pt x="171244" y="220611"/>
                </a:cubicBezTo>
                <a:lnTo>
                  <a:pt x="171244" y="251201"/>
                </a:lnTo>
                <a:cubicBezTo>
                  <a:pt x="171244" y="256599"/>
                  <a:pt x="166548" y="261278"/>
                  <a:pt x="161128" y="261278"/>
                </a:cubicBezTo>
                <a:lnTo>
                  <a:pt x="159322" y="261278"/>
                </a:lnTo>
                <a:cubicBezTo>
                  <a:pt x="157154" y="274954"/>
                  <a:pt x="145232" y="285390"/>
                  <a:pt x="131143" y="285390"/>
                </a:cubicBezTo>
                <a:lnTo>
                  <a:pt x="86706" y="285390"/>
                </a:lnTo>
                <a:cubicBezTo>
                  <a:pt x="72616" y="285390"/>
                  <a:pt x="60694" y="274954"/>
                  <a:pt x="58527" y="261278"/>
                </a:cubicBezTo>
                <a:lnTo>
                  <a:pt x="56720" y="261278"/>
                </a:lnTo>
                <a:cubicBezTo>
                  <a:pt x="51301" y="261278"/>
                  <a:pt x="46605" y="256599"/>
                  <a:pt x="46605" y="251201"/>
                </a:cubicBezTo>
                <a:lnTo>
                  <a:pt x="46605" y="221330"/>
                </a:lnTo>
                <a:cubicBezTo>
                  <a:pt x="46605" y="207295"/>
                  <a:pt x="41185" y="193979"/>
                  <a:pt x="31431" y="184262"/>
                </a:cubicBezTo>
                <a:cubicBezTo>
                  <a:pt x="11199" y="163749"/>
                  <a:pt x="0" y="136757"/>
                  <a:pt x="0" y="108326"/>
                </a:cubicBezTo>
                <a:cubicBezTo>
                  <a:pt x="0" y="48585"/>
                  <a:pt x="48772" y="0"/>
                  <a:pt x="1083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1002">
            <a:extLst>
              <a:ext uri="{FF2B5EF4-FFF2-40B4-BE49-F238E27FC236}">
                <a16:creationId xmlns:a16="http://schemas.microsoft.com/office/drawing/2014/main" id="{E237899A-9C9F-0943-BF65-0E92A2C1C277}"/>
              </a:ext>
            </a:extLst>
          </p:cNvPr>
          <p:cNvSpPr>
            <a:spLocks noChangeAspect="1" noChangeArrowheads="1"/>
          </p:cNvSpPr>
          <p:nvPr/>
        </p:nvSpPr>
        <p:spPr bwMode="auto">
          <a:xfrm>
            <a:off x="14602421" y="4623789"/>
            <a:ext cx="1109859" cy="1203462"/>
          </a:xfrm>
          <a:custGeom>
            <a:avLst/>
            <a:gdLst>
              <a:gd name="T0" fmla="*/ 176799 w 263164"/>
              <a:gd name="T1" fmla="*/ 265032 h 285391"/>
              <a:gd name="T2" fmla="*/ 169137 w 263164"/>
              <a:gd name="T3" fmla="*/ 267868 h 285391"/>
              <a:gd name="T4" fmla="*/ 87729 w 263164"/>
              <a:gd name="T5" fmla="*/ 261841 h 285391"/>
              <a:gd name="T6" fmla="*/ 93858 w 263164"/>
              <a:gd name="T7" fmla="*/ 267868 h 285391"/>
              <a:gd name="T8" fmla="*/ 86197 w 263164"/>
              <a:gd name="T9" fmla="*/ 265032 h 285391"/>
              <a:gd name="T10" fmla="*/ 136893 w 263164"/>
              <a:gd name="T11" fmla="*/ 266258 h 285391"/>
              <a:gd name="T12" fmla="*/ 132295 w 263164"/>
              <a:gd name="T13" fmla="*/ 261663 h 285391"/>
              <a:gd name="T14" fmla="*/ 50817 w 263164"/>
              <a:gd name="T15" fmla="*/ 278159 h 285391"/>
              <a:gd name="T16" fmla="*/ 221054 w 263164"/>
              <a:gd name="T17" fmla="*/ 251789 h 285391"/>
              <a:gd name="T18" fmla="*/ 135870 w 263164"/>
              <a:gd name="T19" fmla="*/ 146360 h 285391"/>
              <a:gd name="T20" fmla="*/ 146048 w 263164"/>
              <a:gd name="T21" fmla="*/ 165254 h 285391"/>
              <a:gd name="T22" fmla="*/ 122057 w 263164"/>
              <a:gd name="T23" fmla="*/ 165981 h 285391"/>
              <a:gd name="T24" fmla="*/ 135870 w 263164"/>
              <a:gd name="T25" fmla="*/ 207401 h 285391"/>
              <a:gd name="T26" fmla="*/ 127145 w 263164"/>
              <a:gd name="T27" fmla="*/ 210307 h 285391"/>
              <a:gd name="T28" fmla="*/ 116968 w 263164"/>
              <a:gd name="T29" fmla="*/ 191414 h 285391"/>
              <a:gd name="T30" fmla="*/ 140959 w 263164"/>
              <a:gd name="T31" fmla="*/ 191050 h 285391"/>
              <a:gd name="T32" fmla="*/ 127145 w 263164"/>
              <a:gd name="T33" fmla="*/ 149631 h 285391"/>
              <a:gd name="T34" fmla="*/ 132126 w 263164"/>
              <a:gd name="T35" fmla="*/ 136693 h 285391"/>
              <a:gd name="T36" fmla="*/ 174510 w 263164"/>
              <a:gd name="T37" fmla="*/ 178334 h 285391"/>
              <a:gd name="T38" fmla="*/ 183205 w 263164"/>
              <a:gd name="T39" fmla="*/ 178334 h 285391"/>
              <a:gd name="T40" fmla="*/ 132126 w 263164"/>
              <a:gd name="T41" fmla="*/ 127640 h 285391"/>
              <a:gd name="T42" fmla="*/ 43558 w 263164"/>
              <a:gd name="T43" fmla="*/ 243481 h 285391"/>
              <a:gd name="T44" fmla="*/ 196009 w 263164"/>
              <a:gd name="T45" fmla="*/ 101872 h 285391"/>
              <a:gd name="T46" fmla="*/ 132125 w 263164"/>
              <a:gd name="T47" fmla="*/ 101872 h 285391"/>
              <a:gd name="T48" fmla="*/ 68238 w 263164"/>
              <a:gd name="T49" fmla="*/ 101872 h 285391"/>
              <a:gd name="T50" fmla="*/ 225046 w 263164"/>
              <a:gd name="T51" fmla="*/ 110179 h 285391"/>
              <a:gd name="T52" fmla="*/ 255900 w 263164"/>
              <a:gd name="T53" fmla="*/ 84170 h 285391"/>
              <a:gd name="T54" fmla="*/ 136480 w 263164"/>
              <a:gd name="T55" fmla="*/ 85615 h 285391"/>
              <a:gd name="T56" fmla="*/ 192016 w 263164"/>
              <a:gd name="T57" fmla="*/ 85615 h 285391"/>
              <a:gd name="T58" fmla="*/ 72594 w 263164"/>
              <a:gd name="T59" fmla="*/ 84170 h 285391"/>
              <a:gd name="T60" fmla="*/ 103086 w 263164"/>
              <a:gd name="T61" fmla="*/ 110179 h 285391"/>
              <a:gd name="T62" fmla="*/ 72594 w 263164"/>
              <a:gd name="T63" fmla="*/ 84170 h 285391"/>
              <a:gd name="T64" fmla="*/ 33395 w 263164"/>
              <a:gd name="T65" fmla="*/ 110179 h 285391"/>
              <a:gd name="T66" fmla="*/ 63884 w 263164"/>
              <a:gd name="T67" fmla="*/ 84170 h 285391"/>
              <a:gd name="T68" fmla="*/ 199275 w 263164"/>
              <a:gd name="T69" fmla="*/ 75500 h 285391"/>
              <a:gd name="T70" fmla="*/ 185120 w 263164"/>
              <a:gd name="T71" fmla="*/ 43711 h 285391"/>
              <a:gd name="T72" fmla="*/ 189475 w 263164"/>
              <a:gd name="T73" fmla="*/ 75500 h 285391"/>
              <a:gd name="T74" fmla="*/ 88567 w 263164"/>
              <a:gd name="T75" fmla="*/ 43711 h 285391"/>
              <a:gd name="T76" fmla="*/ 127769 w 263164"/>
              <a:gd name="T77" fmla="*/ 43711 h 285391"/>
              <a:gd name="T78" fmla="*/ 13793 w 263164"/>
              <a:gd name="T79" fmla="*/ 75500 h 285391"/>
              <a:gd name="T80" fmla="*/ 41380 w 263164"/>
              <a:gd name="T81" fmla="*/ 43711 h 285391"/>
              <a:gd name="T82" fmla="*/ 132295 w 263164"/>
              <a:gd name="T83" fmla="*/ 26756 h 285391"/>
              <a:gd name="T84" fmla="*/ 50817 w 263164"/>
              <a:gd name="T85" fmla="*/ 9030 h 285391"/>
              <a:gd name="T86" fmla="*/ 221054 w 263164"/>
              <a:gd name="T87" fmla="*/ 35041 h 285391"/>
              <a:gd name="T88" fmla="*/ 50817 w 263164"/>
              <a:gd name="T89" fmla="*/ 9030 h 285391"/>
              <a:gd name="T90" fmla="*/ 229765 w 263164"/>
              <a:gd name="T91" fmla="*/ 16254 h 285391"/>
              <a:gd name="T92" fmla="*/ 264610 w 263164"/>
              <a:gd name="T93" fmla="*/ 79835 h 285391"/>
              <a:gd name="T94" fmla="*/ 229765 w 263164"/>
              <a:gd name="T95" fmla="*/ 118850 h 285391"/>
              <a:gd name="T96" fmla="*/ 50817 w 263164"/>
              <a:gd name="T97" fmla="*/ 286829 h 285391"/>
              <a:gd name="T98" fmla="*/ 33395 w 263164"/>
              <a:gd name="T99" fmla="*/ 118850 h 285391"/>
              <a:gd name="T100" fmla="*/ 1087 w 263164"/>
              <a:gd name="T101" fmla="*/ 76945 h 285391"/>
              <a:gd name="T102" fmla="*/ 50817 w 263164"/>
              <a:gd name="T103" fmla="*/ 0 h 28539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63164" h="285391">
                <a:moveTo>
                  <a:pt x="168212" y="260527"/>
                </a:moveTo>
                <a:cubicBezTo>
                  <a:pt x="169736" y="258763"/>
                  <a:pt x="173165" y="258763"/>
                  <a:pt x="174689" y="260527"/>
                </a:cubicBezTo>
                <a:cubicBezTo>
                  <a:pt x="175451" y="261233"/>
                  <a:pt x="175832" y="262291"/>
                  <a:pt x="175832" y="263702"/>
                </a:cubicBezTo>
                <a:cubicBezTo>
                  <a:pt x="175832" y="264760"/>
                  <a:pt x="175451" y="265819"/>
                  <a:pt x="174689" y="266524"/>
                </a:cubicBezTo>
                <a:cubicBezTo>
                  <a:pt x="173927" y="267583"/>
                  <a:pt x="172403" y="267935"/>
                  <a:pt x="171641" y="267935"/>
                </a:cubicBezTo>
                <a:cubicBezTo>
                  <a:pt x="170117" y="267935"/>
                  <a:pt x="168974" y="267583"/>
                  <a:pt x="168212" y="266524"/>
                </a:cubicBezTo>
                <a:cubicBezTo>
                  <a:pt x="167450" y="265819"/>
                  <a:pt x="166688" y="264760"/>
                  <a:pt x="166688" y="263702"/>
                </a:cubicBezTo>
                <a:cubicBezTo>
                  <a:pt x="166688" y="262291"/>
                  <a:pt x="167450" y="261233"/>
                  <a:pt x="168212" y="260527"/>
                </a:cubicBezTo>
                <a:close/>
                <a:moveTo>
                  <a:pt x="87249" y="260527"/>
                </a:moveTo>
                <a:cubicBezTo>
                  <a:pt x="88773" y="258763"/>
                  <a:pt x="91821" y="258763"/>
                  <a:pt x="93345" y="260527"/>
                </a:cubicBezTo>
                <a:cubicBezTo>
                  <a:pt x="94488" y="261233"/>
                  <a:pt x="94869" y="262291"/>
                  <a:pt x="94869" y="263702"/>
                </a:cubicBezTo>
                <a:cubicBezTo>
                  <a:pt x="94869" y="264760"/>
                  <a:pt x="94488" y="265819"/>
                  <a:pt x="93345" y="266524"/>
                </a:cubicBezTo>
                <a:cubicBezTo>
                  <a:pt x="92583" y="267583"/>
                  <a:pt x="91440" y="267935"/>
                  <a:pt x="90297" y="267935"/>
                </a:cubicBezTo>
                <a:cubicBezTo>
                  <a:pt x="89154" y="267935"/>
                  <a:pt x="88011" y="267583"/>
                  <a:pt x="87249" y="266524"/>
                </a:cubicBezTo>
                <a:cubicBezTo>
                  <a:pt x="86106" y="265819"/>
                  <a:pt x="85725" y="264760"/>
                  <a:pt x="85725" y="263702"/>
                </a:cubicBezTo>
                <a:cubicBezTo>
                  <a:pt x="85725" y="262291"/>
                  <a:pt x="86106" y="261233"/>
                  <a:pt x="87249" y="260527"/>
                </a:cubicBezTo>
                <a:close/>
                <a:moveTo>
                  <a:pt x="131572" y="260350"/>
                </a:moveTo>
                <a:cubicBezTo>
                  <a:pt x="134239" y="260350"/>
                  <a:pt x="136144" y="262255"/>
                  <a:pt x="136144" y="264922"/>
                </a:cubicBezTo>
                <a:cubicBezTo>
                  <a:pt x="136144" y="267208"/>
                  <a:pt x="134239" y="269494"/>
                  <a:pt x="131572" y="269494"/>
                </a:cubicBezTo>
                <a:cubicBezTo>
                  <a:pt x="129286" y="269494"/>
                  <a:pt x="127000" y="267208"/>
                  <a:pt x="127000" y="264922"/>
                </a:cubicBezTo>
                <a:cubicBezTo>
                  <a:pt x="127000" y="262255"/>
                  <a:pt x="129286" y="260350"/>
                  <a:pt x="131572" y="260350"/>
                </a:cubicBezTo>
                <a:close/>
                <a:moveTo>
                  <a:pt x="43319" y="250526"/>
                </a:moveTo>
                <a:lnTo>
                  <a:pt x="43319" y="269576"/>
                </a:lnTo>
                <a:cubicBezTo>
                  <a:pt x="43319" y="273529"/>
                  <a:pt x="46568" y="276764"/>
                  <a:pt x="50539" y="276764"/>
                </a:cubicBezTo>
                <a:lnTo>
                  <a:pt x="212625" y="276764"/>
                </a:lnTo>
                <a:cubicBezTo>
                  <a:pt x="216596" y="276764"/>
                  <a:pt x="219845" y="273529"/>
                  <a:pt x="219845" y="269576"/>
                </a:cubicBezTo>
                <a:lnTo>
                  <a:pt x="219845" y="250526"/>
                </a:lnTo>
                <a:lnTo>
                  <a:pt x="43319" y="250526"/>
                </a:lnTo>
                <a:close/>
                <a:moveTo>
                  <a:pt x="130788" y="141288"/>
                </a:moveTo>
                <a:cubicBezTo>
                  <a:pt x="133319" y="141288"/>
                  <a:pt x="135127" y="143457"/>
                  <a:pt x="135127" y="145626"/>
                </a:cubicBezTo>
                <a:lnTo>
                  <a:pt x="135127" y="148880"/>
                </a:lnTo>
                <a:cubicBezTo>
                  <a:pt x="140911" y="149964"/>
                  <a:pt x="145610" y="153580"/>
                  <a:pt x="147779" y="159002"/>
                </a:cubicBezTo>
                <a:cubicBezTo>
                  <a:pt x="148864" y="161171"/>
                  <a:pt x="147779" y="163702"/>
                  <a:pt x="145249" y="164425"/>
                </a:cubicBezTo>
                <a:cubicBezTo>
                  <a:pt x="143080" y="165509"/>
                  <a:pt x="140549" y="164425"/>
                  <a:pt x="139826" y="162256"/>
                </a:cubicBezTo>
                <a:cubicBezTo>
                  <a:pt x="138380" y="159002"/>
                  <a:pt x="134765" y="156833"/>
                  <a:pt x="130788" y="156833"/>
                </a:cubicBezTo>
                <a:cubicBezTo>
                  <a:pt x="125727" y="156833"/>
                  <a:pt x="121389" y="160448"/>
                  <a:pt x="121389" y="165148"/>
                </a:cubicBezTo>
                <a:cubicBezTo>
                  <a:pt x="121389" y="170571"/>
                  <a:pt x="124643" y="173101"/>
                  <a:pt x="130788" y="173101"/>
                </a:cubicBezTo>
                <a:cubicBezTo>
                  <a:pt x="141995" y="173101"/>
                  <a:pt x="148864" y="179970"/>
                  <a:pt x="148864" y="190092"/>
                </a:cubicBezTo>
                <a:cubicBezTo>
                  <a:pt x="148864" y="198045"/>
                  <a:pt x="143080" y="204552"/>
                  <a:pt x="135127" y="206360"/>
                </a:cubicBezTo>
                <a:lnTo>
                  <a:pt x="135127" y="209252"/>
                </a:lnTo>
                <a:cubicBezTo>
                  <a:pt x="135127" y="211783"/>
                  <a:pt x="133319" y="213952"/>
                  <a:pt x="130788" y="213952"/>
                </a:cubicBezTo>
                <a:cubicBezTo>
                  <a:pt x="128619" y="213952"/>
                  <a:pt x="126450" y="211783"/>
                  <a:pt x="126450" y="209252"/>
                </a:cubicBezTo>
                <a:lnTo>
                  <a:pt x="126450" y="206360"/>
                </a:lnTo>
                <a:cubicBezTo>
                  <a:pt x="121028" y="205276"/>
                  <a:pt x="116328" y="201660"/>
                  <a:pt x="114159" y="196238"/>
                </a:cubicBezTo>
                <a:cubicBezTo>
                  <a:pt x="113075" y="194069"/>
                  <a:pt x="114159" y="191538"/>
                  <a:pt x="116328" y="190454"/>
                </a:cubicBezTo>
                <a:cubicBezTo>
                  <a:pt x="118497" y="189731"/>
                  <a:pt x="121028" y="190815"/>
                  <a:pt x="122112" y="192623"/>
                </a:cubicBezTo>
                <a:cubicBezTo>
                  <a:pt x="123558" y="195876"/>
                  <a:pt x="127173" y="198407"/>
                  <a:pt x="130788" y="198407"/>
                </a:cubicBezTo>
                <a:cubicBezTo>
                  <a:pt x="136211" y="198407"/>
                  <a:pt x="140188" y="194430"/>
                  <a:pt x="140188" y="190092"/>
                </a:cubicBezTo>
                <a:cubicBezTo>
                  <a:pt x="140188" y="184669"/>
                  <a:pt x="136934" y="181777"/>
                  <a:pt x="130788" y="181777"/>
                </a:cubicBezTo>
                <a:cubicBezTo>
                  <a:pt x="117413" y="181777"/>
                  <a:pt x="112713" y="173101"/>
                  <a:pt x="112713" y="165148"/>
                </a:cubicBezTo>
                <a:cubicBezTo>
                  <a:pt x="112713" y="157195"/>
                  <a:pt x="118497" y="150688"/>
                  <a:pt x="126450" y="148880"/>
                </a:cubicBezTo>
                <a:lnTo>
                  <a:pt x="126450" y="145626"/>
                </a:lnTo>
                <a:cubicBezTo>
                  <a:pt x="126450" y="143457"/>
                  <a:pt x="128619" y="141288"/>
                  <a:pt x="130788" y="141288"/>
                </a:cubicBezTo>
                <a:close/>
                <a:moveTo>
                  <a:pt x="131403" y="136007"/>
                </a:moveTo>
                <a:cubicBezTo>
                  <a:pt x="108345" y="136007"/>
                  <a:pt x="89610" y="154382"/>
                  <a:pt x="89610" y="177440"/>
                </a:cubicBezTo>
                <a:cubicBezTo>
                  <a:pt x="89610" y="200498"/>
                  <a:pt x="108345" y="219593"/>
                  <a:pt x="131403" y="219593"/>
                </a:cubicBezTo>
                <a:cubicBezTo>
                  <a:pt x="154461" y="219593"/>
                  <a:pt x="173556" y="200498"/>
                  <a:pt x="173556" y="177440"/>
                </a:cubicBezTo>
                <a:cubicBezTo>
                  <a:pt x="173556" y="154382"/>
                  <a:pt x="154461" y="136007"/>
                  <a:pt x="131403" y="136007"/>
                </a:cubicBezTo>
                <a:close/>
                <a:moveTo>
                  <a:pt x="131403" y="127000"/>
                </a:moveTo>
                <a:cubicBezTo>
                  <a:pt x="159505" y="127000"/>
                  <a:pt x="182203" y="149698"/>
                  <a:pt x="182203" y="177440"/>
                </a:cubicBezTo>
                <a:cubicBezTo>
                  <a:pt x="182203" y="205542"/>
                  <a:pt x="159505" y="228240"/>
                  <a:pt x="131403" y="228240"/>
                </a:cubicBezTo>
                <a:cubicBezTo>
                  <a:pt x="103661" y="228240"/>
                  <a:pt x="80963" y="205542"/>
                  <a:pt x="80963" y="177440"/>
                </a:cubicBezTo>
                <a:cubicBezTo>
                  <a:pt x="80963" y="149698"/>
                  <a:pt x="103661" y="127000"/>
                  <a:pt x="131403" y="127000"/>
                </a:cubicBezTo>
                <a:close/>
                <a:moveTo>
                  <a:pt x="67866" y="101360"/>
                </a:moveTo>
                <a:cubicBezTo>
                  <a:pt x="62813" y="110346"/>
                  <a:pt x="53788" y="116816"/>
                  <a:pt x="43319" y="117894"/>
                </a:cubicBezTo>
                <a:lnTo>
                  <a:pt x="43319" y="242259"/>
                </a:lnTo>
                <a:lnTo>
                  <a:pt x="219845" y="242259"/>
                </a:lnTo>
                <a:lnTo>
                  <a:pt x="219845" y="117894"/>
                </a:lnTo>
                <a:cubicBezTo>
                  <a:pt x="209015" y="116816"/>
                  <a:pt x="199990" y="110346"/>
                  <a:pt x="194937" y="101360"/>
                </a:cubicBezTo>
                <a:cubicBezTo>
                  <a:pt x="189522" y="111784"/>
                  <a:pt x="178692" y="118254"/>
                  <a:pt x="166418" y="118254"/>
                </a:cubicBezTo>
                <a:lnTo>
                  <a:pt x="160281" y="118254"/>
                </a:lnTo>
                <a:cubicBezTo>
                  <a:pt x="148007" y="118254"/>
                  <a:pt x="137178" y="111784"/>
                  <a:pt x="131402" y="101360"/>
                </a:cubicBezTo>
                <a:cubicBezTo>
                  <a:pt x="125626" y="111784"/>
                  <a:pt x="114796" y="118254"/>
                  <a:pt x="102522" y="118254"/>
                </a:cubicBezTo>
                <a:lnTo>
                  <a:pt x="96746" y="118254"/>
                </a:lnTo>
                <a:cubicBezTo>
                  <a:pt x="84473" y="118254"/>
                  <a:pt x="73642" y="111784"/>
                  <a:pt x="67866" y="101360"/>
                </a:cubicBezTo>
                <a:close/>
                <a:moveTo>
                  <a:pt x="199629" y="83748"/>
                </a:moveTo>
                <a:lnTo>
                  <a:pt x="199629" y="85186"/>
                </a:lnTo>
                <a:cubicBezTo>
                  <a:pt x="199629" y="98844"/>
                  <a:pt x="210459" y="109627"/>
                  <a:pt x="223816" y="109627"/>
                </a:cubicBezTo>
                <a:lnTo>
                  <a:pt x="229953" y="109627"/>
                </a:lnTo>
                <a:cubicBezTo>
                  <a:pt x="243310" y="109627"/>
                  <a:pt x="254500" y="98844"/>
                  <a:pt x="254500" y="85186"/>
                </a:cubicBezTo>
                <a:lnTo>
                  <a:pt x="254500" y="83748"/>
                </a:lnTo>
                <a:lnTo>
                  <a:pt x="199629" y="83748"/>
                </a:lnTo>
                <a:close/>
                <a:moveTo>
                  <a:pt x="135734" y="83748"/>
                </a:moveTo>
                <a:lnTo>
                  <a:pt x="135734" y="85186"/>
                </a:lnTo>
                <a:cubicBezTo>
                  <a:pt x="135734" y="98844"/>
                  <a:pt x="146924" y="109627"/>
                  <a:pt x="160281" y="109627"/>
                </a:cubicBezTo>
                <a:lnTo>
                  <a:pt x="166418" y="109627"/>
                </a:lnTo>
                <a:cubicBezTo>
                  <a:pt x="179775" y="109627"/>
                  <a:pt x="190966" y="98844"/>
                  <a:pt x="190966" y="85186"/>
                </a:cubicBezTo>
                <a:lnTo>
                  <a:pt x="190966" y="83748"/>
                </a:lnTo>
                <a:lnTo>
                  <a:pt x="135734" y="83748"/>
                </a:lnTo>
                <a:close/>
                <a:moveTo>
                  <a:pt x="72198" y="83748"/>
                </a:moveTo>
                <a:lnTo>
                  <a:pt x="72198" y="85186"/>
                </a:lnTo>
                <a:cubicBezTo>
                  <a:pt x="72198" y="98844"/>
                  <a:pt x="83029" y="109627"/>
                  <a:pt x="96746" y="109627"/>
                </a:cubicBezTo>
                <a:lnTo>
                  <a:pt x="102522" y="109627"/>
                </a:lnTo>
                <a:cubicBezTo>
                  <a:pt x="115879" y="109627"/>
                  <a:pt x="127070" y="98844"/>
                  <a:pt x="127070" y="85186"/>
                </a:cubicBezTo>
                <a:lnTo>
                  <a:pt x="127070" y="83748"/>
                </a:lnTo>
                <a:lnTo>
                  <a:pt x="72198" y="83748"/>
                </a:lnTo>
                <a:close/>
                <a:moveTo>
                  <a:pt x="8664" y="83748"/>
                </a:moveTo>
                <a:lnTo>
                  <a:pt x="8664" y="85186"/>
                </a:lnTo>
                <a:cubicBezTo>
                  <a:pt x="8664" y="98844"/>
                  <a:pt x="19493" y="109627"/>
                  <a:pt x="33211" y="109627"/>
                </a:cubicBezTo>
                <a:lnTo>
                  <a:pt x="38626" y="109627"/>
                </a:lnTo>
                <a:cubicBezTo>
                  <a:pt x="52344" y="109627"/>
                  <a:pt x="63535" y="98844"/>
                  <a:pt x="63535" y="85186"/>
                </a:cubicBezTo>
                <a:lnTo>
                  <a:pt x="63535" y="83748"/>
                </a:lnTo>
                <a:lnTo>
                  <a:pt x="8664" y="83748"/>
                </a:lnTo>
                <a:close/>
                <a:moveTo>
                  <a:pt x="184107" y="43491"/>
                </a:moveTo>
                <a:lnTo>
                  <a:pt x="198185" y="75121"/>
                </a:lnTo>
                <a:lnTo>
                  <a:pt x="249447" y="75121"/>
                </a:lnTo>
                <a:lnTo>
                  <a:pt x="222011" y="43491"/>
                </a:lnTo>
                <a:lnTo>
                  <a:pt x="184107" y="43491"/>
                </a:lnTo>
                <a:close/>
                <a:moveTo>
                  <a:pt x="135734" y="43491"/>
                </a:moveTo>
                <a:lnTo>
                  <a:pt x="135734" y="75121"/>
                </a:lnTo>
                <a:lnTo>
                  <a:pt x="188439" y="75121"/>
                </a:lnTo>
                <a:lnTo>
                  <a:pt x="175082" y="43491"/>
                </a:lnTo>
                <a:lnTo>
                  <a:pt x="135734" y="43491"/>
                </a:lnTo>
                <a:close/>
                <a:moveTo>
                  <a:pt x="88083" y="43491"/>
                </a:moveTo>
                <a:lnTo>
                  <a:pt x="74364" y="75121"/>
                </a:lnTo>
                <a:lnTo>
                  <a:pt x="127070" y="75121"/>
                </a:lnTo>
                <a:lnTo>
                  <a:pt x="127070" y="43491"/>
                </a:lnTo>
                <a:lnTo>
                  <a:pt x="88083" y="43491"/>
                </a:lnTo>
                <a:close/>
                <a:moveTo>
                  <a:pt x="41153" y="43491"/>
                </a:moveTo>
                <a:lnTo>
                  <a:pt x="13717" y="75121"/>
                </a:lnTo>
                <a:lnTo>
                  <a:pt x="64979" y="75121"/>
                </a:lnTo>
                <a:lnTo>
                  <a:pt x="78696" y="43491"/>
                </a:lnTo>
                <a:lnTo>
                  <a:pt x="41153" y="43491"/>
                </a:lnTo>
                <a:close/>
                <a:moveTo>
                  <a:pt x="131572" y="17463"/>
                </a:moveTo>
                <a:cubicBezTo>
                  <a:pt x="134239" y="17463"/>
                  <a:pt x="136144" y="19661"/>
                  <a:pt x="136144" y="22225"/>
                </a:cubicBezTo>
                <a:cubicBezTo>
                  <a:pt x="136144" y="24423"/>
                  <a:pt x="134239" y="26621"/>
                  <a:pt x="131572" y="26621"/>
                </a:cubicBezTo>
                <a:cubicBezTo>
                  <a:pt x="129286" y="26621"/>
                  <a:pt x="127000" y="24423"/>
                  <a:pt x="127000" y="22225"/>
                </a:cubicBezTo>
                <a:cubicBezTo>
                  <a:pt x="127000" y="19661"/>
                  <a:pt x="129286" y="17463"/>
                  <a:pt x="131572" y="17463"/>
                </a:cubicBezTo>
                <a:close/>
                <a:moveTo>
                  <a:pt x="50539" y="8986"/>
                </a:moveTo>
                <a:cubicBezTo>
                  <a:pt x="46568" y="8986"/>
                  <a:pt x="43319" y="12221"/>
                  <a:pt x="43319" y="16174"/>
                </a:cubicBezTo>
                <a:lnTo>
                  <a:pt x="43319" y="34865"/>
                </a:lnTo>
                <a:lnTo>
                  <a:pt x="219845" y="34865"/>
                </a:lnTo>
                <a:lnTo>
                  <a:pt x="219845" y="16174"/>
                </a:lnTo>
                <a:cubicBezTo>
                  <a:pt x="219845" y="12221"/>
                  <a:pt x="216596" y="8986"/>
                  <a:pt x="212625" y="8986"/>
                </a:cubicBezTo>
                <a:lnTo>
                  <a:pt x="50539" y="8986"/>
                </a:lnTo>
                <a:close/>
                <a:moveTo>
                  <a:pt x="50539" y="0"/>
                </a:moveTo>
                <a:lnTo>
                  <a:pt x="212625" y="0"/>
                </a:lnTo>
                <a:cubicBezTo>
                  <a:pt x="221289" y="0"/>
                  <a:pt x="228509" y="7188"/>
                  <a:pt x="228509" y="16174"/>
                </a:cubicBezTo>
                <a:lnTo>
                  <a:pt x="228509" y="37381"/>
                </a:lnTo>
                <a:lnTo>
                  <a:pt x="262081" y="76559"/>
                </a:lnTo>
                <a:cubicBezTo>
                  <a:pt x="262803" y="77278"/>
                  <a:pt x="263164" y="78356"/>
                  <a:pt x="263164" y="79435"/>
                </a:cubicBezTo>
                <a:lnTo>
                  <a:pt x="263164" y="85186"/>
                </a:lnTo>
                <a:cubicBezTo>
                  <a:pt x="263164" y="103517"/>
                  <a:pt x="248003" y="118254"/>
                  <a:pt x="229953" y="118254"/>
                </a:cubicBezTo>
                <a:lnTo>
                  <a:pt x="228509" y="118254"/>
                </a:lnTo>
                <a:lnTo>
                  <a:pt x="228509" y="269576"/>
                </a:lnTo>
                <a:cubicBezTo>
                  <a:pt x="228509" y="278202"/>
                  <a:pt x="221289" y="285391"/>
                  <a:pt x="212625" y="285391"/>
                </a:cubicBezTo>
                <a:lnTo>
                  <a:pt x="50539" y="285391"/>
                </a:lnTo>
                <a:cubicBezTo>
                  <a:pt x="41875" y="285391"/>
                  <a:pt x="34655" y="278202"/>
                  <a:pt x="34655" y="269576"/>
                </a:cubicBezTo>
                <a:lnTo>
                  <a:pt x="34655" y="118254"/>
                </a:lnTo>
                <a:lnTo>
                  <a:pt x="33211" y="118254"/>
                </a:lnTo>
                <a:cubicBezTo>
                  <a:pt x="14800" y="118254"/>
                  <a:pt x="0" y="103517"/>
                  <a:pt x="0" y="85186"/>
                </a:cubicBezTo>
                <a:lnTo>
                  <a:pt x="0" y="79435"/>
                </a:lnTo>
                <a:cubicBezTo>
                  <a:pt x="0" y="78356"/>
                  <a:pt x="361" y="77278"/>
                  <a:pt x="1083" y="76559"/>
                </a:cubicBezTo>
                <a:lnTo>
                  <a:pt x="34655" y="37381"/>
                </a:lnTo>
                <a:lnTo>
                  <a:pt x="34655" y="16174"/>
                </a:lnTo>
                <a:cubicBezTo>
                  <a:pt x="34655" y="7188"/>
                  <a:pt x="41875" y="0"/>
                  <a:pt x="5053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1011">
            <a:extLst>
              <a:ext uri="{FF2B5EF4-FFF2-40B4-BE49-F238E27FC236}">
                <a16:creationId xmlns:a16="http://schemas.microsoft.com/office/drawing/2014/main" id="{3CEC479D-C1DE-4C45-A779-4142DCA1F4A0}"/>
              </a:ext>
            </a:extLst>
          </p:cNvPr>
          <p:cNvSpPr>
            <a:spLocks noChangeAspect="1" noChangeArrowheads="1"/>
          </p:cNvSpPr>
          <p:nvPr/>
        </p:nvSpPr>
        <p:spPr bwMode="auto">
          <a:xfrm>
            <a:off x="9179392" y="4676884"/>
            <a:ext cx="1203462" cy="1156658"/>
          </a:xfrm>
          <a:custGeom>
            <a:avLst/>
            <a:gdLst>
              <a:gd name="T0" fmla="*/ 212764 w 285390"/>
              <a:gd name="T1" fmla="*/ 251762 h 274277"/>
              <a:gd name="T2" fmla="*/ 149610 w 285390"/>
              <a:gd name="T3" fmla="*/ 242570 h 274277"/>
              <a:gd name="T4" fmla="*/ 149610 w 285390"/>
              <a:gd name="T5" fmla="*/ 251762 h 274277"/>
              <a:gd name="T6" fmla="*/ 124147 w 285390"/>
              <a:gd name="T7" fmla="*/ 242570 h 274277"/>
              <a:gd name="T8" fmla="*/ 100517 w 285390"/>
              <a:gd name="T9" fmla="*/ 247166 h 274277"/>
              <a:gd name="T10" fmla="*/ 85790 w 285390"/>
              <a:gd name="T11" fmla="*/ 247166 h 274277"/>
              <a:gd name="T12" fmla="*/ 61858 w 285390"/>
              <a:gd name="T13" fmla="*/ 242570 h 274277"/>
              <a:gd name="T14" fmla="*/ 247437 w 285390"/>
              <a:gd name="T15" fmla="*/ 251787 h 274277"/>
              <a:gd name="T16" fmla="*/ 243139 w 285390"/>
              <a:gd name="T17" fmla="*/ 243189 h 274277"/>
              <a:gd name="T18" fmla="*/ 30934 w 285390"/>
              <a:gd name="T19" fmla="*/ 238889 h 274277"/>
              <a:gd name="T20" fmla="*/ 35230 w 285390"/>
              <a:gd name="T21" fmla="*/ 251787 h 274277"/>
              <a:gd name="T22" fmla="*/ 26635 w 285390"/>
              <a:gd name="T23" fmla="*/ 234590 h 274277"/>
              <a:gd name="T24" fmla="*/ 26933 w 285390"/>
              <a:gd name="T25" fmla="*/ 218274 h 274277"/>
              <a:gd name="T26" fmla="*/ 224968 w 285390"/>
              <a:gd name="T27" fmla="*/ 173127 h 274277"/>
              <a:gd name="T28" fmla="*/ 224968 w 285390"/>
              <a:gd name="T29" fmla="*/ 173127 h 274277"/>
              <a:gd name="T30" fmla="*/ 205822 w 285390"/>
              <a:gd name="T31" fmla="*/ 183340 h 274277"/>
              <a:gd name="T32" fmla="*/ 224620 w 285390"/>
              <a:gd name="T33" fmla="*/ 214570 h 274277"/>
              <a:gd name="T34" fmla="*/ 26933 w 285390"/>
              <a:gd name="T35" fmla="*/ 148414 h 274277"/>
              <a:gd name="T36" fmla="*/ 22337 w 285390"/>
              <a:gd name="T37" fmla="*/ 171203 h 274277"/>
              <a:gd name="T38" fmla="*/ 247437 w 285390"/>
              <a:gd name="T39" fmla="*/ 114901 h 274277"/>
              <a:gd name="T40" fmla="*/ 243139 w 285390"/>
              <a:gd name="T41" fmla="*/ 127798 h 274277"/>
              <a:gd name="T42" fmla="*/ 238841 w 285390"/>
              <a:gd name="T43" fmla="*/ 114901 h 274277"/>
              <a:gd name="T44" fmla="*/ 212764 w 285390"/>
              <a:gd name="T45" fmla="*/ 124093 h 274277"/>
              <a:gd name="T46" fmla="*/ 149610 w 285390"/>
              <a:gd name="T47" fmla="*/ 114901 h 274277"/>
              <a:gd name="T48" fmla="*/ 149610 w 285390"/>
              <a:gd name="T49" fmla="*/ 124093 h 274277"/>
              <a:gd name="T50" fmla="*/ 124147 w 285390"/>
              <a:gd name="T51" fmla="*/ 114901 h 274277"/>
              <a:gd name="T52" fmla="*/ 100517 w 285390"/>
              <a:gd name="T53" fmla="*/ 119497 h 274277"/>
              <a:gd name="T54" fmla="*/ 85790 w 285390"/>
              <a:gd name="T55" fmla="*/ 119497 h 274277"/>
              <a:gd name="T56" fmla="*/ 61858 w 285390"/>
              <a:gd name="T57" fmla="*/ 114901 h 274277"/>
              <a:gd name="T58" fmla="*/ 35230 w 285390"/>
              <a:gd name="T59" fmla="*/ 123499 h 274277"/>
              <a:gd name="T60" fmla="*/ 22337 w 285390"/>
              <a:gd name="T61" fmla="*/ 127798 h 274277"/>
              <a:gd name="T62" fmla="*/ 8681 w 285390"/>
              <a:gd name="T63" fmla="*/ 108551 h 274277"/>
              <a:gd name="T64" fmla="*/ 266578 w 285390"/>
              <a:gd name="T65" fmla="*/ 259438 h 274277"/>
              <a:gd name="T66" fmla="*/ 224620 w 285390"/>
              <a:gd name="T67" fmla="*/ 145097 h 274277"/>
              <a:gd name="T68" fmla="*/ 15915 w 285390"/>
              <a:gd name="T69" fmla="*/ 101314 h 274277"/>
              <a:gd name="T70" fmla="*/ 88980 w 285390"/>
              <a:gd name="T71" fmla="*/ 81414 h 274277"/>
              <a:gd name="T72" fmla="*/ 185081 w 285390"/>
              <a:gd name="T73" fmla="*/ 77622 h 274277"/>
              <a:gd name="T74" fmla="*/ 189293 w 285390"/>
              <a:gd name="T75" fmla="*/ 61870 h 274277"/>
              <a:gd name="T76" fmla="*/ 224981 w 285390"/>
              <a:gd name="T77" fmla="*/ 48849 h 274277"/>
              <a:gd name="T78" fmla="*/ 240535 w 285390"/>
              <a:gd name="T79" fmla="*/ 48125 h 274277"/>
              <a:gd name="T80" fmla="*/ 194271 w 285390"/>
              <a:gd name="T81" fmla="*/ 38123 h 274277"/>
              <a:gd name="T82" fmla="*/ 185081 w 285390"/>
              <a:gd name="T83" fmla="*/ 38123 h 274277"/>
              <a:gd name="T84" fmla="*/ 216300 w 285390"/>
              <a:gd name="T85" fmla="*/ 92630 h 274277"/>
              <a:gd name="T86" fmla="*/ 135277 w 285390"/>
              <a:gd name="T87" fmla="*/ 8682 h 274277"/>
              <a:gd name="T88" fmla="*/ 135277 w 285390"/>
              <a:gd name="T89" fmla="*/ 8682 h 274277"/>
              <a:gd name="T90" fmla="*/ 126596 w 285390"/>
              <a:gd name="T91" fmla="*/ 92630 h 274277"/>
              <a:gd name="T92" fmla="*/ 209066 w 285390"/>
              <a:gd name="T93" fmla="*/ 0 h 274277"/>
              <a:gd name="T94" fmla="*/ 245960 w 285390"/>
              <a:gd name="T95" fmla="*/ 41250 h 274277"/>
              <a:gd name="T96" fmla="*/ 275258 w 285390"/>
              <a:gd name="T97" fmla="*/ 108551 h 274277"/>
              <a:gd name="T98" fmla="*/ 286832 w 285390"/>
              <a:gd name="T99" fmla="*/ 218912 h 274277"/>
              <a:gd name="T100" fmla="*/ 259343 w 285390"/>
              <a:gd name="T101" fmla="*/ 275719 h 274277"/>
              <a:gd name="T102" fmla="*/ 0 w 285390"/>
              <a:gd name="T103" fmla="*/ 107827 h 274277"/>
              <a:gd name="T104" fmla="*/ 104895 w 285390"/>
              <a:gd name="T105" fmla="*/ 0 h 274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74277">
                <a:moveTo>
                  <a:pt x="193118" y="241300"/>
                </a:moveTo>
                <a:lnTo>
                  <a:pt x="211694" y="241300"/>
                </a:lnTo>
                <a:cubicBezTo>
                  <a:pt x="213797" y="241300"/>
                  <a:pt x="215550" y="243586"/>
                  <a:pt x="215550" y="245872"/>
                </a:cubicBezTo>
                <a:cubicBezTo>
                  <a:pt x="215550" y="248539"/>
                  <a:pt x="213797" y="250444"/>
                  <a:pt x="211694" y="250444"/>
                </a:cubicBezTo>
                <a:lnTo>
                  <a:pt x="193118" y="250444"/>
                </a:lnTo>
                <a:cubicBezTo>
                  <a:pt x="190665" y="250444"/>
                  <a:pt x="188912" y="248539"/>
                  <a:pt x="188912" y="245872"/>
                </a:cubicBezTo>
                <a:cubicBezTo>
                  <a:pt x="188912" y="243586"/>
                  <a:pt x="190665" y="241300"/>
                  <a:pt x="193118" y="241300"/>
                </a:cubicBezTo>
                <a:close/>
                <a:moveTo>
                  <a:pt x="148858" y="241300"/>
                </a:moveTo>
                <a:lnTo>
                  <a:pt x="168274" y="241300"/>
                </a:lnTo>
                <a:cubicBezTo>
                  <a:pt x="170472" y="241300"/>
                  <a:pt x="172670" y="243586"/>
                  <a:pt x="172670" y="245872"/>
                </a:cubicBezTo>
                <a:cubicBezTo>
                  <a:pt x="172670" y="248539"/>
                  <a:pt x="170472" y="250444"/>
                  <a:pt x="168274" y="250444"/>
                </a:cubicBezTo>
                <a:lnTo>
                  <a:pt x="148858" y="250444"/>
                </a:lnTo>
                <a:cubicBezTo>
                  <a:pt x="146660" y="250444"/>
                  <a:pt x="144462" y="248539"/>
                  <a:pt x="144462" y="245872"/>
                </a:cubicBezTo>
                <a:cubicBezTo>
                  <a:pt x="144462" y="243586"/>
                  <a:pt x="146660" y="241300"/>
                  <a:pt x="148858" y="241300"/>
                </a:cubicBezTo>
                <a:close/>
                <a:moveTo>
                  <a:pt x="104714" y="241300"/>
                </a:moveTo>
                <a:lnTo>
                  <a:pt x="123523" y="241300"/>
                </a:lnTo>
                <a:cubicBezTo>
                  <a:pt x="126055" y="241300"/>
                  <a:pt x="128225" y="243586"/>
                  <a:pt x="128225" y="245872"/>
                </a:cubicBezTo>
                <a:cubicBezTo>
                  <a:pt x="128225" y="248539"/>
                  <a:pt x="126055" y="250444"/>
                  <a:pt x="123523" y="250444"/>
                </a:cubicBezTo>
                <a:lnTo>
                  <a:pt x="104714" y="250444"/>
                </a:lnTo>
                <a:cubicBezTo>
                  <a:pt x="102182" y="250444"/>
                  <a:pt x="100012" y="248539"/>
                  <a:pt x="100012" y="245872"/>
                </a:cubicBezTo>
                <a:cubicBezTo>
                  <a:pt x="100012" y="243586"/>
                  <a:pt x="102182" y="241300"/>
                  <a:pt x="104714" y="241300"/>
                </a:cubicBezTo>
                <a:close/>
                <a:moveTo>
                  <a:pt x="61546" y="241300"/>
                </a:moveTo>
                <a:lnTo>
                  <a:pt x="80596" y="241300"/>
                </a:lnTo>
                <a:cubicBezTo>
                  <a:pt x="83160" y="241300"/>
                  <a:pt x="85358" y="243586"/>
                  <a:pt x="85358" y="245872"/>
                </a:cubicBezTo>
                <a:cubicBezTo>
                  <a:pt x="85358" y="248539"/>
                  <a:pt x="83160" y="250444"/>
                  <a:pt x="80596" y="250444"/>
                </a:cubicBezTo>
                <a:lnTo>
                  <a:pt x="61546" y="250444"/>
                </a:lnTo>
                <a:cubicBezTo>
                  <a:pt x="58981" y="250444"/>
                  <a:pt x="57150" y="248539"/>
                  <a:pt x="57150" y="245872"/>
                </a:cubicBezTo>
                <a:cubicBezTo>
                  <a:pt x="57150" y="243586"/>
                  <a:pt x="58981" y="241300"/>
                  <a:pt x="61546" y="241300"/>
                </a:cubicBezTo>
                <a:close/>
                <a:moveTo>
                  <a:pt x="246192" y="233362"/>
                </a:moveTo>
                <a:cubicBezTo>
                  <a:pt x="248331" y="233362"/>
                  <a:pt x="250469" y="235144"/>
                  <a:pt x="250469" y="237639"/>
                </a:cubicBezTo>
                <a:lnTo>
                  <a:pt x="250469" y="246192"/>
                </a:lnTo>
                <a:cubicBezTo>
                  <a:pt x="250469" y="248687"/>
                  <a:pt x="248331" y="250469"/>
                  <a:pt x="246192" y="250469"/>
                </a:cubicBezTo>
                <a:lnTo>
                  <a:pt x="237639" y="250469"/>
                </a:lnTo>
                <a:cubicBezTo>
                  <a:pt x="235144" y="250469"/>
                  <a:pt x="233362" y="248687"/>
                  <a:pt x="233362" y="246192"/>
                </a:cubicBezTo>
                <a:cubicBezTo>
                  <a:pt x="233362" y="244054"/>
                  <a:pt x="235144" y="241916"/>
                  <a:pt x="237639" y="241916"/>
                </a:cubicBezTo>
                <a:lnTo>
                  <a:pt x="241916" y="241916"/>
                </a:lnTo>
                <a:lnTo>
                  <a:pt x="241916" y="237639"/>
                </a:lnTo>
                <a:cubicBezTo>
                  <a:pt x="241916" y="235144"/>
                  <a:pt x="243697" y="233362"/>
                  <a:pt x="246192" y="233362"/>
                </a:cubicBezTo>
                <a:close/>
                <a:moveTo>
                  <a:pt x="26501" y="233362"/>
                </a:moveTo>
                <a:cubicBezTo>
                  <a:pt x="28996" y="233362"/>
                  <a:pt x="30778" y="235144"/>
                  <a:pt x="30778" y="237639"/>
                </a:cubicBezTo>
                <a:lnTo>
                  <a:pt x="30778" y="241916"/>
                </a:lnTo>
                <a:lnTo>
                  <a:pt x="35054" y="241916"/>
                </a:lnTo>
                <a:cubicBezTo>
                  <a:pt x="37549" y="241916"/>
                  <a:pt x="39330" y="244054"/>
                  <a:pt x="39330" y="246192"/>
                </a:cubicBezTo>
                <a:cubicBezTo>
                  <a:pt x="39330" y="248687"/>
                  <a:pt x="37549" y="250469"/>
                  <a:pt x="35054" y="250469"/>
                </a:cubicBezTo>
                <a:lnTo>
                  <a:pt x="26501" y="250469"/>
                </a:lnTo>
                <a:cubicBezTo>
                  <a:pt x="24007" y="250469"/>
                  <a:pt x="22225" y="248687"/>
                  <a:pt x="22225" y="246192"/>
                </a:cubicBezTo>
                <a:lnTo>
                  <a:pt x="22225" y="237639"/>
                </a:lnTo>
                <a:cubicBezTo>
                  <a:pt x="22225" y="235144"/>
                  <a:pt x="24007" y="233362"/>
                  <a:pt x="26501" y="233362"/>
                </a:cubicBezTo>
                <a:close/>
                <a:moveTo>
                  <a:pt x="26797" y="190500"/>
                </a:moveTo>
                <a:cubicBezTo>
                  <a:pt x="29464" y="190500"/>
                  <a:pt x="31369" y="192276"/>
                  <a:pt x="31369" y="194761"/>
                </a:cubicBezTo>
                <a:lnTo>
                  <a:pt x="31369" y="212516"/>
                </a:lnTo>
                <a:cubicBezTo>
                  <a:pt x="31369" y="215002"/>
                  <a:pt x="29464" y="217132"/>
                  <a:pt x="26797" y="217132"/>
                </a:cubicBezTo>
                <a:cubicBezTo>
                  <a:pt x="24130" y="217132"/>
                  <a:pt x="22225" y="215002"/>
                  <a:pt x="22225" y="212516"/>
                </a:cubicBezTo>
                <a:lnTo>
                  <a:pt x="22225" y="194761"/>
                </a:lnTo>
                <a:cubicBezTo>
                  <a:pt x="22225" y="192276"/>
                  <a:pt x="24130" y="190500"/>
                  <a:pt x="26797" y="190500"/>
                </a:cubicBezTo>
                <a:close/>
                <a:moveTo>
                  <a:pt x="223837" y="172221"/>
                </a:moveTo>
                <a:cubicBezTo>
                  <a:pt x="218086" y="172221"/>
                  <a:pt x="213414" y="176938"/>
                  <a:pt x="213414" y="182381"/>
                </a:cubicBezTo>
                <a:cubicBezTo>
                  <a:pt x="213414" y="187824"/>
                  <a:pt x="218086" y="192541"/>
                  <a:pt x="223837" y="192541"/>
                </a:cubicBezTo>
                <a:cubicBezTo>
                  <a:pt x="229229" y="192541"/>
                  <a:pt x="233901" y="187824"/>
                  <a:pt x="233901" y="182381"/>
                </a:cubicBezTo>
                <a:cubicBezTo>
                  <a:pt x="233901" y="176938"/>
                  <a:pt x="229229" y="172221"/>
                  <a:pt x="223837" y="172221"/>
                </a:cubicBezTo>
                <a:close/>
                <a:moveTo>
                  <a:pt x="223837" y="163512"/>
                </a:moveTo>
                <a:cubicBezTo>
                  <a:pt x="233901" y="163512"/>
                  <a:pt x="242528" y="171858"/>
                  <a:pt x="242528" y="182381"/>
                </a:cubicBezTo>
                <a:cubicBezTo>
                  <a:pt x="242528" y="192904"/>
                  <a:pt x="233901" y="201249"/>
                  <a:pt x="223837" y="201249"/>
                </a:cubicBezTo>
                <a:cubicBezTo>
                  <a:pt x="213414" y="201249"/>
                  <a:pt x="204787" y="192904"/>
                  <a:pt x="204787" y="182381"/>
                </a:cubicBezTo>
                <a:cubicBezTo>
                  <a:pt x="204787" y="171858"/>
                  <a:pt x="213414" y="163512"/>
                  <a:pt x="223837" y="163512"/>
                </a:cubicBezTo>
                <a:close/>
                <a:moveTo>
                  <a:pt x="223490" y="152976"/>
                </a:moveTo>
                <a:cubicBezTo>
                  <a:pt x="206575" y="152976"/>
                  <a:pt x="193259" y="166294"/>
                  <a:pt x="193259" y="183212"/>
                </a:cubicBezTo>
                <a:cubicBezTo>
                  <a:pt x="193259" y="199769"/>
                  <a:pt x="206575" y="213447"/>
                  <a:pt x="223490" y="213447"/>
                </a:cubicBezTo>
                <a:lnTo>
                  <a:pt x="276393" y="213447"/>
                </a:lnTo>
                <a:lnTo>
                  <a:pt x="276393" y="152976"/>
                </a:lnTo>
                <a:lnTo>
                  <a:pt x="223490" y="152976"/>
                </a:lnTo>
                <a:close/>
                <a:moveTo>
                  <a:pt x="26797" y="147637"/>
                </a:moveTo>
                <a:cubicBezTo>
                  <a:pt x="29464" y="147637"/>
                  <a:pt x="31369" y="149436"/>
                  <a:pt x="31369" y="151595"/>
                </a:cubicBezTo>
                <a:lnTo>
                  <a:pt x="31369" y="170307"/>
                </a:lnTo>
                <a:cubicBezTo>
                  <a:pt x="31369" y="172466"/>
                  <a:pt x="29464" y="174265"/>
                  <a:pt x="26797" y="174265"/>
                </a:cubicBezTo>
                <a:cubicBezTo>
                  <a:pt x="24130" y="174265"/>
                  <a:pt x="22225" y="172466"/>
                  <a:pt x="22225" y="170307"/>
                </a:cubicBezTo>
                <a:lnTo>
                  <a:pt x="22225" y="151595"/>
                </a:lnTo>
                <a:cubicBezTo>
                  <a:pt x="22225" y="149436"/>
                  <a:pt x="24130" y="147637"/>
                  <a:pt x="26797" y="147637"/>
                </a:cubicBezTo>
                <a:close/>
                <a:moveTo>
                  <a:pt x="237639" y="114300"/>
                </a:moveTo>
                <a:lnTo>
                  <a:pt x="246192" y="114300"/>
                </a:lnTo>
                <a:cubicBezTo>
                  <a:pt x="248331" y="114300"/>
                  <a:pt x="250469" y="116082"/>
                  <a:pt x="250469" y="118577"/>
                </a:cubicBezTo>
                <a:lnTo>
                  <a:pt x="250469" y="127129"/>
                </a:lnTo>
                <a:cubicBezTo>
                  <a:pt x="250469" y="129268"/>
                  <a:pt x="248331" y="131406"/>
                  <a:pt x="246192" y="131406"/>
                </a:cubicBezTo>
                <a:cubicBezTo>
                  <a:pt x="243697" y="131406"/>
                  <a:pt x="241916" y="129268"/>
                  <a:pt x="241916" y="127129"/>
                </a:cubicBezTo>
                <a:lnTo>
                  <a:pt x="241916" y="122853"/>
                </a:lnTo>
                <a:lnTo>
                  <a:pt x="237639" y="122853"/>
                </a:lnTo>
                <a:cubicBezTo>
                  <a:pt x="235144" y="122853"/>
                  <a:pt x="233362" y="120715"/>
                  <a:pt x="233362" y="118577"/>
                </a:cubicBezTo>
                <a:cubicBezTo>
                  <a:pt x="233362" y="116082"/>
                  <a:pt x="235144" y="114300"/>
                  <a:pt x="237639" y="114300"/>
                </a:cubicBezTo>
                <a:close/>
                <a:moveTo>
                  <a:pt x="193118" y="114300"/>
                </a:moveTo>
                <a:lnTo>
                  <a:pt x="211694" y="114300"/>
                </a:lnTo>
                <a:cubicBezTo>
                  <a:pt x="213797" y="114300"/>
                  <a:pt x="215550" y="116205"/>
                  <a:pt x="215550" y="118872"/>
                </a:cubicBezTo>
                <a:cubicBezTo>
                  <a:pt x="215550" y="121158"/>
                  <a:pt x="213797" y="123444"/>
                  <a:pt x="211694" y="123444"/>
                </a:cubicBezTo>
                <a:lnTo>
                  <a:pt x="193118" y="123444"/>
                </a:lnTo>
                <a:cubicBezTo>
                  <a:pt x="190665" y="123444"/>
                  <a:pt x="188912" y="121158"/>
                  <a:pt x="188912" y="118872"/>
                </a:cubicBezTo>
                <a:cubicBezTo>
                  <a:pt x="188912" y="116205"/>
                  <a:pt x="190665" y="114300"/>
                  <a:pt x="193118" y="114300"/>
                </a:cubicBezTo>
                <a:close/>
                <a:moveTo>
                  <a:pt x="148858" y="114300"/>
                </a:moveTo>
                <a:lnTo>
                  <a:pt x="168274" y="114300"/>
                </a:lnTo>
                <a:cubicBezTo>
                  <a:pt x="170472" y="114300"/>
                  <a:pt x="172670" y="116205"/>
                  <a:pt x="172670" y="118872"/>
                </a:cubicBezTo>
                <a:cubicBezTo>
                  <a:pt x="172670" y="121158"/>
                  <a:pt x="170472" y="123444"/>
                  <a:pt x="168274" y="123444"/>
                </a:cubicBezTo>
                <a:lnTo>
                  <a:pt x="148858" y="123444"/>
                </a:lnTo>
                <a:cubicBezTo>
                  <a:pt x="146660" y="123444"/>
                  <a:pt x="144462" y="121158"/>
                  <a:pt x="144462" y="118872"/>
                </a:cubicBezTo>
                <a:cubicBezTo>
                  <a:pt x="144462" y="116205"/>
                  <a:pt x="146660" y="114300"/>
                  <a:pt x="148858" y="114300"/>
                </a:cubicBezTo>
                <a:close/>
                <a:moveTo>
                  <a:pt x="104714" y="114300"/>
                </a:moveTo>
                <a:lnTo>
                  <a:pt x="123523" y="114300"/>
                </a:lnTo>
                <a:cubicBezTo>
                  <a:pt x="126055" y="114300"/>
                  <a:pt x="128225" y="116205"/>
                  <a:pt x="128225" y="118872"/>
                </a:cubicBezTo>
                <a:cubicBezTo>
                  <a:pt x="128225" y="121158"/>
                  <a:pt x="126055" y="123444"/>
                  <a:pt x="123523" y="123444"/>
                </a:cubicBezTo>
                <a:lnTo>
                  <a:pt x="104714" y="123444"/>
                </a:lnTo>
                <a:cubicBezTo>
                  <a:pt x="102182" y="123444"/>
                  <a:pt x="100012" y="121158"/>
                  <a:pt x="100012" y="118872"/>
                </a:cubicBezTo>
                <a:cubicBezTo>
                  <a:pt x="100012" y="116205"/>
                  <a:pt x="102182" y="114300"/>
                  <a:pt x="104714" y="114300"/>
                </a:cubicBezTo>
                <a:close/>
                <a:moveTo>
                  <a:pt x="61546" y="114300"/>
                </a:moveTo>
                <a:lnTo>
                  <a:pt x="80596" y="114300"/>
                </a:lnTo>
                <a:cubicBezTo>
                  <a:pt x="83160" y="114300"/>
                  <a:pt x="85358" y="116205"/>
                  <a:pt x="85358" y="118872"/>
                </a:cubicBezTo>
                <a:cubicBezTo>
                  <a:pt x="85358" y="121158"/>
                  <a:pt x="83160" y="123444"/>
                  <a:pt x="80596" y="123444"/>
                </a:cubicBezTo>
                <a:lnTo>
                  <a:pt x="61546" y="123444"/>
                </a:lnTo>
                <a:cubicBezTo>
                  <a:pt x="58981" y="123444"/>
                  <a:pt x="57150" y="121158"/>
                  <a:pt x="57150" y="118872"/>
                </a:cubicBezTo>
                <a:cubicBezTo>
                  <a:pt x="57150" y="116205"/>
                  <a:pt x="58981" y="114300"/>
                  <a:pt x="61546" y="114300"/>
                </a:cubicBezTo>
                <a:close/>
                <a:moveTo>
                  <a:pt x="26501" y="114300"/>
                </a:moveTo>
                <a:lnTo>
                  <a:pt x="35054" y="114300"/>
                </a:lnTo>
                <a:cubicBezTo>
                  <a:pt x="37549" y="114300"/>
                  <a:pt x="39330" y="116082"/>
                  <a:pt x="39330" y="118577"/>
                </a:cubicBezTo>
                <a:cubicBezTo>
                  <a:pt x="39330" y="120715"/>
                  <a:pt x="37549" y="122853"/>
                  <a:pt x="35054" y="122853"/>
                </a:cubicBezTo>
                <a:lnTo>
                  <a:pt x="30778" y="122853"/>
                </a:lnTo>
                <a:lnTo>
                  <a:pt x="30778" y="127129"/>
                </a:lnTo>
                <a:cubicBezTo>
                  <a:pt x="30778" y="129268"/>
                  <a:pt x="28996" y="131406"/>
                  <a:pt x="26501" y="131406"/>
                </a:cubicBezTo>
                <a:cubicBezTo>
                  <a:pt x="24007" y="131406"/>
                  <a:pt x="22225" y="129268"/>
                  <a:pt x="22225" y="127129"/>
                </a:cubicBezTo>
                <a:lnTo>
                  <a:pt x="22225" y="118577"/>
                </a:lnTo>
                <a:cubicBezTo>
                  <a:pt x="22225" y="116082"/>
                  <a:pt x="24007" y="114300"/>
                  <a:pt x="26501" y="114300"/>
                </a:cubicBezTo>
                <a:close/>
                <a:moveTo>
                  <a:pt x="15835" y="100784"/>
                </a:moveTo>
                <a:cubicBezTo>
                  <a:pt x="11876" y="100784"/>
                  <a:pt x="8637" y="104384"/>
                  <a:pt x="8637" y="107983"/>
                </a:cubicBezTo>
                <a:lnTo>
                  <a:pt x="8637" y="258080"/>
                </a:lnTo>
                <a:cubicBezTo>
                  <a:pt x="8637" y="262399"/>
                  <a:pt x="11876" y="265279"/>
                  <a:pt x="15835" y="265279"/>
                </a:cubicBezTo>
                <a:lnTo>
                  <a:pt x="258039" y="265279"/>
                </a:lnTo>
                <a:cubicBezTo>
                  <a:pt x="261638" y="265279"/>
                  <a:pt x="265237" y="262399"/>
                  <a:pt x="265237" y="258080"/>
                </a:cubicBezTo>
                <a:lnTo>
                  <a:pt x="265237" y="222085"/>
                </a:lnTo>
                <a:lnTo>
                  <a:pt x="223490" y="222085"/>
                </a:lnTo>
                <a:cubicBezTo>
                  <a:pt x="201897" y="222085"/>
                  <a:pt x="184622" y="204808"/>
                  <a:pt x="184622" y="183212"/>
                </a:cubicBezTo>
                <a:cubicBezTo>
                  <a:pt x="184622" y="161975"/>
                  <a:pt x="201897" y="144338"/>
                  <a:pt x="223490" y="144338"/>
                </a:cubicBezTo>
                <a:lnTo>
                  <a:pt x="265237" y="144338"/>
                </a:lnTo>
                <a:lnTo>
                  <a:pt x="265237" y="107983"/>
                </a:lnTo>
                <a:cubicBezTo>
                  <a:pt x="265237" y="104384"/>
                  <a:pt x="261638" y="100784"/>
                  <a:pt x="258039" y="100784"/>
                </a:cubicBezTo>
                <a:lnTo>
                  <a:pt x="15835" y="100784"/>
                </a:lnTo>
                <a:close/>
                <a:moveTo>
                  <a:pt x="88532" y="80988"/>
                </a:moveTo>
                <a:lnTo>
                  <a:pt x="41027" y="92146"/>
                </a:lnTo>
                <a:lnTo>
                  <a:pt x="88532" y="92146"/>
                </a:lnTo>
                <a:lnTo>
                  <a:pt x="88532" y="80988"/>
                </a:lnTo>
                <a:close/>
                <a:moveTo>
                  <a:pt x="188341" y="73025"/>
                </a:moveTo>
                <a:cubicBezTo>
                  <a:pt x="191008" y="73025"/>
                  <a:pt x="193294" y="74930"/>
                  <a:pt x="193294" y="77216"/>
                </a:cubicBezTo>
                <a:cubicBezTo>
                  <a:pt x="193294" y="79883"/>
                  <a:pt x="191008" y="82169"/>
                  <a:pt x="188341" y="82169"/>
                </a:cubicBezTo>
                <a:cubicBezTo>
                  <a:pt x="186055" y="82169"/>
                  <a:pt x="184150" y="79883"/>
                  <a:pt x="184150" y="77216"/>
                </a:cubicBezTo>
                <a:cubicBezTo>
                  <a:pt x="184150" y="74930"/>
                  <a:pt x="186055" y="73025"/>
                  <a:pt x="188341" y="73025"/>
                </a:cubicBezTo>
                <a:close/>
                <a:moveTo>
                  <a:pt x="188341" y="52387"/>
                </a:moveTo>
                <a:cubicBezTo>
                  <a:pt x="191008" y="52387"/>
                  <a:pt x="193294" y="54585"/>
                  <a:pt x="193294" y="57150"/>
                </a:cubicBezTo>
                <a:cubicBezTo>
                  <a:pt x="193294" y="59348"/>
                  <a:pt x="191008" y="61546"/>
                  <a:pt x="188341" y="61546"/>
                </a:cubicBezTo>
                <a:cubicBezTo>
                  <a:pt x="186055" y="61546"/>
                  <a:pt x="184150" y="59348"/>
                  <a:pt x="184150" y="57150"/>
                </a:cubicBezTo>
                <a:cubicBezTo>
                  <a:pt x="184150" y="54585"/>
                  <a:pt x="186055" y="52387"/>
                  <a:pt x="188341" y="52387"/>
                </a:cubicBezTo>
                <a:close/>
                <a:moveTo>
                  <a:pt x="233207" y="46433"/>
                </a:moveTo>
                <a:lnTo>
                  <a:pt x="223850" y="48593"/>
                </a:lnTo>
                <a:lnTo>
                  <a:pt x="223850" y="92146"/>
                </a:lnTo>
                <a:lnTo>
                  <a:pt x="242204" y="92146"/>
                </a:lnTo>
                <a:lnTo>
                  <a:pt x="242204" y="53632"/>
                </a:lnTo>
                <a:cubicBezTo>
                  <a:pt x="242204" y="51472"/>
                  <a:pt x="241124" y="49313"/>
                  <a:pt x="239325" y="47873"/>
                </a:cubicBezTo>
                <a:cubicBezTo>
                  <a:pt x="237525" y="46433"/>
                  <a:pt x="235366" y="46073"/>
                  <a:pt x="233207" y="46433"/>
                </a:cubicBezTo>
                <a:close/>
                <a:moveTo>
                  <a:pt x="185293" y="35101"/>
                </a:moveTo>
                <a:cubicBezTo>
                  <a:pt x="186817" y="33337"/>
                  <a:pt x="189865" y="33337"/>
                  <a:pt x="191770" y="35101"/>
                </a:cubicBezTo>
                <a:cubicBezTo>
                  <a:pt x="192532" y="35807"/>
                  <a:pt x="193294" y="36865"/>
                  <a:pt x="193294" y="37923"/>
                </a:cubicBezTo>
                <a:cubicBezTo>
                  <a:pt x="193294" y="39334"/>
                  <a:pt x="192532" y="40393"/>
                  <a:pt x="191770" y="41098"/>
                </a:cubicBezTo>
                <a:cubicBezTo>
                  <a:pt x="191008" y="41804"/>
                  <a:pt x="189865" y="42509"/>
                  <a:pt x="188341" y="42509"/>
                </a:cubicBezTo>
                <a:cubicBezTo>
                  <a:pt x="187198" y="42509"/>
                  <a:pt x="186055" y="41804"/>
                  <a:pt x="185293" y="41098"/>
                </a:cubicBezTo>
                <a:cubicBezTo>
                  <a:pt x="184531" y="40393"/>
                  <a:pt x="184150" y="39334"/>
                  <a:pt x="184150" y="37923"/>
                </a:cubicBezTo>
                <a:cubicBezTo>
                  <a:pt x="184150" y="36865"/>
                  <a:pt x="184531" y="35807"/>
                  <a:pt x="185293" y="35101"/>
                </a:cubicBezTo>
                <a:close/>
                <a:moveTo>
                  <a:pt x="163388" y="8638"/>
                </a:moveTo>
                <a:lnTo>
                  <a:pt x="163388" y="92146"/>
                </a:lnTo>
                <a:lnTo>
                  <a:pt x="215212" y="92146"/>
                </a:lnTo>
                <a:lnTo>
                  <a:pt x="215212" y="15837"/>
                </a:lnTo>
                <a:cubicBezTo>
                  <a:pt x="215212" y="11878"/>
                  <a:pt x="212333" y="8638"/>
                  <a:pt x="208015" y="8638"/>
                </a:cubicBezTo>
                <a:lnTo>
                  <a:pt x="163388" y="8638"/>
                </a:lnTo>
                <a:close/>
                <a:moveTo>
                  <a:pt x="134597" y="8638"/>
                </a:moveTo>
                <a:lnTo>
                  <a:pt x="134597" y="92146"/>
                </a:lnTo>
                <a:lnTo>
                  <a:pt x="154751" y="92146"/>
                </a:lnTo>
                <a:lnTo>
                  <a:pt x="154751" y="8638"/>
                </a:lnTo>
                <a:lnTo>
                  <a:pt x="134597" y="8638"/>
                </a:lnTo>
                <a:close/>
                <a:moveTo>
                  <a:pt x="104367" y="8638"/>
                </a:moveTo>
                <a:cubicBezTo>
                  <a:pt x="100408" y="8638"/>
                  <a:pt x="97169" y="11878"/>
                  <a:pt x="97169" y="15837"/>
                </a:cubicBezTo>
                <a:lnTo>
                  <a:pt x="97169" y="92146"/>
                </a:lnTo>
                <a:lnTo>
                  <a:pt x="125960" y="92146"/>
                </a:lnTo>
                <a:lnTo>
                  <a:pt x="125960" y="8638"/>
                </a:lnTo>
                <a:lnTo>
                  <a:pt x="104367" y="8638"/>
                </a:lnTo>
                <a:close/>
                <a:moveTo>
                  <a:pt x="104367" y="0"/>
                </a:moveTo>
                <a:lnTo>
                  <a:pt x="208015" y="0"/>
                </a:lnTo>
                <a:cubicBezTo>
                  <a:pt x="216652" y="0"/>
                  <a:pt x="223850" y="7199"/>
                  <a:pt x="223850" y="15837"/>
                </a:cubicBezTo>
                <a:lnTo>
                  <a:pt x="223850" y="39954"/>
                </a:lnTo>
                <a:lnTo>
                  <a:pt x="231047" y="38154"/>
                </a:lnTo>
                <a:cubicBezTo>
                  <a:pt x="236086" y="37074"/>
                  <a:pt x="240764" y="38154"/>
                  <a:pt x="244723" y="41034"/>
                </a:cubicBezTo>
                <a:cubicBezTo>
                  <a:pt x="248682" y="44273"/>
                  <a:pt x="250841" y="48593"/>
                  <a:pt x="250841" y="53632"/>
                </a:cubicBezTo>
                <a:lnTo>
                  <a:pt x="250841" y="92146"/>
                </a:lnTo>
                <a:lnTo>
                  <a:pt x="258039" y="92146"/>
                </a:lnTo>
                <a:cubicBezTo>
                  <a:pt x="266676" y="92146"/>
                  <a:pt x="273874" y="99345"/>
                  <a:pt x="273874" y="107983"/>
                </a:cubicBezTo>
                <a:lnTo>
                  <a:pt x="273874" y="144338"/>
                </a:lnTo>
                <a:lnTo>
                  <a:pt x="281072" y="144338"/>
                </a:lnTo>
                <a:cubicBezTo>
                  <a:pt x="283231" y="144338"/>
                  <a:pt x="285390" y="146137"/>
                  <a:pt x="285390" y="148657"/>
                </a:cubicBezTo>
                <a:lnTo>
                  <a:pt x="285390" y="217766"/>
                </a:lnTo>
                <a:cubicBezTo>
                  <a:pt x="285390" y="220286"/>
                  <a:pt x="283231" y="222085"/>
                  <a:pt x="281072" y="222085"/>
                </a:cubicBezTo>
                <a:lnTo>
                  <a:pt x="273874" y="222085"/>
                </a:lnTo>
                <a:lnTo>
                  <a:pt x="273874" y="258080"/>
                </a:lnTo>
                <a:cubicBezTo>
                  <a:pt x="273874" y="267078"/>
                  <a:pt x="266676" y="274277"/>
                  <a:pt x="258039" y="274277"/>
                </a:cubicBezTo>
                <a:lnTo>
                  <a:pt x="15835" y="274277"/>
                </a:lnTo>
                <a:cubicBezTo>
                  <a:pt x="6838" y="274277"/>
                  <a:pt x="0" y="267078"/>
                  <a:pt x="0" y="258080"/>
                </a:cubicBezTo>
                <a:lnTo>
                  <a:pt x="0" y="125981"/>
                </a:lnTo>
                <a:lnTo>
                  <a:pt x="0" y="107263"/>
                </a:lnTo>
                <a:cubicBezTo>
                  <a:pt x="0" y="98985"/>
                  <a:pt x="6118" y="91786"/>
                  <a:pt x="14395" y="89626"/>
                </a:cubicBezTo>
                <a:lnTo>
                  <a:pt x="88532" y="72349"/>
                </a:lnTo>
                <a:lnTo>
                  <a:pt x="88532" y="15837"/>
                </a:lnTo>
                <a:cubicBezTo>
                  <a:pt x="88532" y="7199"/>
                  <a:pt x="95730" y="0"/>
                  <a:pt x="1043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6" name="Subtitle 2">
            <a:extLst>
              <a:ext uri="{FF2B5EF4-FFF2-40B4-BE49-F238E27FC236}">
                <a16:creationId xmlns:a16="http://schemas.microsoft.com/office/drawing/2014/main" id="{D33FE445-D448-6341-817D-C17C7DD06EA2}"/>
              </a:ext>
            </a:extLst>
          </p:cNvPr>
          <p:cNvSpPr txBox="1">
            <a:spLocks/>
          </p:cNvSpPr>
          <p:nvPr/>
        </p:nvSpPr>
        <p:spPr>
          <a:xfrm>
            <a:off x="8168431" y="6071934"/>
            <a:ext cx="3225385"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57" name="Subtitle 2">
            <a:extLst>
              <a:ext uri="{FF2B5EF4-FFF2-40B4-BE49-F238E27FC236}">
                <a16:creationId xmlns:a16="http://schemas.microsoft.com/office/drawing/2014/main" id="{02975EF7-3AC2-5F44-82C3-4B3F8030AFF7}"/>
              </a:ext>
            </a:extLst>
          </p:cNvPr>
          <p:cNvSpPr txBox="1">
            <a:spLocks/>
          </p:cNvSpPr>
          <p:nvPr/>
        </p:nvSpPr>
        <p:spPr>
          <a:xfrm>
            <a:off x="13544659" y="6071934"/>
            <a:ext cx="3225385"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58" name="Subtitle 2">
            <a:extLst>
              <a:ext uri="{FF2B5EF4-FFF2-40B4-BE49-F238E27FC236}">
                <a16:creationId xmlns:a16="http://schemas.microsoft.com/office/drawing/2014/main" id="{2CF9FEA7-1863-2E47-A5A8-9A6225AC1EC0}"/>
              </a:ext>
            </a:extLst>
          </p:cNvPr>
          <p:cNvSpPr txBox="1">
            <a:spLocks/>
          </p:cNvSpPr>
          <p:nvPr/>
        </p:nvSpPr>
        <p:spPr>
          <a:xfrm>
            <a:off x="18918217" y="6071934"/>
            <a:ext cx="3225385"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59" name="TextBox 58">
            <a:extLst>
              <a:ext uri="{FF2B5EF4-FFF2-40B4-BE49-F238E27FC236}">
                <a16:creationId xmlns:a16="http://schemas.microsoft.com/office/drawing/2014/main" id="{92E1A9CB-DBA3-0A45-9AF6-C3AB7981950B}"/>
              </a:ext>
            </a:extLst>
          </p:cNvPr>
          <p:cNvSpPr txBox="1"/>
          <p:nvPr/>
        </p:nvSpPr>
        <p:spPr>
          <a:xfrm>
            <a:off x="2101427" y="9255180"/>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60" name="Subtitle 2">
            <a:extLst>
              <a:ext uri="{FF2B5EF4-FFF2-40B4-BE49-F238E27FC236}">
                <a16:creationId xmlns:a16="http://schemas.microsoft.com/office/drawing/2014/main" id="{A3CBB338-0052-B546-A1AF-05CD78D72931}"/>
              </a:ext>
            </a:extLst>
          </p:cNvPr>
          <p:cNvSpPr txBox="1">
            <a:spLocks/>
          </p:cNvSpPr>
          <p:nvPr/>
        </p:nvSpPr>
        <p:spPr>
          <a:xfrm>
            <a:off x="1990881" y="9921532"/>
            <a:ext cx="4026893" cy="15955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1" name="TextBox 60">
            <a:extLst>
              <a:ext uri="{FF2B5EF4-FFF2-40B4-BE49-F238E27FC236}">
                <a16:creationId xmlns:a16="http://schemas.microsoft.com/office/drawing/2014/main" id="{878FFCD3-8AB2-BF44-BF8D-B081C8887E05}"/>
              </a:ext>
            </a:extLst>
          </p:cNvPr>
          <p:cNvSpPr txBox="1"/>
          <p:nvPr/>
        </p:nvSpPr>
        <p:spPr>
          <a:xfrm>
            <a:off x="7477469" y="9255180"/>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62" name="Subtitle 2">
            <a:extLst>
              <a:ext uri="{FF2B5EF4-FFF2-40B4-BE49-F238E27FC236}">
                <a16:creationId xmlns:a16="http://schemas.microsoft.com/office/drawing/2014/main" id="{B984C723-6A8F-2643-8061-53566CD8846B}"/>
              </a:ext>
            </a:extLst>
          </p:cNvPr>
          <p:cNvSpPr txBox="1">
            <a:spLocks/>
          </p:cNvSpPr>
          <p:nvPr/>
        </p:nvSpPr>
        <p:spPr>
          <a:xfrm>
            <a:off x="7366923" y="9921532"/>
            <a:ext cx="4026893" cy="15955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3" name="TextBox 62">
            <a:extLst>
              <a:ext uri="{FF2B5EF4-FFF2-40B4-BE49-F238E27FC236}">
                <a16:creationId xmlns:a16="http://schemas.microsoft.com/office/drawing/2014/main" id="{29AA4016-64E5-CB4F-87CE-14F04C15455A}"/>
              </a:ext>
            </a:extLst>
          </p:cNvPr>
          <p:cNvSpPr txBox="1"/>
          <p:nvPr/>
        </p:nvSpPr>
        <p:spPr>
          <a:xfrm>
            <a:off x="12853697" y="9255180"/>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64" name="Subtitle 2">
            <a:extLst>
              <a:ext uri="{FF2B5EF4-FFF2-40B4-BE49-F238E27FC236}">
                <a16:creationId xmlns:a16="http://schemas.microsoft.com/office/drawing/2014/main" id="{4F7E247E-0769-A745-B15B-6FA4CFC533BC}"/>
              </a:ext>
            </a:extLst>
          </p:cNvPr>
          <p:cNvSpPr txBox="1">
            <a:spLocks/>
          </p:cNvSpPr>
          <p:nvPr/>
        </p:nvSpPr>
        <p:spPr>
          <a:xfrm>
            <a:off x="12743151" y="9921532"/>
            <a:ext cx="4026893" cy="15955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5" name="TextBox 64">
            <a:extLst>
              <a:ext uri="{FF2B5EF4-FFF2-40B4-BE49-F238E27FC236}">
                <a16:creationId xmlns:a16="http://schemas.microsoft.com/office/drawing/2014/main" id="{E1DBA461-A12C-D34A-BB70-E4BAAE3AFE3C}"/>
              </a:ext>
            </a:extLst>
          </p:cNvPr>
          <p:cNvSpPr txBox="1"/>
          <p:nvPr/>
        </p:nvSpPr>
        <p:spPr>
          <a:xfrm>
            <a:off x="18233337" y="9255180"/>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66" name="Subtitle 2">
            <a:extLst>
              <a:ext uri="{FF2B5EF4-FFF2-40B4-BE49-F238E27FC236}">
                <a16:creationId xmlns:a16="http://schemas.microsoft.com/office/drawing/2014/main" id="{01CEDC9A-6D83-7E4E-B669-820260048D5E}"/>
              </a:ext>
            </a:extLst>
          </p:cNvPr>
          <p:cNvSpPr txBox="1">
            <a:spLocks/>
          </p:cNvSpPr>
          <p:nvPr/>
        </p:nvSpPr>
        <p:spPr>
          <a:xfrm>
            <a:off x="18122791" y="9921532"/>
            <a:ext cx="4026893" cy="15955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265655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B70860D7-3D62-7144-B89B-24EFE09CDBFB}"/>
              </a:ext>
            </a:extLst>
          </p:cNvPr>
          <p:cNvSpPr>
            <a:spLocks/>
          </p:cNvSpPr>
          <p:nvPr/>
        </p:nvSpPr>
        <p:spPr bwMode="auto">
          <a:xfrm>
            <a:off x="8554793" y="5178866"/>
            <a:ext cx="2685350" cy="5465927"/>
          </a:xfrm>
          <a:custGeom>
            <a:avLst/>
            <a:gdLst>
              <a:gd name="T0" fmla="*/ 131 w 610"/>
              <a:gd name="T1" fmla="*/ 67 h 1241"/>
              <a:gd name="T2" fmla="*/ 427 w 610"/>
              <a:gd name="T3" fmla="*/ 67 h 1241"/>
              <a:gd name="T4" fmla="*/ 393 w 610"/>
              <a:gd name="T5" fmla="*/ 0 h 1241"/>
              <a:gd name="T6" fmla="*/ 524 w 610"/>
              <a:gd name="T7" fmla="*/ 0 h 1241"/>
              <a:gd name="T8" fmla="*/ 610 w 610"/>
              <a:gd name="T9" fmla="*/ 174 h 1241"/>
              <a:gd name="T10" fmla="*/ 524 w 610"/>
              <a:gd name="T11" fmla="*/ 348 h 1241"/>
              <a:gd name="T12" fmla="*/ 393 w 610"/>
              <a:gd name="T13" fmla="*/ 348 h 1241"/>
              <a:gd name="T14" fmla="*/ 427 w 610"/>
              <a:gd name="T15" fmla="*/ 280 h 1241"/>
              <a:gd name="T16" fmla="*/ 213 w 610"/>
              <a:gd name="T17" fmla="*/ 280 h 1241"/>
              <a:gd name="T18" fmla="*/ 213 w 610"/>
              <a:gd name="T19" fmla="*/ 961 h 1241"/>
              <a:gd name="T20" fmla="*/ 427 w 610"/>
              <a:gd name="T21" fmla="*/ 961 h 1241"/>
              <a:gd name="T22" fmla="*/ 393 w 610"/>
              <a:gd name="T23" fmla="*/ 893 h 1241"/>
              <a:gd name="T24" fmla="*/ 524 w 610"/>
              <a:gd name="T25" fmla="*/ 893 h 1241"/>
              <a:gd name="T26" fmla="*/ 610 w 610"/>
              <a:gd name="T27" fmla="*/ 1067 h 1241"/>
              <a:gd name="T28" fmla="*/ 524 w 610"/>
              <a:gd name="T29" fmla="*/ 1241 h 1241"/>
              <a:gd name="T30" fmla="*/ 393 w 610"/>
              <a:gd name="T31" fmla="*/ 1241 h 1241"/>
              <a:gd name="T32" fmla="*/ 427 w 610"/>
              <a:gd name="T33" fmla="*/ 1173 h 1241"/>
              <a:gd name="T34" fmla="*/ 131 w 610"/>
              <a:gd name="T35" fmla="*/ 1173 h 1241"/>
              <a:gd name="T36" fmla="*/ 0 w 610"/>
              <a:gd name="T37" fmla="*/ 1043 h 1241"/>
              <a:gd name="T38" fmla="*/ 0 w 610"/>
              <a:gd name="T39" fmla="*/ 198 h 1241"/>
              <a:gd name="T40" fmla="*/ 131 w 610"/>
              <a:gd name="T41" fmla="*/ 67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0" h="1241">
                <a:moveTo>
                  <a:pt x="131" y="67"/>
                </a:moveTo>
                <a:cubicBezTo>
                  <a:pt x="427" y="67"/>
                  <a:pt x="427" y="67"/>
                  <a:pt x="427" y="67"/>
                </a:cubicBezTo>
                <a:cubicBezTo>
                  <a:pt x="393" y="0"/>
                  <a:pt x="393" y="0"/>
                  <a:pt x="393" y="0"/>
                </a:cubicBezTo>
                <a:cubicBezTo>
                  <a:pt x="524" y="0"/>
                  <a:pt x="524" y="0"/>
                  <a:pt x="524" y="0"/>
                </a:cubicBezTo>
                <a:cubicBezTo>
                  <a:pt x="610" y="174"/>
                  <a:pt x="610" y="174"/>
                  <a:pt x="610" y="174"/>
                </a:cubicBezTo>
                <a:cubicBezTo>
                  <a:pt x="524" y="348"/>
                  <a:pt x="524" y="348"/>
                  <a:pt x="524" y="348"/>
                </a:cubicBezTo>
                <a:cubicBezTo>
                  <a:pt x="393" y="348"/>
                  <a:pt x="393" y="348"/>
                  <a:pt x="393" y="348"/>
                </a:cubicBezTo>
                <a:cubicBezTo>
                  <a:pt x="427" y="280"/>
                  <a:pt x="427" y="280"/>
                  <a:pt x="427" y="280"/>
                </a:cubicBezTo>
                <a:cubicBezTo>
                  <a:pt x="213" y="280"/>
                  <a:pt x="213" y="280"/>
                  <a:pt x="213" y="280"/>
                </a:cubicBezTo>
                <a:cubicBezTo>
                  <a:pt x="213" y="507"/>
                  <a:pt x="213" y="734"/>
                  <a:pt x="213" y="961"/>
                </a:cubicBezTo>
                <a:cubicBezTo>
                  <a:pt x="427" y="961"/>
                  <a:pt x="427" y="961"/>
                  <a:pt x="427" y="961"/>
                </a:cubicBezTo>
                <a:cubicBezTo>
                  <a:pt x="393" y="893"/>
                  <a:pt x="393" y="893"/>
                  <a:pt x="393" y="893"/>
                </a:cubicBezTo>
                <a:cubicBezTo>
                  <a:pt x="524" y="893"/>
                  <a:pt x="524" y="893"/>
                  <a:pt x="524" y="893"/>
                </a:cubicBezTo>
                <a:cubicBezTo>
                  <a:pt x="610" y="1067"/>
                  <a:pt x="610" y="1067"/>
                  <a:pt x="610" y="1067"/>
                </a:cubicBezTo>
                <a:cubicBezTo>
                  <a:pt x="524" y="1241"/>
                  <a:pt x="524" y="1241"/>
                  <a:pt x="524" y="1241"/>
                </a:cubicBezTo>
                <a:cubicBezTo>
                  <a:pt x="393" y="1241"/>
                  <a:pt x="393" y="1241"/>
                  <a:pt x="393" y="1241"/>
                </a:cubicBezTo>
                <a:cubicBezTo>
                  <a:pt x="427" y="1173"/>
                  <a:pt x="427" y="1173"/>
                  <a:pt x="427" y="1173"/>
                </a:cubicBezTo>
                <a:cubicBezTo>
                  <a:pt x="131" y="1173"/>
                  <a:pt x="131" y="1173"/>
                  <a:pt x="131" y="1173"/>
                </a:cubicBezTo>
                <a:cubicBezTo>
                  <a:pt x="0" y="1043"/>
                  <a:pt x="0" y="1043"/>
                  <a:pt x="0" y="1043"/>
                </a:cubicBezTo>
                <a:cubicBezTo>
                  <a:pt x="0" y="761"/>
                  <a:pt x="0" y="480"/>
                  <a:pt x="0" y="198"/>
                </a:cubicBezTo>
                <a:cubicBezTo>
                  <a:pt x="131" y="67"/>
                  <a:pt x="131" y="67"/>
                  <a:pt x="131" y="6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 name="Freeform 6">
            <a:extLst>
              <a:ext uri="{FF2B5EF4-FFF2-40B4-BE49-F238E27FC236}">
                <a16:creationId xmlns:a16="http://schemas.microsoft.com/office/drawing/2014/main" id="{E0BEE2D5-6643-994E-8342-49B14294819A}"/>
              </a:ext>
            </a:extLst>
          </p:cNvPr>
          <p:cNvSpPr>
            <a:spLocks/>
          </p:cNvSpPr>
          <p:nvPr/>
        </p:nvSpPr>
        <p:spPr bwMode="auto">
          <a:xfrm>
            <a:off x="5621857" y="2877590"/>
            <a:ext cx="1533126" cy="10065304"/>
          </a:xfrm>
          <a:custGeom>
            <a:avLst/>
            <a:gdLst>
              <a:gd name="T0" fmla="*/ 67 w 348"/>
              <a:gd name="T1" fmla="*/ 2101 h 2285"/>
              <a:gd name="T2" fmla="*/ 0 w 348"/>
              <a:gd name="T3" fmla="*/ 2067 h 2285"/>
              <a:gd name="T4" fmla="*/ 0 w 348"/>
              <a:gd name="T5" fmla="*/ 2198 h 2285"/>
              <a:gd name="T6" fmla="*/ 174 w 348"/>
              <a:gd name="T7" fmla="*/ 2285 h 2285"/>
              <a:gd name="T8" fmla="*/ 348 w 348"/>
              <a:gd name="T9" fmla="*/ 2198 h 2285"/>
              <a:gd name="T10" fmla="*/ 347 w 348"/>
              <a:gd name="T11" fmla="*/ 2067 h 2285"/>
              <a:gd name="T12" fmla="*/ 280 w 348"/>
              <a:gd name="T13" fmla="*/ 2101 h 2285"/>
              <a:gd name="T14" fmla="*/ 280 w 348"/>
              <a:gd name="T15" fmla="*/ 184 h 2285"/>
              <a:gd name="T16" fmla="*/ 347 w 348"/>
              <a:gd name="T17" fmla="*/ 218 h 2285"/>
              <a:gd name="T18" fmla="*/ 348 w 348"/>
              <a:gd name="T19" fmla="*/ 87 h 2285"/>
              <a:gd name="T20" fmla="*/ 174 w 348"/>
              <a:gd name="T21" fmla="*/ 0 h 2285"/>
              <a:gd name="T22" fmla="*/ 0 w 348"/>
              <a:gd name="T23" fmla="*/ 87 h 2285"/>
              <a:gd name="T24" fmla="*/ 0 w 348"/>
              <a:gd name="T25" fmla="*/ 218 h 2285"/>
              <a:gd name="T26" fmla="*/ 67 w 348"/>
              <a:gd name="T27" fmla="*/ 184 h 2285"/>
              <a:gd name="T28" fmla="*/ 67 w 348"/>
              <a:gd name="T29" fmla="*/ 2101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8" h="2285">
                <a:moveTo>
                  <a:pt x="67" y="2101"/>
                </a:moveTo>
                <a:cubicBezTo>
                  <a:pt x="0" y="2067"/>
                  <a:pt x="0" y="2067"/>
                  <a:pt x="0" y="2067"/>
                </a:cubicBezTo>
                <a:cubicBezTo>
                  <a:pt x="0" y="2198"/>
                  <a:pt x="0" y="2198"/>
                  <a:pt x="0" y="2198"/>
                </a:cubicBezTo>
                <a:cubicBezTo>
                  <a:pt x="174" y="2285"/>
                  <a:pt x="174" y="2285"/>
                  <a:pt x="174" y="2285"/>
                </a:cubicBezTo>
                <a:cubicBezTo>
                  <a:pt x="348" y="2198"/>
                  <a:pt x="348" y="2198"/>
                  <a:pt x="348" y="2198"/>
                </a:cubicBezTo>
                <a:cubicBezTo>
                  <a:pt x="347" y="2067"/>
                  <a:pt x="347" y="2067"/>
                  <a:pt x="347" y="2067"/>
                </a:cubicBezTo>
                <a:cubicBezTo>
                  <a:pt x="280" y="2101"/>
                  <a:pt x="280" y="2101"/>
                  <a:pt x="280" y="2101"/>
                </a:cubicBezTo>
                <a:cubicBezTo>
                  <a:pt x="280" y="1462"/>
                  <a:pt x="280" y="823"/>
                  <a:pt x="280" y="184"/>
                </a:cubicBezTo>
                <a:cubicBezTo>
                  <a:pt x="347" y="218"/>
                  <a:pt x="347" y="218"/>
                  <a:pt x="347" y="218"/>
                </a:cubicBezTo>
                <a:cubicBezTo>
                  <a:pt x="348" y="87"/>
                  <a:pt x="348" y="87"/>
                  <a:pt x="348" y="87"/>
                </a:cubicBezTo>
                <a:cubicBezTo>
                  <a:pt x="174" y="0"/>
                  <a:pt x="174" y="0"/>
                  <a:pt x="174" y="0"/>
                </a:cubicBezTo>
                <a:cubicBezTo>
                  <a:pt x="0" y="87"/>
                  <a:pt x="0" y="87"/>
                  <a:pt x="0" y="87"/>
                </a:cubicBezTo>
                <a:cubicBezTo>
                  <a:pt x="0" y="218"/>
                  <a:pt x="0" y="218"/>
                  <a:pt x="0" y="218"/>
                </a:cubicBezTo>
                <a:cubicBezTo>
                  <a:pt x="67" y="184"/>
                  <a:pt x="67" y="184"/>
                  <a:pt x="67" y="184"/>
                </a:cubicBezTo>
                <a:cubicBezTo>
                  <a:pt x="67" y="823"/>
                  <a:pt x="67" y="1462"/>
                  <a:pt x="67" y="210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5" name="Freeform 7">
            <a:extLst>
              <a:ext uri="{FF2B5EF4-FFF2-40B4-BE49-F238E27FC236}">
                <a16:creationId xmlns:a16="http://schemas.microsoft.com/office/drawing/2014/main" id="{887DA591-E2F1-8C46-86DE-464767AEC670}"/>
              </a:ext>
            </a:extLst>
          </p:cNvPr>
          <p:cNvSpPr>
            <a:spLocks/>
          </p:cNvSpPr>
          <p:nvPr/>
        </p:nvSpPr>
        <p:spPr bwMode="auto">
          <a:xfrm>
            <a:off x="7218466" y="3360064"/>
            <a:ext cx="2498074" cy="9097181"/>
          </a:xfrm>
          <a:custGeom>
            <a:avLst/>
            <a:gdLst>
              <a:gd name="T0" fmla="*/ 0 w 567"/>
              <a:gd name="T1" fmla="*/ 1649 h 2066"/>
              <a:gd name="T2" fmla="*/ 301 w 567"/>
              <a:gd name="T3" fmla="*/ 1950 h 2066"/>
              <a:gd name="T4" fmla="*/ 229 w 567"/>
              <a:gd name="T5" fmla="*/ 1974 h 2066"/>
              <a:gd name="T6" fmla="*/ 322 w 567"/>
              <a:gd name="T7" fmla="*/ 2066 h 2066"/>
              <a:gd name="T8" fmla="*/ 506 w 567"/>
              <a:gd name="T9" fmla="*/ 2005 h 2066"/>
              <a:gd name="T10" fmla="*/ 567 w 567"/>
              <a:gd name="T11" fmla="*/ 1821 h 2066"/>
              <a:gd name="T12" fmla="*/ 475 w 567"/>
              <a:gd name="T13" fmla="*/ 1728 h 2066"/>
              <a:gd name="T14" fmla="*/ 451 w 567"/>
              <a:gd name="T15" fmla="*/ 1800 h 2066"/>
              <a:gd name="T16" fmla="*/ 213 w 567"/>
              <a:gd name="T17" fmla="*/ 1561 h 2066"/>
              <a:gd name="T18" fmla="*/ 213 w 567"/>
              <a:gd name="T19" fmla="*/ 506 h 2066"/>
              <a:gd name="T20" fmla="*/ 451 w 567"/>
              <a:gd name="T21" fmla="*/ 267 h 2066"/>
              <a:gd name="T22" fmla="*/ 475 w 567"/>
              <a:gd name="T23" fmla="*/ 339 h 2066"/>
              <a:gd name="T24" fmla="*/ 567 w 567"/>
              <a:gd name="T25" fmla="*/ 246 h 2066"/>
              <a:gd name="T26" fmla="*/ 506 w 567"/>
              <a:gd name="T27" fmla="*/ 62 h 2066"/>
              <a:gd name="T28" fmla="*/ 322 w 567"/>
              <a:gd name="T29" fmla="*/ 0 h 2066"/>
              <a:gd name="T30" fmla="*/ 229 w 567"/>
              <a:gd name="T31" fmla="*/ 93 h 2066"/>
              <a:gd name="T32" fmla="*/ 301 w 567"/>
              <a:gd name="T33" fmla="*/ 117 h 2066"/>
              <a:gd name="T34" fmla="*/ 0 w 567"/>
              <a:gd name="T35" fmla="*/ 418 h 2066"/>
              <a:gd name="T36" fmla="*/ 0 w 567"/>
              <a:gd name="T37" fmla="*/ 1649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2066">
                <a:moveTo>
                  <a:pt x="0" y="1649"/>
                </a:moveTo>
                <a:cubicBezTo>
                  <a:pt x="301" y="1950"/>
                  <a:pt x="301" y="1950"/>
                  <a:pt x="301" y="1950"/>
                </a:cubicBezTo>
                <a:cubicBezTo>
                  <a:pt x="229" y="1974"/>
                  <a:pt x="229" y="1974"/>
                  <a:pt x="229" y="1974"/>
                </a:cubicBezTo>
                <a:cubicBezTo>
                  <a:pt x="322" y="2066"/>
                  <a:pt x="322" y="2066"/>
                  <a:pt x="322" y="2066"/>
                </a:cubicBezTo>
                <a:cubicBezTo>
                  <a:pt x="506" y="2005"/>
                  <a:pt x="506" y="2005"/>
                  <a:pt x="506" y="2005"/>
                </a:cubicBezTo>
                <a:cubicBezTo>
                  <a:pt x="567" y="1821"/>
                  <a:pt x="567" y="1821"/>
                  <a:pt x="567" y="1821"/>
                </a:cubicBezTo>
                <a:cubicBezTo>
                  <a:pt x="475" y="1728"/>
                  <a:pt x="475" y="1728"/>
                  <a:pt x="475" y="1728"/>
                </a:cubicBezTo>
                <a:cubicBezTo>
                  <a:pt x="451" y="1800"/>
                  <a:pt x="451" y="1800"/>
                  <a:pt x="451" y="1800"/>
                </a:cubicBezTo>
                <a:cubicBezTo>
                  <a:pt x="213" y="1561"/>
                  <a:pt x="213" y="1561"/>
                  <a:pt x="213" y="1561"/>
                </a:cubicBezTo>
                <a:cubicBezTo>
                  <a:pt x="213" y="1209"/>
                  <a:pt x="213" y="858"/>
                  <a:pt x="213" y="506"/>
                </a:cubicBezTo>
                <a:cubicBezTo>
                  <a:pt x="451" y="267"/>
                  <a:pt x="451" y="267"/>
                  <a:pt x="451" y="267"/>
                </a:cubicBezTo>
                <a:cubicBezTo>
                  <a:pt x="475" y="339"/>
                  <a:pt x="475" y="339"/>
                  <a:pt x="475" y="339"/>
                </a:cubicBezTo>
                <a:cubicBezTo>
                  <a:pt x="567" y="246"/>
                  <a:pt x="567" y="246"/>
                  <a:pt x="567" y="246"/>
                </a:cubicBezTo>
                <a:cubicBezTo>
                  <a:pt x="506" y="62"/>
                  <a:pt x="506" y="62"/>
                  <a:pt x="506" y="62"/>
                </a:cubicBezTo>
                <a:cubicBezTo>
                  <a:pt x="322" y="0"/>
                  <a:pt x="322" y="0"/>
                  <a:pt x="322" y="0"/>
                </a:cubicBezTo>
                <a:cubicBezTo>
                  <a:pt x="229" y="93"/>
                  <a:pt x="229" y="93"/>
                  <a:pt x="229" y="93"/>
                </a:cubicBezTo>
                <a:cubicBezTo>
                  <a:pt x="301" y="117"/>
                  <a:pt x="301" y="117"/>
                  <a:pt x="301" y="117"/>
                </a:cubicBezTo>
                <a:cubicBezTo>
                  <a:pt x="0" y="418"/>
                  <a:pt x="0" y="418"/>
                  <a:pt x="0" y="418"/>
                </a:cubicBezTo>
                <a:cubicBezTo>
                  <a:pt x="0" y="828"/>
                  <a:pt x="0" y="1239"/>
                  <a:pt x="0" y="164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6" name="Freeform 8">
            <a:extLst>
              <a:ext uri="{FF2B5EF4-FFF2-40B4-BE49-F238E27FC236}">
                <a16:creationId xmlns:a16="http://schemas.microsoft.com/office/drawing/2014/main" id="{6979AAE4-85C2-8743-A9DB-0353AF92DFF9}"/>
              </a:ext>
            </a:extLst>
          </p:cNvPr>
          <p:cNvSpPr>
            <a:spLocks/>
          </p:cNvSpPr>
          <p:nvPr/>
        </p:nvSpPr>
        <p:spPr bwMode="auto">
          <a:xfrm>
            <a:off x="1520825" y="5178866"/>
            <a:ext cx="2685350" cy="5465927"/>
          </a:xfrm>
          <a:custGeom>
            <a:avLst/>
            <a:gdLst>
              <a:gd name="T0" fmla="*/ 480 w 610"/>
              <a:gd name="T1" fmla="*/ 67 h 1241"/>
              <a:gd name="T2" fmla="*/ 184 w 610"/>
              <a:gd name="T3" fmla="*/ 67 h 1241"/>
              <a:gd name="T4" fmla="*/ 218 w 610"/>
              <a:gd name="T5" fmla="*/ 0 h 1241"/>
              <a:gd name="T6" fmla="*/ 87 w 610"/>
              <a:gd name="T7" fmla="*/ 0 h 1241"/>
              <a:gd name="T8" fmla="*/ 0 w 610"/>
              <a:gd name="T9" fmla="*/ 174 h 1241"/>
              <a:gd name="T10" fmla="*/ 87 w 610"/>
              <a:gd name="T11" fmla="*/ 348 h 1241"/>
              <a:gd name="T12" fmla="*/ 218 w 610"/>
              <a:gd name="T13" fmla="*/ 348 h 1241"/>
              <a:gd name="T14" fmla="*/ 184 w 610"/>
              <a:gd name="T15" fmla="*/ 280 h 1241"/>
              <a:gd name="T16" fmla="*/ 398 w 610"/>
              <a:gd name="T17" fmla="*/ 280 h 1241"/>
              <a:gd name="T18" fmla="*/ 398 w 610"/>
              <a:gd name="T19" fmla="*/ 961 h 1241"/>
              <a:gd name="T20" fmla="*/ 184 w 610"/>
              <a:gd name="T21" fmla="*/ 961 h 1241"/>
              <a:gd name="T22" fmla="*/ 218 w 610"/>
              <a:gd name="T23" fmla="*/ 893 h 1241"/>
              <a:gd name="T24" fmla="*/ 87 w 610"/>
              <a:gd name="T25" fmla="*/ 893 h 1241"/>
              <a:gd name="T26" fmla="*/ 0 w 610"/>
              <a:gd name="T27" fmla="*/ 1067 h 1241"/>
              <a:gd name="T28" fmla="*/ 87 w 610"/>
              <a:gd name="T29" fmla="*/ 1241 h 1241"/>
              <a:gd name="T30" fmla="*/ 218 w 610"/>
              <a:gd name="T31" fmla="*/ 1241 h 1241"/>
              <a:gd name="T32" fmla="*/ 184 w 610"/>
              <a:gd name="T33" fmla="*/ 1173 h 1241"/>
              <a:gd name="T34" fmla="*/ 480 w 610"/>
              <a:gd name="T35" fmla="*/ 1173 h 1241"/>
              <a:gd name="T36" fmla="*/ 610 w 610"/>
              <a:gd name="T37" fmla="*/ 1043 h 1241"/>
              <a:gd name="T38" fmla="*/ 610 w 610"/>
              <a:gd name="T39" fmla="*/ 198 h 1241"/>
              <a:gd name="T40" fmla="*/ 480 w 610"/>
              <a:gd name="T41" fmla="*/ 67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0" h="1241">
                <a:moveTo>
                  <a:pt x="480" y="67"/>
                </a:moveTo>
                <a:cubicBezTo>
                  <a:pt x="184" y="67"/>
                  <a:pt x="184" y="67"/>
                  <a:pt x="184" y="67"/>
                </a:cubicBezTo>
                <a:cubicBezTo>
                  <a:pt x="218" y="0"/>
                  <a:pt x="218" y="0"/>
                  <a:pt x="218" y="0"/>
                </a:cubicBezTo>
                <a:cubicBezTo>
                  <a:pt x="87" y="0"/>
                  <a:pt x="87" y="0"/>
                  <a:pt x="87" y="0"/>
                </a:cubicBezTo>
                <a:cubicBezTo>
                  <a:pt x="0" y="174"/>
                  <a:pt x="0" y="174"/>
                  <a:pt x="0" y="174"/>
                </a:cubicBezTo>
                <a:cubicBezTo>
                  <a:pt x="87" y="348"/>
                  <a:pt x="87" y="348"/>
                  <a:pt x="87" y="348"/>
                </a:cubicBezTo>
                <a:cubicBezTo>
                  <a:pt x="218" y="348"/>
                  <a:pt x="218" y="348"/>
                  <a:pt x="218" y="348"/>
                </a:cubicBezTo>
                <a:cubicBezTo>
                  <a:pt x="184" y="280"/>
                  <a:pt x="184" y="280"/>
                  <a:pt x="184" y="280"/>
                </a:cubicBezTo>
                <a:cubicBezTo>
                  <a:pt x="398" y="280"/>
                  <a:pt x="398" y="280"/>
                  <a:pt x="398" y="280"/>
                </a:cubicBezTo>
                <a:cubicBezTo>
                  <a:pt x="398" y="507"/>
                  <a:pt x="398" y="734"/>
                  <a:pt x="398" y="961"/>
                </a:cubicBezTo>
                <a:cubicBezTo>
                  <a:pt x="184" y="961"/>
                  <a:pt x="184" y="961"/>
                  <a:pt x="184" y="961"/>
                </a:cubicBezTo>
                <a:cubicBezTo>
                  <a:pt x="218" y="893"/>
                  <a:pt x="218" y="893"/>
                  <a:pt x="218" y="893"/>
                </a:cubicBezTo>
                <a:cubicBezTo>
                  <a:pt x="87" y="893"/>
                  <a:pt x="87" y="893"/>
                  <a:pt x="87" y="893"/>
                </a:cubicBezTo>
                <a:cubicBezTo>
                  <a:pt x="0" y="1067"/>
                  <a:pt x="0" y="1067"/>
                  <a:pt x="0" y="1067"/>
                </a:cubicBezTo>
                <a:cubicBezTo>
                  <a:pt x="87" y="1241"/>
                  <a:pt x="87" y="1241"/>
                  <a:pt x="87" y="1241"/>
                </a:cubicBezTo>
                <a:cubicBezTo>
                  <a:pt x="218" y="1241"/>
                  <a:pt x="218" y="1241"/>
                  <a:pt x="218" y="1241"/>
                </a:cubicBezTo>
                <a:cubicBezTo>
                  <a:pt x="184" y="1173"/>
                  <a:pt x="184" y="1173"/>
                  <a:pt x="184" y="1173"/>
                </a:cubicBezTo>
                <a:cubicBezTo>
                  <a:pt x="480" y="1173"/>
                  <a:pt x="480" y="1173"/>
                  <a:pt x="480" y="1173"/>
                </a:cubicBezTo>
                <a:cubicBezTo>
                  <a:pt x="610" y="1043"/>
                  <a:pt x="610" y="1043"/>
                  <a:pt x="610" y="1043"/>
                </a:cubicBezTo>
                <a:cubicBezTo>
                  <a:pt x="610" y="761"/>
                  <a:pt x="610" y="480"/>
                  <a:pt x="610" y="198"/>
                </a:cubicBezTo>
                <a:cubicBezTo>
                  <a:pt x="480" y="67"/>
                  <a:pt x="480" y="67"/>
                  <a:pt x="480"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7" name="Freeform 9">
            <a:extLst>
              <a:ext uri="{FF2B5EF4-FFF2-40B4-BE49-F238E27FC236}">
                <a16:creationId xmlns:a16="http://schemas.microsoft.com/office/drawing/2014/main" id="{5FCC12BC-370E-FB45-8EF1-D2C14BBF5D6E}"/>
              </a:ext>
            </a:extLst>
          </p:cNvPr>
          <p:cNvSpPr>
            <a:spLocks/>
          </p:cNvSpPr>
          <p:nvPr/>
        </p:nvSpPr>
        <p:spPr bwMode="auto">
          <a:xfrm>
            <a:off x="3044428" y="3360064"/>
            <a:ext cx="2501248" cy="9097181"/>
          </a:xfrm>
          <a:custGeom>
            <a:avLst/>
            <a:gdLst>
              <a:gd name="T0" fmla="*/ 568 w 568"/>
              <a:gd name="T1" fmla="*/ 1649 h 2066"/>
              <a:gd name="T2" fmla="*/ 267 w 568"/>
              <a:gd name="T3" fmla="*/ 1950 h 2066"/>
              <a:gd name="T4" fmla="*/ 338 w 568"/>
              <a:gd name="T5" fmla="*/ 1974 h 2066"/>
              <a:gd name="T6" fmla="*/ 246 w 568"/>
              <a:gd name="T7" fmla="*/ 2066 h 2066"/>
              <a:gd name="T8" fmla="*/ 61 w 568"/>
              <a:gd name="T9" fmla="*/ 2005 h 2066"/>
              <a:gd name="T10" fmla="*/ 0 w 568"/>
              <a:gd name="T11" fmla="*/ 1821 h 2066"/>
              <a:gd name="T12" fmla="*/ 93 w 568"/>
              <a:gd name="T13" fmla="*/ 1728 h 2066"/>
              <a:gd name="T14" fmla="*/ 116 w 568"/>
              <a:gd name="T15" fmla="*/ 1800 h 2066"/>
              <a:gd name="T16" fmla="*/ 355 w 568"/>
              <a:gd name="T17" fmla="*/ 1561 h 2066"/>
              <a:gd name="T18" fmla="*/ 355 w 568"/>
              <a:gd name="T19" fmla="*/ 506 h 2066"/>
              <a:gd name="T20" fmla="*/ 116 w 568"/>
              <a:gd name="T21" fmla="*/ 267 h 2066"/>
              <a:gd name="T22" fmla="*/ 93 w 568"/>
              <a:gd name="T23" fmla="*/ 339 h 2066"/>
              <a:gd name="T24" fmla="*/ 0 w 568"/>
              <a:gd name="T25" fmla="*/ 246 h 2066"/>
              <a:gd name="T26" fmla="*/ 61 w 568"/>
              <a:gd name="T27" fmla="*/ 62 h 2066"/>
              <a:gd name="T28" fmla="*/ 246 w 568"/>
              <a:gd name="T29" fmla="*/ 0 h 2066"/>
              <a:gd name="T30" fmla="*/ 338 w 568"/>
              <a:gd name="T31" fmla="*/ 93 h 2066"/>
              <a:gd name="T32" fmla="*/ 267 w 568"/>
              <a:gd name="T33" fmla="*/ 117 h 2066"/>
              <a:gd name="T34" fmla="*/ 568 w 568"/>
              <a:gd name="T35" fmla="*/ 418 h 2066"/>
              <a:gd name="T36" fmla="*/ 568 w 568"/>
              <a:gd name="T37" fmla="*/ 1649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8" h="2066">
                <a:moveTo>
                  <a:pt x="568" y="1649"/>
                </a:moveTo>
                <a:cubicBezTo>
                  <a:pt x="267" y="1950"/>
                  <a:pt x="267" y="1950"/>
                  <a:pt x="267" y="1950"/>
                </a:cubicBezTo>
                <a:cubicBezTo>
                  <a:pt x="338" y="1974"/>
                  <a:pt x="338" y="1974"/>
                  <a:pt x="338" y="1974"/>
                </a:cubicBezTo>
                <a:cubicBezTo>
                  <a:pt x="246" y="2066"/>
                  <a:pt x="246" y="2066"/>
                  <a:pt x="246" y="2066"/>
                </a:cubicBezTo>
                <a:cubicBezTo>
                  <a:pt x="61" y="2005"/>
                  <a:pt x="61" y="2005"/>
                  <a:pt x="61" y="2005"/>
                </a:cubicBezTo>
                <a:cubicBezTo>
                  <a:pt x="0" y="1821"/>
                  <a:pt x="0" y="1821"/>
                  <a:pt x="0" y="1821"/>
                </a:cubicBezTo>
                <a:cubicBezTo>
                  <a:pt x="93" y="1728"/>
                  <a:pt x="93" y="1728"/>
                  <a:pt x="93" y="1728"/>
                </a:cubicBezTo>
                <a:cubicBezTo>
                  <a:pt x="116" y="1800"/>
                  <a:pt x="116" y="1800"/>
                  <a:pt x="116" y="1800"/>
                </a:cubicBezTo>
                <a:cubicBezTo>
                  <a:pt x="355" y="1561"/>
                  <a:pt x="355" y="1561"/>
                  <a:pt x="355" y="1561"/>
                </a:cubicBezTo>
                <a:cubicBezTo>
                  <a:pt x="355" y="1209"/>
                  <a:pt x="355" y="858"/>
                  <a:pt x="355" y="506"/>
                </a:cubicBezTo>
                <a:cubicBezTo>
                  <a:pt x="116" y="267"/>
                  <a:pt x="116" y="267"/>
                  <a:pt x="116" y="267"/>
                </a:cubicBezTo>
                <a:cubicBezTo>
                  <a:pt x="93" y="339"/>
                  <a:pt x="93" y="339"/>
                  <a:pt x="93" y="339"/>
                </a:cubicBezTo>
                <a:cubicBezTo>
                  <a:pt x="0" y="246"/>
                  <a:pt x="0" y="246"/>
                  <a:pt x="0" y="246"/>
                </a:cubicBezTo>
                <a:cubicBezTo>
                  <a:pt x="61" y="62"/>
                  <a:pt x="61" y="62"/>
                  <a:pt x="61" y="62"/>
                </a:cubicBezTo>
                <a:cubicBezTo>
                  <a:pt x="246" y="0"/>
                  <a:pt x="246" y="0"/>
                  <a:pt x="246" y="0"/>
                </a:cubicBezTo>
                <a:cubicBezTo>
                  <a:pt x="338" y="93"/>
                  <a:pt x="338" y="93"/>
                  <a:pt x="338" y="93"/>
                </a:cubicBezTo>
                <a:cubicBezTo>
                  <a:pt x="267" y="117"/>
                  <a:pt x="267" y="117"/>
                  <a:pt x="267" y="117"/>
                </a:cubicBezTo>
                <a:cubicBezTo>
                  <a:pt x="568" y="418"/>
                  <a:pt x="568" y="418"/>
                  <a:pt x="568" y="418"/>
                </a:cubicBezTo>
                <a:cubicBezTo>
                  <a:pt x="568" y="828"/>
                  <a:pt x="568" y="1239"/>
                  <a:pt x="568" y="164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8" name="TextBox 7">
            <a:extLst>
              <a:ext uri="{FF2B5EF4-FFF2-40B4-BE49-F238E27FC236}">
                <a16:creationId xmlns:a16="http://schemas.microsoft.com/office/drawing/2014/main" id="{89847CAB-D109-2549-873F-46F58888C697}"/>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9" name="Rectangle 8">
            <a:extLst>
              <a:ext uri="{FF2B5EF4-FFF2-40B4-BE49-F238E27FC236}">
                <a16:creationId xmlns:a16="http://schemas.microsoft.com/office/drawing/2014/main" id="{6E92FADE-B3ED-1A4F-8645-B75A4BAC254D}"/>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20636C66-F48D-CA4F-87A4-614AC2D32B71}"/>
              </a:ext>
            </a:extLst>
          </p:cNvPr>
          <p:cNvSpPr/>
          <p:nvPr/>
        </p:nvSpPr>
        <p:spPr>
          <a:xfrm>
            <a:off x="13281025" y="5286176"/>
            <a:ext cx="1446550" cy="1446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Oval 10">
            <a:extLst>
              <a:ext uri="{FF2B5EF4-FFF2-40B4-BE49-F238E27FC236}">
                <a16:creationId xmlns:a16="http://schemas.microsoft.com/office/drawing/2014/main" id="{BA78BA9B-5011-B047-8FAE-956EB4B9B70A}"/>
              </a:ext>
            </a:extLst>
          </p:cNvPr>
          <p:cNvSpPr/>
          <p:nvPr/>
        </p:nvSpPr>
        <p:spPr>
          <a:xfrm>
            <a:off x="13281025" y="11526222"/>
            <a:ext cx="1446550" cy="1446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Oval 11">
            <a:extLst>
              <a:ext uri="{FF2B5EF4-FFF2-40B4-BE49-F238E27FC236}">
                <a16:creationId xmlns:a16="http://schemas.microsoft.com/office/drawing/2014/main" id="{134D9A56-2C21-8F44-A417-1EE6ADC74C26}"/>
              </a:ext>
            </a:extLst>
          </p:cNvPr>
          <p:cNvSpPr/>
          <p:nvPr/>
        </p:nvSpPr>
        <p:spPr>
          <a:xfrm>
            <a:off x="13281025" y="9510973"/>
            <a:ext cx="1446550" cy="1446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Oval 12">
            <a:extLst>
              <a:ext uri="{FF2B5EF4-FFF2-40B4-BE49-F238E27FC236}">
                <a16:creationId xmlns:a16="http://schemas.microsoft.com/office/drawing/2014/main" id="{95426863-E487-B848-BCA4-A62760A03C06}"/>
              </a:ext>
            </a:extLst>
          </p:cNvPr>
          <p:cNvSpPr/>
          <p:nvPr/>
        </p:nvSpPr>
        <p:spPr>
          <a:xfrm>
            <a:off x="13281025" y="7301425"/>
            <a:ext cx="1446550" cy="1446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9AE25E4F-7AFF-7B44-A58E-17EA6BC8FAA7}"/>
              </a:ext>
            </a:extLst>
          </p:cNvPr>
          <p:cNvSpPr txBox="1"/>
          <p:nvPr/>
        </p:nvSpPr>
        <p:spPr>
          <a:xfrm>
            <a:off x="15369029" y="11648977"/>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5" name="Subtitle 2">
            <a:extLst>
              <a:ext uri="{FF2B5EF4-FFF2-40B4-BE49-F238E27FC236}">
                <a16:creationId xmlns:a16="http://schemas.microsoft.com/office/drawing/2014/main" id="{74A982B2-2248-CC4F-9616-DA7795D9E0BD}"/>
              </a:ext>
            </a:extLst>
          </p:cNvPr>
          <p:cNvSpPr txBox="1">
            <a:spLocks/>
          </p:cNvSpPr>
          <p:nvPr/>
        </p:nvSpPr>
        <p:spPr>
          <a:xfrm>
            <a:off x="15258483" y="12315329"/>
            <a:ext cx="759834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16" name="TextBox 15">
            <a:extLst>
              <a:ext uri="{FF2B5EF4-FFF2-40B4-BE49-F238E27FC236}">
                <a16:creationId xmlns:a16="http://schemas.microsoft.com/office/drawing/2014/main" id="{5AC84914-00D4-2543-B6C4-A8579C7318B3}"/>
              </a:ext>
            </a:extLst>
          </p:cNvPr>
          <p:cNvSpPr txBox="1"/>
          <p:nvPr/>
        </p:nvSpPr>
        <p:spPr>
          <a:xfrm>
            <a:off x="15369029" y="5379342"/>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7" name="Subtitle 2">
            <a:extLst>
              <a:ext uri="{FF2B5EF4-FFF2-40B4-BE49-F238E27FC236}">
                <a16:creationId xmlns:a16="http://schemas.microsoft.com/office/drawing/2014/main" id="{2FE79148-417B-FF4A-8253-F3EAF8936B49}"/>
              </a:ext>
            </a:extLst>
          </p:cNvPr>
          <p:cNvSpPr txBox="1">
            <a:spLocks/>
          </p:cNvSpPr>
          <p:nvPr/>
        </p:nvSpPr>
        <p:spPr>
          <a:xfrm>
            <a:off x="15258483" y="6045694"/>
            <a:ext cx="759834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18" name="TextBox 17">
            <a:extLst>
              <a:ext uri="{FF2B5EF4-FFF2-40B4-BE49-F238E27FC236}">
                <a16:creationId xmlns:a16="http://schemas.microsoft.com/office/drawing/2014/main" id="{0FE75A0E-78E3-E44C-9B1F-C9CD2B4BA183}"/>
              </a:ext>
            </a:extLst>
          </p:cNvPr>
          <p:cNvSpPr txBox="1"/>
          <p:nvPr/>
        </p:nvSpPr>
        <p:spPr>
          <a:xfrm>
            <a:off x="15369029" y="7340912"/>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9" name="Subtitle 2">
            <a:extLst>
              <a:ext uri="{FF2B5EF4-FFF2-40B4-BE49-F238E27FC236}">
                <a16:creationId xmlns:a16="http://schemas.microsoft.com/office/drawing/2014/main" id="{A64103CA-11CA-F74E-89CB-C24338113EC7}"/>
              </a:ext>
            </a:extLst>
          </p:cNvPr>
          <p:cNvSpPr txBox="1">
            <a:spLocks/>
          </p:cNvSpPr>
          <p:nvPr/>
        </p:nvSpPr>
        <p:spPr>
          <a:xfrm>
            <a:off x="15258483" y="8007264"/>
            <a:ext cx="759834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20" name="TextBox 19">
            <a:extLst>
              <a:ext uri="{FF2B5EF4-FFF2-40B4-BE49-F238E27FC236}">
                <a16:creationId xmlns:a16="http://schemas.microsoft.com/office/drawing/2014/main" id="{7765A92F-752E-D644-9238-93954C231FBF}"/>
              </a:ext>
            </a:extLst>
          </p:cNvPr>
          <p:cNvSpPr txBox="1"/>
          <p:nvPr/>
        </p:nvSpPr>
        <p:spPr>
          <a:xfrm>
            <a:off x="15369029" y="9573165"/>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21" name="Subtitle 2">
            <a:extLst>
              <a:ext uri="{FF2B5EF4-FFF2-40B4-BE49-F238E27FC236}">
                <a16:creationId xmlns:a16="http://schemas.microsoft.com/office/drawing/2014/main" id="{9DC17223-EA9A-1440-B16D-23F4645216CB}"/>
              </a:ext>
            </a:extLst>
          </p:cNvPr>
          <p:cNvSpPr txBox="1">
            <a:spLocks/>
          </p:cNvSpPr>
          <p:nvPr/>
        </p:nvSpPr>
        <p:spPr>
          <a:xfrm>
            <a:off x="15258483" y="10239517"/>
            <a:ext cx="759834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22" name="Oval 21">
            <a:extLst>
              <a:ext uri="{FF2B5EF4-FFF2-40B4-BE49-F238E27FC236}">
                <a16:creationId xmlns:a16="http://schemas.microsoft.com/office/drawing/2014/main" id="{B995FFE7-5AC1-2E48-83DF-122A3D1E468E}"/>
              </a:ext>
            </a:extLst>
          </p:cNvPr>
          <p:cNvSpPr/>
          <p:nvPr/>
        </p:nvSpPr>
        <p:spPr>
          <a:xfrm>
            <a:off x="13281025" y="3076628"/>
            <a:ext cx="1446550" cy="1446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4664F860-B051-1547-874E-EDBEF568BF5C}"/>
              </a:ext>
            </a:extLst>
          </p:cNvPr>
          <p:cNvSpPr txBox="1"/>
          <p:nvPr/>
        </p:nvSpPr>
        <p:spPr>
          <a:xfrm>
            <a:off x="15369029" y="3169794"/>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24" name="Subtitle 2">
            <a:extLst>
              <a:ext uri="{FF2B5EF4-FFF2-40B4-BE49-F238E27FC236}">
                <a16:creationId xmlns:a16="http://schemas.microsoft.com/office/drawing/2014/main" id="{7EA3BE63-21ED-F14B-B524-0E92024B7136}"/>
              </a:ext>
            </a:extLst>
          </p:cNvPr>
          <p:cNvSpPr txBox="1">
            <a:spLocks/>
          </p:cNvSpPr>
          <p:nvPr/>
        </p:nvSpPr>
        <p:spPr>
          <a:xfrm>
            <a:off x="15258483" y="3836146"/>
            <a:ext cx="759834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25" name="Freeform 973">
            <a:extLst>
              <a:ext uri="{FF2B5EF4-FFF2-40B4-BE49-F238E27FC236}">
                <a16:creationId xmlns:a16="http://schemas.microsoft.com/office/drawing/2014/main" id="{431B628C-2C8C-8C4B-B9F3-024E4D981E0C}"/>
              </a:ext>
            </a:extLst>
          </p:cNvPr>
          <p:cNvSpPr>
            <a:spLocks noChangeAspect="1" noChangeArrowheads="1"/>
          </p:cNvSpPr>
          <p:nvPr/>
        </p:nvSpPr>
        <p:spPr bwMode="auto">
          <a:xfrm>
            <a:off x="13612121" y="3407724"/>
            <a:ext cx="784358" cy="784358"/>
          </a:xfrm>
          <a:custGeom>
            <a:avLst/>
            <a:gdLst>
              <a:gd name="T0" fmla="*/ 8681 w 285391"/>
              <a:gd name="T1" fmla="*/ 264986 h 285388"/>
              <a:gd name="T2" fmla="*/ 150468 w 285391"/>
              <a:gd name="T3" fmla="*/ 278097 h 285388"/>
              <a:gd name="T4" fmla="*/ 143233 w 285391"/>
              <a:gd name="T5" fmla="*/ 257702 h 285388"/>
              <a:gd name="T6" fmla="*/ 39064 w 285391"/>
              <a:gd name="T7" fmla="*/ 228566 h 285388"/>
              <a:gd name="T8" fmla="*/ 31830 w 285391"/>
              <a:gd name="T9" fmla="*/ 248961 h 285388"/>
              <a:gd name="T10" fmla="*/ 127319 w 285391"/>
              <a:gd name="T11" fmla="*/ 236213 h 285388"/>
              <a:gd name="T12" fmla="*/ 39064 w 285391"/>
              <a:gd name="T13" fmla="*/ 228566 h 285388"/>
              <a:gd name="T14" fmla="*/ 164029 w 285391"/>
              <a:gd name="T15" fmla="*/ 221993 h 285388"/>
              <a:gd name="T16" fmla="*/ 184847 w 285391"/>
              <a:gd name="T17" fmla="*/ 248700 h 285388"/>
              <a:gd name="T18" fmla="*/ 178639 w 285391"/>
              <a:gd name="T19" fmla="*/ 248700 h 285388"/>
              <a:gd name="T20" fmla="*/ 157820 w 285391"/>
              <a:gd name="T21" fmla="*/ 221993 h 285388"/>
              <a:gd name="T22" fmla="*/ 120084 w 285391"/>
              <a:gd name="T23" fmla="*/ 220189 h 285388"/>
              <a:gd name="T24" fmla="*/ 135999 w 285391"/>
              <a:gd name="T25" fmla="*/ 248961 h 285388"/>
              <a:gd name="T26" fmla="*/ 159148 w 285391"/>
              <a:gd name="T27" fmla="*/ 264986 h 285388"/>
              <a:gd name="T28" fmla="*/ 282489 w 285391"/>
              <a:gd name="T29" fmla="*/ 278097 h 285388"/>
              <a:gd name="T30" fmla="*/ 282489 w 285391"/>
              <a:gd name="T31" fmla="*/ 286838 h 285388"/>
              <a:gd name="T32" fmla="*/ 0 w 285391"/>
              <a:gd name="T33" fmla="*/ 282832 h 285388"/>
              <a:gd name="T34" fmla="*/ 15915 w 285391"/>
              <a:gd name="T35" fmla="*/ 248961 h 285388"/>
              <a:gd name="T36" fmla="*/ 23148 w 285391"/>
              <a:gd name="T37" fmla="*/ 236213 h 285388"/>
              <a:gd name="T38" fmla="*/ 168276 w 285391"/>
              <a:gd name="T39" fmla="*/ 201042 h 285388"/>
              <a:gd name="T40" fmla="*/ 199079 w 285391"/>
              <a:gd name="T41" fmla="*/ 205638 h 285388"/>
              <a:gd name="T42" fmla="*/ 168276 w 285391"/>
              <a:gd name="T43" fmla="*/ 210232 h 285388"/>
              <a:gd name="T44" fmla="*/ 168276 w 285391"/>
              <a:gd name="T45" fmla="*/ 201042 h 285388"/>
              <a:gd name="T46" fmla="*/ 184847 w 285391"/>
              <a:gd name="T47" fmla="*/ 162978 h 285388"/>
              <a:gd name="T48" fmla="*/ 164029 w 285391"/>
              <a:gd name="T49" fmla="*/ 189642 h 285388"/>
              <a:gd name="T50" fmla="*/ 157820 w 285391"/>
              <a:gd name="T51" fmla="*/ 189642 h 285388"/>
              <a:gd name="T52" fmla="*/ 178639 w 285391"/>
              <a:gd name="T53" fmla="*/ 162978 h 285388"/>
              <a:gd name="T54" fmla="*/ 26225 w 285391"/>
              <a:gd name="T55" fmla="*/ 155513 h 285388"/>
              <a:gd name="T56" fmla="*/ 27672 w 285391"/>
              <a:gd name="T57" fmla="*/ 174406 h 285388"/>
              <a:gd name="T58" fmla="*/ 133213 w 285391"/>
              <a:gd name="T59" fmla="*/ 172953 h 285388"/>
              <a:gd name="T60" fmla="*/ 131768 w 285391"/>
              <a:gd name="T61" fmla="*/ 154059 h 285388"/>
              <a:gd name="T62" fmla="*/ 147671 w 285391"/>
              <a:gd name="T63" fmla="*/ 78482 h 285388"/>
              <a:gd name="T64" fmla="*/ 270926 w 285391"/>
              <a:gd name="T65" fmla="*/ 104643 h 285388"/>
              <a:gd name="T66" fmla="*/ 277794 w 285391"/>
              <a:gd name="T67" fmla="*/ 85749 h 285388"/>
              <a:gd name="T68" fmla="*/ 147671 w 285391"/>
              <a:gd name="T69" fmla="*/ 78482 h 285388"/>
              <a:gd name="T70" fmla="*/ 118756 w 285391"/>
              <a:gd name="T71" fmla="*/ 119178 h 285388"/>
              <a:gd name="T72" fmla="*/ 138996 w 285391"/>
              <a:gd name="T73" fmla="*/ 63949 h 285388"/>
              <a:gd name="T74" fmla="*/ 49358 w 285391"/>
              <a:gd name="T75" fmla="*/ 37423 h 285388"/>
              <a:gd name="T76" fmla="*/ 110080 w 285391"/>
              <a:gd name="T77" fmla="*/ 145338 h 285388"/>
              <a:gd name="T78" fmla="*/ 72490 w 285391"/>
              <a:gd name="T79" fmla="*/ 37423 h 285388"/>
              <a:gd name="T80" fmla="*/ 68153 w 285391"/>
              <a:gd name="T81" fmla="*/ 130804 h 285388"/>
              <a:gd name="T82" fmla="*/ 63815 w 285391"/>
              <a:gd name="T83" fmla="*/ 37423 h 285388"/>
              <a:gd name="T84" fmla="*/ 27672 w 285391"/>
              <a:gd name="T85" fmla="*/ 8720 h 285388"/>
              <a:gd name="T86" fmla="*/ 26225 w 285391"/>
              <a:gd name="T87" fmla="*/ 27250 h 285388"/>
              <a:gd name="T88" fmla="*/ 131768 w 285391"/>
              <a:gd name="T89" fmla="*/ 28703 h 285388"/>
              <a:gd name="T90" fmla="*/ 133213 w 285391"/>
              <a:gd name="T91" fmla="*/ 10174 h 285388"/>
              <a:gd name="T92" fmla="*/ 27672 w 285391"/>
              <a:gd name="T93" fmla="*/ 8720 h 285388"/>
              <a:gd name="T94" fmla="*/ 131768 w 285391"/>
              <a:gd name="T95" fmla="*/ 0 h 285388"/>
              <a:gd name="T96" fmla="*/ 141888 w 285391"/>
              <a:gd name="T97" fmla="*/ 27250 h 285388"/>
              <a:gd name="T98" fmla="*/ 118756 w 285391"/>
              <a:gd name="T99" fmla="*/ 37423 h 285388"/>
              <a:gd name="T100" fmla="*/ 143334 w 285391"/>
              <a:gd name="T101" fmla="*/ 55229 h 285388"/>
              <a:gd name="T102" fmla="*/ 147671 w 285391"/>
              <a:gd name="T103" fmla="*/ 69762 h 285388"/>
              <a:gd name="T104" fmla="*/ 286829 w 285391"/>
              <a:gd name="T105" fmla="*/ 85749 h 285388"/>
              <a:gd name="T106" fmla="*/ 270926 w 285391"/>
              <a:gd name="T107" fmla="*/ 113364 h 285388"/>
              <a:gd name="T108" fmla="*/ 147671 w 285391"/>
              <a:gd name="T109" fmla="*/ 123538 h 285388"/>
              <a:gd name="T110" fmla="*/ 118756 w 285391"/>
              <a:gd name="T111" fmla="*/ 127898 h 285388"/>
              <a:gd name="T112" fmla="*/ 131768 w 285391"/>
              <a:gd name="T113" fmla="*/ 145338 h 285388"/>
              <a:gd name="T114" fmla="*/ 141888 w 285391"/>
              <a:gd name="T115" fmla="*/ 172953 h 285388"/>
              <a:gd name="T116" fmla="*/ 27672 w 285391"/>
              <a:gd name="T117" fmla="*/ 183126 h 285388"/>
              <a:gd name="T118" fmla="*/ 17550 w 285391"/>
              <a:gd name="T119" fmla="*/ 155513 h 285388"/>
              <a:gd name="T120" fmla="*/ 40682 w 285391"/>
              <a:gd name="T121" fmla="*/ 145338 h 285388"/>
              <a:gd name="T122" fmla="*/ 27672 w 285391"/>
              <a:gd name="T123" fmla="*/ 37423 h 285388"/>
              <a:gd name="T124" fmla="*/ 17550 w 285391"/>
              <a:gd name="T125" fmla="*/ 10174 h 2853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5391" h="285388">
                <a:moveTo>
                  <a:pt x="15835" y="256399"/>
                </a:moveTo>
                <a:cubicBezTo>
                  <a:pt x="11876" y="256399"/>
                  <a:pt x="8637" y="259660"/>
                  <a:pt x="8637" y="263646"/>
                </a:cubicBezTo>
                <a:lnTo>
                  <a:pt x="8637" y="276691"/>
                </a:lnTo>
                <a:lnTo>
                  <a:pt x="149713" y="276691"/>
                </a:lnTo>
                <a:lnTo>
                  <a:pt x="149713" y="263646"/>
                </a:lnTo>
                <a:cubicBezTo>
                  <a:pt x="149713" y="259660"/>
                  <a:pt x="146474" y="256399"/>
                  <a:pt x="142515" y="256399"/>
                </a:cubicBezTo>
                <a:lnTo>
                  <a:pt x="15835" y="256399"/>
                </a:lnTo>
                <a:close/>
                <a:moveTo>
                  <a:pt x="38868" y="227410"/>
                </a:moveTo>
                <a:cubicBezTo>
                  <a:pt x="34909" y="227410"/>
                  <a:pt x="31670" y="230671"/>
                  <a:pt x="31670" y="235019"/>
                </a:cubicBezTo>
                <a:lnTo>
                  <a:pt x="31670" y="247702"/>
                </a:lnTo>
                <a:lnTo>
                  <a:pt x="126680" y="247702"/>
                </a:lnTo>
                <a:lnTo>
                  <a:pt x="126680" y="235019"/>
                </a:lnTo>
                <a:cubicBezTo>
                  <a:pt x="126680" y="230671"/>
                  <a:pt x="123441" y="227410"/>
                  <a:pt x="119482" y="227410"/>
                </a:cubicBezTo>
                <a:lnTo>
                  <a:pt x="38868" y="227410"/>
                </a:lnTo>
                <a:close/>
                <a:moveTo>
                  <a:pt x="157028" y="220870"/>
                </a:moveTo>
                <a:cubicBezTo>
                  <a:pt x="158845" y="219075"/>
                  <a:pt x="161753" y="219075"/>
                  <a:pt x="163206" y="220870"/>
                </a:cubicBezTo>
                <a:lnTo>
                  <a:pt x="183920" y="241338"/>
                </a:lnTo>
                <a:cubicBezTo>
                  <a:pt x="185374" y="243133"/>
                  <a:pt x="185374" y="245646"/>
                  <a:pt x="183920" y="247442"/>
                </a:cubicBezTo>
                <a:cubicBezTo>
                  <a:pt x="183193" y="248160"/>
                  <a:pt x="181740" y="248878"/>
                  <a:pt x="181013" y="248878"/>
                </a:cubicBezTo>
                <a:cubicBezTo>
                  <a:pt x="179559" y="248878"/>
                  <a:pt x="178469" y="248160"/>
                  <a:pt x="177743" y="247442"/>
                </a:cubicBezTo>
                <a:lnTo>
                  <a:pt x="157028" y="226975"/>
                </a:lnTo>
                <a:cubicBezTo>
                  <a:pt x="155575" y="225538"/>
                  <a:pt x="155575" y="222666"/>
                  <a:pt x="157028" y="220870"/>
                </a:cubicBezTo>
                <a:close/>
                <a:moveTo>
                  <a:pt x="38868" y="219075"/>
                </a:moveTo>
                <a:lnTo>
                  <a:pt x="119482" y="219075"/>
                </a:lnTo>
                <a:cubicBezTo>
                  <a:pt x="128119" y="219075"/>
                  <a:pt x="135317" y="225960"/>
                  <a:pt x="135317" y="235019"/>
                </a:cubicBezTo>
                <a:lnTo>
                  <a:pt x="135317" y="247702"/>
                </a:lnTo>
                <a:lnTo>
                  <a:pt x="142515" y="247702"/>
                </a:lnTo>
                <a:cubicBezTo>
                  <a:pt x="151152" y="247702"/>
                  <a:pt x="158350" y="254949"/>
                  <a:pt x="158350" y="263646"/>
                </a:cubicBezTo>
                <a:lnTo>
                  <a:pt x="158350" y="276691"/>
                </a:lnTo>
                <a:lnTo>
                  <a:pt x="281072" y="276691"/>
                </a:lnTo>
                <a:cubicBezTo>
                  <a:pt x="283231" y="276691"/>
                  <a:pt x="285390" y="278865"/>
                  <a:pt x="285390" y="281402"/>
                </a:cubicBezTo>
                <a:cubicBezTo>
                  <a:pt x="285390" y="283576"/>
                  <a:pt x="283231" y="285388"/>
                  <a:pt x="281072" y="285388"/>
                </a:cubicBezTo>
                <a:lnTo>
                  <a:pt x="4318" y="285388"/>
                </a:lnTo>
                <a:cubicBezTo>
                  <a:pt x="1799" y="285388"/>
                  <a:pt x="0" y="283576"/>
                  <a:pt x="0" y="281402"/>
                </a:cubicBezTo>
                <a:lnTo>
                  <a:pt x="0" y="263646"/>
                </a:lnTo>
                <a:cubicBezTo>
                  <a:pt x="0" y="254949"/>
                  <a:pt x="6838" y="247702"/>
                  <a:pt x="15835" y="247702"/>
                </a:cubicBezTo>
                <a:lnTo>
                  <a:pt x="23032" y="247702"/>
                </a:lnTo>
                <a:lnTo>
                  <a:pt x="23032" y="235019"/>
                </a:lnTo>
                <a:cubicBezTo>
                  <a:pt x="23032" y="225960"/>
                  <a:pt x="30230" y="219075"/>
                  <a:pt x="38868" y="219075"/>
                </a:cubicBezTo>
                <a:close/>
                <a:moveTo>
                  <a:pt x="167432" y="200025"/>
                </a:moveTo>
                <a:lnTo>
                  <a:pt x="193804" y="200025"/>
                </a:lnTo>
                <a:cubicBezTo>
                  <a:pt x="195943" y="200025"/>
                  <a:pt x="198081" y="201930"/>
                  <a:pt x="198081" y="204597"/>
                </a:cubicBezTo>
                <a:cubicBezTo>
                  <a:pt x="198081" y="207264"/>
                  <a:pt x="195943" y="209169"/>
                  <a:pt x="193804" y="209169"/>
                </a:cubicBezTo>
                <a:lnTo>
                  <a:pt x="167432" y="209169"/>
                </a:lnTo>
                <a:cubicBezTo>
                  <a:pt x="165294" y="209169"/>
                  <a:pt x="163512" y="207264"/>
                  <a:pt x="163512" y="204597"/>
                </a:cubicBezTo>
                <a:cubicBezTo>
                  <a:pt x="163512" y="201930"/>
                  <a:pt x="165294" y="200025"/>
                  <a:pt x="167432" y="200025"/>
                </a:cubicBezTo>
                <a:close/>
                <a:moveTo>
                  <a:pt x="177743" y="162154"/>
                </a:moveTo>
                <a:cubicBezTo>
                  <a:pt x="179559" y="160337"/>
                  <a:pt x="182103" y="160337"/>
                  <a:pt x="183920" y="162154"/>
                </a:cubicBezTo>
                <a:cubicBezTo>
                  <a:pt x="185374" y="163608"/>
                  <a:pt x="185374" y="166515"/>
                  <a:pt x="183920" y="168332"/>
                </a:cubicBezTo>
                <a:lnTo>
                  <a:pt x="163206" y="188683"/>
                </a:lnTo>
                <a:cubicBezTo>
                  <a:pt x="162479" y="189410"/>
                  <a:pt x="161389" y="190136"/>
                  <a:pt x="160299" y="190136"/>
                </a:cubicBezTo>
                <a:cubicBezTo>
                  <a:pt x="159209" y="190136"/>
                  <a:pt x="158119" y="189410"/>
                  <a:pt x="157028" y="188683"/>
                </a:cubicBezTo>
                <a:cubicBezTo>
                  <a:pt x="155575" y="186866"/>
                  <a:pt x="155575" y="184322"/>
                  <a:pt x="157028" y="182505"/>
                </a:cubicBezTo>
                <a:lnTo>
                  <a:pt x="177743" y="162154"/>
                </a:lnTo>
                <a:close/>
                <a:moveTo>
                  <a:pt x="27532" y="153280"/>
                </a:moveTo>
                <a:cubicBezTo>
                  <a:pt x="26812" y="153280"/>
                  <a:pt x="26093" y="154003"/>
                  <a:pt x="26093" y="154726"/>
                </a:cubicBezTo>
                <a:lnTo>
                  <a:pt x="26093" y="172078"/>
                </a:lnTo>
                <a:cubicBezTo>
                  <a:pt x="26093" y="172801"/>
                  <a:pt x="26812" y="173524"/>
                  <a:pt x="27532" y="173524"/>
                </a:cubicBezTo>
                <a:lnTo>
                  <a:pt x="131107" y="173524"/>
                </a:lnTo>
                <a:cubicBezTo>
                  <a:pt x="131826" y="173524"/>
                  <a:pt x="132545" y="172801"/>
                  <a:pt x="132545" y="172078"/>
                </a:cubicBezTo>
                <a:lnTo>
                  <a:pt x="132545" y="154726"/>
                </a:lnTo>
                <a:cubicBezTo>
                  <a:pt x="132545" y="154003"/>
                  <a:pt x="131826" y="153280"/>
                  <a:pt x="131107" y="153280"/>
                </a:cubicBezTo>
                <a:lnTo>
                  <a:pt x="27532" y="153280"/>
                </a:lnTo>
                <a:close/>
                <a:moveTo>
                  <a:pt x="146930" y="78086"/>
                </a:moveTo>
                <a:lnTo>
                  <a:pt x="146930" y="104114"/>
                </a:lnTo>
                <a:lnTo>
                  <a:pt x="269567" y="104114"/>
                </a:lnTo>
                <a:cubicBezTo>
                  <a:pt x="273523" y="104114"/>
                  <a:pt x="276400" y="100861"/>
                  <a:pt x="276400" y="96884"/>
                </a:cubicBezTo>
                <a:lnTo>
                  <a:pt x="276400" y="85316"/>
                </a:lnTo>
                <a:cubicBezTo>
                  <a:pt x="276400" y="80978"/>
                  <a:pt x="273523" y="78086"/>
                  <a:pt x="269567" y="78086"/>
                </a:cubicBezTo>
                <a:lnTo>
                  <a:pt x="146930" y="78086"/>
                </a:lnTo>
                <a:close/>
                <a:moveTo>
                  <a:pt x="118160" y="63625"/>
                </a:moveTo>
                <a:lnTo>
                  <a:pt x="118160" y="118575"/>
                </a:lnTo>
                <a:lnTo>
                  <a:pt x="138299" y="118575"/>
                </a:lnTo>
                <a:lnTo>
                  <a:pt x="138299" y="63625"/>
                </a:lnTo>
                <a:lnTo>
                  <a:pt x="118160" y="63625"/>
                </a:lnTo>
                <a:close/>
                <a:moveTo>
                  <a:pt x="49110" y="37235"/>
                </a:moveTo>
                <a:lnTo>
                  <a:pt x="49110" y="144603"/>
                </a:lnTo>
                <a:lnTo>
                  <a:pt x="109528" y="144603"/>
                </a:lnTo>
                <a:lnTo>
                  <a:pt x="109528" y="37235"/>
                </a:lnTo>
                <a:lnTo>
                  <a:pt x="72126" y="37235"/>
                </a:lnTo>
                <a:lnTo>
                  <a:pt x="72126" y="125805"/>
                </a:lnTo>
                <a:cubicBezTo>
                  <a:pt x="72126" y="128336"/>
                  <a:pt x="70328" y="130143"/>
                  <a:pt x="67811" y="130143"/>
                </a:cubicBezTo>
                <a:cubicBezTo>
                  <a:pt x="65293" y="130143"/>
                  <a:pt x="63495" y="128336"/>
                  <a:pt x="63495" y="125805"/>
                </a:cubicBezTo>
                <a:lnTo>
                  <a:pt x="63495" y="37235"/>
                </a:lnTo>
                <a:lnTo>
                  <a:pt x="49110" y="37235"/>
                </a:lnTo>
                <a:close/>
                <a:moveTo>
                  <a:pt x="27532" y="8676"/>
                </a:moveTo>
                <a:cubicBezTo>
                  <a:pt x="26812" y="8676"/>
                  <a:pt x="26093" y="9038"/>
                  <a:pt x="26093" y="10122"/>
                </a:cubicBezTo>
                <a:lnTo>
                  <a:pt x="26093" y="27113"/>
                </a:lnTo>
                <a:cubicBezTo>
                  <a:pt x="26093" y="28198"/>
                  <a:pt x="26812" y="28559"/>
                  <a:pt x="27532" y="28559"/>
                </a:cubicBezTo>
                <a:lnTo>
                  <a:pt x="131107" y="28559"/>
                </a:lnTo>
                <a:cubicBezTo>
                  <a:pt x="131826" y="28559"/>
                  <a:pt x="132545" y="28198"/>
                  <a:pt x="132545" y="27113"/>
                </a:cubicBezTo>
                <a:lnTo>
                  <a:pt x="132545" y="10122"/>
                </a:lnTo>
                <a:cubicBezTo>
                  <a:pt x="132545" y="9038"/>
                  <a:pt x="131826" y="8676"/>
                  <a:pt x="131107" y="8676"/>
                </a:cubicBezTo>
                <a:lnTo>
                  <a:pt x="27532" y="8676"/>
                </a:lnTo>
                <a:close/>
                <a:moveTo>
                  <a:pt x="27532" y="0"/>
                </a:moveTo>
                <a:lnTo>
                  <a:pt x="131107" y="0"/>
                </a:lnTo>
                <a:cubicBezTo>
                  <a:pt x="136861" y="0"/>
                  <a:pt x="141176" y="4338"/>
                  <a:pt x="141176" y="10122"/>
                </a:cubicBezTo>
                <a:lnTo>
                  <a:pt x="141176" y="27113"/>
                </a:lnTo>
                <a:cubicBezTo>
                  <a:pt x="141176" y="32897"/>
                  <a:pt x="136861" y="37235"/>
                  <a:pt x="131107" y="37235"/>
                </a:cubicBezTo>
                <a:lnTo>
                  <a:pt x="118160" y="37235"/>
                </a:lnTo>
                <a:lnTo>
                  <a:pt x="118160" y="54949"/>
                </a:lnTo>
                <a:lnTo>
                  <a:pt x="142615" y="54949"/>
                </a:lnTo>
                <a:cubicBezTo>
                  <a:pt x="145132" y="54949"/>
                  <a:pt x="146930" y="56757"/>
                  <a:pt x="146930" y="58926"/>
                </a:cubicBezTo>
                <a:lnTo>
                  <a:pt x="146930" y="69410"/>
                </a:lnTo>
                <a:lnTo>
                  <a:pt x="269567" y="69410"/>
                </a:lnTo>
                <a:cubicBezTo>
                  <a:pt x="278198" y="69410"/>
                  <a:pt x="285391" y="76640"/>
                  <a:pt x="285391" y="85316"/>
                </a:cubicBezTo>
                <a:lnTo>
                  <a:pt x="285391" y="96884"/>
                </a:lnTo>
                <a:cubicBezTo>
                  <a:pt x="285391" y="105560"/>
                  <a:pt x="278198" y="112791"/>
                  <a:pt x="269567" y="112791"/>
                </a:cubicBezTo>
                <a:lnTo>
                  <a:pt x="146930" y="112791"/>
                </a:lnTo>
                <a:lnTo>
                  <a:pt x="146930" y="122913"/>
                </a:lnTo>
                <a:cubicBezTo>
                  <a:pt x="146930" y="125443"/>
                  <a:pt x="145132" y="127251"/>
                  <a:pt x="142615" y="127251"/>
                </a:cubicBezTo>
                <a:lnTo>
                  <a:pt x="118160" y="127251"/>
                </a:lnTo>
                <a:lnTo>
                  <a:pt x="118160" y="144603"/>
                </a:lnTo>
                <a:lnTo>
                  <a:pt x="131107" y="144603"/>
                </a:lnTo>
                <a:cubicBezTo>
                  <a:pt x="136861" y="144603"/>
                  <a:pt x="141176" y="149303"/>
                  <a:pt x="141176" y="154726"/>
                </a:cubicBezTo>
                <a:lnTo>
                  <a:pt x="141176" y="172078"/>
                </a:lnTo>
                <a:cubicBezTo>
                  <a:pt x="141176" y="177862"/>
                  <a:pt x="136861" y="182200"/>
                  <a:pt x="131107" y="182200"/>
                </a:cubicBezTo>
                <a:lnTo>
                  <a:pt x="27532" y="182200"/>
                </a:lnTo>
                <a:cubicBezTo>
                  <a:pt x="21777" y="182200"/>
                  <a:pt x="17462" y="177862"/>
                  <a:pt x="17462" y="172078"/>
                </a:cubicBezTo>
                <a:lnTo>
                  <a:pt x="17462" y="154726"/>
                </a:lnTo>
                <a:cubicBezTo>
                  <a:pt x="17462" y="149303"/>
                  <a:pt x="21777" y="144603"/>
                  <a:pt x="27532" y="144603"/>
                </a:cubicBezTo>
                <a:lnTo>
                  <a:pt x="40478" y="144603"/>
                </a:lnTo>
                <a:lnTo>
                  <a:pt x="40478" y="37235"/>
                </a:lnTo>
                <a:lnTo>
                  <a:pt x="27532" y="37235"/>
                </a:lnTo>
                <a:cubicBezTo>
                  <a:pt x="21777" y="37235"/>
                  <a:pt x="17462" y="32897"/>
                  <a:pt x="17462" y="27113"/>
                </a:cubicBezTo>
                <a:lnTo>
                  <a:pt x="17462" y="10122"/>
                </a:lnTo>
                <a:cubicBezTo>
                  <a:pt x="17462" y="4338"/>
                  <a:pt x="21777" y="0"/>
                  <a:pt x="2753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972">
            <a:extLst>
              <a:ext uri="{FF2B5EF4-FFF2-40B4-BE49-F238E27FC236}">
                <a16:creationId xmlns:a16="http://schemas.microsoft.com/office/drawing/2014/main" id="{1610DDA7-70F4-4841-A82A-DE085ACAFD9F}"/>
              </a:ext>
            </a:extLst>
          </p:cNvPr>
          <p:cNvSpPr>
            <a:spLocks noChangeAspect="1" noChangeArrowheads="1"/>
          </p:cNvSpPr>
          <p:nvPr/>
        </p:nvSpPr>
        <p:spPr bwMode="auto">
          <a:xfrm>
            <a:off x="13660054" y="5617272"/>
            <a:ext cx="688492" cy="784358"/>
          </a:xfrm>
          <a:custGeom>
            <a:avLst/>
            <a:gdLst>
              <a:gd name="T0" fmla="*/ 172052 w 250466"/>
              <a:gd name="T1" fmla="*/ 125855 h 285390"/>
              <a:gd name="T2" fmla="*/ 162855 w 250466"/>
              <a:gd name="T3" fmla="*/ 125855 h 285390"/>
              <a:gd name="T4" fmla="*/ 86027 w 250466"/>
              <a:gd name="T5" fmla="*/ 121260 h 285390"/>
              <a:gd name="T6" fmla="*/ 86027 w 250466"/>
              <a:gd name="T7" fmla="*/ 130450 h 285390"/>
              <a:gd name="T8" fmla="*/ 86027 w 250466"/>
              <a:gd name="T9" fmla="*/ 121260 h 285390"/>
              <a:gd name="T10" fmla="*/ 173787 w 250466"/>
              <a:gd name="T11" fmla="*/ 78407 h 285390"/>
              <a:gd name="T12" fmla="*/ 173787 w 250466"/>
              <a:gd name="T13" fmla="*/ 175282 h 285390"/>
              <a:gd name="T14" fmla="*/ 167523 w 250466"/>
              <a:gd name="T15" fmla="*/ 175282 h 285390"/>
              <a:gd name="T16" fmla="*/ 185577 w 250466"/>
              <a:gd name="T17" fmla="*/ 126844 h 285390"/>
              <a:gd name="T18" fmla="*/ 167523 w 250466"/>
              <a:gd name="T19" fmla="*/ 78407 h 285390"/>
              <a:gd name="T20" fmla="*/ 84022 w 250466"/>
              <a:gd name="T21" fmla="*/ 78407 h 285390"/>
              <a:gd name="T22" fmla="*/ 84022 w 250466"/>
              <a:gd name="T23" fmla="*/ 169090 h 285390"/>
              <a:gd name="T24" fmla="*/ 81096 w 250466"/>
              <a:gd name="T25" fmla="*/ 176739 h 285390"/>
              <a:gd name="T26" fmla="*/ 78168 w 250466"/>
              <a:gd name="T27" fmla="*/ 78407 h 285390"/>
              <a:gd name="T28" fmla="*/ 129338 w 250466"/>
              <a:gd name="T29" fmla="*/ 79351 h 285390"/>
              <a:gd name="T30" fmla="*/ 147899 w 250466"/>
              <a:gd name="T31" fmla="*/ 99337 h 285390"/>
              <a:gd name="T32" fmla="*/ 139892 w 250466"/>
              <a:gd name="T33" fmla="*/ 102607 h 285390"/>
              <a:gd name="T34" fmla="*/ 109321 w 250466"/>
              <a:gd name="T35" fmla="*/ 107695 h 285390"/>
              <a:gd name="T36" fmla="*/ 149718 w 250466"/>
              <a:gd name="T37" fmla="*/ 144034 h 285390"/>
              <a:gd name="T38" fmla="*/ 129338 w 250466"/>
              <a:gd name="T39" fmla="*/ 172379 h 285390"/>
              <a:gd name="T40" fmla="*/ 120968 w 250466"/>
              <a:gd name="T41" fmla="*/ 172379 h 285390"/>
              <a:gd name="T42" fmla="*/ 102407 w 250466"/>
              <a:gd name="T43" fmla="*/ 152393 h 285390"/>
              <a:gd name="T44" fmla="*/ 110414 w 250466"/>
              <a:gd name="T45" fmla="*/ 148758 h 285390"/>
              <a:gd name="T46" fmla="*/ 140983 w 250466"/>
              <a:gd name="T47" fmla="*/ 144034 h 285390"/>
              <a:gd name="T48" fmla="*/ 100588 w 250466"/>
              <a:gd name="T49" fmla="*/ 107695 h 285390"/>
              <a:gd name="T50" fmla="*/ 120968 w 250466"/>
              <a:gd name="T51" fmla="*/ 79351 h 285390"/>
              <a:gd name="T52" fmla="*/ 124972 w 250466"/>
              <a:gd name="T53" fmla="*/ 43460 h 285390"/>
              <a:gd name="T54" fmla="*/ 124972 w 250466"/>
              <a:gd name="T55" fmla="*/ 209503 h 285390"/>
              <a:gd name="T56" fmla="*/ 124972 w 250466"/>
              <a:gd name="T57" fmla="*/ 43460 h 285390"/>
              <a:gd name="T58" fmla="*/ 216777 w 250466"/>
              <a:gd name="T59" fmla="*/ 126662 h 285390"/>
              <a:gd name="T60" fmla="*/ 33530 w 250466"/>
              <a:gd name="T61" fmla="*/ 126662 h 285390"/>
              <a:gd name="T62" fmla="*/ 125771 w 250466"/>
              <a:gd name="T63" fmla="*/ 8692 h 285390"/>
              <a:gd name="T64" fmla="*/ 125771 w 250466"/>
              <a:gd name="T65" fmla="*/ 243735 h 285390"/>
              <a:gd name="T66" fmla="*/ 192634 w 250466"/>
              <a:gd name="T67" fmla="*/ 223454 h 285390"/>
              <a:gd name="T68" fmla="*/ 243232 w 250466"/>
              <a:gd name="T69" fmla="*/ 271984 h 285390"/>
              <a:gd name="T70" fmla="*/ 125771 w 250466"/>
              <a:gd name="T71" fmla="*/ 8692 h 285390"/>
              <a:gd name="T72" fmla="*/ 251906 w 250466"/>
              <a:gd name="T73" fmla="*/ 126033 h 285390"/>
              <a:gd name="T74" fmla="*/ 249013 w 250466"/>
              <a:gd name="T75" fmla="*/ 286832 h 285390"/>
              <a:gd name="T76" fmla="*/ 244316 w 250466"/>
              <a:gd name="T77" fmla="*/ 285747 h 285390"/>
              <a:gd name="T78" fmla="*/ 125771 w 250466"/>
              <a:gd name="T79" fmla="*/ 252427 h 285390"/>
              <a:gd name="T80" fmla="*/ 125771 w 250466"/>
              <a:gd name="T81" fmla="*/ 0 h 2853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466" h="285390">
                <a:moveTo>
                  <a:pt x="166116" y="120650"/>
                </a:moveTo>
                <a:cubicBezTo>
                  <a:pt x="168783" y="120650"/>
                  <a:pt x="171069" y="122555"/>
                  <a:pt x="171069" y="125222"/>
                </a:cubicBezTo>
                <a:cubicBezTo>
                  <a:pt x="171069" y="127889"/>
                  <a:pt x="168783" y="129794"/>
                  <a:pt x="166116" y="129794"/>
                </a:cubicBezTo>
                <a:cubicBezTo>
                  <a:pt x="163830" y="129794"/>
                  <a:pt x="161925" y="127889"/>
                  <a:pt x="161925" y="125222"/>
                </a:cubicBezTo>
                <a:cubicBezTo>
                  <a:pt x="161925" y="122555"/>
                  <a:pt x="163830" y="120650"/>
                  <a:pt x="166116" y="120650"/>
                </a:cubicBezTo>
                <a:close/>
                <a:moveTo>
                  <a:pt x="85535" y="120650"/>
                </a:moveTo>
                <a:cubicBezTo>
                  <a:pt x="87821" y="120650"/>
                  <a:pt x="90107" y="122555"/>
                  <a:pt x="90107" y="125222"/>
                </a:cubicBezTo>
                <a:cubicBezTo>
                  <a:pt x="90107" y="127889"/>
                  <a:pt x="87821" y="129794"/>
                  <a:pt x="85535" y="129794"/>
                </a:cubicBezTo>
                <a:cubicBezTo>
                  <a:pt x="82868" y="129794"/>
                  <a:pt x="80963" y="127889"/>
                  <a:pt x="80963" y="125222"/>
                </a:cubicBezTo>
                <a:cubicBezTo>
                  <a:pt x="80963" y="122555"/>
                  <a:pt x="82868" y="120650"/>
                  <a:pt x="85535" y="120650"/>
                </a:cubicBezTo>
                <a:close/>
                <a:moveTo>
                  <a:pt x="166566" y="78012"/>
                </a:moveTo>
                <a:cubicBezTo>
                  <a:pt x="168397" y="76200"/>
                  <a:pt x="171328" y="76200"/>
                  <a:pt x="172794" y="78012"/>
                </a:cubicBezTo>
                <a:cubicBezTo>
                  <a:pt x="185982" y="90694"/>
                  <a:pt x="193309" y="108088"/>
                  <a:pt x="193309" y="126206"/>
                </a:cubicBezTo>
                <a:cubicBezTo>
                  <a:pt x="193309" y="144324"/>
                  <a:pt x="185982" y="161355"/>
                  <a:pt x="172794" y="174400"/>
                </a:cubicBezTo>
                <a:cubicBezTo>
                  <a:pt x="172061" y="175487"/>
                  <a:pt x="170962" y="175850"/>
                  <a:pt x="169863" y="175850"/>
                </a:cubicBezTo>
                <a:cubicBezTo>
                  <a:pt x="168764" y="175850"/>
                  <a:pt x="167665" y="175487"/>
                  <a:pt x="166566" y="174400"/>
                </a:cubicBezTo>
                <a:cubicBezTo>
                  <a:pt x="165100" y="172589"/>
                  <a:pt x="165100" y="170052"/>
                  <a:pt x="166566" y="168240"/>
                </a:cubicBezTo>
                <a:cubicBezTo>
                  <a:pt x="178289" y="157007"/>
                  <a:pt x="184517" y="142150"/>
                  <a:pt x="184517" y="126206"/>
                </a:cubicBezTo>
                <a:cubicBezTo>
                  <a:pt x="184517" y="110262"/>
                  <a:pt x="178289" y="95405"/>
                  <a:pt x="166566" y="84172"/>
                </a:cubicBezTo>
                <a:cubicBezTo>
                  <a:pt x="165100" y="82360"/>
                  <a:pt x="165100" y="79823"/>
                  <a:pt x="166566" y="78012"/>
                </a:cubicBezTo>
                <a:close/>
                <a:moveTo>
                  <a:pt x="77721" y="78012"/>
                </a:moveTo>
                <a:cubicBezTo>
                  <a:pt x="79176" y="76200"/>
                  <a:pt x="82087" y="76200"/>
                  <a:pt x="83542" y="78012"/>
                </a:cubicBezTo>
                <a:cubicBezTo>
                  <a:pt x="85361" y="79823"/>
                  <a:pt x="85361" y="82360"/>
                  <a:pt x="83542" y="84172"/>
                </a:cubicBezTo>
                <a:cubicBezTo>
                  <a:pt x="60259" y="107363"/>
                  <a:pt x="60259" y="145049"/>
                  <a:pt x="83542" y="168240"/>
                </a:cubicBezTo>
                <a:cubicBezTo>
                  <a:pt x="85361" y="170052"/>
                  <a:pt x="85361" y="172589"/>
                  <a:pt x="83542" y="174400"/>
                </a:cubicBezTo>
                <a:cubicBezTo>
                  <a:pt x="82814" y="175487"/>
                  <a:pt x="81723" y="175850"/>
                  <a:pt x="80632" y="175850"/>
                </a:cubicBezTo>
                <a:cubicBezTo>
                  <a:pt x="79540" y="175850"/>
                  <a:pt x="78449" y="175487"/>
                  <a:pt x="77721" y="174400"/>
                </a:cubicBezTo>
                <a:cubicBezTo>
                  <a:pt x="50800" y="147948"/>
                  <a:pt x="50800" y="104826"/>
                  <a:pt x="77721" y="78012"/>
                </a:cubicBezTo>
                <a:close/>
                <a:moveTo>
                  <a:pt x="124257" y="74612"/>
                </a:moveTo>
                <a:cubicBezTo>
                  <a:pt x="126790" y="74612"/>
                  <a:pt x="128599" y="76420"/>
                  <a:pt x="128599" y="78951"/>
                </a:cubicBezTo>
                <a:lnTo>
                  <a:pt x="128599" y="84736"/>
                </a:lnTo>
                <a:cubicBezTo>
                  <a:pt x="136922" y="86182"/>
                  <a:pt x="143797" y="91244"/>
                  <a:pt x="147054" y="98837"/>
                </a:cubicBezTo>
                <a:cubicBezTo>
                  <a:pt x="147777" y="101368"/>
                  <a:pt x="147054" y="103899"/>
                  <a:pt x="144521" y="104622"/>
                </a:cubicBezTo>
                <a:cubicBezTo>
                  <a:pt x="142711" y="105345"/>
                  <a:pt x="140178" y="104260"/>
                  <a:pt x="139093" y="102091"/>
                </a:cubicBezTo>
                <a:cubicBezTo>
                  <a:pt x="136922" y="97029"/>
                  <a:pt x="130770" y="93413"/>
                  <a:pt x="124257" y="93413"/>
                </a:cubicBezTo>
                <a:cubicBezTo>
                  <a:pt x="115572" y="93413"/>
                  <a:pt x="108697" y="99560"/>
                  <a:pt x="108697" y="107153"/>
                </a:cubicBezTo>
                <a:cubicBezTo>
                  <a:pt x="108697" y="113299"/>
                  <a:pt x="111230" y="120893"/>
                  <a:pt x="124257" y="120893"/>
                </a:cubicBezTo>
                <a:cubicBezTo>
                  <a:pt x="142350" y="120893"/>
                  <a:pt x="148863" y="132463"/>
                  <a:pt x="148863" y="143310"/>
                </a:cubicBezTo>
                <a:cubicBezTo>
                  <a:pt x="148863" y="154518"/>
                  <a:pt x="140178" y="163557"/>
                  <a:pt x="128599" y="165365"/>
                </a:cubicBezTo>
                <a:lnTo>
                  <a:pt x="128599" y="171512"/>
                </a:lnTo>
                <a:cubicBezTo>
                  <a:pt x="128599" y="174043"/>
                  <a:pt x="126790" y="175851"/>
                  <a:pt x="124257" y="175851"/>
                </a:cubicBezTo>
                <a:cubicBezTo>
                  <a:pt x="122086" y="175851"/>
                  <a:pt x="120277" y="174043"/>
                  <a:pt x="120277" y="171512"/>
                </a:cubicBezTo>
                <a:lnTo>
                  <a:pt x="120277" y="165365"/>
                </a:lnTo>
                <a:cubicBezTo>
                  <a:pt x="111592" y="163919"/>
                  <a:pt x="104717" y="158857"/>
                  <a:pt x="101822" y="151626"/>
                </a:cubicBezTo>
                <a:cubicBezTo>
                  <a:pt x="100736" y="149456"/>
                  <a:pt x="101822" y="146925"/>
                  <a:pt x="103993" y="145841"/>
                </a:cubicBezTo>
                <a:cubicBezTo>
                  <a:pt x="106164" y="145117"/>
                  <a:pt x="108697" y="145841"/>
                  <a:pt x="109783" y="148010"/>
                </a:cubicBezTo>
                <a:cubicBezTo>
                  <a:pt x="111954" y="153433"/>
                  <a:pt x="117744" y="157049"/>
                  <a:pt x="124257" y="157049"/>
                </a:cubicBezTo>
                <a:cubicBezTo>
                  <a:pt x="132941" y="157049"/>
                  <a:pt x="140178" y="150903"/>
                  <a:pt x="140178" y="143310"/>
                </a:cubicBezTo>
                <a:cubicBezTo>
                  <a:pt x="140178" y="137163"/>
                  <a:pt x="137284" y="129570"/>
                  <a:pt x="124257" y="129570"/>
                </a:cubicBezTo>
                <a:cubicBezTo>
                  <a:pt x="106526" y="129570"/>
                  <a:pt x="100013" y="118000"/>
                  <a:pt x="100013" y="107153"/>
                </a:cubicBezTo>
                <a:cubicBezTo>
                  <a:pt x="100013" y="95944"/>
                  <a:pt x="108697" y="86905"/>
                  <a:pt x="120277" y="85097"/>
                </a:cubicBezTo>
                <a:lnTo>
                  <a:pt x="120277" y="78951"/>
                </a:lnTo>
                <a:cubicBezTo>
                  <a:pt x="120277" y="76420"/>
                  <a:pt x="122086" y="74612"/>
                  <a:pt x="124257" y="74612"/>
                </a:cubicBezTo>
                <a:close/>
                <a:moveTo>
                  <a:pt x="124258" y="43240"/>
                </a:moveTo>
                <a:cubicBezTo>
                  <a:pt x="78798" y="43240"/>
                  <a:pt x="41997" y="80475"/>
                  <a:pt x="41997" y="126025"/>
                </a:cubicBezTo>
                <a:cubicBezTo>
                  <a:pt x="41997" y="171576"/>
                  <a:pt x="78798" y="208449"/>
                  <a:pt x="124258" y="208449"/>
                </a:cubicBezTo>
                <a:cubicBezTo>
                  <a:pt x="169719" y="208449"/>
                  <a:pt x="206880" y="171576"/>
                  <a:pt x="206880" y="126025"/>
                </a:cubicBezTo>
                <a:cubicBezTo>
                  <a:pt x="206880" y="80475"/>
                  <a:pt x="169719" y="43240"/>
                  <a:pt x="124258" y="43240"/>
                </a:cubicBezTo>
                <a:close/>
                <a:moveTo>
                  <a:pt x="124258" y="34925"/>
                </a:moveTo>
                <a:cubicBezTo>
                  <a:pt x="174409" y="34925"/>
                  <a:pt x="215539" y="75775"/>
                  <a:pt x="215539" y="126025"/>
                </a:cubicBezTo>
                <a:cubicBezTo>
                  <a:pt x="215539" y="176275"/>
                  <a:pt x="174409" y="217126"/>
                  <a:pt x="124258" y="217126"/>
                </a:cubicBezTo>
                <a:cubicBezTo>
                  <a:pt x="74108" y="217126"/>
                  <a:pt x="33338" y="176275"/>
                  <a:pt x="33338" y="126025"/>
                </a:cubicBezTo>
                <a:cubicBezTo>
                  <a:pt x="33338" y="75775"/>
                  <a:pt x="74108" y="34925"/>
                  <a:pt x="124258" y="34925"/>
                </a:cubicBezTo>
                <a:close/>
                <a:moveTo>
                  <a:pt x="125053" y="8648"/>
                </a:moveTo>
                <a:cubicBezTo>
                  <a:pt x="61089" y="8648"/>
                  <a:pt x="8624" y="60897"/>
                  <a:pt x="8624" y="125399"/>
                </a:cubicBezTo>
                <a:cubicBezTo>
                  <a:pt x="8624" y="189900"/>
                  <a:pt x="61089" y="242509"/>
                  <a:pt x="125053" y="242509"/>
                </a:cubicBezTo>
                <a:cubicBezTo>
                  <a:pt x="148051" y="242509"/>
                  <a:pt x="169972" y="235663"/>
                  <a:pt x="189377" y="223051"/>
                </a:cubicBezTo>
                <a:cubicBezTo>
                  <a:pt x="190095" y="222330"/>
                  <a:pt x="190814" y="222330"/>
                  <a:pt x="191533" y="222330"/>
                </a:cubicBezTo>
                <a:cubicBezTo>
                  <a:pt x="192611" y="222330"/>
                  <a:pt x="194048" y="222691"/>
                  <a:pt x="194767" y="223411"/>
                </a:cubicBezTo>
                <a:lnTo>
                  <a:pt x="241842" y="270616"/>
                </a:lnTo>
                <a:lnTo>
                  <a:pt x="241842" y="125399"/>
                </a:lnTo>
                <a:cubicBezTo>
                  <a:pt x="241842" y="60897"/>
                  <a:pt x="189377" y="8648"/>
                  <a:pt x="125053" y="8648"/>
                </a:cubicBezTo>
                <a:close/>
                <a:moveTo>
                  <a:pt x="125053" y="0"/>
                </a:moveTo>
                <a:cubicBezTo>
                  <a:pt x="194048" y="0"/>
                  <a:pt x="250466" y="56213"/>
                  <a:pt x="250466" y="125399"/>
                </a:cubicBezTo>
                <a:lnTo>
                  <a:pt x="250466" y="281426"/>
                </a:lnTo>
                <a:cubicBezTo>
                  <a:pt x="250466" y="282867"/>
                  <a:pt x="249388" y="284669"/>
                  <a:pt x="247591" y="285390"/>
                </a:cubicBezTo>
                <a:cubicBezTo>
                  <a:pt x="247232" y="285390"/>
                  <a:pt x="246513" y="285390"/>
                  <a:pt x="246154" y="285390"/>
                </a:cubicBezTo>
                <a:cubicBezTo>
                  <a:pt x="245076" y="285390"/>
                  <a:pt x="243998" y="285029"/>
                  <a:pt x="242920" y="284309"/>
                </a:cubicBezTo>
                <a:lnTo>
                  <a:pt x="190814" y="232420"/>
                </a:lnTo>
                <a:cubicBezTo>
                  <a:pt x="171050" y="244311"/>
                  <a:pt x="148411" y="251157"/>
                  <a:pt x="125053" y="251157"/>
                </a:cubicBezTo>
                <a:cubicBezTo>
                  <a:pt x="56058" y="251157"/>
                  <a:pt x="0" y="194584"/>
                  <a:pt x="0" y="125399"/>
                </a:cubicBezTo>
                <a:cubicBezTo>
                  <a:pt x="0" y="56213"/>
                  <a:pt x="56058" y="0"/>
                  <a:pt x="1250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Freeform 971">
            <a:extLst>
              <a:ext uri="{FF2B5EF4-FFF2-40B4-BE49-F238E27FC236}">
                <a16:creationId xmlns:a16="http://schemas.microsoft.com/office/drawing/2014/main" id="{AA0A0FE8-D23D-1B43-B4EF-C68E38E3C542}"/>
              </a:ext>
            </a:extLst>
          </p:cNvPr>
          <p:cNvSpPr>
            <a:spLocks noChangeAspect="1" noChangeArrowheads="1"/>
          </p:cNvSpPr>
          <p:nvPr/>
        </p:nvSpPr>
        <p:spPr bwMode="auto">
          <a:xfrm>
            <a:off x="13612121" y="7615085"/>
            <a:ext cx="788714" cy="784358"/>
          </a:xfrm>
          <a:custGeom>
            <a:avLst/>
            <a:gdLst>
              <a:gd name="T0" fmla="*/ 8865 w 286434"/>
              <a:gd name="T1" fmla="*/ 278675 h 285210"/>
              <a:gd name="T2" fmla="*/ 281199 w 286434"/>
              <a:gd name="T3" fmla="*/ 252927 h 285210"/>
              <a:gd name="T4" fmla="*/ 184794 w 286434"/>
              <a:gd name="T5" fmla="*/ 162973 h 285210"/>
              <a:gd name="T6" fmla="*/ 184794 w 286434"/>
              <a:gd name="T7" fmla="*/ 172187 h 285210"/>
              <a:gd name="T8" fmla="*/ 184794 w 286434"/>
              <a:gd name="T9" fmla="*/ 162973 h 285210"/>
              <a:gd name="T10" fmla="*/ 108671 w 286434"/>
              <a:gd name="T11" fmla="*/ 167580 h 285210"/>
              <a:gd name="T12" fmla="*/ 99396 w 286434"/>
              <a:gd name="T13" fmla="*/ 167580 h 285210"/>
              <a:gd name="T14" fmla="*/ 144045 w 286434"/>
              <a:gd name="T15" fmla="*/ 110187 h 285210"/>
              <a:gd name="T16" fmla="*/ 148417 w 286434"/>
              <a:gd name="T17" fmla="*/ 121798 h 285210"/>
              <a:gd name="T18" fmla="*/ 167003 w 286434"/>
              <a:gd name="T19" fmla="*/ 142842 h 285210"/>
              <a:gd name="T20" fmla="*/ 144045 w 286434"/>
              <a:gd name="T21" fmla="*/ 130144 h 285210"/>
              <a:gd name="T22" fmla="*/ 144045 w 286434"/>
              <a:gd name="T23" fmla="*/ 162436 h 285210"/>
              <a:gd name="T24" fmla="*/ 148417 w 286434"/>
              <a:gd name="T25" fmla="*/ 211783 h 285210"/>
              <a:gd name="T26" fmla="*/ 144045 w 286434"/>
              <a:gd name="T27" fmla="*/ 223394 h 285210"/>
              <a:gd name="T28" fmla="*/ 140037 w 286434"/>
              <a:gd name="T29" fmla="*/ 212146 h 285210"/>
              <a:gd name="T30" fmla="*/ 121089 w 286434"/>
              <a:gd name="T31" fmla="*/ 190738 h 285210"/>
              <a:gd name="T32" fmla="*/ 144045 w 286434"/>
              <a:gd name="T33" fmla="*/ 203437 h 285210"/>
              <a:gd name="T34" fmla="*/ 144045 w 286434"/>
              <a:gd name="T35" fmla="*/ 171145 h 285210"/>
              <a:gd name="T36" fmla="*/ 140037 w 286434"/>
              <a:gd name="T37" fmla="*/ 121798 h 285210"/>
              <a:gd name="T38" fmla="*/ 144045 w 286434"/>
              <a:gd name="T39" fmla="*/ 110187 h 285210"/>
              <a:gd name="T40" fmla="*/ 212842 w 286434"/>
              <a:gd name="T41" fmla="*/ 109693 h 285210"/>
              <a:gd name="T42" fmla="*/ 213937 w 286434"/>
              <a:gd name="T43" fmla="*/ 222105 h 285210"/>
              <a:gd name="T44" fmla="*/ 200048 w 286434"/>
              <a:gd name="T45" fmla="*/ 244226 h 285210"/>
              <a:gd name="T46" fmla="*/ 240988 w 286434"/>
              <a:gd name="T47" fmla="*/ 224644 h 285210"/>
              <a:gd name="T48" fmla="*/ 239893 w 286434"/>
              <a:gd name="T49" fmla="*/ 111868 h 285210"/>
              <a:gd name="T50" fmla="*/ 254149 w 286434"/>
              <a:gd name="T51" fmla="*/ 90111 h 285210"/>
              <a:gd name="T52" fmla="*/ 100616 w 286434"/>
              <a:gd name="T53" fmla="*/ 90111 h 285210"/>
              <a:gd name="T54" fmla="*/ 84898 w 286434"/>
              <a:gd name="T55" fmla="*/ 221017 h 285210"/>
              <a:gd name="T56" fmla="*/ 189446 w 286434"/>
              <a:gd name="T57" fmla="*/ 244226 h 285210"/>
              <a:gd name="T58" fmla="*/ 205166 w 286434"/>
              <a:gd name="T59" fmla="*/ 113318 h 285210"/>
              <a:gd name="T60" fmla="*/ 100616 w 286434"/>
              <a:gd name="T61" fmla="*/ 90111 h 285210"/>
              <a:gd name="T62" fmla="*/ 49075 w 286434"/>
              <a:gd name="T63" fmla="*/ 109693 h 285210"/>
              <a:gd name="T64" fmla="*/ 49806 w 286434"/>
              <a:gd name="T65" fmla="*/ 222105 h 285210"/>
              <a:gd name="T66" fmla="*/ 35915 w 286434"/>
              <a:gd name="T67" fmla="*/ 244226 h 285210"/>
              <a:gd name="T68" fmla="*/ 76857 w 286434"/>
              <a:gd name="T69" fmla="*/ 224644 h 285210"/>
              <a:gd name="T70" fmla="*/ 76125 w 286434"/>
              <a:gd name="T71" fmla="*/ 111868 h 285210"/>
              <a:gd name="T72" fmla="*/ 90016 w 286434"/>
              <a:gd name="T73" fmla="*/ 90111 h 285210"/>
              <a:gd name="T74" fmla="*/ 144048 w 286434"/>
              <a:gd name="T75" fmla="*/ 39716 h 285210"/>
              <a:gd name="T76" fmla="*/ 177712 w 286434"/>
              <a:gd name="T77" fmla="*/ 59458 h 285210"/>
              <a:gd name="T78" fmla="*/ 141877 w 286434"/>
              <a:gd name="T79" fmla="*/ 30576 h 285210"/>
              <a:gd name="T80" fmla="*/ 196176 w 286434"/>
              <a:gd name="T81" fmla="*/ 60190 h 285210"/>
              <a:gd name="T82" fmla="*/ 194003 w 286434"/>
              <a:gd name="T83" fmla="*/ 68233 h 285210"/>
              <a:gd name="T84" fmla="*/ 90476 w 286434"/>
              <a:gd name="T85" fmla="*/ 65308 h 285210"/>
              <a:gd name="T86" fmla="*/ 141877 w 286434"/>
              <a:gd name="T87" fmla="*/ 30576 h 285210"/>
              <a:gd name="T88" fmla="*/ 20561 w 286434"/>
              <a:gd name="T89" fmla="*/ 81408 h 285210"/>
              <a:gd name="T90" fmla="*/ 144848 w 286434"/>
              <a:gd name="T91" fmla="*/ 9245 h 285210"/>
              <a:gd name="T92" fmla="*/ 147042 w 286434"/>
              <a:gd name="T93" fmla="*/ 544 h 285210"/>
              <a:gd name="T94" fmla="*/ 289972 w 286434"/>
              <a:gd name="T95" fmla="*/ 86848 h 285210"/>
              <a:gd name="T96" fmla="*/ 264384 w 286434"/>
              <a:gd name="T97" fmla="*/ 90111 h 285210"/>
              <a:gd name="T98" fmla="*/ 249031 w 286434"/>
              <a:gd name="T99" fmla="*/ 221017 h 285210"/>
              <a:gd name="T100" fmla="*/ 285586 w 286434"/>
              <a:gd name="T101" fmla="*/ 244226 h 285210"/>
              <a:gd name="T102" fmla="*/ 289972 w 286434"/>
              <a:gd name="T103" fmla="*/ 283390 h 285210"/>
              <a:gd name="T104" fmla="*/ 4477 w 286434"/>
              <a:gd name="T105" fmla="*/ 287376 h 285210"/>
              <a:gd name="T106" fmla="*/ 90 w 286434"/>
              <a:gd name="T107" fmla="*/ 248212 h 285210"/>
              <a:gd name="T108" fmla="*/ 25679 w 286434"/>
              <a:gd name="T109" fmla="*/ 244226 h 285210"/>
              <a:gd name="T110" fmla="*/ 41033 w 286434"/>
              <a:gd name="T111" fmla="*/ 113318 h 285210"/>
              <a:gd name="T112" fmla="*/ 4477 w 286434"/>
              <a:gd name="T113" fmla="*/ 90111 h 285210"/>
              <a:gd name="T114" fmla="*/ 2284 w 286434"/>
              <a:gd name="T115" fmla="*/ 82133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970">
            <a:extLst>
              <a:ext uri="{FF2B5EF4-FFF2-40B4-BE49-F238E27FC236}">
                <a16:creationId xmlns:a16="http://schemas.microsoft.com/office/drawing/2014/main" id="{35D685FD-D405-EC40-AEAD-B18D0ADEF9A0}"/>
              </a:ext>
            </a:extLst>
          </p:cNvPr>
          <p:cNvSpPr>
            <a:spLocks noChangeAspect="1" noChangeArrowheads="1"/>
          </p:cNvSpPr>
          <p:nvPr/>
        </p:nvSpPr>
        <p:spPr bwMode="auto">
          <a:xfrm>
            <a:off x="13612121" y="9842069"/>
            <a:ext cx="784358" cy="784358"/>
          </a:xfrm>
          <a:custGeom>
            <a:avLst/>
            <a:gdLst>
              <a:gd name="T0" fmla="*/ 106952 w 285390"/>
              <a:gd name="T1" fmla="*/ 250129 h 285390"/>
              <a:gd name="T2" fmla="*/ 29782 w 285390"/>
              <a:gd name="T3" fmla="*/ 240924 h 285390"/>
              <a:gd name="T4" fmla="*/ 29782 w 285390"/>
              <a:gd name="T5" fmla="*/ 250129 h 285390"/>
              <a:gd name="T6" fmla="*/ 119345 w 285390"/>
              <a:gd name="T7" fmla="*/ 207418 h 285390"/>
              <a:gd name="T8" fmla="*/ 60629 w 285390"/>
              <a:gd name="T9" fmla="*/ 212205 h 285390"/>
              <a:gd name="T10" fmla="*/ 45919 w 285390"/>
              <a:gd name="T11" fmla="*/ 212205 h 285390"/>
              <a:gd name="T12" fmla="*/ 29745 w 285390"/>
              <a:gd name="T13" fmla="*/ 207418 h 285390"/>
              <a:gd name="T14" fmla="*/ 236336 w 285390"/>
              <a:gd name="T15" fmla="*/ 223850 h 285390"/>
              <a:gd name="T16" fmla="*/ 245146 w 285390"/>
              <a:gd name="T17" fmla="*/ 200561 h 285390"/>
              <a:gd name="T18" fmla="*/ 173149 w 285390"/>
              <a:gd name="T19" fmla="*/ 216572 h 285390"/>
              <a:gd name="T20" fmla="*/ 196644 w 285390"/>
              <a:gd name="T21" fmla="*/ 207839 h 285390"/>
              <a:gd name="T22" fmla="*/ 245146 w 285390"/>
              <a:gd name="T23" fmla="*/ 191463 h 285390"/>
              <a:gd name="T24" fmla="*/ 236336 w 285390"/>
              <a:gd name="T25" fmla="*/ 232583 h 285390"/>
              <a:gd name="T26" fmla="*/ 180491 w 285390"/>
              <a:gd name="T27" fmla="*/ 191463 h 285390"/>
              <a:gd name="T28" fmla="*/ 189302 w 285390"/>
              <a:gd name="T29" fmla="*/ 232583 h 285390"/>
              <a:gd name="T30" fmla="*/ 180491 w 285390"/>
              <a:gd name="T31" fmla="*/ 191463 h 285390"/>
              <a:gd name="T32" fmla="*/ 119345 w 285390"/>
              <a:gd name="T33" fmla="*/ 183117 h 285390"/>
              <a:gd name="T34" fmla="*/ 29745 w 285390"/>
              <a:gd name="T35" fmla="*/ 173912 h 285390"/>
              <a:gd name="T36" fmla="*/ 29745 w 285390"/>
              <a:gd name="T37" fmla="*/ 183117 h 285390"/>
              <a:gd name="T38" fmla="*/ 228993 w 285390"/>
              <a:gd name="T39" fmla="*/ 151772 h 285390"/>
              <a:gd name="T40" fmla="*/ 252489 w 285390"/>
              <a:gd name="T41" fmla="*/ 160583 h 285390"/>
              <a:gd name="T42" fmla="*/ 180491 w 285390"/>
              <a:gd name="T43" fmla="*/ 144429 h 285390"/>
              <a:gd name="T44" fmla="*/ 189302 w 285390"/>
              <a:gd name="T45" fmla="*/ 167925 h 285390"/>
              <a:gd name="T46" fmla="*/ 180491 w 285390"/>
              <a:gd name="T47" fmla="*/ 144429 h 285390"/>
              <a:gd name="T48" fmla="*/ 83104 w 285390"/>
              <a:gd name="T49" fmla="*/ 149611 h 285390"/>
              <a:gd name="T50" fmla="*/ 236336 w 285390"/>
              <a:gd name="T51" fmla="*/ 135619 h 285390"/>
              <a:gd name="T52" fmla="*/ 245146 w 285390"/>
              <a:gd name="T53" fmla="*/ 176736 h 285390"/>
              <a:gd name="T54" fmla="*/ 236336 w 285390"/>
              <a:gd name="T55" fmla="*/ 135619 h 285390"/>
              <a:gd name="T56" fmla="*/ 205455 w 285390"/>
              <a:gd name="T57" fmla="*/ 160583 h 285390"/>
              <a:gd name="T58" fmla="*/ 164339 w 285390"/>
              <a:gd name="T59" fmla="*/ 151772 h 285390"/>
              <a:gd name="T60" fmla="*/ 155005 w 285390"/>
              <a:gd name="T61" fmla="*/ 249168 h 285390"/>
              <a:gd name="T62" fmla="*/ 147762 w 285390"/>
              <a:gd name="T63" fmla="*/ 118789 h 285390"/>
              <a:gd name="T64" fmla="*/ 119345 w 285390"/>
              <a:gd name="T65" fmla="*/ 116105 h 285390"/>
              <a:gd name="T66" fmla="*/ 29745 w 285390"/>
              <a:gd name="T67" fmla="*/ 106900 h 285390"/>
              <a:gd name="T68" fmla="*/ 29745 w 285390"/>
              <a:gd name="T69" fmla="*/ 116105 h 285390"/>
              <a:gd name="T70" fmla="*/ 263017 w 285390"/>
              <a:gd name="T71" fmla="*/ 87631 h 285390"/>
              <a:gd name="T72" fmla="*/ 256757 w 285390"/>
              <a:gd name="T73" fmla="*/ 93890 h 285390"/>
              <a:gd name="T74" fmla="*/ 217054 w 285390"/>
              <a:gd name="T75" fmla="*/ 87631 h 285390"/>
              <a:gd name="T76" fmla="*/ 210545 w 285390"/>
              <a:gd name="T77" fmla="*/ 93890 h 285390"/>
              <a:gd name="T78" fmla="*/ 240541 w 285390"/>
              <a:gd name="T79" fmla="*/ 90753 h 285390"/>
              <a:gd name="T80" fmla="*/ 65007 w 285390"/>
              <a:gd name="T81" fmla="*/ 73393 h 285390"/>
              <a:gd name="T82" fmla="*/ 65007 w 285390"/>
              <a:gd name="T83" fmla="*/ 82600 h 285390"/>
              <a:gd name="T84" fmla="*/ 41348 w 285390"/>
              <a:gd name="T85" fmla="*/ 73393 h 285390"/>
              <a:gd name="T86" fmla="*/ 25528 w 285390"/>
              <a:gd name="T87" fmla="*/ 77813 h 285390"/>
              <a:gd name="T88" fmla="*/ 147762 w 285390"/>
              <a:gd name="T89" fmla="*/ 110098 h 285390"/>
              <a:gd name="T90" fmla="*/ 155005 w 285390"/>
              <a:gd name="T91" fmla="*/ 72432 h 285390"/>
              <a:gd name="T92" fmla="*/ 155005 w 285390"/>
              <a:gd name="T93" fmla="*/ 34769 h 285390"/>
              <a:gd name="T94" fmla="*/ 21728 w 285390"/>
              <a:gd name="T95" fmla="*/ 8692 h 285390"/>
              <a:gd name="T96" fmla="*/ 207157 w 285390"/>
              <a:gd name="T97" fmla="*/ 278141 h 285390"/>
              <a:gd name="T98" fmla="*/ 139071 w 285390"/>
              <a:gd name="T99" fmla="*/ 241925 h 285390"/>
              <a:gd name="T100" fmla="*/ 220194 w 285390"/>
              <a:gd name="T101" fmla="*/ 21368 h 285390"/>
              <a:gd name="T102" fmla="*/ 155005 w 285390"/>
              <a:gd name="T103" fmla="*/ 43096 h 285390"/>
              <a:gd name="T104" fmla="*/ 21728 w 285390"/>
              <a:gd name="T105" fmla="*/ 8692 h 285390"/>
              <a:gd name="T106" fmla="*/ 228886 w 285390"/>
              <a:gd name="T107" fmla="*/ 63740 h 285390"/>
              <a:gd name="T108" fmla="*/ 271259 w 285390"/>
              <a:gd name="T109" fmla="*/ 257860 h 285390"/>
              <a:gd name="T110" fmla="*/ 21728 w 285390"/>
              <a:gd name="T111" fmla="*/ 286832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82498" y="239712"/>
                </a:moveTo>
                <a:lnTo>
                  <a:pt x="106414" y="239712"/>
                </a:lnTo>
                <a:cubicBezTo>
                  <a:pt x="108951" y="239712"/>
                  <a:pt x="110762" y="241910"/>
                  <a:pt x="110762" y="244475"/>
                </a:cubicBezTo>
                <a:cubicBezTo>
                  <a:pt x="110762" y="247039"/>
                  <a:pt x="108951" y="248871"/>
                  <a:pt x="106414" y="248871"/>
                </a:cubicBezTo>
                <a:lnTo>
                  <a:pt x="82498" y="248871"/>
                </a:lnTo>
                <a:cubicBezTo>
                  <a:pt x="79961" y="248871"/>
                  <a:pt x="77787" y="247039"/>
                  <a:pt x="77787" y="244475"/>
                </a:cubicBezTo>
                <a:cubicBezTo>
                  <a:pt x="77787" y="241910"/>
                  <a:pt x="79961" y="239712"/>
                  <a:pt x="82498" y="239712"/>
                </a:cubicBezTo>
                <a:close/>
                <a:moveTo>
                  <a:pt x="29633" y="239712"/>
                </a:moveTo>
                <a:lnTo>
                  <a:pt x="58914" y="239712"/>
                </a:lnTo>
                <a:cubicBezTo>
                  <a:pt x="61383" y="239712"/>
                  <a:pt x="63147" y="241910"/>
                  <a:pt x="63147" y="244475"/>
                </a:cubicBezTo>
                <a:cubicBezTo>
                  <a:pt x="63147" y="247039"/>
                  <a:pt x="61383" y="248871"/>
                  <a:pt x="58914" y="248871"/>
                </a:cubicBezTo>
                <a:lnTo>
                  <a:pt x="29633" y="248871"/>
                </a:lnTo>
                <a:cubicBezTo>
                  <a:pt x="27164" y="248871"/>
                  <a:pt x="25400" y="247039"/>
                  <a:pt x="25400" y="244475"/>
                </a:cubicBezTo>
                <a:cubicBezTo>
                  <a:pt x="25400" y="241910"/>
                  <a:pt x="27164" y="239712"/>
                  <a:pt x="29633" y="239712"/>
                </a:cubicBezTo>
                <a:close/>
                <a:moveTo>
                  <a:pt x="64679" y="206375"/>
                </a:moveTo>
                <a:lnTo>
                  <a:pt x="118745" y="206375"/>
                </a:lnTo>
                <a:cubicBezTo>
                  <a:pt x="121285" y="206375"/>
                  <a:pt x="123462" y="208207"/>
                  <a:pt x="123462" y="211138"/>
                </a:cubicBezTo>
                <a:cubicBezTo>
                  <a:pt x="123462" y="213336"/>
                  <a:pt x="121285" y="215534"/>
                  <a:pt x="118745" y="215534"/>
                </a:cubicBezTo>
                <a:lnTo>
                  <a:pt x="64679" y="215534"/>
                </a:lnTo>
                <a:cubicBezTo>
                  <a:pt x="62502" y="215534"/>
                  <a:pt x="60325" y="213336"/>
                  <a:pt x="60325" y="211138"/>
                </a:cubicBezTo>
                <a:cubicBezTo>
                  <a:pt x="60325" y="208207"/>
                  <a:pt x="62502" y="206375"/>
                  <a:pt x="64679" y="206375"/>
                </a:cubicBezTo>
                <a:close/>
                <a:moveTo>
                  <a:pt x="29597" y="206375"/>
                </a:moveTo>
                <a:lnTo>
                  <a:pt x="41140" y="206375"/>
                </a:lnTo>
                <a:cubicBezTo>
                  <a:pt x="43588" y="206375"/>
                  <a:pt x="45687" y="208207"/>
                  <a:pt x="45687" y="211138"/>
                </a:cubicBezTo>
                <a:cubicBezTo>
                  <a:pt x="45687" y="213336"/>
                  <a:pt x="43588" y="215534"/>
                  <a:pt x="41140" y="215534"/>
                </a:cubicBezTo>
                <a:lnTo>
                  <a:pt x="29597" y="215534"/>
                </a:lnTo>
                <a:cubicBezTo>
                  <a:pt x="27149" y="215534"/>
                  <a:pt x="25400" y="213336"/>
                  <a:pt x="25400" y="211138"/>
                </a:cubicBezTo>
                <a:cubicBezTo>
                  <a:pt x="25400" y="208207"/>
                  <a:pt x="27149" y="206375"/>
                  <a:pt x="29597" y="206375"/>
                </a:cubicBezTo>
                <a:close/>
                <a:moveTo>
                  <a:pt x="235147" y="199552"/>
                </a:moveTo>
                <a:cubicBezTo>
                  <a:pt x="231129" y="199552"/>
                  <a:pt x="227842" y="202448"/>
                  <a:pt x="227842" y="206793"/>
                </a:cubicBezTo>
                <a:lnTo>
                  <a:pt x="227842" y="215482"/>
                </a:lnTo>
                <a:cubicBezTo>
                  <a:pt x="227842" y="219465"/>
                  <a:pt x="231129" y="222724"/>
                  <a:pt x="235147" y="222724"/>
                </a:cubicBezTo>
                <a:lnTo>
                  <a:pt x="243913" y="222724"/>
                </a:lnTo>
                <a:cubicBezTo>
                  <a:pt x="247931" y="222724"/>
                  <a:pt x="251219" y="219465"/>
                  <a:pt x="251219" y="215482"/>
                </a:cubicBezTo>
                <a:lnTo>
                  <a:pt x="251219" y="206793"/>
                </a:lnTo>
                <a:cubicBezTo>
                  <a:pt x="251219" y="202448"/>
                  <a:pt x="247931" y="199552"/>
                  <a:pt x="243913" y="199552"/>
                </a:cubicBezTo>
                <a:lnTo>
                  <a:pt x="235147" y="199552"/>
                </a:lnTo>
                <a:close/>
                <a:moveTo>
                  <a:pt x="179583" y="199552"/>
                </a:moveTo>
                <a:cubicBezTo>
                  <a:pt x="175566" y="199552"/>
                  <a:pt x="172278" y="202448"/>
                  <a:pt x="172278" y="206793"/>
                </a:cubicBezTo>
                <a:lnTo>
                  <a:pt x="172278" y="215482"/>
                </a:lnTo>
                <a:cubicBezTo>
                  <a:pt x="172278" y="219465"/>
                  <a:pt x="175566" y="222724"/>
                  <a:pt x="179583" y="222724"/>
                </a:cubicBezTo>
                <a:lnTo>
                  <a:pt x="188350" y="222724"/>
                </a:lnTo>
                <a:cubicBezTo>
                  <a:pt x="192368" y="222724"/>
                  <a:pt x="195655" y="219465"/>
                  <a:pt x="195655" y="215482"/>
                </a:cubicBezTo>
                <a:lnTo>
                  <a:pt x="195655" y="206793"/>
                </a:lnTo>
                <a:cubicBezTo>
                  <a:pt x="195655" y="202448"/>
                  <a:pt x="192368" y="199552"/>
                  <a:pt x="188350" y="199552"/>
                </a:cubicBezTo>
                <a:lnTo>
                  <a:pt x="179583" y="199552"/>
                </a:lnTo>
                <a:close/>
                <a:moveTo>
                  <a:pt x="235147" y="190500"/>
                </a:moveTo>
                <a:lnTo>
                  <a:pt x="243913" y="190500"/>
                </a:lnTo>
                <a:cubicBezTo>
                  <a:pt x="252680" y="190500"/>
                  <a:pt x="259985" y="197741"/>
                  <a:pt x="259985" y="206793"/>
                </a:cubicBezTo>
                <a:lnTo>
                  <a:pt x="259985" y="215482"/>
                </a:lnTo>
                <a:cubicBezTo>
                  <a:pt x="259985" y="224172"/>
                  <a:pt x="252680" y="231413"/>
                  <a:pt x="243913" y="231413"/>
                </a:cubicBezTo>
                <a:lnTo>
                  <a:pt x="235147" y="231413"/>
                </a:lnTo>
                <a:cubicBezTo>
                  <a:pt x="226015" y="231413"/>
                  <a:pt x="219075" y="224172"/>
                  <a:pt x="219075" y="215482"/>
                </a:cubicBezTo>
                <a:lnTo>
                  <a:pt x="219075" y="206793"/>
                </a:lnTo>
                <a:cubicBezTo>
                  <a:pt x="219075" y="197741"/>
                  <a:pt x="226015" y="190500"/>
                  <a:pt x="235147" y="190500"/>
                </a:cubicBezTo>
                <a:close/>
                <a:moveTo>
                  <a:pt x="179583" y="190500"/>
                </a:moveTo>
                <a:lnTo>
                  <a:pt x="188350" y="190500"/>
                </a:lnTo>
                <a:cubicBezTo>
                  <a:pt x="197116" y="190500"/>
                  <a:pt x="204421" y="197741"/>
                  <a:pt x="204421" y="206793"/>
                </a:cubicBezTo>
                <a:lnTo>
                  <a:pt x="204421" y="215482"/>
                </a:lnTo>
                <a:cubicBezTo>
                  <a:pt x="204421" y="224172"/>
                  <a:pt x="197116" y="231413"/>
                  <a:pt x="188350" y="231413"/>
                </a:cubicBezTo>
                <a:lnTo>
                  <a:pt x="179583" y="231413"/>
                </a:lnTo>
                <a:cubicBezTo>
                  <a:pt x="170817" y="231413"/>
                  <a:pt x="163512" y="224172"/>
                  <a:pt x="163512" y="215482"/>
                </a:cubicBezTo>
                <a:lnTo>
                  <a:pt x="163512" y="206793"/>
                </a:lnTo>
                <a:cubicBezTo>
                  <a:pt x="163512" y="197741"/>
                  <a:pt x="170817" y="190500"/>
                  <a:pt x="179583" y="190500"/>
                </a:cubicBezTo>
                <a:close/>
                <a:moveTo>
                  <a:pt x="64679" y="173037"/>
                </a:moveTo>
                <a:lnTo>
                  <a:pt x="118745" y="173037"/>
                </a:lnTo>
                <a:cubicBezTo>
                  <a:pt x="121285" y="173037"/>
                  <a:pt x="123462" y="175235"/>
                  <a:pt x="123462" y="177800"/>
                </a:cubicBezTo>
                <a:cubicBezTo>
                  <a:pt x="123462" y="180364"/>
                  <a:pt x="121285" y="182196"/>
                  <a:pt x="118745" y="182196"/>
                </a:cubicBezTo>
                <a:lnTo>
                  <a:pt x="64679" y="182196"/>
                </a:lnTo>
                <a:cubicBezTo>
                  <a:pt x="62502" y="182196"/>
                  <a:pt x="60325" y="180364"/>
                  <a:pt x="60325" y="177800"/>
                </a:cubicBezTo>
                <a:cubicBezTo>
                  <a:pt x="60325" y="175235"/>
                  <a:pt x="62502" y="173037"/>
                  <a:pt x="64679" y="173037"/>
                </a:cubicBezTo>
                <a:close/>
                <a:moveTo>
                  <a:pt x="29597" y="173037"/>
                </a:moveTo>
                <a:lnTo>
                  <a:pt x="41140" y="173037"/>
                </a:lnTo>
                <a:cubicBezTo>
                  <a:pt x="43588" y="173037"/>
                  <a:pt x="45687" y="175235"/>
                  <a:pt x="45687" y="177800"/>
                </a:cubicBezTo>
                <a:cubicBezTo>
                  <a:pt x="45687" y="180364"/>
                  <a:pt x="43588" y="182196"/>
                  <a:pt x="41140" y="182196"/>
                </a:cubicBezTo>
                <a:lnTo>
                  <a:pt x="29597" y="182196"/>
                </a:lnTo>
                <a:cubicBezTo>
                  <a:pt x="27149" y="182196"/>
                  <a:pt x="25400" y="180364"/>
                  <a:pt x="25400" y="177800"/>
                </a:cubicBezTo>
                <a:cubicBezTo>
                  <a:pt x="25400" y="175235"/>
                  <a:pt x="27149" y="173037"/>
                  <a:pt x="29597" y="173037"/>
                </a:cubicBezTo>
                <a:close/>
                <a:moveTo>
                  <a:pt x="235147" y="143703"/>
                </a:moveTo>
                <a:cubicBezTo>
                  <a:pt x="231129" y="143703"/>
                  <a:pt x="227842" y="146626"/>
                  <a:pt x="227842" y="151009"/>
                </a:cubicBezTo>
                <a:lnTo>
                  <a:pt x="227842" y="159775"/>
                </a:lnTo>
                <a:cubicBezTo>
                  <a:pt x="227842" y="163793"/>
                  <a:pt x="231129" y="167080"/>
                  <a:pt x="235147" y="167080"/>
                </a:cubicBezTo>
                <a:lnTo>
                  <a:pt x="243913" y="167080"/>
                </a:lnTo>
                <a:cubicBezTo>
                  <a:pt x="247931" y="167080"/>
                  <a:pt x="251219" y="163793"/>
                  <a:pt x="251219" y="159775"/>
                </a:cubicBezTo>
                <a:lnTo>
                  <a:pt x="251219" y="151009"/>
                </a:lnTo>
                <a:cubicBezTo>
                  <a:pt x="251219" y="146626"/>
                  <a:pt x="247931" y="143703"/>
                  <a:pt x="243913" y="143703"/>
                </a:cubicBezTo>
                <a:lnTo>
                  <a:pt x="235147" y="143703"/>
                </a:lnTo>
                <a:close/>
                <a:moveTo>
                  <a:pt x="179583" y="143703"/>
                </a:moveTo>
                <a:cubicBezTo>
                  <a:pt x="175566" y="143703"/>
                  <a:pt x="172278" y="146626"/>
                  <a:pt x="172278" y="151009"/>
                </a:cubicBezTo>
                <a:lnTo>
                  <a:pt x="172278" y="159775"/>
                </a:lnTo>
                <a:cubicBezTo>
                  <a:pt x="172278" y="163793"/>
                  <a:pt x="175566" y="167080"/>
                  <a:pt x="179583" y="167080"/>
                </a:cubicBezTo>
                <a:lnTo>
                  <a:pt x="188350" y="167080"/>
                </a:lnTo>
                <a:cubicBezTo>
                  <a:pt x="192368" y="167080"/>
                  <a:pt x="195655" y="163793"/>
                  <a:pt x="195655" y="159775"/>
                </a:cubicBezTo>
                <a:lnTo>
                  <a:pt x="195655" y="151009"/>
                </a:lnTo>
                <a:cubicBezTo>
                  <a:pt x="195655" y="146626"/>
                  <a:pt x="192368" y="143703"/>
                  <a:pt x="188350" y="143703"/>
                </a:cubicBezTo>
                <a:lnTo>
                  <a:pt x="179583" y="143703"/>
                </a:lnTo>
                <a:close/>
                <a:moveTo>
                  <a:pt x="29670" y="139700"/>
                </a:moveTo>
                <a:lnTo>
                  <a:pt x="82686" y="139700"/>
                </a:lnTo>
                <a:cubicBezTo>
                  <a:pt x="84821" y="139700"/>
                  <a:pt x="86956" y="141898"/>
                  <a:pt x="86956" y="144096"/>
                </a:cubicBezTo>
                <a:cubicBezTo>
                  <a:pt x="86956" y="146661"/>
                  <a:pt x="84821" y="148859"/>
                  <a:pt x="82686" y="148859"/>
                </a:cubicBezTo>
                <a:lnTo>
                  <a:pt x="29670" y="148859"/>
                </a:lnTo>
                <a:cubicBezTo>
                  <a:pt x="27179" y="148859"/>
                  <a:pt x="25400" y="146661"/>
                  <a:pt x="25400" y="144096"/>
                </a:cubicBezTo>
                <a:cubicBezTo>
                  <a:pt x="25400" y="141898"/>
                  <a:pt x="27179" y="139700"/>
                  <a:pt x="29670" y="139700"/>
                </a:cubicBezTo>
                <a:close/>
                <a:moveTo>
                  <a:pt x="235147" y="134937"/>
                </a:moveTo>
                <a:lnTo>
                  <a:pt x="243913" y="134937"/>
                </a:lnTo>
                <a:cubicBezTo>
                  <a:pt x="252680" y="134937"/>
                  <a:pt x="259985" y="142242"/>
                  <a:pt x="259985" y="151009"/>
                </a:cubicBezTo>
                <a:lnTo>
                  <a:pt x="259985" y="159775"/>
                </a:lnTo>
                <a:cubicBezTo>
                  <a:pt x="259985" y="168542"/>
                  <a:pt x="252680" y="175847"/>
                  <a:pt x="243913" y="175847"/>
                </a:cubicBezTo>
                <a:lnTo>
                  <a:pt x="235147" y="175847"/>
                </a:lnTo>
                <a:cubicBezTo>
                  <a:pt x="226015" y="175847"/>
                  <a:pt x="219075" y="168542"/>
                  <a:pt x="219075" y="159775"/>
                </a:cubicBezTo>
                <a:lnTo>
                  <a:pt x="219075" y="151009"/>
                </a:lnTo>
                <a:cubicBezTo>
                  <a:pt x="219075" y="142242"/>
                  <a:pt x="226015" y="134937"/>
                  <a:pt x="235147" y="134937"/>
                </a:cubicBezTo>
                <a:close/>
                <a:moveTo>
                  <a:pt x="179583" y="134937"/>
                </a:moveTo>
                <a:lnTo>
                  <a:pt x="188350" y="134937"/>
                </a:lnTo>
                <a:cubicBezTo>
                  <a:pt x="197116" y="134937"/>
                  <a:pt x="204421" y="142242"/>
                  <a:pt x="204421" y="151009"/>
                </a:cubicBezTo>
                <a:lnTo>
                  <a:pt x="204421" y="159775"/>
                </a:lnTo>
                <a:cubicBezTo>
                  <a:pt x="204421" y="168542"/>
                  <a:pt x="197116" y="175847"/>
                  <a:pt x="188350" y="175847"/>
                </a:cubicBezTo>
                <a:lnTo>
                  <a:pt x="179583" y="175847"/>
                </a:lnTo>
                <a:cubicBezTo>
                  <a:pt x="170817" y="175847"/>
                  <a:pt x="163512" y="168542"/>
                  <a:pt x="163512" y="159775"/>
                </a:cubicBezTo>
                <a:lnTo>
                  <a:pt x="163512" y="151009"/>
                </a:lnTo>
                <a:cubicBezTo>
                  <a:pt x="163512" y="142242"/>
                  <a:pt x="170817" y="134937"/>
                  <a:pt x="179583" y="134937"/>
                </a:cubicBezTo>
                <a:close/>
                <a:moveTo>
                  <a:pt x="147019" y="118192"/>
                </a:moveTo>
                <a:lnTo>
                  <a:pt x="147019" y="240708"/>
                </a:lnTo>
                <a:cubicBezTo>
                  <a:pt x="147019" y="245032"/>
                  <a:pt x="150262" y="247914"/>
                  <a:pt x="154225" y="247914"/>
                </a:cubicBezTo>
                <a:lnTo>
                  <a:pt x="269895" y="247914"/>
                </a:lnTo>
                <a:cubicBezTo>
                  <a:pt x="273859" y="247914"/>
                  <a:pt x="276742" y="245032"/>
                  <a:pt x="276742" y="240708"/>
                </a:cubicBezTo>
                <a:lnTo>
                  <a:pt x="276742" y="118192"/>
                </a:lnTo>
                <a:lnTo>
                  <a:pt x="147019" y="118192"/>
                </a:lnTo>
                <a:close/>
                <a:moveTo>
                  <a:pt x="64679" y="106362"/>
                </a:moveTo>
                <a:lnTo>
                  <a:pt x="118745" y="106362"/>
                </a:lnTo>
                <a:cubicBezTo>
                  <a:pt x="121285" y="106362"/>
                  <a:pt x="123462" y="108560"/>
                  <a:pt x="123462" y="111125"/>
                </a:cubicBezTo>
                <a:cubicBezTo>
                  <a:pt x="123462" y="113689"/>
                  <a:pt x="121285" y="115521"/>
                  <a:pt x="118745" y="115521"/>
                </a:cubicBezTo>
                <a:lnTo>
                  <a:pt x="64679" y="115521"/>
                </a:lnTo>
                <a:cubicBezTo>
                  <a:pt x="62502" y="115521"/>
                  <a:pt x="60325" y="113689"/>
                  <a:pt x="60325" y="111125"/>
                </a:cubicBezTo>
                <a:cubicBezTo>
                  <a:pt x="60325" y="108560"/>
                  <a:pt x="62502" y="106362"/>
                  <a:pt x="64679" y="106362"/>
                </a:cubicBezTo>
                <a:close/>
                <a:moveTo>
                  <a:pt x="29597" y="106362"/>
                </a:moveTo>
                <a:lnTo>
                  <a:pt x="41140" y="106362"/>
                </a:lnTo>
                <a:cubicBezTo>
                  <a:pt x="43588" y="106362"/>
                  <a:pt x="45687" y="108560"/>
                  <a:pt x="45687" y="111125"/>
                </a:cubicBezTo>
                <a:cubicBezTo>
                  <a:pt x="45687" y="113689"/>
                  <a:pt x="43588" y="115521"/>
                  <a:pt x="41140" y="115521"/>
                </a:cubicBezTo>
                <a:lnTo>
                  <a:pt x="29597" y="115521"/>
                </a:lnTo>
                <a:cubicBezTo>
                  <a:pt x="27149" y="115521"/>
                  <a:pt x="25400" y="113689"/>
                  <a:pt x="25400" y="111125"/>
                </a:cubicBezTo>
                <a:cubicBezTo>
                  <a:pt x="25400" y="108560"/>
                  <a:pt x="27149" y="106362"/>
                  <a:pt x="29597" y="106362"/>
                </a:cubicBezTo>
                <a:close/>
                <a:moveTo>
                  <a:pt x="255466" y="87191"/>
                </a:moveTo>
                <a:cubicBezTo>
                  <a:pt x="257297" y="85725"/>
                  <a:pt x="259862" y="85725"/>
                  <a:pt x="261694" y="87191"/>
                </a:cubicBezTo>
                <a:cubicBezTo>
                  <a:pt x="262426" y="87923"/>
                  <a:pt x="263159" y="89389"/>
                  <a:pt x="263159" y="90488"/>
                </a:cubicBezTo>
                <a:cubicBezTo>
                  <a:pt x="263159" y="91587"/>
                  <a:pt x="262426" y="92686"/>
                  <a:pt x="261694" y="93418"/>
                </a:cubicBezTo>
                <a:cubicBezTo>
                  <a:pt x="260961" y="94517"/>
                  <a:pt x="259862" y="94884"/>
                  <a:pt x="258763" y="94884"/>
                </a:cubicBezTo>
                <a:cubicBezTo>
                  <a:pt x="257297" y="94884"/>
                  <a:pt x="256198" y="94517"/>
                  <a:pt x="255466" y="93418"/>
                </a:cubicBezTo>
                <a:cubicBezTo>
                  <a:pt x="254367" y="92686"/>
                  <a:pt x="254000" y="91587"/>
                  <a:pt x="254000" y="90488"/>
                </a:cubicBezTo>
                <a:cubicBezTo>
                  <a:pt x="254000" y="89389"/>
                  <a:pt x="254367" y="87923"/>
                  <a:pt x="255466" y="87191"/>
                </a:cubicBezTo>
                <a:close/>
                <a:moveTo>
                  <a:pt x="209486" y="87191"/>
                </a:moveTo>
                <a:cubicBezTo>
                  <a:pt x="211010" y="85725"/>
                  <a:pt x="214058" y="85725"/>
                  <a:pt x="215963" y="87191"/>
                </a:cubicBezTo>
                <a:cubicBezTo>
                  <a:pt x="216725" y="87923"/>
                  <a:pt x="217106" y="89389"/>
                  <a:pt x="217106" y="90488"/>
                </a:cubicBezTo>
                <a:cubicBezTo>
                  <a:pt x="217106" y="91587"/>
                  <a:pt x="216725" y="92686"/>
                  <a:pt x="215963" y="93418"/>
                </a:cubicBezTo>
                <a:cubicBezTo>
                  <a:pt x="215201" y="94517"/>
                  <a:pt x="214058" y="94884"/>
                  <a:pt x="212534" y="94884"/>
                </a:cubicBezTo>
                <a:cubicBezTo>
                  <a:pt x="211391" y="94884"/>
                  <a:pt x="210248" y="94517"/>
                  <a:pt x="209486" y="93418"/>
                </a:cubicBezTo>
                <a:cubicBezTo>
                  <a:pt x="208724" y="92686"/>
                  <a:pt x="207962" y="91587"/>
                  <a:pt x="207962" y="90488"/>
                </a:cubicBezTo>
                <a:cubicBezTo>
                  <a:pt x="207962" y="89389"/>
                  <a:pt x="208724" y="87923"/>
                  <a:pt x="209486" y="87191"/>
                </a:cubicBezTo>
                <a:close/>
                <a:moveTo>
                  <a:pt x="234759" y="85725"/>
                </a:moveTo>
                <a:cubicBezTo>
                  <a:pt x="237426" y="85725"/>
                  <a:pt x="239331" y="87630"/>
                  <a:pt x="239331" y="90297"/>
                </a:cubicBezTo>
                <a:cubicBezTo>
                  <a:pt x="239331" y="92964"/>
                  <a:pt x="237426" y="94869"/>
                  <a:pt x="234759" y="94869"/>
                </a:cubicBezTo>
                <a:cubicBezTo>
                  <a:pt x="232473" y="94869"/>
                  <a:pt x="230187" y="92964"/>
                  <a:pt x="230187" y="90297"/>
                </a:cubicBezTo>
                <a:cubicBezTo>
                  <a:pt x="230187" y="87630"/>
                  <a:pt x="232473" y="85725"/>
                  <a:pt x="234759" y="85725"/>
                </a:cubicBezTo>
                <a:close/>
                <a:moveTo>
                  <a:pt x="64679" y="73025"/>
                </a:moveTo>
                <a:lnTo>
                  <a:pt x="118745" y="73025"/>
                </a:lnTo>
                <a:cubicBezTo>
                  <a:pt x="121285" y="73025"/>
                  <a:pt x="123462" y="74857"/>
                  <a:pt x="123462" y="77421"/>
                </a:cubicBezTo>
                <a:cubicBezTo>
                  <a:pt x="123462" y="79985"/>
                  <a:pt x="121285" y="82184"/>
                  <a:pt x="118745" y="82184"/>
                </a:cubicBezTo>
                <a:lnTo>
                  <a:pt x="64679" y="82184"/>
                </a:lnTo>
                <a:cubicBezTo>
                  <a:pt x="62502" y="82184"/>
                  <a:pt x="60325" y="79985"/>
                  <a:pt x="60325" y="77421"/>
                </a:cubicBezTo>
                <a:cubicBezTo>
                  <a:pt x="60325" y="74857"/>
                  <a:pt x="62502" y="73025"/>
                  <a:pt x="64679" y="73025"/>
                </a:cubicBezTo>
                <a:close/>
                <a:moveTo>
                  <a:pt x="29597" y="73025"/>
                </a:moveTo>
                <a:lnTo>
                  <a:pt x="41140" y="73025"/>
                </a:lnTo>
                <a:cubicBezTo>
                  <a:pt x="43588" y="73025"/>
                  <a:pt x="45687" y="74857"/>
                  <a:pt x="45687" y="77421"/>
                </a:cubicBezTo>
                <a:cubicBezTo>
                  <a:pt x="45687" y="79985"/>
                  <a:pt x="43588" y="82184"/>
                  <a:pt x="41140" y="82184"/>
                </a:cubicBezTo>
                <a:lnTo>
                  <a:pt x="29597" y="82184"/>
                </a:lnTo>
                <a:cubicBezTo>
                  <a:pt x="27149" y="82184"/>
                  <a:pt x="25400" y="79985"/>
                  <a:pt x="25400" y="77421"/>
                </a:cubicBezTo>
                <a:cubicBezTo>
                  <a:pt x="25400" y="74857"/>
                  <a:pt x="27149" y="73025"/>
                  <a:pt x="29597" y="73025"/>
                </a:cubicBezTo>
                <a:close/>
                <a:moveTo>
                  <a:pt x="154225" y="72068"/>
                </a:moveTo>
                <a:cubicBezTo>
                  <a:pt x="150262" y="72068"/>
                  <a:pt x="147019" y="75311"/>
                  <a:pt x="147019" y="79275"/>
                </a:cubicBezTo>
                <a:lnTo>
                  <a:pt x="147019" y="109544"/>
                </a:lnTo>
                <a:lnTo>
                  <a:pt x="276742" y="109544"/>
                </a:lnTo>
                <a:lnTo>
                  <a:pt x="276742" y="79275"/>
                </a:lnTo>
                <a:cubicBezTo>
                  <a:pt x="276742" y="75311"/>
                  <a:pt x="273859" y="72068"/>
                  <a:pt x="269895" y="72068"/>
                </a:cubicBezTo>
                <a:lnTo>
                  <a:pt x="154225" y="72068"/>
                </a:lnTo>
                <a:close/>
                <a:moveTo>
                  <a:pt x="60177" y="8648"/>
                </a:moveTo>
                <a:lnTo>
                  <a:pt x="60177" y="21260"/>
                </a:lnTo>
                <a:cubicBezTo>
                  <a:pt x="60177" y="28467"/>
                  <a:pt x="66302" y="34593"/>
                  <a:pt x="73509" y="34593"/>
                </a:cubicBezTo>
                <a:lnTo>
                  <a:pt x="154225" y="34593"/>
                </a:lnTo>
                <a:cubicBezTo>
                  <a:pt x="161432" y="34593"/>
                  <a:pt x="167198" y="28467"/>
                  <a:pt x="167198" y="21260"/>
                </a:cubicBezTo>
                <a:lnTo>
                  <a:pt x="167198" y="8648"/>
                </a:lnTo>
                <a:lnTo>
                  <a:pt x="60177" y="8648"/>
                </a:lnTo>
                <a:close/>
                <a:moveTo>
                  <a:pt x="21620" y="8648"/>
                </a:moveTo>
                <a:cubicBezTo>
                  <a:pt x="14413" y="8648"/>
                  <a:pt x="8648" y="14053"/>
                  <a:pt x="8648" y="21260"/>
                </a:cubicBezTo>
                <a:lnTo>
                  <a:pt x="8648" y="263769"/>
                </a:lnTo>
                <a:cubicBezTo>
                  <a:pt x="8648" y="270976"/>
                  <a:pt x="14413" y="276742"/>
                  <a:pt x="21620" y="276742"/>
                </a:cubicBezTo>
                <a:lnTo>
                  <a:pt x="206115" y="276742"/>
                </a:lnTo>
                <a:cubicBezTo>
                  <a:pt x="213322" y="276742"/>
                  <a:pt x="219087" y="270976"/>
                  <a:pt x="219087" y="263769"/>
                </a:cubicBezTo>
                <a:lnTo>
                  <a:pt x="219087" y="256563"/>
                </a:lnTo>
                <a:lnTo>
                  <a:pt x="154225" y="256563"/>
                </a:lnTo>
                <a:cubicBezTo>
                  <a:pt x="145577" y="256563"/>
                  <a:pt x="138371" y="249716"/>
                  <a:pt x="138371" y="240708"/>
                </a:cubicBezTo>
                <a:lnTo>
                  <a:pt x="138371" y="79275"/>
                </a:lnTo>
                <a:cubicBezTo>
                  <a:pt x="138371" y="70627"/>
                  <a:pt x="145577" y="63420"/>
                  <a:pt x="154225" y="63420"/>
                </a:cubicBezTo>
                <a:lnTo>
                  <a:pt x="219087" y="63420"/>
                </a:lnTo>
                <a:lnTo>
                  <a:pt x="219087" y="21260"/>
                </a:lnTo>
                <a:cubicBezTo>
                  <a:pt x="219087" y="14053"/>
                  <a:pt x="213322" y="8648"/>
                  <a:pt x="206115" y="8648"/>
                </a:cubicBezTo>
                <a:lnTo>
                  <a:pt x="175846" y="8648"/>
                </a:lnTo>
                <a:lnTo>
                  <a:pt x="175846" y="21260"/>
                </a:lnTo>
                <a:cubicBezTo>
                  <a:pt x="175846" y="33512"/>
                  <a:pt x="166117" y="42880"/>
                  <a:pt x="154225" y="42880"/>
                </a:cubicBezTo>
                <a:lnTo>
                  <a:pt x="73509" y="42880"/>
                </a:lnTo>
                <a:cubicBezTo>
                  <a:pt x="61618" y="42880"/>
                  <a:pt x="51889" y="33512"/>
                  <a:pt x="51889" y="21260"/>
                </a:cubicBezTo>
                <a:lnTo>
                  <a:pt x="51889" y="8648"/>
                </a:lnTo>
                <a:lnTo>
                  <a:pt x="21620" y="8648"/>
                </a:lnTo>
                <a:close/>
                <a:moveTo>
                  <a:pt x="21620" y="0"/>
                </a:moveTo>
                <a:lnTo>
                  <a:pt x="206115" y="0"/>
                </a:lnTo>
                <a:cubicBezTo>
                  <a:pt x="218006" y="0"/>
                  <a:pt x="227735" y="9729"/>
                  <a:pt x="227735" y="21260"/>
                </a:cubicBezTo>
                <a:lnTo>
                  <a:pt x="227735" y="63420"/>
                </a:lnTo>
                <a:lnTo>
                  <a:pt x="269895" y="63420"/>
                </a:lnTo>
                <a:cubicBezTo>
                  <a:pt x="278543" y="63420"/>
                  <a:pt x="285390" y="70627"/>
                  <a:pt x="285390" y="79275"/>
                </a:cubicBezTo>
                <a:lnTo>
                  <a:pt x="285390" y="240708"/>
                </a:lnTo>
                <a:cubicBezTo>
                  <a:pt x="285390" y="249716"/>
                  <a:pt x="278543" y="256563"/>
                  <a:pt x="269895" y="256563"/>
                </a:cubicBezTo>
                <a:lnTo>
                  <a:pt x="227735" y="256563"/>
                </a:lnTo>
                <a:lnTo>
                  <a:pt x="227735" y="263769"/>
                </a:lnTo>
                <a:cubicBezTo>
                  <a:pt x="227735" y="275661"/>
                  <a:pt x="218006" y="285390"/>
                  <a:pt x="206115" y="285390"/>
                </a:cubicBezTo>
                <a:lnTo>
                  <a:pt x="21620" y="285390"/>
                </a:lnTo>
                <a:cubicBezTo>
                  <a:pt x="9729" y="285390"/>
                  <a:pt x="0" y="275661"/>
                  <a:pt x="0" y="263769"/>
                </a:cubicBezTo>
                <a:lnTo>
                  <a:pt x="0" y="21260"/>
                </a:lnTo>
                <a:cubicBezTo>
                  <a:pt x="0" y="9729"/>
                  <a:pt x="9729" y="0"/>
                  <a:pt x="216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547">
            <a:extLst>
              <a:ext uri="{FF2B5EF4-FFF2-40B4-BE49-F238E27FC236}">
                <a16:creationId xmlns:a16="http://schemas.microsoft.com/office/drawing/2014/main" id="{BAE69B04-4D9C-3A4A-8ADF-3058AD365942}"/>
              </a:ext>
            </a:extLst>
          </p:cNvPr>
          <p:cNvSpPr>
            <a:spLocks noChangeAspect="1" noChangeArrowheads="1"/>
          </p:cNvSpPr>
          <p:nvPr/>
        </p:nvSpPr>
        <p:spPr bwMode="auto">
          <a:xfrm>
            <a:off x="13612121" y="11857318"/>
            <a:ext cx="788714" cy="784358"/>
          </a:xfrm>
          <a:custGeom>
            <a:avLst/>
            <a:gdLst>
              <a:gd name="T0" fmla="*/ 2147483646 w 796"/>
              <a:gd name="T1" fmla="*/ 2147483646 h 793"/>
              <a:gd name="T2" fmla="*/ 2147483646 w 796"/>
              <a:gd name="T3" fmla="*/ 2147483646 h 793"/>
              <a:gd name="T4" fmla="*/ 2147483646 w 796"/>
              <a:gd name="T5" fmla="*/ 2147483646 h 793"/>
              <a:gd name="T6" fmla="*/ 2147483646 w 796"/>
              <a:gd name="T7" fmla="*/ 2147483646 h 793"/>
              <a:gd name="T8" fmla="*/ 2147483646 w 796"/>
              <a:gd name="T9" fmla="*/ 2147483646 h 793"/>
              <a:gd name="T10" fmla="*/ 2147483646 w 796"/>
              <a:gd name="T11" fmla="*/ 2147483646 h 793"/>
              <a:gd name="T12" fmla="*/ 2147483646 w 796"/>
              <a:gd name="T13" fmla="*/ 2147483646 h 793"/>
              <a:gd name="T14" fmla="*/ 2147483646 w 796"/>
              <a:gd name="T15" fmla="*/ 2147483646 h 793"/>
              <a:gd name="T16" fmla="*/ 2147483646 w 796"/>
              <a:gd name="T17" fmla="*/ 2147483646 h 793"/>
              <a:gd name="T18" fmla="*/ 2147483646 w 796"/>
              <a:gd name="T19" fmla="*/ 2147483646 h 793"/>
              <a:gd name="T20" fmla="*/ 2147483646 w 796"/>
              <a:gd name="T21" fmla="*/ 2147483646 h 793"/>
              <a:gd name="T22" fmla="*/ 2147483646 w 796"/>
              <a:gd name="T23" fmla="*/ 2147483646 h 793"/>
              <a:gd name="T24" fmla="*/ 2147483646 w 796"/>
              <a:gd name="T25" fmla="*/ 2147483646 h 793"/>
              <a:gd name="T26" fmla="*/ 2147483646 w 796"/>
              <a:gd name="T27" fmla="*/ 2147483646 h 793"/>
              <a:gd name="T28" fmla="*/ 2147483646 w 796"/>
              <a:gd name="T29" fmla="*/ 2147483646 h 793"/>
              <a:gd name="T30" fmla="*/ 2147483646 w 796"/>
              <a:gd name="T31" fmla="*/ 2147483646 h 793"/>
              <a:gd name="T32" fmla="*/ 2147483646 w 796"/>
              <a:gd name="T33" fmla="*/ 2147483646 h 793"/>
              <a:gd name="T34" fmla="*/ 2147483646 w 796"/>
              <a:gd name="T35" fmla="*/ 2147483646 h 793"/>
              <a:gd name="T36" fmla="*/ 2147483646 w 796"/>
              <a:gd name="T37" fmla="*/ 2147483646 h 793"/>
              <a:gd name="T38" fmla="*/ 2147483646 w 796"/>
              <a:gd name="T39" fmla="*/ 2147483646 h 793"/>
              <a:gd name="T40" fmla="*/ 2147483646 w 796"/>
              <a:gd name="T41" fmla="*/ 2147483646 h 793"/>
              <a:gd name="T42" fmla="*/ 2147483646 w 796"/>
              <a:gd name="T43" fmla="*/ 2147483646 h 793"/>
              <a:gd name="T44" fmla="*/ 2147483646 w 796"/>
              <a:gd name="T45" fmla="*/ 2147483646 h 793"/>
              <a:gd name="T46" fmla="*/ 2147483646 w 796"/>
              <a:gd name="T47" fmla="*/ 2147483646 h 793"/>
              <a:gd name="T48" fmla="*/ 2147483646 w 796"/>
              <a:gd name="T49" fmla="*/ 2147483646 h 793"/>
              <a:gd name="T50" fmla="*/ 2147483646 w 796"/>
              <a:gd name="T51" fmla="*/ 2147483646 h 793"/>
              <a:gd name="T52" fmla="*/ 2147483646 w 796"/>
              <a:gd name="T53" fmla="*/ 2147483646 h 793"/>
              <a:gd name="T54" fmla="*/ 2147483646 w 796"/>
              <a:gd name="T55" fmla="*/ 2147483646 h 793"/>
              <a:gd name="T56" fmla="*/ 2147483646 w 796"/>
              <a:gd name="T57" fmla="*/ 2147483646 h 793"/>
              <a:gd name="T58" fmla="*/ 2147483646 w 796"/>
              <a:gd name="T59" fmla="*/ 2147483646 h 793"/>
              <a:gd name="T60" fmla="*/ 2147483646 w 796"/>
              <a:gd name="T61" fmla="*/ 2147483646 h 793"/>
              <a:gd name="T62" fmla="*/ 2147483646 w 796"/>
              <a:gd name="T63" fmla="*/ 2147483646 h 793"/>
              <a:gd name="T64" fmla="*/ 2147483646 w 796"/>
              <a:gd name="T65" fmla="*/ 2147483646 h 793"/>
              <a:gd name="T66" fmla="*/ 2147483646 w 796"/>
              <a:gd name="T67" fmla="*/ 2147483646 h 793"/>
              <a:gd name="T68" fmla="*/ 2147483646 w 796"/>
              <a:gd name="T69" fmla="*/ 2147483646 h 793"/>
              <a:gd name="T70" fmla="*/ 2147483646 w 796"/>
              <a:gd name="T71" fmla="*/ 2147483646 h 793"/>
              <a:gd name="T72" fmla="*/ 2147483646 w 796"/>
              <a:gd name="T73" fmla="*/ 2147483646 h 793"/>
              <a:gd name="T74" fmla="*/ 2147483646 w 796"/>
              <a:gd name="T75" fmla="*/ 2147483646 h 793"/>
              <a:gd name="T76" fmla="*/ 2147483646 w 796"/>
              <a:gd name="T77" fmla="*/ 2147483646 h 793"/>
              <a:gd name="T78" fmla="*/ 2147483646 w 796"/>
              <a:gd name="T79" fmla="*/ 2147483646 h 793"/>
              <a:gd name="T80" fmla="*/ 2147483646 w 796"/>
              <a:gd name="T81" fmla="*/ 2147483646 h 793"/>
              <a:gd name="T82" fmla="*/ 2147483646 w 796"/>
              <a:gd name="T83" fmla="*/ 2147483646 h 793"/>
              <a:gd name="T84" fmla="*/ 2147483646 w 796"/>
              <a:gd name="T85" fmla="*/ 2147483646 h 793"/>
              <a:gd name="T86" fmla="*/ 2147483646 w 796"/>
              <a:gd name="T87" fmla="*/ 2147483646 h 793"/>
              <a:gd name="T88" fmla="*/ 2147483646 w 796"/>
              <a:gd name="T89" fmla="*/ 2147483646 h 793"/>
              <a:gd name="T90" fmla="*/ 2147483646 w 796"/>
              <a:gd name="T91" fmla="*/ 2147483646 h 793"/>
              <a:gd name="T92" fmla="*/ 0 w 796"/>
              <a:gd name="T93" fmla="*/ 2147483646 h 793"/>
              <a:gd name="T94" fmla="*/ 2147483646 w 796"/>
              <a:gd name="T95" fmla="*/ 2147483646 h 793"/>
              <a:gd name="T96" fmla="*/ 0 w 796"/>
              <a:gd name="T97" fmla="*/ 2147483646 h 793"/>
              <a:gd name="T98" fmla="*/ 2147483646 w 796"/>
              <a:gd name="T99" fmla="*/ 2147483646 h 793"/>
              <a:gd name="T100" fmla="*/ 2147483646 w 796"/>
              <a:gd name="T101" fmla="*/ 2147483646 h 793"/>
              <a:gd name="T102" fmla="*/ 2147483646 w 796"/>
              <a:gd name="T103" fmla="*/ 2147483646 h 793"/>
              <a:gd name="T104" fmla="*/ 2147483646 w 796"/>
              <a:gd name="T105" fmla="*/ 2147483646 h 793"/>
              <a:gd name="T106" fmla="*/ 0 w 796"/>
              <a:gd name="T107" fmla="*/ 2147483646 h 793"/>
              <a:gd name="T108" fmla="*/ 2147483646 w 796"/>
              <a:gd name="T109" fmla="*/ 2147483646 h 793"/>
              <a:gd name="T110" fmla="*/ 0 w 796"/>
              <a:gd name="T111" fmla="*/ 2147483646 h 793"/>
              <a:gd name="T112" fmla="*/ 2147483646 w 796"/>
              <a:gd name="T113" fmla="*/ 2147483646 h 793"/>
              <a:gd name="T114" fmla="*/ 2147483646 w 796"/>
              <a:gd name="T115" fmla="*/ 2147483646 h 793"/>
              <a:gd name="T116" fmla="*/ 2147483646 w 796"/>
              <a:gd name="T117" fmla="*/ 2147483646 h 793"/>
              <a:gd name="T118" fmla="*/ 2147483646 w 796"/>
              <a:gd name="T119" fmla="*/ 2147483646 h 793"/>
              <a:gd name="T120" fmla="*/ 2147483646 w 796"/>
              <a:gd name="T121" fmla="*/ 2147483646 h 7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96" h="793">
                <a:moveTo>
                  <a:pt x="643" y="721"/>
                </a:moveTo>
                <a:lnTo>
                  <a:pt x="556" y="721"/>
                </a:lnTo>
                <a:lnTo>
                  <a:pt x="556" y="553"/>
                </a:lnTo>
                <a:cubicBezTo>
                  <a:pt x="556" y="547"/>
                  <a:pt x="550" y="542"/>
                  <a:pt x="544" y="542"/>
                </a:cubicBezTo>
                <a:cubicBezTo>
                  <a:pt x="537" y="542"/>
                  <a:pt x="532" y="547"/>
                  <a:pt x="532" y="553"/>
                </a:cubicBezTo>
                <a:lnTo>
                  <a:pt x="532" y="721"/>
                </a:lnTo>
                <a:lnTo>
                  <a:pt x="377" y="721"/>
                </a:lnTo>
                <a:lnTo>
                  <a:pt x="377" y="417"/>
                </a:lnTo>
                <a:lnTo>
                  <a:pt x="431" y="409"/>
                </a:lnTo>
                <a:cubicBezTo>
                  <a:pt x="434" y="408"/>
                  <a:pt x="437" y="406"/>
                  <a:pt x="439" y="403"/>
                </a:cubicBezTo>
                <a:lnTo>
                  <a:pt x="456" y="375"/>
                </a:lnTo>
                <a:lnTo>
                  <a:pt x="502" y="434"/>
                </a:lnTo>
                <a:cubicBezTo>
                  <a:pt x="496" y="443"/>
                  <a:pt x="491" y="454"/>
                  <a:pt x="491" y="465"/>
                </a:cubicBezTo>
                <a:cubicBezTo>
                  <a:pt x="491" y="494"/>
                  <a:pt x="515" y="517"/>
                  <a:pt x="544" y="517"/>
                </a:cubicBezTo>
                <a:cubicBezTo>
                  <a:pt x="572" y="517"/>
                  <a:pt x="596" y="494"/>
                  <a:pt x="596" y="465"/>
                </a:cubicBezTo>
                <a:cubicBezTo>
                  <a:pt x="596" y="463"/>
                  <a:pt x="595" y="461"/>
                  <a:pt x="595" y="458"/>
                </a:cubicBezTo>
                <a:lnTo>
                  <a:pt x="643" y="439"/>
                </a:lnTo>
                <a:lnTo>
                  <a:pt x="643" y="721"/>
                </a:lnTo>
                <a:close/>
                <a:moveTo>
                  <a:pt x="365" y="320"/>
                </a:moveTo>
                <a:lnTo>
                  <a:pt x="365" y="320"/>
                </a:lnTo>
                <a:cubicBezTo>
                  <a:pt x="358" y="320"/>
                  <a:pt x="353" y="325"/>
                  <a:pt x="353" y="332"/>
                </a:cubicBezTo>
                <a:lnTo>
                  <a:pt x="353" y="396"/>
                </a:lnTo>
                <a:lnTo>
                  <a:pt x="307" y="404"/>
                </a:lnTo>
                <a:cubicBezTo>
                  <a:pt x="303" y="404"/>
                  <a:pt x="300" y="406"/>
                  <a:pt x="298" y="410"/>
                </a:cubicBezTo>
                <a:lnTo>
                  <a:pt x="264" y="479"/>
                </a:lnTo>
                <a:cubicBezTo>
                  <a:pt x="259" y="478"/>
                  <a:pt x="255" y="478"/>
                  <a:pt x="251" y="478"/>
                </a:cubicBezTo>
                <a:cubicBezTo>
                  <a:pt x="229" y="478"/>
                  <a:pt x="211" y="491"/>
                  <a:pt x="203" y="510"/>
                </a:cubicBezTo>
                <a:lnTo>
                  <a:pt x="164" y="504"/>
                </a:lnTo>
                <a:cubicBezTo>
                  <a:pt x="160" y="504"/>
                  <a:pt x="155" y="506"/>
                  <a:pt x="153" y="509"/>
                </a:cubicBezTo>
                <a:lnTo>
                  <a:pt x="73" y="629"/>
                </a:lnTo>
                <a:lnTo>
                  <a:pt x="73" y="249"/>
                </a:lnTo>
                <a:lnTo>
                  <a:pt x="180" y="174"/>
                </a:lnTo>
                <a:lnTo>
                  <a:pt x="247" y="281"/>
                </a:lnTo>
                <a:cubicBezTo>
                  <a:pt x="251" y="285"/>
                  <a:pt x="256" y="287"/>
                  <a:pt x="261" y="285"/>
                </a:cubicBezTo>
                <a:lnTo>
                  <a:pt x="320" y="269"/>
                </a:lnTo>
                <a:cubicBezTo>
                  <a:pt x="329" y="285"/>
                  <a:pt x="345" y="296"/>
                  <a:pt x="365" y="296"/>
                </a:cubicBezTo>
                <a:cubicBezTo>
                  <a:pt x="373" y="296"/>
                  <a:pt x="380" y="294"/>
                  <a:pt x="387" y="291"/>
                </a:cubicBezTo>
                <a:lnTo>
                  <a:pt x="440" y="356"/>
                </a:lnTo>
                <a:lnTo>
                  <a:pt x="421" y="386"/>
                </a:lnTo>
                <a:lnTo>
                  <a:pt x="377" y="393"/>
                </a:lnTo>
                <a:lnTo>
                  <a:pt x="377" y="332"/>
                </a:lnTo>
                <a:cubicBezTo>
                  <a:pt x="377" y="325"/>
                  <a:pt x="372" y="320"/>
                  <a:pt x="365" y="320"/>
                </a:cubicBezTo>
                <a:close/>
                <a:moveTo>
                  <a:pt x="279" y="529"/>
                </a:moveTo>
                <a:lnTo>
                  <a:pt x="279" y="529"/>
                </a:lnTo>
                <a:cubicBezTo>
                  <a:pt x="279" y="545"/>
                  <a:pt x="267" y="557"/>
                  <a:pt x="251" y="557"/>
                </a:cubicBezTo>
                <a:cubicBezTo>
                  <a:pt x="236" y="557"/>
                  <a:pt x="223" y="545"/>
                  <a:pt x="223" y="529"/>
                </a:cubicBezTo>
                <a:cubicBezTo>
                  <a:pt x="223" y="514"/>
                  <a:pt x="236" y="502"/>
                  <a:pt x="251" y="502"/>
                </a:cubicBezTo>
                <a:cubicBezTo>
                  <a:pt x="267" y="502"/>
                  <a:pt x="279" y="514"/>
                  <a:pt x="279" y="529"/>
                </a:cubicBezTo>
                <a:close/>
                <a:moveTo>
                  <a:pt x="353" y="721"/>
                </a:moveTo>
                <a:lnTo>
                  <a:pt x="264" y="721"/>
                </a:lnTo>
                <a:lnTo>
                  <a:pt x="264" y="617"/>
                </a:lnTo>
                <a:cubicBezTo>
                  <a:pt x="264" y="611"/>
                  <a:pt x="257" y="606"/>
                  <a:pt x="251" y="606"/>
                </a:cubicBezTo>
                <a:cubicBezTo>
                  <a:pt x="245" y="606"/>
                  <a:pt x="239" y="611"/>
                  <a:pt x="239" y="617"/>
                </a:cubicBezTo>
                <a:lnTo>
                  <a:pt x="239" y="721"/>
                </a:lnTo>
                <a:lnTo>
                  <a:pt x="73" y="721"/>
                </a:lnTo>
                <a:lnTo>
                  <a:pt x="73" y="671"/>
                </a:lnTo>
                <a:lnTo>
                  <a:pt x="168" y="529"/>
                </a:lnTo>
                <a:lnTo>
                  <a:pt x="199" y="534"/>
                </a:lnTo>
                <a:cubicBezTo>
                  <a:pt x="202" y="560"/>
                  <a:pt x="224" y="582"/>
                  <a:pt x="251" y="582"/>
                </a:cubicBezTo>
                <a:cubicBezTo>
                  <a:pt x="280" y="582"/>
                  <a:pt x="303" y="558"/>
                  <a:pt x="303" y="529"/>
                </a:cubicBezTo>
                <a:cubicBezTo>
                  <a:pt x="303" y="514"/>
                  <a:pt x="296" y="499"/>
                  <a:pt x="285" y="490"/>
                </a:cubicBezTo>
                <a:lnTo>
                  <a:pt x="317" y="426"/>
                </a:lnTo>
                <a:lnTo>
                  <a:pt x="353" y="421"/>
                </a:lnTo>
                <a:lnTo>
                  <a:pt x="353" y="721"/>
                </a:lnTo>
                <a:close/>
                <a:moveTo>
                  <a:pt x="365" y="216"/>
                </a:moveTo>
                <a:lnTo>
                  <a:pt x="365" y="216"/>
                </a:lnTo>
                <a:cubicBezTo>
                  <a:pt x="380" y="216"/>
                  <a:pt x="393" y="229"/>
                  <a:pt x="393" y="244"/>
                </a:cubicBezTo>
                <a:cubicBezTo>
                  <a:pt x="393" y="259"/>
                  <a:pt x="380" y="272"/>
                  <a:pt x="365" y="272"/>
                </a:cubicBezTo>
                <a:cubicBezTo>
                  <a:pt x="349" y="272"/>
                  <a:pt x="337" y="259"/>
                  <a:pt x="337" y="244"/>
                </a:cubicBezTo>
                <a:cubicBezTo>
                  <a:pt x="337" y="229"/>
                  <a:pt x="349" y="216"/>
                  <a:pt x="365" y="216"/>
                </a:cubicBezTo>
                <a:close/>
                <a:moveTo>
                  <a:pt x="572" y="465"/>
                </a:moveTo>
                <a:lnTo>
                  <a:pt x="572" y="465"/>
                </a:lnTo>
                <a:cubicBezTo>
                  <a:pt x="572" y="481"/>
                  <a:pt x="559" y="494"/>
                  <a:pt x="544" y="494"/>
                </a:cubicBezTo>
                <a:cubicBezTo>
                  <a:pt x="528" y="494"/>
                  <a:pt x="516" y="481"/>
                  <a:pt x="516" y="465"/>
                </a:cubicBezTo>
                <a:cubicBezTo>
                  <a:pt x="516" y="450"/>
                  <a:pt x="528" y="438"/>
                  <a:pt x="544" y="438"/>
                </a:cubicBezTo>
                <a:cubicBezTo>
                  <a:pt x="559" y="438"/>
                  <a:pt x="572" y="450"/>
                  <a:pt x="572" y="465"/>
                </a:cubicBezTo>
                <a:close/>
                <a:moveTo>
                  <a:pt x="655" y="224"/>
                </a:moveTo>
                <a:lnTo>
                  <a:pt x="655" y="224"/>
                </a:lnTo>
                <a:cubicBezTo>
                  <a:pt x="670" y="224"/>
                  <a:pt x="683" y="237"/>
                  <a:pt x="683" y="252"/>
                </a:cubicBezTo>
                <a:cubicBezTo>
                  <a:pt x="683" y="267"/>
                  <a:pt x="670" y="280"/>
                  <a:pt x="655" y="280"/>
                </a:cubicBezTo>
                <a:cubicBezTo>
                  <a:pt x="639" y="280"/>
                  <a:pt x="627" y="267"/>
                  <a:pt x="627" y="252"/>
                </a:cubicBezTo>
                <a:cubicBezTo>
                  <a:pt x="627" y="237"/>
                  <a:pt x="639" y="224"/>
                  <a:pt x="655" y="224"/>
                </a:cubicBezTo>
                <a:close/>
                <a:moveTo>
                  <a:pt x="781" y="721"/>
                </a:moveTo>
                <a:lnTo>
                  <a:pt x="667" y="721"/>
                </a:lnTo>
                <a:lnTo>
                  <a:pt x="667" y="429"/>
                </a:lnTo>
                <a:lnTo>
                  <a:pt x="696" y="418"/>
                </a:lnTo>
                <a:lnTo>
                  <a:pt x="771" y="542"/>
                </a:lnTo>
                <a:cubicBezTo>
                  <a:pt x="773" y="546"/>
                  <a:pt x="777" y="547"/>
                  <a:pt x="781" y="547"/>
                </a:cubicBezTo>
                <a:cubicBezTo>
                  <a:pt x="783" y="547"/>
                  <a:pt x="786" y="547"/>
                  <a:pt x="787" y="546"/>
                </a:cubicBezTo>
                <a:cubicBezTo>
                  <a:pt x="793" y="543"/>
                  <a:pt x="795" y="535"/>
                  <a:pt x="791" y="529"/>
                </a:cubicBezTo>
                <a:lnTo>
                  <a:pt x="712" y="396"/>
                </a:lnTo>
                <a:cubicBezTo>
                  <a:pt x="709" y="391"/>
                  <a:pt x="702" y="390"/>
                  <a:pt x="697" y="392"/>
                </a:cubicBezTo>
                <a:lnTo>
                  <a:pt x="667" y="404"/>
                </a:lnTo>
                <a:lnTo>
                  <a:pt x="667" y="340"/>
                </a:lnTo>
                <a:cubicBezTo>
                  <a:pt x="667" y="334"/>
                  <a:pt x="662" y="328"/>
                  <a:pt x="655" y="328"/>
                </a:cubicBezTo>
                <a:cubicBezTo>
                  <a:pt x="648" y="328"/>
                  <a:pt x="643" y="334"/>
                  <a:pt x="643" y="340"/>
                </a:cubicBezTo>
                <a:lnTo>
                  <a:pt x="643" y="413"/>
                </a:lnTo>
                <a:lnTo>
                  <a:pt x="587" y="436"/>
                </a:lnTo>
                <a:cubicBezTo>
                  <a:pt x="577" y="423"/>
                  <a:pt x="561" y="414"/>
                  <a:pt x="544" y="414"/>
                </a:cubicBezTo>
                <a:cubicBezTo>
                  <a:pt x="535" y="414"/>
                  <a:pt x="528" y="415"/>
                  <a:pt x="521" y="419"/>
                </a:cubicBezTo>
                <a:lnTo>
                  <a:pt x="469" y="354"/>
                </a:lnTo>
                <a:lnTo>
                  <a:pt x="535" y="244"/>
                </a:lnTo>
                <a:lnTo>
                  <a:pt x="603" y="255"/>
                </a:lnTo>
                <a:cubicBezTo>
                  <a:pt x="605" y="283"/>
                  <a:pt x="628" y="304"/>
                  <a:pt x="655" y="304"/>
                </a:cubicBezTo>
                <a:cubicBezTo>
                  <a:pt x="683" y="304"/>
                  <a:pt x="707" y="281"/>
                  <a:pt x="707" y="252"/>
                </a:cubicBezTo>
                <a:cubicBezTo>
                  <a:pt x="707" y="241"/>
                  <a:pt x="703" y="230"/>
                  <a:pt x="697" y="222"/>
                </a:cubicBezTo>
                <a:lnTo>
                  <a:pt x="790" y="116"/>
                </a:lnTo>
                <a:cubicBezTo>
                  <a:pt x="795" y="111"/>
                  <a:pt x="794" y="103"/>
                  <a:pt x="789" y="99"/>
                </a:cubicBezTo>
                <a:cubicBezTo>
                  <a:pt x="784" y="94"/>
                  <a:pt x="777" y="95"/>
                  <a:pt x="772" y="100"/>
                </a:cubicBezTo>
                <a:lnTo>
                  <a:pt x="679" y="206"/>
                </a:lnTo>
                <a:cubicBezTo>
                  <a:pt x="672" y="202"/>
                  <a:pt x="663" y="200"/>
                  <a:pt x="655" y="200"/>
                </a:cubicBezTo>
                <a:cubicBezTo>
                  <a:pt x="633" y="200"/>
                  <a:pt x="615" y="213"/>
                  <a:pt x="607" y="232"/>
                </a:cubicBezTo>
                <a:lnTo>
                  <a:pt x="531" y="220"/>
                </a:lnTo>
                <a:cubicBezTo>
                  <a:pt x="526" y="219"/>
                  <a:pt x="521" y="221"/>
                  <a:pt x="519" y="225"/>
                </a:cubicBezTo>
                <a:lnTo>
                  <a:pt x="453" y="334"/>
                </a:lnTo>
                <a:lnTo>
                  <a:pt x="406" y="275"/>
                </a:lnTo>
                <a:cubicBezTo>
                  <a:pt x="413" y="267"/>
                  <a:pt x="417" y="255"/>
                  <a:pt x="417" y="244"/>
                </a:cubicBezTo>
                <a:cubicBezTo>
                  <a:pt x="417" y="215"/>
                  <a:pt x="393" y="192"/>
                  <a:pt x="365" y="192"/>
                </a:cubicBezTo>
                <a:cubicBezTo>
                  <a:pt x="336" y="192"/>
                  <a:pt x="313" y="215"/>
                  <a:pt x="313" y="244"/>
                </a:cubicBezTo>
                <a:cubicBezTo>
                  <a:pt x="313" y="244"/>
                  <a:pt x="313" y="245"/>
                  <a:pt x="313" y="246"/>
                </a:cubicBezTo>
                <a:lnTo>
                  <a:pt x="264" y="260"/>
                </a:lnTo>
                <a:lnTo>
                  <a:pt x="194" y="151"/>
                </a:lnTo>
                <a:cubicBezTo>
                  <a:pt x="192" y="148"/>
                  <a:pt x="189" y="146"/>
                  <a:pt x="185" y="146"/>
                </a:cubicBezTo>
                <a:cubicBezTo>
                  <a:pt x="182" y="145"/>
                  <a:pt x="179" y="146"/>
                  <a:pt x="176" y="148"/>
                </a:cubicBezTo>
                <a:lnTo>
                  <a:pt x="73" y="219"/>
                </a:lnTo>
                <a:lnTo>
                  <a:pt x="73" y="11"/>
                </a:lnTo>
                <a:cubicBezTo>
                  <a:pt x="73" y="5"/>
                  <a:pt x="67" y="0"/>
                  <a:pt x="60" y="0"/>
                </a:cubicBezTo>
                <a:cubicBezTo>
                  <a:pt x="54" y="0"/>
                  <a:pt x="49" y="5"/>
                  <a:pt x="49" y="11"/>
                </a:cubicBezTo>
                <a:lnTo>
                  <a:pt x="49" y="48"/>
                </a:lnTo>
                <a:lnTo>
                  <a:pt x="12" y="48"/>
                </a:lnTo>
                <a:cubicBezTo>
                  <a:pt x="6" y="48"/>
                  <a:pt x="0" y="53"/>
                  <a:pt x="0" y="59"/>
                </a:cubicBezTo>
                <a:cubicBezTo>
                  <a:pt x="0" y="66"/>
                  <a:pt x="6" y="72"/>
                  <a:pt x="12" y="72"/>
                </a:cubicBezTo>
                <a:lnTo>
                  <a:pt x="49" y="72"/>
                </a:lnTo>
                <a:lnTo>
                  <a:pt x="49" y="160"/>
                </a:lnTo>
                <a:lnTo>
                  <a:pt x="12" y="160"/>
                </a:lnTo>
                <a:cubicBezTo>
                  <a:pt x="6" y="160"/>
                  <a:pt x="0" y="165"/>
                  <a:pt x="0" y="172"/>
                </a:cubicBezTo>
                <a:cubicBezTo>
                  <a:pt x="0" y="178"/>
                  <a:pt x="6" y="184"/>
                  <a:pt x="12" y="184"/>
                </a:cubicBezTo>
                <a:lnTo>
                  <a:pt x="49" y="184"/>
                </a:lnTo>
                <a:lnTo>
                  <a:pt x="49" y="272"/>
                </a:lnTo>
                <a:lnTo>
                  <a:pt x="12" y="272"/>
                </a:lnTo>
                <a:cubicBezTo>
                  <a:pt x="6" y="272"/>
                  <a:pt x="0" y="277"/>
                  <a:pt x="0" y="284"/>
                </a:cubicBezTo>
                <a:cubicBezTo>
                  <a:pt x="0" y="290"/>
                  <a:pt x="6" y="296"/>
                  <a:pt x="12" y="296"/>
                </a:cubicBezTo>
                <a:lnTo>
                  <a:pt x="49" y="296"/>
                </a:lnTo>
                <a:lnTo>
                  <a:pt x="49" y="384"/>
                </a:lnTo>
                <a:lnTo>
                  <a:pt x="12" y="384"/>
                </a:lnTo>
                <a:cubicBezTo>
                  <a:pt x="6" y="384"/>
                  <a:pt x="0" y="390"/>
                  <a:pt x="0" y="396"/>
                </a:cubicBezTo>
                <a:cubicBezTo>
                  <a:pt x="0" y="403"/>
                  <a:pt x="6" y="408"/>
                  <a:pt x="12" y="408"/>
                </a:cubicBezTo>
                <a:lnTo>
                  <a:pt x="49" y="408"/>
                </a:lnTo>
                <a:lnTo>
                  <a:pt x="49" y="496"/>
                </a:lnTo>
                <a:lnTo>
                  <a:pt x="12" y="496"/>
                </a:lnTo>
                <a:cubicBezTo>
                  <a:pt x="6" y="496"/>
                  <a:pt x="0" y="502"/>
                  <a:pt x="0" y="508"/>
                </a:cubicBezTo>
                <a:cubicBezTo>
                  <a:pt x="0" y="515"/>
                  <a:pt x="6" y="520"/>
                  <a:pt x="12" y="520"/>
                </a:cubicBezTo>
                <a:lnTo>
                  <a:pt x="49" y="520"/>
                </a:lnTo>
                <a:lnTo>
                  <a:pt x="49" y="609"/>
                </a:lnTo>
                <a:lnTo>
                  <a:pt x="12" y="609"/>
                </a:lnTo>
                <a:cubicBezTo>
                  <a:pt x="6" y="609"/>
                  <a:pt x="0" y="614"/>
                  <a:pt x="0" y="620"/>
                </a:cubicBezTo>
                <a:cubicBezTo>
                  <a:pt x="0" y="627"/>
                  <a:pt x="6" y="632"/>
                  <a:pt x="12" y="632"/>
                </a:cubicBezTo>
                <a:lnTo>
                  <a:pt x="49" y="632"/>
                </a:lnTo>
                <a:lnTo>
                  <a:pt x="49" y="721"/>
                </a:lnTo>
                <a:lnTo>
                  <a:pt x="12" y="721"/>
                </a:lnTo>
                <a:cubicBezTo>
                  <a:pt x="6" y="721"/>
                  <a:pt x="0" y="726"/>
                  <a:pt x="0" y="732"/>
                </a:cubicBezTo>
                <a:cubicBezTo>
                  <a:pt x="0" y="739"/>
                  <a:pt x="6" y="744"/>
                  <a:pt x="12" y="744"/>
                </a:cubicBezTo>
                <a:lnTo>
                  <a:pt x="49" y="744"/>
                </a:lnTo>
                <a:lnTo>
                  <a:pt x="49" y="781"/>
                </a:lnTo>
                <a:cubicBezTo>
                  <a:pt x="49" y="787"/>
                  <a:pt x="54" y="792"/>
                  <a:pt x="60" y="792"/>
                </a:cubicBezTo>
                <a:cubicBezTo>
                  <a:pt x="67" y="792"/>
                  <a:pt x="73" y="787"/>
                  <a:pt x="73" y="781"/>
                </a:cubicBezTo>
                <a:lnTo>
                  <a:pt x="73" y="744"/>
                </a:lnTo>
                <a:lnTo>
                  <a:pt x="781" y="744"/>
                </a:lnTo>
                <a:cubicBezTo>
                  <a:pt x="788" y="744"/>
                  <a:pt x="793" y="739"/>
                  <a:pt x="793" y="732"/>
                </a:cubicBezTo>
                <a:cubicBezTo>
                  <a:pt x="793" y="726"/>
                  <a:pt x="788" y="721"/>
                  <a:pt x="781" y="721"/>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069490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AEAF4BF7-1C09-0A41-AA83-E97119325501}"/>
              </a:ext>
            </a:extLst>
          </p:cNvPr>
          <p:cNvSpPr>
            <a:spLocks/>
          </p:cNvSpPr>
          <p:nvPr/>
        </p:nvSpPr>
        <p:spPr bwMode="auto">
          <a:xfrm>
            <a:off x="1562849" y="3749040"/>
            <a:ext cx="2422349" cy="8733651"/>
          </a:xfrm>
          <a:custGeom>
            <a:avLst/>
            <a:gdLst>
              <a:gd name="T0" fmla="*/ 220 w 1138"/>
              <a:gd name="T1" fmla="*/ 4103 h 4103"/>
              <a:gd name="T2" fmla="*/ 220 w 1138"/>
              <a:gd name="T3" fmla="*/ 603 h 4103"/>
              <a:gd name="T4" fmla="*/ 0 w 1138"/>
              <a:gd name="T5" fmla="*/ 713 h 4103"/>
              <a:gd name="T6" fmla="*/ 0 w 1138"/>
              <a:gd name="T7" fmla="*/ 286 h 4103"/>
              <a:gd name="T8" fmla="*/ 569 w 1138"/>
              <a:gd name="T9" fmla="*/ 0 h 4103"/>
              <a:gd name="T10" fmla="*/ 1138 w 1138"/>
              <a:gd name="T11" fmla="*/ 286 h 4103"/>
              <a:gd name="T12" fmla="*/ 1138 w 1138"/>
              <a:gd name="T13" fmla="*/ 713 h 4103"/>
              <a:gd name="T14" fmla="*/ 918 w 1138"/>
              <a:gd name="T15" fmla="*/ 603 h 4103"/>
              <a:gd name="T16" fmla="*/ 918 w 1138"/>
              <a:gd name="T17" fmla="*/ 4103 h 4103"/>
              <a:gd name="T18" fmla="*/ 220 w 1138"/>
              <a:gd name="T19" fmla="*/ 4103 h 4103"/>
              <a:gd name="T20" fmla="*/ 220 w 1138"/>
              <a:gd name="T21" fmla="*/ 4103 h 4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8" h="4103">
                <a:moveTo>
                  <a:pt x="220" y="4103"/>
                </a:moveTo>
                <a:lnTo>
                  <a:pt x="220" y="603"/>
                </a:lnTo>
                <a:lnTo>
                  <a:pt x="0" y="713"/>
                </a:lnTo>
                <a:lnTo>
                  <a:pt x="0" y="286"/>
                </a:lnTo>
                <a:lnTo>
                  <a:pt x="569" y="0"/>
                </a:lnTo>
                <a:lnTo>
                  <a:pt x="1138" y="286"/>
                </a:lnTo>
                <a:lnTo>
                  <a:pt x="1138" y="713"/>
                </a:lnTo>
                <a:lnTo>
                  <a:pt x="918" y="603"/>
                </a:lnTo>
                <a:lnTo>
                  <a:pt x="918" y="4103"/>
                </a:lnTo>
                <a:lnTo>
                  <a:pt x="220" y="4103"/>
                </a:lnTo>
                <a:lnTo>
                  <a:pt x="220" y="4103"/>
                </a:lnTo>
                <a:close/>
              </a:path>
            </a:pathLst>
          </a:custGeom>
          <a:solidFill>
            <a:schemeClr val="accent1"/>
          </a:solidFill>
          <a:ln w="9525">
            <a:noFill/>
            <a:round/>
            <a:headEnd/>
            <a:tailEnd/>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3" name="Freeform 6">
            <a:extLst>
              <a:ext uri="{FF2B5EF4-FFF2-40B4-BE49-F238E27FC236}">
                <a16:creationId xmlns:a16="http://schemas.microsoft.com/office/drawing/2014/main" id="{C074915E-A154-4C4E-903A-263C5C0B19B1}"/>
              </a:ext>
            </a:extLst>
          </p:cNvPr>
          <p:cNvSpPr>
            <a:spLocks/>
          </p:cNvSpPr>
          <p:nvPr/>
        </p:nvSpPr>
        <p:spPr bwMode="auto">
          <a:xfrm>
            <a:off x="4091628" y="4511080"/>
            <a:ext cx="3957070" cy="7971612"/>
          </a:xfrm>
          <a:custGeom>
            <a:avLst/>
            <a:gdLst>
              <a:gd name="T0" fmla="*/ 0 w 1284"/>
              <a:gd name="T1" fmla="*/ 2585 h 2585"/>
              <a:gd name="T2" fmla="*/ 0 w 1284"/>
              <a:gd name="T3" fmla="*/ 943 h 2585"/>
              <a:gd name="T4" fmla="*/ 681 w 1284"/>
              <a:gd name="T5" fmla="*/ 263 h 2585"/>
              <a:gd name="T6" fmla="*/ 519 w 1284"/>
              <a:gd name="T7" fmla="*/ 209 h 2585"/>
              <a:gd name="T8" fmla="*/ 728 w 1284"/>
              <a:gd name="T9" fmla="*/ 0 h 2585"/>
              <a:gd name="T10" fmla="*/ 1145 w 1284"/>
              <a:gd name="T11" fmla="*/ 139 h 2585"/>
              <a:gd name="T12" fmla="*/ 1284 w 1284"/>
              <a:gd name="T13" fmla="*/ 556 h 2585"/>
              <a:gd name="T14" fmla="*/ 1074 w 1284"/>
              <a:gd name="T15" fmla="*/ 765 h 2585"/>
              <a:gd name="T16" fmla="*/ 1021 w 1284"/>
              <a:gd name="T17" fmla="*/ 603 h 2585"/>
              <a:gd name="T18" fmla="*/ 481 w 1284"/>
              <a:gd name="T19" fmla="*/ 1142 h 2585"/>
              <a:gd name="T20" fmla="*/ 481 w 1284"/>
              <a:gd name="T21" fmla="*/ 2585 h 2585"/>
              <a:gd name="T22" fmla="*/ 0 w 1284"/>
              <a:gd name="T23" fmla="*/ 2585 h 2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4" h="2585">
                <a:moveTo>
                  <a:pt x="0" y="2585"/>
                </a:moveTo>
                <a:cubicBezTo>
                  <a:pt x="0" y="2129"/>
                  <a:pt x="0" y="1399"/>
                  <a:pt x="0" y="943"/>
                </a:cubicBezTo>
                <a:cubicBezTo>
                  <a:pt x="681" y="263"/>
                  <a:pt x="681" y="263"/>
                  <a:pt x="681" y="263"/>
                </a:cubicBezTo>
                <a:cubicBezTo>
                  <a:pt x="519" y="209"/>
                  <a:pt x="519" y="209"/>
                  <a:pt x="519" y="209"/>
                </a:cubicBezTo>
                <a:cubicBezTo>
                  <a:pt x="728" y="0"/>
                  <a:pt x="728" y="0"/>
                  <a:pt x="728" y="0"/>
                </a:cubicBezTo>
                <a:cubicBezTo>
                  <a:pt x="1145" y="139"/>
                  <a:pt x="1145" y="139"/>
                  <a:pt x="1145" y="139"/>
                </a:cubicBezTo>
                <a:cubicBezTo>
                  <a:pt x="1284" y="556"/>
                  <a:pt x="1284" y="556"/>
                  <a:pt x="1284" y="556"/>
                </a:cubicBezTo>
                <a:cubicBezTo>
                  <a:pt x="1074" y="765"/>
                  <a:pt x="1074" y="765"/>
                  <a:pt x="1074" y="765"/>
                </a:cubicBezTo>
                <a:cubicBezTo>
                  <a:pt x="1021" y="603"/>
                  <a:pt x="1021" y="603"/>
                  <a:pt x="1021" y="603"/>
                </a:cubicBezTo>
                <a:cubicBezTo>
                  <a:pt x="481" y="1142"/>
                  <a:pt x="481" y="1142"/>
                  <a:pt x="481" y="1142"/>
                </a:cubicBezTo>
                <a:cubicBezTo>
                  <a:pt x="481" y="2585"/>
                  <a:pt x="481" y="2585"/>
                  <a:pt x="481" y="2585"/>
                </a:cubicBezTo>
                <a:cubicBezTo>
                  <a:pt x="0" y="2585"/>
                  <a:pt x="0" y="2585"/>
                  <a:pt x="0" y="2585"/>
                </a:cubicBezTo>
                <a:close/>
              </a:path>
            </a:pathLst>
          </a:custGeom>
          <a:solidFill>
            <a:schemeClr val="accent2"/>
          </a:solidFill>
          <a:ln w="9525">
            <a:noFill/>
            <a:round/>
            <a:headEnd/>
            <a:tailEnd/>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 name="Freeform 7">
            <a:extLst>
              <a:ext uri="{FF2B5EF4-FFF2-40B4-BE49-F238E27FC236}">
                <a16:creationId xmlns:a16="http://schemas.microsoft.com/office/drawing/2014/main" id="{21A962FD-2DB3-9B4C-AB78-4C42F534992E}"/>
              </a:ext>
            </a:extLst>
          </p:cNvPr>
          <p:cNvSpPr>
            <a:spLocks/>
          </p:cNvSpPr>
          <p:nvPr/>
        </p:nvSpPr>
        <p:spPr bwMode="auto">
          <a:xfrm>
            <a:off x="6205327" y="7384693"/>
            <a:ext cx="4255073" cy="5098000"/>
          </a:xfrm>
          <a:custGeom>
            <a:avLst/>
            <a:gdLst>
              <a:gd name="T0" fmla="*/ 427 w 1999"/>
              <a:gd name="T1" fmla="*/ 222 h 2395"/>
              <a:gd name="T2" fmla="*/ 1396 w 1999"/>
              <a:gd name="T3" fmla="*/ 222 h 2395"/>
              <a:gd name="T4" fmla="*/ 1286 w 1999"/>
              <a:gd name="T5" fmla="*/ 0 h 2395"/>
              <a:gd name="T6" fmla="*/ 1713 w 1999"/>
              <a:gd name="T7" fmla="*/ 0 h 2395"/>
              <a:gd name="T8" fmla="*/ 1999 w 1999"/>
              <a:gd name="T9" fmla="*/ 570 h 2395"/>
              <a:gd name="T10" fmla="*/ 1713 w 1999"/>
              <a:gd name="T11" fmla="*/ 1141 h 2395"/>
              <a:gd name="T12" fmla="*/ 1286 w 1999"/>
              <a:gd name="T13" fmla="*/ 1139 h 2395"/>
              <a:gd name="T14" fmla="*/ 1396 w 1999"/>
              <a:gd name="T15" fmla="*/ 919 h 2395"/>
              <a:gd name="T16" fmla="*/ 697 w 1999"/>
              <a:gd name="T17" fmla="*/ 919 h 2395"/>
              <a:gd name="T18" fmla="*/ 697 w 1999"/>
              <a:gd name="T19" fmla="*/ 2395 h 2395"/>
              <a:gd name="T20" fmla="*/ 0 w 1999"/>
              <a:gd name="T21" fmla="*/ 2395 h 2395"/>
              <a:gd name="T22" fmla="*/ 0 w 1999"/>
              <a:gd name="T23" fmla="*/ 649 h 2395"/>
              <a:gd name="T24" fmla="*/ 427 w 1999"/>
              <a:gd name="T25" fmla="*/ 222 h 2395"/>
              <a:gd name="T26" fmla="*/ 427 w 1999"/>
              <a:gd name="T27" fmla="*/ 222 h 2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9" h="2395">
                <a:moveTo>
                  <a:pt x="427" y="222"/>
                </a:moveTo>
                <a:lnTo>
                  <a:pt x="1396" y="222"/>
                </a:lnTo>
                <a:lnTo>
                  <a:pt x="1286" y="0"/>
                </a:lnTo>
                <a:lnTo>
                  <a:pt x="1713" y="0"/>
                </a:lnTo>
                <a:lnTo>
                  <a:pt x="1999" y="570"/>
                </a:lnTo>
                <a:lnTo>
                  <a:pt x="1713" y="1141"/>
                </a:lnTo>
                <a:lnTo>
                  <a:pt x="1286" y="1139"/>
                </a:lnTo>
                <a:lnTo>
                  <a:pt x="1396" y="919"/>
                </a:lnTo>
                <a:lnTo>
                  <a:pt x="697" y="919"/>
                </a:lnTo>
                <a:lnTo>
                  <a:pt x="697" y="2395"/>
                </a:lnTo>
                <a:lnTo>
                  <a:pt x="0" y="2395"/>
                </a:lnTo>
                <a:lnTo>
                  <a:pt x="0" y="649"/>
                </a:lnTo>
                <a:lnTo>
                  <a:pt x="427" y="222"/>
                </a:lnTo>
                <a:lnTo>
                  <a:pt x="427" y="222"/>
                </a:lnTo>
                <a:close/>
              </a:path>
            </a:pathLst>
          </a:custGeom>
          <a:solidFill>
            <a:schemeClr val="accent3"/>
          </a:solidFill>
          <a:ln w="9525">
            <a:noFill/>
            <a:round/>
            <a:headEnd/>
            <a:tailEnd/>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5" name="Freeform 8">
            <a:extLst>
              <a:ext uri="{FF2B5EF4-FFF2-40B4-BE49-F238E27FC236}">
                <a16:creationId xmlns:a16="http://schemas.microsoft.com/office/drawing/2014/main" id="{286E07C3-0CCF-EE46-99DD-7C0372AA9B43}"/>
              </a:ext>
            </a:extLst>
          </p:cNvPr>
          <p:cNvSpPr>
            <a:spLocks/>
          </p:cNvSpPr>
          <p:nvPr/>
        </p:nvSpPr>
        <p:spPr bwMode="auto">
          <a:xfrm>
            <a:off x="8316900" y="10515864"/>
            <a:ext cx="3871925" cy="2424477"/>
          </a:xfrm>
          <a:custGeom>
            <a:avLst/>
            <a:gdLst>
              <a:gd name="T0" fmla="*/ 1819 w 1819"/>
              <a:gd name="T1" fmla="*/ 569 h 1139"/>
              <a:gd name="T2" fmla="*/ 1534 w 1819"/>
              <a:gd name="T3" fmla="*/ 1139 h 1139"/>
              <a:gd name="T4" fmla="*/ 1106 w 1819"/>
              <a:gd name="T5" fmla="*/ 1139 h 1139"/>
              <a:gd name="T6" fmla="*/ 1217 w 1819"/>
              <a:gd name="T7" fmla="*/ 918 h 1139"/>
              <a:gd name="T8" fmla="*/ 0 w 1819"/>
              <a:gd name="T9" fmla="*/ 918 h 1139"/>
              <a:gd name="T10" fmla="*/ 0 w 1819"/>
              <a:gd name="T11" fmla="*/ 222 h 1139"/>
              <a:gd name="T12" fmla="*/ 0 w 1819"/>
              <a:gd name="T13" fmla="*/ 222 h 1139"/>
              <a:gd name="T14" fmla="*/ 1217 w 1819"/>
              <a:gd name="T15" fmla="*/ 222 h 1139"/>
              <a:gd name="T16" fmla="*/ 1106 w 1819"/>
              <a:gd name="T17" fmla="*/ 0 h 1139"/>
              <a:gd name="T18" fmla="*/ 1534 w 1819"/>
              <a:gd name="T19" fmla="*/ 0 h 1139"/>
              <a:gd name="T20" fmla="*/ 1819 w 1819"/>
              <a:gd name="T21"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9" h="1139">
                <a:moveTo>
                  <a:pt x="1819" y="569"/>
                </a:moveTo>
                <a:lnTo>
                  <a:pt x="1534" y="1139"/>
                </a:lnTo>
                <a:lnTo>
                  <a:pt x="1106" y="1139"/>
                </a:lnTo>
                <a:lnTo>
                  <a:pt x="1217" y="918"/>
                </a:lnTo>
                <a:lnTo>
                  <a:pt x="0" y="918"/>
                </a:lnTo>
                <a:lnTo>
                  <a:pt x="0" y="222"/>
                </a:lnTo>
                <a:lnTo>
                  <a:pt x="0" y="222"/>
                </a:lnTo>
                <a:lnTo>
                  <a:pt x="1217" y="222"/>
                </a:lnTo>
                <a:lnTo>
                  <a:pt x="1106" y="0"/>
                </a:lnTo>
                <a:lnTo>
                  <a:pt x="1534" y="0"/>
                </a:lnTo>
                <a:lnTo>
                  <a:pt x="1819" y="569"/>
                </a:lnTo>
                <a:close/>
              </a:path>
            </a:pathLst>
          </a:custGeom>
          <a:solidFill>
            <a:schemeClr val="accent4"/>
          </a:solidFill>
          <a:ln w="9525">
            <a:noFill/>
            <a:round/>
            <a:headEnd/>
            <a:tailEnd/>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6" name="Freeform 9">
            <a:extLst>
              <a:ext uri="{FF2B5EF4-FFF2-40B4-BE49-F238E27FC236}">
                <a16:creationId xmlns:a16="http://schemas.microsoft.com/office/drawing/2014/main" id="{CD42212D-2426-B348-B6B8-0C9085688803}"/>
              </a:ext>
            </a:extLst>
          </p:cNvPr>
          <p:cNvSpPr>
            <a:spLocks/>
          </p:cNvSpPr>
          <p:nvPr/>
        </p:nvSpPr>
        <p:spPr bwMode="auto">
          <a:xfrm>
            <a:off x="8316900" y="10515864"/>
            <a:ext cx="3871925" cy="2424477"/>
          </a:xfrm>
          <a:custGeom>
            <a:avLst/>
            <a:gdLst>
              <a:gd name="T0" fmla="*/ 1819 w 1819"/>
              <a:gd name="T1" fmla="*/ 569 h 1139"/>
              <a:gd name="T2" fmla="*/ 1534 w 1819"/>
              <a:gd name="T3" fmla="*/ 1139 h 1139"/>
              <a:gd name="T4" fmla="*/ 1106 w 1819"/>
              <a:gd name="T5" fmla="*/ 1139 h 1139"/>
              <a:gd name="T6" fmla="*/ 1217 w 1819"/>
              <a:gd name="T7" fmla="*/ 918 h 1139"/>
              <a:gd name="T8" fmla="*/ 0 w 1819"/>
              <a:gd name="T9" fmla="*/ 918 h 1139"/>
              <a:gd name="T10" fmla="*/ 0 w 1819"/>
              <a:gd name="T11" fmla="*/ 222 h 1139"/>
              <a:gd name="T12" fmla="*/ 0 w 1819"/>
              <a:gd name="T13" fmla="*/ 222 h 1139"/>
              <a:gd name="T14" fmla="*/ 1217 w 1819"/>
              <a:gd name="T15" fmla="*/ 222 h 1139"/>
              <a:gd name="T16" fmla="*/ 1106 w 1819"/>
              <a:gd name="T17" fmla="*/ 0 h 1139"/>
              <a:gd name="T18" fmla="*/ 1534 w 1819"/>
              <a:gd name="T19" fmla="*/ 0 h 1139"/>
              <a:gd name="T20" fmla="*/ 1819 w 1819"/>
              <a:gd name="T21"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9" h="1139">
                <a:moveTo>
                  <a:pt x="1819" y="569"/>
                </a:moveTo>
                <a:lnTo>
                  <a:pt x="1534" y="1139"/>
                </a:lnTo>
                <a:lnTo>
                  <a:pt x="1106" y="1139"/>
                </a:lnTo>
                <a:lnTo>
                  <a:pt x="1217" y="918"/>
                </a:lnTo>
                <a:lnTo>
                  <a:pt x="0" y="918"/>
                </a:lnTo>
                <a:lnTo>
                  <a:pt x="0" y="222"/>
                </a:lnTo>
                <a:lnTo>
                  <a:pt x="0" y="222"/>
                </a:lnTo>
                <a:lnTo>
                  <a:pt x="1217" y="222"/>
                </a:lnTo>
                <a:lnTo>
                  <a:pt x="1106" y="0"/>
                </a:lnTo>
                <a:lnTo>
                  <a:pt x="1534" y="0"/>
                </a:lnTo>
                <a:lnTo>
                  <a:pt x="1819" y="5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8" name="TextBox 7">
            <a:extLst>
              <a:ext uri="{FF2B5EF4-FFF2-40B4-BE49-F238E27FC236}">
                <a16:creationId xmlns:a16="http://schemas.microsoft.com/office/drawing/2014/main" id="{9D289E8F-937E-4445-8848-EF17CE2D006B}"/>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9" name="Rectangle 8">
            <a:extLst>
              <a:ext uri="{FF2B5EF4-FFF2-40B4-BE49-F238E27FC236}">
                <a16:creationId xmlns:a16="http://schemas.microsoft.com/office/drawing/2014/main" id="{F14AD2A1-7717-E548-8700-578426CA9BD1}"/>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Freeform 1003">
            <a:extLst>
              <a:ext uri="{FF2B5EF4-FFF2-40B4-BE49-F238E27FC236}">
                <a16:creationId xmlns:a16="http://schemas.microsoft.com/office/drawing/2014/main" id="{5366D899-EC5D-5240-8F89-C6A6071D3637}"/>
              </a:ext>
            </a:extLst>
          </p:cNvPr>
          <p:cNvSpPr>
            <a:spLocks noChangeAspect="1" noChangeArrowheads="1"/>
          </p:cNvSpPr>
          <p:nvPr/>
        </p:nvSpPr>
        <p:spPr bwMode="auto">
          <a:xfrm>
            <a:off x="13198208" y="3524611"/>
            <a:ext cx="775156" cy="815955"/>
          </a:xfrm>
          <a:custGeom>
            <a:avLst/>
            <a:gdLst>
              <a:gd name="T0" fmla="*/ 151229 w 271103"/>
              <a:gd name="T1" fmla="*/ 263450 h 285391"/>
              <a:gd name="T2" fmla="*/ 143186 w 271103"/>
              <a:gd name="T3" fmla="*/ 266513 h 285391"/>
              <a:gd name="T4" fmla="*/ 56854 w 271103"/>
              <a:gd name="T5" fmla="*/ 260003 h 285391"/>
              <a:gd name="T6" fmla="*/ 62507 w 271103"/>
              <a:gd name="T7" fmla="*/ 266513 h 285391"/>
              <a:gd name="T8" fmla="*/ 55858 w 271103"/>
              <a:gd name="T9" fmla="*/ 263450 h 285391"/>
              <a:gd name="T10" fmla="*/ 108140 w 271103"/>
              <a:gd name="T11" fmla="*/ 262460 h 285391"/>
              <a:gd name="T12" fmla="*/ 103926 w 271103"/>
              <a:gd name="T13" fmla="*/ 258472 h 285391"/>
              <a:gd name="T14" fmla="*/ 33229 w 271103"/>
              <a:gd name="T15" fmla="*/ 278159 h 285391"/>
              <a:gd name="T16" fmla="*/ 196844 w 271103"/>
              <a:gd name="T17" fmla="*/ 246370 h 285391"/>
              <a:gd name="T18" fmla="*/ 88475 w 271103"/>
              <a:gd name="T19" fmla="*/ 142619 h 285391"/>
              <a:gd name="T20" fmla="*/ 102938 w 271103"/>
              <a:gd name="T21" fmla="*/ 128272 h 285391"/>
              <a:gd name="T22" fmla="*/ 102938 w 271103"/>
              <a:gd name="T23" fmla="*/ 165573 h 285391"/>
              <a:gd name="T24" fmla="*/ 103528 w 271103"/>
              <a:gd name="T25" fmla="*/ 104727 h 285391"/>
              <a:gd name="T26" fmla="*/ 138198 w 271103"/>
              <a:gd name="T27" fmla="*/ 161230 h 285391"/>
              <a:gd name="T28" fmla="*/ 184424 w 271103"/>
              <a:gd name="T29" fmla="*/ 149354 h 285391"/>
              <a:gd name="T30" fmla="*/ 208258 w 271103"/>
              <a:gd name="T31" fmla="*/ 149354 h 285391"/>
              <a:gd name="T32" fmla="*/ 232095 w 271103"/>
              <a:gd name="T33" fmla="*/ 148993 h 285391"/>
              <a:gd name="T34" fmla="*/ 262069 w 271103"/>
              <a:gd name="T35" fmla="*/ 142516 h 285391"/>
              <a:gd name="T36" fmla="*/ 138198 w 271103"/>
              <a:gd name="T37" fmla="*/ 125601 h 285391"/>
              <a:gd name="T38" fmla="*/ 144337 w 271103"/>
              <a:gd name="T39" fmla="*/ 119484 h 285391"/>
              <a:gd name="T40" fmla="*/ 271098 w 271103"/>
              <a:gd name="T41" fmla="*/ 139636 h 285391"/>
              <a:gd name="T42" fmla="*/ 253040 w 271103"/>
              <a:gd name="T43" fmla="*/ 163749 h 285391"/>
              <a:gd name="T44" fmla="*/ 238595 w 271103"/>
              <a:gd name="T45" fmla="*/ 155112 h 285391"/>
              <a:gd name="T46" fmla="*/ 223066 w 271103"/>
              <a:gd name="T47" fmla="*/ 164109 h 285391"/>
              <a:gd name="T48" fmla="*/ 199592 w 271103"/>
              <a:gd name="T49" fmla="*/ 164109 h 285391"/>
              <a:gd name="T50" fmla="*/ 176840 w 271103"/>
              <a:gd name="T51" fmla="*/ 167708 h 285391"/>
              <a:gd name="T52" fmla="*/ 55858 w 271103"/>
              <a:gd name="T53" fmla="*/ 143595 h 285391"/>
              <a:gd name="T54" fmla="*/ 157408 w 271103"/>
              <a:gd name="T55" fmla="*/ 90321 h 285391"/>
              <a:gd name="T56" fmla="*/ 104971 w 271103"/>
              <a:gd name="T57" fmla="*/ 77293 h 285391"/>
              <a:gd name="T58" fmla="*/ 58361 w 271103"/>
              <a:gd name="T59" fmla="*/ 188760 h 285391"/>
              <a:gd name="T60" fmla="*/ 157408 w 271103"/>
              <a:gd name="T61" fmla="*/ 194913 h 285391"/>
              <a:gd name="T62" fmla="*/ 30322 w 271103"/>
              <a:gd name="T63" fmla="*/ 142798 h 285391"/>
              <a:gd name="T64" fmla="*/ 143824 w 271103"/>
              <a:gd name="T65" fmla="*/ 20742 h 285391"/>
              <a:gd name="T66" fmla="*/ 138845 w 271103"/>
              <a:gd name="T67" fmla="*/ 24953 h 285391"/>
              <a:gd name="T68" fmla="*/ 122656 w 271103"/>
              <a:gd name="T69" fmla="*/ 20742 h 285391"/>
              <a:gd name="T70" fmla="*/ 82503 w 271103"/>
              <a:gd name="T71" fmla="*/ 29933 h 285391"/>
              <a:gd name="T72" fmla="*/ 33229 w 271103"/>
              <a:gd name="T73" fmla="*/ 9030 h 285391"/>
              <a:gd name="T74" fmla="*/ 196844 w 271103"/>
              <a:gd name="T75" fmla="*/ 40820 h 285391"/>
              <a:gd name="T76" fmla="*/ 33229 w 271103"/>
              <a:gd name="T77" fmla="*/ 9030 h 285391"/>
              <a:gd name="T78" fmla="*/ 205513 w 271103"/>
              <a:gd name="T79" fmla="*/ 33596 h 285391"/>
              <a:gd name="T80" fmla="*/ 196844 w 271103"/>
              <a:gd name="T81" fmla="*/ 105845 h 285391"/>
              <a:gd name="T82" fmla="*/ 8666 w 271103"/>
              <a:gd name="T83" fmla="*/ 237701 h 285391"/>
              <a:gd name="T84" fmla="*/ 201179 w 271103"/>
              <a:gd name="T85" fmla="*/ 173037 h 285391"/>
              <a:gd name="T86" fmla="*/ 172285 w 271103"/>
              <a:gd name="T87" fmla="*/ 286829 h 285391"/>
              <a:gd name="T88" fmla="*/ 0 w 271103"/>
              <a:gd name="T89" fmla="*/ 33596 h 285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1103" h="285391">
                <a:moveTo>
                  <a:pt x="142430" y="258699"/>
                </a:moveTo>
                <a:cubicBezTo>
                  <a:pt x="144335" y="257175"/>
                  <a:pt x="147002" y="257175"/>
                  <a:pt x="148907" y="258699"/>
                </a:cubicBezTo>
                <a:cubicBezTo>
                  <a:pt x="150050" y="259461"/>
                  <a:pt x="150431" y="260604"/>
                  <a:pt x="150431" y="262128"/>
                </a:cubicBezTo>
                <a:cubicBezTo>
                  <a:pt x="150431" y="263271"/>
                  <a:pt x="150050" y="264414"/>
                  <a:pt x="148907" y="265176"/>
                </a:cubicBezTo>
                <a:cubicBezTo>
                  <a:pt x="148145" y="265938"/>
                  <a:pt x="147002" y="266319"/>
                  <a:pt x="145478" y="266319"/>
                </a:cubicBezTo>
                <a:cubicBezTo>
                  <a:pt x="144335" y="266319"/>
                  <a:pt x="143192" y="265938"/>
                  <a:pt x="142430" y="265176"/>
                </a:cubicBezTo>
                <a:cubicBezTo>
                  <a:pt x="141668" y="264414"/>
                  <a:pt x="141287" y="263271"/>
                  <a:pt x="141287" y="262128"/>
                </a:cubicBezTo>
                <a:cubicBezTo>
                  <a:pt x="141287" y="260604"/>
                  <a:pt x="141668" y="259461"/>
                  <a:pt x="142430" y="258699"/>
                </a:cubicBezTo>
                <a:close/>
                <a:moveTo>
                  <a:pt x="56554" y="258699"/>
                </a:moveTo>
                <a:cubicBezTo>
                  <a:pt x="58208" y="257175"/>
                  <a:pt x="60523" y="257175"/>
                  <a:pt x="62177" y="258699"/>
                </a:cubicBezTo>
                <a:cubicBezTo>
                  <a:pt x="62838" y="259461"/>
                  <a:pt x="63169" y="260604"/>
                  <a:pt x="63169" y="262128"/>
                </a:cubicBezTo>
                <a:cubicBezTo>
                  <a:pt x="63169" y="263271"/>
                  <a:pt x="62838" y="264414"/>
                  <a:pt x="62177" y="265176"/>
                </a:cubicBezTo>
                <a:cubicBezTo>
                  <a:pt x="61515" y="265938"/>
                  <a:pt x="60523" y="266319"/>
                  <a:pt x="59200" y="266319"/>
                </a:cubicBezTo>
                <a:cubicBezTo>
                  <a:pt x="58208" y="266319"/>
                  <a:pt x="57216" y="265938"/>
                  <a:pt x="56554" y="265176"/>
                </a:cubicBezTo>
                <a:cubicBezTo>
                  <a:pt x="55893" y="264414"/>
                  <a:pt x="55562" y="263271"/>
                  <a:pt x="55562" y="262128"/>
                </a:cubicBezTo>
                <a:cubicBezTo>
                  <a:pt x="55562" y="260985"/>
                  <a:pt x="55893" y="259461"/>
                  <a:pt x="56554" y="258699"/>
                </a:cubicBezTo>
                <a:close/>
                <a:moveTo>
                  <a:pt x="103378" y="257175"/>
                </a:moveTo>
                <a:cubicBezTo>
                  <a:pt x="105664" y="257175"/>
                  <a:pt x="107569" y="258829"/>
                  <a:pt x="107569" y="261144"/>
                </a:cubicBezTo>
                <a:cubicBezTo>
                  <a:pt x="107569" y="263129"/>
                  <a:pt x="105664" y="264782"/>
                  <a:pt x="103378" y="264782"/>
                </a:cubicBezTo>
                <a:cubicBezTo>
                  <a:pt x="100330" y="264782"/>
                  <a:pt x="98425" y="263129"/>
                  <a:pt x="98425" y="261144"/>
                </a:cubicBezTo>
                <a:cubicBezTo>
                  <a:pt x="98425" y="258829"/>
                  <a:pt x="100330" y="257175"/>
                  <a:pt x="103378" y="257175"/>
                </a:cubicBezTo>
                <a:close/>
                <a:moveTo>
                  <a:pt x="8622" y="245134"/>
                </a:moveTo>
                <a:lnTo>
                  <a:pt x="8622" y="252323"/>
                </a:lnTo>
                <a:cubicBezTo>
                  <a:pt x="8622" y="265622"/>
                  <a:pt x="19760" y="276764"/>
                  <a:pt x="33053" y="276764"/>
                </a:cubicBezTo>
                <a:lnTo>
                  <a:pt x="171375" y="276764"/>
                </a:lnTo>
                <a:cubicBezTo>
                  <a:pt x="184668" y="276764"/>
                  <a:pt x="195805" y="265622"/>
                  <a:pt x="195805" y="252323"/>
                </a:cubicBezTo>
                <a:lnTo>
                  <a:pt x="195805" y="245134"/>
                </a:lnTo>
                <a:lnTo>
                  <a:pt x="8622" y="245134"/>
                </a:lnTo>
                <a:close/>
                <a:moveTo>
                  <a:pt x="102394" y="127628"/>
                </a:moveTo>
                <a:cubicBezTo>
                  <a:pt x="94121" y="127628"/>
                  <a:pt x="88007" y="133695"/>
                  <a:pt x="88007" y="141903"/>
                </a:cubicBezTo>
                <a:cubicBezTo>
                  <a:pt x="88007" y="149755"/>
                  <a:pt x="94121" y="156178"/>
                  <a:pt x="102394" y="156178"/>
                </a:cubicBezTo>
                <a:cubicBezTo>
                  <a:pt x="109947" y="156178"/>
                  <a:pt x="116780" y="149755"/>
                  <a:pt x="116780" y="141903"/>
                </a:cubicBezTo>
                <a:cubicBezTo>
                  <a:pt x="116780" y="133695"/>
                  <a:pt x="109947" y="127628"/>
                  <a:pt x="102394" y="127628"/>
                </a:cubicBezTo>
                <a:close/>
                <a:moveTo>
                  <a:pt x="102394" y="119063"/>
                </a:moveTo>
                <a:cubicBezTo>
                  <a:pt x="114982" y="119063"/>
                  <a:pt x="125053" y="129056"/>
                  <a:pt x="125053" y="141903"/>
                </a:cubicBezTo>
                <a:cubicBezTo>
                  <a:pt x="125053" y="154394"/>
                  <a:pt x="114982" y="164743"/>
                  <a:pt x="102394" y="164743"/>
                </a:cubicBezTo>
                <a:cubicBezTo>
                  <a:pt x="89446" y="164743"/>
                  <a:pt x="79375" y="154394"/>
                  <a:pt x="79375" y="141903"/>
                </a:cubicBezTo>
                <a:cubicBezTo>
                  <a:pt x="79375" y="129056"/>
                  <a:pt x="89446" y="119063"/>
                  <a:pt x="102394" y="119063"/>
                </a:cubicBezTo>
                <a:close/>
                <a:moveTo>
                  <a:pt x="102981" y="104202"/>
                </a:moveTo>
                <a:cubicBezTo>
                  <a:pt x="81427" y="104202"/>
                  <a:pt x="63824" y="121390"/>
                  <a:pt x="63824" y="142875"/>
                </a:cubicBezTo>
                <a:cubicBezTo>
                  <a:pt x="63824" y="164360"/>
                  <a:pt x="81427" y="181548"/>
                  <a:pt x="102981" y="181548"/>
                </a:cubicBezTo>
                <a:cubicBezTo>
                  <a:pt x="117351" y="181548"/>
                  <a:pt x="130642" y="173312"/>
                  <a:pt x="137468" y="160421"/>
                </a:cubicBezTo>
                <a:cubicBezTo>
                  <a:pt x="138186" y="158989"/>
                  <a:pt x="139623" y="158273"/>
                  <a:pt x="141060" y="158273"/>
                </a:cubicBezTo>
                <a:lnTo>
                  <a:pt x="174110" y="158273"/>
                </a:lnTo>
                <a:lnTo>
                  <a:pt x="183450" y="148605"/>
                </a:lnTo>
                <a:cubicBezTo>
                  <a:pt x="187042" y="145382"/>
                  <a:pt x="192790" y="145382"/>
                  <a:pt x="196023" y="148605"/>
                </a:cubicBezTo>
                <a:lnTo>
                  <a:pt x="201411" y="153976"/>
                </a:lnTo>
                <a:lnTo>
                  <a:pt x="207159" y="148605"/>
                </a:lnTo>
                <a:cubicBezTo>
                  <a:pt x="210392" y="145382"/>
                  <a:pt x="216140" y="145382"/>
                  <a:pt x="219373" y="148605"/>
                </a:cubicBezTo>
                <a:lnTo>
                  <a:pt x="225121" y="153976"/>
                </a:lnTo>
                <a:lnTo>
                  <a:pt x="230869" y="148246"/>
                </a:lnTo>
                <a:cubicBezTo>
                  <a:pt x="234102" y="145024"/>
                  <a:pt x="239850" y="145024"/>
                  <a:pt x="243442" y="148246"/>
                </a:cubicBezTo>
                <a:lnTo>
                  <a:pt x="248830" y="153618"/>
                </a:lnTo>
                <a:lnTo>
                  <a:pt x="260685" y="141801"/>
                </a:lnTo>
                <a:lnTo>
                  <a:pt x="245957" y="127478"/>
                </a:lnTo>
                <a:lnTo>
                  <a:pt x="141060" y="127478"/>
                </a:lnTo>
                <a:cubicBezTo>
                  <a:pt x="139623" y="127478"/>
                  <a:pt x="138186" y="126403"/>
                  <a:pt x="137468" y="124971"/>
                </a:cubicBezTo>
                <a:cubicBezTo>
                  <a:pt x="130642" y="112080"/>
                  <a:pt x="117351" y="104202"/>
                  <a:pt x="102981" y="104202"/>
                </a:cubicBezTo>
                <a:close/>
                <a:moveTo>
                  <a:pt x="102981" y="95250"/>
                </a:moveTo>
                <a:cubicBezTo>
                  <a:pt x="119506" y="95250"/>
                  <a:pt x="135312" y="104202"/>
                  <a:pt x="143575" y="118884"/>
                </a:cubicBezTo>
                <a:lnTo>
                  <a:pt x="247753" y="118884"/>
                </a:lnTo>
                <a:cubicBezTo>
                  <a:pt x="248830" y="118884"/>
                  <a:pt x="249908" y="119242"/>
                  <a:pt x="250627" y="119958"/>
                </a:cubicBezTo>
                <a:lnTo>
                  <a:pt x="269666" y="138936"/>
                </a:lnTo>
                <a:cubicBezTo>
                  <a:pt x="270385" y="140011"/>
                  <a:pt x="271103" y="140727"/>
                  <a:pt x="271103" y="141801"/>
                </a:cubicBezTo>
                <a:cubicBezTo>
                  <a:pt x="271103" y="143233"/>
                  <a:pt x="270385" y="144308"/>
                  <a:pt x="269666" y="145024"/>
                </a:cubicBezTo>
                <a:lnTo>
                  <a:pt x="251704" y="162928"/>
                </a:lnTo>
                <a:cubicBezTo>
                  <a:pt x="250986" y="163644"/>
                  <a:pt x="249908" y="164002"/>
                  <a:pt x="248830" y="164002"/>
                </a:cubicBezTo>
                <a:cubicBezTo>
                  <a:pt x="247753" y="164002"/>
                  <a:pt x="246316" y="163644"/>
                  <a:pt x="245957" y="162928"/>
                </a:cubicBezTo>
                <a:lnTo>
                  <a:pt x="237335" y="154334"/>
                </a:lnTo>
                <a:lnTo>
                  <a:pt x="233743" y="157557"/>
                </a:lnTo>
                <a:lnTo>
                  <a:pt x="227995" y="163286"/>
                </a:lnTo>
                <a:cubicBezTo>
                  <a:pt x="226558" y="164718"/>
                  <a:pt x="223684" y="164718"/>
                  <a:pt x="221888" y="163286"/>
                </a:cubicBezTo>
                <a:lnTo>
                  <a:pt x="213266" y="154692"/>
                </a:lnTo>
                <a:lnTo>
                  <a:pt x="204645" y="163286"/>
                </a:lnTo>
                <a:cubicBezTo>
                  <a:pt x="202848" y="164718"/>
                  <a:pt x="200334" y="164718"/>
                  <a:pt x="198538" y="163286"/>
                </a:cubicBezTo>
                <a:lnTo>
                  <a:pt x="189916" y="154692"/>
                </a:lnTo>
                <a:lnTo>
                  <a:pt x="179139" y="165434"/>
                </a:lnTo>
                <a:cubicBezTo>
                  <a:pt x="178061" y="166151"/>
                  <a:pt x="176984" y="166867"/>
                  <a:pt x="175906" y="166867"/>
                </a:cubicBezTo>
                <a:lnTo>
                  <a:pt x="143575" y="166867"/>
                </a:lnTo>
                <a:cubicBezTo>
                  <a:pt x="135312" y="181190"/>
                  <a:pt x="119506" y="190142"/>
                  <a:pt x="102981" y="190142"/>
                </a:cubicBezTo>
                <a:cubicBezTo>
                  <a:pt x="76757" y="190142"/>
                  <a:pt x="55562" y="169015"/>
                  <a:pt x="55562" y="142875"/>
                </a:cubicBezTo>
                <a:cubicBezTo>
                  <a:pt x="55562" y="116735"/>
                  <a:pt x="76757" y="95250"/>
                  <a:pt x="102981" y="95250"/>
                </a:cubicBezTo>
                <a:close/>
                <a:moveTo>
                  <a:pt x="104417" y="68263"/>
                </a:moveTo>
                <a:cubicBezTo>
                  <a:pt x="123977" y="68263"/>
                  <a:pt x="142450" y="75825"/>
                  <a:pt x="156577" y="89869"/>
                </a:cubicBezTo>
                <a:cubicBezTo>
                  <a:pt x="158388" y="91669"/>
                  <a:pt x="158388" y="94190"/>
                  <a:pt x="156577" y="95990"/>
                </a:cubicBezTo>
                <a:cubicBezTo>
                  <a:pt x="154766" y="97791"/>
                  <a:pt x="152230" y="97791"/>
                  <a:pt x="150419" y="95990"/>
                </a:cubicBezTo>
                <a:cubicBezTo>
                  <a:pt x="138104" y="83747"/>
                  <a:pt x="121804" y="76905"/>
                  <a:pt x="104417" y="76905"/>
                </a:cubicBezTo>
                <a:cubicBezTo>
                  <a:pt x="86669" y="76905"/>
                  <a:pt x="70368" y="83747"/>
                  <a:pt x="58053" y="95990"/>
                </a:cubicBezTo>
                <a:cubicBezTo>
                  <a:pt x="45737" y="108233"/>
                  <a:pt x="38855" y="124797"/>
                  <a:pt x="38855" y="142082"/>
                </a:cubicBezTo>
                <a:cubicBezTo>
                  <a:pt x="38855" y="159366"/>
                  <a:pt x="45737" y="175570"/>
                  <a:pt x="58053" y="187813"/>
                </a:cubicBezTo>
                <a:cubicBezTo>
                  <a:pt x="83409" y="213380"/>
                  <a:pt x="124702" y="213380"/>
                  <a:pt x="150419" y="187813"/>
                </a:cubicBezTo>
                <a:cubicBezTo>
                  <a:pt x="152230" y="186013"/>
                  <a:pt x="154766" y="186013"/>
                  <a:pt x="156577" y="187813"/>
                </a:cubicBezTo>
                <a:cubicBezTo>
                  <a:pt x="158388" y="189614"/>
                  <a:pt x="158388" y="192134"/>
                  <a:pt x="156577" y="193935"/>
                </a:cubicBezTo>
                <a:cubicBezTo>
                  <a:pt x="142088" y="208338"/>
                  <a:pt x="123253" y="215540"/>
                  <a:pt x="104417" y="215540"/>
                </a:cubicBezTo>
                <a:cubicBezTo>
                  <a:pt x="85220" y="215540"/>
                  <a:pt x="66384" y="208338"/>
                  <a:pt x="51895" y="193935"/>
                </a:cubicBezTo>
                <a:cubicBezTo>
                  <a:pt x="37768" y="179891"/>
                  <a:pt x="30162" y="161527"/>
                  <a:pt x="30162" y="142082"/>
                </a:cubicBezTo>
                <a:cubicBezTo>
                  <a:pt x="30162" y="122277"/>
                  <a:pt x="37768" y="103912"/>
                  <a:pt x="51895" y="89869"/>
                </a:cubicBezTo>
                <a:cubicBezTo>
                  <a:pt x="66022" y="75825"/>
                  <a:pt x="84495" y="68263"/>
                  <a:pt x="104417" y="68263"/>
                </a:cubicBezTo>
                <a:close/>
                <a:moveTo>
                  <a:pt x="143065" y="20638"/>
                </a:moveTo>
                <a:cubicBezTo>
                  <a:pt x="145351" y="20638"/>
                  <a:pt x="147256" y="22543"/>
                  <a:pt x="147256" y="24829"/>
                </a:cubicBezTo>
                <a:cubicBezTo>
                  <a:pt x="147256" y="27877"/>
                  <a:pt x="145351" y="29782"/>
                  <a:pt x="143065" y="29782"/>
                </a:cubicBezTo>
                <a:cubicBezTo>
                  <a:pt x="140398" y="29782"/>
                  <a:pt x="138112" y="27877"/>
                  <a:pt x="138112" y="24829"/>
                </a:cubicBezTo>
                <a:cubicBezTo>
                  <a:pt x="138112" y="22543"/>
                  <a:pt x="140398" y="20638"/>
                  <a:pt x="143065" y="20638"/>
                </a:cubicBezTo>
                <a:close/>
                <a:moveTo>
                  <a:pt x="82067" y="20638"/>
                </a:moveTo>
                <a:lnTo>
                  <a:pt x="122008" y="20638"/>
                </a:lnTo>
                <a:cubicBezTo>
                  <a:pt x="124504" y="20638"/>
                  <a:pt x="126644" y="22543"/>
                  <a:pt x="126644" y="24829"/>
                </a:cubicBezTo>
                <a:cubicBezTo>
                  <a:pt x="126644" y="27877"/>
                  <a:pt x="124504" y="29782"/>
                  <a:pt x="122008" y="29782"/>
                </a:cubicBezTo>
                <a:lnTo>
                  <a:pt x="82067" y="29782"/>
                </a:lnTo>
                <a:cubicBezTo>
                  <a:pt x="79927" y="29782"/>
                  <a:pt x="77787" y="27877"/>
                  <a:pt x="77787" y="24829"/>
                </a:cubicBezTo>
                <a:cubicBezTo>
                  <a:pt x="77787" y="22543"/>
                  <a:pt x="79927" y="20638"/>
                  <a:pt x="82067" y="20638"/>
                </a:cubicBezTo>
                <a:close/>
                <a:moveTo>
                  <a:pt x="33053" y="8986"/>
                </a:moveTo>
                <a:cubicBezTo>
                  <a:pt x="19760" y="8986"/>
                  <a:pt x="8622" y="19769"/>
                  <a:pt x="8622" y="33428"/>
                </a:cubicBezTo>
                <a:lnTo>
                  <a:pt x="8622" y="40616"/>
                </a:lnTo>
                <a:lnTo>
                  <a:pt x="195805" y="40616"/>
                </a:lnTo>
                <a:lnTo>
                  <a:pt x="195805" y="33428"/>
                </a:lnTo>
                <a:cubicBezTo>
                  <a:pt x="195805" y="19769"/>
                  <a:pt x="184668" y="8986"/>
                  <a:pt x="171375" y="8986"/>
                </a:cubicBezTo>
                <a:lnTo>
                  <a:pt x="33053" y="8986"/>
                </a:lnTo>
                <a:close/>
                <a:moveTo>
                  <a:pt x="33053" y="0"/>
                </a:moveTo>
                <a:lnTo>
                  <a:pt x="171375" y="0"/>
                </a:lnTo>
                <a:cubicBezTo>
                  <a:pt x="189698" y="0"/>
                  <a:pt x="204428" y="15096"/>
                  <a:pt x="204428" y="33428"/>
                </a:cubicBezTo>
                <a:lnTo>
                  <a:pt x="204428" y="105314"/>
                </a:lnTo>
                <a:cubicBezTo>
                  <a:pt x="204428" y="107471"/>
                  <a:pt x="202272" y="109628"/>
                  <a:pt x="200117" y="109628"/>
                </a:cubicBezTo>
                <a:cubicBezTo>
                  <a:pt x="197602" y="109628"/>
                  <a:pt x="195805" y="107471"/>
                  <a:pt x="195805" y="105314"/>
                </a:cubicBezTo>
                <a:lnTo>
                  <a:pt x="195805" y="49243"/>
                </a:lnTo>
                <a:lnTo>
                  <a:pt x="8622" y="49243"/>
                </a:lnTo>
                <a:lnTo>
                  <a:pt x="8622" y="236508"/>
                </a:lnTo>
                <a:lnTo>
                  <a:pt x="195805" y="236508"/>
                </a:lnTo>
                <a:lnTo>
                  <a:pt x="195805" y="176482"/>
                </a:lnTo>
                <a:cubicBezTo>
                  <a:pt x="195805" y="173966"/>
                  <a:pt x="197602" y="172169"/>
                  <a:pt x="200117" y="172169"/>
                </a:cubicBezTo>
                <a:cubicBezTo>
                  <a:pt x="202272" y="172169"/>
                  <a:pt x="204428" y="173966"/>
                  <a:pt x="204428" y="176482"/>
                </a:cubicBezTo>
                <a:lnTo>
                  <a:pt x="204428" y="252323"/>
                </a:lnTo>
                <a:cubicBezTo>
                  <a:pt x="204428" y="270295"/>
                  <a:pt x="189698" y="285391"/>
                  <a:pt x="171375" y="285391"/>
                </a:cubicBezTo>
                <a:lnTo>
                  <a:pt x="33053" y="285391"/>
                </a:lnTo>
                <a:cubicBezTo>
                  <a:pt x="14730" y="285391"/>
                  <a:pt x="0" y="270295"/>
                  <a:pt x="0" y="252323"/>
                </a:cubicBezTo>
                <a:lnTo>
                  <a:pt x="0" y="33428"/>
                </a:lnTo>
                <a:cubicBezTo>
                  <a:pt x="0" y="15096"/>
                  <a:pt x="14730" y="0"/>
                  <a:pt x="33053"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11" name="Freeform 1004">
            <a:extLst>
              <a:ext uri="{FF2B5EF4-FFF2-40B4-BE49-F238E27FC236}">
                <a16:creationId xmlns:a16="http://schemas.microsoft.com/office/drawing/2014/main" id="{CA48FFA4-7141-354D-BA62-8A3A8CB67782}"/>
              </a:ext>
            </a:extLst>
          </p:cNvPr>
          <p:cNvSpPr>
            <a:spLocks noChangeAspect="1" noChangeArrowheads="1"/>
          </p:cNvSpPr>
          <p:nvPr/>
        </p:nvSpPr>
        <p:spPr bwMode="auto">
          <a:xfrm>
            <a:off x="13193895" y="6068977"/>
            <a:ext cx="815955" cy="815955"/>
          </a:xfrm>
          <a:custGeom>
            <a:avLst/>
            <a:gdLst>
              <a:gd name="T0" fmla="*/ 163197 w 285390"/>
              <a:gd name="T1" fmla="*/ 261663 h 285391"/>
              <a:gd name="T2" fmla="*/ 163197 w 285390"/>
              <a:gd name="T3" fmla="*/ 270852 h 285391"/>
              <a:gd name="T4" fmla="*/ 118069 w 285390"/>
              <a:gd name="T5" fmla="*/ 266258 h 285391"/>
              <a:gd name="T6" fmla="*/ 8681 w 285390"/>
              <a:gd name="T7" fmla="*/ 251789 h 285391"/>
              <a:gd name="T8" fmla="*/ 21701 w 285390"/>
              <a:gd name="T9" fmla="*/ 278159 h 285391"/>
              <a:gd name="T10" fmla="*/ 278152 w 285390"/>
              <a:gd name="T11" fmla="*/ 265155 h 285391"/>
              <a:gd name="T12" fmla="*/ 8681 w 285390"/>
              <a:gd name="T13" fmla="*/ 251789 h 285391"/>
              <a:gd name="T14" fmla="*/ 10852 w 285390"/>
              <a:gd name="T15" fmla="*/ 243481 h 285391"/>
              <a:gd name="T16" fmla="*/ 256450 w 285390"/>
              <a:gd name="T17" fmla="*/ 200130 h 285391"/>
              <a:gd name="T18" fmla="*/ 204807 w 285390"/>
              <a:gd name="T19" fmla="*/ 130826 h 285391"/>
              <a:gd name="T20" fmla="*/ 212423 w 285390"/>
              <a:gd name="T21" fmla="*/ 156885 h 285391"/>
              <a:gd name="T22" fmla="*/ 212423 w 285390"/>
              <a:gd name="T23" fmla="*/ 130826 h 285391"/>
              <a:gd name="T24" fmla="*/ 72814 w 285390"/>
              <a:gd name="T25" fmla="*/ 130826 h 285391"/>
              <a:gd name="T26" fmla="*/ 72814 w 285390"/>
              <a:gd name="T27" fmla="*/ 156885 h 285391"/>
              <a:gd name="T28" fmla="*/ 80066 w 285390"/>
              <a:gd name="T29" fmla="*/ 130826 h 285391"/>
              <a:gd name="T30" fmla="*/ 174933 w 285390"/>
              <a:gd name="T31" fmla="*/ 113281 h 285391"/>
              <a:gd name="T32" fmla="*/ 174933 w 285390"/>
              <a:gd name="T33" fmla="*/ 122471 h 285391"/>
              <a:gd name="T34" fmla="*/ 174933 w 285390"/>
              <a:gd name="T35" fmla="*/ 113281 h 285391"/>
              <a:gd name="T36" fmla="*/ 179911 w 285390"/>
              <a:gd name="T37" fmla="*/ 97135 h 285391"/>
              <a:gd name="T38" fmla="*/ 170721 w 285390"/>
              <a:gd name="T39" fmla="*/ 97135 h 285391"/>
              <a:gd name="T40" fmla="*/ 174933 w 285390"/>
              <a:gd name="T41" fmla="*/ 73393 h 285391"/>
              <a:gd name="T42" fmla="*/ 174933 w 285390"/>
              <a:gd name="T43" fmla="*/ 82583 h 285391"/>
              <a:gd name="T44" fmla="*/ 174933 w 285390"/>
              <a:gd name="T45" fmla="*/ 73393 h 285391"/>
              <a:gd name="T46" fmla="*/ 149689 w 285390"/>
              <a:gd name="T47" fmla="*/ 156885 h 285391"/>
              <a:gd name="T48" fmla="*/ 170358 w 285390"/>
              <a:gd name="T49" fmla="*/ 138064 h 285391"/>
              <a:gd name="T50" fmla="*/ 179062 w 285390"/>
              <a:gd name="T51" fmla="*/ 138064 h 285391"/>
              <a:gd name="T52" fmla="*/ 196468 w 285390"/>
              <a:gd name="T53" fmla="*/ 156885 h 285391"/>
              <a:gd name="T54" fmla="*/ 188852 w 285390"/>
              <a:gd name="T55" fmla="*/ 61338 h 285391"/>
              <a:gd name="T56" fmla="*/ 121041 w 285390"/>
              <a:gd name="T57" fmla="*/ 61338 h 285391"/>
              <a:gd name="T58" fmla="*/ 140986 w 285390"/>
              <a:gd name="T59" fmla="*/ 156885 h 285391"/>
              <a:gd name="T60" fmla="*/ 121041 w 285390"/>
              <a:gd name="T61" fmla="*/ 61338 h 285391"/>
              <a:gd name="T62" fmla="*/ 88769 w 285390"/>
              <a:gd name="T63" fmla="*/ 68576 h 285391"/>
              <a:gd name="T64" fmla="*/ 111977 w 285390"/>
              <a:gd name="T65" fmla="*/ 156885 h 285391"/>
              <a:gd name="T66" fmla="*/ 96022 w 285390"/>
              <a:gd name="T67" fmla="*/ 61338 h 285391"/>
              <a:gd name="T68" fmla="*/ 188852 w 285390"/>
              <a:gd name="T69" fmla="*/ 52652 h 285391"/>
              <a:gd name="T70" fmla="*/ 204807 w 285390"/>
              <a:gd name="T71" fmla="*/ 122140 h 285391"/>
              <a:gd name="T72" fmla="*/ 234179 w 285390"/>
              <a:gd name="T73" fmla="*/ 144218 h 285391"/>
              <a:gd name="T74" fmla="*/ 72814 w 285390"/>
              <a:gd name="T75" fmla="*/ 165570 h 285391"/>
              <a:gd name="T76" fmla="*/ 72814 w 285390"/>
              <a:gd name="T77" fmla="*/ 122140 h 285391"/>
              <a:gd name="T78" fmla="*/ 80066 w 285390"/>
              <a:gd name="T79" fmla="*/ 68576 h 285391"/>
              <a:gd name="T80" fmla="*/ 44851 w 285390"/>
              <a:gd name="T81" fmla="*/ 9030 h 285391"/>
              <a:gd name="T82" fmla="*/ 31830 w 285390"/>
              <a:gd name="T83" fmla="*/ 191461 h 285391"/>
              <a:gd name="T84" fmla="*/ 255002 w 285390"/>
              <a:gd name="T85" fmla="*/ 22037 h 285391"/>
              <a:gd name="T86" fmla="*/ 44851 w 285390"/>
              <a:gd name="T87" fmla="*/ 9030 h 285391"/>
              <a:gd name="T88" fmla="*/ 241981 w 285390"/>
              <a:gd name="T89" fmla="*/ 0 h 285391"/>
              <a:gd name="T90" fmla="*/ 263684 w 285390"/>
              <a:gd name="T91" fmla="*/ 194712 h 285391"/>
              <a:gd name="T92" fmla="*/ 286832 w 285390"/>
              <a:gd name="T93" fmla="*/ 247815 h 285391"/>
              <a:gd name="T94" fmla="*/ 265131 w 285390"/>
              <a:gd name="T95" fmla="*/ 286829 h 285391"/>
              <a:gd name="T96" fmla="*/ 0 w 285390"/>
              <a:gd name="T97" fmla="*/ 265155 h 285391"/>
              <a:gd name="T98" fmla="*/ 360 w 285390"/>
              <a:gd name="T99" fmla="*/ 246009 h 285391"/>
              <a:gd name="T100" fmla="*/ 23148 w 285390"/>
              <a:gd name="T101" fmla="*/ 22037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12" name="Freeform 1005">
            <a:extLst>
              <a:ext uri="{FF2B5EF4-FFF2-40B4-BE49-F238E27FC236}">
                <a16:creationId xmlns:a16="http://schemas.microsoft.com/office/drawing/2014/main" id="{9C1D6C8A-AEA5-6948-98B6-DBACB46D7283}"/>
              </a:ext>
            </a:extLst>
          </p:cNvPr>
          <p:cNvSpPr>
            <a:spLocks noChangeAspect="1" noChangeArrowheads="1"/>
          </p:cNvSpPr>
          <p:nvPr/>
        </p:nvSpPr>
        <p:spPr bwMode="auto">
          <a:xfrm>
            <a:off x="13198208" y="8666620"/>
            <a:ext cx="802354" cy="815955"/>
          </a:xfrm>
          <a:custGeom>
            <a:avLst/>
            <a:gdLst>
              <a:gd name="T0" fmla="*/ 71471 w 280627"/>
              <a:gd name="T1" fmla="*/ 265032 h 285391"/>
              <a:gd name="T2" fmla="*/ 64824 w 280627"/>
              <a:gd name="T3" fmla="*/ 267868 h 285391"/>
              <a:gd name="T4" fmla="*/ 108313 w 280627"/>
              <a:gd name="T5" fmla="*/ 261663 h 285391"/>
              <a:gd name="T6" fmla="*/ 103718 w 280627"/>
              <a:gd name="T7" fmla="*/ 266258 h 285391"/>
              <a:gd name="T8" fmla="*/ 8701 w 280627"/>
              <a:gd name="T9" fmla="*/ 259013 h 285391"/>
              <a:gd name="T10" fmla="*/ 145385 w 280627"/>
              <a:gd name="T11" fmla="*/ 270935 h 285391"/>
              <a:gd name="T12" fmla="*/ 8701 w 280627"/>
              <a:gd name="T13" fmla="*/ 247454 h 285391"/>
              <a:gd name="T14" fmla="*/ 205960 w 280627"/>
              <a:gd name="T15" fmla="*/ 213479 h 285391"/>
              <a:gd name="T16" fmla="*/ 221350 w 280627"/>
              <a:gd name="T17" fmla="*/ 244630 h 285391"/>
              <a:gd name="T18" fmla="*/ 222065 w 280627"/>
              <a:gd name="T19" fmla="*/ 205510 h 285391"/>
              <a:gd name="T20" fmla="*/ 231013 w 280627"/>
              <a:gd name="T21" fmla="*/ 205510 h 285391"/>
              <a:gd name="T22" fmla="*/ 229939 w 280627"/>
              <a:gd name="T23" fmla="*/ 251874 h 285391"/>
              <a:gd name="T24" fmla="*/ 194507 w 280627"/>
              <a:gd name="T25" fmla="*/ 251874 h 285391"/>
              <a:gd name="T26" fmla="*/ 193433 w 280627"/>
              <a:gd name="T27" fmla="*/ 205510 h 285391"/>
              <a:gd name="T28" fmla="*/ 154086 w 280627"/>
              <a:gd name="T29" fmla="*/ 166534 h 285391"/>
              <a:gd name="T30" fmla="*/ 266118 w 280627"/>
              <a:gd name="T31" fmla="*/ 278159 h 285391"/>
              <a:gd name="T32" fmla="*/ 266118 w 280627"/>
              <a:gd name="T33" fmla="*/ 159671 h 285391"/>
              <a:gd name="T34" fmla="*/ 112729 w 280627"/>
              <a:gd name="T35" fmla="*/ 95316 h 285391"/>
              <a:gd name="T36" fmla="*/ 129627 w 280627"/>
              <a:gd name="T37" fmla="*/ 121916 h 285391"/>
              <a:gd name="T38" fmla="*/ 91790 w 280627"/>
              <a:gd name="T39" fmla="*/ 124466 h 285391"/>
              <a:gd name="T40" fmla="*/ 112729 w 280627"/>
              <a:gd name="T41" fmla="*/ 185316 h 285391"/>
              <a:gd name="T42" fmla="*/ 103913 w 280627"/>
              <a:gd name="T43" fmla="*/ 191875 h 285391"/>
              <a:gd name="T44" fmla="*/ 87014 w 280627"/>
              <a:gd name="T45" fmla="*/ 165276 h 285391"/>
              <a:gd name="T46" fmla="*/ 124852 w 280627"/>
              <a:gd name="T47" fmla="*/ 162360 h 285391"/>
              <a:gd name="T48" fmla="*/ 103913 w 280627"/>
              <a:gd name="T49" fmla="*/ 101876 h 285391"/>
              <a:gd name="T50" fmla="*/ 207745 w 280627"/>
              <a:gd name="T51" fmla="*/ 89951 h 285391"/>
              <a:gd name="T52" fmla="*/ 249802 w 280627"/>
              <a:gd name="T53" fmla="*/ 150640 h 285391"/>
              <a:gd name="T54" fmla="*/ 207745 w 280627"/>
              <a:gd name="T55" fmla="*/ 89951 h 285391"/>
              <a:gd name="T56" fmla="*/ 163425 w 280627"/>
              <a:gd name="T57" fmla="*/ 101401 h 285391"/>
              <a:gd name="T58" fmla="*/ 43755 w 280627"/>
              <a:gd name="T59" fmla="*/ 144574 h 285391"/>
              <a:gd name="T60" fmla="*/ 135310 w 280627"/>
              <a:gd name="T61" fmla="*/ 208789 h 285391"/>
              <a:gd name="T62" fmla="*/ 35105 w 280627"/>
              <a:gd name="T63" fmla="*/ 144574 h 285391"/>
              <a:gd name="T64" fmla="*/ 8701 w 280627"/>
              <a:gd name="T65" fmla="*/ 56715 h 285391"/>
              <a:gd name="T66" fmla="*/ 145385 w 280627"/>
              <a:gd name="T67" fmla="*/ 243481 h 285391"/>
              <a:gd name="T68" fmla="*/ 168588 w 280627"/>
              <a:gd name="T69" fmla="*/ 150640 h 285391"/>
              <a:gd name="T70" fmla="*/ 209557 w 280627"/>
              <a:gd name="T71" fmla="*/ 81280 h 285391"/>
              <a:gd name="T72" fmla="*/ 22115 w 280627"/>
              <a:gd name="T73" fmla="*/ 43711 h 285391"/>
              <a:gd name="T74" fmla="*/ 105122 w 280627"/>
              <a:gd name="T75" fmla="*/ 26756 h 285391"/>
              <a:gd name="T76" fmla="*/ 27918 w 280627"/>
              <a:gd name="T77" fmla="*/ 9030 h 285391"/>
              <a:gd name="T78" fmla="*/ 22115 w 280627"/>
              <a:gd name="T79" fmla="*/ 35041 h 285391"/>
              <a:gd name="T80" fmla="*/ 209557 w 280627"/>
              <a:gd name="T81" fmla="*/ 27816 h 285391"/>
              <a:gd name="T82" fmla="*/ 27918 w 280627"/>
              <a:gd name="T83" fmla="*/ 0 h 285391"/>
              <a:gd name="T84" fmla="*/ 217896 w 280627"/>
              <a:gd name="T85" fmla="*/ 81280 h 285391"/>
              <a:gd name="T86" fmla="*/ 258503 w 280627"/>
              <a:gd name="T87" fmla="*/ 150640 h 285391"/>
              <a:gd name="T88" fmla="*/ 282069 w 280627"/>
              <a:gd name="T89" fmla="*/ 270935 h 285391"/>
              <a:gd name="T90" fmla="*/ 0 w 280627"/>
              <a:gd name="T91" fmla="*/ 259013 h 2853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0627" h="285391">
                <a:moveTo>
                  <a:pt x="64492" y="260527"/>
                </a:moveTo>
                <a:cubicBezTo>
                  <a:pt x="66145" y="258763"/>
                  <a:pt x="68791" y="258763"/>
                  <a:pt x="70114" y="260527"/>
                </a:cubicBezTo>
                <a:cubicBezTo>
                  <a:pt x="70775" y="261233"/>
                  <a:pt x="71106" y="262291"/>
                  <a:pt x="71106" y="263702"/>
                </a:cubicBezTo>
                <a:cubicBezTo>
                  <a:pt x="71106" y="264760"/>
                  <a:pt x="70775" y="265819"/>
                  <a:pt x="70114" y="266524"/>
                </a:cubicBezTo>
                <a:cubicBezTo>
                  <a:pt x="69453" y="267583"/>
                  <a:pt x="68460" y="267935"/>
                  <a:pt x="67468" y="267935"/>
                </a:cubicBezTo>
                <a:cubicBezTo>
                  <a:pt x="66476" y="267935"/>
                  <a:pt x="65153" y="267583"/>
                  <a:pt x="64492" y="266524"/>
                </a:cubicBezTo>
                <a:cubicBezTo>
                  <a:pt x="63830" y="265819"/>
                  <a:pt x="63500" y="264760"/>
                  <a:pt x="63500" y="263702"/>
                </a:cubicBezTo>
                <a:cubicBezTo>
                  <a:pt x="63500" y="262291"/>
                  <a:pt x="63830" y="261233"/>
                  <a:pt x="64492" y="260527"/>
                </a:cubicBezTo>
                <a:close/>
                <a:moveTo>
                  <a:pt x="107759" y="260350"/>
                </a:moveTo>
                <a:cubicBezTo>
                  <a:pt x="110426" y="260350"/>
                  <a:pt x="112331" y="262255"/>
                  <a:pt x="112331" y="264922"/>
                </a:cubicBezTo>
                <a:cubicBezTo>
                  <a:pt x="112331" y="267208"/>
                  <a:pt x="110426" y="269494"/>
                  <a:pt x="107759" y="269494"/>
                </a:cubicBezTo>
                <a:cubicBezTo>
                  <a:pt x="105092" y="269494"/>
                  <a:pt x="103187" y="267208"/>
                  <a:pt x="103187" y="264922"/>
                </a:cubicBezTo>
                <a:cubicBezTo>
                  <a:pt x="103187" y="262255"/>
                  <a:pt x="105092" y="260350"/>
                  <a:pt x="107759" y="260350"/>
                </a:cubicBezTo>
                <a:close/>
                <a:moveTo>
                  <a:pt x="8657" y="246213"/>
                </a:moveTo>
                <a:lnTo>
                  <a:pt x="8657" y="257714"/>
                </a:lnTo>
                <a:cubicBezTo>
                  <a:pt x="8657" y="268138"/>
                  <a:pt x="17313" y="276764"/>
                  <a:pt x="27774" y="276764"/>
                </a:cubicBezTo>
                <a:lnTo>
                  <a:pt x="146445" y="276764"/>
                </a:lnTo>
                <a:cubicBezTo>
                  <a:pt x="145363" y="274608"/>
                  <a:pt x="144641" y="272092"/>
                  <a:pt x="144641" y="269576"/>
                </a:cubicBezTo>
                <a:lnTo>
                  <a:pt x="144641" y="250526"/>
                </a:lnTo>
                <a:lnTo>
                  <a:pt x="22003" y="250526"/>
                </a:lnTo>
                <a:cubicBezTo>
                  <a:pt x="16953" y="250526"/>
                  <a:pt x="12264" y="249088"/>
                  <a:pt x="8657" y="246213"/>
                </a:cubicBezTo>
                <a:close/>
                <a:moveTo>
                  <a:pt x="210959" y="194388"/>
                </a:moveTo>
                <a:cubicBezTo>
                  <a:pt x="205262" y="194388"/>
                  <a:pt x="200989" y="199073"/>
                  <a:pt x="200989" y="204479"/>
                </a:cubicBezTo>
                <a:cubicBezTo>
                  <a:pt x="200989" y="207723"/>
                  <a:pt x="202413" y="210606"/>
                  <a:pt x="204906" y="212408"/>
                </a:cubicBezTo>
                <a:cubicBezTo>
                  <a:pt x="206330" y="213489"/>
                  <a:pt x="207042" y="214931"/>
                  <a:pt x="206330" y="216733"/>
                </a:cubicBezTo>
                <a:lnTo>
                  <a:pt x="201701" y="243403"/>
                </a:lnTo>
                <a:lnTo>
                  <a:pt x="220217" y="243403"/>
                </a:lnTo>
                <a:lnTo>
                  <a:pt x="215588" y="216733"/>
                </a:lnTo>
                <a:cubicBezTo>
                  <a:pt x="215232" y="214931"/>
                  <a:pt x="215944" y="213489"/>
                  <a:pt x="217012" y="212408"/>
                </a:cubicBezTo>
                <a:cubicBezTo>
                  <a:pt x="219505" y="210606"/>
                  <a:pt x="220929" y="207723"/>
                  <a:pt x="220929" y="204479"/>
                </a:cubicBezTo>
                <a:cubicBezTo>
                  <a:pt x="220929" y="199073"/>
                  <a:pt x="216656" y="194388"/>
                  <a:pt x="210959" y="194388"/>
                </a:cubicBezTo>
                <a:close/>
                <a:moveTo>
                  <a:pt x="210959" y="185738"/>
                </a:moveTo>
                <a:cubicBezTo>
                  <a:pt x="221285" y="185738"/>
                  <a:pt x="229831" y="194028"/>
                  <a:pt x="229831" y="204479"/>
                </a:cubicBezTo>
                <a:cubicBezTo>
                  <a:pt x="229831" y="209525"/>
                  <a:pt x="227695" y="214210"/>
                  <a:pt x="224490" y="217454"/>
                </a:cubicBezTo>
                <a:lnTo>
                  <a:pt x="229831" y="247007"/>
                </a:lnTo>
                <a:cubicBezTo>
                  <a:pt x="229831" y="248088"/>
                  <a:pt x="229475" y="249530"/>
                  <a:pt x="228763" y="250611"/>
                </a:cubicBezTo>
                <a:cubicBezTo>
                  <a:pt x="227695" y="251332"/>
                  <a:pt x="226627" y="252053"/>
                  <a:pt x="225558" y="252053"/>
                </a:cubicBezTo>
                <a:lnTo>
                  <a:pt x="196716" y="252053"/>
                </a:lnTo>
                <a:cubicBezTo>
                  <a:pt x="195292" y="252053"/>
                  <a:pt x="194224" y="251332"/>
                  <a:pt x="193512" y="250611"/>
                </a:cubicBezTo>
                <a:cubicBezTo>
                  <a:pt x="192799" y="249530"/>
                  <a:pt x="192087" y="248088"/>
                  <a:pt x="192443" y="247007"/>
                </a:cubicBezTo>
                <a:lnTo>
                  <a:pt x="197784" y="217454"/>
                </a:lnTo>
                <a:cubicBezTo>
                  <a:pt x="194224" y="214210"/>
                  <a:pt x="192443" y="209525"/>
                  <a:pt x="192443" y="204479"/>
                </a:cubicBezTo>
                <a:cubicBezTo>
                  <a:pt x="192443" y="194028"/>
                  <a:pt x="200989" y="185738"/>
                  <a:pt x="210959" y="185738"/>
                </a:cubicBezTo>
                <a:close/>
                <a:moveTo>
                  <a:pt x="160512" y="158870"/>
                </a:moveTo>
                <a:cubicBezTo>
                  <a:pt x="156545" y="158870"/>
                  <a:pt x="153298" y="161745"/>
                  <a:pt x="153298" y="165699"/>
                </a:cubicBezTo>
                <a:lnTo>
                  <a:pt x="153298" y="269576"/>
                </a:lnTo>
                <a:cubicBezTo>
                  <a:pt x="153298" y="273529"/>
                  <a:pt x="156545" y="276764"/>
                  <a:pt x="160512" y="276764"/>
                </a:cubicBezTo>
                <a:lnTo>
                  <a:pt x="264756" y="276764"/>
                </a:lnTo>
                <a:cubicBezTo>
                  <a:pt x="268363" y="276764"/>
                  <a:pt x="271970" y="273529"/>
                  <a:pt x="271970" y="269576"/>
                </a:cubicBezTo>
                <a:lnTo>
                  <a:pt x="271970" y="165699"/>
                </a:lnTo>
                <a:cubicBezTo>
                  <a:pt x="271970" y="161745"/>
                  <a:pt x="268363" y="158870"/>
                  <a:pt x="264756" y="158870"/>
                </a:cubicBezTo>
                <a:lnTo>
                  <a:pt x="160512" y="158870"/>
                </a:lnTo>
                <a:close/>
                <a:moveTo>
                  <a:pt x="107767" y="90488"/>
                </a:moveTo>
                <a:cubicBezTo>
                  <a:pt x="110325" y="90488"/>
                  <a:pt x="112153" y="92300"/>
                  <a:pt x="112153" y="94838"/>
                </a:cubicBezTo>
                <a:lnTo>
                  <a:pt x="112153" y="101002"/>
                </a:lnTo>
                <a:cubicBezTo>
                  <a:pt x="120558" y="102814"/>
                  <a:pt x="127868" y="107890"/>
                  <a:pt x="131157" y="115503"/>
                </a:cubicBezTo>
                <a:cubicBezTo>
                  <a:pt x="132253" y="117678"/>
                  <a:pt x="131157" y="120216"/>
                  <a:pt x="128964" y="121304"/>
                </a:cubicBezTo>
                <a:cubicBezTo>
                  <a:pt x="126771" y="122029"/>
                  <a:pt x="124213" y="121304"/>
                  <a:pt x="123117" y="119129"/>
                </a:cubicBezTo>
                <a:cubicBezTo>
                  <a:pt x="120558" y="113328"/>
                  <a:pt x="114711" y="109703"/>
                  <a:pt x="107767" y="109703"/>
                </a:cubicBezTo>
                <a:cubicBezTo>
                  <a:pt x="98630" y="109703"/>
                  <a:pt x="91321" y="115866"/>
                  <a:pt x="91321" y="123842"/>
                </a:cubicBezTo>
                <a:cubicBezTo>
                  <a:pt x="91321" y="130368"/>
                  <a:pt x="93879" y="138343"/>
                  <a:pt x="107767" y="138343"/>
                </a:cubicBezTo>
                <a:cubicBezTo>
                  <a:pt x="126406" y="138343"/>
                  <a:pt x="132984" y="150307"/>
                  <a:pt x="132984" y="161546"/>
                </a:cubicBezTo>
                <a:cubicBezTo>
                  <a:pt x="132984" y="172785"/>
                  <a:pt x="123848" y="182574"/>
                  <a:pt x="112153" y="184386"/>
                </a:cubicBezTo>
                <a:lnTo>
                  <a:pt x="112153" y="190913"/>
                </a:lnTo>
                <a:cubicBezTo>
                  <a:pt x="112153" y="193088"/>
                  <a:pt x="110325" y="194901"/>
                  <a:pt x="107767" y="194901"/>
                </a:cubicBezTo>
                <a:cubicBezTo>
                  <a:pt x="105209" y="194901"/>
                  <a:pt x="103381" y="193088"/>
                  <a:pt x="103381" y="190913"/>
                </a:cubicBezTo>
                <a:lnTo>
                  <a:pt x="103381" y="184386"/>
                </a:lnTo>
                <a:cubicBezTo>
                  <a:pt x="94610" y="182936"/>
                  <a:pt x="87666" y="177498"/>
                  <a:pt x="84012" y="169885"/>
                </a:cubicBezTo>
                <a:cubicBezTo>
                  <a:pt x="83281" y="167709"/>
                  <a:pt x="84377" y="165172"/>
                  <a:pt x="86570" y="164447"/>
                </a:cubicBezTo>
                <a:cubicBezTo>
                  <a:pt x="88763" y="163359"/>
                  <a:pt x="91321" y="164447"/>
                  <a:pt x="92417" y="166622"/>
                </a:cubicBezTo>
                <a:cubicBezTo>
                  <a:pt x="94610" y="172423"/>
                  <a:pt x="100823" y="176048"/>
                  <a:pt x="107767" y="176048"/>
                </a:cubicBezTo>
                <a:cubicBezTo>
                  <a:pt x="116904" y="176048"/>
                  <a:pt x="124213" y="169522"/>
                  <a:pt x="124213" y="161546"/>
                </a:cubicBezTo>
                <a:cubicBezTo>
                  <a:pt x="124213" y="155020"/>
                  <a:pt x="121289" y="147044"/>
                  <a:pt x="107767" y="147044"/>
                </a:cubicBezTo>
                <a:cubicBezTo>
                  <a:pt x="89128" y="147044"/>
                  <a:pt x="82550" y="135081"/>
                  <a:pt x="82550" y="123842"/>
                </a:cubicBezTo>
                <a:cubicBezTo>
                  <a:pt x="82550" y="112603"/>
                  <a:pt x="91321" y="103177"/>
                  <a:pt x="103381" y="101364"/>
                </a:cubicBezTo>
                <a:lnTo>
                  <a:pt x="103381" y="94838"/>
                </a:lnTo>
                <a:cubicBezTo>
                  <a:pt x="103381" y="92300"/>
                  <a:pt x="105209" y="90488"/>
                  <a:pt x="107767" y="90488"/>
                </a:cubicBezTo>
                <a:close/>
                <a:moveTo>
                  <a:pt x="206683" y="89499"/>
                </a:moveTo>
                <a:cubicBezTo>
                  <a:pt x="190090" y="89499"/>
                  <a:pt x="176383" y="103157"/>
                  <a:pt x="176383" y="119691"/>
                </a:cubicBezTo>
                <a:lnTo>
                  <a:pt x="176383" y="149884"/>
                </a:lnTo>
                <a:lnTo>
                  <a:pt x="248524" y="149884"/>
                </a:lnTo>
                <a:lnTo>
                  <a:pt x="248524" y="119691"/>
                </a:lnTo>
                <a:cubicBezTo>
                  <a:pt x="248524" y="103157"/>
                  <a:pt x="235178" y="89499"/>
                  <a:pt x="218225" y="89499"/>
                </a:cubicBezTo>
                <a:lnTo>
                  <a:pt x="206683" y="89499"/>
                </a:lnTo>
                <a:close/>
                <a:moveTo>
                  <a:pt x="108081" y="69850"/>
                </a:moveTo>
                <a:cubicBezTo>
                  <a:pt x="129239" y="69850"/>
                  <a:pt x="148962" y="78874"/>
                  <a:pt x="162948" y="94757"/>
                </a:cubicBezTo>
                <a:cubicBezTo>
                  <a:pt x="164741" y="96923"/>
                  <a:pt x="164383" y="99450"/>
                  <a:pt x="162589" y="100893"/>
                </a:cubicBezTo>
                <a:cubicBezTo>
                  <a:pt x="160796" y="102337"/>
                  <a:pt x="158286" y="102337"/>
                  <a:pt x="156493" y="100532"/>
                </a:cubicBezTo>
                <a:cubicBezTo>
                  <a:pt x="144300" y="86455"/>
                  <a:pt x="126729" y="78513"/>
                  <a:pt x="108081" y="78513"/>
                </a:cubicBezTo>
                <a:cubicBezTo>
                  <a:pt x="72579" y="78513"/>
                  <a:pt x="43531" y="107752"/>
                  <a:pt x="43531" y="143849"/>
                </a:cubicBezTo>
                <a:cubicBezTo>
                  <a:pt x="43531" y="179586"/>
                  <a:pt x="72579" y="208825"/>
                  <a:pt x="108081" y="208825"/>
                </a:cubicBezTo>
                <a:cubicBezTo>
                  <a:pt x="115253" y="208825"/>
                  <a:pt x="122425" y="207381"/>
                  <a:pt x="129239" y="205215"/>
                </a:cubicBezTo>
                <a:cubicBezTo>
                  <a:pt x="131391" y="204132"/>
                  <a:pt x="133901" y="205576"/>
                  <a:pt x="134618" y="207742"/>
                </a:cubicBezTo>
                <a:cubicBezTo>
                  <a:pt x="135335" y="209908"/>
                  <a:pt x="134259" y="212435"/>
                  <a:pt x="132108" y="213157"/>
                </a:cubicBezTo>
                <a:cubicBezTo>
                  <a:pt x="124218" y="216044"/>
                  <a:pt x="116329" y="217127"/>
                  <a:pt x="108081" y="217127"/>
                </a:cubicBezTo>
                <a:cubicBezTo>
                  <a:pt x="67558" y="217127"/>
                  <a:pt x="34925" y="184278"/>
                  <a:pt x="34925" y="143849"/>
                </a:cubicBezTo>
                <a:cubicBezTo>
                  <a:pt x="34925" y="103059"/>
                  <a:pt x="67558" y="69850"/>
                  <a:pt x="108081" y="69850"/>
                </a:cubicBezTo>
                <a:close/>
                <a:moveTo>
                  <a:pt x="22003" y="43491"/>
                </a:moveTo>
                <a:cubicBezTo>
                  <a:pt x="14789" y="43491"/>
                  <a:pt x="8657" y="49242"/>
                  <a:pt x="8657" y="56431"/>
                </a:cubicBezTo>
                <a:lnTo>
                  <a:pt x="8657" y="229319"/>
                </a:lnTo>
                <a:cubicBezTo>
                  <a:pt x="8657" y="236508"/>
                  <a:pt x="14789" y="242259"/>
                  <a:pt x="22003" y="242259"/>
                </a:cubicBezTo>
                <a:lnTo>
                  <a:pt x="144641" y="242259"/>
                </a:lnTo>
                <a:lnTo>
                  <a:pt x="144641" y="165699"/>
                </a:lnTo>
                <a:cubicBezTo>
                  <a:pt x="144641" y="157072"/>
                  <a:pt x="151855" y="149884"/>
                  <a:pt x="160512" y="149884"/>
                </a:cubicBezTo>
                <a:lnTo>
                  <a:pt x="167726" y="149884"/>
                </a:lnTo>
                <a:lnTo>
                  <a:pt x="167726" y="119691"/>
                </a:lnTo>
                <a:cubicBezTo>
                  <a:pt x="167726" y="98125"/>
                  <a:pt x="185040" y="80872"/>
                  <a:pt x="206683" y="80872"/>
                </a:cubicBezTo>
                <a:lnTo>
                  <a:pt x="208486" y="80872"/>
                </a:lnTo>
                <a:lnTo>
                  <a:pt x="208486" y="56431"/>
                </a:lnTo>
                <a:cubicBezTo>
                  <a:pt x="208486" y="49242"/>
                  <a:pt x="202354" y="43491"/>
                  <a:pt x="195140" y="43491"/>
                </a:cubicBezTo>
                <a:lnTo>
                  <a:pt x="22003" y="43491"/>
                </a:lnTo>
                <a:close/>
                <a:moveTo>
                  <a:pt x="104584" y="17463"/>
                </a:moveTo>
                <a:cubicBezTo>
                  <a:pt x="107251" y="17463"/>
                  <a:pt x="109156" y="19661"/>
                  <a:pt x="109156" y="22225"/>
                </a:cubicBezTo>
                <a:cubicBezTo>
                  <a:pt x="109156" y="24423"/>
                  <a:pt x="107251" y="26621"/>
                  <a:pt x="104584" y="26621"/>
                </a:cubicBezTo>
                <a:cubicBezTo>
                  <a:pt x="101917" y="26621"/>
                  <a:pt x="100012" y="24423"/>
                  <a:pt x="100012" y="22225"/>
                </a:cubicBezTo>
                <a:cubicBezTo>
                  <a:pt x="100012" y="19661"/>
                  <a:pt x="101917" y="17463"/>
                  <a:pt x="104584" y="17463"/>
                </a:cubicBezTo>
                <a:close/>
                <a:moveTo>
                  <a:pt x="27774" y="8986"/>
                </a:moveTo>
                <a:cubicBezTo>
                  <a:pt x="17313" y="8986"/>
                  <a:pt x="8657" y="17253"/>
                  <a:pt x="8657" y="27676"/>
                </a:cubicBezTo>
                <a:lnTo>
                  <a:pt x="8657" y="39178"/>
                </a:lnTo>
                <a:cubicBezTo>
                  <a:pt x="12264" y="36303"/>
                  <a:pt x="16953" y="34865"/>
                  <a:pt x="22003" y="34865"/>
                </a:cubicBezTo>
                <a:lnTo>
                  <a:pt x="195140" y="34865"/>
                </a:lnTo>
                <a:cubicBezTo>
                  <a:pt x="200190" y="34865"/>
                  <a:pt x="204518" y="36303"/>
                  <a:pt x="208486" y="39178"/>
                </a:cubicBezTo>
                <a:lnTo>
                  <a:pt x="208486" y="27676"/>
                </a:lnTo>
                <a:cubicBezTo>
                  <a:pt x="208486" y="17253"/>
                  <a:pt x="199829" y="8986"/>
                  <a:pt x="189368" y="8986"/>
                </a:cubicBezTo>
                <a:lnTo>
                  <a:pt x="27774" y="8986"/>
                </a:lnTo>
                <a:close/>
                <a:moveTo>
                  <a:pt x="27774" y="0"/>
                </a:moveTo>
                <a:lnTo>
                  <a:pt x="189368" y="0"/>
                </a:lnTo>
                <a:cubicBezTo>
                  <a:pt x="204518" y="0"/>
                  <a:pt x="216782" y="12580"/>
                  <a:pt x="216782" y="27676"/>
                </a:cubicBezTo>
                <a:lnTo>
                  <a:pt x="216782" y="80872"/>
                </a:lnTo>
                <a:lnTo>
                  <a:pt x="218225" y="80872"/>
                </a:lnTo>
                <a:cubicBezTo>
                  <a:pt x="239867" y="80872"/>
                  <a:pt x="257181" y="98125"/>
                  <a:pt x="257181" y="119691"/>
                </a:cubicBezTo>
                <a:lnTo>
                  <a:pt x="257181" y="149884"/>
                </a:lnTo>
                <a:lnTo>
                  <a:pt x="264756" y="149884"/>
                </a:lnTo>
                <a:cubicBezTo>
                  <a:pt x="273412" y="149884"/>
                  <a:pt x="280627" y="157072"/>
                  <a:pt x="280627" y="165699"/>
                </a:cubicBezTo>
                <a:lnTo>
                  <a:pt x="280627" y="269576"/>
                </a:lnTo>
                <a:cubicBezTo>
                  <a:pt x="280627" y="278202"/>
                  <a:pt x="273412" y="285391"/>
                  <a:pt x="264756" y="285391"/>
                </a:cubicBezTo>
                <a:lnTo>
                  <a:pt x="27774" y="285391"/>
                </a:lnTo>
                <a:cubicBezTo>
                  <a:pt x="12264" y="285391"/>
                  <a:pt x="0" y="273170"/>
                  <a:pt x="0" y="257714"/>
                </a:cubicBezTo>
                <a:lnTo>
                  <a:pt x="0" y="27676"/>
                </a:lnTo>
                <a:cubicBezTo>
                  <a:pt x="0" y="12580"/>
                  <a:pt x="12264" y="0"/>
                  <a:pt x="27774"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13" name="Freeform 1006">
            <a:extLst>
              <a:ext uri="{FF2B5EF4-FFF2-40B4-BE49-F238E27FC236}">
                <a16:creationId xmlns:a16="http://schemas.microsoft.com/office/drawing/2014/main" id="{7C373F72-41C0-0241-9DF3-01C071131461}"/>
              </a:ext>
            </a:extLst>
          </p:cNvPr>
          <p:cNvSpPr>
            <a:spLocks noChangeAspect="1" noChangeArrowheads="1"/>
          </p:cNvSpPr>
          <p:nvPr/>
        </p:nvSpPr>
        <p:spPr bwMode="auto">
          <a:xfrm>
            <a:off x="13198208" y="11211507"/>
            <a:ext cx="784225" cy="815955"/>
          </a:xfrm>
          <a:custGeom>
            <a:avLst/>
            <a:gdLst>
              <a:gd name="T0" fmla="*/ 159234 w 274278"/>
              <a:gd name="T1" fmla="*/ 261471 h 285391"/>
              <a:gd name="T2" fmla="*/ 142031 w 274278"/>
              <a:gd name="T3" fmla="*/ 261471 h 285391"/>
              <a:gd name="T4" fmla="*/ 119669 w 274278"/>
              <a:gd name="T5" fmla="*/ 256877 h 285391"/>
              <a:gd name="T6" fmla="*/ 98593 w 274278"/>
              <a:gd name="T7" fmla="*/ 266066 h 285391"/>
              <a:gd name="T8" fmla="*/ 63261 w 274278"/>
              <a:gd name="T9" fmla="*/ 256877 h 285391"/>
              <a:gd name="T10" fmla="*/ 71687 w 274278"/>
              <a:gd name="T11" fmla="*/ 266066 h 285391"/>
              <a:gd name="T12" fmla="*/ 63261 w 274278"/>
              <a:gd name="T13" fmla="*/ 256877 h 285391"/>
              <a:gd name="T14" fmla="*/ 97462 w 274278"/>
              <a:gd name="T15" fmla="*/ 243481 h 285391"/>
              <a:gd name="T16" fmla="*/ 26086 w 274278"/>
              <a:gd name="T17" fmla="*/ 278159 h 285391"/>
              <a:gd name="T18" fmla="*/ 209055 w 274278"/>
              <a:gd name="T19" fmla="*/ 243481 h 285391"/>
              <a:gd name="T20" fmla="*/ 132244 w 274278"/>
              <a:gd name="T21" fmla="*/ 234449 h 285391"/>
              <a:gd name="T22" fmla="*/ 184417 w 274278"/>
              <a:gd name="T23" fmla="*/ 218555 h 285391"/>
              <a:gd name="T24" fmla="*/ 231016 w 274278"/>
              <a:gd name="T25" fmla="*/ 127832 h 285391"/>
              <a:gd name="T26" fmla="*/ 226420 w 274278"/>
              <a:gd name="T27" fmla="*/ 122854 h 285391"/>
              <a:gd name="T28" fmla="*/ 145031 w 274278"/>
              <a:gd name="T29" fmla="*/ 132044 h 285391"/>
              <a:gd name="T30" fmla="*/ 226844 w 274278"/>
              <a:gd name="T31" fmla="*/ 79619 h 285391"/>
              <a:gd name="T32" fmla="*/ 229769 w 274278"/>
              <a:gd name="T33" fmla="*/ 176741 h 285391"/>
              <a:gd name="T34" fmla="*/ 226844 w 274278"/>
              <a:gd name="T35" fmla="*/ 86094 h 285391"/>
              <a:gd name="T36" fmla="*/ 143375 w 274278"/>
              <a:gd name="T37" fmla="*/ 79619 h 285391"/>
              <a:gd name="T38" fmla="*/ 143375 w 274278"/>
              <a:gd name="T39" fmla="*/ 175303 h 285391"/>
              <a:gd name="T40" fmla="*/ 137092 w 274278"/>
              <a:gd name="T41" fmla="*/ 79619 h 285391"/>
              <a:gd name="T42" fmla="*/ 188686 w 274278"/>
              <a:gd name="T43" fmla="*/ 87084 h 285391"/>
              <a:gd name="T44" fmla="*/ 198872 w 274278"/>
              <a:gd name="T45" fmla="*/ 104466 h 285391"/>
              <a:gd name="T46" fmla="*/ 184321 w 274278"/>
              <a:gd name="T47" fmla="*/ 122933 h 285391"/>
              <a:gd name="T48" fmla="*/ 188686 w 274278"/>
              <a:gd name="T49" fmla="*/ 173990 h 285391"/>
              <a:gd name="T50" fmla="*/ 179956 w 274278"/>
              <a:gd name="T51" fmla="*/ 167834 h 285391"/>
              <a:gd name="T52" fmla="*/ 169406 w 274278"/>
              <a:gd name="T53" fmla="*/ 150453 h 285391"/>
              <a:gd name="T54" fmla="*/ 184321 w 274278"/>
              <a:gd name="T55" fmla="*/ 131623 h 285391"/>
              <a:gd name="T56" fmla="*/ 179956 w 274278"/>
              <a:gd name="T57" fmla="*/ 80929 h 285391"/>
              <a:gd name="T58" fmla="*/ 101448 w 274278"/>
              <a:gd name="T59" fmla="*/ 127520 h 285391"/>
              <a:gd name="T60" fmla="*/ 139128 w 274278"/>
              <a:gd name="T61" fmla="*/ 196157 h 285391"/>
              <a:gd name="T62" fmla="*/ 184417 w 274278"/>
              <a:gd name="T63" fmla="*/ 44794 h 285391"/>
              <a:gd name="T64" fmla="*/ 149213 w 274278"/>
              <a:gd name="T65" fmla="*/ 31528 h 285391"/>
              <a:gd name="T66" fmla="*/ 88914 w 274278"/>
              <a:gd name="T67" fmla="*/ 22337 h 285391"/>
              <a:gd name="T68" fmla="*/ 129357 w 274278"/>
              <a:gd name="T69" fmla="*/ 31528 h 285391"/>
              <a:gd name="T70" fmla="*/ 88914 w 274278"/>
              <a:gd name="T71" fmla="*/ 22337 h 285391"/>
              <a:gd name="T72" fmla="*/ 8694 w 274278"/>
              <a:gd name="T73" fmla="*/ 234449 h 285391"/>
              <a:gd name="T74" fmla="*/ 184417 w 274278"/>
              <a:gd name="T75" fmla="*/ 36123 h 285391"/>
              <a:gd name="T76" fmla="*/ 190214 w 274278"/>
              <a:gd name="T77" fmla="*/ 9030 h 285391"/>
              <a:gd name="T78" fmla="*/ 190214 w 274278"/>
              <a:gd name="T79" fmla="*/ 0 h 285391"/>
              <a:gd name="T80" fmla="*/ 275720 w 274278"/>
              <a:gd name="T81" fmla="*/ 127520 h 285391"/>
              <a:gd name="T82" fmla="*/ 191664 w 274278"/>
              <a:gd name="T83" fmla="*/ 286829 h 285391"/>
              <a:gd name="T84" fmla="*/ 0 w 274278"/>
              <a:gd name="T85" fmla="*/ 27816 h 285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4278" h="285391">
                <a:moveTo>
                  <a:pt x="145828" y="255588"/>
                </a:moveTo>
                <a:lnTo>
                  <a:pt x="154210" y="255588"/>
                </a:lnTo>
                <a:cubicBezTo>
                  <a:pt x="156305" y="255588"/>
                  <a:pt x="158401" y="257493"/>
                  <a:pt x="158401" y="260160"/>
                </a:cubicBezTo>
                <a:cubicBezTo>
                  <a:pt x="158401" y="262446"/>
                  <a:pt x="156305" y="264732"/>
                  <a:pt x="154210" y="264732"/>
                </a:cubicBezTo>
                <a:lnTo>
                  <a:pt x="145828" y="264732"/>
                </a:lnTo>
                <a:cubicBezTo>
                  <a:pt x="143733" y="264732"/>
                  <a:pt x="141288" y="262446"/>
                  <a:pt x="141288" y="260160"/>
                </a:cubicBezTo>
                <a:cubicBezTo>
                  <a:pt x="141288" y="257493"/>
                  <a:pt x="143733" y="255588"/>
                  <a:pt x="145828" y="255588"/>
                </a:cubicBezTo>
                <a:close/>
                <a:moveTo>
                  <a:pt x="98077" y="255588"/>
                </a:moveTo>
                <a:lnTo>
                  <a:pt x="119043" y="255588"/>
                </a:lnTo>
                <a:cubicBezTo>
                  <a:pt x="121618" y="255588"/>
                  <a:pt x="123457" y="257493"/>
                  <a:pt x="123457" y="260160"/>
                </a:cubicBezTo>
                <a:cubicBezTo>
                  <a:pt x="123457" y="262446"/>
                  <a:pt x="121618" y="264732"/>
                  <a:pt x="119043" y="264732"/>
                </a:cubicBezTo>
                <a:lnTo>
                  <a:pt x="98077" y="264732"/>
                </a:lnTo>
                <a:cubicBezTo>
                  <a:pt x="95870" y="264732"/>
                  <a:pt x="93663" y="262446"/>
                  <a:pt x="93663" y="260160"/>
                </a:cubicBezTo>
                <a:cubicBezTo>
                  <a:pt x="93663" y="257493"/>
                  <a:pt x="95870" y="255588"/>
                  <a:pt x="98077" y="255588"/>
                </a:cubicBezTo>
                <a:close/>
                <a:moveTo>
                  <a:pt x="62929" y="255588"/>
                </a:moveTo>
                <a:lnTo>
                  <a:pt x="71311" y="255588"/>
                </a:lnTo>
                <a:cubicBezTo>
                  <a:pt x="73755" y="255588"/>
                  <a:pt x="75851" y="257493"/>
                  <a:pt x="75851" y="260160"/>
                </a:cubicBezTo>
                <a:cubicBezTo>
                  <a:pt x="75851" y="262446"/>
                  <a:pt x="73755" y="264732"/>
                  <a:pt x="71311" y="264732"/>
                </a:cubicBezTo>
                <a:lnTo>
                  <a:pt x="62929" y="264732"/>
                </a:lnTo>
                <a:cubicBezTo>
                  <a:pt x="60833" y="264732"/>
                  <a:pt x="58738" y="262446"/>
                  <a:pt x="58738" y="260160"/>
                </a:cubicBezTo>
                <a:cubicBezTo>
                  <a:pt x="58738" y="257493"/>
                  <a:pt x="60833" y="255588"/>
                  <a:pt x="62929" y="255588"/>
                </a:cubicBezTo>
                <a:close/>
                <a:moveTo>
                  <a:pt x="136598" y="204159"/>
                </a:moveTo>
                <a:lnTo>
                  <a:pt x="99836" y="240821"/>
                </a:lnTo>
                <a:cubicBezTo>
                  <a:pt x="99115" y="241540"/>
                  <a:pt x="97673" y="242259"/>
                  <a:pt x="96952" y="242259"/>
                </a:cubicBezTo>
                <a:lnTo>
                  <a:pt x="8650" y="242259"/>
                </a:lnTo>
                <a:lnTo>
                  <a:pt x="8650" y="259512"/>
                </a:lnTo>
                <a:cubicBezTo>
                  <a:pt x="8650" y="268857"/>
                  <a:pt x="16579" y="276764"/>
                  <a:pt x="25950" y="276764"/>
                </a:cubicBezTo>
                <a:lnTo>
                  <a:pt x="190661" y="276764"/>
                </a:lnTo>
                <a:cubicBezTo>
                  <a:pt x="200392" y="276764"/>
                  <a:pt x="207961" y="268857"/>
                  <a:pt x="207961" y="259512"/>
                </a:cubicBezTo>
                <a:lnTo>
                  <a:pt x="207961" y="242259"/>
                </a:lnTo>
                <a:lnTo>
                  <a:pt x="131552" y="242259"/>
                </a:lnTo>
                <a:cubicBezTo>
                  <a:pt x="129029" y="242259"/>
                  <a:pt x="126867" y="240102"/>
                  <a:pt x="126867" y="237946"/>
                </a:cubicBezTo>
                <a:cubicBezTo>
                  <a:pt x="126867" y="235429"/>
                  <a:pt x="129029" y="233273"/>
                  <a:pt x="131552" y="233273"/>
                </a:cubicBezTo>
                <a:lnTo>
                  <a:pt x="207961" y="233273"/>
                </a:lnTo>
                <a:lnTo>
                  <a:pt x="207961" y="213863"/>
                </a:lnTo>
                <a:cubicBezTo>
                  <a:pt x="200032" y="216020"/>
                  <a:pt x="191742" y="217458"/>
                  <a:pt x="183452" y="217458"/>
                </a:cubicBezTo>
                <a:cubicBezTo>
                  <a:pt x="166873" y="217458"/>
                  <a:pt x="150654" y="213145"/>
                  <a:pt x="136598" y="204159"/>
                </a:cubicBezTo>
                <a:close/>
                <a:moveTo>
                  <a:pt x="225235" y="122238"/>
                </a:moveTo>
                <a:cubicBezTo>
                  <a:pt x="227902" y="122238"/>
                  <a:pt x="229807" y="124524"/>
                  <a:pt x="229807" y="127191"/>
                </a:cubicBezTo>
                <a:cubicBezTo>
                  <a:pt x="229807" y="129477"/>
                  <a:pt x="227902" y="131382"/>
                  <a:pt x="225235" y="131382"/>
                </a:cubicBezTo>
                <a:cubicBezTo>
                  <a:pt x="222568" y="131382"/>
                  <a:pt x="220663" y="129477"/>
                  <a:pt x="220663" y="127191"/>
                </a:cubicBezTo>
                <a:cubicBezTo>
                  <a:pt x="220663" y="124524"/>
                  <a:pt x="222568" y="122238"/>
                  <a:pt x="225235" y="122238"/>
                </a:cubicBezTo>
                <a:close/>
                <a:moveTo>
                  <a:pt x="144272" y="122238"/>
                </a:moveTo>
                <a:cubicBezTo>
                  <a:pt x="146939" y="122238"/>
                  <a:pt x="148844" y="124524"/>
                  <a:pt x="148844" y="127191"/>
                </a:cubicBezTo>
                <a:cubicBezTo>
                  <a:pt x="148844" y="129477"/>
                  <a:pt x="146939" y="131382"/>
                  <a:pt x="144272" y="131382"/>
                </a:cubicBezTo>
                <a:cubicBezTo>
                  <a:pt x="141605" y="131382"/>
                  <a:pt x="139700" y="129477"/>
                  <a:pt x="139700" y="127191"/>
                </a:cubicBezTo>
                <a:cubicBezTo>
                  <a:pt x="139700" y="124524"/>
                  <a:pt x="141605" y="122238"/>
                  <a:pt x="144272" y="122238"/>
                </a:cubicBezTo>
                <a:close/>
                <a:moveTo>
                  <a:pt x="225657" y="79219"/>
                </a:moveTo>
                <a:cubicBezTo>
                  <a:pt x="227476" y="77788"/>
                  <a:pt x="230023" y="77788"/>
                  <a:pt x="231842" y="79219"/>
                </a:cubicBezTo>
                <a:cubicBezTo>
                  <a:pt x="258399" y="105705"/>
                  <a:pt x="258399" y="148296"/>
                  <a:pt x="231842" y="174424"/>
                </a:cubicBezTo>
                <a:cubicBezTo>
                  <a:pt x="231114" y="175497"/>
                  <a:pt x="230023" y="175855"/>
                  <a:pt x="228567" y="175855"/>
                </a:cubicBezTo>
                <a:cubicBezTo>
                  <a:pt x="227476" y="175855"/>
                  <a:pt x="226385" y="175497"/>
                  <a:pt x="225657" y="174424"/>
                </a:cubicBezTo>
                <a:cubicBezTo>
                  <a:pt x="223838" y="172992"/>
                  <a:pt x="223838" y="170129"/>
                  <a:pt x="225657" y="168697"/>
                </a:cubicBezTo>
                <a:cubicBezTo>
                  <a:pt x="248940" y="145433"/>
                  <a:pt x="248940" y="108568"/>
                  <a:pt x="225657" y="85662"/>
                </a:cubicBezTo>
                <a:cubicBezTo>
                  <a:pt x="223838" y="83872"/>
                  <a:pt x="223838" y="81009"/>
                  <a:pt x="225657" y="79219"/>
                </a:cubicBezTo>
                <a:close/>
                <a:moveTo>
                  <a:pt x="136375" y="79219"/>
                </a:moveTo>
                <a:cubicBezTo>
                  <a:pt x="138213" y="77788"/>
                  <a:pt x="140787" y="77788"/>
                  <a:pt x="142625" y="79219"/>
                </a:cubicBezTo>
                <a:cubicBezTo>
                  <a:pt x="144095" y="81009"/>
                  <a:pt x="144095" y="83872"/>
                  <a:pt x="142625" y="85662"/>
                </a:cubicBezTo>
                <a:cubicBezTo>
                  <a:pt x="119096" y="108568"/>
                  <a:pt x="119096" y="145433"/>
                  <a:pt x="142625" y="168697"/>
                </a:cubicBezTo>
                <a:cubicBezTo>
                  <a:pt x="144095" y="170129"/>
                  <a:pt x="144095" y="172992"/>
                  <a:pt x="142625" y="174424"/>
                </a:cubicBezTo>
                <a:cubicBezTo>
                  <a:pt x="141890" y="175497"/>
                  <a:pt x="140419" y="175855"/>
                  <a:pt x="139316" y="175855"/>
                </a:cubicBezTo>
                <a:cubicBezTo>
                  <a:pt x="138213" y="175855"/>
                  <a:pt x="137478" y="175497"/>
                  <a:pt x="136375" y="174424"/>
                </a:cubicBezTo>
                <a:cubicBezTo>
                  <a:pt x="109538" y="148296"/>
                  <a:pt x="109538" y="105705"/>
                  <a:pt x="136375" y="79219"/>
                </a:cubicBezTo>
                <a:close/>
                <a:moveTo>
                  <a:pt x="183356" y="76200"/>
                </a:moveTo>
                <a:cubicBezTo>
                  <a:pt x="185890" y="76200"/>
                  <a:pt x="187699" y="78361"/>
                  <a:pt x="187699" y="80523"/>
                </a:cubicBezTo>
                <a:lnTo>
                  <a:pt x="187699" y="86648"/>
                </a:lnTo>
                <a:cubicBezTo>
                  <a:pt x="196022" y="88089"/>
                  <a:pt x="202897" y="93133"/>
                  <a:pt x="206154" y="100699"/>
                </a:cubicBezTo>
                <a:cubicBezTo>
                  <a:pt x="206877" y="102861"/>
                  <a:pt x="205792" y="105383"/>
                  <a:pt x="203621" y="106103"/>
                </a:cubicBezTo>
                <a:cubicBezTo>
                  <a:pt x="201450" y="107184"/>
                  <a:pt x="198916" y="106103"/>
                  <a:pt x="197831" y="103942"/>
                </a:cubicBezTo>
                <a:cubicBezTo>
                  <a:pt x="195660" y="98537"/>
                  <a:pt x="189870" y="94935"/>
                  <a:pt x="183356" y="94935"/>
                </a:cubicBezTo>
                <a:cubicBezTo>
                  <a:pt x="174672" y="94935"/>
                  <a:pt x="167435" y="101059"/>
                  <a:pt x="167435" y="108625"/>
                </a:cubicBezTo>
                <a:cubicBezTo>
                  <a:pt x="167435" y="115110"/>
                  <a:pt x="170330" y="122317"/>
                  <a:pt x="183356" y="122317"/>
                </a:cubicBezTo>
                <a:cubicBezTo>
                  <a:pt x="201450" y="122317"/>
                  <a:pt x="207601" y="134206"/>
                  <a:pt x="207601" y="145014"/>
                </a:cubicBezTo>
                <a:cubicBezTo>
                  <a:pt x="207601" y="155823"/>
                  <a:pt x="198916" y="165190"/>
                  <a:pt x="187699" y="166992"/>
                </a:cubicBezTo>
                <a:lnTo>
                  <a:pt x="187699" y="173117"/>
                </a:lnTo>
                <a:cubicBezTo>
                  <a:pt x="187699" y="175278"/>
                  <a:pt x="185890" y="177440"/>
                  <a:pt x="183356" y="177440"/>
                </a:cubicBezTo>
                <a:cubicBezTo>
                  <a:pt x="180823" y="177440"/>
                  <a:pt x="179014" y="175278"/>
                  <a:pt x="179014" y="173117"/>
                </a:cubicBezTo>
                <a:lnTo>
                  <a:pt x="179014" y="166992"/>
                </a:lnTo>
                <a:cubicBezTo>
                  <a:pt x="170691" y="165551"/>
                  <a:pt x="163816" y="160507"/>
                  <a:pt x="160921" y="153301"/>
                </a:cubicBezTo>
                <a:cubicBezTo>
                  <a:pt x="159836" y="150779"/>
                  <a:pt x="160921" y="148257"/>
                  <a:pt x="162730" y="147536"/>
                </a:cubicBezTo>
                <a:cubicBezTo>
                  <a:pt x="165263" y="146816"/>
                  <a:pt x="167797" y="147536"/>
                  <a:pt x="168520" y="149698"/>
                </a:cubicBezTo>
                <a:cubicBezTo>
                  <a:pt x="171053" y="155102"/>
                  <a:pt x="176843" y="158705"/>
                  <a:pt x="183356" y="158705"/>
                </a:cubicBezTo>
                <a:cubicBezTo>
                  <a:pt x="192041" y="158705"/>
                  <a:pt x="198916" y="152580"/>
                  <a:pt x="198916" y="145014"/>
                </a:cubicBezTo>
                <a:cubicBezTo>
                  <a:pt x="198916" y="138890"/>
                  <a:pt x="196383" y="130963"/>
                  <a:pt x="183356" y="130963"/>
                </a:cubicBezTo>
                <a:cubicBezTo>
                  <a:pt x="165625" y="130963"/>
                  <a:pt x="158750" y="119434"/>
                  <a:pt x="158750" y="108625"/>
                </a:cubicBezTo>
                <a:cubicBezTo>
                  <a:pt x="158750" y="97817"/>
                  <a:pt x="167435" y="88810"/>
                  <a:pt x="179014" y="86648"/>
                </a:cubicBezTo>
                <a:lnTo>
                  <a:pt x="179014" y="80523"/>
                </a:lnTo>
                <a:cubicBezTo>
                  <a:pt x="179014" y="78361"/>
                  <a:pt x="180823" y="76200"/>
                  <a:pt x="183356" y="76200"/>
                </a:cubicBezTo>
                <a:close/>
                <a:moveTo>
                  <a:pt x="183452" y="44570"/>
                </a:moveTo>
                <a:cubicBezTo>
                  <a:pt x="138040" y="44570"/>
                  <a:pt x="100917" y="81591"/>
                  <a:pt x="100917" y="126880"/>
                </a:cubicBezTo>
                <a:lnTo>
                  <a:pt x="100917" y="227163"/>
                </a:lnTo>
                <a:lnTo>
                  <a:pt x="132994" y="195892"/>
                </a:lnTo>
                <a:cubicBezTo>
                  <a:pt x="134075" y="194454"/>
                  <a:pt x="136598" y="194095"/>
                  <a:pt x="138400" y="195173"/>
                </a:cubicBezTo>
                <a:cubicBezTo>
                  <a:pt x="151736" y="204159"/>
                  <a:pt x="167234" y="208831"/>
                  <a:pt x="183452" y="208831"/>
                </a:cubicBezTo>
                <a:cubicBezTo>
                  <a:pt x="228865" y="208831"/>
                  <a:pt x="265628" y="172169"/>
                  <a:pt x="265628" y="126880"/>
                </a:cubicBezTo>
                <a:cubicBezTo>
                  <a:pt x="265628" y="81591"/>
                  <a:pt x="228865" y="44570"/>
                  <a:pt x="183452" y="44570"/>
                </a:cubicBezTo>
                <a:close/>
                <a:moveTo>
                  <a:pt x="148432" y="22225"/>
                </a:moveTo>
                <a:cubicBezTo>
                  <a:pt x="150416" y="22225"/>
                  <a:pt x="152069" y="24130"/>
                  <a:pt x="152069" y="26797"/>
                </a:cubicBezTo>
                <a:cubicBezTo>
                  <a:pt x="152069" y="29083"/>
                  <a:pt x="150416" y="31369"/>
                  <a:pt x="148432" y="31369"/>
                </a:cubicBezTo>
                <a:cubicBezTo>
                  <a:pt x="146117" y="31369"/>
                  <a:pt x="144463" y="29083"/>
                  <a:pt x="144463" y="26797"/>
                </a:cubicBezTo>
                <a:cubicBezTo>
                  <a:pt x="144463" y="24130"/>
                  <a:pt x="146117" y="22225"/>
                  <a:pt x="148432" y="22225"/>
                </a:cubicBezTo>
                <a:close/>
                <a:moveTo>
                  <a:pt x="88449" y="22225"/>
                </a:moveTo>
                <a:lnTo>
                  <a:pt x="128680" y="22225"/>
                </a:lnTo>
                <a:cubicBezTo>
                  <a:pt x="130836" y="22225"/>
                  <a:pt x="132991" y="24130"/>
                  <a:pt x="132991" y="26797"/>
                </a:cubicBezTo>
                <a:cubicBezTo>
                  <a:pt x="132991" y="29083"/>
                  <a:pt x="130836" y="31369"/>
                  <a:pt x="128680" y="31369"/>
                </a:cubicBezTo>
                <a:lnTo>
                  <a:pt x="88449" y="31369"/>
                </a:lnTo>
                <a:cubicBezTo>
                  <a:pt x="85934" y="31369"/>
                  <a:pt x="84138" y="29083"/>
                  <a:pt x="84138" y="26797"/>
                </a:cubicBezTo>
                <a:cubicBezTo>
                  <a:pt x="84138" y="24130"/>
                  <a:pt x="85934" y="22225"/>
                  <a:pt x="88449" y="22225"/>
                </a:cubicBezTo>
                <a:close/>
                <a:moveTo>
                  <a:pt x="27752" y="8986"/>
                </a:moveTo>
                <a:cubicBezTo>
                  <a:pt x="17300" y="8986"/>
                  <a:pt x="8650" y="17253"/>
                  <a:pt x="8650" y="27676"/>
                </a:cubicBezTo>
                <a:lnTo>
                  <a:pt x="8650" y="233273"/>
                </a:lnTo>
                <a:lnTo>
                  <a:pt x="92627" y="233273"/>
                </a:lnTo>
                <a:lnTo>
                  <a:pt x="92627" y="126880"/>
                </a:lnTo>
                <a:cubicBezTo>
                  <a:pt x="92627" y="76919"/>
                  <a:pt x="133354" y="35943"/>
                  <a:pt x="183452" y="35943"/>
                </a:cubicBezTo>
                <a:cubicBezTo>
                  <a:pt x="191742" y="35943"/>
                  <a:pt x="200032" y="37381"/>
                  <a:pt x="207961" y="39537"/>
                </a:cubicBezTo>
                <a:lnTo>
                  <a:pt x="207961" y="27676"/>
                </a:lnTo>
                <a:cubicBezTo>
                  <a:pt x="207961" y="17253"/>
                  <a:pt x="199311" y="8986"/>
                  <a:pt x="189219" y="8986"/>
                </a:cubicBezTo>
                <a:lnTo>
                  <a:pt x="27752" y="8986"/>
                </a:lnTo>
                <a:close/>
                <a:moveTo>
                  <a:pt x="27752" y="0"/>
                </a:moveTo>
                <a:lnTo>
                  <a:pt x="189219" y="0"/>
                </a:lnTo>
                <a:cubicBezTo>
                  <a:pt x="204357" y="0"/>
                  <a:pt x="216611" y="12580"/>
                  <a:pt x="216611" y="27676"/>
                </a:cubicBezTo>
                <a:lnTo>
                  <a:pt x="216611" y="42413"/>
                </a:lnTo>
                <a:cubicBezTo>
                  <a:pt x="250490" y="55712"/>
                  <a:pt x="274278" y="88421"/>
                  <a:pt x="274278" y="126880"/>
                </a:cubicBezTo>
                <a:cubicBezTo>
                  <a:pt x="274278" y="164980"/>
                  <a:pt x="250490" y="197689"/>
                  <a:pt x="216611" y="210988"/>
                </a:cubicBezTo>
                <a:lnTo>
                  <a:pt x="216611" y="259512"/>
                </a:lnTo>
                <a:cubicBezTo>
                  <a:pt x="216611" y="273889"/>
                  <a:pt x="205077" y="285391"/>
                  <a:pt x="190661" y="285391"/>
                </a:cubicBezTo>
                <a:lnTo>
                  <a:pt x="25950" y="285391"/>
                </a:lnTo>
                <a:cubicBezTo>
                  <a:pt x="11894" y="285391"/>
                  <a:pt x="0" y="273889"/>
                  <a:pt x="0" y="259512"/>
                </a:cubicBezTo>
                <a:lnTo>
                  <a:pt x="0" y="27676"/>
                </a:lnTo>
                <a:cubicBezTo>
                  <a:pt x="0" y="12580"/>
                  <a:pt x="12254" y="0"/>
                  <a:pt x="27752"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83179CD8-1DCA-2245-9D42-CBCD552D61B1}"/>
              </a:ext>
            </a:extLst>
          </p:cNvPr>
          <p:cNvSpPr txBox="1"/>
          <p:nvPr/>
        </p:nvSpPr>
        <p:spPr>
          <a:xfrm>
            <a:off x="14430923" y="10800635"/>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5" name="Subtitle 2">
            <a:extLst>
              <a:ext uri="{FF2B5EF4-FFF2-40B4-BE49-F238E27FC236}">
                <a16:creationId xmlns:a16="http://schemas.microsoft.com/office/drawing/2014/main" id="{4A17F3DC-0A89-7745-B0A8-FA59402330B7}"/>
              </a:ext>
            </a:extLst>
          </p:cNvPr>
          <p:cNvSpPr txBox="1">
            <a:spLocks/>
          </p:cNvSpPr>
          <p:nvPr/>
        </p:nvSpPr>
        <p:spPr>
          <a:xfrm>
            <a:off x="14320377" y="11466987"/>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 name="TextBox 15">
            <a:extLst>
              <a:ext uri="{FF2B5EF4-FFF2-40B4-BE49-F238E27FC236}">
                <a16:creationId xmlns:a16="http://schemas.microsoft.com/office/drawing/2014/main" id="{613F5F7E-3858-5441-9010-6B31E7B47189}"/>
              </a:ext>
            </a:extLst>
          </p:cNvPr>
          <p:cNvSpPr txBox="1"/>
          <p:nvPr/>
        </p:nvSpPr>
        <p:spPr>
          <a:xfrm>
            <a:off x="14430923" y="3113739"/>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7" name="Subtitle 2">
            <a:extLst>
              <a:ext uri="{FF2B5EF4-FFF2-40B4-BE49-F238E27FC236}">
                <a16:creationId xmlns:a16="http://schemas.microsoft.com/office/drawing/2014/main" id="{7B26E4EF-9D97-9E47-8C6D-AD11C048063A}"/>
              </a:ext>
            </a:extLst>
          </p:cNvPr>
          <p:cNvSpPr txBox="1">
            <a:spLocks/>
          </p:cNvSpPr>
          <p:nvPr/>
        </p:nvSpPr>
        <p:spPr>
          <a:xfrm>
            <a:off x="14320377" y="3780091"/>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8" name="TextBox 17">
            <a:extLst>
              <a:ext uri="{FF2B5EF4-FFF2-40B4-BE49-F238E27FC236}">
                <a16:creationId xmlns:a16="http://schemas.microsoft.com/office/drawing/2014/main" id="{697591E0-4D85-5E4D-A239-CA234FA75CE6}"/>
              </a:ext>
            </a:extLst>
          </p:cNvPr>
          <p:cNvSpPr txBox="1"/>
          <p:nvPr/>
        </p:nvSpPr>
        <p:spPr>
          <a:xfrm>
            <a:off x="14430923" y="5658105"/>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9" name="Subtitle 2">
            <a:extLst>
              <a:ext uri="{FF2B5EF4-FFF2-40B4-BE49-F238E27FC236}">
                <a16:creationId xmlns:a16="http://schemas.microsoft.com/office/drawing/2014/main" id="{DB7B540C-8910-7A49-9DDE-CB73304B8034}"/>
              </a:ext>
            </a:extLst>
          </p:cNvPr>
          <p:cNvSpPr txBox="1">
            <a:spLocks/>
          </p:cNvSpPr>
          <p:nvPr/>
        </p:nvSpPr>
        <p:spPr>
          <a:xfrm>
            <a:off x="14320377" y="6324457"/>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0" name="TextBox 19">
            <a:extLst>
              <a:ext uri="{FF2B5EF4-FFF2-40B4-BE49-F238E27FC236}">
                <a16:creationId xmlns:a16="http://schemas.microsoft.com/office/drawing/2014/main" id="{34353940-D553-4642-931D-D5F3D18C2D49}"/>
              </a:ext>
            </a:extLst>
          </p:cNvPr>
          <p:cNvSpPr txBox="1"/>
          <p:nvPr/>
        </p:nvSpPr>
        <p:spPr>
          <a:xfrm>
            <a:off x="14430923" y="8256269"/>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21" name="Subtitle 2">
            <a:extLst>
              <a:ext uri="{FF2B5EF4-FFF2-40B4-BE49-F238E27FC236}">
                <a16:creationId xmlns:a16="http://schemas.microsoft.com/office/drawing/2014/main" id="{CD15775B-DCA9-2B4C-9611-07F7773AFBE3}"/>
              </a:ext>
            </a:extLst>
          </p:cNvPr>
          <p:cNvSpPr txBox="1">
            <a:spLocks/>
          </p:cNvSpPr>
          <p:nvPr/>
        </p:nvSpPr>
        <p:spPr>
          <a:xfrm>
            <a:off x="14320377" y="8922621"/>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21374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5414E27D-9F90-8A44-9A10-0A08A7A65B50}"/>
              </a:ext>
            </a:extLst>
          </p:cNvPr>
          <p:cNvSpPr>
            <a:spLocks noEditPoints="1"/>
          </p:cNvSpPr>
          <p:nvPr/>
        </p:nvSpPr>
        <p:spPr bwMode="auto">
          <a:xfrm>
            <a:off x="15925384" y="6022557"/>
            <a:ext cx="3960331" cy="3956885"/>
          </a:xfrm>
          <a:custGeom>
            <a:avLst/>
            <a:gdLst>
              <a:gd name="T0" fmla="*/ 593 w 1186"/>
              <a:gd name="T1" fmla="*/ 1169 h 1185"/>
              <a:gd name="T2" fmla="*/ 1169 w 1186"/>
              <a:gd name="T3" fmla="*/ 593 h 1185"/>
              <a:gd name="T4" fmla="*/ 593 w 1186"/>
              <a:gd name="T5" fmla="*/ 17 h 1185"/>
              <a:gd name="T6" fmla="*/ 17 w 1186"/>
              <a:gd name="T7" fmla="*/ 593 h 1185"/>
              <a:gd name="T8" fmla="*/ 593 w 1186"/>
              <a:gd name="T9" fmla="*/ 1169 h 1185"/>
              <a:gd name="T10" fmla="*/ 593 w 1186"/>
              <a:gd name="T11" fmla="*/ 1185 h 1185"/>
              <a:gd name="T12" fmla="*/ 0 w 1186"/>
              <a:gd name="T13" fmla="*/ 593 h 1185"/>
              <a:gd name="T14" fmla="*/ 593 w 1186"/>
              <a:gd name="T15" fmla="*/ 0 h 1185"/>
              <a:gd name="T16" fmla="*/ 1186 w 1186"/>
              <a:gd name="T17" fmla="*/ 593 h 1185"/>
              <a:gd name="T18" fmla="*/ 593 w 1186"/>
              <a:gd name="T19" fmla="*/ 1185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6" h="1185">
                <a:moveTo>
                  <a:pt x="593" y="1169"/>
                </a:moveTo>
                <a:cubicBezTo>
                  <a:pt x="911" y="1169"/>
                  <a:pt x="1169" y="911"/>
                  <a:pt x="1169" y="593"/>
                </a:cubicBezTo>
                <a:cubicBezTo>
                  <a:pt x="1169" y="274"/>
                  <a:pt x="911" y="17"/>
                  <a:pt x="593" y="17"/>
                </a:cubicBezTo>
                <a:cubicBezTo>
                  <a:pt x="275" y="17"/>
                  <a:pt x="17" y="274"/>
                  <a:pt x="17" y="593"/>
                </a:cubicBezTo>
                <a:cubicBezTo>
                  <a:pt x="17" y="911"/>
                  <a:pt x="275" y="1169"/>
                  <a:pt x="593" y="1169"/>
                </a:cubicBezTo>
                <a:close/>
                <a:moveTo>
                  <a:pt x="593" y="1185"/>
                </a:moveTo>
                <a:cubicBezTo>
                  <a:pt x="265" y="1185"/>
                  <a:pt x="0" y="920"/>
                  <a:pt x="0" y="593"/>
                </a:cubicBezTo>
                <a:cubicBezTo>
                  <a:pt x="0" y="265"/>
                  <a:pt x="265" y="0"/>
                  <a:pt x="593" y="0"/>
                </a:cubicBezTo>
                <a:cubicBezTo>
                  <a:pt x="920" y="0"/>
                  <a:pt x="1186" y="265"/>
                  <a:pt x="1186" y="593"/>
                </a:cubicBezTo>
                <a:cubicBezTo>
                  <a:pt x="1186" y="920"/>
                  <a:pt x="920" y="1185"/>
                  <a:pt x="593" y="1185"/>
                </a:cubicBezTo>
                <a:close/>
              </a:path>
            </a:pathLst>
          </a:custGeom>
          <a:solidFill>
            <a:schemeClr val="tx2">
              <a:lumMod val="20000"/>
              <a:lumOff val="80000"/>
            </a:schemeClr>
          </a:solidFill>
          <a:ln w="9525">
            <a:noFill/>
            <a:round/>
            <a:headEnd/>
            <a:tailEnd/>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9" name="Freeform 6">
            <a:extLst>
              <a:ext uri="{FF2B5EF4-FFF2-40B4-BE49-F238E27FC236}">
                <a16:creationId xmlns:a16="http://schemas.microsoft.com/office/drawing/2014/main" id="{B7247FEB-D0CD-7141-ADFC-71D0134E38E5}"/>
              </a:ext>
            </a:extLst>
          </p:cNvPr>
          <p:cNvSpPr>
            <a:spLocks/>
          </p:cNvSpPr>
          <p:nvPr/>
        </p:nvSpPr>
        <p:spPr bwMode="auto">
          <a:xfrm>
            <a:off x="16611290" y="3048000"/>
            <a:ext cx="2585073" cy="3967225"/>
          </a:xfrm>
          <a:custGeom>
            <a:avLst/>
            <a:gdLst>
              <a:gd name="T0" fmla="*/ 150 w 773"/>
              <a:gd name="T1" fmla="*/ 1187 h 1187"/>
              <a:gd name="T2" fmla="*/ 150 w 773"/>
              <a:gd name="T3" fmla="*/ 409 h 1187"/>
              <a:gd name="T4" fmla="*/ 0 w 773"/>
              <a:gd name="T5" fmla="*/ 484 h 1187"/>
              <a:gd name="T6" fmla="*/ 0 w 773"/>
              <a:gd name="T7" fmla="*/ 193 h 1187"/>
              <a:gd name="T8" fmla="*/ 387 w 773"/>
              <a:gd name="T9" fmla="*/ 0 h 1187"/>
              <a:gd name="T10" fmla="*/ 773 w 773"/>
              <a:gd name="T11" fmla="*/ 193 h 1187"/>
              <a:gd name="T12" fmla="*/ 773 w 773"/>
              <a:gd name="T13" fmla="*/ 484 h 1187"/>
              <a:gd name="T14" fmla="*/ 623 w 773"/>
              <a:gd name="T15" fmla="*/ 409 h 1187"/>
              <a:gd name="T16" fmla="*/ 623 w 773"/>
              <a:gd name="T17" fmla="*/ 1187 h 1187"/>
              <a:gd name="T18" fmla="*/ 387 w 773"/>
              <a:gd name="T19" fmla="*/ 1104 h 1187"/>
              <a:gd name="T20" fmla="*/ 150 w 773"/>
              <a:gd name="T21" fmla="*/ 1187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3" h="1187">
                <a:moveTo>
                  <a:pt x="150" y="1187"/>
                </a:moveTo>
                <a:cubicBezTo>
                  <a:pt x="150" y="409"/>
                  <a:pt x="150" y="409"/>
                  <a:pt x="150" y="409"/>
                </a:cubicBezTo>
                <a:cubicBezTo>
                  <a:pt x="0" y="484"/>
                  <a:pt x="0" y="484"/>
                  <a:pt x="0" y="484"/>
                </a:cubicBezTo>
                <a:cubicBezTo>
                  <a:pt x="0" y="193"/>
                  <a:pt x="0" y="193"/>
                  <a:pt x="0" y="193"/>
                </a:cubicBezTo>
                <a:cubicBezTo>
                  <a:pt x="387" y="0"/>
                  <a:pt x="387" y="0"/>
                  <a:pt x="387" y="0"/>
                </a:cubicBezTo>
                <a:cubicBezTo>
                  <a:pt x="773" y="193"/>
                  <a:pt x="773" y="193"/>
                  <a:pt x="773" y="193"/>
                </a:cubicBezTo>
                <a:cubicBezTo>
                  <a:pt x="773" y="484"/>
                  <a:pt x="773" y="484"/>
                  <a:pt x="773" y="484"/>
                </a:cubicBezTo>
                <a:cubicBezTo>
                  <a:pt x="623" y="409"/>
                  <a:pt x="623" y="409"/>
                  <a:pt x="623" y="409"/>
                </a:cubicBezTo>
                <a:cubicBezTo>
                  <a:pt x="623" y="1187"/>
                  <a:pt x="623" y="1187"/>
                  <a:pt x="623" y="1187"/>
                </a:cubicBezTo>
                <a:cubicBezTo>
                  <a:pt x="559" y="1135"/>
                  <a:pt x="476" y="1104"/>
                  <a:pt x="387" y="1104"/>
                </a:cubicBezTo>
                <a:cubicBezTo>
                  <a:pt x="297" y="1104"/>
                  <a:pt x="215" y="1135"/>
                  <a:pt x="150" y="118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0" name="Freeform 7">
            <a:extLst>
              <a:ext uri="{FF2B5EF4-FFF2-40B4-BE49-F238E27FC236}">
                <a16:creationId xmlns:a16="http://schemas.microsoft.com/office/drawing/2014/main" id="{4C078D3B-C32A-4848-A33F-ACEDE9F09E69}"/>
              </a:ext>
            </a:extLst>
          </p:cNvPr>
          <p:cNvSpPr>
            <a:spLocks/>
          </p:cNvSpPr>
          <p:nvPr/>
        </p:nvSpPr>
        <p:spPr bwMode="auto">
          <a:xfrm>
            <a:off x="18889600" y="6708463"/>
            <a:ext cx="3967225" cy="2585073"/>
          </a:xfrm>
          <a:custGeom>
            <a:avLst/>
            <a:gdLst>
              <a:gd name="T0" fmla="*/ 0 w 1187"/>
              <a:gd name="T1" fmla="*/ 623 h 773"/>
              <a:gd name="T2" fmla="*/ 778 w 1187"/>
              <a:gd name="T3" fmla="*/ 623 h 773"/>
              <a:gd name="T4" fmla="*/ 703 w 1187"/>
              <a:gd name="T5" fmla="*/ 773 h 773"/>
              <a:gd name="T6" fmla="*/ 994 w 1187"/>
              <a:gd name="T7" fmla="*/ 773 h 773"/>
              <a:gd name="T8" fmla="*/ 1187 w 1187"/>
              <a:gd name="T9" fmla="*/ 387 h 773"/>
              <a:gd name="T10" fmla="*/ 994 w 1187"/>
              <a:gd name="T11" fmla="*/ 0 h 773"/>
              <a:gd name="T12" fmla="*/ 703 w 1187"/>
              <a:gd name="T13" fmla="*/ 0 h 773"/>
              <a:gd name="T14" fmla="*/ 778 w 1187"/>
              <a:gd name="T15" fmla="*/ 150 h 773"/>
              <a:gd name="T16" fmla="*/ 0 w 1187"/>
              <a:gd name="T17" fmla="*/ 150 h 773"/>
              <a:gd name="T18" fmla="*/ 83 w 1187"/>
              <a:gd name="T19" fmla="*/ 387 h 773"/>
              <a:gd name="T20" fmla="*/ 0 w 1187"/>
              <a:gd name="T21" fmla="*/ 62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7" h="773">
                <a:moveTo>
                  <a:pt x="0" y="623"/>
                </a:moveTo>
                <a:cubicBezTo>
                  <a:pt x="778" y="623"/>
                  <a:pt x="778" y="623"/>
                  <a:pt x="778" y="623"/>
                </a:cubicBezTo>
                <a:cubicBezTo>
                  <a:pt x="703" y="773"/>
                  <a:pt x="703" y="773"/>
                  <a:pt x="703" y="773"/>
                </a:cubicBezTo>
                <a:cubicBezTo>
                  <a:pt x="994" y="773"/>
                  <a:pt x="994" y="773"/>
                  <a:pt x="994" y="773"/>
                </a:cubicBezTo>
                <a:cubicBezTo>
                  <a:pt x="1187" y="387"/>
                  <a:pt x="1187" y="387"/>
                  <a:pt x="1187" y="387"/>
                </a:cubicBezTo>
                <a:cubicBezTo>
                  <a:pt x="994" y="0"/>
                  <a:pt x="994" y="0"/>
                  <a:pt x="994" y="0"/>
                </a:cubicBezTo>
                <a:cubicBezTo>
                  <a:pt x="703" y="0"/>
                  <a:pt x="703" y="0"/>
                  <a:pt x="703" y="0"/>
                </a:cubicBezTo>
                <a:cubicBezTo>
                  <a:pt x="778" y="150"/>
                  <a:pt x="778" y="150"/>
                  <a:pt x="778" y="150"/>
                </a:cubicBezTo>
                <a:cubicBezTo>
                  <a:pt x="0" y="150"/>
                  <a:pt x="0" y="150"/>
                  <a:pt x="0" y="150"/>
                </a:cubicBezTo>
                <a:cubicBezTo>
                  <a:pt x="52" y="215"/>
                  <a:pt x="83" y="297"/>
                  <a:pt x="83" y="387"/>
                </a:cubicBezTo>
                <a:cubicBezTo>
                  <a:pt x="83" y="476"/>
                  <a:pt x="52" y="558"/>
                  <a:pt x="0" y="623"/>
                </a:cubicBezTo>
                <a:close/>
              </a:path>
            </a:pathLst>
          </a:custGeom>
          <a:solidFill>
            <a:schemeClr val="accent3"/>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1" name="Freeform 8">
            <a:extLst>
              <a:ext uri="{FF2B5EF4-FFF2-40B4-BE49-F238E27FC236}">
                <a16:creationId xmlns:a16="http://schemas.microsoft.com/office/drawing/2014/main" id="{2DE8A6B9-F594-8148-BA81-DFAEDE73D3F1}"/>
              </a:ext>
            </a:extLst>
          </p:cNvPr>
          <p:cNvSpPr>
            <a:spLocks/>
          </p:cNvSpPr>
          <p:nvPr/>
        </p:nvSpPr>
        <p:spPr bwMode="auto">
          <a:xfrm>
            <a:off x="12950827" y="6708463"/>
            <a:ext cx="3967225" cy="2585073"/>
          </a:xfrm>
          <a:custGeom>
            <a:avLst/>
            <a:gdLst>
              <a:gd name="T0" fmla="*/ 1187 w 1187"/>
              <a:gd name="T1" fmla="*/ 623 h 773"/>
              <a:gd name="T2" fmla="*/ 409 w 1187"/>
              <a:gd name="T3" fmla="*/ 623 h 773"/>
              <a:gd name="T4" fmla="*/ 484 w 1187"/>
              <a:gd name="T5" fmla="*/ 773 h 773"/>
              <a:gd name="T6" fmla="*/ 194 w 1187"/>
              <a:gd name="T7" fmla="*/ 773 h 773"/>
              <a:gd name="T8" fmla="*/ 0 w 1187"/>
              <a:gd name="T9" fmla="*/ 387 h 773"/>
              <a:gd name="T10" fmla="*/ 194 w 1187"/>
              <a:gd name="T11" fmla="*/ 0 h 773"/>
              <a:gd name="T12" fmla="*/ 484 w 1187"/>
              <a:gd name="T13" fmla="*/ 0 h 773"/>
              <a:gd name="T14" fmla="*/ 409 w 1187"/>
              <a:gd name="T15" fmla="*/ 150 h 773"/>
              <a:gd name="T16" fmla="*/ 1187 w 1187"/>
              <a:gd name="T17" fmla="*/ 150 h 773"/>
              <a:gd name="T18" fmla="*/ 1104 w 1187"/>
              <a:gd name="T19" fmla="*/ 387 h 773"/>
              <a:gd name="T20" fmla="*/ 1187 w 1187"/>
              <a:gd name="T21" fmla="*/ 62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7" h="773">
                <a:moveTo>
                  <a:pt x="1187" y="623"/>
                </a:moveTo>
                <a:cubicBezTo>
                  <a:pt x="409" y="623"/>
                  <a:pt x="409" y="623"/>
                  <a:pt x="409" y="623"/>
                </a:cubicBezTo>
                <a:cubicBezTo>
                  <a:pt x="484" y="773"/>
                  <a:pt x="484" y="773"/>
                  <a:pt x="484" y="773"/>
                </a:cubicBezTo>
                <a:cubicBezTo>
                  <a:pt x="194" y="773"/>
                  <a:pt x="194" y="773"/>
                  <a:pt x="194" y="773"/>
                </a:cubicBezTo>
                <a:cubicBezTo>
                  <a:pt x="0" y="387"/>
                  <a:pt x="0" y="387"/>
                  <a:pt x="0" y="387"/>
                </a:cubicBezTo>
                <a:cubicBezTo>
                  <a:pt x="194" y="0"/>
                  <a:pt x="194" y="0"/>
                  <a:pt x="194" y="0"/>
                </a:cubicBezTo>
                <a:cubicBezTo>
                  <a:pt x="484" y="0"/>
                  <a:pt x="484" y="0"/>
                  <a:pt x="484" y="0"/>
                </a:cubicBezTo>
                <a:cubicBezTo>
                  <a:pt x="409" y="150"/>
                  <a:pt x="409" y="150"/>
                  <a:pt x="409" y="150"/>
                </a:cubicBezTo>
                <a:cubicBezTo>
                  <a:pt x="1187" y="150"/>
                  <a:pt x="1187" y="150"/>
                  <a:pt x="1187" y="150"/>
                </a:cubicBezTo>
                <a:cubicBezTo>
                  <a:pt x="1135" y="215"/>
                  <a:pt x="1104" y="297"/>
                  <a:pt x="1104" y="387"/>
                </a:cubicBezTo>
                <a:cubicBezTo>
                  <a:pt x="1104" y="476"/>
                  <a:pt x="1135" y="558"/>
                  <a:pt x="1187" y="62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2" name="Freeform 9">
            <a:extLst>
              <a:ext uri="{FF2B5EF4-FFF2-40B4-BE49-F238E27FC236}">
                <a16:creationId xmlns:a16="http://schemas.microsoft.com/office/drawing/2014/main" id="{D1DD333B-B9A3-0341-9FFD-397EB24888E8}"/>
              </a:ext>
            </a:extLst>
          </p:cNvPr>
          <p:cNvSpPr>
            <a:spLocks/>
          </p:cNvSpPr>
          <p:nvPr/>
        </p:nvSpPr>
        <p:spPr bwMode="auto">
          <a:xfrm>
            <a:off x="16611290" y="8986775"/>
            <a:ext cx="2585073" cy="3967225"/>
          </a:xfrm>
          <a:custGeom>
            <a:avLst/>
            <a:gdLst>
              <a:gd name="T0" fmla="*/ 150 w 773"/>
              <a:gd name="T1" fmla="*/ 0 h 1187"/>
              <a:gd name="T2" fmla="*/ 150 w 773"/>
              <a:gd name="T3" fmla="*/ 778 h 1187"/>
              <a:gd name="T4" fmla="*/ 0 w 773"/>
              <a:gd name="T5" fmla="*/ 703 h 1187"/>
              <a:gd name="T6" fmla="*/ 0 w 773"/>
              <a:gd name="T7" fmla="*/ 994 h 1187"/>
              <a:gd name="T8" fmla="*/ 387 w 773"/>
              <a:gd name="T9" fmla="*/ 1187 h 1187"/>
              <a:gd name="T10" fmla="*/ 773 w 773"/>
              <a:gd name="T11" fmla="*/ 994 h 1187"/>
              <a:gd name="T12" fmla="*/ 773 w 773"/>
              <a:gd name="T13" fmla="*/ 703 h 1187"/>
              <a:gd name="T14" fmla="*/ 623 w 773"/>
              <a:gd name="T15" fmla="*/ 778 h 1187"/>
              <a:gd name="T16" fmla="*/ 623 w 773"/>
              <a:gd name="T17" fmla="*/ 0 h 1187"/>
              <a:gd name="T18" fmla="*/ 387 w 773"/>
              <a:gd name="T19" fmla="*/ 83 h 1187"/>
              <a:gd name="T20" fmla="*/ 150 w 773"/>
              <a:gd name="T21" fmla="*/ 0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3" h="1187">
                <a:moveTo>
                  <a:pt x="150" y="0"/>
                </a:moveTo>
                <a:cubicBezTo>
                  <a:pt x="150" y="778"/>
                  <a:pt x="150" y="778"/>
                  <a:pt x="150" y="778"/>
                </a:cubicBezTo>
                <a:cubicBezTo>
                  <a:pt x="0" y="703"/>
                  <a:pt x="0" y="703"/>
                  <a:pt x="0" y="703"/>
                </a:cubicBezTo>
                <a:cubicBezTo>
                  <a:pt x="0" y="994"/>
                  <a:pt x="0" y="994"/>
                  <a:pt x="0" y="994"/>
                </a:cubicBezTo>
                <a:cubicBezTo>
                  <a:pt x="387" y="1187"/>
                  <a:pt x="387" y="1187"/>
                  <a:pt x="387" y="1187"/>
                </a:cubicBezTo>
                <a:cubicBezTo>
                  <a:pt x="773" y="994"/>
                  <a:pt x="773" y="994"/>
                  <a:pt x="773" y="994"/>
                </a:cubicBezTo>
                <a:cubicBezTo>
                  <a:pt x="773" y="703"/>
                  <a:pt x="773" y="703"/>
                  <a:pt x="773" y="703"/>
                </a:cubicBezTo>
                <a:cubicBezTo>
                  <a:pt x="623" y="778"/>
                  <a:pt x="623" y="778"/>
                  <a:pt x="623" y="778"/>
                </a:cubicBezTo>
                <a:cubicBezTo>
                  <a:pt x="623" y="0"/>
                  <a:pt x="623" y="0"/>
                  <a:pt x="623" y="0"/>
                </a:cubicBezTo>
                <a:cubicBezTo>
                  <a:pt x="559" y="52"/>
                  <a:pt x="476" y="83"/>
                  <a:pt x="387" y="83"/>
                </a:cubicBezTo>
                <a:cubicBezTo>
                  <a:pt x="297" y="83"/>
                  <a:pt x="215" y="52"/>
                  <a:pt x="150" y="0"/>
                </a:cubicBezTo>
                <a:close/>
              </a:path>
            </a:pathLst>
          </a:custGeom>
          <a:solidFill>
            <a:schemeClr val="accent4"/>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3" name="Oval 10">
            <a:extLst>
              <a:ext uri="{FF2B5EF4-FFF2-40B4-BE49-F238E27FC236}">
                <a16:creationId xmlns:a16="http://schemas.microsoft.com/office/drawing/2014/main" id="{E63A9A2D-F0E4-4E47-AC70-AB386CCB5619}"/>
              </a:ext>
            </a:extLst>
          </p:cNvPr>
          <p:cNvSpPr>
            <a:spLocks noChangeArrowheads="1"/>
          </p:cNvSpPr>
          <p:nvPr/>
        </p:nvSpPr>
        <p:spPr bwMode="auto">
          <a:xfrm>
            <a:off x="16638864" y="6736038"/>
            <a:ext cx="2529924" cy="2529925"/>
          </a:xfrm>
          <a:prstGeom prst="ellipse">
            <a:avLst/>
          </a:prstGeom>
          <a:solidFill>
            <a:schemeClr val="tx2">
              <a:lumMod val="20000"/>
              <a:lumOff val="80000"/>
            </a:schemeClr>
          </a:solidFill>
          <a:ln w="9525">
            <a:noFill/>
            <a:round/>
            <a:headEnd/>
            <a:tailEnd/>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4" name="Freeform 11">
            <a:extLst>
              <a:ext uri="{FF2B5EF4-FFF2-40B4-BE49-F238E27FC236}">
                <a16:creationId xmlns:a16="http://schemas.microsoft.com/office/drawing/2014/main" id="{206FFB49-BC31-964E-AF24-E8755D9AE2A9}"/>
              </a:ext>
            </a:extLst>
          </p:cNvPr>
          <p:cNvSpPr>
            <a:spLocks noEditPoints="1"/>
          </p:cNvSpPr>
          <p:nvPr/>
        </p:nvSpPr>
        <p:spPr bwMode="auto">
          <a:xfrm>
            <a:off x="16135636" y="6232810"/>
            <a:ext cx="3536379" cy="3536380"/>
          </a:xfrm>
          <a:custGeom>
            <a:avLst/>
            <a:gdLst>
              <a:gd name="T0" fmla="*/ 530 w 1059"/>
              <a:gd name="T1" fmla="*/ 970 h 1059"/>
              <a:gd name="T2" fmla="*/ 970 w 1059"/>
              <a:gd name="T3" fmla="*/ 530 h 1059"/>
              <a:gd name="T4" fmla="*/ 530 w 1059"/>
              <a:gd name="T5" fmla="*/ 90 h 1059"/>
              <a:gd name="T6" fmla="*/ 90 w 1059"/>
              <a:gd name="T7" fmla="*/ 530 h 1059"/>
              <a:gd name="T8" fmla="*/ 530 w 1059"/>
              <a:gd name="T9" fmla="*/ 970 h 1059"/>
              <a:gd name="T10" fmla="*/ 530 w 1059"/>
              <a:gd name="T11" fmla="*/ 1059 h 1059"/>
              <a:gd name="T12" fmla="*/ 0 w 1059"/>
              <a:gd name="T13" fmla="*/ 530 h 1059"/>
              <a:gd name="T14" fmla="*/ 530 w 1059"/>
              <a:gd name="T15" fmla="*/ 0 h 1059"/>
              <a:gd name="T16" fmla="*/ 1059 w 1059"/>
              <a:gd name="T17" fmla="*/ 530 h 1059"/>
              <a:gd name="T18" fmla="*/ 530 w 1059"/>
              <a:gd name="T19" fmla="*/ 105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9" h="1059">
                <a:moveTo>
                  <a:pt x="530" y="970"/>
                </a:moveTo>
                <a:cubicBezTo>
                  <a:pt x="773" y="970"/>
                  <a:pt x="970" y="773"/>
                  <a:pt x="970" y="530"/>
                </a:cubicBezTo>
                <a:cubicBezTo>
                  <a:pt x="970" y="287"/>
                  <a:pt x="773" y="90"/>
                  <a:pt x="530" y="90"/>
                </a:cubicBezTo>
                <a:cubicBezTo>
                  <a:pt x="287" y="90"/>
                  <a:pt x="90" y="287"/>
                  <a:pt x="90" y="530"/>
                </a:cubicBezTo>
                <a:cubicBezTo>
                  <a:pt x="90" y="773"/>
                  <a:pt x="287" y="970"/>
                  <a:pt x="530" y="970"/>
                </a:cubicBezTo>
                <a:close/>
                <a:moveTo>
                  <a:pt x="530" y="1059"/>
                </a:moveTo>
                <a:cubicBezTo>
                  <a:pt x="237" y="1059"/>
                  <a:pt x="0" y="822"/>
                  <a:pt x="0" y="530"/>
                </a:cubicBezTo>
                <a:cubicBezTo>
                  <a:pt x="0" y="237"/>
                  <a:pt x="237" y="0"/>
                  <a:pt x="530" y="0"/>
                </a:cubicBezTo>
                <a:cubicBezTo>
                  <a:pt x="822" y="0"/>
                  <a:pt x="1059" y="237"/>
                  <a:pt x="1059" y="530"/>
                </a:cubicBezTo>
                <a:cubicBezTo>
                  <a:pt x="1059" y="822"/>
                  <a:pt x="822" y="1059"/>
                  <a:pt x="530" y="1059"/>
                </a:cubicBezTo>
                <a:close/>
              </a:path>
            </a:pathLst>
          </a:custGeom>
          <a:solidFill>
            <a:schemeClr val="tx2">
              <a:lumMod val="20000"/>
              <a:lumOff val="80000"/>
            </a:schemeClr>
          </a:solidFill>
          <a:ln w="9525">
            <a:noFill/>
            <a:round/>
            <a:headEnd/>
            <a:tailEnd/>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5" name="TextBox 14">
            <a:extLst>
              <a:ext uri="{FF2B5EF4-FFF2-40B4-BE49-F238E27FC236}">
                <a16:creationId xmlns:a16="http://schemas.microsoft.com/office/drawing/2014/main" id="{F17BCF66-B64F-A140-9644-F0F707480F2B}"/>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16" name="Rectangle 15">
            <a:extLst>
              <a:ext uri="{FF2B5EF4-FFF2-40B4-BE49-F238E27FC236}">
                <a16:creationId xmlns:a16="http://schemas.microsoft.com/office/drawing/2014/main" id="{AF798ACC-8EB1-4B4F-82F6-B6E5DEAA0492}"/>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Freeform 1003">
            <a:extLst>
              <a:ext uri="{FF2B5EF4-FFF2-40B4-BE49-F238E27FC236}">
                <a16:creationId xmlns:a16="http://schemas.microsoft.com/office/drawing/2014/main" id="{F480F186-783C-D145-B721-4AB7BC81761A}"/>
              </a:ext>
            </a:extLst>
          </p:cNvPr>
          <p:cNvSpPr>
            <a:spLocks noChangeAspect="1" noChangeArrowheads="1"/>
          </p:cNvSpPr>
          <p:nvPr/>
        </p:nvSpPr>
        <p:spPr bwMode="auto">
          <a:xfrm>
            <a:off x="1544068" y="3524611"/>
            <a:ext cx="775156" cy="815955"/>
          </a:xfrm>
          <a:custGeom>
            <a:avLst/>
            <a:gdLst>
              <a:gd name="T0" fmla="*/ 151229 w 271103"/>
              <a:gd name="T1" fmla="*/ 263450 h 285391"/>
              <a:gd name="T2" fmla="*/ 143186 w 271103"/>
              <a:gd name="T3" fmla="*/ 266513 h 285391"/>
              <a:gd name="T4" fmla="*/ 56854 w 271103"/>
              <a:gd name="T5" fmla="*/ 260003 h 285391"/>
              <a:gd name="T6" fmla="*/ 62507 w 271103"/>
              <a:gd name="T7" fmla="*/ 266513 h 285391"/>
              <a:gd name="T8" fmla="*/ 55858 w 271103"/>
              <a:gd name="T9" fmla="*/ 263450 h 285391"/>
              <a:gd name="T10" fmla="*/ 108140 w 271103"/>
              <a:gd name="T11" fmla="*/ 262460 h 285391"/>
              <a:gd name="T12" fmla="*/ 103926 w 271103"/>
              <a:gd name="T13" fmla="*/ 258472 h 285391"/>
              <a:gd name="T14" fmla="*/ 33229 w 271103"/>
              <a:gd name="T15" fmla="*/ 278159 h 285391"/>
              <a:gd name="T16" fmla="*/ 196844 w 271103"/>
              <a:gd name="T17" fmla="*/ 246370 h 285391"/>
              <a:gd name="T18" fmla="*/ 88475 w 271103"/>
              <a:gd name="T19" fmla="*/ 142619 h 285391"/>
              <a:gd name="T20" fmla="*/ 102938 w 271103"/>
              <a:gd name="T21" fmla="*/ 128272 h 285391"/>
              <a:gd name="T22" fmla="*/ 102938 w 271103"/>
              <a:gd name="T23" fmla="*/ 165573 h 285391"/>
              <a:gd name="T24" fmla="*/ 103528 w 271103"/>
              <a:gd name="T25" fmla="*/ 104727 h 285391"/>
              <a:gd name="T26" fmla="*/ 138198 w 271103"/>
              <a:gd name="T27" fmla="*/ 161230 h 285391"/>
              <a:gd name="T28" fmla="*/ 184424 w 271103"/>
              <a:gd name="T29" fmla="*/ 149354 h 285391"/>
              <a:gd name="T30" fmla="*/ 208258 w 271103"/>
              <a:gd name="T31" fmla="*/ 149354 h 285391"/>
              <a:gd name="T32" fmla="*/ 232095 w 271103"/>
              <a:gd name="T33" fmla="*/ 148993 h 285391"/>
              <a:gd name="T34" fmla="*/ 262069 w 271103"/>
              <a:gd name="T35" fmla="*/ 142516 h 285391"/>
              <a:gd name="T36" fmla="*/ 138198 w 271103"/>
              <a:gd name="T37" fmla="*/ 125601 h 285391"/>
              <a:gd name="T38" fmla="*/ 144337 w 271103"/>
              <a:gd name="T39" fmla="*/ 119484 h 285391"/>
              <a:gd name="T40" fmla="*/ 271098 w 271103"/>
              <a:gd name="T41" fmla="*/ 139636 h 285391"/>
              <a:gd name="T42" fmla="*/ 253040 w 271103"/>
              <a:gd name="T43" fmla="*/ 163749 h 285391"/>
              <a:gd name="T44" fmla="*/ 238595 w 271103"/>
              <a:gd name="T45" fmla="*/ 155112 h 285391"/>
              <a:gd name="T46" fmla="*/ 223066 w 271103"/>
              <a:gd name="T47" fmla="*/ 164109 h 285391"/>
              <a:gd name="T48" fmla="*/ 199592 w 271103"/>
              <a:gd name="T49" fmla="*/ 164109 h 285391"/>
              <a:gd name="T50" fmla="*/ 176840 w 271103"/>
              <a:gd name="T51" fmla="*/ 167708 h 285391"/>
              <a:gd name="T52" fmla="*/ 55858 w 271103"/>
              <a:gd name="T53" fmla="*/ 143595 h 285391"/>
              <a:gd name="T54" fmla="*/ 157408 w 271103"/>
              <a:gd name="T55" fmla="*/ 90321 h 285391"/>
              <a:gd name="T56" fmla="*/ 104971 w 271103"/>
              <a:gd name="T57" fmla="*/ 77293 h 285391"/>
              <a:gd name="T58" fmla="*/ 58361 w 271103"/>
              <a:gd name="T59" fmla="*/ 188760 h 285391"/>
              <a:gd name="T60" fmla="*/ 157408 w 271103"/>
              <a:gd name="T61" fmla="*/ 194913 h 285391"/>
              <a:gd name="T62" fmla="*/ 30322 w 271103"/>
              <a:gd name="T63" fmla="*/ 142798 h 285391"/>
              <a:gd name="T64" fmla="*/ 143824 w 271103"/>
              <a:gd name="T65" fmla="*/ 20742 h 285391"/>
              <a:gd name="T66" fmla="*/ 138845 w 271103"/>
              <a:gd name="T67" fmla="*/ 24953 h 285391"/>
              <a:gd name="T68" fmla="*/ 122656 w 271103"/>
              <a:gd name="T69" fmla="*/ 20742 h 285391"/>
              <a:gd name="T70" fmla="*/ 82503 w 271103"/>
              <a:gd name="T71" fmla="*/ 29933 h 285391"/>
              <a:gd name="T72" fmla="*/ 33229 w 271103"/>
              <a:gd name="T73" fmla="*/ 9030 h 285391"/>
              <a:gd name="T74" fmla="*/ 196844 w 271103"/>
              <a:gd name="T75" fmla="*/ 40820 h 285391"/>
              <a:gd name="T76" fmla="*/ 33229 w 271103"/>
              <a:gd name="T77" fmla="*/ 9030 h 285391"/>
              <a:gd name="T78" fmla="*/ 205513 w 271103"/>
              <a:gd name="T79" fmla="*/ 33596 h 285391"/>
              <a:gd name="T80" fmla="*/ 196844 w 271103"/>
              <a:gd name="T81" fmla="*/ 105845 h 285391"/>
              <a:gd name="T82" fmla="*/ 8666 w 271103"/>
              <a:gd name="T83" fmla="*/ 237701 h 285391"/>
              <a:gd name="T84" fmla="*/ 201179 w 271103"/>
              <a:gd name="T85" fmla="*/ 173037 h 285391"/>
              <a:gd name="T86" fmla="*/ 172285 w 271103"/>
              <a:gd name="T87" fmla="*/ 286829 h 285391"/>
              <a:gd name="T88" fmla="*/ 0 w 271103"/>
              <a:gd name="T89" fmla="*/ 33596 h 285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1103" h="285391">
                <a:moveTo>
                  <a:pt x="142430" y="258699"/>
                </a:moveTo>
                <a:cubicBezTo>
                  <a:pt x="144335" y="257175"/>
                  <a:pt x="147002" y="257175"/>
                  <a:pt x="148907" y="258699"/>
                </a:cubicBezTo>
                <a:cubicBezTo>
                  <a:pt x="150050" y="259461"/>
                  <a:pt x="150431" y="260604"/>
                  <a:pt x="150431" y="262128"/>
                </a:cubicBezTo>
                <a:cubicBezTo>
                  <a:pt x="150431" y="263271"/>
                  <a:pt x="150050" y="264414"/>
                  <a:pt x="148907" y="265176"/>
                </a:cubicBezTo>
                <a:cubicBezTo>
                  <a:pt x="148145" y="265938"/>
                  <a:pt x="147002" y="266319"/>
                  <a:pt x="145478" y="266319"/>
                </a:cubicBezTo>
                <a:cubicBezTo>
                  <a:pt x="144335" y="266319"/>
                  <a:pt x="143192" y="265938"/>
                  <a:pt x="142430" y="265176"/>
                </a:cubicBezTo>
                <a:cubicBezTo>
                  <a:pt x="141668" y="264414"/>
                  <a:pt x="141287" y="263271"/>
                  <a:pt x="141287" y="262128"/>
                </a:cubicBezTo>
                <a:cubicBezTo>
                  <a:pt x="141287" y="260604"/>
                  <a:pt x="141668" y="259461"/>
                  <a:pt x="142430" y="258699"/>
                </a:cubicBezTo>
                <a:close/>
                <a:moveTo>
                  <a:pt x="56554" y="258699"/>
                </a:moveTo>
                <a:cubicBezTo>
                  <a:pt x="58208" y="257175"/>
                  <a:pt x="60523" y="257175"/>
                  <a:pt x="62177" y="258699"/>
                </a:cubicBezTo>
                <a:cubicBezTo>
                  <a:pt x="62838" y="259461"/>
                  <a:pt x="63169" y="260604"/>
                  <a:pt x="63169" y="262128"/>
                </a:cubicBezTo>
                <a:cubicBezTo>
                  <a:pt x="63169" y="263271"/>
                  <a:pt x="62838" y="264414"/>
                  <a:pt x="62177" y="265176"/>
                </a:cubicBezTo>
                <a:cubicBezTo>
                  <a:pt x="61515" y="265938"/>
                  <a:pt x="60523" y="266319"/>
                  <a:pt x="59200" y="266319"/>
                </a:cubicBezTo>
                <a:cubicBezTo>
                  <a:pt x="58208" y="266319"/>
                  <a:pt x="57216" y="265938"/>
                  <a:pt x="56554" y="265176"/>
                </a:cubicBezTo>
                <a:cubicBezTo>
                  <a:pt x="55893" y="264414"/>
                  <a:pt x="55562" y="263271"/>
                  <a:pt x="55562" y="262128"/>
                </a:cubicBezTo>
                <a:cubicBezTo>
                  <a:pt x="55562" y="260985"/>
                  <a:pt x="55893" y="259461"/>
                  <a:pt x="56554" y="258699"/>
                </a:cubicBezTo>
                <a:close/>
                <a:moveTo>
                  <a:pt x="103378" y="257175"/>
                </a:moveTo>
                <a:cubicBezTo>
                  <a:pt x="105664" y="257175"/>
                  <a:pt x="107569" y="258829"/>
                  <a:pt x="107569" y="261144"/>
                </a:cubicBezTo>
                <a:cubicBezTo>
                  <a:pt x="107569" y="263129"/>
                  <a:pt x="105664" y="264782"/>
                  <a:pt x="103378" y="264782"/>
                </a:cubicBezTo>
                <a:cubicBezTo>
                  <a:pt x="100330" y="264782"/>
                  <a:pt x="98425" y="263129"/>
                  <a:pt x="98425" y="261144"/>
                </a:cubicBezTo>
                <a:cubicBezTo>
                  <a:pt x="98425" y="258829"/>
                  <a:pt x="100330" y="257175"/>
                  <a:pt x="103378" y="257175"/>
                </a:cubicBezTo>
                <a:close/>
                <a:moveTo>
                  <a:pt x="8622" y="245134"/>
                </a:moveTo>
                <a:lnTo>
                  <a:pt x="8622" y="252323"/>
                </a:lnTo>
                <a:cubicBezTo>
                  <a:pt x="8622" y="265622"/>
                  <a:pt x="19760" y="276764"/>
                  <a:pt x="33053" y="276764"/>
                </a:cubicBezTo>
                <a:lnTo>
                  <a:pt x="171375" y="276764"/>
                </a:lnTo>
                <a:cubicBezTo>
                  <a:pt x="184668" y="276764"/>
                  <a:pt x="195805" y="265622"/>
                  <a:pt x="195805" y="252323"/>
                </a:cubicBezTo>
                <a:lnTo>
                  <a:pt x="195805" y="245134"/>
                </a:lnTo>
                <a:lnTo>
                  <a:pt x="8622" y="245134"/>
                </a:lnTo>
                <a:close/>
                <a:moveTo>
                  <a:pt x="102394" y="127628"/>
                </a:moveTo>
                <a:cubicBezTo>
                  <a:pt x="94121" y="127628"/>
                  <a:pt x="88007" y="133695"/>
                  <a:pt x="88007" y="141903"/>
                </a:cubicBezTo>
                <a:cubicBezTo>
                  <a:pt x="88007" y="149755"/>
                  <a:pt x="94121" y="156178"/>
                  <a:pt x="102394" y="156178"/>
                </a:cubicBezTo>
                <a:cubicBezTo>
                  <a:pt x="109947" y="156178"/>
                  <a:pt x="116780" y="149755"/>
                  <a:pt x="116780" y="141903"/>
                </a:cubicBezTo>
                <a:cubicBezTo>
                  <a:pt x="116780" y="133695"/>
                  <a:pt x="109947" y="127628"/>
                  <a:pt x="102394" y="127628"/>
                </a:cubicBezTo>
                <a:close/>
                <a:moveTo>
                  <a:pt x="102394" y="119063"/>
                </a:moveTo>
                <a:cubicBezTo>
                  <a:pt x="114982" y="119063"/>
                  <a:pt x="125053" y="129056"/>
                  <a:pt x="125053" y="141903"/>
                </a:cubicBezTo>
                <a:cubicBezTo>
                  <a:pt x="125053" y="154394"/>
                  <a:pt x="114982" y="164743"/>
                  <a:pt x="102394" y="164743"/>
                </a:cubicBezTo>
                <a:cubicBezTo>
                  <a:pt x="89446" y="164743"/>
                  <a:pt x="79375" y="154394"/>
                  <a:pt x="79375" y="141903"/>
                </a:cubicBezTo>
                <a:cubicBezTo>
                  <a:pt x="79375" y="129056"/>
                  <a:pt x="89446" y="119063"/>
                  <a:pt x="102394" y="119063"/>
                </a:cubicBezTo>
                <a:close/>
                <a:moveTo>
                  <a:pt x="102981" y="104202"/>
                </a:moveTo>
                <a:cubicBezTo>
                  <a:pt x="81427" y="104202"/>
                  <a:pt x="63824" y="121390"/>
                  <a:pt x="63824" y="142875"/>
                </a:cubicBezTo>
                <a:cubicBezTo>
                  <a:pt x="63824" y="164360"/>
                  <a:pt x="81427" y="181548"/>
                  <a:pt x="102981" y="181548"/>
                </a:cubicBezTo>
                <a:cubicBezTo>
                  <a:pt x="117351" y="181548"/>
                  <a:pt x="130642" y="173312"/>
                  <a:pt x="137468" y="160421"/>
                </a:cubicBezTo>
                <a:cubicBezTo>
                  <a:pt x="138186" y="158989"/>
                  <a:pt x="139623" y="158273"/>
                  <a:pt x="141060" y="158273"/>
                </a:cubicBezTo>
                <a:lnTo>
                  <a:pt x="174110" y="158273"/>
                </a:lnTo>
                <a:lnTo>
                  <a:pt x="183450" y="148605"/>
                </a:lnTo>
                <a:cubicBezTo>
                  <a:pt x="187042" y="145382"/>
                  <a:pt x="192790" y="145382"/>
                  <a:pt x="196023" y="148605"/>
                </a:cubicBezTo>
                <a:lnTo>
                  <a:pt x="201411" y="153976"/>
                </a:lnTo>
                <a:lnTo>
                  <a:pt x="207159" y="148605"/>
                </a:lnTo>
                <a:cubicBezTo>
                  <a:pt x="210392" y="145382"/>
                  <a:pt x="216140" y="145382"/>
                  <a:pt x="219373" y="148605"/>
                </a:cubicBezTo>
                <a:lnTo>
                  <a:pt x="225121" y="153976"/>
                </a:lnTo>
                <a:lnTo>
                  <a:pt x="230869" y="148246"/>
                </a:lnTo>
                <a:cubicBezTo>
                  <a:pt x="234102" y="145024"/>
                  <a:pt x="239850" y="145024"/>
                  <a:pt x="243442" y="148246"/>
                </a:cubicBezTo>
                <a:lnTo>
                  <a:pt x="248830" y="153618"/>
                </a:lnTo>
                <a:lnTo>
                  <a:pt x="260685" y="141801"/>
                </a:lnTo>
                <a:lnTo>
                  <a:pt x="245957" y="127478"/>
                </a:lnTo>
                <a:lnTo>
                  <a:pt x="141060" y="127478"/>
                </a:lnTo>
                <a:cubicBezTo>
                  <a:pt x="139623" y="127478"/>
                  <a:pt x="138186" y="126403"/>
                  <a:pt x="137468" y="124971"/>
                </a:cubicBezTo>
                <a:cubicBezTo>
                  <a:pt x="130642" y="112080"/>
                  <a:pt x="117351" y="104202"/>
                  <a:pt x="102981" y="104202"/>
                </a:cubicBezTo>
                <a:close/>
                <a:moveTo>
                  <a:pt x="102981" y="95250"/>
                </a:moveTo>
                <a:cubicBezTo>
                  <a:pt x="119506" y="95250"/>
                  <a:pt x="135312" y="104202"/>
                  <a:pt x="143575" y="118884"/>
                </a:cubicBezTo>
                <a:lnTo>
                  <a:pt x="247753" y="118884"/>
                </a:lnTo>
                <a:cubicBezTo>
                  <a:pt x="248830" y="118884"/>
                  <a:pt x="249908" y="119242"/>
                  <a:pt x="250627" y="119958"/>
                </a:cubicBezTo>
                <a:lnTo>
                  <a:pt x="269666" y="138936"/>
                </a:lnTo>
                <a:cubicBezTo>
                  <a:pt x="270385" y="140011"/>
                  <a:pt x="271103" y="140727"/>
                  <a:pt x="271103" y="141801"/>
                </a:cubicBezTo>
                <a:cubicBezTo>
                  <a:pt x="271103" y="143233"/>
                  <a:pt x="270385" y="144308"/>
                  <a:pt x="269666" y="145024"/>
                </a:cubicBezTo>
                <a:lnTo>
                  <a:pt x="251704" y="162928"/>
                </a:lnTo>
                <a:cubicBezTo>
                  <a:pt x="250986" y="163644"/>
                  <a:pt x="249908" y="164002"/>
                  <a:pt x="248830" y="164002"/>
                </a:cubicBezTo>
                <a:cubicBezTo>
                  <a:pt x="247753" y="164002"/>
                  <a:pt x="246316" y="163644"/>
                  <a:pt x="245957" y="162928"/>
                </a:cubicBezTo>
                <a:lnTo>
                  <a:pt x="237335" y="154334"/>
                </a:lnTo>
                <a:lnTo>
                  <a:pt x="233743" y="157557"/>
                </a:lnTo>
                <a:lnTo>
                  <a:pt x="227995" y="163286"/>
                </a:lnTo>
                <a:cubicBezTo>
                  <a:pt x="226558" y="164718"/>
                  <a:pt x="223684" y="164718"/>
                  <a:pt x="221888" y="163286"/>
                </a:cubicBezTo>
                <a:lnTo>
                  <a:pt x="213266" y="154692"/>
                </a:lnTo>
                <a:lnTo>
                  <a:pt x="204645" y="163286"/>
                </a:lnTo>
                <a:cubicBezTo>
                  <a:pt x="202848" y="164718"/>
                  <a:pt x="200334" y="164718"/>
                  <a:pt x="198538" y="163286"/>
                </a:cubicBezTo>
                <a:lnTo>
                  <a:pt x="189916" y="154692"/>
                </a:lnTo>
                <a:lnTo>
                  <a:pt x="179139" y="165434"/>
                </a:lnTo>
                <a:cubicBezTo>
                  <a:pt x="178061" y="166151"/>
                  <a:pt x="176984" y="166867"/>
                  <a:pt x="175906" y="166867"/>
                </a:cubicBezTo>
                <a:lnTo>
                  <a:pt x="143575" y="166867"/>
                </a:lnTo>
                <a:cubicBezTo>
                  <a:pt x="135312" y="181190"/>
                  <a:pt x="119506" y="190142"/>
                  <a:pt x="102981" y="190142"/>
                </a:cubicBezTo>
                <a:cubicBezTo>
                  <a:pt x="76757" y="190142"/>
                  <a:pt x="55562" y="169015"/>
                  <a:pt x="55562" y="142875"/>
                </a:cubicBezTo>
                <a:cubicBezTo>
                  <a:pt x="55562" y="116735"/>
                  <a:pt x="76757" y="95250"/>
                  <a:pt x="102981" y="95250"/>
                </a:cubicBezTo>
                <a:close/>
                <a:moveTo>
                  <a:pt x="104417" y="68263"/>
                </a:moveTo>
                <a:cubicBezTo>
                  <a:pt x="123977" y="68263"/>
                  <a:pt x="142450" y="75825"/>
                  <a:pt x="156577" y="89869"/>
                </a:cubicBezTo>
                <a:cubicBezTo>
                  <a:pt x="158388" y="91669"/>
                  <a:pt x="158388" y="94190"/>
                  <a:pt x="156577" y="95990"/>
                </a:cubicBezTo>
                <a:cubicBezTo>
                  <a:pt x="154766" y="97791"/>
                  <a:pt x="152230" y="97791"/>
                  <a:pt x="150419" y="95990"/>
                </a:cubicBezTo>
                <a:cubicBezTo>
                  <a:pt x="138104" y="83747"/>
                  <a:pt x="121804" y="76905"/>
                  <a:pt x="104417" y="76905"/>
                </a:cubicBezTo>
                <a:cubicBezTo>
                  <a:pt x="86669" y="76905"/>
                  <a:pt x="70368" y="83747"/>
                  <a:pt x="58053" y="95990"/>
                </a:cubicBezTo>
                <a:cubicBezTo>
                  <a:pt x="45737" y="108233"/>
                  <a:pt x="38855" y="124797"/>
                  <a:pt x="38855" y="142082"/>
                </a:cubicBezTo>
                <a:cubicBezTo>
                  <a:pt x="38855" y="159366"/>
                  <a:pt x="45737" y="175570"/>
                  <a:pt x="58053" y="187813"/>
                </a:cubicBezTo>
                <a:cubicBezTo>
                  <a:pt x="83409" y="213380"/>
                  <a:pt x="124702" y="213380"/>
                  <a:pt x="150419" y="187813"/>
                </a:cubicBezTo>
                <a:cubicBezTo>
                  <a:pt x="152230" y="186013"/>
                  <a:pt x="154766" y="186013"/>
                  <a:pt x="156577" y="187813"/>
                </a:cubicBezTo>
                <a:cubicBezTo>
                  <a:pt x="158388" y="189614"/>
                  <a:pt x="158388" y="192134"/>
                  <a:pt x="156577" y="193935"/>
                </a:cubicBezTo>
                <a:cubicBezTo>
                  <a:pt x="142088" y="208338"/>
                  <a:pt x="123253" y="215540"/>
                  <a:pt x="104417" y="215540"/>
                </a:cubicBezTo>
                <a:cubicBezTo>
                  <a:pt x="85220" y="215540"/>
                  <a:pt x="66384" y="208338"/>
                  <a:pt x="51895" y="193935"/>
                </a:cubicBezTo>
                <a:cubicBezTo>
                  <a:pt x="37768" y="179891"/>
                  <a:pt x="30162" y="161527"/>
                  <a:pt x="30162" y="142082"/>
                </a:cubicBezTo>
                <a:cubicBezTo>
                  <a:pt x="30162" y="122277"/>
                  <a:pt x="37768" y="103912"/>
                  <a:pt x="51895" y="89869"/>
                </a:cubicBezTo>
                <a:cubicBezTo>
                  <a:pt x="66022" y="75825"/>
                  <a:pt x="84495" y="68263"/>
                  <a:pt x="104417" y="68263"/>
                </a:cubicBezTo>
                <a:close/>
                <a:moveTo>
                  <a:pt x="143065" y="20638"/>
                </a:moveTo>
                <a:cubicBezTo>
                  <a:pt x="145351" y="20638"/>
                  <a:pt x="147256" y="22543"/>
                  <a:pt x="147256" y="24829"/>
                </a:cubicBezTo>
                <a:cubicBezTo>
                  <a:pt x="147256" y="27877"/>
                  <a:pt x="145351" y="29782"/>
                  <a:pt x="143065" y="29782"/>
                </a:cubicBezTo>
                <a:cubicBezTo>
                  <a:pt x="140398" y="29782"/>
                  <a:pt x="138112" y="27877"/>
                  <a:pt x="138112" y="24829"/>
                </a:cubicBezTo>
                <a:cubicBezTo>
                  <a:pt x="138112" y="22543"/>
                  <a:pt x="140398" y="20638"/>
                  <a:pt x="143065" y="20638"/>
                </a:cubicBezTo>
                <a:close/>
                <a:moveTo>
                  <a:pt x="82067" y="20638"/>
                </a:moveTo>
                <a:lnTo>
                  <a:pt x="122008" y="20638"/>
                </a:lnTo>
                <a:cubicBezTo>
                  <a:pt x="124504" y="20638"/>
                  <a:pt x="126644" y="22543"/>
                  <a:pt x="126644" y="24829"/>
                </a:cubicBezTo>
                <a:cubicBezTo>
                  <a:pt x="126644" y="27877"/>
                  <a:pt x="124504" y="29782"/>
                  <a:pt x="122008" y="29782"/>
                </a:cubicBezTo>
                <a:lnTo>
                  <a:pt x="82067" y="29782"/>
                </a:lnTo>
                <a:cubicBezTo>
                  <a:pt x="79927" y="29782"/>
                  <a:pt x="77787" y="27877"/>
                  <a:pt x="77787" y="24829"/>
                </a:cubicBezTo>
                <a:cubicBezTo>
                  <a:pt x="77787" y="22543"/>
                  <a:pt x="79927" y="20638"/>
                  <a:pt x="82067" y="20638"/>
                </a:cubicBezTo>
                <a:close/>
                <a:moveTo>
                  <a:pt x="33053" y="8986"/>
                </a:moveTo>
                <a:cubicBezTo>
                  <a:pt x="19760" y="8986"/>
                  <a:pt x="8622" y="19769"/>
                  <a:pt x="8622" y="33428"/>
                </a:cubicBezTo>
                <a:lnTo>
                  <a:pt x="8622" y="40616"/>
                </a:lnTo>
                <a:lnTo>
                  <a:pt x="195805" y="40616"/>
                </a:lnTo>
                <a:lnTo>
                  <a:pt x="195805" y="33428"/>
                </a:lnTo>
                <a:cubicBezTo>
                  <a:pt x="195805" y="19769"/>
                  <a:pt x="184668" y="8986"/>
                  <a:pt x="171375" y="8986"/>
                </a:cubicBezTo>
                <a:lnTo>
                  <a:pt x="33053" y="8986"/>
                </a:lnTo>
                <a:close/>
                <a:moveTo>
                  <a:pt x="33053" y="0"/>
                </a:moveTo>
                <a:lnTo>
                  <a:pt x="171375" y="0"/>
                </a:lnTo>
                <a:cubicBezTo>
                  <a:pt x="189698" y="0"/>
                  <a:pt x="204428" y="15096"/>
                  <a:pt x="204428" y="33428"/>
                </a:cubicBezTo>
                <a:lnTo>
                  <a:pt x="204428" y="105314"/>
                </a:lnTo>
                <a:cubicBezTo>
                  <a:pt x="204428" y="107471"/>
                  <a:pt x="202272" y="109628"/>
                  <a:pt x="200117" y="109628"/>
                </a:cubicBezTo>
                <a:cubicBezTo>
                  <a:pt x="197602" y="109628"/>
                  <a:pt x="195805" y="107471"/>
                  <a:pt x="195805" y="105314"/>
                </a:cubicBezTo>
                <a:lnTo>
                  <a:pt x="195805" y="49243"/>
                </a:lnTo>
                <a:lnTo>
                  <a:pt x="8622" y="49243"/>
                </a:lnTo>
                <a:lnTo>
                  <a:pt x="8622" y="236508"/>
                </a:lnTo>
                <a:lnTo>
                  <a:pt x="195805" y="236508"/>
                </a:lnTo>
                <a:lnTo>
                  <a:pt x="195805" y="176482"/>
                </a:lnTo>
                <a:cubicBezTo>
                  <a:pt x="195805" y="173966"/>
                  <a:pt x="197602" y="172169"/>
                  <a:pt x="200117" y="172169"/>
                </a:cubicBezTo>
                <a:cubicBezTo>
                  <a:pt x="202272" y="172169"/>
                  <a:pt x="204428" y="173966"/>
                  <a:pt x="204428" y="176482"/>
                </a:cubicBezTo>
                <a:lnTo>
                  <a:pt x="204428" y="252323"/>
                </a:lnTo>
                <a:cubicBezTo>
                  <a:pt x="204428" y="270295"/>
                  <a:pt x="189698" y="285391"/>
                  <a:pt x="171375" y="285391"/>
                </a:cubicBezTo>
                <a:lnTo>
                  <a:pt x="33053" y="285391"/>
                </a:lnTo>
                <a:cubicBezTo>
                  <a:pt x="14730" y="285391"/>
                  <a:pt x="0" y="270295"/>
                  <a:pt x="0" y="252323"/>
                </a:cubicBezTo>
                <a:lnTo>
                  <a:pt x="0" y="33428"/>
                </a:lnTo>
                <a:cubicBezTo>
                  <a:pt x="0" y="15096"/>
                  <a:pt x="14730" y="0"/>
                  <a:pt x="33053"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18" name="Freeform 1004">
            <a:extLst>
              <a:ext uri="{FF2B5EF4-FFF2-40B4-BE49-F238E27FC236}">
                <a16:creationId xmlns:a16="http://schemas.microsoft.com/office/drawing/2014/main" id="{B345B26D-FD27-0049-BF12-F3023643D89E}"/>
              </a:ext>
            </a:extLst>
          </p:cNvPr>
          <p:cNvSpPr>
            <a:spLocks noChangeAspect="1" noChangeArrowheads="1"/>
          </p:cNvSpPr>
          <p:nvPr/>
        </p:nvSpPr>
        <p:spPr bwMode="auto">
          <a:xfrm>
            <a:off x="1539755" y="6068977"/>
            <a:ext cx="815955" cy="815955"/>
          </a:xfrm>
          <a:custGeom>
            <a:avLst/>
            <a:gdLst>
              <a:gd name="T0" fmla="*/ 163197 w 285390"/>
              <a:gd name="T1" fmla="*/ 261663 h 285391"/>
              <a:gd name="T2" fmla="*/ 163197 w 285390"/>
              <a:gd name="T3" fmla="*/ 270852 h 285391"/>
              <a:gd name="T4" fmla="*/ 118069 w 285390"/>
              <a:gd name="T5" fmla="*/ 266258 h 285391"/>
              <a:gd name="T6" fmla="*/ 8681 w 285390"/>
              <a:gd name="T7" fmla="*/ 251789 h 285391"/>
              <a:gd name="T8" fmla="*/ 21701 w 285390"/>
              <a:gd name="T9" fmla="*/ 278159 h 285391"/>
              <a:gd name="T10" fmla="*/ 278152 w 285390"/>
              <a:gd name="T11" fmla="*/ 265155 h 285391"/>
              <a:gd name="T12" fmla="*/ 8681 w 285390"/>
              <a:gd name="T13" fmla="*/ 251789 h 285391"/>
              <a:gd name="T14" fmla="*/ 10852 w 285390"/>
              <a:gd name="T15" fmla="*/ 243481 h 285391"/>
              <a:gd name="T16" fmla="*/ 256450 w 285390"/>
              <a:gd name="T17" fmla="*/ 200130 h 285391"/>
              <a:gd name="T18" fmla="*/ 204807 w 285390"/>
              <a:gd name="T19" fmla="*/ 130826 h 285391"/>
              <a:gd name="T20" fmla="*/ 212423 w 285390"/>
              <a:gd name="T21" fmla="*/ 156885 h 285391"/>
              <a:gd name="T22" fmla="*/ 212423 w 285390"/>
              <a:gd name="T23" fmla="*/ 130826 h 285391"/>
              <a:gd name="T24" fmla="*/ 72814 w 285390"/>
              <a:gd name="T25" fmla="*/ 130826 h 285391"/>
              <a:gd name="T26" fmla="*/ 72814 w 285390"/>
              <a:gd name="T27" fmla="*/ 156885 h 285391"/>
              <a:gd name="T28" fmla="*/ 80066 w 285390"/>
              <a:gd name="T29" fmla="*/ 130826 h 285391"/>
              <a:gd name="T30" fmla="*/ 174933 w 285390"/>
              <a:gd name="T31" fmla="*/ 113281 h 285391"/>
              <a:gd name="T32" fmla="*/ 174933 w 285390"/>
              <a:gd name="T33" fmla="*/ 122471 h 285391"/>
              <a:gd name="T34" fmla="*/ 174933 w 285390"/>
              <a:gd name="T35" fmla="*/ 113281 h 285391"/>
              <a:gd name="T36" fmla="*/ 179911 w 285390"/>
              <a:gd name="T37" fmla="*/ 97135 h 285391"/>
              <a:gd name="T38" fmla="*/ 170721 w 285390"/>
              <a:gd name="T39" fmla="*/ 97135 h 285391"/>
              <a:gd name="T40" fmla="*/ 174933 w 285390"/>
              <a:gd name="T41" fmla="*/ 73393 h 285391"/>
              <a:gd name="T42" fmla="*/ 174933 w 285390"/>
              <a:gd name="T43" fmla="*/ 82583 h 285391"/>
              <a:gd name="T44" fmla="*/ 174933 w 285390"/>
              <a:gd name="T45" fmla="*/ 73393 h 285391"/>
              <a:gd name="T46" fmla="*/ 149689 w 285390"/>
              <a:gd name="T47" fmla="*/ 156885 h 285391"/>
              <a:gd name="T48" fmla="*/ 170358 w 285390"/>
              <a:gd name="T49" fmla="*/ 138064 h 285391"/>
              <a:gd name="T50" fmla="*/ 179062 w 285390"/>
              <a:gd name="T51" fmla="*/ 138064 h 285391"/>
              <a:gd name="T52" fmla="*/ 196468 w 285390"/>
              <a:gd name="T53" fmla="*/ 156885 h 285391"/>
              <a:gd name="T54" fmla="*/ 188852 w 285390"/>
              <a:gd name="T55" fmla="*/ 61338 h 285391"/>
              <a:gd name="T56" fmla="*/ 121041 w 285390"/>
              <a:gd name="T57" fmla="*/ 61338 h 285391"/>
              <a:gd name="T58" fmla="*/ 140986 w 285390"/>
              <a:gd name="T59" fmla="*/ 156885 h 285391"/>
              <a:gd name="T60" fmla="*/ 121041 w 285390"/>
              <a:gd name="T61" fmla="*/ 61338 h 285391"/>
              <a:gd name="T62" fmla="*/ 88769 w 285390"/>
              <a:gd name="T63" fmla="*/ 68576 h 285391"/>
              <a:gd name="T64" fmla="*/ 111977 w 285390"/>
              <a:gd name="T65" fmla="*/ 156885 h 285391"/>
              <a:gd name="T66" fmla="*/ 96022 w 285390"/>
              <a:gd name="T67" fmla="*/ 61338 h 285391"/>
              <a:gd name="T68" fmla="*/ 188852 w 285390"/>
              <a:gd name="T69" fmla="*/ 52652 h 285391"/>
              <a:gd name="T70" fmla="*/ 204807 w 285390"/>
              <a:gd name="T71" fmla="*/ 122140 h 285391"/>
              <a:gd name="T72" fmla="*/ 234179 w 285390"/>
              <a:gd name="T73" fmla="*/ 144218 h 285391"/>
              <a:gd name="T74" fmla="*/ 72814 w 285390"/>
              <a:gd name="T75" fmla="*/ 165570 h 285391"/>
              <a:gd name="T76" fmla="*/ 72814 w 285390"/>
              <a:gd name="T77" fmla="*/ 122140 h 285391"/>
              <a:gd name="T78" fmla="*/ 80066 w 285390"/>
              <a:gd name="T79" fmla="*/ 68576 h 285391"/>
              <a:gd name="T80" fmla="*/ 44851 w 285390"/>
              <a:gd name="T81" fmla="*/ 9030 h 285391"/>
              <a:gd name="T82" fmla="*/ 31830 w 285390"/>
              <a:gd name="T83" fmla="*/ 191461 h 285391"/>
              <a:gd name="T84" fmla="*/ 255002 w 285390"/>
              <a:gd name="T85" fmla="*/ 22037 h 285391"/>
              <a:gd name="T86" fmla="*/ 44851 w 285390"/>
              <a:gd name="T87" fmla="*/ 9030 h 285391"/>
              <a:gd name="T88" fmla="*/ 241981 w 285390"/>
              <a:gd name="T89" fmla="*/ 0 h 285391"/>
              <a:gd name="T90" fmla="*/ 263684 w 285390"/>
              <a:gd name="T91" fmla="*/ 194712 h 285391"/>
              <a:gd name="T92" fmla="*/ 286832 w 285390"/>
              <a:gd name="T93" fmla="*/ 247815 h 285391"/>
              <a:gd name="T94" fmla="*/ 265131 w 285390"/>
              <a:gd name="T95" fmla="*/ 286829 h 285391"/>
              <a:gd name="T96" fmla="*/ 0 w 285390"/>
              <a:gd name="T97" fmla="*/ 265155 h 285391"/>
              <a:gd name="T98" fmla="*/ 360 w 285390"/>
              <a:gd name="T99" fmla="*/ 246009 h 285391"/>
              <a:gd name="T100" fmla="*/ 23148 w 285390"/>
              <a:gd name="T101" fmla="*/ 22037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19" name="Freeform 1005">
            <a:extLst>
              <a:ext uri="{FF2B5EF4-FFF2-40B4-BE49-F238E27FC236}">
                <a16:creationId xmlns:a16="http://schemas.microsoft.com/office/drawing/2014/main" id="{7EE82557-D5D6-2B4E-BD81-65AC9E9561C1}"/>
              </a:ext>
            </a:extLst>
          </p:cNvPr>
          <p:cNvSpPr>
            <a:spLocks noChangeAspect="1" noChangeArrowheads="1"/>
          </p:cNvSpPr>
          <p:nvPr/>
        </p:nvSpPr>
        <p:spPr bwMode="auto">
          <a:xfrm>
            <a:off x="1544068" y="8666620"/>
            <a:ext cx="802354" cy="815955"/>
          </a:xfrm>
          <a:custGeom>
            <a:avLst/>
            <a:gdLst>
              <a:gd name="T0" fmla="*/ 71471 w 280627"/>
              <a:gd name="T1" fmla="*/ 265032 h 285391"/>
              <a:gd name="T2" fmla="*/ 64824 w 280627"/>
              <a:gd name="T3" fmla="*/ 267868 h 285391"/>
              <a:gd name="T4" fmla="*/ 108313 w 280627"/>
              <a:gd name="T5" fmla="*/ 261663 h 285391"/>
              <a:gd name="T6" fmla="*/ 103718 w 280627"/>
              <a:gd name="T7" fmla="*/ 266258 h 285391"/>
              <a:gd name="T8" fmla="*/ 8701 w 280627"/>
              <a:gd name="T9" fmla="*/ 259013 h 285391"/>
              <a:gd name="T10" fmla="*/ 145385 w 280627"/>
              <a:gd name="T11" fmla="*/ 270935 h 285391"/>
              <a:gd name="T12" fmla="*/ 8701 w 280627"/>
              <a:gd name="T13" fmla="*/ 247454 h 285391"/>
              <a:gd name="T14" fmla="*/ 205960 w 280627"/>
              <a:gd name="T15" fmla="*/ 213479 h 285391"/>
              <a:gd name="T16" fmla="*/ 221350 w 280627"/>
              <a:gd name="T17" fmla="*/ 244630 h 285391"/>
              <a:gd name="T18" fmla="*/ 222065 w 280627"/>
              <a:gd name="T19" fmla="*/ 205510 h 285391"/>
              <a:gd name="T20" fmla="*/ 231013 w 280627"/>
              <a:gd name="T21" fmla="*/ 205510 h 285391"/>
              <a:gd name="T22" fmla="*/ 229939 w 280627"/>
              <a:gd name="T23" fmla="*/ 251874 h 285391"/>
              <a:gd name="T24" fmla="*/ 194507 w 280627"/>
              <a:gd name="T25" fmla="*/ 251874 h 285391"/>
              <a:gd name="T26" fmla="*/ 193433 w 280627"/>
              <a:gd name="T27" fmla="*/ 205510 h 285391"/>
              <a:gd name="T28" fmla="*/ 154086 w 280627"/>
              <a:gd name="T29" fmla="*/ 166534 h 285391"/>
              <a:gd name="T30" fmla="*/ 266118 w 280627"/>
              <a:gd name="T31" fmla="*/ 278159 h 285391"/>
              <a:gd name="T32" fmla="*/ 266118 w 280627"/>
              <a:gd name="T33" fmla="*/ 159671 h 285391"/>
              <a:gd name="T34" fmla="*/ 112729 w 280627"/>
              <a:gd name="T35" fmla="*/ 95316 h 285391"/>
              <a:gd name="T36" fmla="*/ 129627 w 280627"/>
              <a:gd name="T37" fmla="*/ 121916 h 285391"/>
              <a:gd name="T38" fmla="*/ 91790 w 280627"/>
              <a:gd name="T39" fmla="*/ 124466 h 285391"/>
              <a:gd name="T40" fmla="*/ 112729 w 280627"/>
              <a:gd name="T41" fmla="*/ 185316 h 285391"/>
              <a:gd name="T42" fmla="*/ 103913 w 280627"/>
              <a:gd name="T43" fmla="*/ 191875 h 285391"/>
              <a:gd name="T44" fmla="*/ 87014 w 280627"/>
              <a:gd name="T45" fmla="*/ 165276 h 285391"/>
              <a:gd name="T46" fmla="*/ 124852 w 280627"/>
              <a:gd name="T47" fmla="*/ 162360 h 285391"/>
              <a:gd name="T48" fmla="*/ 103913 w 280627"/>
              <a:gd name="T49" fmla="*/ 101876 h 285391"/>
              <a:gd name="T50" fmla="*/ 207745 w 280627"/>
              <a:gd name="T51" fmla="*/ 89951 h 285391"/>
              <a:gd name="T52" fmla="*/ 249802 w 280627"/>
              <a:gd name="T53" fmla="*/ 150640 h 285391"/>
              <a:gd name="T54" fmla="*/ 207745 w 280627"/>
              <a:gd name="T55" fmla="*/ 89951 h 285391"/>
              <a:gd name="T56" fmla="*/ 163425 w 280627"/>
              <a:gd name="T57" fmla="*/ 101401 h 285391"/>
              <a:gd name="T58" fmla="*/ 43755 w 280627"/>
              <a:gd name="T59" fmla="*/ 144574 h 285391"/>
              <a:gd name="T60" fmla="*/ 135310 w 280627"/>
              <a:gd name="T61" fmla="*/ 208789 h 285391"/>
              <a:gd name="T62" fmla="*/ 35105 w 280627"/>
              <a:gd name="T63" fmla="*/ 144574 h 285391"/>
              <a:gd name="T64" fmla="*/ 8701 w 280627"/>
              <a:gd name="T65" fmla="*/ 56715 h 285391"/>
              <a:gd name="T66" fmla="*/ 145385 w 280627"/>
              <a:gd name="T67" fmla="*/ 243481 h 285391"/>
              <a:gd name="T68" fmla="*/ 168588 w 280627"/>
              <a:gd name="T69" fmla="*/ 150640 h 285391"/>
              <a:gd name="T70" fmla="*/ 209557 w 280627"/>
              <a:gd name="T71" fmla="*/ 81280 h 285391"/>
              <a:gd name="T72" fmla="*/ 22115 w 280627"/>
              <a:gd name="T73" fmla="*/ 43711 h 285391"/>
              <a:gd name="T74" fmla="*/ 105122 w 280627"/>
              <a:gd name="T75" fmla="*/ 26756 h 285391"/>
              <a:gd name="T76" fmla="*/ 27918 w 280627"/>
              <a:gd name="T77" fmla="*/ 9030 h 285391"/>
              <a:gd name="T78" fmla="*/ 22115 w 280627"/>
              <a:gd name="T79" fmla="*/ 35041 h 285391"/>
              <a:gd name="T80" fmla="*/ 209557 w 280627"/>
              <a:gd name="T81" fmla="*/ 27816 h 285391"/>
              <a:gd name="T82" fmla="*/ 27918 w 280627"/>
              <a:gd name="T83" fmla="*/ 0 h 285391"/>
              <a:gd name="T84" fmla="*/ 217896 w 280627"/>
              <a:gd name="T85" fmla="*/ 81280 h 285391"/>
              <a:gd name="T86" fmla="*/ 258503 w 280627"/>
              <a:gd name="T87" fmla="*/ 150640 h 285391"/>
              <a:gd name="T88" fmla="*/ 282069 w 280627"/>
              <a:gd name="T89" fmla="*/ 270935 h 285391"/>
              <a:gd name="T90" fmla="*/ 0 w 280627"/>
              <a:gd name="T91" fmla="*/ 259013 h 2853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0627" h="285391">
                <a:moveTo>
                  <a:pt x="64492" y="260527"/>
                </a:moveTo>
                <a:cubicBezTo>
                  <a:pt x="66145" y="258763"/>
                  <a:pt x="68791" y="258763"/>
                  <a:pt x="70114" y="260527"/>
                </a:cubicBezTo>
                <a:cubicBezTo>
                  <a:pt x="70775" y="261233"/>
                  <a:pt x="71106" y="262291"/>
                  <a:pt x="71106" y="263702"/>
                </a:cubicBezTo>
                <a:cubicBezTo>
                  <a:pt x="71106" y="264760"/>
                  <a:pt x="70775" y="265819"/>
                  <a:pt x="70114" y="266524"/>
                </a:cubicBezTo>
                <a:cubicBezTo>
                  <a:pt x="69453" y="267583"/>
                  <a:pt x="68460" y="267935"/>
                  <a:pt x="67468" y="267935"/>
                </a:cubicBezTo>
                <a:cubicBezTo>
                  <a:pt x="66476" y="267935"/>
                  <a:pt x="65153" y="267583"/>
                  <a:pt x="64492" y="266524"/>
                </a:cubicBezTo>
                <a:cubicBezTo>
                  <a:pt x="63830" y="265819"/>
                  <a:pt x="63500" y="264760"/>
                  <a:pt x="63500" y="263702"/>
                </a:cubicBezTo>
                <a:cubicBezTo>
                  <a:pt x="63500" y="262291"/>
                  <a:pt x="63830" y="261233"/>
                  <a:pt x="64492" y="260527"/>
                </a:cubicBezTo>
                <a:close/>
                <a:moveTo>
                  <a:pt x="107759" y="260350"/>
                </a:moveTo>
                <a:cubicBezTo>
                  <a:pt x="110426" y="260350"/>
                  <a:pt x="112331" y="262255"/>
                  <a:pt x="112331" y="264922"/>
                </a:cubicBezTo>
                <a:cubicBezTo>
                  <a:pt x="112331" y="267208"/>
                  <a:pt x="110426" y="269494"/>
                  <a:pt x="107759" y="269494"/>
                </a:cubicBezTo>
                <a:cubicBezTo>
                  <a:pt x="105092" y="269494"/>
                  <a:pt x="103187" y="267208"/>
                  <a:pt x="103187" y="264922"/>
                </a:cubicBezTo>
                <a:cubicBezTo>
                  <a:pt x="103187" y="262255"/>
                  <a:pt x="105092" y="260350"/>
                  <a:pt x="107759" y="260350"/>
                </a:cubicBezTo>
                <a:close/>
                <a:moveTo>
                  <a:pt x="8657" y="246213"/>
                </a:moveTo>
                <a:lnTo>
                  <a:pt x="8657" y="257714"/>
                </a:lnTo>
                <a:cubicBezTo>
                  <a:pt x="8657" y="268138"/>
                  <a:pt x="17313" y="276764"/>
                  <a:pt x="27774" y="276764"/>
                </a:cubicBezTo>
                <a:lnTo>
                  <a:pt x="146445" y="276764"/>
                </a:lnTo>
                <a:cubicBezTo>
                  <a:pt x="145363" y="274608"/>
                  <a:pt x="144641" y="272092"/>
                  <a:pt x="144641" y="269576"/>
                </a:cubicBezTo>
                <a:lnTo>
                  <a:pt x="144641" y="250526"/>
                </a:lnTo>
                <a:lnTo>
                  <a:pt x="22003" y="250526"/>
                </a:lnTo>
                <a:cubicBezTo>
                  <a:pt x="16953" y="250526"/>
                  <a:pt x="12264" y="249088"/>
                  <a:pt x="8657" y="246213"/>
                </a:cubicBezTo>
                <a:close/>
                <a:moveTo>
                  <a:pt x="210959" y="194388"/>
                </a:moveTo>
                <a:cubicBezTo>
                  <a:pt x="205262" y="194388"/>
                  <a:pt x="200989" y="199073"/>
                  <a:pt x="200989" y="204479"/>
                </a:cubicBezTo>
                <a:cubicBezTo>
                  <a:pt x="200989" y="207723"/>
                  <a:pt x="202413" y="210606"/>
                  <a:pt x="204906" y="212408"/>
                </a:cubicBezTo>
                <a:cubicBezTo>
                  <a:pt x="206330" y="213489"/>
                  <a:pt x="207042" y="214931"/>
                  <a:pt x="206330" y="216733"/>
                </a:cubicBezTo>
                <a:lnTo>
                  <a:pt x="201701" y="243403"/>
                </a:lnTo>
                <a:lnTo>
                  <a:pt x="220217" y="243403"/>
                </a:lnTo>
                <a:lnTo>
                  <a:pt x="215588" y="216733"/>
                </a:lnTo>
                <a:cubicBezTo>
                  <a:pt x="215232" y="214931"/>
                  <a:pt x="215944" y="213489"/>
                  <a:pt x="217012" y="212408"/>
                </a:cubicBezTo>
                <a:cubicBezTo>
                  <a:pt x="219505" y="210606"/>
                  <a:pt x="220929" y="207723"/>
                  <a:pt x="220929" y="204479"/>
                </a:cubicBezTo>
                <a:cubicBezTo>
                  <a:pt x="220929" y="199073"/>
                  <a:pt x="216656" y="194388"/>
                  <a:pt x="210959" y="194388"/>
                </a:cubicBezTo>
                <a:close/>
                <a:moveTo>
                  <a:pt x="210959" y="185738"/>
                </a:moveTo>
                <a:cubicBezTo>
                  <a:pt x="221285" y="185738"/>
                  <a:pt x="229831" y="194028"/>
                  <a:pt x="229831" y="204479"/>
                </a:cubicBezTo>
                <a:cubicBezTo>
                  <a:pt x="229831" y="209525"/>
                  <a:pt x="227695" y="214210"/>
                  <a:pt x="224490" y="217454"/>
                </a:cubicBezTo>
                <a:lnTo>
                  <a:pt x="229831" y="247007"/>
                </a:lnTo>
                <a:cubicBezTo>
                  <a:pt x="229831" y="248088"/>
                  <a:pt x="229475" y="249530"/>
                  <a:pt x="228763" y="250611"/>
                </a:cubicBezTo>
                <a:cubicBezTo>
                  <a:pt x="227695" y="251332"/>
                  <a:pt x="226627" y="252053"/>
                  <a:pt x="225558" y="252053"/>
                </a:cubicBezTo>
                <a:lnTo>
                  <a:pt x="196716" y="252053"/>
                </a:lnTo>
                <a:cubicBezTo>
                  <a:pt x="195292" y="252053"/>
                  <a:pt x="194224" y="251332"/>
                  <a:pt x="193512" y="250611"/>
                </a:cubicBezTo>
                <a:cubicBezTo>
                  <a:pt x="192799" y="249530"/>
                  <a:pt x="192087" y="248088"/>
                  <a:pt x="192443" y="247007"/>
                </a:cubicBezTo>
                <a:lnTo>
                  <a:pt x="197784" y="217454"/>
                </a:lnTo>
                <a:cubicBezTo>
                  <a:pt x="194224" y="214210"/>
                  <a:pt x="192443" y="209525"/>
                  <a:pt x="192443" y="204479"/>
                </a:cubicBezTo>
                <a:cubicBezTo>
                  <a:pt x="192443" y="194028"/>
                  <a:pt x="200989" y="185738"/>
                  <a:pt x="210959" y="185738"/>
                </a:cubicBezTo>
                <a:close/>
                <a:moveTo>
                  <a:pt x="160512" y="158870"/>
                </a:moveTo>
                <a:cubicBezTo>
                  <a:pt x="156545" y="158870"/>
                  <a:pt x="153298" y="161745"/>
                  <a:pt x="153298" y="165699"/>
                </a:cubicBezTo>
                <a:lnTo>
                  <a:pt x="153298" y="269576"/>
                </a:lnTo>
                <a:cubicBezTo>
                  <a:pt x="153298" y="273529"/>
                  <a:pt x="156545" y="276764"/>
                  <a:pt x="160512" y="276764"/>
                </a:cubicBezTo>
                <a:lnTo>
                  <a:pt x="264756" y="276764"/>
                </a:lnTo>
                <a:cubicBezTo>
                  <a:pt x="268363" y="276764"/>
                  <a:pt x="271970" y="273529"/>
                  <a:pt x="271970" y="269576"/>
                </a:cubicBezTo>
                <a:lnTo>
                  <a:pt x="271970" y="165699"/>
                </a:lnTo>
                <a:cubicBezTo>
                  <a:pt x="271970" y="161745"/>
                  <a:pt x="268363" y="158870"/>
                  <a:pt x="264756" y="158870"/>
                </a:cubicBezTo>
                <a:lnTo>
                  <a:pt x="160512" y="158870"/>
                </a:lnTo>
                <a:close/>
                <a:moveTo>
                  <a:pt x="107767" y="90488"/>
                </a:moveTo>
                <a:cubicBezTo>
                  <a:pt x="110325" y="90488"/>
                  <a:pt x="112153" y="92300"/>
                  <a:pt x="112153" y="94838"/>
                </a:cubicBezTo>
                <a:lnTo>
                  <a:pt x="112153" y="101002"/>
                </a:lnTo>
                <a:cubicBezTo>
                  <a:pt x="120558" y="102814"/>
                  <a:pt x="127868" y="107890"/>
                  <a:pt x="131157" y="115503"/>
                </a:cubicBezTo>
                <a:cubicBezTo>
                  <a:pt x="132253" y="117678"/>
                  <a:pt x="131157" y="120216"/>
                  <a:pt x="128964" y="121304"/>
                </a:cubicBezTo>
                <a:cubicBezTo>
                  <a:pt x="126771" y="122029"/>
                  <a:pt x="124213" y="121304"/>
                  <a:pt x="123117" y="119129"/>
                </a:cubicBezTo>
                <a:cubicBezTo>
                  <a:pt x="120558" y="113328"/>
                  <a:pt x="114711" y="109703"/>
                  <a:pt x="107767" y="109703"/>
                </a:cubicBezTo>
                <a:cubicBezTo>
                  <a:pt x="98630" y="109703"/>
                  <a:pt x="91321" y="115866"/>
                  <a:pt x="91321" y="123842"/>
                </a:cubicBezTo>
                <a:cubicBezTo>
                  <a:pt x="91321" y="130368"/>
                  <a:pt x="93879" y="138343"/>
                  <a:pt x="107767" y="138343"/>
                </a:cubicBezTo>
                <a:cubicBezTo>
                  <a:pt x="126406" y="138343"/>
                  <a:pt x="132984" y="150307"/>
                  <a:pt x="132984" y="161546"/>
                </a:cubicBezTo>
                <a:cubicBezTo>
                  <a:pt x="132984" y="172785"/>
                  <a:pt x="123848" y="182574"/>
                  <a:pt x="112153" y="184386"/>
                </a:cubicBezTo>
                <a:lnTo>
                  <a:pt x="112153" y="190913"/>
                </a:lnTo>
                <a:cubicBezTo>
                  <a:pt x="112153" y="193088"/>
                  <a:pt x="110325" y="194901"/>
                  <a:pt x="107767" y="194901"/>
                </a:cubicBezTo>
                <a:cubicBezTo>
                  <a:pt x="105209" y="194901"/>
                  <a:pt x="103381" y="193088"/>
                  <a:pt x="103381" y="190913"/>
                </a:cubicBezTo>
                <a:lnTo>
                  <a:pt x="103381" y="184386"/>
                </a:lnTo>
                <a:cubicBezTo>
                  <a:pt x="94610" y="182936"/>
                  <a:pt x="87666" y="177498"/>
                  <a:pt x="84012" y="169885"/>
                </a:cubicBezTo>
                <a:cubicBezTo>
                  <a:pt x="83281" y="167709"/>
                  <a:pt x="84377" y="165172"/>
                  <a:pt x="86570" y="164447"/>
                </a:cubicBezTo>
                <a:cubicBezTo>
                  <a:pt x="88763" y="163359"/>
                  <a:pt x="91321" y="164447"/>
                  <a:pt x="92417" y="166622"/>
                </a:cubicBezTo>
                <a:cubicBezTo>
                  <a:pt x="94610" y="172423"/>
                  <a:pt x="100823" y="176048"/>
                  <a:pt x="107767" y="176048"/>
                </a:cubicBezTo>
                <a:cubicBezTo>
                  <a:pt x="116904" y="176048"/>
                  <a:pt x="124213" y="169522"/>
                  <a:pt x="124213" y="161546"/>
                </a:cubicBezTo>
                <a:cubicBezTo>
                  <a:pt x="124213" y="155020"/>
                  <a:pt x="121289" y="147044"/>
                  <a:pt x="107767" y="147044"/>
                </a:cubicBezTo>
                <a:cubicBezTo>
                  <a:pt x="89128" y="147044"/>
                  <a:pt x="82550" y="135081"/>
                  <a:pt x="82550" y="123842"/>
                </a:cubicBezTo>
                <a:cubicBezTo>
                  <a:pt x="82550" y="112603"/>
                  <a:pt x="91321" y="103177"/>
                  <a:pt x="103381" y="101364"/>
                </a:cubicBezTo>
                <a:lnTo>
                  <a:pt x="103381" y="94838"/>
                </a:lnTo>
                <a:cubicBezTo>
                  <a:pt x="103381" y="92300"/>
                  <a:pt x="105209" y="90488"/>
                  <a:pt x="107767" y="90488"/>
                </a:cubicBezTo>
                <a:close/>
                <a:moveTo>
                  <a:pt x="206683" y="89499"/>
                </a:moveTo>
                <a:cubicBezTo>
                  <a:pt x="190090" y="89499"/>
                  <a:pt x="176383" y="103157"/>
                  <a:pt x="176383" y="119691"/>
                </a:cubicBezTo>
                <a:lnTo>
                  <a:pt x="176383" y="149884"/>
                </a:lnTo>
                <a:lnTo>
                  <a:pt x="248524" y="149884"/>
                </a:lnTo>
                <a:lnTo>
                  <a:pt x="248524" y="119691"/>
                </a:lnTo>
                <a:cubicBezTo>
                  <a:pt x="248524" y="103157"/>
                  <a:pt x="235178" y="89499"/>
                  <a:pt x="218225" y="89499"/>
                </a:cubicBezTo>
                <a:lnTo>
                  <a:pt x="206683" y="89499"/>
                </a:lnTo>
                <a:close/>
                <a:moveTo>
                  <a:pt x="108081" y="69850"/>
                </a:moveTo>
                <a:cubicBezTo>
                  <a:pt x="129239" y="69850"/>
                  <a:pt x="148962" y="78874"/>
                  <a:pt x="162948" y="94757"/>
                </a:cubicBezTo>
                <a:cubicBezTo>
                  <a:pt x="164741" y="96923"/>
                  <a:pt x="164383" y="99450"/>
                  <a:pt x="162589" y="100893"/>
                </a:cubicBezTo>
                <a:cubicBezTo>
                  <a:pt x="160796" y="102337"/>
                  <a:pt x="158286" y="102337"/>
                  <a:pt x="156493" y="100532"/>
                </a:cubicBezTo>
                <a:cubicBezTo>
                  <a:pt x="144300" y="86455"/>
                  <a:pt x="126729" y="78513"/>
                  <a:pt x="108081" y="78513"/>
                </a:cubicBezTo>
                <a:cubicBezTo>
                  <a:pt x="72579" y="78513"/>
                  <a:pt x="43531" y="107752"/>
                  <a:pt x="43531" y="143849"/>
                </a:cubicBezTo>
                <a:cubicBezTo>
                  <a:pt x="43531" y="179586"/>
                  <a:pt x="72579" y="208825"/>
                  <a:pt x="108081" y="208825"/>
                </a:cubicBezTo>
                <a:cubicBezTo>
                  <a:pt x="115253" y="208825"/>
                  <a:pt x="122425" y="207381"/>
                  <a:pt x="129239" y="205215"/>
                </a:cubicBezTo>
                <a:cubicBezTo>
                  <a:pt x="131391" y="204132"/>
                  <a:pt x="133901" y="205576"/>
                  <a:pt x="134618" y="207742"/>
                </a:cubicBezTo>
                <a:cubicBezTo>
                  <a:pt x="135335" y="209908"/>
                  <a:pt x="134259" y="212435"/>
                  <a:pt x="132108" y="213157"/>
                </a:cubicBezTo>
                <a:cubicBezTo>
                  <a:pt x="124218" y="216044"/>
                  <a:pt x="116329" y="217127"/>
                  <a:pt x="108081" y="217127"/>
                </a:cubicBezTo>
                <a:cubicBezTo>
                  <a:pt x="67558" y="217127"/>
                  <a:pt x="34925" y="184278"/>
                  <a:pt x="34925" y="143849"/>
                </a:cubicBezTo>
                <a:cubicBezTo>
                  <a:pt x="34925" y="103059"/>
                  <a:pt x="67558" y="69850"/>
                  <a:pt x="108081" y="69850"/>
                </a:cubicBezTo>
                <a:close/>
                <a:moveTo>
                  <a:pt x="22003" y="43491"/>
                </a:moveTo>
                <a:cubicBezTo>
                  <a:pt x="14789" y="43491"/>
                  <a:pt x="8657" y="49242"/>
                  <a:pt x="8657" y="56431"/>
                </a:cubicBezTo>
                <a:lnTo>
                  <a:pt x="8657" y="229319"/>
                </a:lnTo>
                <a:cubicBezTo>
                  <a:pt x="8657" y="236508"/>
                  <a:pt x="14789" y="242259"/>
                  <a:pt x="22003" y="242259"/>
                </a:cubicBezTo>
                <a:lnTo>
                  <a:pt x="144641" y="242259"/>
                </a:lnTo>
                <a:lnTo>
                  <a:pt x="144641" y="165699"/>
                </a:lnTo>
                <a:cubicBezTo>
                  <a:pt x="144641" y="157072"/>
                  <a:pt x="151855" y="149884"/>
                  <a:pt x="160512" y="149884"/>
                </a:cubicBezTo>
                <a:lnTo>
                  <a:pt x="167726" y="149884"/>
                </a:lnTo>
                <a:lnTo>
                  <a:pt x="167726" y="119691"/>
                </a:lnTo>
                <a:cubicBezTo>
                  <a:pt x="167726" y="98125"/>
                  <a:pt x="185040" y="80872"/>
                  <a:pt x="206683" y="80872"/>
                </a:cubicBezTo>
                <a:lnTo>
                  <a:pt x="208486" y="80872"/>
                </a:lnTo>
                <a:lnTo>
                  <a:pt x="208486" y="56431"/>
                </a:lnTo>
                <a:cubicBezTo>
                  <a:pt x="208486" y="49242"/>
                  <a:pt x="202354" y="43491"/>
                  <a:pt x="195140" y="43491"/>
                </a:cubicBezTo>
                <a:lnTo>
                  <a:pt x="22003" y="43491"/>
                </a:lnTo>
                <a:close/>
                <a:moveTo>
                  <a:pt x="104584" y="17463"/>
                </a:moveTo>
                <a:cubicBezTo>
                  <a:pt x="107251" y="17463"/>
                  <a:pt x="109156" y="19661"/>
                  <a:pt x="109156" y="22225"/>
                </a:cubicBezTo>
                <a:cubicBezTo>
                  <a:pt x="109156" y="24423"/>
                  <a:pt x="107251" y="26621"/>
                  <a:pt x="104584" y="26621"/>
                </a:cubicBezTo>
                <a:cubicBezTo>
                  <a:pt x="101917" y="26621"/>
                  <a:pt x="100012" y="24423"/>
                  <a:pt x="100012" y="22225"/>
                </a:cubicBezTo>
                <a:cubicBezTo>
                  <a:pt x="100012" y="19661"/>
                  <a:pt x="101917" y="17463"/>
                  <a:pt x="104584" y="17463"/>
                </a:cubicBezTo>
                <a:close/>
                <a:moveTo>
                  <a:pt x="27774" y="8986"/>
                </a:moveTo>
                <a:cubicBezTo>
                  <a:pt x="17313" y="8986"/>
                  <a:pt x="8657" y="17253"/>
                  <a:pt x="8657" y="27676"/>
                </a:cubicBezTo>
                <a:lnTo>
                  <a:pt x="8657" y="39178"/>
                </a:lnTo>
                <a:cubicBezTo>
                  <a:pt x="12264" y="36303"/>
                  <a:pt x="16953" y="34865"/>
                  <a:pt x="22003" y="34865"/>
                </a:cubicBezTo>
                <a:lnTo>
                  <a:pt x="195140" y="34865"/>
                </a:lnTo>
                <a:cubicBezTo>
                  <a:pt x="200190" y="34865"/>
                  <a:pt x="204518" y="36303"/>
                  <a:pt x="208486" y="39178"/>
                </a:cubicBezTo>
                <a:lnTo>
                  <a:pt x="208486" y="27676"/>
                </a:lnTo>
                <a:cubicBezTo>
                  <a:pt x="208486" y="17253"/>
                  <a:pt x="199829" y="8986"/>
                  <a:pt x="189368" y="8986"/>
                </a:cubicBezTo>
                <a:lnTo>
                  <a:pt x="27774" y="8986"/>
                </a:lnTo>
                <a:close/>
                <a:moveTo>
                  <a:pt x="27774" y="0"/>
                </a:moveTo>
                <a:lnTo>
                  <a:pt x="189368" y="0"/>
                </a:lnTo>
                <a:cubicBezTo>
                  <a:pt x="204518" y="0"/>
                  <a:pt x="216782" y="12580"/>
                  <a:pt x="216782" y="27676"/>
                </a:cubicBezTo>
                <a:lnTo>
                  <a:pt x="216782" y="80872"/>
                </a:lnTo>
                <a:lnTo>
                  <a:pt x="218225" y="80872"/>
                </a:lnTo>
                <a:cubicBezTo>
                  <a:pt x="239867" y="80872"/>
                  <a:pt x="257181" y="98125"/>
                  <a:pt x="257181" y="119691"/>
                </a:cubicBezTo>
                <a:lnTo>
                  <a:pt x="257181" y="149884"/>
                </a:lnTo>
                <a:lnTo>
                  <a:pt x="264756" y="149884"/>
                </a:lnTo>
                <a:cubicBezTo>
                  <a:pt x="273412" y="149884"/>
                  <a:pt x="280627" y="157072"/>
                  <a:pt x="280627" y="165699"/>
                </a:cubicBezTo>
                <a:lnTo>
                  <a:pt x="280627" y="269576"/>
                </a:lnTo>
                <a:cubicBezTo>
                  <a:pt x="280627" y="278202"/>
                  <a:pt x="273412" y="285391"/>
                  <a:pt x="264756" y="285391"/>
                </a:cubicBezTo>
                <a:lnTo>
                  <a:pt x="27774" y="285391"/>
                </a:lnTo>
                <a:cubicBezTo>
                  <a:pt x="12264" y="285391"/>
                  <a:pt x="0" y="273170"/>
                  <a:pt x="0" y="257714"/>
                </a:cubicBezTo>
                <a:lnTo>
                  <a:pt x="0" y="27676"/>
                </a:lnTo>
                <a:cubicBezTo>
                  <a:pt x="0" y="12580"/>
                  <a:pt x="12264" y="0"/>
                  <a:pt x="27774"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0" name="Freeform 1006">
            <a:extLst>
              <a:ext uri="{FF2B5EF4-FFF2-40B4-BE49-F238E27FC236}">
                <a16:creationId xmlns:a16="http://schemas.microsoft.com/office/drawing/2014/main" id="{5D5537FA-2C23-194B-92C6-6027DE2B95E3}"/>
              </a:ext>
            </a:extLst>
          </p:cNvPr>
          <p:cNvSpPr>
            <a:spLocks noChangeAspect="1" noChangeArrowheads="1"/>
          </p:cNvSpPr>
          <p:nvPr/>
        </p:nvSpPr>
        <p:spPr bwMode="auto">
          <a:xfrm>
            <a:off x="1544068" y="11211507"/>
            <a:ext cx="784225" cy="815955"/>
          </a:xfrm>
          <a:custGeom>
            <a:avLst/>
            <a:gdLst>
              <a:gd name="T0" fmla="*/ 159234 w 274278"/>
              <a:gd name="T1" fmla="*/ 261471 h 285391"/>
              <a:gd name="T2" fmla="*/ 142031 w 274278"/>
              <a:gd name="T3" fmla="*/ 261471 h 285391"/>
              <a:gd name="T4" fmla="*/ 119669 w 274278"/>
              <a:gd name="T5" fmla="*/ 256877 h 285391"/>
              <a:gd name="T6" fmla="*/ 98593 w 274278"/>
              <a:gd name="T7" fmla="*/ 266066 h 285391"/>
              <a:gd name="T8" fmla="*/ 63261 w 274278"/>
              <a:gd name="T9" fmla="*/ 256877 h 285391"/>
              <a:gd name="T10" fmla="*/ 71687 w 274278"/>
              <a:gd name="T11" fmla="*/ 266066 h 285391"/>
              <a:gd name="T12" fmla="*/ 63261 w 274278"/>
              <a:gd name="T13" fmla="*/ 256877 h 285391"/>
              <a:gd name="T14" fmla="*/ 97462 w 274278"/>
              <a:gd name="T15" fmla="*/ 243481 h 285391"/>
              <a:gd name="T16" fmla="*/ 26086 w 274278"/>
              <a:gd name="T17" fmla="*/ 278159 h 285391"/>
              <a:gd name="T18" fmla="*/ 209055 w 274278"/>
              <a:gd name="T19" fmla="*/ 243481 h 285391"/>
              <a:gd name="T20" fmla="*/ 132244 w 274278"/>
              <a:gd name="T21" fmla="*/ 234449 h 285391"/>
              <a:gd name="T22" fmla="*/ 184417 w 274278"/>
              <a:gd name="T23" fmla="*/ 218555 h 285391"/>
              <a:gd name="T24" fmla="*/ 231016 w 274278"/>
              <a:gd name="T25" fmla="*/ 127832 h 285391"/>
              <a:gd name="T26" fmla="*/ 226420 w 274278"/>
              <a:gd name="T27" fmla="*/ 122854 h 285391"/>
              <a:gd name="T28" fmla="*/ 145031 w 274278"/>
              <a:gd name="T29" fmla="*/ 132044 h 285391"/>
              <a:gd name="T30" fmla="*/ 226844 w 274278"/>
              <a:gd name="T31" fmla="*/ 79619 h 285391"/>
              <a:gd name="T32" fmla="*/ 229769 w 274278"/>
              <a:gd name="T33" fmla="*/ 176741 h 285391"/>
              <a:gd name="T34" fmla="*/ 226844 w 274278"/>
              <a:gd name="T35" fmla="*/ 86094 h 285391"/>
              <a:gd name="T36" fmla="*/ 143375 w 274278"/>
              <a:gd name="T37" fmla="*/ 79619 h 285391"/>
              <a:gd name="T38" fmla="*/ 143375 w 274278"/>
              <a:gd name="T39" fmla="*/ 175303 h 285391"/>
              <a:gd name="T40" fmla="*/ 137092 w 274278"/>
              <a:gd name="T41" fmla="*/ 79619 h 285391"/>
              <a:gd name="T42" fmla="*/ 188686 w 274278"/>
              <a:gd name="T43" fmla="*/ 87084 h 285391"/>
              <a:gd name="T44" fmla="*/ 198872 w 274278"/>
              <a:gd name="T45" fmla="*/ 104466 h 285391"/>
              <a:gd name="T46" fmla="*/ 184321 w 274278"/>
              <a:gd name="T47" fmla="*/ 122933 h 285391"/>
              <a:gd name="T48" fmla="*/ 188686 w 274278"/>
              <a:gd name="T49" fmla="*/ 173990 h 285391"/>
              <a:gd name="T50" fmla="*/ 179956 w 274278"/>
              <a:gd name="T51" fmla="*/ 167834 h 285391"/>
              <a:gd name="T52" fmla="*/ 169406 w 274278"/>
              <a:gd name="T53" fmla="*/ 150453 h 285391"/>
              <a:gd name="T54" fmla="*/ 184321 w 274278"/>
              <a:gd name="T55" fmla="*/ 131623 h 285391"/>
              <a:gd name="T56" fmla="*/ 179956 w 274278"/>
              <a:gd name="T57" fmla="*/ 80929 h 285391"/>
              <a:gd name="T58" fmla="*/ 101448 w 274278"/>
              <a:gd name="T59" fmla="*/ 127520 h 285391"/>
              <a:gd name="T60" fmla="*/ 139128 w 274278"/>
              <a:gd name="T61" fmla="*/ 196157 h 285391"/>
              <a:gd name="T62" fmla="*/ 184417 w 274278"/>
              <a:gd name="T63" fmla="*/ 44794 h 285391"/>
              <a:gd name="T64" fmla="*/ 149213 w 274278"/>
              <a:gd name="T65" fmla="*/ 31528 h 285391"/>
              <a:gd name="T66" fmla="*/ 88914 w 274278"/>
              <a:gd name="T67" fmla="*/ 22337 h 285391"/>
              <a:gd name="T68" fmla="*/ 129357 w 274278"/>
              <a:gd name="T69" fmla="*/ 31528 h 285391"/>
              <a:gd name="T70" fmla="*/ 88914 w 274278"/>
              <a:gd name="T71" fmla="*/ 22337 h 285391"/>
              <a:gd name="T72" fmla="*/ 8694 w 274278"/>
              <a:gd name="T73" fmla="*/ 234449 h 285391"/>
              <a:gd name="T74" fmla="*/ 184417 w 274278"/>
              <a:gd name="T75" fmla="*/ 36123 h 285391"/>
              <a:gd name="T76" fmla="*/ 190214 w 274278"/>
              <a:gd name="T77" fmla="*/ 9030 h 285391"/>
              <a:gd name="T78" fmla="*/ 190214 w 274278"/>
              <a:gd name="T79" fmla="*/ 0 h 285391"/>
              <a:gd name="T80" fmla="*/ 275720 w 274278"/>
              <a:gd name="T81" fmla="*/ 127520 h 285391"/>
              <a:gd name="T82" fmla="*/ 191664 w 274278"/>
              <a:gd name="T83" fmla="*/ 286829 h 285391"/>
              <a:gd name="T84" fmla="*/ 0 w 274278"/>
              <a:gd name="T85" fmla="*/ 27816 h 285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4278" h="285391">
                <a:moveTo>
                  <a:pt x="145828" y="255588"/>
                </a:moveTo>
                <a:lnTo>
                  <a:pt x="154210" y="255588"/>
                </a:lnTo>
                <a:cubicBezTo>
                  <a:pt x="156305" y="255588"/>
                  <a:pt x="158401" y="257493"/>
                  <a:pt x="158401" y="260160"/>
                </a:cubicBezTo>
                <a:cubicBezTo>
                  <a:pt x="158401" y="262446"/>
                  <a:pt x="156305" y="264732"/>
                  <a:pt x="154210" y="264732"/>
                </a:cubicBezTo>
                <a:lnTo>
                  <a:pt x="145828" y="264732"/>
                </a:lnTo>
                <a:cubicBezTo>
                  <a:pt x="143733" y="264732"/>
                  <a:pt x="141288" y="262446"/>
                  <a:pt x="141288" y="260160"/>
                </a:cubicBezTo>
                <a:cubicBezTo>
                  <a:pt x="141288" y="257493"/>
                  <a:pt x="143733" y="255588"/>
                  <a:pt x="145828" y="255588"/>
                </a:cubicBezTo>
                <a:close/>
                <a:moveTo>
                  <a:pt x="98077" y="255588"/>
                </a:moveTo>
                <a:lnTo>
                  <a:pt x="119043" y="255588"/>
                </a:lnTo>
                <a:cubicBezTo>
                  <a:pt x="121618" y="255588"/>
                  <a:pt x="123457" y="257493"/>
                  <a:pt x="123457" y="260160"/>
                </a:cubicBezTo>
                <a:cubicBezTo>
                  <a:pt x="123457" y="262446"/>
                  <a:pt x="121618" y="264732"/>
                  <a:pt x="119043" y="264732"/>
                </a:cubicBezTo>
                <a:lnTo>
                  <a:pt x="98077" y="264732"/>
                </a:lnTo>
                <a:cubicBezTo>
                  <a:pt x="95870" y="264732"/>
                  <a:pt x="93663" y="262446"/>
                  <a:pt x="93663" y="260160"/>
                </a:cubicBezTo>
                <a:cubicBezTo>
                  <a:pt x="93663" y="257493"/>
                  <a:pt x="95870" y="255588"/>
                  <a:pt x="98077" y="255588"/>
                </a:cubicBezTo>
                <a:close/>
                <a:moveTo>
                  <a:pt x="62929" y="255588"/>
                </a:moveTo>
                <a:lnTo>
                  <a:pt x="71311" y="255588"/>
                </a:lnTo>
                <a:cubicBezTo>
                  <a:pt x="73755" y="255588"/>
                  <a:pt x="75851" y="257493"/>
                  <a:pt x="75851" y="260160"/>
                </a:cubicBezTo>
                <a:cubicBezTo>
                  <a:pt x="75851" y="262446"/>
                  <a:pt x="73755" y="264732"/>
                  <a:pt x="71311" y="264732"/>
                </a:cubicBezTo>
                <a:lnTo>
                  <a:pt x="62929" y="264732"/>
                </a:lnTo>
                <a:cubicBezTo>
                  <a:pt x="60833" y="264732"/>
                  <a:pt x="58738" y="262446"/>
                  <a:pt x="58738" y="260160"/>
                </a:cubicBezTo>
                <a:cubicBezTo>
                  <a:pt x="58738" y="257493"/>
                  <a:pt x="60833" y="255588"/>
                  <a:pt x="62929" y="255588"/>
                </a:cubicBezTo>
                <a:close/>
                <a:moveTo>
                  <a:pt x="136598" y="204159"/>
                </a:moveTo>
                <a:lnTo>
                  <a:pt x="99836" y="240821"/>
                </a:lnTo>
                <a:cubicBezTo>
                  <a:pt x="99115" y="241540"/>
                  <a:pt x="97673" y="242259"/>
                  <a:pt x="96952" y="242259"/>
                </a:cubicBezTo>
                <a:lnTo>
                  <a:pt x="8650" y="242259"/>
                </a:lnTo>
                <a:lnTo>
                  <a:pt x="8650" y="259512"/>
                </a:lnTo>
                <a:cubicBezTo>
                  <a:pt x="8650" y="268857"/>
                  <a:pt x="16579" y="276764"/>
                  <a:pt x="25950" y="276764"/>
                </a:cubicBezTo>
                <a:lnTo>
                  <a:pt x="190661" y="276764"/>
                </a:lnTo>
                <a:cubicBezTo>
                  <a:pt x="200392" y="276764"/>
                  <a:pt x="207961" y="268857"/>
                  <a:pt x="207961" y="259512"/>
                </a:cubicBezTo>
                <a:lnTo>
                  <a:pt x="207961" y="242259"/>
                </a:lnTo>
                <a:lnTo>
                  <a:pt x="131552" y="242259"/>
                </a:lnTo>
                <a:cubicBezTo>
                  <a:pt x="129029" y="242259"/>
                  <a:pt x="126867" y="240102"/>
                  <a:pt x="126867" y="237946"/>
                </a:cubicBezTo>
                <a:cubicBezTo>
                  <a:pt x="126867" y="235429"/>
                  <a:pt x="129029" y="233273"/>
                  <a:pt x="131552" y="233273"/>
                </a:cubicBezTo>
                <a:lnTo>
                  <a:pt x="207961" y="233273"/>
                </a:lnTo>
                <a:lnTo>
                  <a:pt x="207961" y="213863"/>
                </a:lnTo>
                <a:cubicBezTo>
                  <a:pt x="200032" y="216020"/>
                  <a:pt x="191742" y="217458"/>
                  <a:pt x="183452" y="217458"/>
                </a:cubicBezTo>
                <a:cubicBezTo>
                  <a:pt x="166873" y="217458"/>
                  <a:pt x="150654" y="213145"/>
                  <a:pt x="136598" y="204159"/>
                </a:cubicBezTo>
                <a:close/>
                <a:moveTo>
                  <a:pt x="225235" y="122238"/>
                </a:moveTo>
                <a:cubicBezTo>
                  <a:pt x="227902" y="122238"/>
                  <a:pt x="229807" y="124524"/>
                  <a:pt x="229807" y="127191"/>
                </a:cubicBezTo>
                <a:cubicBezTo>
                  <a:pt x="229807" y="129477"/>
                  <a:pt x="227902" y="131382"/>
                  <a:pt x="225235" y="131382"/>
                </a:cubicBezTo>
                <a:cubicBezTo>
                  <a:pt x="222568" y="131382"/>
                  <a:pt x="220663" y="129477"/>
                  <a:pt x="220663" y="127191"/>
                </a:cubicBezTo>
                <a:cubicBezTo>
                  <a:pt x="220663" y="124524"/>
                  <a:pt x="222568" y="122238"/>
                  <a:pt x="225235" y="122238"/>
                </a:cubicBezTo>
                <a:close/>
                <a:moveTo>
                  <a:pt x="144272" y="122238"/>
                </a:moveTo>
                <a:cubicBezTo>
                  <a:pt x="146939" y="122238"/>
                  <a:pt x="148844" y="124524"/>
                  <a:pt x="148844" y="127191"/>
                </a:cubicBezTo>
                <a:cubicBezTo>
                  <a:pt x="148844" y="129477"/>
                  <a:pt x="146939" y="131382"/>
                  <a:pt x="144272" y="131382"/>
                </a:cubicBezTo>
                <a:cubicBezTo>
                  <a:pt x="141605" y="131382"/>
                  <a:pt x="139700" y="129477"/>
                  <a:pt x="139700" y="127191"/>
                </a:cubicBezTo>
                <a:cubicBezTo>
                  <a:pt x="139700" y="124524"/>
                  <a:pt x="141605" y="122238"/>
                  <a:pt x="144272" y="122238"/>
                </a:cubicBezTo>
                <a:close/>
                <a:moveTo>
                  <a:pt x="225657" y="79219"/>
                </a:moveTo>
                <a:cubicBezTo>
                  <a:pt x="227476" y="77788"/>
                  <a:pt x="230023" y="77788"/>
                  <a:pt x="231842" y="79219"/>
                </a:cubicBezTo>
                <a:cubicBezTo>
                  <a:pt x="258399" y="105705"/>
                  <a:pt x="258399" y="148296"/>
                  <a:pt x="231842" y="174424"/>
                </a:cubicBezTo>
                <a:cubicBezTo>
                  <a:pt x="231114" y="175497"/>
                  <a:pt x="230023" y="175855"/>
                  <a:pt x="228567" y="175855"/>
                </a:cubicBezTo>
                <a:cubicBezTo>
                  <a:pt x="227476" y="175855"/>
                  <a:pt x="226385" y="175497"/>
                  <a:pt x="225657" y="174424"/>
                </a:cubicBezTo>
                <a:cubicBezTo>
                  <a:pt x="223838" y="172992"/>
                  <a:pt x="223838" y="170129"/>
                  <a:pt x="225657" y="168697"/>
                </a:cubicBezTo>
                <a:cubicBezTo>
                  <a:pt x="248940" y="145433"/>
                  <a:pt x="248940" y="108568"/>
                  <a:pt x="225657" y="85662"/>
                </a:cubicBezTo>
                <a:cubicBezTo>
                  <a:pt x="223838" y="83872"/>
                  <a:pt x="223838" y="81009"/>
                  <a:pt x="225657" y="79219"/>
                </a:cubicBezTo>
                <a:close/>
                <a:moveTo>
                  <a:pt x="136375" y="79219"/>
                </a:moveTo>
                <a:cubicBezTo>
                  <a:pt x="138213" y="77788"/>
                  <a:pt x="140787" y="77788"/>
                  <a:pt x="142625" y="79219"/>
                </a:cubicBezTo>
                <a:cubicBezTo>
                  <a:pt x="144095" y="81009"/>
                  <a:pt x="144095" y="83872"/>
                  <a:pt x="142625" y="85662"/>
                </a:cubicBezTo>
                <a:cubicBezTo>
                  <a:pt x="119096" y="108568"/>
                  <a:pt x="119096" y="145433"/>
                  <a:pt x="142625" y="168697"/>
                </a:cubicBezTo>
                <a:cubicBezTo>
                  <a:pt x="144095" y="170129"/>
                  <a:pt x="144095" y="172992"/>
                  <a:pt x="142625" y="174424"/>
                </a:cubicBezTo>
                <a:cubicBezTo>
                  <a:pt x="141890" y="175497"/>
                  <a:pt x="140419" y="175855"/>
                  <a:pt x="139316" y="175855"/>
                </a:cubicBezTo>
                <a:cubicBezTo>
                  <a:pt x="138213" y="175855"/>
                  <a:pt x="137478" y="175497"/>
                  <a:pt x="136375" y="174424"/>
                </a:cubicBezTo>
                <a:cubicBezTo>
                  <a:pt x="109538" y="148296"/>
                  <a:pt x="109538" y="105705"/>
                  <a:pt x="136375" y="79219"/>
                </a:cubicBezTo>
                <a:close/>
                <a:moveTo>
                  <a:pt x="183356" y="76200"/>
                </a:moveTo>
                <a:cubicBezTo>
                  <a:pt x="185890" y="76200"/>
                  <a:pt x="187699" y="78361"/>
                  <a:pt x="187699" y="80523"/>
                </a:cubicBezTo>
                <a:lnTo>
                  <a:pt x="187699" y="86648"/>
                </a:lnTo>
                <a:cubicBezTo>
                  <a:pt x="196022" y="88089"/>
                  <a:pt x="202897" y="93133"/>
                  <a:pt x="206154" y="100699"/>
                </a:cubicBezTo>
                <a:cubicBezTo>
                  <a:pt x="206877" y="102861"/>
                  <a:pt x="205792" y="105383"/>
                  <a:pt x="203621" y="106103"/>
                </a:cubicBezTo>
                <a:cubicBezTo>
                  <a:pt x="201450" y="107184"/>
                  <a:pt x="198916" y="106103"/>
                  <a:pt x="197831" y="103942"/>
                </a:cubicBezTo>
                <a:cubicBezTo>
                  <a:pt x="195660" y="98537"/>
                  <a:pt x="189870" y="94935"/>
                  <a:pt x="183356" y="94935"/>
                </a:cubicBezTo>
                <a:cubicBezTo>
                  <a:pt x="174672" y="94935"/>
                  <a:pt x="167435" y="101059"/>
                  <a:pt x="167435" y="108625"/>
                </a:cubicBezTo>
                <a:cubicBezTo>
                  <a:pt x="167435" y="115110"/>
                  <a:pt x="170330" y="122317"/>
                  <a:pt x="183356" y="122317"/>
                </a:cubicBezTo>
                <a:cubicBezTo>
                  <a:pt x="201450" y="122317"/>
                  <a:pt x="207601" y="134206"/>
                  <a:pt x="207601" y="145014"/>
                </a:cubicBezTo>
                <a:cubicBezTo>
                  <a:pt x="207601" y="155823"/>
                  <a:pt x="198916" y="165190"/>
                  <a:pt x="187699" y="166992"/>
                </a:cubicBezTo>
                <a:lnTo>
                  <a:pt x="187699" y="173117"/>
                </a:lnTo>
                <a:cubicBezTo>
                  <a:pt x="187699" y="175278"/>
                  <a:pt x="185890" y="177440"/>
                  <a:pt x="183356" y="177440"/>
                </a:cubicBezTo>
                <a:cubicBezTo>
                  <a:pt x="180823" y="177440"/>
                  <a:pt x="179014" y="175278"/>
                  <a:pt x="179014" y="173117"/>
                </a:cubicBezTo>
                <a:lnTo>
                  <a:pt x="179014" y="166992"/>
                </a:lnTo>
                <a:cubicBezTo>
                  <a:pt x="170691" y="165551"/>
                  <a:pt x="163816" y="160507"/>
                  <a:pt x="160921" y="153301"/>
                </a:cubicBezTo>
                <a:cubicBezTo>
                  <a:pt x="159836" y="150779"/>
                  <a:pt x="160921" y="148257"/>
                  <a:pt x="162730" y="147536"/>
                </a:cubicBezTo>
                <a:cubicBezTo>
                  <a:pt x="165263" y="146816"/>
                  <a:pt x="167797" y="147536"/>
                  <a:pt x="168520" y="149698"/>
                </a:cubicBezTo>
                <a:cubicBezTo>
                  <a:pt x="171053" y="155102"/>
                  <a:pt x="176843" y="158705"/>
                  <a:pt x="183356" y="158705"/>
                </a:cubicBezTo>
                <a:cubicBezTo>
                  <a:pt x="192041" y="158705"/>
                  <a:pt x="198916" y="152580"/>
                  <a:pt x="198916" y="145014"/>
                </a:cubicBezTo>
                <a:cubicBezTo>
                  <a:pt x="198916" y="138890"/>
                  <a:pt x="196383" y="130963"/>
                  <a:pt x="183356" y="130963"/>
                </a:cubicBezTo>
                <a:cubicBezTo>
                  <a:pt x="165625" y="130963"/>
                  <a:pt x="158750" y="119434"/>
                  <a:pt x="158750" y="108625"/>
                </a:cubicBezTo>
                <a:cubicBezTo>
                  <a:pt x="158750" y="97817"/>
                  <a:pt x="167435" y="88810"/>
                  <a:pt x="179014" y="86648"/>
                </a:cubicBezTo>
                <a:lnTo>
                  <a:pt x="179014" y="80523"/>
                </a:lnTo>
                <a:cubicBezTo>
                  <a:pt x="179014" y="78361"/>
                  <a:pt x="180823" y="76200"/>
                  <a:pt x="183356" y="76200"/>
                </a:cubicBezTo>
                <a:close/>
                <a:moveTo>
                  <a:pt x="183452" y="44570"/>
                </a:moveTo>
                <a:cubicBezTo>
                  <a:pt x="138040" y="44570"/>
                  <a:pt x="100917" y="81591"/>
                  <a:pt x="100917" y="126880"/>
                </a:cubicBezTo>
                <a:lnTo>
                  <a:pt x="100917" y="227163"/>
                </a:lnTo>
                <a:lnTo>
                  <a:pt x="132994" y="195892"/>
                </a:lnTo>
                <a:cubicBezTo>
                  <a:pt x="134075" y="194454"/>
                  <a:pt x="136598" y="194095"/>
                  <a:pt x="138400" y="195173"/>
                </a:cubicBezTo>
                <a:cubicBezTo>
                  <a:pt x="151736" y="204159"/>
                  <a:pt x="167234" y="208831"/>
                  <a:pt x="183452" y="208831"/>
                </a:cubicBezTo>
                <a:cubicBezTo>
                  <a:pt x="228865" y="208831"/>
                  <a:pt x="265628" y="172169"/>
                  <a:pt x="265628" y="126880"/>
                </a:cubicBezTo>
                <a:cubicBezTo>
                  <a:pt x="265628" y="81591"/>
                  <a:pt x="228865" y="44570"/>
                  <a:pt x="183452" y="44570"/>
                </a:cubicBezTo>
                <a:close/>
                <a:moveTo>
                  <a:pt x="148432" y="22225"/>
                </a:moveTo>
                <a:cubicBezTo>
                  <a:pt x="150416" y="22225"/>
                  <a:pt x="152069" y="24130"/>
                  <a:pt x="152069" y="26797"/>
                </a:cubicBezTo>
                <a:cubicBezTo>
                  <a:pt x="152069" y="29083"/>
                  <a:pt x="150416" y="31369"/>
                  <a:pt x="148432" y="31369"/>
                </a:cubicBezTo>
                <a:cubicBezTo>
                  <a:pt x="146117" y="31369"/>
                  <a:pt x="144463" y="29083"/>
                  <a:pt x="144463" y="26797"/>
                </a:cubicBezTo>
                <a:cubicBezTo>
                  <a:pt x="144463" y="24130"/>
                  <a:pt x="146117" y="22225"/>
                  <a:pt x="148432" y="22225"/>
                </a:cubicBezTo>
                <a:close/>
                <a:moveTo>
                  <a:pt x="88449" y="22225"/>
                </a:moveTo>
                <a:lnTo>
                  <a:pt x="128680" y="22225"/>
                </a:lnTo>
                <a:cubicBezTo>
                  <a:pt x="130836" y="22225"/>
                  <a:pt x="132991" y="24130"/>
                  <a:pt x="132991" y="26797"/>
                </a:cubicBezTo>
                <a:cubicBezTo>
                  <a:pt x="132991" y="29083"/>
                  <a:pt x="130836" y="31369"/>
                  <a:pt x="128680" y="31369"/>
                </a:cubicBezTo>
                <a:lnTo>
                  <a:pt x="88449" y="31369"/>
                </a:lnTo>
                <a:cubicBezTo>
                  <a:pt x="85934" y="31369"/>
                  <a:pt x="84138" y="29083"/>
                  <a:pt x="84138" y="26797"/>
                </a:cubicBezTo>
                <a:cubicBezTo>
                  <a:pt x="84138" y="24130"/>
                  <a:pt x="85934" y="22225"/>
                  <a:pt x="88449" y="22225"/>
                </a:cubicBezTo>
                <a:close/>
                <a:moveTo>
                  <a:pt x="27752" y="8986"/>
                </a:moveTo>
                <a:cubicBezTo>
                  <a:pt x="17300" y="8986"/>
                  <a:pt x="8650" y="17253"/>
                  <a:pt x="8650" y="27676"/>
                </a:cubicBezTo>
                <a:lnTo>
                  <a:pt x="8650" y="233273"/>
                </a:lnTo>
                <a:lnTo>
                  <a:pt x="92627" y="233273"/>
                </a:lnTo>
                <a:lnTo>
                  <a:pt x="92627" y="126880"/>
                </a:lnTo>
                <a:cubicBezTo>
                  <a:pt x="92627" y="76919"/>
                  <a:pt x="133354" y="35943"/>
                  <a:pt x="183452" y="35943"/>
                </a:cubicBezTo>
                <a:cubicBezTo>
                  <a:pt x="191742" y="35943"/>
                  <a:pt x="200032" y="37381"/>
                  <a:pt x="207961" y="39537"/>
                </a:cubicBezTo>
                <a:lnTo>
                  <a:pt x="207961" y="27676"/>
                </a:lnTo>
                <a:cubicBezTo>
                  <a:pt x="207961" y="17253"/>
                  <a:pt x="199311" y="8986"/>
                  <a:pt x="189219" y="8986"/>
                </a:cubicBezTo>
                <a:lnTo>
                  <a:pt x="27752" y="8986"/>
                </a:lnTo>
                <a:close/>
                <a:moveTo>
                  <a:pt x="27752" y="0"/>
                </a:moveTo>
                <a:lnTo>
                  <a:pt x="189219" y="0"/>
                </a:lnTo>
                <a:cubicBezTo>
                  <a:pt x="204357" y="0"/>
                  <a:pt x="216611" y="12580"/>
                  <a:pt x="216611" y="27676"/>
                </a:cubicBezTo>
                <a:lnTo>
                  <a:pt x="216611" y="42413"/>
                </a:lnTo>
                <a:cubicBezTo>
                  <a:pt x="250490" y="55712"/>
                  <a:pt x="274278" y="88421"/>
                  <a:pt x="274278" y="126880"/>
                </a:cubicBezTo>
                <a:cubicBezTo>
                  <a:pt x="274278" y="164980"/>
                  <a:pt x="250490" y="197689"/>
                  <a:pt x="216611" y="210988"/>
                </a:cubicBezTo>
                <a:lnTo>
                  <a:pt x="216611" y="259512"/>
                </a:lnTo>
                <a:cubicBezTo>
                  <a:pt x="216611" y="273889"/>
                  <a:pt x="205077" y="285391"/>
                  <a:pt x="190661" y="285391"/>
                </a:cubicBezTo>
                <a:lnTo>
                  <a:pt x="25950" y="285391"/>
                </a:lnTo>
                <a:cubicBezTo>
                  <a:pt x="11894" y="285391"/>
                  <a:pt x="0" y="273889"/>
                  <a:pt x="0" y="259512"/>
                </a:cubicBezTo>
                <a:lnTo>
                  <a:pt x="0" y="27676"/>
                </a:lnTo>
                <a:cubicBezTo>
                  <a:pt x="0" y="12580"/>
                  <a:pt x="12254" y="0"/>
                  <a:pt x="27752"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A5A277FD-FF60-884E-B19C-97C92476D37F}"/>
              </a:ext>
            </a:extLst>
          </p:cNvPr>
          <p:cNvSpPr txBox="1"/>
          <p:nvPr/>
        </p:nvSpPr>
        <p:spPr>
          <a:xfrm>
            <a:off x="2776783" y="10800635"/>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22" name="Subtitle 2">
            <a:extLst>
              <a:ext uri="{FF2B5EF4-FFF2-40B4-BE49-F238E27FC236}">
                <a16:creationId xmlns:a16="http://schemas.microsoft.com/office/drawing/2014/main" id="{82A4EDCF-3958-8A43-AC4A-785CB44E683D}"/>
              </a:ext>
            </a:extLst>
          </p:cNvPr>
          <p:cNvSpPr txBox="1">
            <a:spLocks/>
          </p:cNvSpPr>
          <p:nvPr/>
        </p:nvSpPr>
        <p:spPr>
          <a:xfrm>
            <a:off x="2666237" y="11466987"/>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3" name="TextBox 22">
            <a:extLst>
              <a:ext uri="{FF2B5EF4-FFF2-40B4-BE49-F238E27FC236}">
                <a16:creationId xmlns:a16="http://schemas.microsoft.com/office/drawing/2014/main" id="{CC08F362-3D9E-1D43-830E-CC8B7BFA6767}"/>
              </a:ext>
            </a:extLst>
          </p:cNvPr>
          <p:cNvSpPr txBox="1"/>
          <p:nvPr/>
        </p:nvSpPr>
        <p:spPr>
          <a:xfrm>
            <a:off x="2776783" y="3113739"/>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24" name="Subtitle 2">
            <a:extLst>
              <a:ext uri="{FF2B5EF4-FFF2-40B4-BE49-F238E27FC236}">
                <a16:creationId xmlns:a16="http://schemas.microsoft.com/office/drawing/2014/main" id="{4A08D235-3778-8142-9F5C-10B687BBFEA9}"/>
              </a:ext>
            </a:extLst>
          </p:cNvPr>
          <p:cNvSpPr txBox="1">
            <a:spLocks/>
          </p:cNvSpPr>
          <p:nvPr/>
        </p:nvSpPr>
        <p:spPr>
          <a:xfrm>
            <a:off x="2666237" y="3780091"/>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5" name="TextBox 24">
            <a:extLst>
              <a:ext uri="{FF2B5EF4-FFF2-40B4-BE49-F238E27FC236}">
                <a16:creationId xmlns:a16="http://schemas.microsoft.com/office/drawing/2014/main" id="{2B4DEFF6-519C-C042-8A4D-CA9EB777AFFF}"/>
              </a:ext>
            </a:extLst>
          </p:cNvPr>
          <p:cNvSpPr txBox="1"/>
          <p:nvPr/>
        </p:nvSpPr>
        <p:spPr>
          <a:xfrm>
            <a:off x="2776783" y="5658105"/>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26" name="Subtitle 2">
            <a:extLst>
              <a:ext uri="{FF2B5EF4-FFF2-40B4-BE49-F238E27FC236}">
                <a16:creationId xmlns:a16="http://schemas.microsoft.com/office/drawing/2014/main" id="{7B35DC4F-CF17-224F-AC58-B7A8B7A49979}"/>
              </a:ext>
            </a:extLst>
          </p:cNvPr>
          <p:cNvSpPr txBox="1">
            <a:spLocks/>
          </p:cNvSpPr>
          <p:nvPr/>
        </p:nvSpPr>
        <p:spPr>
          <a:xfrm>
            <a:off x="2666237" y="6324457"/>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7" name="TextBox 26">
            <a:extLst>
              <a:ext uri="{FF2B5EF4-FFF2-40B4-BE49-F238E27FC236}">
                <a16:creationId xmlns:a16="http://schemas.microsoft.com/office/drawing/2014/main" id="{B64402A8-D6D2-1944-B486-585B1C57BDFA}"/>
              </a:ext>
            </a:extLst>
          </p:cNvPr>
          <p:cNvSpPr txBox="1"/>
          <p:nvPr/>
        </p:nvSpPr>
        <p:spPr>
          <a:xfrm>
            <a:off x="2776783" y="8256269"/>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28" name="Subtitle 2">
            <a:extLst>
              <a:ext uri="{FF2B5EF4-FFF2-40B4-BE49-F238E27FC236}">
                <a16:creationId xmlns:a16="http://schemas.microsoft.com/office/drawing/2014/main" id="{215505C4-4987-C849-9EFE-BDB76C539902}"/>
              </a:ext>
            </a:extLst>
          </p:cNvPr>
          <p:cNvSpPr txBox="1">
            <a:spLocks/>
          </p:cNvSpPr>
          <p:nvPr/>
        </p:nvSpPr>
        <p:spPr>
          <a:xfrm>
            <a:off x="2666237" y="8922621"/>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9" name="Freeform 1003">
            <a:extLst>
              <a:ext uri="{FF2B5EF4-FFF2-40B4-BE49-F238E27FC236}">
                <a16:creationId xmlns:a16="http://schemas.microsoft.com/office/drawing/2014/main" id="{382C56F5-45B3-2641-AFC2-553D67C07F4F}"/>
              </a:ext>
            </a:extLst>
          </p:cNvPr>
          <p:cNvSpPr>
            <a:spLocks noChangeAspect="1" noChangeArrowheads="1"/>
          </p:cNvSpPr>
          <p:nvPr/>
        </p:nvSpPr>
        <p:spPr bwMode="auto">
          <a:xfrm>
            <a:off x="17592311" y="4703375"/>
            <a:ext cx="775156" cy="815955"/>
          </a:xfrm>
          <a:custGeom>
            <a:avLst/>
            <a:gdLst>
              <a:gd name="T0" fmla="*/ 151229 w 271103"/>
              <a:gd name="T1" fmla="*/ 263450 h 285391"/>
              <a:gd name="T2" fmla="*/ 143186 w 271103"/>
              <a:gd name="T3" fmla="*/ 266513 h 285391"/>
              <a:gd name="T4" fmla="*/ 56854 w 271103"/>
              <a:gd name="T5" fmla="*/ 260003 h 285391"/>
              <a:gd name="T6" fmla="*/ 62507 w 271103"/>
              <a:gd name="T7" fmla="*/ 266513 h 285391"/>
              <a:gd name="T8" fmla="*/ 55858 w 271103"/>
              <a:gd name="T9" fmla="*/ 263450 h 285391"/>
              <a:gd name="T10" fmla="*/ 108140 w 271103"/>
              <a:gd name="T11" fmla="*/ 262460 h 285391"/>
              <a:gd name="T12" fmla="*/ 103926 w 271103"/>
              <a:gd name="T13" fmla="*/ 258472 h 285391"/>
              <a:gd name="T14" fmla="*/ 33229 w 271103"/>
              <a:gd name="T15" fmla="*/ 278159 h 285391"/>
              <a:gd name="T16" fmla="*/ 196844 w 271103"/>
              <a:gd name="T17" fmla="*/ 246370 h 285391"/>
              <a:gd name="T18" fmla="*/ 88475 w 271103"/>
              <a:gd name="T19" fmla="*/ 142619 h 285391"/>
              <a:gd name="T20" fmla="*/ 102938 w 271103"/>
              <a:gd name="T21" fmla="*/ 128272 h 285391"/>
              <a:gd name="T22" fmla="*/ 102938 w 271103"/>
              <a:gd name="T23" fmla="*/ 165573 h 285391"/>
              <a:gd name="T24" fmla="*/ 103528 w 271103"/>
              <a:gd name="T25" fmla="*/ 104727 h 285391"/>
              <a:gd name="T26" fmla="*/ 138198 w 271103"/>
              <a:gd name="T27" fmla="*/ 161230 h 285391"/>
              <a:gd name="T28" fmla="*/ 184424 w 271103"/>
              <a:gd name="T29" fmla="*/ 149354 h 285391"/>
              <a:gd name="T30" fmla="*/ 208258 w 271103"/>
              <a:gd name="T31" fmla="*/ 149354 h 285391"/>
              <a:gd name="T32" fmla="*/ 232095 w 271103"/>
              <a:gd name="T33" fmla="*/ 148993 h 285391"/>
              <a:gd name="T34" fmla="*/ 262069 w 271103"/>
              <a:gd name="T35" fmla="*/ 142516 h 285391"/>
              <a:gd name="T36" fmla="*/ 138198 w 271103"/>
              <a:gd name="T37" fmla="*/ 125601 h 285391"/>
              <a:gd name="T38" fmla="*/ 144337 w 271103"/>
              <a:gd name="T39" fmla="*/ 119484 h 285391"/>
              <a:gd name="T40" fmla="*/ 271098 w 271103"/>
              <a:gd name="T41" fmla="*/ 139636 h 285391"/>
              <a:gd name="T42" fmla="*/ 253040 w 271103"/>
              <a:gd name="T43" fmla="*/ 163749 h 285391"/>
              <a:gd name="T44" fmla="*/ 238595 w 271103"/>
              <a:gd name="T45" fmla="*/ 155112 h 285391"/>
              <a:gd name="T46" fmla="*/ 223066 w 271103"/>
              <a:gd name="T47" fmla="*/ 164109 h 285391"/>
              <a:gd name="T48" fmla="*/ 199592 w 271103"/>
              <a:gd name="T49" fmla="*/ 164109 h 285391"/>
              <a:gd name="T50" fmla="*/ 176840 w 271103"/>
              <a:gd name="T51" fmla="*/ 167708 h 285391"/>
              <a:gd name="T52" fmla="*/ 55858 w 271103"/>
              <a:gd name="T53" fmla="*/ 143595 h 285391"/>
              <a:gd name="T54" fmla="*/ 157408 w 271103"/>
              <a:gd name="T55" fmla="*/ 90321 h 285391"/>
              <a:gd name="T56" fmla="*/ 104971 w 271103"/>
              <a:gd name="T57" fmla="*/ 77293 h 285391"/>
              <a:gd name="T58" fmla="*/ 58361 w 271103"/>
              <a:gd name="T59" fmla="*/ 188760 h 285391"/>
              <a:gd name="T60" fmla="*/ 157408 w 271103"/>
              <a:gd name="T61" fmla="*/ 194913 h 285391"/>
              <a:gd name="T62" fmla="*/ 30322 w 271103"/>
              <a:gd name="T63" fmla="*/ 142798 h 285391"/>
              <a:gd name="T64" fmla="*/ 143824 w 271103"/>
              <a:gd name="T65" fmla="*/ 20742 h 285391"/>
              <a:gd name="T66" fmla="*/ 138845 w 271103"/>
              <a:gd name="T67" fmla="*/ 24953 h 285391"/>
              <a:gd name="T68" fmla="*/ 122656 w 271103"/>
              <a:gd name="T69" fmla="*/ 20742 h 285391"/>
              <a:gd name="T70" fmla="*/ 82503 w 271103"/>
              <a:gd name="T71" fmla="*/ 29933 h 285391"/>
              <a:gd name="T72" fmla="*/ 33229 w 271103"/>
              <a:gd name="T73" fmla="*/ 9030 h 285391"/>
              <a:gd name="T74" fmla="*/ 196844 w 271103"/>
              <a:gd name="T75" fmla="*/ 40820 h 285391"/>
              <a:gd name="T76" fmla="*/ 33229 w 271103"/>
              <a:gd name="T77" fmla="*/ 9030 h 285391"/>
              <a:gd name="T78" fmla="*/ 205513 w 271103"/>
              <a:gd name="T79" fmla="*/ 33596 h 285391"/>
              <a:gd name="T80" fmla="*/ 196844 w 271103"/>
              <a:gd name="T81" fmla="*/ 105845 h 285391"/>
              <a:gd name="T82" fmla="*/ 8666 w 271103"/>
              <a:gd name="T83" fmla="*/ 237701 h 285391"/>
              <a:gd name="T84" fmla="*/ 201179 w 271103"/>
              <a:gd name="T85" fmla="*/ 173037 h 285391"/>
              <a:gd name="T86" fmla="*/ 172285 w 271103"/>
              <a:gd name="T87" fmla="*/ 286829 h 285391"/>
              <a:gd name="T88" fmla="*/ 0 w 271103"/>
              <a:gd name="T89" fmla="*/ 33596 h 285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1103" h="285391">
                <a:moveTo>
                  <a:pt x="142430" y="258699"/>
                </a:moveTo>
                <a:cubicBezTo>
                  <a:pt x="144335" y="257175"/>
                  <a:pt x="147002" y="257175"/>
                  <a:pt x="148907" y="258699"/>
                </a:cubicBezTo>
                <a:cubicBezTo>
                  <a:pt x="150050" y="259461"/>
                  <a:pt x="150431" y="260604"/>
                  <a:pt x="150431" y="262128"/>
                </a:cubicBezTo>
                <a:cubicBezTo>
                  <a:pt x="150431" y="263271"/>
                  <a:pt x="150050" y="264414"/>
                  <a:pt x="148907" y="265176"/>
                </a:cubicBezTo>
                <a:cubicBezTo>
                  <a:pt x="148145" y="265938"/>
                  <a:pt x="147002" y="266319"/>
                  <a:pt x="145478" y="266319"/>
                </a:cubicBezTo>
                <a:cubicBezTo>
                  <a:pt x="144335" y="266319"/>
                  <a:pt x="143192" y="265938"/>
                  <a:pt x="142430" y="265176"/>
                </a:cubicBezTo>
                <a:cubicBezTo>
                  <a:pt x="141668" y="264414"/>
                  <a:pt x="141287" y="263271"/>
                  <a:pt x="141287" y="262128"/>
                </a:cubicBezTo>
                <a:cubicBezTo>
                  <a:pt x="141287" y="260604"/>
                  <a:pt x="141668" y="259461"/>
                  <a:pt x="142430" y="258699"/>
                </a:cubicBezTo>
                <a:close/>
                <a:moveTo>
                  <a:pt x="56554" y="258699"/>
                </a:moveTo>
                <a:cubicBezTo>
                  <a:pt x="58208" y="257175"/>
                  <a:pt x="60523" y="257175"/>
                  <a:pt x="62177" y="258699"/>
                </a:cubicBezTo>
                <a:cubicBezTo>
                  <a:pt x="62838" y="259461"/>
                  <a:pt x="63169" y="260604"/>
                  <a:pt x="63169" y="262128"/>
                </a:cubicBezTo>
                <a:cubicBezTo>
                  <a:pt x="63169" y="263271"/>
                  <a:pt x="62838" y="264414"/>
                  <a:pt x="62177" y="265176"/>
                </a:cubicBezTo>
                <a:cubicBezTo>
                  <a:pt x="61515" y="265938"/>
                  <a:pt x="60523" y="266319"/>
                  <a:pt x="59200" y="266319"/>
                </a:cubicBezTo>
                <a:cubicBezTo>
                  <a:pt x="58208" y="266319"/>
                  <a:pt x="57216" y="265938"/>
                  <a:pt x="56554" y="265176"/>
                </a:cubicBezTo>
                <a:cubicBezTo>
                  <a:pt x="55893" y="264414"/>
                  <a:pt x="55562" y="263271"/>
                  <a:pt x="55562" y="262128"/>
                </a:cubicBezTo>
                <a:cubicBezTo>
                  <a:pt x="55562" y="260985"/>
                  <a:pt x="55893" y="259461"/>
                  <a:pt x="56554" y="258699"/>
                </a:cubicBezTo>
                <a:close/>
                <a:moveTo>
                  <a:pt x="103378" y="257175"/>
                </a:moveTo>
                <a:cubicBezTo>
                  <a:pt x="105664" y="257175"/>
                  <a:pt x="107569" y="258829"/>
                  <a:pt x="107569" y="261144"/>
                </a:cubicBezTo>
                <a:cubicBezTo>
                  <a:pt x="107569" y="263129"/>
                  <a:pt x="105664" y="264782"/>
                  <a:pt x="103378" y="264782"/>
                </a:cubicBezTo>
                <a:cubicBezTo>
                  <a:pt x="100330" y="264782"/>
                  <a:pt x="98425" y="263129"/>
                  <a:pt x="98425" y="261144"/>
                </a:cubicBezTo>
                <a:cubicBezTo>
                  <a:pt x="98425" y="258829"/>
                  <a:pt x="100330" y="257175"/>
                  <a:pt x="103378" y="257175"/>
                </a:cubicBezTo>
                <a:close/>
                <a:moveTo>
                  <a:pt x="8622" y="245134"/>
                </a:moveTo>
                <a:lnTo>
                  <a:pt x="8622" y="252323"/>
                </a:lnTo>
                <a:cubicBezTo>
                  <a:pt x="8622" y="265622"/>
                  <a:pt x="19760" y="276764"/>
                  <a:pt x="33053" y="276764"/>
                </a:cubicBezTo>
                <a:lnTo>
                  <a:pt x="171375" y="276764"/>
                </a:lnTo>
                <a:cubicBezTo>
                  <a:pt x="184668" y="276764"/>
                  <a:pt x="195805" y="265622"/>
                  <a:pt x="195805" y="252323"/>
                </a:cubicBezTo>
                <a:lnTo>
                  <a:pt x="195805" y="245134"/>
                </a:lnTo>
                <a:lnTo>
                  <a:pt x="8622" y="245134"/>
                </a:lnTo>
                <a:close/>
                <a:moveTo>
                  <a:pt x="102394" y="127628"/>
                </a:moveTo>
                <a:cubicBezTo>
                  <a:pt x="94121" y="127628"/>
                  <a:pt x="88007" y="133695"/>
                  <a:pt x="88007" y="141903"/>
                </a:cubicBezTo>
                <a:cubicBezTo>
                  <a:pt x="88007" y="149755"/>
                  <a:pt x="94121" y="156178"/>
                  <a:pt x="102394" y="156178"/>
                </a:cubicBezTo>
                <a:cubicBezTo>
                  <a:pt x="109947" y="156178"/>
                  <a:pt x="116780" y="149755"/>
                  <a:pt x="116780" y="141903"/>
                </a:cubicBezTo>
                <a:cubicBezTo>
                  <a:pt x="116780" y="133695"/>
                  <a:pt x="109947" y="127628"/>
                  <a:pt x="102394" y="127628"/>
                </a:cubicBezTo>
                <a:close/>
                <a:moveTo>
                  <a:pt x="102394" y="119063"/>
                </a:moveTo>
                <a:cubicBezTo>
                  <a:pt x="114982" y="119063"/>
                  <a:pt x="125053" y="129056"/>
                  <a:pt x="125053" y="141903"/>
                </a:cubicBezTo>
                <a:cubicBezTo>
                  <a:pt x="125053" y="154394"/>
                  <a:pt x="114982" y="164743"/>
                  <a:pt x="102394" y="164743"/>
                </a:cubicBezTo>
                <a:cubicBezTo>
                  <a:pt x="89446" y="164743"/>
                  <a:pt x="79375" y="154394"/>
                  <a:pt x="79375" y="141903"/>
                </a:cubicBezTo>
                <a:cubicBezTo>
                  <a:pt x="79375" y="129056"/>
                  <a:pt x="89446" y="119063"/>
                  <a:pt x="102394" y="119063"/>
                </a:cubicBezTo>
                <a:close/>
                <a:moveTo>
                  <a:pt x="102981" y="104202"/>
                </a:moveTo>
                <a:cubicBezTo>
                  <a:pt x="81427" y="104202"/>
                  <a:pt x="63824" y="121390"/>
                  <a:pt x="63824" y="142875"/>
                </a:cubicBezTo>
                <a:cubicBezTo>
                  <a:pt x="63824" y="164360"/>
                  <a:pt x="81427" y="181548"/>
                  <a:pt x="102981" y="181548"/>
                </a:cubicBezTo>
                <a:cubicBezTo>
                  <a:pt x="117351" y="181548"/>
                  <a:pt x="130642" y="173312"/>
                  <a:pt x="137468" y="160421"/>
                </a:cubicBezTo>
                <a:cubicBezTo>
                  <a:pt x="138186" y="158989"/>
                  <a:pt x="139623" y="158273"/>
                  <a:pt x="141060" y="158273"/>
                </a:cubicBezTo>
                <a:lnTo>
                  <a:pt x="174110" y="158273"/>
                </a:lnTo>
                <a:lnTo>
                  <a:pt x="183450" y="148605"/>
                </a:lnTo>
                <a:cubicBezTo>
                  <a:pt x="187042" y="145382"/>
                  <a:pt x="192790" y="145382"/>
                  <a:pt x="196023" y="148605"/>
                </a:cubicBezTo>
                <a:lnTo>
                  <a:pt x="201411" y="153976"/>
                </a:lnTo>
                <a:lnTo>
                  <a:pt x="207159" y="148605"/>
                </a:lnTo>
                <a:cubicBezTo>
                  <a:pt x="210392" y="145382"/>
                  <a:pt x="216140" y="145382"/>
                  <a:pt x="219373" y="148605"/>
                </a:cubicBezTo>
                <a:lnTo>
                  <a:pt x="225121" y="153976"/>
                </a:lnTo>
                <a:lnTo>
                  <a:pt x="230869" y="148246"/>
                </a:lnTo>
                <a:cubicBezTo>
                  <a:pt x="234102" y="145024"/>
                  <a:pt x="239850" y="145024"/>
                  <a:pt x="243442" y="148246"/>
                </a:cubicBezTo>
                <a:lnTo>
                  <a:pt x="248830" y="153618"/>
                </a:lnTo>
                <a:lnTo>
                  <a:pt x="260685" y="141801"/>
                </a:lnTo>
                <a:lnTo>
                  <a:pt x="245957" y="127478"/>
                </a:lnTo>
                <a:lnTo>
                  <a:pt x="141060" y="127478"/>
                </a:lnTo>
                <a:cubicBezTo>
                  <a:pt x="139623" y="127478"/>
                  <a:pt x="138186" y="126403"/>
                  <a:pt x="137468" y="124971"/>
                </a:cubicBezTo>
                <a:cubicBezTo>
                  <a:pt x="130642" y="112080"/>
                  <a:pt x="117351" y="104202"/>
                  <a:pt x="102981" y="104202"/>
                </a:cubicBezTo>
                <a:close/>
                <a:moveTo>
                  <a:pt x="102981" y="95250"/>
                </a:moveTo>
                <a:cubicBezTo>
                  <a:pt x="119506" y="95250"/>
                  <a:pt x="135312" y="104202"/>
                  <a:pt x="143575" y="118884"/>
                </a:cubicBezTo>
                <a:lnTo>
                  <a:pt x="247753" y="118884"/>
                </a:lnTo>
                <a:cubicBezTo>
                  <a:pt x="248830" y="118884"/>
                  <a:pt x="249908" y="119242"/>
                  <a:pt x="250627" y="119958"/>
                </a:cubicBezTo>
                <a:lnTo>
                  <a:pt x="269666" y="138936"/>
                </a:lnTo>
                <a:cubicBezTo>
                  <a:pt x="270385" y="140011"/>
                  <a:pt x="271103" y="140727"/>
                  <a:pt x="271103" y="141801"/>
                </a:cubicBezTo>
                <a:cubicBezTo>
                  <a:pt x="271103" y="143233"/>
                  <a:pt x="270385" y="144308"/>
                  <a:pt x="269666" y="145024"/>
                </a:cubicBezTo>
                <a:lnTo>
                  <a:pt x="251704" y="162928"/>
                </a:lnTo>
                <a:cubicBezTo>
                  <a:pt x="250986" y="163644"/>
                  <a:pt x="249908" y="164002"/>
                  <a:pt x="248830" y="164002"/>
                </a:cubicBezTo>
                <a:cubicBezTo>
                  <a:pt x="247753" y="164002"/>
                  <a:pt x="246316" y="163644"/>
                  <a:pt x="245957" y="162928"/>
                </a:cubicBezTo>
                <a:lnTo>
                  <a:pt x="237335" y="154334"/>
                </a:lnTo>
                <a:lnTo>
                  <a:pt x="233743" y="157557"/>
                </a:lnTo>
                <a:lnTo>
                  <a:pt x="227995" y="163286"/>
                </a:lnTo>
                <a:cubicBezTo>
                  <a:pt x="226558" y="164718"/>
                  <a:pt x="223684" y="164718"/>
                  <a:pt x="221888" y="163286"/>
                </a:cubicBezTo>
                <a:lnTo>
                  <a:pt x="213266" y="154692"/>
                </a:lnTo>
                <a:lnTo>
                  <a:pt x="204645" y="163286"/>
                </a:lnTo>
                <a:cubicBezTo>
                  <a:pt x="202848" y="164718"/>
                  <a:pt x="200334" y="164718"/>
                  <a:pt x="198538" y="163286"/>
                </a:cubicBezTo>
                <a:lnTo>
                  <a:pt x="189916" y="154692"/>
                </a:lnTo>
                <a:lnTo>
                  <a:pt x="179139" y="165434"/>
                </a:lnTo>
                <a:cubicBezTo>
                  <a:pt x="178061" y="166151"/>
                  <a:pt x="176984" y="166867"/>
                  <a:pt x="175906" y="166867"/>
                </a:cubicBezTo>
                <a:lnTo>
                  <a:pt x="143575" y="166867"/>
                </a:lnTo>
                <a:cubicBezTo>
                  <a:pt x="135312" y="181190"/>
                  <a:pt x="119506" y="190142"/>
                  <a:pt x="102981" y="190142"/>
                </a:cubicBezTo>
                <a:cubicBezTo>
                  <a:pt x="76757" y="190142"/>
                  <a:pt x="55562" y="169015"/>
                  <a:pt x="55562" y="142875"/>
                </a:cubicBezTo>
                <a:cubicBezTo>
                  <a:pt x="55562" y="116735"/>
                  <a:pt x="76757" y="95250"/>
                  <a:pt x="102981" y="95250"/>
                </a:cubicBezTo>
                <a:close/>
                <a:moveTo>
                  <a:pt x="104417" y="68263"/>
                </a:moveTo>
                <a:cubicBezTo>
                  <a:pt x="123977" y="68263"/>
                  <a:pt x="142450" y="75825"/>
                  <a:pt x="156577" y="89869"/>
                </a:cubicBezTo>
                <a:cubicBezTo>
                  <a:pt x="158388" y="91669"/>
                  <a:pt x="158388" y="94190"/>
                  <a:pt x="156577" y="95990"/>
                </a:cubicBezTo>
                <a:cubicBezTo>
                  <a:pt x="154766" y="97791"/>
                  <a:pt x="152230" y="97791"/>
                  <a:pt x="150419" y="95990"/>
                </a:cubicBezTo>
                <a:cubicBezTo>
                  <a:pt x="138104" y="83747"/>
                  <a:pt x="121804" y="76905"/>
                  <a:pt x="104417" y="76905"/>
                </a:cubicBezTo>
                <a:cubicBezTo>
                  <a:pt x="86669" y="76905"/>
                  <a:pt x="70368" y="83747"/>
                  <a:pt x="58053" y="95990"/>
                </a:cubicBezTo>
                <a:cubicBezTo>
                  <a:pt x="45737" y="108233"/>
                  <a:pt x="38855" y="124797"/>
                  <a:pt x="38855" y="142082"/>
                </a:cubicBezTo>
                <a:cubicBezTo>
                  <a:pt x="38855" y="159366"/>
                  <a:pt x="45737" y="175570"/>
                  <a:pt x="58053" y="187813"/>
                </a:cubicBezTo>
                <a:cubicBezTo>
                  <a:pt x="83409" y="213380"/>
                  <a:pt x="124702" y="213380"/>
                  <a:pt x="150419" y="187813"/>
                </a:cubicBezTo>
                <a:cubicBezTo>
                  <a:pt x="152230" y="186013"/>
                  <a:pt x="154766" y="186013"/>
                  <a:pt x="156577" y="187813"/>
                </a:cubicBezTo>
                <a:cubicBezTo>
                  <a:pt x="158388" y="189614"/>
                  <a:pt x="158388" y="192134"/>
                  <a:pt x="156577" y="193935"/>
                </a:cubicBezTo>
                <a:cubicBezTo>
                  <a:pt x="142088" y="208338"/>
                  <a:pt x="123253" y="215540"/>
                  <a:pt x="104417" y="215540"/>
                </a:cubicBezTo>
                <a:cubicBezTo>
                  <a:pt x="85220" y="215540"/>
                  <a:pt x="66384" y="208338"/>
                  <a:pt x="51895" y="193935"/>
                </a:cubicBezTo>
                <a:cubicBezTo>
                  <a:pt x="37768" y="179891"/>
                  <a:pt x="30162" y="161527"/>
                  <a:pt x="30162" y="142082"/>
                </a:cubicBezTo>
                <a:cubicBezTo>
                  <a:pt x="30162" y="122277"/>
                  <a:pt x="37768" y="103912"/>
                  <a:pt x="51895" y="89869"/>
                </a:cubicBezTo>
                <a:cubicBezTo>
                  <a:pt x="66022" y="75825"/>
                  <a:pt x="84495" y="68263"/>
                  <a:pt x="104417" y="68263"/>
                </a:cubicBezTo>
                <a:close/>
                <a:moveTo>
                  <a:pt x="143065" y="20638"/>
                </a:moveTo>
                <a:cubicBezTo>
                  <a:pt x="145351" y="20638"/>
                  <a:pt x="147256" y="22543"/>
                  <a:pt x="147256" y="24829"/>
                </a:cubicBezTo>
                <a:cubicBezTo>
                  <a:pt x="147256" y="27877"/>
                  <a:pt x="145351" y="29782"/>
                  <a:pt x="143065" y="29782"/>
                </a:cubicBezTo>
                <a:cubicBezTo>
                  <a:pt x="140398" y="29782"/>
                  <a:pt x="138112" y="27877"/>
                  <a:pt x="138112" y="24829"/>
                </a:cubicBezTo>
                <a:cubicBezTo>
                  <a:pt x="138112" y="22543"/>
                  <a:pt x="140398" y="20638"/>
                  <a:pt x="143065" y="20638"/>
                </a:cubicBezTo>
                <a:close/>
                <a:moveTo>
                  <a:pt x="82067" y="20638"/>
                </a:moveTo>
                <a:lnTo>
                  <a:pt x="122008" y="20638"/>
                </a:lnTo>
                <a:cubicBezTo>
                  <a:pt x="124504" y="20638"/>
                  <a:pt x="126644" y="22543"/>
                  <a:pt x="126644" y="24829"/>
                </a:cubicBezTo>
                <a:cubicBezTo>
                  <a:pt x="126644" y="27877"/>
                  <a:pt x="124504" y="29782"/>
                  <a:pt x="122008" y="29782"/>
                </a:cubicBezTo>
                <a:lnTo>
                  <a:pt x="82067" y="29782"/>
                </a:lnTo>
                <a:cubicBezTo>
                  <a:pt x="79927" y="29782"/>
                  <a:pt x="77787" y="27877"/>
                  <a:pt x="77787" y="24829"/>
                </a:cubicBezTo>
                <a:cubicBezTo>
                  <a:pt x="77787" y="22543"/>
                  <a:pt x="79927" y="20638"/>
                  <a:pt x="82067" y="20638"/>
                </a:cubicBezTo>
                <a:close/>
                <a:moveTo>
                  <a:pt x="33053" y="8986"/>
                </a:moveTo>
                <a:cubicBezTo>
                  <a:pt x="19760" y="8986"/>
                  <a:pt x="8622" y="19769"/>
                  <a:pt x="8622" y="33428"/>
                </a:cubicBezTo>
                <a:lnTo>
                  <a:pt x="8622" y="40616"/>
                </a:lnTo>
                <a:lnTo>
                  <a:pt x="195805" y="40616"/>
                </a:lnTo>
                <a:lnTo>
                  <a:pt x="195805" y="33428"/>
                </a:lnTo>
                <a:cubicBezTo>
                  <a:pt x="195805" y="19769"/>
                  <a:pt x="184668" y="8986"/>
                  <a:pt x="171375" y="8986"/>
                </a:cubicBezTo>
                <a:lnTo>
                  <a:pt x="33053" y="8986"/>
                </a:lnTo>
                <a:close/>
                <a:moveTo>
                  <a:pt x="33053" y="0"/>
                </a:moveTo>
                <a:lnTo>
                  <a:pt x="171375" y="0"/>
                </a:lnTo>
                <a:cubicBezTo>
                  <a:pt x="189698" y="0"/>
                  <a:pt x="204428" y="15096"/>
                  <a:pt x="204428" y="33428"/>
                </a:cubicBezTo>
                <a:lnTo>
                  <a:pt x="204428" y="105314"/>
                </a:lnTo>
                <a:cubicBezTo>
                  <a:pt x="204428" y="107471"/>
                  <a:pt x="202272" y="109628"/>
                  <a:pt x="200117" y="109628"/>
                </a:cubicBezTo>
                <a:cubicBezTo>
                  <a:pt x="197602" y="109628"/>
                  <a:pt x="195805" y="107471"/>
                  <a:pt x="195805" y="105314"/>
                </a:cubicBezTo>
                <a:lnTo>
                  <a:pt x="195805" y="49243"/>
                </a:lnTo>
                <a:lnTo>
                  <a:pt x="8622" y="49243"/>
                </a:lnTo>
                <a:lnTo>
                  <a:pt x="8622" y="236508"/>
                </a:lnTo>
                <a:lnTo>
                  <a:pt x="195805" y="236508"/>
                </a:lnTo>
                <a:lnTo>
                  <a:pt x="195805" y="176482"/>
                </a:lnTo>
                <a:cubicBezTo>
                  <a:pt x="195805" y="173966"/>
                  <a:pt x="197602" y="172169"/>
                  <a:pt x="200117" y="172169"/>
                </a:cubicBezTo>
                <a:cubicBezTo>
                  <a:pt x="202272" y="172169"/>
                  <a:pt x="204428" y="173966"/>
                  <a:pt x="204428" y="176482"/>
                </a:cubicBezTo>
                <a:lnTo>
                  <a:pt x="204428" y="252323"/>
                </a:lnTo>
                <a:cubicBezTo>
                  <a:pt x="204428" y="270295"/>
                  <a:pt x="189698" y="285391"/>
                  <a:pt x="171375" y="285391"/>
                </a:cubicBezTo>
                <a:lnTo>
                  <a:pt x="33053" y="285391"/>
                </a:lnTo>
                <a:cubicBezTo>
                  <a:pt x="14730" y="285391"/>
                  <a:pt x="0" y="270295"/>
                  <a:pt x="0" y="252323"/>
                </a:cubicBezTo>
                <a:lnTo>
                  <a:pt x="0" y="33428"/>
                </a:lnTo>
                <a:cubicBezTo>
                  <a:pt x="0" y="15096"/>
                  <a:pt x="14730" y="0"/>
                  <a:pt x="330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1004">
            <a:extLst>
              <a:ext uri="{FF2B5EF4-FFF2-40B4-BE49-F238E27FC236}">
                <a16:creationId xmlns:a16="http://schemas.microsoft.com/office/drawing/2014/main" id="{D31BD50F-9F37-8F4D-B7DF-8410B68E57DF}"/>
              </a:ext>
            </a:extLst>
          </p:cNvPr>
          <p:cNvSpPr>
            <a:spLocks noChangeAspect="1" noChangeArrowheads="1"/>
          </p:cNvSpPr>
          <p:nvPr/>
        </p:nvSpPr>
        <p:spPr bwMode="auto">
          <a:xfrm>
            <a:off x="14526461" y="7593021"/>
            <a:ext cx="815955" cy="815955"/>
          </a:xfrm>
          <a:custGeom>
            <a:avLst/>
            <a:gdLst>
              <a:gd name="T0" fmla="*/ 163197 w 285390"/>
              <a:gd name="T1" fmla="*/ 261663 h 285391"/>
              <a:gd name="T2" fmla="*/ 163197 w 285390"/>
              <a:gd name="T3" fmla="*/ 270852 h 285391"/>
              <a:gd name="T4" fmla="*/ 118069 w 285390"/>
              <a:gd name="T5" fmla="*/ 266258 h 285391"/>
              <a:gd name="T6" fmla="*/ 8681 w 285390"/>
              <a:gd name="T7" fmla="*/ 251789 h 285391"/>
              <a:gd name="T8" fmla="*/ 21701 w 285390"/>
              <a:gd name="T9" fmla="*/ 278159 h 285391"/>
              <a:gd name="T10" fmla="*/ 278152 w 285390"/>
              <a:gd name="T11" fmla="*/ 265155 h 285391"/>
              <a:gd name="T12" fmla="*/ 8681 w 285390"/>
              <a:gd name="T13" fmla="*/ 251789 h 285391"/>
              <a:gd name="T14" fmla="*/ 10852 w 285390"/>
              <a:gd name="T15" fmla="*/ 243481 h 285391"/>
              <a:gd name="T16" fmla="*/ 256450 w 285390"/>
              <a:gd name="T17" fmla="*/ 200130 h 285391"/>
              <a:gd name="T18" fmla="*/ 204807 w 285390"/>
              <a:gd name="T19" fmla="*/ 130826 h 285391"/>
              <a:gd name="T20" fmla="*/ 212423 w 285390"/>
              <a:gd name="T21" fmla="*/ 156885 h 285391"/>
              <a:gd name="T22" fmla="*/ 212423 w 285390"/>
              <a:gd name="T23" fmla="*/ 130826 h 285391"/>
              <a:gd name="T24" fmla="*/ 72814 w 285390"/>
              <a:gd name="T25" fmla="*/ 130826 h 285391"/>
              <a:gd name="T26" fmla="*/ 72814 w 285390"/>
              <a:gd name="T27" fmla="*/ 156885 h 285391"/>
              <a:gd name="T28" fmla="*/ 80066 w 285390"/>
              <a:gd name="T29" fmla="*/ 130826 h 285391"/>
              <a:gd name="T30" fmla="*/ 174933 w 285390"/>
              <a:gd name="T31" fmla="*/ 113281 h 285391"/>
              <a:gd name="T32" fmla="*/ 174933 w 285390"/>
              <a:gd name="T33" fmla="*/ 122471 h 285391"/>
              <a:gd name="T34" fmla="*/ 174933 w 285390"/>
              <a:gd name="T35" fmla="*/ 113281 h 285391"/>
              <a:gd name="T36" fmla="*/ 179911 w 285390"/>
              <a:gd name="T37" fmla="*/ 97135 h 285391"/>
              <a:gd name="T38" fmla="*/ 170721 w 285390"/>
              <a:gd name="T39" fmla="*/ 97135 h 285391"/>
              <a:gd name="T40" fmla="*/ 174933 w 285390"/>
              <a:gd name="T41" fmla="*/ 73393 h 285391"/>
              <a:gd name="T42" fmla="*/ 174933 w 285390"/>
              <a:gd name="T43" fmla="*/ 82583 h 285391"/>
              <a:gd name="T44" fmla="*/ 174933 w 285390"/>
              <a:gd name="T45" fmla="*/ 73393 h 285391"/>
              <a:gd name="T46" fmla="*/ 149689 w 285390"/>
              <a:gd name="T47" fmla="*/ 156885 h 285391"/>
              <a:gd name="T48" fmla="*/ 170358 w 285390"/>
              <a:gd name="T49" fmla="*/ 138064 h 285391"/>
              <a:gd name="T50" fmla="*/ 179062 w 285390"/>
              <a:gd name="T51" fmla="*/ 138064 h 285391"/>
              <a:gd name="T52" fmla="*/ 196468 w 285390"/>
              <a:gd name="T53" fmla="*/ 156885 h 285391"/>
              <a:gd name="T54" fmla="*/ 188852 w 285390"/>
              <a:gd name="T55" fmla="*/ 61338 h 285391"/>
              <a:gd name="T56" fmla="*/ 121041 w 285390"/>
              <a:gd name="T57" fmla="*/ 61338 h 285391"/>
              <a:gd name="T58" fmla="*/ 140986 w 285390"/>
              <a:gd name="T59" fmla="*/ 156885 h 285391"/>
              <a:gd name="T60" fmla="*/ 121041 w 285390"/>
              <a:gd name="T61" fmla="*/ 61338 h 285391"/>
              <a:gd name="T62" fmla="*/ 88769 w 285390"/>
              <a:gd name="T63" fmla="*/ 68576 h 285391"/>
              <a:gd name="T64" fmla="*/ 111977 w 285390"/>
              <a:gd name="T65" fmla="*/ 156885 h 285391"/>
              <a:gd name="T66" fmla="*/ 96022 w 285390"/>
              <a:gd name="T67" fmla="*/ 61338 h 285391"/>
              <a:gd name="T68" fmla="*/ 188852 w 285390"/>
              <a:gd name="T69" fmla="*/ 52652 h 285391"/>
              <a:gd name="T70" fmla="*/ 204807 w 285390"/>
              <a:gd name="T71" fmla="*/ 122140 h 285391"/>
              <a:gd name="T72" fmla="*/ 234179 w 285390"/>
              <a:gd name="T73" fmla="*/ 144218 h 285391"/>
              <a:gd name="T74" fmla="*/ 72814 w 285390"/>
              <a:gd name="T75" fmla="*/ 165570 h 285391"/>
              <a:gd name="T76" fmla="*/ 72814 w 285390"/>
              <a:gd name="T77" fmla="*/ 122140 h 285391"/>
              <a:gd name="T78" fmla="*/ 80066 w 285390"/>
              <a:gd name="T79" fmla="*/ 68576 h 285391"/>
              <a:gd name="T80" fmla="*/ 44851 w 285390"/>
              <a:gd name="T81" fmla="*/ 9030 h 285391"/>
              <a:gd name="T82" fmla="*/ 31830 w 285390"/>
              <a:gd name="T83" fmla="*/ 191461 h 285391"/>
              <a:gd name="T84" fmla="*/ 255002 w 285390"/>
              <a:gd name="T85" fmla="*/ 22037 h 285391"/>
              <a:gd name="T86" fmla="*/ 44851 w 285390"/>
              <a:gd name="T87" fmla="*/ 9030 h 285391"/>
              <a:gd name="T88" fmla="*/ 241981 w 285390"/>
              <a:gd name="T89" fmla="*/ 0 h 285391"/>
              <a:gd name="T90" fmla="*/ 263684 w 285390"/>
              <a:gd name="T91" fmla="*/ 194712 h 285391"/>
              <a:gd name="T92" fmla="*/ 286832 w 285390"/>
              <a:gd name="T93" fmla="*/ 247815 h 285391"/>
              <a:gd name="T94" fmla="*/ 265131 w 285390"/>
              <a:gd name="T95" fmla="*/ 286829 h 285391"/>
              <a:gd name="T96" fmla="*/ 0 w 285390"/>
              <a:gd name="T97" fmla="*/ 265155 h 285391"/>
              <a:gd name="T98" fmla="*/ 360 w 285390"/>
              <a:gd name="T99" fmla="*/ 246009 h 285391"/>
              <a:gd name="T100" fmla="*/ 23148 w 285390"/>
              <a:gd name="T101" fmla="*/ 22037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Freeform 1005">
            <a:extLst>
              <a:ext uri="{FF2B5EF4-FFF2-40B4-BE49-F238E27FC236}">
                <a16:creationId xmlns:a16="http://schemas.microsoft.com/office/drawing/2014/main" id="{F32C0812-F940-E943-8E31-BF0F727A3757}"/>
              </a:ext>
            </a:extLst>
          </p:cNvPr>
          <p:cNvSpPr>
            <a:spLocks noChangeAspect="1" noChangeArrowheads="1"/>
          </p:cNvSpPr>
          <p:nvPr/>
        </p:nvSpPr>
        <p:spPr bwMode="auto">
          <a:xfrm>
            <a:off x="20468683" y="7588693"/>
            <a:ext cx="802354" cy="815955"/>
          </a:xfrm>
          <a:custGeom>
            <a:avLst/>
            <a:gdLst>
              <a:gd name="T0" fmla="*/ 71471 w 280627"/>
              <a:gd name="T1" fmla="*/ 265032 h 285391"/>
              <a:gd name="T2" fmla="*/ 64824 w 280627"/>
              <a:gd name="T3" fmla="*/ 267868 h 285391"/>
              <a:gd name="T4" fmla="*/ 108313 w 280627"/>
              <a:gd name="T5" fmla="*/ 261663 h 285391"/>
              <a:gd name="T6" fmla="*/ 103718 w 280627"/>
              <a:gd name="T7" fmla="*/ 266258 h 285391"/>
              <a:gd name="T8" fmla="*/ 8701 w 280627"/>
              <a:gd name="T9" fmla="*/ 259013 h 285391"/>
              <a:gd name="T10" fmla="*/ 145385 w 280627"/>
              <a:gd name="T11" fmla="*/ 270935 h 285391"/>
              <a:gd name="T12" fmla="*/ 8701 w 280627"/>
              <a:gd name="T13" fmla="*/ 247454 h 285391"/>
              <a:gd name="T14" fmla="*/ 205960 w 280627"/>
              <a:gd name="T15" fmla="*/ 213479 h 285391"/>
              <a:gd name="T16" fmla="*/ 221350 w 280627"/>
              <a:gd name="T17" fmla="*/ 244630 h 285391"/>
              <a:gd name="T18" fmla="*/ 222065 w 280627"/>
              <a:gd name="T19" fmla="*/ 205510 h 285391"/>
              <a:gd name="T20" fmla="*/ 231013 w 280627"/>
              <a:gd name="T21" fmla="*/ 205510 h 285391"/>
              <a:gd name="T22" fmla="*/ 229939 w 280627"/>
              <a:gd name="T23" fmla="*/ 251874 h 285391"/>
              <a:gd name="T24" fmla="*/ 194507 w 280627"/>
              <a:gd name="T25" fmla="*/ 251874 h 285391"/>
              <a:gd name="T26" fmla="*/ 193433 w 280627"/>
              <a:gd name="T27" fmla="*/ 205510 h 285391"/>
              <a:gd name="T28" fmla="*/ 154086 w 280627"/>
              <a:gd name="T29" fmla="*/ 166534 h 285391"/>
              <a:gd name="T30" fmla="*/ 266118 w 280627"/>
              <a:gd name="T31" fmla="*/ 278159 h 285391"/>
              <a:gd name="T32" fmla="*/ 266118 w 280627"/>
              <a:gd name="T33" fmla="*/ 159671 h 285391"/>
              <a:gd name="T34" fmla="*/ 112729 w 280627"/>
              <a:gd name="T35" fmla="*/ 95316 h 285391"/>
              <a:gd name="T36" fmla="*/ 129627 w 280627"/>
              <a:gd name="T37" fmla="*/ 121916 h 285391"/>
              <a:gd name="T38" fmla="*/ 91790 w 280627"/>
              <a:gd name="T39" fmla="*/ 124466 h 285391"/>
              <a:gd name="T40" fmla="*/ 112729 w 280627"/>
              <a:gd name="T41" fmla="*/ 185316 h 285391"/>
              <a:gd name="T42" fmla="*/ 103913 w 280627"/>
              <a:gd name="T43" fmla="*/ 191875 h 285391"/>
              <a:gd name="T44" fmla="*/ 87014 w 280627"/>
              <a:gd name="T45" fmla="*/ 165276 h 285391"/>
              <a:gd name="T46" fmla="*/ 124852 w 280627"/>
              <a:gd name="T47" fmla="*/ 162360 h 285391"/>
              <a:gd name="T48" fmla="*/ 103913 w 280627"/>
              <a:gd name="T49" fmla="*/ 101876 h 285391"/>
              <a:gd name="T50" fmla="*/ 207745 w 280627"/>
              <a:gd name="T51" fmla="*/ 89951 h 285391"/>
              <a:gd name="T52" fmla="*/ 249802 w 280627"/>
              <a:gd name="T53" fmla="*/ 150640 h 285391"/>
              <a:gd name="T54" fmla="*/ 207745 w 280627"/>
              <a:gd name="T55" fmla="*/ 89951 h 285391"/>
              <a:gd name="T56" fmla="*/ 163425 w 280627"/>
              <a:gd name="T57" fmla="*/ 101401 h 285391"/>
              <a:gd name="T58" fmla="*/ 43755 w 280627"/>
              <a:gd name="T59" fmla="*/ 144574 h 285391"/>
              <a:gd name="T60" fmla="*/ 135310 w 280627"/>
              <a:gd name="T61" fmla="*/ 208789 h 285391"/>
              <a:gd name="T62" fmla="*/ 35105 w 280627"/>
              <a:gd name="T63" fmla="*/ 144574 h 285391"/>
              <a:gd name="T64" fmla="*/ 8701 w 280627"/>
              <a:gd name="T65" fmla="*/ 56715 h 285391"/>
              <a:gd name="T66" fmla="*/ 145385 w 280627"/>
              <a:gd name="T67" fmla="*/ 243481 h 285391"/>
              <a:gd name="T68" fmla="*/ 168588 w 280627"/>
              <a:gd name="T69" fmla="*/ 150640 h 285391"/>
              <a:gd name="T70" fmla="*/ 209557 w 280627"/>
              <a:gd name="T71" fmla="*/ 81280 h 285391"/>
              <a:gd name="T72" fmla="*/ 22115 w 280627"/>
              <a:gd name="T73" fmla="*/ 43711 h 285391"/>
              <a:gd name="T74" fmla="*/ 105122 w 280627"/>
              <a:gd name="T75" fmla="*/ 26756 h 285391"/>
              <a:gd name="T76" fmla="*/ 27918 w 280627"/>
              <a:gd name="T77" fmla="*/ 9030 h 285391"/>
              <a:gd name="T78" fmla="*/ 22115 w 280627"/>
              <a:gd name="T79" fmla="*/ 35041 h 285391"/>
              <a:gd name="T80" fmla="*/ 209557 w 280627"/>
              <a:gd name="T81" fmla="*/ 27816 h 285391"/>
              <a:gd name="T82" fmla="*/ 27918 w 280627"/>
              <a:gd name="T83" fmla="*/ 0 h 285391"/>
              <a:gd name="T84" fmla="*/ 217896 w 280627"/>
              <a:gd name="T85" fmla="*/ 81280 h 285391"/>
              <a:gd name="T86" fmla="*/ 258503 w 280627"/>
              <a:gd name="T87" fmla="*/ 150640 h 285391"/>
              <a:gd name="T88" fmla="*/ 282069 w 280627"/>
              <a:gd name="T89" fmla="*/ 270935 h 285391"/>
              <a:gd name="T90" fmla="*/ 0 w 280627"/>
              <a:gd name="T91" fmla="*/ 259013 h 2853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0627" h="285391">
                <a:moveTo>
                  <a:pt x="64492" y="260527"/>
                </a:moveTo>
                <a:cubicBezTo>
                  <a:pt x="66145" y="258763"/>
                  <a:pt x="68791" y="258763"/>
                  <a:pt x="70114" y="260527"/>
                </a:cubicBezTo>
                <a:cubicBezTo>
                  <a:pt x="70775" y="261233"/>
                  <a:pt x="71106" y="262291"/>
                  <a:pt x="71106" y="263702"/>
                </a:cubicBezTo>
                <a:cubicBezTo>
                  <a:pt x="71106" y="264760"/>
                  <a:pt x="70775" y="265819"/>
                  <a:pt x="70114" y="266524"/>
                </a:cubicBezTo>
                <a:cubicBezTo>
                  <a:pt x="69453" y="267583"/>
                  <a:pt x="68460" y="267935"/>
                  <a:pt x="67468" y="267935"/>
                </a:cubicBezTo>
                <a:cubicBezTo>
                  <a:pt x="66476" y="267935"/>
                  <a:pt x="65153" y="267583"/>
                  <a:pt x="64492" y="266524"/>
                </a:cubicBezTo>
                <a:cubicBezTo>
                  <a:pt x="63830" y="265819"/>
                  <a:pt x="63500" y="264760"/>
                  <a:pt x="63500" y="263702"/>
                </a:cubicBezTo>
                <a:cubicBezTo>
                  <a:pt x="63500" y="262291"/>
                  <a:pt x="63830" y="261233"/>
                  <a:pt x="64492" y="260527"/>
                </a:cubicBezTo>
                <a:close/>
                <a:moveTo>
                  <a:pt x="107759" y="260350"/>
                </a:moveTo>
                <a:cubicBezTo>
                  <a:pt x="110426" y="260350"/>
                  <a:pt x="112331" y="262255"/>
                  <a:pt x="112331" y="264922"/>
                </a:cubicBezTo>
                <a:cubicBezTo>
                  <a:pt x="112331" y="267208"/>
                  <a:pt x="110426" y="269494"/>
                  <a:pt x="107759" y="269494"/>
                </a:cubicBezTo>
                <a:cubicBezTo>
                  <a:pt x="105092" y="269494"/>
                  <a:pt x="103187" y="267208"/>
                  <a:pt x="103187" y="264922"/>
                </a:cubicBezTo>
                <a:cubicBezTo>
                  <a:pt x="103187" y="262255"/>
                  <a:pt x="105092" y="260350"/>
                  <a:pt x="107759" y="260350"/>
                </a:cubicBezTo>
                <a:close/>
                <a:moveTo>
                  <a:pt x="8657" y="246213"/>
                </a:moveTo>
                <a:lnTo>
                  <a:pt x="8657" y="257714"/>
                </a:lnTo>
                <a:cubicBezTo>
                  <a:pt x="8657" y="268138"/>
                  <a:pt x="17313" y="276764"/>
                  <a:pt x="27774" y="276764"/>
                </a:cubicBezTo>
                <a:lnTo>
                  <a:pt x="146445" y="276764"/>
                </a:lnTo>
                <a:cubicBezTo>
                  <a:pt x="145363" y="274608"/>
                  <a:pt x="144641" y="272092"/>
                  <a:pt x="144641" y="269576"/>
                </a:cubicBezTo>
                <a:lnTo>
                  <a:pt x="144641" y="250526"/>
                </a:lnTo>
                <a:lnTo>
                  <a:pt x="22003" y="250526"/>
                </a:lnTo>
                <a:cubicBezTo>
                  <a:pt x="16953" y="250526"/>
                  <a:pt x="12264" y="249088"/>
                  <a:pt x="8657" y="246213"/>
                </a:cubicBezTo>
                <a:close/>
                <a:moveTo>
                  <a:pt x="210959" y="194388"/>
                </a:moveTo>
                <a:cubicBezTo>
                  <a:pt x="205262" y="194388"/>
                  <a:pt x="200989" y="199073"/>
                  <a:pt x="200989" y="204479"/>
                </a:cubicBezTo>
                <a:cubicBezTo>
                  <a:pt x="200989" y="207723"/>
                  <a:pt x="202413" y="210606"/>
                  <a:pt x="204906" y="212408"/>
                </a:cubicBezTo>
                <a:cubicBezTo>
                  <a:pt x="206330" y="213489"/>
                  <a:pt x="207042" y="214931"/>
                  <a:pt x="206330" y="216733"/>
                </a:cubicBezTo>
                <a:lnTo>
                  <a:pt x="201701" y="243403"/>
                </a:lnTo>
                <a:lnTo>
                  <a:pt x="220217" y="243403"/>
                </a:lnTo>
                <a:lnTo>
                  <a:pt x="215588" y="216733"/>
                </a:lnTo>
                <a:cubicBezTo>
                  <a:pt x="215232" y="214931"/>
                  <a:pt x="215944" y="213489"/>
                  <a:pt x="217012" y="212408"/>
                </a:cubicBezTo>
                <a:cubicBezTo>
                  <a:pt x="219505" y="210606"/>
                  <a:pt x="220929" y="207723"/>
                  <a:pt x="220929" y="204479"/>
                </a:cubicBezTo>
                <a:cubicBezTo>
                  <a:pt x="220929" y="199073"/>
                  <a:pt x="216656" y="194388"/>
                  <a:pt x="210959" y="194388"/>
                </a:cubicBezTo>
                <a:close/>
                <a:moveTo>
                  <a:pt x="210959" y="185738"/>
                </a:moveTo>
                <a:cubicBezTo>
                  <a:pt x="221285" y="185738"/>
                  <a:pt x="229831" y="194028"/>
                  <a:pt x="229831" y="204479"/>
                </a:cubicBezTo>
                <a:cubicBezTo>
                  <a:pt x="229831" y="209525"/>
                  <a:pt x="227695" y="214210"/>
                  <a:pt x="224490" y="217454"/>
                </a:cubicBezTo>
                <a:lnTo>
                  <a:pt x="229831" y="247007"/>
                </a:lnTo>
                <a:cubicBezTo>
                  <a:pt x="229831" y="248088"/>
                  <a:pt x="229475" y="249530"/>
                  <a:pt x="228763" y="250611"/>
                </a:cubicBezTo>
                <a:cubicBezTo>
                  <a:pt x="227695" y="251332"/>
                  <a:pt x="226627" y="252053"/>
                  <a:pt x="225558" y="252053"/>
                </a:cubicBezTo>
                <a:lnTo>
                  <a:pt x="196716" y="252053"/>
                </a:lnTo>
                <a:cubicBezTo>
                  <a:pt x="195292" y="252053"/>
                  <a:pt x="194224" y="251332"/>
                  <a:pt x="193512" y="250611"/>
                </a:cubicBezTo>
                <a:cubicBezTo>
                  <a:pt x="192799" y="249530"/>
                  <a:pt x="192087" y="248088"/>
                  <a:pt x="192443" y="247007"/>
                </a:cubicBezTo>
                <a:lnTo>
                  <a:pt x="197784" y="217454"/>
                </a:lnTo>
                <a:cubicBezTo>
                  <a:pt x="194224" y="214210"/>
                  <a:pt x="192443" y="209525"/>
                  <a:pt x="192443" y="204479"/>
                </a:cubicBezTo>
                <a:cubicBezTo>
                  <a:pt x="192443" y="194028"/>
                  <a:pt x="200989" y="185738"/>
                  <a:pt x="210959" y="185738"/>
                </a:cubicBezTo>
                <a:close/>
                <a:moveTo>
                  <a:pt x="160512" y="158870"/>
                </a:moveTo>
                <a:cubicBezTo>
                  <a:pt x="156545" y="158870"/>
                  <a:pt x="153298" y="161745"/>
                  <a:pt x="153298" y="165699"/>
                </a:cubicBezTo>
                <a:lnTo>
                  <a:pt x="153298" y="269576"/>
                </a:lnTo>
                <a:cubicBezTo>
                  <a:pt x="153298" y="273529"/>
                  <a:pt x="156545" y="276764"/>
                  <a:pt x="160512" y="276764"/>
                </a:cubicBezTo>
                <a:lnTo>
                  <a:pt x="264756" y="276764"/>
                </a:lnTo>
                <a:cubicBezTo>
                  <a:pt x="268363" y="276764"/>
                  <a:pt x="271970" y="273529"/>
                  <a:pt x="271970" y="269576"/>
                </a:cubicBezTo>
                <a:lnTo>
                  <a:pt x="271970" y="165699"/>
                </a:lnTo>
                <a:cubicBezTo>
                  <a:pt x="271970" y="161745"/>
                  <a:pt x="268363" y="158870"/>
                  <a:pt x="264756" y="158870"/>
                </a:cubicBezTo>
                <a:lnTo>
                  <a:pt x="160512" y="158870"/>
                </a:lnTo>
                <a:close/>
                <a:moveTo>
                  <a:pt x="107767" y="90488"/>
                </a:moveTo>
                <a:cubicBezTo>
                  <a:pt x="110325" y="90488"/>
                  <a:pt x="112153" y="92300"/>
                  <a:pt x="112153" y="94838"/>
                </a:cubicBezTo>
                <a:lnTo>
                  <a:pt x="112153" y="101002"/>
                </a:lnTo>
                <a:cubicBezTo>
                  <a:pt x="120558" y="102814"/>
                  <a:pt x="127868" y="107890"/>
                  <a:pt x="131157" y="115503"/>
                </a:cubicBezTo>
                <a:cubicBezTo>
                  <a:pt x="132253" y="117678"/>
                  <a:pt x="131157" y="120216"/>
                  <a:pt x="128964" y="121304"/>
                </a:cubicBezTo>
                <a:cubicBezTo>
                  <a:pt x="126771" y="122029"/>
                  <a:pt x="124213" y="121304"/>
                  <a:pt x="123117" y="119129"/>
                </a:cubicBezTo>
                <a:cubicBezTo>
                  <a:pt x="120558" y="113328"/>
                  <a:pt x="114711" y="109703"/>
                  <a:pt x="107767" y="109703"/>
                </a:cubicBezTo>
                <a:cubicBezTo>
                  <a:pt x="98630" y="109703"/>
                  <a:pt x="91321" y="115866"/>
                  <a:pt x="91321" y="123842"/>
                </a:cubicBezTo>
                <a:cubicBezTo>
                  <a:pt x="91321" y="130368"/>
                  <a:pt x="93879" y="138343"/>
                  <a:pt x="107767" y="138343"/>
                </a:cubicBezTo>
                <a:cubicBezTo>
                  <a:pt x="126406" y="138343"/>
                  <a:pt x="132984" y="150307"/>
                  <a:pt x="132984" y="161546"/>
                </a:cubicBezTo>
                <a:cubicBezTo>
                  <a:pt x="132984" y="172785"/>
                  <a:pt x="123848" y="182574"/>
                  <a:pt x="112153" y="184386"/>
                </a:cubicBezTo>
                <a:lnTo>
                  <a:pt x="112153" y="190913"/>
                </a:lnTo>
                <a:cubicBezTo>
                  <a:pt x="112153" y="193088"/>
                  <a:pt x="110325" y="194901"/>
                  <a:pt x="107767" y="194901"/>
                </a:cubicBezTo>
                <a:cubicBezTo>
                  <a:pt x="105209" y="194901"/>
                  <a:pt x="103381" y="193088"/>
                  <a:pt x="103381" y="190913"/>
                </a:cubicBezTo>
                <a:lnTo>
                  <a:pt x="103381" y="184386"/>
                </a:lnTo>
                <a:cubicBezTo>
                  <a:pt x="94610" y="182936"/>
                  <a:pt x="87666" y="177498"/>
                  <a:pt x="84012" y="169885"/>
                </a:cubicBezTo>
                <a:cubicBezTo>
                  <a:pt x="83281" y="167709"/>
                  <a:pt x="84377" y="165172"/>
                  <a:pt x="86570" y="164447"/>
                </a:cubicBezTo>
                <a:cubicBezTo>
                  <a:pt x="88763" y="163359"/>
                  <a:pt x="91321" y="164447"/>
                  <a:pt x="92417" y="166622"/>
                </a:cubicBezTo>
                <a:cubicBezTo>
                  <a:pt x="94610" y="172423"/>
                  <a:pt x="100823" y="176048"/>
                  <a:pt x="107767" y="176048"/>
                </a:cubicBezTo>
                <a:cubicBezTo>
                  <a:pt x="116904" y="176048"/>
                  <a:pt x="124213" y="169522"/>
                  <a:pt x="124213" y="161546"/>
                </a:cubicBezTo>
                <a:cubicBezTo>
                  <a:pt x="124213" y="155020"/>
                  <a:pt x="121289" y="147044"/>
                  <a:pt x="107767" y="147044"/>
                </a:cubicBezTo>
                <a:cubicBezTo>
                  <a:pt x="89128" y="147044"/>
                  <a:pt x="82550" y="135081"/>
                  <a:pt x="82550" y="123842"/>
                </a:cubicBezTo>
                <a:cubicBezTo>
                  <a:pt x="82550" y="112603"/>
                  <a:pt x="91321" y="103177"/>
                  <a:pt x="103381" y="101364"/>
                </a:cubicBezTo>
                <a:lnTo>
                  <a:pt x="103381" y="94838"/>
                </a:lnTo>
                <a:cubicBezTo>
                  <a:pt x="103381" y="92300"/>
                  <a:pt x="105209" y="90488"/>
                  <a:pt x="107767" y="90488"/>
                </a:cubicBezTo>
                <a:close/>
                <a:moveTo>
                  <a:pt x="206683" y="89499"/>
                </a:moveTo>
                <a:cubicBezTo>
                  <a:pt x="190090" y="89499"/>
                  <a:pt x="176383" y="103157"/>
                  <a:pt x="176383" y="119691"/>
                </a:cubicBezTo>
                <a:lnTo>
                  <a:pt x="176383" y="149884"/>
                </a:lnTo>
                <a:lnTo>
                  <a:pt x="248524" y="149884"/>
                </a:lnTo>
                <a:lnTo>
                  <a:pt x="248524" y="119691"/>
                </a:lnTo>
                <a:cubicBezTo>
                  <a:pt x="248524" y="103157"/>
                  <a:pt x="235178" y="89499"/>
                  <a:pt x="218225" y="89499"/>
                </a:cubicBezTo>
                <a:lnTo>
                  <a:pt x="206683" y="89499"/>
                </a:lnTo>
                <a:close/>
                <a:moveTo>
                  <a:pt x="108081" y="69850"/>
                </a:moveTo>
                <a:cubicBezTo>
                  <a:pt x="129239" y="69850"/>
                  <a:pt x="148962" y="78874"/>
                  <a:pt x="162948" y="94757"/>
                </a:cubicBezTo>
                <a:cubicBezTo>
                  <a:pt x="164741" y="96923"/>
                  <a:pt x="164383" y="99450"/>
                  <a:pt x="162589" y="100893"/>
                </a:cubicBezTo>
                <a:cubicBezTo>
                  <a:pt x="160796" y="102337"/>
                  <a:pt x="158286" y="102337"/>
                  <a:pt x="156493" y="100532"/>
                </a:cubicBezTo>
                <a:cubicBezTo>
                  <a:pt x="144300" y="86455"/>
                  <a:pt x="126729" y="78513"/>
                  <a:pt x="108081" y="78513"/>
                </a:cubicBezTo>
                <a:cubicBezTo>
                  <a:pt x="72579" y="78513"/>
                  <a:pt x="43531" y="107752"/>
                  <a:pt x="43531" y="143849"/>
                </a:cubicBezTo>
                <a:cubicBezTo>
                  <a:pt x="43531" y="179586"/>
                  <a:pt x="72579" y="208825"/>
                  <a:pt x="108081" y="208825"/>
                </a:cubicBezTo>
                <a:cubicBezTo>
                  <a:pt x="115253" y="208825"/>
                  <a:pt x="122425" y="207381"/>
                  <a:pt x="129239" y="205215"/>
                </a:cubicBezTo>
                <a:cubicBezTo>
                  <a:pt x="131391" y="204132"/>
                  <a:pt x="133901" y="205576"/>
                  <a:pt x="134618" y="207742"/>
                </a:cubicBezTo>
                <a:cubicBezTo>
                  <a:pt x="135335" y="209908"/>
                  <a:pt x="134259" y="212435"/>
                  <a:pt x="132108" y="213157"/>
                </a:cubicBezTo>
                <a:cubicBezTo>
                  <a:pt x="124218" y="216044"/>
                  <a:pt x="116329" y="217127"/>
                  <a:pt x="108081" y="217127"/>
                </a:cubicBezTo>
                <a:cubicBezTo>
                  <a:pt x="67558" y="217127"/>
                  <a:pt x="34925" y="184278"/>
                  <a:pt x="34925" y="143849"/>
                </a:cubicBezTo>
                <a:cubicBezTo>
                  <a:pt x="34925" y="103059"/>
                  <a:pt x="67558" y="69850"/>
                  <a:pt x="108081" y="69850"/>
                </a:cubicBezTo>
                <a:close/>
                <a:moveTo>
                  <a:pt x="22003" y="43491"/>
                </a:moveTo>
                <a:cubicBezTo>
                  <a:pt x="14789" y="43491"/>
                  <a:pt x="8657" y="49242"/>
                  <a:pt x="8657" y="56431"/>
                </a:cubicBezTo>
                <a:lnTo>
                  <a:pt x="8657" y="229319"/>
                </a:lnTo>
                <a:cubicBezTo>
                  <a:pt x="8657" y="236508"/>
                  <a:pt x="14789" y="242259"/>
                  <a:pt x="22003" y="242259"/>
                </a:cubicBezTo>
                <a:lnTo>
                  <a:pt x="144641" y="242259"/>
                </a:lnTo>
                <a:lnTo>
                  <a:pt x="144641" y="165699"/>
                </a:lnTo>
                <a:cubicBezTo>
                  <a:pt x="144641" y="157072"/>
                  <a:pt x="151855" y="149884"/>
                  <a:pt x="160512" y="149884"/>
                </a:cubicBezTo>
                <a:lnTo>
                  <a:pt x="167726" y="149884"/>
                </a:lnTo>
                <a:lnTo>
                  <a:pt x="167726" y="119691"/>
                </a:lnTo>
                <a:cubicBezTo>
                  <a:pt x="167726" y="98125"/>
                  <a:pt x="185040" y="80872"/>
                  <a:pt x="206683" y="80872"/>
                </a:cubicBezTo>
                <a:lnTo>
                  <a:pt x="208486" y="80872"/>
                </a:lnTo>
                <a:lnTo>
                  <a:pt x="208486" y="56431"/>
                </a:lnTo>
                <a:cubicBezTo>
                  <a:pt x="208486" y="49242"/>
                  <a:pt x="202354" y="43491"/>
                  <a:pt x="195140" y="43491"/>
                </a:cubicBezTo>
                <a:lnTo>
                  <a:pt x="22003" y="43491"/>
                </a:lnTo>
                <a:close/>
                <a:moveTo>
                  <a:pt x="104584" y="17463"/>
                </a:moveTo>
                <a:cubicBezTo>
                  <a:pt x="107251" y="17463"/>
                  <a:pt x="109156" y="19661"/>
                  <a:pt x="109156" y="22225"/>
                </a:cubicBezTo>
                <a:cubicBezTo>
                  <a:pt x="109156" y="24423"/>
                  <a:pt x="107251" y="26621"/>
                  <a:pt x="104584" y="26621"/>
                </a:cubicBezTo>
                <a:cubicBezTo>
                  <a:pt x="101917" y="26621"/>
                  <a:pt x="100012" y="24423"/>
                  <a:pt x="100012" y="22225"/>
                </a:cubicBezTo>
                <a:cubicBezTo>
                  <a:pt x="100012" y="19661"/>
                  <a:pt x="101917" y="17463"/>
                  <a:pt x="104584" y="17463"/>
                </a:cubicBezTo>
                <a:close/>
                <a:moveTo>
                  <a:pt x="27774" y="8986"/>
                </a:moveTo>
                <a:cubicBezTo>
                  <a:pt x="17313" y="8986"/>
                  <a:pt x="8657" y="17253"/>
                  <a:pt x="8657" y="27676"/>
                </a:cubicBezTo>
                <a:lnTo>
                  <a:pt x="8657" y="39178"/>
                </a:lnTo>
                <a:cubicBezTo>
                  <a:pt x="12264" y="36303"/>
                  <a:pt x="16953" y="34865"/>
                  <a:pt x="22003" y="34865"/>
                </a:cubicBezTo>
                <a:lnTo>
                  <a:pt x="195140" y="34865"/>
                </a:lnTo>
                <a:cubicBezTo>
                  <a:pt x="200190" y="34865"/>
                  <a:pt x="204518" y="36303"/>
                  <a:pt x="208486" y="39178"/>
                </a:cubicBezTo>
                <a:lnTo>
                  <a:pt x="208486" y="27676"/>
                </a:lnTo>
                <a:cubicBezTo>
                  <a:pt x="208486" y="17253"/>
                  <a:pt x="199829" y="8986"/>
                  <a:pt x="189368" y="8986"/>
                </a:cubicBezTo>
                <a:lnTo>
                  <a:pt x="27774" y="8986"/>
                </a:lnTo>
                <a:close/>
                <a:moveTo>
                  <a:pt x="27774" y="0"/>
                </a:moveTo>
                <a:lnTo>
                  <a:pt x="189368" y="0"/>
                </a:lnTo>
                <a:cubicBezTo>
                  <a:pt x="204518" y="0"/>
                  <a:pt x="216782" y="12580"/>
                  <a:pt x="216782" y="27676"/>
                </a:cubicBezTo>
                <a:lnTo>
                  <a:pt x="216782" y="80872"/>
                </a:lnTo>
                <a:lnTo>
                  <a:pt x="218225" y="80872"/>
                </a:lnTo>
                <a:cubicBezTo>
                  <a:pt x="239867" y="80872"/>
                  <a:pt x="257181" y="98125"/>
                  <a:pt x="257181" y="119691"/>
                </a:cubicBezTo>
                <a:lnTo>
                  <a:pt x="257181" y="149884"/>
                </a:lnTo>
                <a:lnTo>
                  <a:pt x="264756" y="149884"/>
                </a:lnTo>
                <a:cubicBezTo>
                  <a:pt x="273412" y="149884"/>
                  <a:pt x="280627" y="157072"/>
                  <a:pt x="280627" y="165699"/>
                </a:cubicBezTo>
                <a:lnTo>
                  <a:pt x="280627" y="269576"/>
                </a:lnTo>
                <a:cubicBezTo>
                  <a:pt x="280627" y="278202"/>
                  <a:pt x="273412" y="285391"/>
                  <a:pt x="264756" y="285391"/>
                </a:cubicBezTo>
                <a:lnTo>
                  <a:pt x="27774" y="285391"/>
                </a:lnTo>
                <a:cubicBezTo>
                  <a:pt x="12264" y="285391"/>
                  <a:pt x="0" y="273170"/>
                  <a:pt x="0" y="257714"/>
                </a:cubicBezTo>
                <a:lnTo>
                  <a:pt x="0" y="27676"/>
                </a:lnTo>
                <a:cubicBezTo>
                  <a:pt x="0" y="12580"/>
                  <a:pt x="12264" y="0"/>
                  <a:pt x="277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1006">
            <a:extLst>
              <a:ext uri="{FF2B5EF4-FFF2-40B4-BE49-F238E27FC236}">
                <a16:creationId xmlns:a16="http://schemas.microsoft.com/office/drawing/2014/main" id="{B28FD341-1974-DD40-9CC7-9108B2E21FF8}"/>
              </a:ext>
            </a:extLst>
          </p:cNvPr>
          <p:cNvSpPr>
            <a:spLocks noChangeAspect="1" noChangeArrowheads="1"/>
          </p:cNvSpPr>
          <p:nvPr/>
        </p:nvSpPr>
        <p:spPr bwMode="auto">
          <a:xfrm>
            <a:off x="17532151" y="10482669"/>
            <a:ext cx="784225" cy="815955"/>
          </a:xfrm>
          <a:custGeom>
            <a:avLst/>
            <a:gdLst>
              <a:gd name="T0" fmla="*/ 159234 w 274278"/>
              <a:gd name="T1" fmla="*/ 261471 h 285391"/>
              <a:gd name="T2" fmla="*/ 142031 w 274278"/>
              <a:gd name="T3" fmla="*/ 261471 h 285391"/>
              <a:gd name="T4" fmla="*/ 119669 w 274278"/>
              <a:gd name="T5" fmla="*/ 256877 h 285391"/>
              <a:gd name="T6" fmla="*/ 98593 w 274278"/>
              <a:gd name="T7" fmla="*/ 266066 h 285391"/>
              <a:gd name="T8" fmla="*/ 63261 w 274278"/>
              <a:gd name="T9" fmla="*/ 256877 h 285391"/>
              <a:gd name="T10" fmla="*/ 71687 w 274278"/>
              <a:gd name="T11" fmla="*/ 266066 h 285391"/>
              <a:gd name="T12" fmla="*/ 63261 w 274278"/>
              <a:gd name="T13" fmla="*/ 256877 h 285391"/>
              <a:gd name="T14" fmla="*/ 97462 w 274278"/>
              <a:gd name="T15" fmla="*/ 243481 h 285391"/>
              <a:gd name="T16" fmla="*/ 26086 w 274278"/>
              <a:gd name="T17" fmla="*/ 278159 h 285391"/>
              <a:gd name="T18" fmla="*/ 209055 w 274278"/>
              <a:gd name="T19" fmla="*/ 243481 h 285391"/>
              <a:gd name="T20" fmla="*/ 132244 w 274278"/>
              <a:gd name="T21" fmla="*/ 234449 h 285391"/>
              <a:gd name="T22" fmla="*/ 184417 w 274278"/>
              <a:gd name="T23" fmla="*/ 218555 h 285391"/>
              <a:gd name="T24" fmla="*/ 231016 w 274278"/>
              <a:gd name="T25" fmla="*/ 127832 h 285391"/>
              <a:gd name="T26" fmla="*/ 226420 w 274278"/>
              <a:gd name="T27" fmla="*/ 122854 h 285391"/>
              <a:gd name="T28" fmla="*/ 145031 w 274278"/>
              <a:gd name="T29" fmla="*/ 132044 h 285391"/>
              <a:gd name="T30" fmla="*/ 226844 w 274278"/>
              <a:gd name="T31" fmla="*/ 79619 h 285391"/>
              <a:gd name="T32" fmla="*/ 229769 w 274278"/>
              <a:gd name="T33" fmla="*/ 176741 h 285391"/>
              <a:gd name="T34" fmla="*/ 226844 w 274278"/>
              <a:gd name="T35" fmla="*/ 86094 h 285391"/>
              <a:gd name="T36" fmla="*/ 143375 w 274278"/>
              <a:gd name="T37" fmla="*/ 79619 h 285391"/>
              <a:gd name="T38" fmla="*/ 143375 w 274278"/>
              <a:gd name="T39" fmla="*/ 175303 h 285391"/>
              <a:gd name="T40" fmla="*/ 137092 w 274278"/>
              <a:gd name="T41" fmla="*/ 79619 h 285391"/>
              <a:gd name="T42" fmla="*/ 188686 w 274278"/>
              <a:gd name="T43" fmla="*/ 87084 h 285391"/>
              <a:gd name="T44" fmla="*/ 198872 w 274278"/>
              <a:gd name="T45" fmla="*/ 104466 h 285391"/>
              <a:gd name="T46" fmla="*/ 184321 w 274278"/>
              <a:gd name="T47" fmla="*/ 122933 h 285391"/>
              <a:gd name="T48" fmla="*/ 188686 w 274278"/>
              <a:gd name="T49" fmla="*/ 173990 h 285391"/>
              <a:gd name="T50" fmla="*/ 179956 w 274278"/>
              <a:gd name="T51" fmla="*/ 167834 h 285391"/>
              <a:gd name="T52" fmla="*/ 169406 w 274278"/>
              <a:gd name="T53" fmla="*/ 150453 h 285391"/>
              <a:gd name="T54" fmla="*/ 184321 w 274278"/>
              <a:gd name="T55" fmla="*/ 131623 h 285391"/>
              <a:gd name="T56" fmla="*/ 179956 w 274278"/>
              <a:gd name="T57" fmla="*/ 80929 h 285391"/>
              <a:gd name="T58" fmla="*/ 101448 w 274278"/>
              <a:gd name="T59" fmla="*/ 127520 h 285391"/>
              <a:gd name="T60" fmla="*/ 139128 w 274278"/>
              <a:gd name="T61" fmla="*/ 196157 h 285391"/>
              <a:gd name="T62" fmla="*/ 184417 w 274278"/>
              <a:gd name="T63" fmla="*/ 44794 h 285391"/>
              <a:gd name="T64" fmla="*/ 149213 w 274278"/>
              <a:gd name="T65" fmla="*/ 31528 h 285391"/>
              <a:gd name="T66" fmla="*/ 88914 w 274278"/>
              <a:gd name="T67" fmla="*/ 22337 h 285391"/>
              <a:gd name="T68" fmla="*/ 129357 w 274278"/>
              <a:gd name="T69" fmla="*/ 31528 h 285391"/>
              <a:gd name="T70" fmla="*/ 88914 w 274278"/>
              <a:gd name="T71" fmla="*/ 22337 h 285391"/>
              <a:gd name="T72" fmla="*/ 8694 w 274278"/>
              <a:gd name="T73" fmla="*/ 234449 h 285391"/>
              <a:gd name="T74" fmla="*/ 184417 w 274278"/>
              <a:gd name="T75" fmla="*/ 36123 h 285391"/>
              <a:gd name="T76" fmla="*/ 190214 w 274278"/>
              <a:gd name="T77" fmla="*/ 9030 h 285391"/>
              <a:gd name="T78" fmla="*/ 190214 w 274278"/>
              <a:gd name="T79" fmla="*/ 0 h 285391"/>
              <a:gd name="T80" fmla="*/ 275720 w 274278"/>
              <a:gd name="T81" fmla="*/ 127520 h 285391"/>
              <a:gd name="T82" fmla="*/ 191664 w 274278"/>
              <a:gd name="T83" fmla="*/ 286829 h 285391"/>
              <a:gd name="T84" fmla="*/ 0 w 274278"/>
              <a:gd name="T85" fmla="*/ 27816 h 285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4278" h="285391">
                <a:moveTo>
                  <a:pt x="145828" y="255588"/>
                </a:moveTo>
                <a:lnTo>
                  <a:pt x="154210" y="255588"/>
                </a:lnTo>
                <a:cubicBezTo>
                  <a:pt x="156305" y="255588"/>
                  <a:pt x="158401" y="257493"/>
                  <a:pt x="158401" y="260160"/>
                </a:cubicBezTo>
                <a:cubicBezTo>
                  <a:pt x="158401" y="262446"/>
                  <a:pt x="156305" y="264732"/>
                  <a:pt x="154210" y="264732"/>
                </a:cubicBezTo>
                <a:lnTo>
                  <a:pt x="145828" y="264732"/>
                </a:lnTo>
                <a:cubicBezTo>
                  <a:pt x="143733" y="264732"/>
                  <a:pt x="141288" y="262446"/>
                  <a:pt x="141288" y="260160"/>
                </a:cubicBezTo>
                <a:cubicBezTo>
                  <a:pt x="141288" y="257493"/>
                  <a:pt x="143733" y="255588"/>
                  <a:pt x="145828" y="255588"/>
                </a:cubicBezTo>
                <a:close/>
                <a:moveTo>
                  <a:pt x="98077" y="255588"/>
                </a:moveTo>
                <a:lnTo>
                  <a:pt x="119043" y="255588"/>
                </a:lnTo>
                <a:cubicBezTo>
                  <a:pt x="121618" y="255588"/>
                  <a:pt x="123457" y="257493"/>
                  <a:pt x="123457" y="260160"/>
                </a:cubicBezTo>
                <a:cubicBezTo>
                  <a:pt x="123457" y="262446"/>
                  <a:pt x="121618" y="264732"/>
                  <a:pt x="119043" y="264732"/>
                </a:cubicBezTo>
                <a:lnTo>
                  <a:pt x="98077" y="264732"/>
                </a:lnTo>
                <a:cubicBezTo>
                  <a:pt x="95870" y="264732"/>
                  <a:pt x="93663" y="262446"/>
                  <a:pt x="93663" y="260160"/>
                </a:cubicBezTo>
                <a:cubicBezTo>
                  <a:pt x="93663" y="257493"/>
                  <a:pt x="95870" y="255588"/>
                  <a:pt x="98077" y="255588"/>
                </a:cubicBezTo>
                <a:close/>
                <a:moveTo>
                  <a:pt x="62929" y="255588"/>
                </a:moveTo>
                <a:lnTo>
                  <a:pt x="71311" y="255588"/>
                </a:lnTo>
                <a:cubicBezTo>
                  <a:pt x="73755" y="255588"/>
                  <a:pt x="75851" y="257493"/>
                  <a:pt x="75851" y="260160"/>
                </a:cubicBezTo>
                <a:cubicBezTo>
                  <a:pt x="75851" y="262446"/>
                  <a:pt x="73755" y="264732"/>
                  <a:pt x="71311" y="264732"/>
                </a:cubicBezTo>
                <a:lnTo>
                  <a:pt x="62929" y="264732"/>
                </a:lnTo>
                <a:cubicBezTo>
                  <a:pt x="60833" y="264732"/>
                  <a:pt x="58738" y="262446"/>
                  <a:pt x="58738" y="260160"/>
                </a:cubicBezTo>
                <a:cubicBezTo>
                  <a:pt x="58738" y="257493"/>
                  <a:pt x="60833" y="255588"/>
                  <a:pt x="62929" y="255588"/>
                </a:cubicBezTo>
                <a:close/>
                <a:moveTo>
                  <a:pt x="136598" y="204159"/>
                </a:moveTo>
                <a:lnTo>
                  <a:pt x="99836" y="240821"/>
                </a:lnTo>
                <a:cubicBezTo>
                  <a:pt x="99115" y="241540"/>
                  <a:pt x="97673" y="242259"/>
                  <a:pt x="96952" y="242259"/>
                </a:cubicBezTo>
                <a:lnTo>
                  <a:pt x="8650" y="242259"/>
                </a:lnTo>
                <a:lnTo>
                  <a:pt x="8650" y="259512"/>
                </a:lnTo>
                <a:cubicBezTo>
                  <a:pt x="8650" y="268857"/>
                  <a:pt x="16579" y="276764"/>
                  <a:pt x="25950" y="276764"/>
                </a:cubicBezTo>
                <a:lnTo>
                  <a:pt x="190661" y="276764"/>
                </a:lnTo>
                <a:cubicBezTo>
                  <a:pt x="200392" y="276764"/>
                  <a:pt x="207961" y="268857"/>
                  <a:pt x="207961" y="259512"/>
                </a:cubicBezTo>
                <a:lnTo>
                  <a:pt x="207961" y="242259"/>
                </a:lnTo>
                <a:lnTo>
                  <a:pt x="131552" y="242259"/>
                </a:lnTo>
                <a:cubicBezTo>
                  <a:pt x="129029" y="242259"/>
                  <a:pt x="126867" y="240102"/>
                  <a:pt x="126867" y="237946"/>
                </a:cubicBezTo>
                <a:cubicBezTo>
                  <a:pt x="126867" y="235429"/>
                  <a:pt x="129029" y="233273"/>
                  <a:pt x="131552" y="233273"/>
                </a:cubicBezTo>
                <a:lnTo>
                  <a:pt x="207961" y="233273"/>
                </a:lnTo>
                <a:lnTo>
                  <a:pt x="207961" y="213863"/>
                </a:lnTo>
                <a:cubicBezTo>
                  <a:pt x="200032" y="216020"/>
                  <a:pt x="191742" y="217458"/>
                  <a:pt x="183452" y="217458"/>
                </a:cubicBezTo>
                <a:cubicBezTo>
                  <a:pt x="166873" y="217458"/>
                  <a:pt x="150654" y="213145"/>
                  <a:pt x="136598" y="204159"/>
                </a:cubicBezTo>
                <a:close/>
                <a:moveTo>
                  <a:pt x="225235" y="122238"/>
                </a:moveTo>
                <a:cubicBezTo>
                  <a:pt x="227902" y="122238"/>
                  <a:pt x="229807" y="124524"/>
                  <a:pt x="229807" y="127191"/>
                </a:cubicBezTo>
                <a:cubicBezTo>
                  <a:pt x="229807" y="129477"/>
                  <a:pt x="227902" y="131382"/>
                  <a:pt x="225235" y="131382"/>
                </a:cubicBezTo>
                <a:cubicBezTo>
                  <a:pt x="222568" y="131382"/>
                  <a:pt x="220663" y="129477"/>
                  <a:pt x="220663" y="127191"/>
                </a:cubicBezTo>
                <a:cubicBezTo>
                  <a:pt x="220663" y="124524"/>
                  <a:pt x="222568" y="122238"/>
                  <a:pt x="225235" y="122238"/>
                </a:cubicBezTo>
                <a:close/>
                <a:moveTo>
                  <a:pt x="144272" y="122238"/>
                </a:moveTo>
                <a:cubicBezTo>
                  <a:pt x="146939" y="122238"/>
                  <a:pt x="148844" y="124524"/>
                  <a:pt x="148844" y="127191"/>
                </a:cubicBezTo>
                <a:cubicBezTo>
                  <a:pt x="148844" y="129477"/>
                  <a:pt x="146939" y="131382"/>
                  <a:pt x="144272" y="131382"/>
                </a:cubicBezTo>
                <a:cubicBezTo>
                  <a:pt x="141605" y="131382"/>
                  <a:pt x="139700" y="129477"/>
                  <a:pt x="139700" y="127191"/>
                </a:cubicBezTo>
                <a:cubicBezTo>
                  <a:pt x="139700" y="124524"/>
                  <a:pt x="141605" y="122238"/>
                  <a:pt x="144272" y="122238"/>
                </a:cubicBezTo>
                <a:close/>
                <a:moveTo>
                  <a:pt x="225657" y="79219"/>
                </a:moveTo>
                <a:cubicBezTo>
                  <a:pt x="227476" y="77788"/>
                  <a:pt x="230023" y="77788"/>
                  <a:pt x="231842" y="79219"/>
                </a:cubicBezTo>
                <a:cubicBezTo>
                  <a:pt x="258399" y="105705"/>
                  <a:pt x="258399" y="148296"/>
                  <a:pt x="231842" y="174424"/>
                </a:cubicBezTo>
                <a:cubicBezTo>
                  <a:pt x="231114" y="175497"/>
                  <a:pt x="230023" y="175855"/>
                  <a:pt x="228567" y="175855"/>
                </a:cubicBezTo>
                <a:cubicBezTo>
                  <a:pt x="227476" y="175855"/>
                  <a:pt x="226385" y="175497"/>
                  <a:pt x="225657" y="174424"/>
                </a:cubicBezTo>
                <a:cubicBezTo>
                  <a:pt x="223838" y="172992"/>
                  <a:pt x="223838" y="170129"/>
                  <a:pt x="225657" y="168697"/>
                </a:cubicBezTo>
                <a:cubicBezTo>
                  <a:pt x="248940" y="145433"/>
                  <a:pt x="248940" y="108568"/>
                  <a:pt x="225657" y="85662"/>
                </a:cubicBezTo>
                <a:cubicBezTo>
                  <a:pt x="223838" y="83872"/>
                  <a:pt x="223838" y="81009"/>
                  <a:pt x="225657" y="79219"/>
                </a:cubicBezTo>
                <a:close/>
                <a:moveTo>
                  <a:pt x="136375" y="79219"/>
                </a:moveTo>
                <a:cubicBezTo>
                  <a:pt x="138213" y="77788"/>
                  <a:pt x="140787" y="77788"/>
                  <a:pt x="142625" y="79219"/>
                </a:cubicBezTo>
                <a:cubicBezTo>
                  <a:pt x="144095" y="81009"/>
                  <a:pt x="144095" y="83872"/>
                  <a:pt x="142625" y="85662"/>
                </a:cubicBezTo>
                <a:cubicBezTo>
                  <a:pt x="119096" y="108568"/>
                  <a:pt x="119096" y="145433"/>
                  <a:pt x="142625" y="168697"/>
                </a:cubicBezTo>
                <a:cubicBezTo>
                  <a:pt x="144095" y="170129"/>
                  <a:pt x="144095" y="172992"/>
                  <a:pt x="142625" y="174424"/>
                </a:cubicBezTo>
                <a:cubicBezTo>
                  <a:pt x="141890" y="175497"/>
                  <a:pt x="140419" y="175855"/>
                  <a:pt x="139316" y="175855"/>
                </a:cubicBezTo>
                <a:cubicBezTo>
                  <a:pt x="138213" y="175855"/>
                  <a:pt x="137478" y="175497"/>
                  <a:pt x="136375" y="174424"/>
                </a:cubicBezTo>
                <a:cubicBezTo>
                  <a:pt x="109538" y="148296"/>
                  <a:pt x="109538" y="105705"/>
                  <a:pt x="136375" y="79219"/>
                </a:cubicBezTo>
                <a:close/>
                <a:moveTo>
                  <a:pt x="183356" y="76200"/>
                </a:moveTo>
                <a:cubicBezTo>
                  <a:pt x="185890" y="76200"/>
                  <a:pt x="187699" y="78361"/>
                  <a:pt x="187699" y="80523"/>
                </a:cubicBezTo>
                <a:lnTo>
                  <a:pt x="187699" y="86648"/>
                </a:lnTo>
                <a:cubicBezTo>
                  <a:pt x="196022" y="88089"/>
                  <a:pt x="202897" y="93133"/>
                  <a:pt x="206154" y="100699"/>
                </a:cubicBezTo>
                <a:cubicBezTo>
                  <a:pt x="206877" y="102861"/>
                  <a:pt x="205792" y="105383"/>
                  <a:pt x="203621" y="106103"/>
                </a:cubicBezTo>
                <a:cubicBezTo>
                  <a:pt x="201450" y="107184"/>
                  <a:pt x="198916" y="106103"/>
                  <a:pt x="197831" y="103942"/>
                </a:cubicBezTo>
                <a:cubicBezTo>
                  <a:pt x="195660" y="98537"/>
                  <a:pt x="189870" y="94935"/>
                  <a:pt x="183356" y="94935"/>
                </a:cubicBezTo>
                <a:cubicBezTo>
                  <a:pt x="174672" y="94935"/>
                  <a:pt x="167435" y="101059"/>
                  <a:pt x="167435" y="108625"/>
                </a:cubicBezTo>
                <a:cubicBezTo>
                  <a:pt x="167435" y="115110"/>
                  <a:pt x="170330" y="122317"/>
                  <a:pt x="183356" y="122317"/>
                </a:cubicBezTo>
                <a:cubicBezTo>
                  <a:pt x="201450" y="122317"/>
                  <a:pt x="207601" y="134206"/>
                  <a:pt x="207601" y="145014"/>
                </a:cubicBezTo>
                <a:cubicBezTo>
                  <a:pt x="207601" y="155823"/>
                  <a:pt x="198916" y="165190"/>
                  <a:pt x="187699" y="166992"/>
                </a:cubicBezTo>
                <a:lnTo>
                  <a:pt x="187699" y="173117"/>
                </a:lnTo>
                <a:cubicBezTo>
                  <a:pt x="187699" y="175278"/>
                  <a:pt x="185890" y="177440"/>
                  <a:pt x="183356" y="177440"/>
                </a:cubicBezTo>
                <a:cubicBezTo>
                  <a:pt x="180823" y="177440"/>
                  <a:pt x="179014" y="175278"/>
                  <a:pt x="179014" y="173117"/>
                </a:cubicBezTo>
                <a:lnTo>
                  <a:pt x="179014" y="166992"/>
                </a:lnTo>
                <a:cubicBezTo>
                  <a:pt x="170691" y="165551"/>
                  <a:pt x="163816" y="160507"/>
                  <a:pt x="160921" y="153301"/>
                </a:cubicBezTo>
                <a:cubicBezTo>
                  <a:pt x="159836" y="150779"/>
                  <a:pt x="160921" y="148257"/>
                  <a:pt x="162730" y="147536"/>
                </a:cubicBezTo>
                <a:cubicBezTo>
                  <a:pt x="165263" y="146816"/>
                  <a:pt x="167797" y="147536"/>
                  <a:pt x="168520" y="149698"/>
                </a:cubicBezTo>
                <a:cubicBezTo>
                  <a:pt x="171053" y="155102"/>
                  <a:pt x="176843" y="158705"/>
                  <a:pt x="183356" y="158705"/>
                </a:cubicBezTo>
                <a:cubicBezTo>
                  <a:pt x="192041" y="158705"/>
                  <a:pt x="198916" y="152580"/>
                  <a:pt x="198916" y="145014"/>
                </a:cubicBezTo>
                <a:cubicBezTo>
                  <a:pt x="198916" y="138890"/>
                  <a:pt x="196383" y="130963"/>
                  <a:pt x="183356" y="130963"/>
                </a:cubicBezTo>
                <a:cubicBezTo>
                  <a:pt x="165625" y="130963"/>
                  <a:pt x="158750" y="119434"/>
                  <a:pt x="158750" y="108625"/>
                </a:cubicBezTo>
                <a:cubicBezTo>
                  <a:pt x="158750" y="97817"/>
                  <a:pt x="167435" y="88810"/>
                  <a:pt x="179014" y="86648"/>
                </a:cubicBezTo>
                <a:lnTo>
                  <a:pt x="179014" y="80523"/>
                </a:lnTo>
                <a:cubicBezTo>
                  <a:pt x="179014" y="78361"/>
                  <a:pt x="180823" y="76200"/>
                  <a:pt x="183356" y="76200"/>
                </a:cubicBezTo>
                <a:close/>
                <a:moveTo>
                  <a:pt x="183452" y="44570"/>
                </a:moveTo>
                <a:cubicBezTo>
                  <a:pt x="138040" y="44570"/>
                  <a:pt x="100917" y="81591"/>
                  <a:pt x="100917" y="126880"/>
                </a:cubicBezTo>
                <a:lnTo>
                  <a:pt x="100917" y="227163"/>
                </a:lnTo>
                <a:lnTo>
                  <a:pt x="132994" y="195892"/>
                </a:lnTo>
                <a:cubicBezTo>
                  <a:pt x="134075" y="194454"/>
                  <a:pt x="136598" y="194095"/>
                  <a:pt x="138400" y="195173"/>
                </a:cubicBezTo>
                <a:cubicBezTo>
                  <a:pt x="151736" y="204159"/>
                  <a:pt x="167234" y="208831"/>
                  <a:pt x="183452" y="208831"/>
                </a:cubicBezTo>
                <a:cubicBezTo>
                  <a:pt x="228865" y="208831"/>
                  <a:pt x="265628" y="172169"/>
                  <a:pt x="265628" y="126880"/>
                </a:cubicBezTo>
                <a:cubicBezTo>
                  <a:pt x="265628" y="81591"/>
                  <a:pt x="228865" y="44570"/>
                  <a:pt x="183452" y="44570"/>
                </a:cubicBezTo>
                <a:close/>
                <a:moveTo>
                  <a:pt x="148432" y="22225"/>
                </a:moveTo>
                <a:cubicBezTo>
                  <a:pt x="150416" y="22225"/>
                  <a:pt x="152069" y="24130"/>
                  <a:pt x="152069" y="26797"/>
                </a:cubicBezTo>
                <a:cubicBezTo>
                  <a:pt x="152069" y="29083"/>
                  <a:pt x="150416" y="31369"/>
                  <a:pt x="148432" y="31369"/>
                </a:cubicBezTo>
                <a:cubicBezTo>
                  <a:pt x="146117" y="31369"/>
                  <a:pt x="144463" y="29083"/>
                  <a:pt x="144463" y="26797"/>
                </a:cubicBezTo>
                <a:cubicBezTo>
                  <a:pt x="144463" y="24130"/>
                  <a:pt x="146117" y="22225"/>
                  <a:pt x="148432" y="22225"/>
                </a:cubicBezTo>
                <a:close/>
                <a:moveTo>
                  <a:pt x="88449" y="22225"/>
                </a:moveTo>
                <a:lnTo>
                  <a:pt x="128680" y="22225"/>
                </a:lnTo>
                <a:cubicBezTo>
                  <a:pt x="130836" y="22225"/>
                  <a:pt x="132991" y="24130"/>
                  <a:pt x="132991" y="26797"/>
                </a:cubicBezTo>
                <a:cubicBezTo>
                  <a:pt x="132991" y="29083"/>
                  <a:pt x="130836" y="31369"/>
                  <a:pt x="128680" y="31369"/>
                </a:cubicBezTo>
                <a:lnTo>
                  <a:pt x="88449" y="31369"/>
                </a:lnTo>
                <a:cubicBezTo>
                  <a:pt x="85934" y="31369"/>
                  <a:pt x="84138" y="29083"/>
                  <a:pt x="84138" y="26797"/>
                </a:cubicBezTo>
                <a:cubicBezTo>
                  <a:pt x="84138" y="24130"/>
                  <a:pt x="85934" y="22225"/>
                  <a:pt x="88449" y="22225"/>
                </a:cubicBezTo>
                <a:close/>
                <a:moveTo>
                  <a:pt x="27752" y="8986"/>
                </a:moveTo>
                <a:cubicBezTo>
                  <a:pt x="17300" y="8986"/>
                  <a:pt x="8650" y="17253"/>
                  <a:pt x="8650" y="27676"/>
                </a:cubicBezTo>
                <a:lnTo>
                  <a:pt x="8650" y="233273"/>
                </a:lnTo>
                <a:lnTo>
                  <a:pt x="92627" y="233273"/>
                </a:lnTo>
                <a:lnTo>
                  <a:pt x="92627" y="126880"/>
                </a:lnTo>
                <a:cubicBezTo>
                  <a:pt x="92627" y="76919"/>
                  <a:pt x="133354" y="35943"/>
                  <a:pt x="183452" y="35943"/>
                </a:cubicBezTo>
                <a:cubicBezTo>
                  <a:pt x="191742" y="35943"/>
                  <a:pt x="200032" y="37381"/>
                  <a:pt x="207961" y="39537"/>
                </a:cubicBezTo>
                <a:lnTo>
                  <a:pt x="207961" y="27676"/>
                </a:lnTo>
                <a:cubicBezTo>
                  <a:pt x="207961" y="17253"/>
                  <a:pt x="199311" y="8986"/>
                  <a:pt x="189219" y="8986"/>
                </a:cubicBezTo>
                <a:lnTo>
                  <a:pt x="27752" y="8986"/>
                </a:lnTo>
                <a:close/>
                <a:moveTo>
                  <a:pt x="27752" y="0"/>
                </a:moveTo>
                <a:lnTo>
                  <a:pt x="189219" y="0"/>
                </a:lnTo>
                <a:cubicBezTo>
                  <a:pt x="204357" y="0"/>
                  <a:pt x="216611" y="12580"/>
                  <a:pt x="216611" y="27676"/>
                </a:cubicBezTo>
                <a:lnTo>
                  <a:pt x="216611" y="42413"/>
                </a:lnTo>
                <a:cubicBezTo>
                  <a:pt x="250490" y="55712"/>
                  <a:pt x="274278" y="88421"/>
                  <a:pt x="274278" y="126880"/>
                </a:cubicBezTo>
                <a:cubicBezTo>
                  <a:pt x="274278" y="164980"/>
                  <a:pt x="250490" y="197689"/>
                  <a:pt x="216611" y="210988"/>
                </a:cubicBezTo>
                <a:lnTo>
                  <a:pt x="216611" y="259512"/>
                </a:lnTo>
                <a:cubicBezTo>
                  <a:pt x="216611" y="273889"/>
                  <a:pt x="205077" y="285391"/>
                  <a:pt x="190661" y="285391"/>
                </a:cubicBezTo>
                <a:lnTo>
                  <a:pt x="25950" y="285391"/>
                </a:lnTo>
                <a:cubicBezTo>
                  <a:pt x="11894" y="285391"/>
                  <a:pt x="0" y="273889"/>
                  <a:pt x="0" y="259512"/>
                </a:cubicBezTo>
                <a:lnTo>
                  <a:pt x="0" y="27676"/>
                </a:lnTo>
                <a:cubicBezTo>
                  <a:pt x="0" y="12580"/>
                  <a:pt x="12254" y="0"/>
                  <a:pt x="2775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22973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
            <a:extLst>
              <a:ext uri="{FF2B5EF4-FFF2-40B4-BE49-F238E27FC236}">
                <a16:creationId xmlns:a16="http://schemas.microsoft.com/office/drawing/2014/main" id="{82E31FA1-F235-6944-B5D2-F252D1F78505}"/>
              </a:ext>
            </a:extLst>
          </p:cNvPr>
          <p:cNvSpPr>
            <a:spLocks noChangeArrowheads="1"/>
          </p:cNvSpPr>
          <p:nvPr/>
        </p:nvSpPr>
        <p:spPr bwMode="auto">
          <a:xfrm>
            <a:off x="1332567" y="3571267"/>
            <a:ext cx="4464050" cy="5094288"/>
          </a:xfrm>
          <a:custGeom>
            <a:avLst/>
            <a:gdLst>
              <a:gd name="T0" fmla="*/ 10665 w 12398"/>
              <a:gd name="T1" fmla="*/ 4058 h 14151"/>
              <a:gd name="T2" fmla="*/ 9448 w 12398"/>
              <a:gd name="T3" fmla="*/ 4058 h 14151"/>
              <a:gd name="T4" fmla="*/ 9448 w 12398"/>
              <a:gd name="T5" fmla="*/ 5276 h 14151"/>
              <a:gd name="T6" fmla="*/ 10675 w 12398"/>
              <a:gd name="T7" fmla="*/ 8238 h 14151"/>
              <a:gd name="T8" fmla="*/ 9448 w 12398"/>
              <a:gd name="T9" fmla="*/ 11201 h 14151"/>
              <a:gd name="T10" fmla="*/ 6485 w 12398"/>
              <a:gd name="T11" fmla="*/ 12428 h 14151"/>
              <a:gd name="T12" fmla="*/ 3523 w 12398"/>
              <a:gd name="T13" fmla="*/ 11201 h 14151"/>
              <a:gd name="T14" fmla="*/ 3523 w 12398"/>
              <a:gd name="T15" fmla="*/ 5276 h 14151"/>
              <a:gd name="T16" fmla="*/ 3883 w 12398"/>
              <a:gd name="T17" fmla="*/ 5711 h 14151"/>
              <a:gd name="T18" fmla="*/ 3985 w 12398"/>
              <a:gd name="T19" fmla="*/ 6924 h 14151"/>
              <a:gd name="T20" fmla="*/ 4540 w 12398"/>
              <a:gd name="T21" fmla="*/ 7128 h 14151"/>
              <a:gd name="T22" fmla="*/ 5198 w 12398"/>
              <a:gd name="T23" fmla="*/ 6823 h 14151"/>
              <a:gd name="T24" fmla="*/ 7742 w 12398"/>
              <a:gd name="T25" fmla="*/ 3813 h 14151"/>
              <a:gd name="T26" fmla="*/ 7813 w 12398"/>
              <a:gd name="T27" fmla="*/ 3723 h 14151"/>
              <a:gd name="T28" fmla="*/ 7832 w 12398"/>
              <a:gd name="T29" fmla="*/ 3697 h 14151"/>
              <a:gd name="T30" fmla="*/ 7873 w 12398"/>
              <a:gd name="T31" fmla="*/ 3628 h 14151"/>
              <a:gd name="T32" fmla="*/ 7918 w 12398"/>
              <a:gd name="T33" fmla="*/ 3531 h 14151"/>
              <a:gd name="T34" fmla="*/ 7936 w 12398"/>
              <a:gd name="T35" fmla="*/ 3479 h 14151"/>
              <a:gd name="T36" fmla="*/ 7966 w 12398"/>
              <a:gd name="T37" fmla="*/ 3347 h 14151"/>
              <a:gd name="T38" fmla="*/ 7969 w 12398"/>
              <a:gd name="T39" fmla="*/ 3333 h 14151"/>
              <a:gd name="T40" fmla="*/ 7969 w 12398"/>
              <a:gd name="T41" fmla="*/ 3320 h 14151"/>
              <a:gd name="T42" fmla="*/ 7973 w 12398"/>
              <a:gd name="T43" fmla="*/ 3163 h 14151"/>
              <a:gd name="T44" fmla="*/ 7973 w 12398"/>
              <a:gd name="T45" fmla="*/ 3155 h 14151"/>
              <a:gd name="T46" fmla="*/ 7968 w 12398"/>
              <a:gd name="T47" fmla="*/ 3104 h 14151"/>
              <a:gd name="T48" fmla="*/ 7951 w 12398"/>
              <a:gd name="T49" fmla="*/ 3031 h 14151"/>
              <a:gd name="T50" fmla="*/ 7937 w 12398"/>
              <a:gd name="T51" fmla="*/ 2975 h 14151"/>
              <a:gd name="T52" fmla="*/ 7889 w 12398"/>
              <a:gd name="T53" fmla="*/ 2854 h 14151"/>
              <a:gd name="T54" fmla="*/ 7876 w 12398"/>
              <a:gd name="T55" fmla="*/ 2828 h 14151"/>
              <a:gd name="T56" fmla="*/ 7796 w 12398"/>
              <a:gd name="T57" fmla="*/ 2701 h 14151"/>
              <a:gd name="T58" fmla="*/ 7792 w 12398"/>
              <a:gd name="T59" fmla="*/ 2696 h 14151"/>
              <a:gd name="T60" fmla="*/ 4300 w 12398"/>
              <a:gd name="T61" fmla="*/ 267 h 14151"/>
              <a:gd name="T62" fmla="*/ 3104 w 12398"/>
              <a:gd name="T63" fmla="*/ 495 h 14151"/>
              <a:gd name="T64" fmla="*/ 3333 w 12398"/>
              <a:gd name="T65" fmla="*/ 1690 h 14151"/>
              <a:gd name="T66" fmla="*/ 4681 w 12398"/>
              <a:gd name="T67" fmla="*/ 2607 h 14151"/>
              <a:gd name="T68" fmla="*/ 2306 w 12398"/>
              <a:gd name="T69" fmla="*/ 4058 h 14151"/>
              <a:gd name="T70" fmla="*/ 2306 w 12398"/>
              <a:gd name="T71" fmla="*/ 12418 h 14151"/>
              <a:gd name="T72" fmla="*/ 6485 w 12398"/>
              <a:gd name="T73" fmla="*/ 14150 h 14151"/>
              <a:gd name="T74" fmla="*/ 10666 w 12398"/>
              <a:gd name="T75" fmla="*/ 12418 h 14151"/>
              <a:gd name="T76" fmla="*/ 12397 w 12398"/>
              <a:gd name="T77" fmla="*/ 8238 h 14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98" h="14151">
                <a:moveTo>
                  <a:pt x="10665" y="4058"/>
                </a:moveTo>
                <a:lnTo>
                  <a:pt x="10665" y="4058"/>
                </a:lnTo>
                <a:cubicBezTo>
                  <a:pt x="10329" y="3722"/>
                  <a:pt x="9784" y="3722"/>
                  <a:pt x="9448" y="4058"/>
                </a:cubicBezTo>
                <a:lnTo>
                  <a:pt x="9448" y="4058"/>
                </a:lnTo>
                <a:cubicBezTo>
                  <a:pt x="9111" y="4395"/>
                  <a:pt x="9111" y="4940"/>
                  <a:pt x="9448" y="5276"/>
                </a:cubicBezTo>
                <a:lnTo>
                  <a:pt x="9448" y="5276"/>
                </a:lnTo>
                <a:cubicBezTo>
                  <a:pt x="10239" y="6067"/>
                  <a:pt x="10675" y="7120"/>
                  <a:pt x="10675" y="8238"/>
                </a:cubicBezTo>
                <a:lnTo>
                  <a:pt x="10675" y="8238"/>
                </a:lnTo>
                <a:cubicBezTo>
                  <a:pt x="10675" y="9357"/>
                  <a:pt x="10239" y="10410"/>
                  <a:pt x="9448" y="11201"/>
                </a:cubicBezTo>
                <a:lnTo>
                  <a:pt x="9448" y="11201"/>
                </a:lnTo>
                <a:cubicBezTo>
                  <a:pt x="8656" y="11992"/>
                  <a:pt x="7605" y="12428"/>
                  <a:pt x="6485" y="12428"/>
                </a:cubicBezTo>
                <a:lnTo>
                  <a:pt x="6485" y="12428"/>
                </a:lnTo>
                <a:cubicBezTo>
                  <a:pt x="5367" y="12428"/>
                  <a:pt x="4315" y="11992"/>
                  <a:pt x="3523" y="11201"/>
                </a:cubicBezTo>
                <a:lnTo>
                  <a:pt x="3523" y="11201"/>
                </a:lnTo>
                <a:cubicBezTo>
                  <a:pt x="1890" y="9567"/>
                  <a:pt x="1890" y="6910"/>
                  <a:pt x="3523" y="5276"/>
                </a:cubicBezTo>
                <a:lnTo>
                  <a:pt x="3523" y="5276"/>
                </a:lnTo>
                <a:cubicBezTo>
                  <a:pt x="3974" y="4826"/>
                  <a:pt x="4508" y="4492"/>
                  <a:pt x="5087" y="4287"/>
                </a:cubicBezTo>
                <a:lnTo>
                  <a:pt x="3883" y="5711"/>
                </a:lnTo>
                <a:lnTo>
                  <a:pt x="3883" y="5711"/>
                </a:lnTo>
                <a:cubicBezTo>
                  <a:pt x="3577" y="6074"/>
                  <a:pt x="3622" y="6618"/>
                  <a:pt x="3985" y="6924"/>
                </a:cubicBezTo>
                <a:lnTo>
                  <a:pt x="3985" y="6924"/>
                </a:lnTo>
                <a:cubicBezTo>
                  <a:pt x="4147" y="7062"/>
                  <a:pt x="4344" y="7128"/>
                  <a:pt x="4540" y="7128"/>
                </a:cubicBezTo>
                <a:lnTo>
                  <a:pt x="4540" y="7128"/>
                </a:lnTo>
                <a:cubicBezTo>
                  <a:pt x="4785" y="7128"/>
                  <a:pt x="5028" y="7025"/>
                  <a:pt x="5198" y="6823"/>
                </a:cubicBezTo>
                <a:lnTo>
                  <a:pt x="7742" y="3813"/>
                </a:lnTo>
                <a:lnTo>
                  <a:pt x="7742" y="3813"/>
                </a:lnTo>
                <a:cubicBezTo>
                  <a:pt x="7768" y="3785"/>
                  <a:pt x="7791" y="3754"/>
                  <a:pt x="7813" y="3723"/>
                </a:cubicBezTo>
                <a:lnTo>
                  <a:pt x="7813" y="3723"/>
                </a:lnTo>
                <a:cubicBezTo>
                  <a:pt x="7819" y="3714"/>
                  <a:pt x="7826" y="3706"/>
                  <a:pt x="7832" y="3697"/>
                </a:cubicBezTo>
                <a:lnTo>
                  <a:pt x="7832" y="3697"/>
                </a:lnTo>
                <a:cubicBezTo>
                  <a:pt x="7847" y="3674"/>
                  <a:pt x="7861" y="3652"/>
                  <a:pt x="7873" y="3628"/>
                </a:cubicBezTo>
                <a:lnTo>
                  <a:pt x="7873" y="3628"/>
                </a:lnTo>
                <a:cubicBezTo>
                  <a:pt x="7891" y="3596"/>
                  <a:pt x="7904" y="3564"/>
                  <a:pt x="7918" y="3531"/>
                </a:cubicBezTo>
                <a:lnTo>
                  <a:pt x="7918" y="3531"/>
                </a:lnTo>
                <a:cubicBezTo>
                  <a:pt x="7924" y="3514"/>
                  <a:pt x="7931" y="3497"/>
                  <a:pt x="7936" y="3479"/>
                </a:cubicBezTo>
                <a:lnTo>
                  <a:pt x="7936" y="3479"/>
                </a:lnTo>
                <a:cubicBezTo>
                  <a:pt x="7949" y="3436"/>
                  <a:pt x="7959" y="3392"/>
                  <a:pt x="7966" y="3347"/>
                </a:cubicBezTo>
                <a:lnTo>
                  <a:pt x="7966" y="3347"/>
                </a:lnTo>
                <a:cubicBezTo>
                  <a:pt x="7966" y="3342"/>
                  <a:pt x="7969" y="3338"/>
                  <a:pt x="7969" y="3333"/>
                </a:cubicBezTo>
                <a:lnTo>
                  <a:pt x="7969" y="3333"/>
                </a:lnTo>
                <a:cubicBezTo>
                  <a:pt x="7970" y="3329"/>
                  <a:pt x="7969" y="3325"/>
                  <a:pt x="7969" y="3320"/>
                </a:cubicBezTo>
                <a:lnTo>
                  <a:pt x="7969" y="3320"/>
                </a:lnTo>
                <a:cubicBezTo>
                  <a:pt x="7975" y="3267"/>
                  <a:pt x="7976" y="3215"/>
                  <a:pt x="7973" y="3163"/>
                </a:cubicBezTo>
                <a:lnTo>
                  <a:pt x="7973" y="3163"/>
                </a:lnTo>
                <a:cubicBezTo>
                  <a:pt x="7973" y="3160"/>
                  <a:pt x="7973" y="3158"/>
                  <a:pt x="7973" y="3155"/>
                </a:cubicBezTo>
                <a:lnTo>
                  <a:pt x="7973" y="3155"/>
                </a:lnTo>
                <a:cubicBezTo>
                  <a:pt x="7971" y="3138"/>
                  <a:pt x="7970" y="3121"/>
                  <a:pt x="7968" y="3104"/>
                </a:cubicBezTo>
                <a:lnTo>
                  <a:pt x="7968" y="3104"/>
                </a:lnTo>
                <a:cubicBezTo>
                  <a:pt x="7965" y="3079"/>
                  <a:pt x="7956" y="3055"/>
                  <a:pt x="7951" y="3031"/>
                </a:cubicBezTo>
                <a:lnTo>
                  <a:pt x="7951" y="3031"/>
                </a:lnTo>
                <a:cubicBezTo>
                  <a:pt x="7946" y="3012"/>
                  <a:pt x="7942" y="2993"/>
                  <a:pt x="7937" y="2975"/>
                </a:cubicBezTo>
                <a:lnTo>
                  <a:pt x="7937" y="2975"/>
                </a:lnTo>
                <a:cubicBezTo>
                  <a:pt x="7924" y="2933"/>
                  <a:pt x="7908" y="2893"/>
                  <a:pt x="7889" y="2854"/>
                </a:cubicBezTo>
                <a:lnTo>
                  <a:pt x="7889" y="2854"/>
                </a:lnTo>
                <a:cubicBezTo>
                  <a:pt x="7884" y="2845"/>
                  <a:pt x="7881" y="2836"/>
                  <a:pt x="7876" y="2828"/>
                </a:cubicBezTo>
                <a:lnTo>
                  <a:pt x="7876" y="2828"/>
                </a:lnTo>
                <a:cubicBezTo>
                  <a:pt x="7853" y="2783"/>
                  <a:pt x="7826" y="2741"/>
                  <a:pt x="7796" y="2701"/>
                </a:cubicBezTo>
                <a:lnTo>
                  <a:pt x="7796" y="2701"/>
                </a:lnTo>
                <a:cubicBezTo>
                  <a:pt x="7795" y="2699"/>
                  <a:pt x="7793" y="2698"/>
                  <a:pt x="7792" y="2696"/>
                </a:cubicBezTo>
                <a:lnTo>
                  <a:pt x="7792" y="2696"/>
                </a:lnTo>
                <a:cubicBezTo>
                  <a:pt x="7737" y="2625"/>
                  <a:pt x="7675" y="2560"/>
                  <a:pt x="7599" y="2509"/>
                </a:cubicBezTo>
                <a:lnTo>
                  <a:pt x="4300" y="267"/>
                </a:lnTo>
                <a:lnTo>
                  <a:pt x="4300" y="267"/>
                </a:lnTo>
                <a:cubicBezTo>
                  <a:pt x="3907" y="0"/>
                  <a:pt x="3371" y="102"/>
                  <a:pt x="3104" y="495"/>
                </a:cubicBezTo>
                <a:lnTo>
                  <a:pt x="3104" y="495"/>
                </a:lnTo>
                <a:cubicBezTo>
                  <a:pt x="2837" y="888"/>
                  <a:pt x="2939" y="1423"/>
                  <a:pt x="3333" y="1690"/>
                </a:cubicBezTo>
                <a:lnTo>
                  <a:pt x="4681" y="2607"/>
                </a:lnTo>
                <a:lnTo>
                  <a:pt x="4681" y="2607"/>
                </a:lnTo>
                <a:cubicBezTo>
                  <a:pt x="3798" y="2890"/>
                  <a:pt x="2984" y="3379"/>
                  <a:pt x="2306" y="4058"/>
                </a:cubicBezTo>
                <a:lnTo>
                  <a:pt x="2306" y="4058"/>
                </a:lnTo>
                <a:cubicBezTo>
                  <a:pt x="0" y="6363"/>
                  <a:pt x="0" y="10113"/>
                  <a:pt x="2306" y="12418"/>
                </a:cubicBezTo>
                <a:lnTo>
                  <a:pt x="2306" y="12418"/>
                </a:lnTo>
                <a:cubicBezTo>
                  <a:pt x="3422" y="13535"/>
                  <a:pt x="4907" y="14150"/>
                  <a:pt x="6485" y="14150"/>
                </a:cubicBezTo>
                <a:lnTo>
                  <a:pt x="6485" y="14150"/>
                </a:lnTo>
                <a:cubicBezTo>
                  <a:pt x="8064" y="14150"/>
                  <a:pt x="9549" y="13535"/>
                  <a:pt x="10666" y="12418"/>
                </a:cubicBezTo>
                <a:lnTo>
                  <a:pt x="10666" y="12418"/>
                </a:lnTo>
                <a:cubicBezTo>
                  <a:pt x="11782" y="11302"/>
                  <a:pt x="12397" y="9817"/>
                  <a:pt x="12397" y="8238"/>
                </a:cubicBezTo>
                <a:lnTo>
                  <a:pt x="12397" y="8238"/>
                </a:lnTo>
                <a:cubicBezTo>
                  <a:pt x="12397" y="6660"/>
                  <a:pt x="11782" y="5175"/>
                  <a:pt x="10665" y="4058"/>
                </a:cubicBezTo>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30" name="Freeform 1">
            <a:extLst>
              <a:ext uri="{FF2B5EF4-FFF2-40B4-BE49-F238E27FC236}">
                <a16:creationId xmlns:a16="http://schemas.microsoft.com/office/drawing/2014/main" id="{D0170CA9-2C70-B945-A5BB-6CFA7592A738}"/>
              </a:ext>
            </a:extLst>
          </p:cNvPr>
          <p:cNvSpPr>
            <a:spLocks noChangeArrowheads="1"/>
          </p:cNvSpPr>
          <p:nvPr/>
        </p:nvSpPr>
        <p:spPr bwMode="auto">
          <a:xfrm rot="5400000">
            <a:off x="6980331" y="3571267"/>
            <a:ext cx="4464050" cy="5094288"/>
          </a:xfrm>
          <a:custGeom>
            <a:avLst/>
            <a:gdLst>
              <a:gd name="T0" fmla="*/ 10665 w 12398"/>
              <a:gd name="T1" fmla="*/ 4058 h 14151"/>
              <a:gd name="T2" fmla="*/ 9448 w 12398"/>
              <a:gd name="T3" fmla="*/ 4058 h 14151"/>
              <a:gd name="T4" fmla="*/ 9448 w 12398"/>
              <a:gd name="T5" fmla="*/ 5276 h 14151"/>
              <a:gd name="T6" fmla="*/ 10675 w 12398"/>
              <a:gd name="T7" fmla="*/ 8238 h 14151"/>
              <a:gd name="T8" fmla="*/ 9448 w 12398"/>
              <a:gd name="T9" fmla="*/ 11201 h 14151"/>
              <a:gd name="T10" fmla="*/ 6485 w 12398"/>
              <a:gd name="T11" fmla="*/ 12428 h 14151"/>
              <a:gd name="T12" fmla="*/ 3523 w 12398"/>
              <a:gd name="T13" fmla="*/ 11201 h 14151"/>
              <a:gd name="T14" fmla="*/ 3523 w 12398"/>
              <a:gd name="T15" fmla="*/ 5276 h 14151"/>
              <a:gd name="T16" fmla="*/ 3883 w 12398"/>
              <a:gd name="T17" fmla="*/ 5711 h 14151"/>
              <a:gd name="T18" fmla="*/ 3985 w 12398"/>
              <a:gd name="T19" fmla="*/ 6924 h 14151"/>
              <a:gd name="T20" fmla="*/ 4540 w 12398"/>
              <a:gd name="T21" fmla="*/ 7128 h 14151"/>
              <a:gd name="T22" fmla="*/ 5198 w 12398"/>
              <a:gd name="T23" fmla="*/ 6823 h 14151"/>
              <a:gd name="T24" fmla="*/ 7742 w 12398"/>
              <a:gd name="T25" fmla="*/ 3813 h 14151"/>
              <a:gd name="T26" fmla="*/ 7813 w 12398"/>
              <a:gd name="T27" fmla="*/ 3723 h 14151"/>
              <a:gd name="T28" fmla="*/ 7832 w 12398"/>
              <a:gd name="T29" fmla="*/ 3697 h 14151"/>
              <a:gd name="T30" fmla="*/ 7873 w 12398"/>
              <a:gd name="T31" fmla="*/ 3628 h 14151"/>
              <a:gd name="T32" fmla="*/ 7918 w 12398"/>
              <a:gd name="T33" fmla="*/ 3531 h 14151"/>
              <a:gd name="T34" fmla="*/ 7936 w 12398"/>
              <a:gd name="T35" fmla="*/ 3479 h 14151"/>
              <a:gd name="T36" fmla="*/ 7966 w 12398"/>
              <a:gd name="T37" fmla="*/ 3347 h 14151"/>
              <a:gd name="T38" fmla="*/ 7969 w 12398"/>
              <a:gd name="T39" fmla="*/ 3333 h 14151"/>
              <a:gd name="T40" fmla="*/ 7969 w 12398"/>
              <a:gd name="T41" fmla="*/ 3320 h 14151"/>
              <a:gd name="T42" fmla="*/ 7973 w 12398"/>
              <a:gd name="T43" fmla="*/ 3163 h 14151"/>
              <a:gd name="T44" fmla="*/ 7973 w 12398"/>
              <a:gd name="T45" fmla="*/ 3155 h 14151"/>
              <a:gd name="T46" fmla="*/ 7968 w 12398"/>
              <a:gd name="T47" fmla="*/ 3104 h 14151"/>
              <a:gd name="T48" fmla="*/ 7951 w 12398"/>
              <a:gd name="T49" fmla="*/ 3031 h 14151"/>
              <a:gd name="T50" fmla="*/ 7937 w 12398"/>
              <a:gd name="T51" fmla="*/ 2975 h 14151"/>
              <a:gd name="T52" fmla="*/ 7889 w 12398"/>
              <a:gd name="T53" fmla="*/ 2854 h 14151"/>
              <a:gd name="T54" fmla="*/ 7876 w 12398"/>
              <a:gd name="T55" fmla="*/ 2828 h 14151"/>
              <a:gd name="T56" fmla="*/ 7796 w 12398"/>
              <a:gd name="T57" fmla="*/ 2701 h 14151"/>
              <a:gd name="T58" fmla="*/ 7792 w 12398"/>
              <a:gd name="T59" fmla="*/ 2696 h 14151"/>
              <a:gd name="T60" fmla="*/ 4300 w 12398"/>
              <a:gd name="T61" fmla="*/ 267 h 14151"/>
              <a:gd name="T62" fmla="*/ 3104 w 12398"/>
              <a:gd name="T63" fmla="*/ 495 h 14151"/>
              <a:gd name="T64" fmla="*/ 3333 w 12398"/>
              <a:gd name="T65" fmla="*/ 1690 h 14151"/>
              <a:gd name="T66" fmla="*/ 4681 w 12398"/>
              <a:gd name="T67" fmla="*/ 2607 h 14151"/>
              <a:gd name="T68" fmla="*/ 2306 w 12398"/>
              <a:gd name="T69" fmla="*/ 4058 h 14151"/>
              <a:gd name="T70" fmla="*/ 2306 w 12398"/>
              <a:gd name="T71" fmla="*/ 12418 h 14151"/>
              <a:gd name="T72" fmla="*/ 6485 w 12398"/>
              <a:gd name="T73" fmla="*/ 14150 h 14151"/>
              <a:gd name="T74" fmla="*/ 10666 w 12398"/>
              <a:gd name="T75" fmla="*/ 12418 h 14151"/>
              <a:gd name="T76" fmla="*/ 12397 w 12398"/>
              <a:gd name="T77" fmla="*/ 8238 h 14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98" h="14151">
                <a:moveTo>
                  <a:pt x="10665" y="4058"/>
                </a:moveTo>
                <a:lnTo>
                  <a:pt x="10665" y="4058"/>
                </a:lnTo>
                <a:cubicBezTo>
                  <a:pt x="10329" y="3722"/>
                  <a:pt x="9784" y="3722"/>
                  <a:pt x="9448" y="4058"/>
                </a:cubicBezTo>
                <a:lnTo>
                  <a:pt x="9448" y="4058"/>
                </a:lnTo>
                <a:cubicBezTo>
                  <a:pt x="9111" y="4395"/>
                  <a:pt x="9111" y="4940"/>
                  <a:pt x="9448" y="5276"/>
                </a:cubicBezTo>
                <a:lnTo>
                  <a:pt x="9448" y="5276"/>
                </a:lnTo>
                <a:cubicBezTo>
                  <a:pt x="10239" y="6067"/>
                  <a:pt x="10675" y="7120"/>
                  <a:pt x="10675" y="8238"/>
                </a:cubicBezTo>
                <a:lnTo>
                  <a:pt x="10675" y="8238"/>
                </a:lnTo>
                <a:cubicBezTo>
                  <a:pt x="10675" y="9357"/>
                  <a:pt x="10239" y="10410"/>
                  <a:pt x="9448" y="11201"/>
                </a:cubicBezTo>
                <a:lnTo>
                  <a:pt x="9448" y="11201"/>
                </a:lnTo>
                <a:cubicBezTo>
                  <a:pt x="8656" y="11992"/>
                  <a:pt x="7605" y="12428"/>
                  <a:pt x="6485" y="12428"/>
                </a:cubicBezTo>
                <a:lnTo>
                  <a:pt x="6485" y="12428"/>
                </a:lnTo>
                <a:cubicBezTo>
                  <a:pt x="5367" y="12428"/>
                  <a:pt x="4315" y="11992"/>
                  <a:pt x="3523" y="11201"/>
                </a:cubicBezTo>
                <a:lnTo>
                  <a:pt x="3523" y="11201"/>
                </a:lnTo>
                <a:cubicBezTo>
                  <a:pt x="1890" y="9567"/>
                  <a:pt x="1890" y="6910"/>
                  <a:pt x="3523" y="5276"/>
                </a:cubicBezTo>
                <a:lnTo>
                  <a:pt x="3523" y="5276"/>
                </a:lnTo>
                <a:cubicBezTo>
                  <a:pt x="3974" y="4826"/>
                  <a:pt x="4508" y="4492"/>
                  <a:pt x="5087" y="4287"/>
                </a:cubicBezTo>
                <a:lnTo>
                  <a:pt x="3883" y="5711"/>
                </a:lnTo>
                <a:lnTo>
                  <a:pt x="3883" y="5711"/>
                </a:lnTo>
                <a:cubicBezTo>
                  <a:pt x="3577" y="6074"/>
                  <a:pt x="3622" y="6618"/>
                  <a:pt x="3985" y="6924"/>
                </a:cubicBezTo>
                <a:lnTo>
                  <a:pt x="3985" y="6924"/>
                </a:lnTo>
                <a:cubicBezTo>
                  <a:pt x="4147" y="7062"/>
                  <a:pt x="4344" y="7128"/>
                  <a:pt x="4540" y="7128"/>
                </a:cubicBezTo>
                <a:lnTo>
                  <a:pt x="4540" y="7128"/>
                </a:lnTo>
                <a:cubicBezTo>
                  <a:pt x="4785" y="7128"/>
                  <a:pt x="5028" y="7025"/>
                  <a:pt x="5198" y="6823"/>
                </a:cubicBezTo>
                <a:lnTo>
                  <a:pt x="7742" y="3813"/>
                </a:lnTo>
                <a:lnTo>
                  <a:pt x="7742" y="3813"/>
                </a:lnTo>
                <a:cubicBezTo>
                  <a:pt x="7768" y="3785"/>
                  <a:pt x="7791" y="3754"/>
                  <a:pt x="7813" y="3723"/>
                </a:cubicBezTo>
                <a:lnTo>
                  <a:pt x="7813" y="3723"/>
                </a:lnTo>
                <a:cubicBezTo>
                  <a:pt x="7819" y="3714"/>
                  <a:pt x="7826" y="3706"/>
                  <a:pt x="7832" y="3697"/>
                </a:cubicBezTo>
                <a:lnTo>
                  <a:pt x="7832" y="3697"/>
                </a:lnTo>
                <a:cubicBezTo>
                  <a:pt x="7847" y="3674"/>
                  <a:pt x="7861" y="3652"/>
                  <a:pt x="7873" y="3628"/>
                </a:cubicBezTo>
                <a:lnTo>
                  <a:pt x="7873" y="3628"/>
                </a:lnTo>
                <a:cubicBezTo>
                  <a:pt x="7891" y="3596"/>
                  <a:pt x="7904" y="3564"/>
                  <a:pt x="7918" y="3531"/>
                </a:cubicBezTo>
                <a:lnTo>
                  <a:pt x="7918" y="3531"/>
                </a:lnTo>
                <a:cubicBezTo>
                  <a:pt x="7924" y="3514"/>
                  <a:pt x="7931" y="3497"/>
                  <a:pt x="7936" y="3479"/>
                </a:cubicBezTo>
                <a:lnTo>
                  <a:pt x="7936" y="3479"/>
                </a:lnTo>
                <a:cubicBezTo>
                  <a:pt x="7949" y="3436"/>
                  <a:pt x="7959" y="3392"/>
                  <a:pt x="7966" y="3347"/>
                </a:cubicBezTo>
                <a:lnTo>
                  <a:pt x="7966" y="3347"/>
                </a:lnTo>
                <a:cubicBezTo>
                  <a:pt x="7966" y="3342"/>
                  <a:pt x="7969" y="3338"/>
                  <a:pt x="7969" y="3333"/>
                </a:cubicBezTo>
                <a:lnTo>
                  <a:pt x="7969" y="3333"/>
                </a:lnTo>
                <a:cubicBezTo>
                  <a:pt x="7970" y="3329"/>
                  <a:pt x="7969" y="3325"/>
                  <a:pt x="7969" y="3320"/>
                </a:cubicBezTo>
                <a:lnTo>
                  <a:pt x="7969" y="3320"/>
                </a:lnTo>
                <a:cubicBezTo>
                  <a:pt x="7975" y="3267"/>
                  <a:pt x="7976" y="3215"/>
                  <a:pt x="7973" y="3163"/>
                </a:cubicBezTo>
                <a:lnTo>
                  <a:pt x="7973" y="3163"/>
                </a:lnTo>
                <a:cubicBezTo>
                  <a:pt x="7973" y="3160"/>
                  <a:pt x="7973" y="3158"/>
                  <a:pt x="7973" y="3155"/>
                </a:cubicBezTo>
                <a:lnTo>
                  <a:pt x="7973" y="3155"/>
                </a:lnTo>
                <a:cubicBezTo>
                  <a:pt x="7971" y="3138"/>
                  <a:pt x="7970" y="3121"/>
                  <a:pt x="7968" y="3104"/>
                </a:cubicBezTo>
                <a:lnTo>
                  <a:pt x="7968" y="3104"/>
                </a:lnTo>
                <a:cubicBezTo>
                  <a:pt x="7965" y="3079"/>
                  <a:pt x="7956" y="3055"/>
                  <a:pt x="7951" y="3031"/>
                </a:cubicBezTo>
                <a:lnTo>
                  <a:pt x="7951" y="3031"/>
                </a:lnTo>
                <a:cubicBezTo>
                  <a:pt x="7946" y="3012"/>
                  <a:pt x="7942" y="2993"/>
                  <a:pt x="7937" y="2975"/>
                </a:cubicBezTo>
                <a:lnTo>
                  <a:pt x="7937" y="2975"/>
                </a:lnTo>
                <a:cubicBezTo>
                  <a:pt x="7924" y="2933"/>
                  <a:pt x="7908" y="2893"/>
                  <a:pt x="7889" y="2854"/>
                </a:cubicBezTo>
                <a:lnTo>
                  <a:pt x="7889" y="2854"/>
                </a:lnTo>
                <a:cubicBezTo>
                  <a:pt x="7884" y="2845"/>
                  <a:pt x="7881" y="2836"/>
                  <a:pt x="7876" y="2828"/>
                </a:cubicBezTo>
                <a:lnTo>
                  <a:pt x="7876" y="2828"/>
                </a:lnTo>
                <a:cubicBezTo>
                  <a:pt x="7853" y="2783"/>
                  <a:pt x="7826" y="2741"/>
                  <a:pt x="7796" y="2701"/>
                </a:cubicBezTo>
                <a:lnTo>
                  <a:pt x="7796" y="2701"/>
                </a:lnTo>
                <a:cubicBezTo>
                  <a:pt x="7795" y="2699"/>
                  <a:pt x="7793" y="2698"/>
                  <a:pt x="7792" y="2696"/>
                </a:cubicBezTo>
                <a:lnTo>
                  <a:pt x="7792" y="2696"/>
                </a:lnTo>
                <a:cubicBezTo>
                  <a:pt x="7737" y="2625"/>
                  <a:pt x="7675" y="2560"/>
                  <a:pt x="7599" y="2509"/>
                </a:cubicBezTo>
                <a:lnTo>
                  <a:pt x="4300" y="267"/>
                </a:lnTo>
                <a:lnTo>
                  <a:pt x="4300" y="267"/>
                </a:lnTo>
                <a:cubicBezTo>
                  <a:pt x="3907" y="0"/>
                  <a:pt x="3371" y="102"/>
                  <a:pt x="3104" y="495"/>
                </a:cubicBezTo>
                <a:lnTo>
                  <a:pt x="3104" y="495"/>
                </a:lnTo>
                <a:cubicBezTo>
                  <a:pt x="2837" y="888"/>
                  <a:pt x="2939" y="1423"/>
                  <a:pt x="3333" y="1690"/>
                </a:cubicBezTo>
                <a:lnTo>
                  <a:pt x="4681" y="2607"/>
                </a:lnTo>
                <a:lnTo>
                  <a:pt x="4681" y="2607"/>
                </a:lnTo>
                <a:cubicBezTo>
                  <a:pt x="3798" y="2890"/>
                  <a:pt x="2984" y="3379"/>
                  <a:pt x="2306" y="4058"/>
                </a:cubicBezTo>
                <a:lnTo>
                  <a:pt x="2306" y="4058"/>
                </a:lnTo>
                <a:cubicBezTo>
                  <a:pt x="0" y="6363"/>
                  <a:pt x="0" y="10113"/>
                  <a:pt x="2306" y="12418"/>
                </a:cubicBezTo>
                <a:lnTo>
                  <a:pt x="2306" y="12418"/>
                </a:lnTo>
                <a:cubicBezTo>
                  <a:pt x="3422" y="13535"/>
                  <a:pt x="4907" y="14150"/>
                  <a:pt x="6485" y="14150"/>
                </a:cubicBezTo>
                <a:lnTo>
                  <a:pt x="6485" y="14150"/>
                </a:lnTo>
                <a:cubicBezTo>
                  <a:pt x="8064" y="14150"/>
                  <a:pt x="9549" y="13535"/>
                  <a:pt x="10666" y="12418"/>
                </a:cubicBezTo>
                <a:lnTo>
                  <a:pt x="10666" y="12418"/>
                </a:lnTo>
                <a:cubicBezTo>
                  <a:pt x="11782" y="11302"/>
                  <a:pt x="12397" y="9817"/>
                  <a:pt x="12397" y="8238"/>
                </a:cubicBezTo>
                <a:lnTo>
                  <a:pt x="12397" y="8238"/>
                </a:lnTo>
                <a:cubicBezTo>
                  <a:pt x="12397" y="6660"/>
                  <a:pt x="11782" y="5175"/>
                  <a:pt x="10665" y="4058"/>
                </a:cubicBezTo>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31" name="Freeform 1">
            <a:extLst>
              <a:ext uri="{FF2B5EF4-FFF2-40B4-BE49-F238E27FC236}">
                <a16:creationId xmlns:a16="http://schemas.microsoft.com/office/drawing/2014/main" id="{15779891-8248-3941-8142-1C829CF8A035}"/>
              </a:ext>
            </a:extLst>
          </p:cNvPr>
          <p:cNvSpPr>
            <a:spLocks noChangeArrowheads="1"/>
          </p:cNvSpPr>
          <p:nvPr/>
        </p:nvSpPr>
        <p:spPr bwMode="auto">
          <a:xfrm rot="10800000">
            <a:off x="12628096" y="3571267"/>
            <a:ext cx="4464050" cy="5094288"/>
          </a:xfrm>
          <a:custGeom>
            <a:avLst/>
            <a:gdLst>
              <a:gd name="T0" fmla="*/ 10665 w 12398"/>
              <a:gd name="T1" fmla="*/ 4058 h 14151"/>
              <a:gd name="T2" fmla="*/ 9448 w 12398"/>
              <a:gd name="T3" fmla="*/ 4058 h 14151"/>
              <a:gd name="T4" fmla="*/ 9448 w 12398"/>
              <a:gd name="T5" fmla="*/ 5276 h 14151"/>
              <a:gd name="T6" fmla="*/ 10675 w 12398"/>
              <a:gd name="T7" fmla="*/ 8238 h 14151"/>
              <a:gd name="T8" fmla="*/ 9448 w 12398"/>
              <a:gd name="T9" fmla="*/ 11201 h 14151"/>
              <a:gd name="T10" fmla="*/ 6485 w 12398"/>
              <a:gd name="T11" fmla="*/ 12428 h 14151"/>
              <a:gd name="T12" fmla="*/ 3523 w 12398"/>
              <a:gd name="T13" fmla="*/ 11201 h 14151"/>
              <a:gd name="T14" fmla="*/ 3523 w 12398"/>
              <a:gd name="T15" fmla="*/ 5276 h 14151"/>
              <a:gd name="T16" fmla="*/ 3883 w 12398"/>
              <a:gd name="T17" fmla="*/ 5711 h 14151"/>
              <a:gd name="T18" fmla="*/ 3985 w 12398"/>
              <a:gd name="T19" fmla="*/ 6924 h 14151"/>
              <a:gd name="T20" fmla="*/ 4540 w 12398"/>
              <a:gd name="T21" fmla="*/ 7128 h 14151"/>
              <a:gd name="T22" fmla="*/ 5198 w 12398"/>
              <a:gd name="T23" fmla="*/ 6823 h 14151"/>
              <a:gd name="T24" fmla="*/ 7742 w 12398"/>
              <a:gd name="T25" fmla="*/ 3813 h 14151"/>
              <a:gd name="T26" fmla="*/ 7813 w 12398"/>
              <a:gd name="T27" fmla="*/ 3723 h 14151"/>
              <a:gd name="T28" fmla="*/ 7832 w 12398"/>
              <a:gd name="T29" fmla="*/ 3697 h 14151"/>
              <a:gd name="T30" fmla="*/ 7873 w 12398"/>
              <a:gd name="T31" fmla="*/ 3628 h 14151"/>
              <a:gd name="T32" fmla="*/ 7918 w 12398"/>
              <a:gd name="T33" fmla="*/ 3531 h 14151"/>
              <a:gd name="T34" fmla="*/ 7936 w 12398"/>
              <a:gd name="T35" fmla="*/ 3479 h 14151"/>
              <a:gd name="T36" fmla="*/ 7966 w 12398"/>
              <a:gd name="T37" fmla="*/ 3347 h 14151"/>
              <a:gd name="T38" fmla="*/ 7969 w 12398"/>
              <a:gd name="T39" fmla="*/ 3333 h 14151"/>
              <a:gd name="T40" fmla="*/ 7969 w 12398"/>
              <a:gd name="T41" fmla="*/ 3320 h 14151"/>
              <a:gd name="T42" fmla="*/ 7973 w 12398"/>
              <a:gd name="T43" fmla="*/ 3163 h 14151"/>
              <a:gd name="T44" fmla="*/ 7973 w 12398"/>
              <a:gd name="T45" fmla="*/ 3155 h 14151"/>
              <a:gd name="T46" fmla="*/ 7968 w 12398"/>
              <a:gd name="T47" fmla="*/ 3104 h 14151"/>
              <a:gd name="T48" fmla="*/ 7951 w 12398"/>
              <a:gd name="T49" fmla="*/ 3031 h 14151"/>
              <a:gd name="T50" fmla="*/ 7937 w 12398"/>
              <a:gd name="T51" fmla="*/ 2975 h 14151"/>
              <a:gd name="T52" fmla="*/ 7889 w 12398"/>
              <a:gd name="T53" fmla="*/ 2854 h 14151"/>
              <a:gd name="T54" fmla="*/ 7876 w 12398"/>
              <a:gd name="T55" fmla="*/ 2828 h 14151"/>
              <a:gd name="T56" fmla="*/ 7796 w 12398"/>
              <a:gd name="T57" fmla="*/ 2701 h 14151"/>
              <a:gd name="T58" fmla="*/ 7792 w 12398"/>
              <a:gd name="T59" fmla="*/ 2696 h 14151"/>
              <a:gd name="T60" fmla="*/ 4300 w 12398"/>
              <a:gd name="T61" fmla="*/ 267 h 14151"/>
              <a:gd name="T62" fmla="*/ 3104 w 12398"/>
              <a:gd name="T63" fmla="*/ 495 h 14151"/>
              <a:gd name="T64" fmla="*/ 3333 w 12398"/>
              <a:gd name="T65" fmla="*/ 1690 h 14151"/>
              <a:gd name="T66" fmla="*/ 4681 w 12398"/>
              <a:gd name="T67" fmla="*/ 2607 h 14151"/>
              <a:gd name="T68" fmla="*/ 2306 w 12398"/>
              <a:gd name="T69" fmla="*/ 4058 h 14151"/>
              <a:gd name="T70" fmla="*/ 2306 w 12398"/>
              <a:gd name="T71" fmla="*/ 12418 h 14151"/>
              <a:gd name="T72" fmla="*/ 6485 w 12398"/>
              <a:gd name="T73" fmla="*/ 14150 h 14151"/>
              <a:gd name="T74" fmla="*/ 10666 w 12398"/>
              <a:gd name="T75" fmla="*/ 12418 h 14151"/>
              <a:gd name="T76" fmla="*/ 12397 w 12398"/>
              <a:gd name="T77" fmla="*/ 8238 h 14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98" h="14151">
                <a:moveTo>
                  <a:pt x="10665" y="4058"/>
                </a:moveTo>
                <a:lnTo>
                  <a:pt x="10665" y="4058"/>
                </a:lnTo>
                <a:cubicBezTo>
                  <a:pt x="10329" y="3722"/>
                  <a:pt x="9784" y="3722"/>
                  <a:pt x="9448" y="4058"/>
                </a:cubicBezTo>
                <a:lnTo>
                  <a:pt x="9448" y="4058"/>
                </a:lnTo>
                <a:cubicBezTo>
                  <a:pt x="9111" y="4395"/>
                  <a:pt x="9111" y="4940"/>
                  <a:pt x="9448" y="5276"/>
                </a:cubicBezTo>
                <a:lnTo>
                  <a:pt x="9448" y="5276"/>
                </a:lnTo>
                <a:cubicBezTo>
                  <a:pt x="10239" y="6067"/>
                  <a:pt x="10675" y="7120"/>
                  <a:pt x="10675" y="8238"/>
                </a:cubicBezTo>
                <a:lnTo>
                  <a:pt x="10675" y="8238"/>
                </a:lnTo>
                <a:cubicBezTo>
                  <a:pt x="10675" y="9357"/>
                  <a:pt x="10239" y="10410"/>
                  <a:pt x="9448" y="11201"/>
                </a:cubicBezTo>
                <a:lnTo>
                  <a:pt x="9448" y="11201"/>
                </a:lnTo>
                <a:cubicBezTo>
                  <a:pt x="8656" y="11992"/>
                  <a:pt x="7605" y="12428"/>
                  <a:pt x="6485" y="12428"/>
                </a:cubicBezTo>
                <a:lnTo>
                  <a:pt x="6485" y="12428"/>
                </a:lnTo>
                <a:cubicBezTo>
                  <a:pt x="5367" y="12428"/>
                  <a:pt x="4315" y="11992"/>
                  <a:pt x="3523" y="11201"/>
                </a:cubicBezTo>
                <a:lnTo>
                  <a:pt x="3523" y="11201"/>
                </a:lnTo>
                <a:cubicBezTo>
                  <a:pt x="1890" y="9567"/>
                  <a:pt x="1890" y="6910"/>
                  <a:pt x="3523" y="5276"/>
                </a:cubicBezTo>
                <a:lnTo>
                  <a:pt x="3523" y="5276"/>
                </a:lnTo>
                <a:cubicBezTo>
                  <a:pt x="3974" y="4826"/>
                  <a:pt x="4508" y="4492"/>
                  <a:pt x="5087" y="4287"/>
                </a:cubicBezTo>
                <a:lnTo>
                  <a:pt x="3883" y="5711"/>
                </a:lnTo>
                <a:lnTo>
                  <a:pt x="3883" y="5711"/>
                </a:lnTo>
                <a:cubicBezTo>
                  <a:pt x="3577" y="6074"/>
                  <a:pt x="3622" y="6618"/>
                  <a:pt x="3985" y="6924"/>
                </a:cubicBezTo>
                <a:lnTo>
                  <a:pt x="3985" y="6924"/>
                </a:lnTo>
                <a:cubicBezTo>
                  <a:pt x="4147" y="7062"/>
                  <a:pt x="4344" y="7128"/>
                  <a:pt x="4540" y="7128"/>
                </a:cubicBezTo>
                <a:lnTo>
                  <a:pt x="4540" y="7128"/>
                </a:lnTo>
                <a:cubicBezTo>
                  <a:pt x="4785" y="7128"/>
                  <a:pt x="5028" y="7025"/>
                  <a:pt x="5198" y="6823"/>
                </a:cubicBezTo>
                <a:lnTo>
                  <a:pt x="7742" y="3813"/>
                </a:lnTo>
                <a:lnTo>
                  <a:pt x="7742" y="3813"/>
                </a:lnTo>
                <a:cubicBezTo>
                  <a:pt x="7768" y="3785"/>
                  <a:pt x="7791" y="3754"/>
                  <a:pt x="7813" y="3723"/>
                </a:cubicBezTo>
                <a:lnTo>
                  <a:pt x="7813" y="3723"/>
                </a:lnTo>
                <a:cubicBezTo>
                  <a:pt x="7819" y="3714"/>
                  <a:pt x="7826" y="3706"/>
                  <a:pt x="7832" y="3697"/>
                </a:cubicBezTo>
                <a:lnTo>
                  <a:pt x="7832" y="3697"/>
                </a:lnTo>
                <a:cubicBezTo>
                  <a:pt x="7847" y="3674"/>
                  <a:pt x="7861" y="3652"/>
                  <a:pt x="7873" y="3628"/>
                </a:cubicBezTo>
                <a:lnTo>
                  <a:pt x="7873" y="3628"/>
                </a:lnTo>
                <a:cubicBezTo>
                  <a:pt x="7891" y="3596"/>
                  <a:pt x="7904" y="3564"/>
                  <a:pt x="7918" y="3531"/>
                </a:cubicBezTo>
                <a:lnTo>
                  <a:pt x="7918" y="3531"/>
                </a:lnTo>
                <a:cubicBezTo>
                  <a:pt x="7924" y="3514"/>
                  <a:pt x="7931" y="3497"/>
                  <a:pt x="7936" y="3479"/>
                </a:cubicBezTo>
                <a:lnTo>
                  <a:pt x="7936" y="3479"/>
                </a:lnTo>
                <a:cubicBezTo>
                  <a:pt x="7949" y="3436"/>
                  <a:pt x="7959" y="3392"/>
                  <a:pt x="7966" y="3347"/>
                </a:cubicBezTo>
                <a:lnTo>
                  <a:pt x="7966" y="3347"/>
                </a:lnTo>
                <a:cubicBezTo>
                  <a:pt x="7966" y="3342"/>
                  <a:pt x="7969" y="3338"/>
                  <a:pt x="7969" y="3333"/>
                </a:cubicBezTo>
                <a:lnTo>
                  <a:pt x="7969" y="3333"/>
                </a:lnTo>
                <a:cubicBezTo>
                  <a:pt x="7970" y="3329"/>
                  <a:pt x="7969" y="3325"/>
                  <a:pt x="7969" y="3320"/>
                </a:cubicBezTo>
                <a:lnTo>
                  <a:pt x="7969" y="3320"/>
                </a:lnTo>
                <a:cubicBezTo>
                  <a:pt x="7975" y="3267"/>
                  <a:pt x="7976" y="3215"/>
                  <a:pt x="7973" y="3163"/>
                </a:cubicBezTo>
                <a:lnTo>
                  <a:pt x="7973" y="3163"/>
                </a:lnTo>
                <a:cubicBezTo>
                  <a:pt x="7973" y="3160"/>
                  <a:pt x="7973" y="3158"/>
                  <a:pt x="7973" y="3155"/>
                </a:cubicBezTo>
                <a:lnTo>
                  <a:pt x="7973" y="3155"/>
                </a:lnTo>
                <a:cubicBezTo>
                  <a:pt x="7971" y="3138"/>
                  <a:pt x="7970" y="3121"/>
                  <a:pt x="7968" y="3104"/>
                </a:cubicBezTo>
                <a:lnTo>
                  <a:pt x="7968" y="3104"/>
                </a:lnTo>
                <a:cubicBezTo>
                  <a:pt x="7965" y="3079"/>
                  <a:pt x="7956" y="3055"/>
                  <a:pt x="7951" y="3031"/>
                </a:cubicBezTo>
                <a:lnTo>
                  <a:pt x="7951" y="3031"/>
                </a:lnTo>
                <a:cubicBezTo>
                  <a:pt x="7946" y="3012"/>
                  <a:pt x="7942" y="2993"/>
                  <a:pt x="7937" y="2975"/>
                </a:cubicBezTo>
                <a:lnTo>
                  <a:pt x="7937" y="2975"/>
                </a:lnTo>
                <a:cubicBezTo>
                  <a:pt x="7924" y="2933"/>
                  <a:pt x="7908" y="2893"/>
                  <a:pt x="7889" y="2854"/>
                </a:cubicBezTo>
                <a:lnTo>
                  <a:pt x="7889" y="2854"/>
                </a:lnTo>
                <a:cubicBezTo>
                  <a:pt x="7884" y="2845"/>
                  <a:pt x="7881" y="2836"/>
                  <a:pt x="7876" y="2828"/>
                </a:cubicBezTo>
                <a:lnTo>
                  <a:pt x="7876" y="2828"/>
                </a:lnTo>
                <a:cubicBezTo>
                  <a:pt x="7853" y="2783"/>
                  <a:pt x="7826" y="2741"/>
                  <a:pt x="7796" y="2701"/>
                </a:cubicBezTo>
                <a:lnTo>
                  <a:pt x="7796" y="2701"/>
                </a:lnTo>
                <a:cubicBezTo>
                  <a:pt x="7795" y="2699"/>
                  <a:pt x="7793" y="2698"/>
                  <a:pt x="7792" y="2696"/>
                </a:cubicBezTo>
                <a:lnTo>
                  <a:pt x="7792" y="2696"/>
                </a:lnTo>
                <a:cubicBezTo>
                  <a:pt x="7737" y="2625"/>
                  <a:pt x="7675" y="2560"/>
                  <a:pt x="7599" y="2509"/>
                </a:cubicBezTo>
                <a:lnTo>
                  <a:pt x="4300" y="267"/>
                </a:lnTo>
                <a:lnTo>
                  <a:pt x="4300" y="267"/>
                </a:lnTo>
                <a:cubicBezTo>
                  <a:pt x="3907" y="0"/>
                  <a:pt x="3371" y="102"/>
                  <a:pt x="3104" y="495"/>
                </a:cubicBezTo>
                <a:lnTo>
                  <a:pt x="3104" y="495"/>
                </a:lnTo>
                <a:cubicBezTo>
                  <a:pt x="2837" y="888"/>
                  <a:pt x="2939" y="1423"/>
                  <a:pt x="3333" y="1690"/>
                </a:cubicBezTo>
                <a:lnTo>
                  <a:pt x="4681" y="2607"/>
                </a:lnTo>
                <a:lnTo>
                  <a:pt x="4681" y="2607"/>
                </a:lnTo>
                <a:cubicBezTo>
                  <a:pt x="3798" y="2890"/>
                  <a:pt x="2984" y="3379"/>
                  <a:pt x="2306" y="4058"/>
                </a:cubicBezTo>
                <a:lnTo>
                  <a:pt x="2306" y="4058"/>
                </a:lnTo>
                <a:cubicBezTo>
                  <a:pt x="0" y="6363"/>
                  <a:pt x="0" y="10113"/>
                  <a:pt x="2306" y="12418"/>
                </a:cubicBezTo>
                <a:lnTo>
                  <a:pt x="2306" y="12418"/>
                </a:lnTo>
                <a:cubicBezTo>
                  <a:pt x="3422" y="13535"/>
                  <a:pt x="4907" y="14150"/>
                  <a:pt x="6485" y="14150"/>
                </a:cubicBezTo>
                <a:lnTo>
                  <a:pt x="6485" y="14150"/>
                </a:lnTo>
                <a:cubicBezTo>
                  <a:pt x="8064" y="14150"/>
                  <a:pt x="9549" y="13535"/>
                  <a:pt x="10666" y="12418"/>
                </a:cubicBezTo>
                <a:lnTo>
                  <a:pt x="10666" y="12418"/>
                </a:lnTo>
                <a:cubicBezTo>
                  <a:pt x="11782" y="11302"/>
                  <a:pt x="12397" y="9817"/>
                  <a:pt x="12397" y="8238"/>
                </a:cubicBezTo>
                <a:lnTo>
                  <a:pt x="12397" y="8238"/>
                </a:lnTo>
                <a:cubicBezTo>
                  <a:pt x="12397" y="6660"/>
                  <a:pt x="11782" y="5175"/>
                  <a:pt x="10665" y="4058"/>
                </a:cubicBezTo>
              </a:path>
            </a:pathLst>
          </a:custGeom>
          <a:solidFill>
            <a:schemeClr val="accent3"/>
          </a:solidFill>
          <a:ln>
            <a:noFill/>
          </a:ln>
          <a:effectLst/>
        </p:spPr>
        <p:txBody>
          <a:bodyPr wrap="none" anchor="ctr"/>
          <a:lstStyle/>
          <a:p>
            <a:endParaRPr lang="en-US" dirty="0">
              <a:latin typeface="Lato Light" panose="020F0502020204030203" pitchFamily="34" charset="0"/>
            </a:endParaRPr>
          </a:p>
        </p:txBody>
      </p:sp>
      <p:sp>
        <p:nvSpPr>
          <p:cNvPr id="32" name="Freeform 1">
            <a:extLst>
              <a:ext uri="{FF2B5EF4-FFF2-40B4-BE49-F238E27FC236}">
                <a16:creationId xmlns:a16="http://schemas.microsoft.com/office/drawing/2014/main" id="{1FF2853C-5B23-F546-A77C-A751F834AF1D}"/>
              </a:ext>
            </a:extLst>
          </p:cNvPr>
          <p:cNvSpPr>
            <a:spLocks noChangeArrowheads="1"/>
          </p:cNvSpPr>
          <p:nvPr/>
        </p:nvSpPr>
        <p:spPr bwMode="auto">
          <a:xfrm rot="16200000">
            <a:off x="18060709" y="3571267"/>
            <a:ext cx="4464050" cy="5094288"/>
          </a:xfrm>
          <a:custGeom>
            <a:avLst/>
            <a:gdLst>
              <a:gd name="T0" fmla="*/ 10665 w 12398"/>
              <a:gd name="T1" fmla="*/ 4058 h 14151"/>
              <a:gd name="T2" fmla="*/ 9448 w 12398"/>
              <a:gd name="T3" fmla="*/ 4058 h 14151"/>
              <a:gd name="T4" fmla="*/ 9448 w 12398"/>
              <a:gd name="T5" fmla="*/ 5276 h 14151"/>
              <a:gd name="T6" fmla="*/ 10675 w 12398"/>
              <a:gd name="T7" fmla="*/ 8238 h 14151"/>
              <a:gd name="T8" fmla="*/ 9448 w 12398"/>
              <a:gd name="T9" fmla="*/ 11201 h 14151"/>
              <a:gd name="T10" fmla="*/ 6485 w 12398"/>
              <a:gd name="T11" fmla="*/ 12428 h 14151"/>
              <a:gd name="T12" fmla="*/ 3523 w 12398"/>
              <a:gd name="T13" fmla="*/ 11201 h 14151"/>
              <a:gd name="T14" fmla="*/ 3523 w 12398"/>
              <a:gd name="T15" fmla="*/ 5276 h 14151"/>
              <a:gd name="T16" fmla="*/ 3883 w 12398"/>
              <a:gd name="T17" fmla="*/ 5711 h 14151"/>
              <a:gd name="T18" fmla="*/ 3985 w 12398"/>
              <a:gd name="T19" fmla="*/ 6924 h 14151"/>
              <a:gd name="T20" fmla="*/ 4540 w 12398"/>
              <a:gd name="T21" fmla="*/ 7128 h 14151"/>
              <a:gd name="T22" fmla="*/ 5198 w 12398"/>
              <a:gd name="T23" fmla="*/ 6823 h 14151"/>
              <a:gd name="T24" fmla="*/ 7742 w 12398"/>
              <a:gd name="T25" fmla="*/ 3813 h 14151"/>
              <a:gd name="T26" fmla="*/ 7813 w 12398"/>
              <a:gd name="T27" fmla="*/ 3723 h 14151"/>
              <a:gd name="T28" fmla="*/ 7832 w 12398"/>
              <a:gd name="T29" fmla="*/ 3697 h 14151"/>
              <a:gd name="T30" fmla="*/ 7873 w 12398"/>
              <a:gd name="T31" fmla="*/ 3628 h 14151"/>
              <a:gd name="T32" fmla="*/ 7918 w 12398"/>
              <a:gd name="T33" fmla="*/ 3531 h 14151"/>
              <a:gd name="T34" fmla="*/ 7936 w 12398"/>
              <a:gd name="T35" fmla="*/ 3479 h 14151"/>
              <a:gd name="T36" fmla="*/ 7966 w 12398"/>
              <a:gd name="T37" fmla="*/ 3347 h 14151"/>
              <a:gd name="T38" fmla="*/ 7969 w 12398"/>
              <a:gd name="T39" fmla="*/ 3333 h 14151"/>
              <a:gd name="T40" fmla="*/ 7969 w 12398"/>
              <a:gd name="T41" fmla="*/ 3320 h 14151"/>
              <a:gd name="T42" fmla="*/ 7973 w 12398"/>
              <a:gd name="T43" fmla="*/ 3163 h 14151"/>
              <a:gd name="T44" fmla="*/ 7973 w 12398"/>
              <a:gd name="T45" fmla="*/ 3155 h 14151"/>
              <a:gd name="T46" fmla="*/ 7968 w 12398"/>
              <a:gd name="T47" fmla="*/ 3104 h 14151"/>
              <a:gd name="T48" fmla="*/ 7951 w 12398"/>
              <a:gd name="T49" fmla="*/ 3031 h 14151"/>
              <a:gd name="T50" fmla="*/ 7937 w 12398"/>
              <a:gd name="T51" fmla="*/ 2975 h 14151"/>
              <a:gd name="T52" fmla="*/ 7889 w 12398"/>
              <a:gd name="T53" fmla="*/ 2854 h 14151"/>
              <a:gd name="T54" fmla="*/ 7876 w 12398"/>
              <a:gd name="T55" fmla="*/ 2828 h 14151"/>
              <a:gd name="T56" fmla="*/ 7796 w 12398"/>
              <a:gd name="T57" fmla="*/ 2701 h 14151"/>
              <a:gd name="T58" fmla="*/ 7792 w 12398"/>
              <a:gd name="T59" fmla="*/ 2696 h 14151"/>
              <a:gd name="T60" fmla="*/ 4300 w 12398"/>
              <a:gd name="T61" fmla="*/ 267 h 14151"/>
              <a:gd name="T62" fmla="*/ 3104 w 12398"/>
              <a:gd name="T63" fmla="*/ 495 h 14151"/>
              <a:gd name="T64" fmla="*/ 3333 w 12398"/>
              <a:gd name="T65" fmla="*/ 1690 h 14151"/>
              <a:gd name="T66" fmla="*/ 4681 w 12398"/>
              <a:gd name="T67" fmla="*/ 2607 h 14151"/>
              <a:gd name="T68" fmla="*/ 2306 w 12398"/>
              <a:gd name="T69" fmla="*/ 4058 h 14151"/>
              <a:gd name="T70" fmla="*/ 2306 w 12398"/>
              <a:gd name="T71" fmla="*/ 12418 h 14151"/>
              <a:gd name="T72" fmla="*/ 6485 w 12398"/>
              <a:gd name="T73" fmla="*/ 14150 h 14151"/>
              <a:gd name="T74" fmla="*/ 10666 w 12398"/>
              <a:gd name="T75" fmla="*/ 12418 h 14151"/>
              <a:gd name="T76" fmla="*/ 12397 w 12398"/>
              <a:gd name="T77" fmla="*/ 8238 h 14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98" h="14151">
                <a:moveTo>
                  <a:pt x="10665" y="4058"/>
                </a:moveTo>
                <a:lnTo>
                  <a:pt x="10665" y="4058"/>
                </a:lnTo>
                <a:cubicBezTo>
                  <a:pt x="10329" y="3722"/>
                  <a:pt x="9784" y="3722"/>
                  <a:pt x="9448" y="4058"/>
                </a:cubicBezTo>
                <a:lnTo>
                  <a:pt x="9448" y="4058"/>
                </a:lnTo>
                <a:cubicBezTo>
                  <a:pt x="9111" y="4395"/>
                  <a:pt x="9111" y="4940"/>
                  <a:pt x="9448" y="5276"/>
                </a:cubicBezTo>
                <a:lnTo>
                  <a:pt x="9448" y="5276"/>
                </a:lnTo>
                <a:cubicBezTo>
                  <a:pt x="10239" y="6067"/>
                  <a:pt x="10675" y="7120"/>
                  <a:pt x="10675" y="8238"/>
                </a:cubicBezTo>
                <a:lnTo>
                  <a:pt x="10675" y="8238"/>
                </a:lnTo>
                <a:cubicBezTo>
                  <a:pt x="10675" y="9357"/>
                  <a:pt x="10239" y="10410"/>
                  <a:pt x="9448" y="11201"/>
                </a:cubicBezTo>
                <a:lnTo>
                  <a:pt x="9448" y="11201"/>
                </a:lnTo>
                <a:cubicBezTo>
                  <a:pt x="8656" y="11992"/>
                  <a:pt x="7605" y="12428"/>
                  <a:pt x="6485" y="12428"/>
                </a:cubicBezTo>
                <a:lnTo>
                  <a:pt x="6485" y="12428"/>
                </a:lnTo>
                <a:cubicBezTo>
                  <a:pt x="5367" y="12428"/>
                  <a:pt x="4315" y="11992"/>
                  <a:pt x="3523" y="11201"/>
                </a:cubicBezTo>
                <a:lnTo>
                  <a:pt x="3523" y="11201"/>
                </a:lnTo>
                <a:cubicBezTo>
                  <a:pt x="1890" y="9567"/>
                  <a:pt x="1890" y="6910"/>
                  <a:pt x="3523" y="5276"/>
                </a:cubicBezTo>
                <a:lnTo>
                  <a:pt x="3523" y="5276"/>
                </a:lnTo>
                <a:cubicBezTo>
                  <a:pt x="3974" y="4826"/>
                  <a:pt x="4508" y="4492"/>
                  <a:pt x="5087" y="4287"/>
                </a:cubicBezTo>
                <a:lnTo>
                  <a:pt x="3883" y="5711"/>
                </a:lnTo>
                <a:lnTo>
                  <a:pt x="3883" y="5711"/>
                </a:lnTo>
                <a:cubicBezTo>
                  <a:pt x="3577" y="6074"/>
                  <a:pt x="3622" y="6618"/>
                  <a:pt x="3985" y="6924"/>
                </a:cubicBezTo>
                <a:lnTo>
                  <a:pt x="3985" y="6924"/>
                </a:lnTo>
                <a:cubicBezTo>
                  <a:pt x="4147" y="7062"/>
                  <a:pt x="4344" y="7128"/>
                  <a:pt x="4540" y="7128"/>
                </a:cubicBezTo>
                <a:lnTo>
                  <a:pt x="4540" y="7128"/>
                </a:lnTo>
                <a:cubicBezTo>
                  <a:pt x="4785" y="7128"/>
                  <a:pt x="5028" y="7025"/>
                  <a:pt x="5198" y="6823"/>
                </a:cubicBezTo>
                <a:lnTo>
                  <a:pt x="7742" y="3813"/>
                </a:lnTo>
                <a:lnTo>
                  <a:pt x="7742" y="3813"/>
                </a:lnTo>
                <a:cubicBezTo>
                  <a:pt x="7768" y="3785"/>
                  <a:pt x="7791" y="3754"/>
                  <a:pt x="7813" y="3723"/>
                </a:cubicBezTo>
                <a:lnTo>
                  <a:pt x="7813" y="3723"/>
                </a:lnTo>
                <a:cubicBezTo>
                  <a:pt x="7819" y="3714"/>
                  <a:pt x="7826" y="3706"/>
                  <a:pt x="7832" y="3697"/>
                </a:cubicBezTo>
                <a:lnTo>
                  <a:pt x="7832" y="3697"/>
                </a:lnTo>
                <a:cubicBezTo>
                  <a:pt x="7847" y="3674"/>
                  <a:pt x="7861" y="3652"/>
                  <a:pt x="7873" y="3628"/>
                </a:cubicBezTo>
                <a:lnTo>
                  <a:pt x="7873" y="3628"/>
                </a:lnTo>
                <a:cubicBezTo>
                  <a:pt x="7891" y="3596"/>
                  <a:pt x="7904" y="3564"/>
                  <a:pt x="7918" y="3531"/>
                </a:cubicBezTo>
                <a:lnTo>
                  <a:pt x="7918" y="3531"/>
                </a:lnTo>
                <a:cubicBezTo>
                  <a:pt x="7924" y="3514"/>
                  <a:pt x="7931" y="3497"/>
                  <a:pt x="7936" y="3479"/>
                </a:cubicBezTo>
                <a:lnTo>
                  <a:pt x="7936" y="3479"/>
                </a:lnTo>
                <a:cubicBezTo>
                  <a:pt x="7949" y="3436"/>
                  <a:pt x="7959" y="3392"/>
                  <a:pt x="7966" y="3347"/>
                </a:cubicBezTo>
                <a:lnTo>
                  <a:pt x="7966" y="3347"/>
                </a:lnTo>
                <a:cubicBezTo>
                  <a:pt x="7966" y="3342"/>
                  <a:pt x="7969" y="3338"/>
                  <a:pt x="7969" y="3333"/>
                </a:cubicBezTo>
                <a:lnTo>
                  <a:pt x="7969" y="3333"/>
                </a:lnTo>
                <a:cubicBezTo>
                  <a:pt x="7970" y="3329"/>
                  <a:pt x="7969" y="3325"/>
                  <a:pt x="7969" y="3320"/>
                </a:cubicBezTo>
                <a:lnTo>
                  <a:pt x="7969" y="3320"/>
                </a:lnTo>
                <a:cubicBezTo>
                  <a:pt x="7975" y="3267"/>
                  <a:pt x="7976" y="3215"/>
                  <a:pt x="7973" y="3163"/>
                </a:cubicBezTo>
                <a:lnTo>
                  <a:pt x="7973" y="3163"/>
                </a:lnTo>
                <a:cubicBezTo>
                  <a:pt x="7973" y="3160"/>
                  <a:pt x="7973" y="3158"/>
                  <a:pt x="7973" y="3155"/>
                </a:cubicBezTo>
                <a:lnTo>
                  <a:pt x="7973" y="3155"/>
                </a:lnTo>
                <a:cubicBezTo>
                  <a:pt x="7971" y="3138"/>
                  <a:pt x="7970" y="3121"/>
                  <a:pt x="7968" y="3104"/>
                </a:cubicBezTo>
                <a:lnTo>
                  <a:pt x="7968" y="3104"/>
                </a:lnTo>
                <a:cubicBezTo>
                  <a:pt x="7965" y="3079"/>
                  <a:pt x="7956" y="3055"/>
                  <a:pt x="7951" y="3031"/>
                </a:cubicBezTo>
                <a:lnTo>
                  <a:pt x="7951" y="3031"/>
                </a:lnTo>
                <a:cubicBezTo>
                  <a:pt x="7946" y="3012"/>
                  <a:pt x="7942" y="2993"/>
                  <a:pt x="7937" y="2975"/>
                </a:cubicBezTo>
                <a:lnTo>
                  <a:pt x="7937" y="2975"/>
                </a:lnTo>
                <a:cubicBezTo>
                  <a:pt x="7924" y="2933"/>
                  <a:pt x="7908" y="2893"/>
                  <a:pt x="7889" y="2854"/>
                </a:cubicBezTo>
                <a:lnTo>
                  <a:pt x="7889" y="2854"/>
                </a:lnTo>
                <a:cubicBezTo>
                  <a:pt x="7884" y="2845"/>
                  <a:pt x="7881" y="2836"/>
                  <a:pt x="7876" y="2828"/>
                </a:cubicBezTo>
                <a:lnTo>
                  <a:pt x="7876" y="2828"/>
                </a:lnTo>
                <a:cubicBezTo>
                  <a:pt x="7853" y="2783"/>
                  <a:pt x="7826" y="2741"/>
                  <a:pt x="7796" y="2701"/>
                </a:cubicBezTo>
                <a:lnTo>
                  <a:pt x="7796" y="2701"/>
                </a:lnTo>
                <a:cubicBezTo>
                  <a:pt x="7795" y="2699"/>
                  <a:pt x="7793" y="2698"/>
                  <a:pt x="7792" y="2696"/>
                </a:cubicBezTo>
                <a:lnTo>
                  <a:pt x="7792" y="2696"/>
                </a:lnTo>
                <a:cubicBezTo>
                  <a:pt x="7737" y="2625"/>
                  <a:pt x="7675" y="2560"/>
                  <a:pt x="7599" y="2509"/>
                </a:cubicBezTo>
                <a:lnTo>
                  <a:pt x="4300" y="267"/>
                </a:lnTo>
                <a:lnTo>
                  <a:pt x="4300" y="267"/>
                </a:lnTo>
                <a:cubicBezTo>
                  <a:pt x="3907" y="0"/>
                  <a:pt x="3371" y="102"/>
                  <a:pt x="3104" y="495"/>
                </a:cubicBezTo>
                <a:lnTo>
                  <a:pt x="3104" y="495"/>
                </a:lnTo>
                <a:cubicBezTo>
                  <a:pt x="2837" y="888"/>
                  <a:pt x="2939" y="1423"/>
                  <a:pt x="3333" y="1690"/>
                </a:cubicBezTo>
                <a:lnTo>
                  <a:pt x="4681" y="2607"/>
                </a:lnTo>
                <a:lnTo>
                  <a:pt x="4681" y="2607"/>
                </a:lnTo>
                <a:cubicBezTo>
                  <a:pt x="3798" y="2890"/>
                  <a:pt x="2984" y="3379"/>
                  <a:pt x="2306" y="4058"/>
                </a:cubicBezTo>
                <a:lnTo>
                  <a:pt x="2306" y="4058"/>
                </a:lnTo>
                <a:cubicBezTo>
                  <a:pt x="0" y="6363"/>
                  <a:pt x="0" y="10113"/>
                  <a:pt x="2306" y="12418"/>
                </a:cubicBezTo>
                <a:lnTo>
                  <a:pt x="2306" y="12418"/>
                </a:lnTo>
                <a:cubicBezTo>
                  <a:pt x="3422" y="13535"/>
                  <a:pt x="4907" y="14150"/>
                  <a:pt x="6485" y="14150"/>
                </a:cubicBezTo>
                <a:lnTo>
                  <a:pt x="6485" y="14150"/>
                </a:lnTo>
                <a:cubicBezTo>
                  <a:pt x="8064" y="14150"/>
                  <a:pt x="9549" y="13535"/>
                  <a:pt x="10666" y="12418"/>
                </a:cubicBezTo>
                <a:lnTo>
                  <a:pt x="10666" y="12418"/>
                </a:lnTo>
                <a:cubicBezTo>
                  <a:pt x="11782" y="11302"/>
                  <a:pt x="12397" y="9817"/>
                  <a:pt x="12397" y="8238"/>
                </a:cubicBezTo>
                <a:lnTo>
                  <a:pt x="12397" y="8238"/>
                </a:lnTo>
                <a:cubicBezTo>
                  <a:pt x="12397" y="6660"/>
                  <a:pt x="11782" y="5175"/>
                  <a:pt x="10665" y="4058"/>
                </a:cubicBezTo>
              </a:path>
            </a:pathLst>
          </a:custGeom>
          <a:solidFill>
            <a:schemeClr val="accent4"/>
          </a:solidFill>
          <a:ln>
            <a:noFill/>
          </a:ln>
          <a:effectLst/>
        </p:spPr>
        <p:txBody>
          <a:bodyPr wrap="none" anchor="ctr"/>
          <a:lstStyle/>
          <a:p>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0EBD8DCE-B2E0-D241-8D97-E3DCA4542F15}"/>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34" name="Rectangle 33">
            <a:extLst>
              <a:ext uri="{FF2B5EF4-FFF2-40B4-BE49-F238E27FC236}">
                <a16:creationId xmlns:a16="http://schemas.microsoft.com/office/drawing/2014/main" id="{2D52C334-CBEB-F549-9688-F539721E2A82}"/>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Oval 34">
            <a:extLst>
              <a:ext uri="{FF2B5EF4-FFF2-40B4-BE49-F238E27FC236}">
                <a16:creationId xmlns:a16="http://schemas.microsoft.com/office/drawing/2014/main" id="{062487E0-369E-6F41-8E98-6071DB0BE90D}"/>
              </a:ext>
            </a:extLst>
          </p:cNvPr>
          <p:cNvSpPr>
            <a:spLocks noChangeAspect="1"/>
          </p:cNvSpPr>
          <p:nvPr/>
        </p:nvSpPr>
        <p:spPr>
          <a:xfrm>
            <a:off x="1435272" y="9461902"/>
            <a:ext cx="457200" cy="457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2"/>
              </a:solidFill>
              <a:latin typeface="Lato Light" panose="020F0502020204030203" pitchFamily="34" charset="0"/>
            </a:endParaRPr>
          </a:p>
        </p:txBody>
      </p:sp>
      <p:sp>
        <p:nvSpPr>
          <p:cNvPr id="39" name="TextBox 38">
            <a:extLst>
              <a:ext uri="{FF2B5EF4-FFF2-40B4-BE49-F238E27FC236}">
                <a16:creationId xmlns:a16="http://schemas.microsoft.com/office/drawing/2014/main" id="{74F6606E-C433-654E-955F-958A2C619B5D}"/>
              </a:ext>
            </a:extLst>
          </p:cNvPr>
          <p:cNvSpPr txBox="1"/>
          <p:nvPr/>
        </p:nvSpPr>
        <p:spPr>
          <a:xfrm>
            <a:off x="2084927" y="9362756"/>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40" name="Subtitle 2">
            <a:extLst>
              <a:ext uri="{FF2B5EF4-FFF2-40B4-BE49-F238E27FC236}">
                <a16:creationId xmlns:a16="http://schemas.microsoft.com/office/drawing/2014/main" id="{79507707-9861-864B-B103-05F069CE85A7}"/>
              </a:ext>
            </a:extLst>
          </p:cNvPr>
          <p:cNvSpPr txBox="1">
            <a:spLocks/>
          </p:cNvSpPr>
          <p:nvPr/>
        </p:nvSpPr>
        <p:spPr>
          <a:xfrm>
            <a:off x="1974382" y="10029108"/>
            <a:ext cx="3714660" cy="15955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6" name="Oval 35">
            <a:extLst>
              <a:ext uri="{FF2B5EF4-FFF2-40B4-BE49-F238E27FC236}">
                <a16:creationId xmlns:a16="http://schemas.microsoft.com/office/drawing/2014/main" id="{DF5B8021-D8FA-D947-AECF-DEAF3BBE1481}"/>
              </a:ext>
            </a:extLst>
          </p:cNvPr>
          <p:cNvSpPr>
            <a:spLocks noChangeAspect="1"/>
          </p:cNvSpPr>
          <p:nvPr/>
        </p:nvSpPr>
        <p:spPr>
          <a:xfrm>
            <a:off x="7091716" y="9449778"/>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2"/>
              </a:solidFill>
              <a:latin typeface="Lato Light" panose="020F0502020204030203" pitchFamily="34" charset="0"/>
            </a:endParaRPr>
          </a:p>
        </p:txBody>
      </p:sp>
      <p:sp>
        <p:nvSpPr>
          <p:cNvPr id="41" name="TextBox 40">
            <a:extLst>
              <a:ext uri="{FF2B5EF4-FFF2-40B4-BE49-F238E27FC236}">
                <a16:creationId xmlns:a16="http://schemas.microsoft.com/office/drawing/2014/main" id="{D667559A-C648-DD41-8991-B280AE561AD5}"/>
              </a:ext>
            </a:extLst>
          </p:cNvPr>
          <p:cNvSpPr txBox="1"/>
          <p:nvPr/>
        </p:nvSpPr>
        <p:spPr>
          <a:xfrm>
            <a:off x="7710465" y="9362756"/>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42" name="Subtitle 2">
            <a:extLst>
              <a:ext uri="{FF2B5EF4-FFF2-40B4-BE49-F238E27FC236}">
                <a16:creationId xmlns:a16="http://schemas.microsoft.com/office/drawing/2014/main" id="{613F976E-276B-1741-9F8B-8BAFD5E115D1}"/>
              </a:ext>
            </a:extLst>
          </p:cNvPr>
          <p:cNvSpPr txBox="1">
            <a:spLocks/>
          </p:cNvSpPr>
          <p:nvPr/>
        </p:nvSpPr>
        <p:spPr>
          <a:xfrm>
            <a:off x="7599920" y="10029108"/>
            <a:ext cx="3714660" cy="15955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8" name="Oval 37">
            <a:extLst>
              <a:ext uri="{FF2B5EF4-FFF2-40B4-BE49-F238E27FC236}">
                <a16:creationId xmlns:a16="http://schemas.microsoft.com/office/drawing/2014/main" id="{DB678C90-6DC8-2442-9A65-B6387C341352}"/>
              </a:ext>
            </a:extLst>
          </p:cNvPr>
          <p:cNvSpPr>
            <a:spLocks noChangeAspect="1"/>
          </p:cNvSpPr>
          <p:nvPr/>
        </p:nvSpPr>
        <p:spPr>
          <a:xfrm>
            <a:off x="12754147" y="9449778"/>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2"/>
              </a:solidFill>
              <a:latin typeface="Lato Light" panose="020F0502020204030203" pitchFamily="34" charset="0"/>
            </a:endParaRPr>
          </a:p>
        </p:txBody>
      </p:sp>
      <p:sp>
        <p:nvSpPr>
          <p:cNvPr id="43" name="TextBox 42">
            <a:extLst>
              <a:ext uri="{FF2B5EF4-FFF2-40B4-BE49-F238E27FC236}">
                <a16:creationId xmlns:a16="http://schemas.microsoft.com/office/drawing/2014/main" id="{B1C1228E-1656-1242-9C02-23DE461F27F8}"/>
              </a:ext>
            </a:extLst>
          </p:cNvPr>
          <p:cNvSpPr txBox="1"/>
          <p:nvPr/>
        </p:nvSpPr>
        <p:spPr>
          <a:xfrm>
            <a:off x="13382527" y="9362756"/>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44" name="Subtitle 2">
            <a:extLst>
              <a:ext uri="{FF2B5EF4-FFF2-40B4-BE49-F238E27FC236}">
                <a16:creationId xmlns:a16="http://schemas.microsoft.com/office/drawing/2014/main" id="{5DC3CC5B-0E88-3440-AB40-B729E3E5D8EC}"/>
              </a:ext>
            </a:extLst>
          </p:cNvPr>
          <p:cNvSpPr txBox="1">
            <a:spLocks/>
          </p:cNvSpPr>
          <p:nvPr/>
        </p:nvSpPr>
        <p:spPr>
          <a:xfrm>
            <a:off x="13271982" y="10029108"/>
            <a:ext cx="3714660" cy="15955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7" name="Oval 36">
            <a:extLst>
              <a:ext uri="{FF2B5EF4-FFF2-40B4-BE49-F238E27FC236}">
                <a16:creationId xmlns:a16="http://schemas.microsoft.com/office/drawing/2014/main" id="{AE4ACA5E-B0CE-0348-845C-C67857675E22}"/>
              </a:ext>
            </a:extLst>
          </p:cNvPr>
          <p:cNvSpPr>
            <a:spLocks noChangeAspect="1"/>
          </p:cNvSpPr>
          <p:nvPr/>
        </p:nvSpPr>
        <p:spPr>
          <a:xfrm>
            <a:off x="18172868" y="9449777"/>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2"/>
              </a:solidFill>
              <a:latin typeface="Lato Light" panose="020F0502020204030203" pitchFamily="34" charset="0"/>
            </a:endParaRPr>
          </a:p>
        </p:txBody>
      </p:sp>
      <p:sp>
        <p:nvSpPr>
          <p:cNvPr id="45" name="TextBox 44">
            <a:extLst>
              <a:ext uri="{FF2B5EF4-FFF2-40B4-BE49-F238E27FC236}">
                <a16:creationId xmlns:a16="http://schemas.microsoft.com/office/drawing/2014/main" id="{F0FD0BC4-51F6-424F-922C-EADC13B5A92D}"/>
              </a:ext>
            </a:extLst>
          </p:cNvPr>
          <p:cNvSpPr txBox="1"/>
          <p:nvPr/>
        </p:nvSpPr>
        <p:spPr>
          <a:xfrm>
            <a:off x="18784944" y="9362756"/>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46" name="Subtitle 2">
            <a:extLst>
              <a:ext uri="{FF2B5EF4-FFF2-40B4-BE49-F238E27FC236}">
                <a16:creationId xmlns:a16="http://schemas.microsoft.com/office/drawing/2014/main" id="{9598C5CB-6A4B-CB4C-90F4-A532CAFEAF3C}"/>
              </a:ext>
            </a:extLst>
          </p:cNvPr>
          <p:cNvSpPr txBox="1">
            <a:spLocks/>
          </p:cNvSpPr>
          <p:nvPr/>
        </p:nvSpPr>
        <p:spPr>
          <a:xfrm>
            <a:off x="18674399" y="10029108"/>
            <a:ext cx="3714660" cy="15955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186735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73">
            <a:extLst>
              <a:ext uri="{FF2B5EF4-FFF2-40B4-BE49-F238E27FC236}">
                <a16:creationId xmlns:a16="http://schemas.microsoft.com/office/drawing/2014/main" id="{A2125528-4F5F-1D49-A26A-F9DCA4FB7568}"/>
              </a:ext>
            </a:extLst>
          </p:cNvPr>
          <p:cNvSpPr>
            <a:spLocks/>
          </p:cNvSpPr>
          <p:nvPr/>
        </p:nvSpPr>
        <p:spPr bwMode="auto">
          <a:xfrm rot="10800000">
            <a:off x="0" y="9527021"/>
            <a:ext cx="10371810" cy="4233624"/>
          </a:xfrm>
          <a:custGeom>
            <a:avLst/>
            <a:gdLst>
              <a:gd name="connsiteX0" fmla="*/ 10371810 w 10371810"/>
              <a:gd name="connsiteY0" fmla="*/ 4233624 h 4233624"/>
              <a:gd name="connsiteX1" fmla="*/ 0 w 10371810"/>
              <a:gd name="connsiteY1" fmla="*/ 0 h 4233624"/>
              <a:gd name="connsiteX2" fmla="*/ 10371810 w 10371810"/>
              <a:gd name="connsiteY2" fmla="*/ 0 h 4233624"/>
            </a:gdLst>
            <a:ahLst/>
            <a:cxnLst>
              <a:cxn ang="0">
                <a:pos x="connsiteX0" y="connsiteY0"/>
              </a:cxn>
              <a:cxn ang="0">
                <a:pos x="connsiteX1" y="connsiteY1"/>
              </a:cxn>
              <a:cxn ang="0">
                <a:pos x="connsiteX2" y="connsiteY2"/>
              </a:cxn>
            </a:cxnLst>
            <a:rect l="l" t="t" r="r" b="b"/>
            <a:pathLst>
              <a:path w="10371810" h="4233624">
                <a:moveTo>
                  <a:pt x="10371810" y="4233624"/>
                </a:moveTo>
                <a:lnTo>
                  <a:pt x="0" y="0"/>
                </a:lnTo>
                <a:lnTo>
                  <a:pt x="1037181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2701" dirty="0">
              <a:latin typeface="Lato Light" panose="020F0502020204030203" pitchFamily="34" charset="0"/>
            </a:endParaRPr>
          </a:p>
        </p:txBody>
      </p:sp>
      <p:sp>
        <p:nvSpPr>
          <p:cNvPr id="72" name="Freeform 71">
            <a:extLst>
              <a:ext uri="{FF2B5EF4-FFF2-40B4-BE49-F238E27FC236}">
                <a16:creationId xmlns:a16="http://schemas.microsoft.com/office/drawing/2014/main" id="{7F69AC30-0194-B74A-9DD8-98CB216E3BE0}"/>
              </a:ext>
            </a:extLst>
          </p:cNvPr>
          <p:cNvSpPr>
            <a:spLocks/>
          </p:cNvSpPr>
          <p:nvPr/>
        </p:nvSpPr>
        <p:spPr bwMode="auto">
          <a:xfrm rot="10800000">
            <a:off x="0" y="7833455"/>
            <a:ext cx="12430185" cy="5927190"/>
          </a:xfrm>
          <a:custGeom>
            <a:avLst/>
            <a:gdLst>
              <a:gd name="connsiteX0" fmla="*/ 12430185 w 12430185"/>
              <a:gd name="connsiteY0" fmla="*/ 5927190 h 5927190"/>
              <a:gd name="connsiteX1" fmla="*/ 0 w 12430185"/>
              <a:gd name="connsiteY1" fmla="*/ 333901 h 5927190"/>
              <a:gd name="connsiteX2" fmla="*/ 0 w 12430185"/>
              <a:gd name="connsiteY2" fmla="*/ 0 h 5927190"/>
              <a:gd name="connsiteX3" fmla="*/ 2121394 w 12430185"/>
              <a:gd name="connsiteY3" fmla="*/ 0 h 5927190"/>
              <a:gd name="connsiteX4" fmla="*/ 12430185 w 12430185"/>
              <a:gd name="connsiteY4" fmla="*/ 4231304 h 592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85" h="5927190">
                <a:moveTo>
                  <a:pt x="12430185" y="5927190"/>
                </a:moveTo>
                <a:lnTo>
                  <a:pt x="0" y="333901"/>
                </a:lnTo>
                <a:lnTo>
                  <a:pt x="0" y="0"/>
                </a:lnTo>
                <a:lnTo>
                  <a:pt x="2121394" y="0"/>
                </a:lnTo>
                <a:lnTo>
                  <a:pt x="12430185" y="4231304"/>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2701" dirty="0">
              <a:latin typeface="Lato Light" panose="020F0502020204030203" pitchFamily="34" charset="0"/>
            </a:endParaRPr>
          </a:p>
        </p:txBody>
      </p:sp>
      <p:sp>
        <p:nvSpPr>
          <p:cNvPr id="70" name="Freeform 69">
            <a:extLst>
              <a:ext uri="{FF2B5EF4-FFF2-40B4-BE49-F238E27FC236}">
                <a16:creationId xmlns:a16="http://schemas.microsoft.com/office/drawing/2014/main" id="{B3C64EEB-4057-904A-8FC5-01ADBBDD8890}"/>
              </a:ext>
            </a:extLst>
          </p:cNvPr>
          <p:cNvSpPr>
            <a:spLocks/>
          </p:cNvSpPr>
          <p:nvPr/>
        </p:nvSpPr>
        <p:spPr bwMode="auto">
          <a:xfrm rot="10800000">
            <a:off x="0" y="3988726"/>
            <a:ext cx="12430185" cy="9464912"/>
          </a:xfrm>
          <a:custGeom>
            <a:avLst/>
            <a:gdLst>
              <a:gd name="connsiteX0" fmla="*/ 12430185 w 12430185"/>
              <a:gd name="connsiteY0" fmla="*/ 9464912 h 9464912"/>
              <a:gd name="connsiteX1" fmla="*/ 3174 w 12430185"/>
              <a:gd name="connsiteY1" fmla="*/ 3901062 h 9464912"/>
              <a:gd name="connsiteX2" fmla="*/ 0 w 12430185"/>
              <a:gd name="connsiteY2" fmla="*/ 0 h 9464912"/>
              <a:gd name="connsiteX3" fmla="*/ 12430185 w 12430185"/>
              <a:gd name="connsiteY3" fmla="*/ 5566891 h 9464912"/>
            </a:gdLst>
            <a:ahLst/>
            <a:cxnLst>
              <a:cxn ang="0">
                <a:pos x="connsiteX0" y="connsiteY0"/>
              </a:cxn>
              <a:cxn ang="0">
                <a:pos x="connsiteX1" y="connsiteY1"/>
              </a:cxn>
              <a:cxn ang="0">
                <a:pos x="connsiteX2" y="connsiteY2"/>
              </a:cxn>
              <a:cxn ang="0">
                <a:pos x="connsiteX3" y="connsiteY3"/>
              </a:cxn>
            </a:cxnLst>
            <a:rect l="l" t="t" r="r" b="b"/>
            <a:pathLst>
              <a:path w="12430185" h="9464912">
                <a:moveTo>
                  <a:pt x="12430185" y="9464912"/>
                </a:moveTo>
                <a:lnTo>
                  <a:pt x="3174" y="3901062"/>
                </a:lnTo>
                <a:lnTo>
                  <a:pt x="0" y="0"/>
                </a:lnTo>
                <a:lnTo>
                  <a:pt x="12430185" y="5566891"/>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2701" dirty="0">
              <a:latin typeface="Lato Light" panose="020F0502020204030203" pitchFamily="34" charset="0"/>
            </a:endParaRPr>
          </a:p>
        </p:txBody>
      </p:sp>
      <p:sp>
        <p:nvSpPr>
          <p:cNvPr id="83" name="Freeform 82">
            <a:extLst>
              <a:ext uri="{FF2B5EF4-FFF2-40B4-BE49-F238E27FC236}">
                <a16:creationId xmlns:a16="http://schemas.microsoft.com/office/drawing/2014/main" id="{FB324A5E-F3F2-B846-987A-ABBF594B1680}"/>
              </a:ext>
            </a:extLst>
          </p:cNvPr>
          <p:cNvSpPr>
            <a:spLocks/>
          </p:cNvSpPr>
          <p:nvPr/>
        </p:nvSpPr>
        <p:spPr bwMode="auto">
          <a:xfrm rot="10800000">
            <a:off x="7659397" y="6906986"/>
            <a:ext cx="3986766" cy="6887962"/>
          </a:xfrm>
          <a:custGeom>
            <a:avLst/>
            <a:gdLst>
              <a:gd name="connsiteX0" fmla="*/ 2688526 w 3986766"/>
              <a:gd name="connsiteY0" fmla="*/ 1920376 h 6887962"/>
              <a:gd name="connsiteX1" fmla="*/ 1276017 w 3986766"/>
              <a:gd name="connsiteY1" fmla="*/ 1288714 h 6887962"/>
              <a:gd name="connsiteX2" fmla="*/ 2561559 w 3986766"/>
              <a:gd name="connsiteY2" fmla="*/ 536434 h 6887962"/>
              <a:gd name="connsiteX3" fmla="*/ 2561561 w 3986766"/>
              <a:gd name="connsiteY3" fmla="*/ 536435 h 6887962"/>
              <a:gd name="connsiteX4" fmla="*/ 2532993 w 3986766"/>
              <a:gd name="connsiteY4" fmla="*/ 0 h 6887962"/>
              <a:gd name="connsiteX5" fmla="*/ 3986766 w 3986766"/>
              <a:gd name="connsiteY5" fmla="*/ 0 h 6887962"/>
              <a:gd name="connsiteX6" fmla="*/ 3958199 w 3986766"/>
              <a:gd name="connsiteY6" fmla="*/ 1110961 h 6887962"/>
              <a:gd name="connsiteX7" fmla="*/ 3958197 w 3986766"/>
              <a:gd name="connsiteY7" fmla="*/ 1110960 h 6887962"/>
              <a:gd name="connsiteX8" fmla="*/ 787195 w 3986766"/>
              <a:gd name="connsiteY8" fmla="*/ 6887962 h 6887962"/>
              <a:gd name="connsiteX9" fmla="*/ 0 w 3986766"/>
              <a:gd name="connsiteY9" fmla="*/ 6887962 h 6887962"/>
              <a:gd name="connsiteX10" fmla="*/ 0 w 3986766"/>
              <a:gd name="connsiteY10" fmla="*/ 6183296 h 6887962"/>
              <a:gd name="connsiteX11" fmla="*/ 148122 w 3986766"/>
              <a:gd name="connsiteY11" fmla="*/ 6315889 h 6887962"/>
              <a:gd name="connsiteX12" fmla="*/ 1446500 w 3986766"/>
              <a:gd name="connsiteY12" fmla="*/ 5244501 h 6887962"/>
              <a:gd name="connsiteX13" fmla="*/ 1276020 w 3986766"/>
              <a:gd name="connsiteY13" fmla="*/ 1288716 h 6887962"/>
              <a:gd name="connsiteX14" fmla="*/ 2688528 w 3986766"/>
              <a:gd name="connsiteY14" fmla="*/ 1920377 h 6887962"/>
              <a:gd name="connsiteX15" fmla="*/ 2145744 w 3986766"/>
              <a:gd name="connsiteY15" fmla="*/ 5577027 h 6887962"/>
              <a:gd name="connsiteX16" fmla="*/ 2127792 w 3986766"/>
              <a:gd name="connsiteY16" fmla="*/ 5569030 h 6887962"/>
              <a:gd name="connsiteX17" fmla="*/ 634991 w 3986766"/>
              <a:gd name="connsiteY17" fmla="*/ 6751716 h 6887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86766" h="6887962">
                <a:moveTo>
                  <a:pt x="2688526" y="1920376"/>
                </a:moveTo>
                <a:lnTo>
                  <a:pt x="1276017" y="1288714"/>
                </a:lnTo>
                <a:lnTo>
                  <a:pt x="2561559" y="536434"/>
                </a:lnTo>
                <a:lnTo>
                  <a:pt x="2561561" y="536435"/>
                </a:lnTo>
                <a:lnTo>
                  <a:pt x="2532993" y="0"/>
                </a:lnTo>
                <a:lnTo>
                  <a:pt x="3986766" y="0"/>
                </a:lnTo>
                <a:lnTo>
                  <a:pt x="3958199" y="1110961"/>
                </a:lnTo>
                <a:lnTo>
                  <a:pt x="3958197" y="1110960"/>
                </a:lnTo>
                <a:close/>
                <a:moveTo>
                  <a:pt x="787195" y="6887962"/>
                </a:moveTo>
                <a:lnTo>
                  <a:pt x="0" y="6887962"/>
                </a:lnTo>
                <a:lnTo>
                  <a:pt x="0" y="6183296"/>
                </a:lnTo>
                <a:lnTo>
                  <a:pt x="148122" y="6315889"/>
                </a:lnTo>
                <a:lnTo>
                  <a:pt x="1446500" y="5244501"/>
                </a:lnTo>
                <a:lnTo>
                  <a:pt x="1276020" y="1288716"/>
                </a:lnTo>
                <a:lnTo>
                  <a:pt x="2688528" y="1920377"/>
                </a:lnTo>
                <a:lnTo>
                  <a:pt x="2145744" y="5577027"/>
                </a:lnTo>
                <a:lnTo>
                  <a:pt x="2127792" y="5569030"/>
                </a:lnTo>
                <a:lnTo>
                  <a:pt x="634991" y="675171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2701" dirty="0">
              <a:latin typeface="Lato Light" panose="020F0502020204030203" pitchFamily="34" charset="0"/>
            </a:endParaRPr>
          </a:p>
        </p:txBody>
      </p:sp>
      <p:sp>
        <p:nvSpPr>
          <p:cNvPr id="82" name="Freeform 81">
            <a:extLst>
              <a:ext uri="{FF2B5EF4-FFF2-40B4-BE49-F238E27FC236}">
                <a16:creationId xmlns:a16="http://schemas.microsoft.com/office/drawing/2014/main" id="{38B183BE-5266-BB40-8D4C-66E2D9F436FC}"/>
              </a:ext>
            </a:extLst>
          </p:cNvPr>
          <p:cNvSpPr>
            <a:spLocks/>
          </p:cNvSpPr>
          <p:nvPr/>
        </p:nvSpPr>
        <p:spPr bwMode="auto">
          <a:xfrm rot="10800000">
            <a:off x="5364468" y="5529396"/>
            <a:ext cx="5684951" cy="8265553"/>
          </a:xfrm>
          <a:custGeom>
            <a:avLst/>
            <a:gdLst>
              <a:gd name="connsiteX0" fmla="*/ 1022086 w 5684951"/>
              <a:gd name="connsiteY0" fmla="*/ 8265553 h 8265553"/>
              <a:gd name="connsiteX1" fmla="*/ 0 w 5684951"/>
              <a:gd name="connsiteY1" fmla="*/ 8265553 h 8265553"/>
              <a:gd name="connsiteX2" fmla="*/ 12697 w 5684951"/>
              <a:gd name="connsiteY2" fmla="*/ 7364088 h 8265553"/>
              <a:gd name="connsiteX3" fmla="*/ 215141 w 5684951"/>
              <a:gd name="connsiteY3" fmla="*/ 7544886 h 8265553"/>
              <a:gd name="connsiteX4" fmla="*/ 2123525 w 5684951"/>
              <a:gd name="connsiteY4" fmla="*/ 5811916 h 8265553"/>
              <a:gd name="connsiteX5" fmla="*/ 2126239 w 5684951"/>
              <a:gd name="connsiteY5" fmla="*/ 5813125 h 8265553"/>
              <a:gd name="connsiteX6" fmla="*/ 2599651 w 5684951"/>
              <a:gd name="connsiteY6" fmla="*/ 2148916 h 8265553"/>
              <a:gd name="connsiteX7" fmla="*/ 2599650 w 5684951"/>
              <a:gd name="connsiteY7" fmla="*/ 2148916 h 8265553"/>
              <a:gd name="connsiteX8" fmla="*/ 3780443 w 5684951"/>
              <a:gd name="connsiteY8" fmla="*/ 1282366 h 8265553"/>
              <a:gd name="connsiteX9" fmla="*/ 3780445 w 5684951"/>
              <a:gd name="connsiteY9" fmla="*/ 1282367 h 8265553"/>
              <a:gd name="connsiteX10" fmla="*/ 3859800 w 5684951"/>
              <a:gd name="connsiteY10" fmla="*/ 0 h 8265553"/>
              <a:gd name="connsiteX11" fmla="*/ 5684951 w 5684951"/>
              <a:gd name="connsiteY11" fmla="*/ 0 h 8265553"/>
              <a:gd name="connsiteX12" fmla="*/ 5272308 w 5684951"/>
              <a:gd name="connsiteY12" fmla="*/ 1891809 h 8265553"/>
              <a:gd name="connsiteX13" fmla="*/ 5272306 w 5684951"/>
              <a:gd name="connsiteY13" fmla="*/ 1891808 h 8265553"/>
              <a:gd name="connsiteX14" fmla="*/ 3935979 w 5684951"/>
              <a:gd name="connsiteY14" fmla="*/ 2748835 h 8265553"/>
              <a:gd name="connsiteX15" fmla="*/ 2971030 w 5684951"/>
              <a:gd name="connsiteY15" fmla="*/ 6211862 h 8265553"/>
              <a:gd name="connsiteX16" fmla="*/ 2953429 w 5684951"/>
              <a:gd name="connsiteY16" fmla="*/ 6204017 h 8265553"/>
              <a:gd name="connsiteX17" fmla="*/ 738931 w 5684951"/>
              <a:gd name="connsiteY17" fmla="*/ 8012672 h 826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84951" h="8265553">
                <a:moveTo>
                  <a:pt x="1022086" y="8265553"/>
                </a:moveTo>
                <a:lnTo>
                  <a:pt x="0" y="8265553"/>
                </a:lnTo>
                <a:lnTo>
                  <a:pt x="12697" y="7364088"/>
                </a:lnTo>
                <a:lnTo>
                  <a:pt x="215141" y="7544886"/>
                </a:lnTo>
                <a:lnTo>
                  <a:pt x="2123525" y="5811916"/>
                </a:lnTo>
                <a:lnTo>
                  <a:pt x="2126239" y="5813125"/>
                </a:lnTo>
                <a:lnTo>
                  <a:pt x="2599651" y="2148916"/>
                </a:lnTo>
                <a:lnTo>
                  <a:pt x="2599650" y="2148916"/>
                </a:lnTo>
                <a:lnTo>
                  <a:pt x="3780443" y="1282366"/>
                </a:lnTo>
                <a:lnTo>
                  <a:pt x="3780445" y="1282367"/>
                </a:lnTo>
                <a:lnTo>
                  <a:pt x="3859800" y="0"/>
                </a:lnTo>
                <a:lnTo>
                  <a:pt x="5684951" y="0"/>
                </a:lnTo>
                <a:lnTo>
                  <a:pt x="5272308" y="1891809"/>
                </a:lnTo>
                <a:lnTo>
                  <a:pt x="5272306" y="1891808"/>
                </a:lnTo>
                <a:lnTo>
                  <a:pt x="3935979" y="2748835"/>
                </a:lnTo>
                <a:lnTo>
                  <a:pt x="2971030" y="6211862"/>
                </a:lnTo>
                <a:lnTo>
                  <a:pt x="2953429" y="6204017"/>
                </a:lnTo>
                <a:lnTo>
                  <a:pt x="738931" y="801267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2701" dirty="0">
              <a:latin typeface="Lato Light" panose="020F0502020204030203" pitchFamily="34" charset="0"/>
            </a:endParaRPr>
          </a:p>
        </p:txBody>
      </p:sp>
      <p:sp>
        <p:nvSpPr>
          <p:cNvPr id="81" name="Freeform 80">
            <a:extLst>
              <a:ext uri="{FF2B5EF4-FFF2-40B4-BE49-F238E27FC236}">
                <a16:creationId xmlns:a16="http://schemas.microsoft.com/office/drawing/2014/main" id="{D640A956-FE8A-1044-92FA-C14C1BC5CDDF}"/>
              </a:ext>
            </a:extLst>
          </p:cNvPr>
          <p:cNvSpPr>
            <a:spLocks/>
          </p:cNvSpPr>
          <p:nvPr/>
        </p:nvSpPr>
        <p:spPr bwMode="auto">
          <a:xfrm rot="10800000">
            <a:off x="2787037" y="3983572"/>
            <a:ext cx="7433922" cy="9811376"/>
          </a:xfrm>
          <a:custGeom>
            <a:avLst/>
            <a:gdLst>
              <a:gd name="connsiteX0" fmla="*/ 5012024 w 7433922"/>
              <a:gd name="connsiteY0" fmla="*/ 3602689 h 9811376"/>
              <a:gd name="connsiteX1" fmla="*/ 3678870 w 7433922"/>
              <a:gd name="connsiteY1" fmla="*/ 3005944 h 9811376"/>
              <a:gd name="connsiteX2" fmla="*/ 4875534 w 7433922"/>
              <a:gd name="connsiteY2" fmla="*/ 2072736 h 9811376"/>
              <a:gd name="connsiteX3" fmla="*/ 4875536 w 7433922"/>
              <a:gd name="connsiteY3" fmla="*/ 2072737 h 9811376"/>
              <a:gd name="connsiteX4" fmla="*/ 5383404 w 7433922"/>
              <a:gd name="connsiteY4" fmla="*/ 0 h 9811376"/>
              <a:gd name="connsiteX5" fmla="*/ 7433922 w 7433922"/>
              <a:gd name="connsiteY5" fmla="*/ 0 h 9811376"/>
              <a:gd name="connsiteX6" fmla="*/ 6361050 w 7433922"/>
              <a:gd name="connsiteY6" fmla="*/ 2682179 h 9811376"/>
              <a:gd name="connsiteX7" fmla="*/ 6361048 w 7433922"/>
              <a:gd name="connsiteY7" fmla="*/ 2682178 h 9811376"/>
              <a:gd name="connsiteX8" fmla="*/ 1015737 w 7433922"/>
              <a:gd name="connsiteY8" fmla="*/ 9811376 h 9811376"/>
              <a:gd name="connsiteX9" fmla="*/ 0 w 7433922"/>
              <a:gd name="connsiteY9" fmla="*/ 9811376 h 9811376"/>
              <a:gd name="connsiteX10" fmla="*/ 34916 w 7433922"/>
              <a:gd name="connsiteY10" fmla="*/ 8919432 h 9811376"/>
              <a:gd name="connsiteX11" fmla="*/ 276424 w 7433922"/>
              <a:gd name="connsiteY11" fmla="*/ 9139056 h 9811376"/>
              <a:gd name="connsiteX12" fmla="*/ 2951984 w 7433922"/>
              <a:gd name="connsiteY12" fmla="*/ 6554673 h 9811376"/>
              <a:gd name="connsiteX13" fmla="*/ 2956127 w 7433922"/>
              <a:gd name="connsiteY13" fmla="*/ 6556535 h 9811376"/>
              <a:gd name="connsiteX14" fmla="*/ 3678870 w 7433922"/>
              <a:gd name="connsiteY14" fmla="*/ 3005945 h 9811376"/>
              <a:gd name="connsiteX15" fmla="*/ 5012025 w 7433922"/>
              <a:gd name="connsiteY15" fmla="*/ 3602690 h 9811376"/>
              <a:gd name="connsiteX16" fmla="*/ 3897888 w 7433922"/>
              <a:gd name="connsiteY16" fmla="*/ 7002232 h 9811376"/>
              <a:gd name="connsiteX17" fmla="*/ 3880711 w 7433922"/>
              <a:gd name="connsiteY17" fmla="*/ 6994508 h 9811376"/>
              <a:gd name="connsiteX18" fmla="*/ 788111 w 7433922"/>
              <a:gd name="connsiteY18" fmla="*/ 9604376 h 981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33922" h="9811376">
                <a:moveTo>
                  <a:pt x="5012024" y="3602689"/>
                </a:moveTo>
                <a:lnTo>
                  <a:pt x="3678870" y="3005944"/>
                </a:lnTo>
                <a:lnTo>
                  <a:pt x="4875534" y="2072736"/>
                </a:lnTo>
                <a:lnTo>
                  <a:pt x="4875536" y="2072737"/>
                </a:lnTo>
                <a:lnTo>
                  <a:pt x="5383404" y="0"/>
                </a:lnTo>
                <a:lnTo>
                  <a:pt x="7433922" y="0"/>
                </a:lnTo>
                <a:lnTo>
                  <a:pt x="6361050" y="2682179"/>
                </a:lnTo>
                <a:lnTo>
                  <a:pt x="6361048" y="2682178"/>
                </a:lnTo>
                <a:close/>
                <a:moveTo>
                  <a:pt x="1015737" y="9811376"/>
                </a:moveTo>
                <a:lnTo>
                  <a:pt x="0" y="9811376"/>
                </a:lnTo>
                <a:lnTo>
                  <a:pt x="34916" y="8919432"/>
                </a:lnTo>
                <a:lnTo>
                  <a:pt x="276424" y="9139056"/>
                </a:lnTo>
                <a:lnTo>
                  <a:pt x="2951984" y="6554673"/>
                </a:lnTo>
                <a:lnTo>
                  <a:pt x="2956127" y="6556535"/>
                </a:lnTo>
                <a:lnTo>
                  <a:pt x="3678870" y="3005945"/>
                </a:lnTo>
                <a:lnTo>
                  <a:pt x="5012025" y="3602690"/>
                </a:lnTo>
                <a:lnTo>
                  <a:pt x="3897888" y="7002232"/>
                </a:lnTo>
                <a:lnTo>
                  <a:pt x="3880711" y="6994508"/>
                </a:lnTo>
                <a:lnTo>
                  <a:pt x="788111" y="960437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2701" dirty="0">
              <a:latin typeface="Lato Light" panose="020F0502020204030203" pitchFamily="34" charset="0"/>
            </a:endParaRPr>
          </a:p>
        </p:txBody>
      </p:sp>
      <p:sp>
        <p:nvSpPr>
          <p:cNvPr id="80" name="Freeform 79">
            <a:extLst>
              <a:ext uri="{FF2B5EF4-FFF2-40B4-BE49-F238E27FC236}">
                <a16:creationId xmlns:a16="http://schemas.microsoft.com/office/drawing/2014/main" id="{D99875C5-0869-204E-B0AD-C1CF61000EFD}"/>
              </a:ext>
            </a:extLst>
          </p:cNvPr>
          <p:cNvSpPr>
            <a:spLocks/>
          </p:cNvSpPr>
          <p:nvPr/>
        </p:nvSpPr>
        <p:spPr bwMode="auto">
          <a:xfrm rot="10800000">
            <a:off x="104857" y="3821689"/>
            <a:ext cx="7646592" cy="9973260"/>
          </a:xfrm>
          <a:custGeom>
            <a:avLst/>
            <a:gdLst>
              <a:gd name="connsiteX0" fmla="*/ 6065851 w 7646592"/>
              <a:gd name="connsiteY0" fmla="*/ 3564599 h 9973260"/>
              <a:gd name="connsiteX1" fmla="*/ 4573988 w 7646592"/>
              <a:gd name="connsiteY1" fmla="*/ 2955157 h 9973260"/>
              <a:gd name="connsiteX2" fmla="*/ 5545287 w 7646592"/>
              <a:gd name="connsiteY2" fmla="*/ 0 h 9973260"/>
              <a:gd name="connsiteX3" fmla="*/ 7646592 w 7646592"/>
              <a:gd name="connsiteY3" fmla="*/ 0 h 9973260"/>
              <a:gd name="connsiteX4" fmla="*/ 1009389 w 7646592"/>
              <a:gd name="connsiteY4" fmla="*/ 9973260 h 9973260"/>
              <a:gd name="connsiteX5" fmla="*/ 0 w 7646592"/>
              <a:gd name="connsiteY5" fmla="*/ 9973260 h 9973260"/>
              <a:gd name="connsiteX6" fmla="*/ 34916 w 7646592"/>
              <a:gd name="connsiteY6" fmla="*/ 9071795 h 9973260"/>
              <a:gd name="connsiteX7" fmla="*/ 272428 w 7646592"/>
              <a:gd name="connsiteY7" fmla="*/ 9291513 h 9973260"/>
              <a:gd name="connsiteX8" fmla="*/ 2431108 w 7646592"/>
              <a:gd name="connsiteY8" fmla="*/ 7416236 h 9973260"/>
              <a:gd name="connsiteX9" fmla="*/ 3136086 w 7646592"/>
              <a:gd name="connsiteY9" fmla="*/ 3869320 h 9973260"/>
              <a:gd name="connsiteX10" fmla="*/ 3136087 w 7646592"/>
              <a:gd name="connsiteY10" fmla="*/ 3869321 h 9973260"/>
              <a:gd name="connsiteX11" fmla="*/ 4573989 w 7646592"/>
              <a:gd name="connsiteY11" fmla="*/ 2955158 h 9973260"/>
              <a:gd name="connsiteX12" fmla="*/ 6065852 w 7646592"/>
              <a:gd name="connsiteY12" fmla="*/ 3564600 h 9973260"/>
              <a:gd name="connsiteX13" fmla="*/ 4440673 w 7646592"/>
              <a:gd name="connsiteY13" fmla="*/ 4475588 h 9973260"/>
              <a:gd name="connsiteX14" fmla="*/ 4022594 w 7646592"/>
              <a:gd name="connsiteY14" fmla="*/ 4281298 h 9973260"/>
              <a:gd name="connsiteX15" fmla="*/ 4440673 w 7646592"/>
              <a:gd name="connsiteY15" fmla="*/ 4475588 h 9973260"/>
              <a:gd name="connsiteX16" fmla="*/ 3232640 w 7646592"/>
              <a:gd name="connsiteY16" fmla="*/ 7755427 h 9973260"/>
              <a:gd name="connsiteX17" fmla="*/ 3237661 w 7646592"/>
              <a:gd name="connsiteY17" fmla="*/ 7757685 h 9973260"/>
              <a:gd name="connsiteX18" fmla="*/ 3229288 w 7646592"/>
              <a:gd name="connsiteY18" fmla="*/ 7764526 h 9973260"/>
              <a:gd name="connsiteX19" fmla="*/ 3215440 w 7646592"/>
              <a:gd name="connsiteY19" fmla="*/ 7802124 h 9973260"/>
              <a:gd name="connsiteX20" fmla="*/ 3194694 w 7646592"/>
              <a:gd name="connsiteY20" fmla="*/ 7792792 h 9973260"/>
              <a:gd name="connsiteX21" fmla="*/ 782686 w 7646592"/>
              <a:gd name="connsiteY21" fmla="*/ 9763542 h 9973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646592" h="9973260">
                <a:moveTo>
                  <a:pt x="6065851" y="3564599"/>
                </a:moveTo>
                <a:lnTo>
                  <a:pt x="4573988" y="2955157"/>
                </a:lnTo>
                <a:lnTo>
                  <a:pt x="5545287" y="0"/>
                </a:lnTo>
                <a:lnTo>
                  <a:pt x="7646592" y="0"/>
                </a:lnTo>
                <a:close/>
                <a:moveTo>
                  <a:pt x="1009389" y="9973260"/>
                </a:moveTo>
                <a:lnTo>
                  <a:pt x="0" y="9973260"/>
                </a:lnTo>
                <a:lnTo>
                  <a:pt x="34916" y="9071795"/>
                </a:lnTo>
                <a:lnTo>
                  <a:pt x="272428" y="9291513"/>
                </a:lnTo>
                <a:lnTo>
                  <a:pt x="2431108" y="7416236"/>
                </a:lnTo>
                <a:lnTo>
                  <a:pt x="3136086" y="3869320"/>
                </a:lnTo>
                <a:lnTo>
                  <a:pt x="3136087" y="3869321"/>
                </a:lnTo>
                <a:lnTo>
                  <a:pt x="4573989" y="2955158"/>
                </a:lnTo>
                <a:lnTo>
                  <a:pt x="6065852" y="3564600"/>
                </a:lnTo>
                <a:lnTo>
                  <a:pt x="4440673" y="4475588"/>
                </a:lnTo>
                <a:lnTo>
                  <a:pt x="4022594" y="4281298"/>
                </a:lnTo>
                <a:lnTo>
                  <a:pt x="4440673" y="4475588"/>
                </a:lnTo>
                <a:lnTo>
                  <a:pt x="3232640" y="7755427"/>
                </a:lnTo>
                <a:lnTo>
                  <a:pt x="3237661" y="7757685"/>
                </a:lnTo>
                <a:lnTo>
                  <a:pt x="3229288" y="7764526"/>
                </a:lnTo>
                <a:lnTo>
                  <a:pt x="3215440" y="7802124"/>
                </a:lnTo>
                <a:lnTo>
                  <a:pt x="3194694" y="7792792"/>
                </a:lnTo>
                <a:lnTo>
                  <a:pt x="782686" y="97635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2701" dirty="0">
              <a:latin typeface="Lato Light" panose="020F0502020204030203" pitchFamily="34" charset="0"/>
            </a:endParaRPr>
          </a:p>
        </p:txBody>
      </p:sp>
      <p:sp>
        <p:nvSpPr>
          <p:cNvPr id="79" name="Freeform 78">
            <a:extLst>
              <a:ext uri="{FF2B5EF4-FFF2-40B4-BE49-F238E27FC236}">
                <a16:creationId xmlns:a16="http://schemas.microsoft.com/office/drawing/2014/main" id="{F2AD9735-905C-2D4B-B62B-568080C5BCE6}"/>
              </a:ext>
            </a:extLst>
          </p:cNvPr>
          <p:cNvSpPr>
            <a:spLocks/>
          </p:cNvSpPr>
          <p:nvPr/>
        </p:nvSpPr>
        <p:spPr bwMode="auto">
          <a:xfrm rot="10800000">
            <a:off x="-1" y="3783600"/>
            <a:ext cx="4996265" cy="8303057"/>
          </a:xfrm>
          <a:custGeom>
            <a:avLst/>
            <a:gdLst>
              <a:gd name="connsiteX0" fmla="*/ 4034379 w 4996265"/>
              <a:gd name="connsiteY0" fmla="*/ 3795727 h 8303057"/>
              <a:gd name="connsiteX1" fmla="*/ 2694877 w 4996265"/>
              <a:gd name="connsiteY1" fmla="*/ 3195808 h 8303057"/>
              <a:gd name="connsiteX2" fmla="*/ 4164519 w 4996265"/>
              <a:gd name="connsiteY2" fmla="*/ 2205465 h 8303057"/>
              <a:gd name="connsiteX3" fmla="*/ 4164519 w 4996265"/>
              <a:gd name="connsiteY3" fmla="*/ 2205465 h 8303057"/>
              <a:gd name="connsiteX4" fmla="*/ 4996264 w 4996265"/>
              <a:gd name="connsiteY4" fmla="*/ 0 h 8303057"/>
              <a:gd name="connsiteX5" fmla="*/ 4996264 w 4996265"/>
              <a:gd name="connsiteY5" fmla="*/ 2553220 h 8303057"/>
              <a:gd name="connsiteX6" fmla="*/ 4996265 w 4996265"/>
              <a:gd name="connsiteY6" fmla="*/ 2553220 h 8303057"/>
              <a:gd name="connsiteX7" fmla="*/ 4996265 w 4996265"/>
              <a:gd name="connsiteY7" fmla="*/ 3210977 h 8303057"/>
              <a:gd name="connsiteX8" fmla="*/ 1018911 w 4996265"/>
              <a:gd name="connsiteY8" fmla="*/ 8303057 h 8303057"/>
              <a:gd name="connsiteX9" fmla="*/ 6348 w 4996265"/>
              <a:gd name="connsiteY9" fmla="*/ 8303057 h 8303057"/>
              <a:gd name="connsiteX10" fmla="*/ 0 w 4996265"/>
              <a:gd name="connsiteY10" fmla="*/ 7398417 h 8303057"/>
              <a:gd name="connsiteX11" fmla="*/ 236271 w 4996265"/>
              <a:gd name="connsiteY11" fmla="*/ 7608190 h 8303057"/>
              <a:gd name="connsiteX12" fmla="*/ 1583914 w 4996265"/>
              <a:gd name="connsiteY12" fmla="*/ 6573130 h 8303057"/>
              <a:gd name="connsiteX13" fmla="*/ 1590250 w 4996265"/>
              <a:gd name="connsiteY13" fmla="*/ 6575957 h 8303057"/>
              <a:gd name="connsiteX14" fmla="*/ 2694874 w 4996265"/>
              <a:gd name="connsiteY14" fmla="*/ 3195808 h 8303057"/>
              <a:gd name="connsiteX15" fmla="*/ 4034377 w 4996265"/>
              <a:gd name="connsiteY15" fmla="*/ 3795727 h 8303057"/>
              <a:gd name="connsiteX16" fmla="*/ 2409199 w 4996265"/>
              <a:gd name="connsiteY16" fmla="*/ 6963554 h 8303057"/>
              <a:gd name="connsiteX17" fmla="*/ 2389609 w 4996265"/>
              <a:gd name="connsiteY17" fmla="*/ 6954814 h 8303057"/>
              <a:gd name="connsiteX18" fmla="*/ 761837 w 4996265"/>
              <a:gd name="connsiteY18" fmla="*/ 8074814 h 830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96265" h="8303057">
                <a:moveTo>
                  <a:pt x="4034379" y="3795727"/>
                </a:moveTo>
                <a:lnTo>
                  <a:pt x="2694877" y="3195808"/>
                </a:lnTo>
                <a:lnTo>
                  <a:pt x="4164519" y="2205465"/>
                </a:lnTo>
                <a:lnTo>
                  <a:pt x="4164519" y="2205465"/>
                </a:lnTo>
                <a:lnTo>
                  <a:pt x="4996264" y="0"/>
                </a:lnTo>
                <a:lnTo>
                  <a:pt x="4996264" y="2553220"/>
                </a:lnTo>
                <a:lnTo>
                  <a:pt x="4996265" y="2553220"/>
                </a:lnTo>
                <a:lnTo>
                  <a:pt x="4996265" y="3210977"/>
                </a:lnTo>
                <a:close/>
                <a:moveTo>
                  <a:pt x="1018911" y="8303057"/>
                </a:moveTo>
                <a:lnTo>
                  <a:pt x="6348" y="8303057"/>
                </a:lnTo>
                <a:lnTo>
                  <a:pt x="0" y="7398417"/>
                </a:lnTo>
                <a:lnTo>
                  <a:pt x="236271" y="7608190"/>
                </a:lnTo>
                <a:lnTo>
                  <a:pt x="1583914" y="6573130"/>
                </a:lnTo>
                <a:lnTo>
                  <a:pt x="1590250" y="6575957"/>
                </a:lnTo>
                <a:lnTo>
                  <a:pt x="2694874" y="3195808"/>
                </a:lnTo>
                <a:lnTo>
                  <a:pt x="4034377" y="3795727"/>
                </a:lnTo>
                <a:lnTo>
                  <a:pt x="2409199" y="6963554"/>
                </a:lnTo>
                <a:lnTo>
                  <a:pt x="2389609" y="6954814"/>
                </a:lnTo>
                <a:lnTo>
                  <a:pt x="761837" y="807481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2701" dirty="0">
              <a:latin typeface="Lato Light" panose="020F0502020204030203" pitchFamily="34" charset="0"/>
            </a:endParaRPr>
          </a:p>
        </p:txBody>
      </p:sp>
      <p:sp>
        <p:nvSpPr>
          <p:cNvPr id="36" name="TextBox 35">
            <a:extLst>
              <a:ext uri="{FF2B5EF4-FFF2-40B4-BE49-F238E27FC236}">
                <a16:creationId xmlns:a16="http://schemas.microsoft.com/office/drawing/2014/main" id="{E4D40A86-3E2C-EE4F-8AEC-9EE9E45823F9}"/>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37" name="Rectangle 36">
            <a:extLst>
              <a:ext uri="{FF2B5EF4-FFF2-40B4-BE49-F238E27FC236}">
                <a16:creationId xmlns:a16="http://schemas.microsoft.com/office/drawing/2014/main" id="{845AF490-040E-1545-9D0B-C2EB92924985}"/>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Oval 40">
            <a:extLst>
              <a:ext uri="{FF2B5EF4-FFF2-40B4-BE49-F238E27FC236}">
                <a16:creationId xmlns:a16="http://schemas.microsoft.com/office/drawing/2014/main" id="{6632199D-9015-1A43-ABF3-2DA0D2AECB2D}"/>
              </a:ext>
            </a:extLst>
          </p:cNvPr>
          <p:cNvSpPr/>
          <p:nvPr/>
        </p:nvSpPr>
        <p:spPr>
          <a:xfrm>
            <a:off x="14808991" y="5286176"/>
            <a:ext cx="1446550" cy="1446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Oval 41">
            <a:extLst>
              <a:ext uri="{FF2B5EF4-FFF2-40B4-BE49-F238E27FC236}">
                <a16:creationId xmlns:a16="http://schemas.microsoft.com/office/drawing/2014/main" id="{C3043416-A595-114A-8D60-4438F7E34F0E}"/>
              </a:ext>
            </a:extLst>
          </p:cNvPr>
          <p:cNvSpPr/>
          <p:nvPr/>
        </p:nvSpPr>
        <p:spPr>
          <a:xfrm>
            <a:off x="14808991" y="11526222"/>
            <a:ext cx="1446550" cy="1446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Oval 42">
            <a:extLst>
              <a:ext uri="{FF2B5EF4-FFF2-40B4-BE49-F238E27FC236}">
                <a16:creationId xmlns:a16="http://schemas.microsoft.com/office/drawing/2014/main" id="{9560844B-56C4-6749-97E1-5EDA058B3047}"/>
              </a:ext>
            </a:extLst>
          </p:cNvPr>
          <p:cNvSpPr/>
          <p:nvPr/>
        </p:nvSpPr>
        <p:spPr>
          <a:xfrm>
            <a:off x="14808991" y="9510973"/>
            <a:ext cx="1446550" cy="1446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Oval 43">
            <a:extLst>
              <a:ext uri="{FF2B5EF4-FFF2-40B4-BE49-F238E27FC236}">
                <a16:creationId xmlns:a16="http://schemas.microsoft.com/office/drawing/2014/main" id="{8A8796BD-6E76-E54E-92A0-B7B4107509CB}"/>
              </a:ext>
            </a:extLst>
          </p:cNvPr>
          <p:cNvSpPr/>
          <p:nvPr/>
        </p:nvSpPr>
        <p:spPr>
          <a:xfrm>
            <a:off x="14808991" y="7301425"/>
            <a:ext cx="1446550" cy="1446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AC4AE138-15E3-A840-9BE7-E91D55EBCAA0}"/>
              </a:ext>
            </a:extLst>
          </p:cNvPr>
          <p:cNvSpPr txBox="1"/>
          <p:nvPr/>
        </p:nvSpPr>
        <p:spPr>
          <a:xfrm>
            <a:off x="16896995" y="11648977"/>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56" name="Subtitle 2">
            <a:extLst>
              <a:ext uri="{FF2B5EF4-FFF2-40B4-BE49-F238E27FC236}">
                <a16:creationId xmlns:a16="http://schemas.microsoft.com/office/drawing/2014/main" id="{85FEFBB7-97B1-B04D-A01E-4D1EE7738715}"/>
              </a:ext>
            </a:extLst>
          </p:cNvPr>
          <p:cNvSpPr txBox="1">
            <a:spLocks/>
          </p:cNvSpPr>
          <p:nvPr/>
        </p:nvSpPr>
        <p:spPr>
          <a:xfrm>
            <a:off x="16786449" y="12315329"/>
            <a:ext cx="604725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a:t>
            </a:r>
          </a:p>
        </p:txBody>
      </p:sp>
      <p:sp>
        <p:nvSpPr>
          <p:cNvPr id="57" name="TextBox 56">
            <a:extLst>
              <a:ext uri="{FF2B5EF4-FFF2-40B4-BE49-F238E27FC236}">
                <a16:creationId xmlns:a16="http://schemas.microsoft.com/office/drawing/2014/main" id="{FB8DDC8D-B090-B440-A7AD-72740BEB9F06}"/>
              </a:ext>
            </a:extLst>
          </p:cNvPr>
          <p:cNvSpPr txBox="1"/>
          <p:nvPr/>
        </p:nvSpPr>
        <p:spPr>
          <a:xfrm>
            <a:off x="16896995" y="5379342"/>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58" name="Subtitle 2">
            <a:extLst>
              <a:ext uri="{FF2B5EF4-FFF2-40B4-BE49-F238E27FC236}">
                <a16:creationId xmlns:a16="http://schemas.microsoft.com/office/drawing/2014/main" id="{A646210D-6D22-AF46-8DCA-7B6613613513}"/>
              </a:ext>
            </a:extLst>
          </p:cNvPr>
          <p:cNvSpPr txBox="1">
            <a:spLocks/>
          </p:cNvSpPr>
          <p:nvPr/>
        </p:nvSpPr>
        <p:spPr>
          <a:xfrm>
            <a:off x="16786449" y="6045694"/>
            <a:ext cx="604725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a:t>
            </a:r>
          </a:p>
        </p:txBody>
      </p:sp>
      <p:sp>
        <p:nvSpPr>
          <p:cNvPr id="59" name="TextBox 58">
            <a:extLst>
              <a:ext uri="{FF2B5EF4-FFF2-40B4-BE49-F238E27FC236}">
                <a16:creationId xmlns:a16="http://schemas.microsoft.com/office/drawing/2014/main" id="{51D55900-E101-084A-B446-AD2A52E1D22D}"/>
              </a:ext>
            </a:extLst>
          </p:cNvPr>
          <p:cNvSpPr txBox="1"/>
          <p:nvPr/>
        </p:nvSpPr>
        <p:spPr>
          <a:xfrm>
            <a:off x="16896995" y="7340912"/>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60" name="Subtitle 2">
            <a:extLst>
              <a:ext uri="{FF2B5EF4-FFF2-40B4-BE49-F238E27FC236}">
                <a16:creationId xmlns:a16="http://schemas.microsoft.com/office/drawing/2014/main" id="{4E448021-B280-B243-9888-5342DAE79C23}"/>
              </a:ext>
            </a:extLst>
          </p:cNvPr>
          <p:cNvSpPr txBox="1">
            <a:spLocks/>
          </p:cNvSpPr>
          <p:nvPr/>
        </p:nvSpPr>
        <p:spPr>
          <a:xfrm>
            <a:off x="16786449" y="8007264"/>
            <a:ext cx="604725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a:t>
            </a:r>
          </a:p>
        </p:txBody>
      </p:sp>
      <p:sp>
        <p:nvSpPr>
          <p:cNvPr id="61" name="TextBox 60">
            <a:extLst>
              <a:ext uri="{FF2B5EF4-FFF2-40B4-BE49-F238E27FC236}">
                <a16:creationId xmlns:a16="http://schemas.microsoft.com/office/drawing/2014/main" id="{BC79A1E0-20C8-F646-B7F0-89CD13F0D253}"/>
              </a:ext>
            </a:extLst>
          </p:cNvPr>
          <p:cNvSpPr txBox="1"/>
          <p:nvPr/>
        </p:nvSpPr>
        <p:spPr>
          <a:xfrm>
            <a:off x="16896995" y="9573165"/>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62" name="Subtitle 2">
            <a:extLst>
              <a:ext uri="{FF2B5EF4-FFF2-40B4-BE49-F238E27FC236}">
                <a16:creationId xmlns:a16="http://schemas.microsoft.com/office/drawing/2014/main" id="{FFF2C6AC-6D16-3846-B688-48A4875222BC}"/>
              </a:ext>
            </a:extLst>
          </p:cNvPr>
          <p:cNvSpPr txBox="1">
            <a:spLocks/>
          </p:cNvSpPr>
          <p:nvPr/>
        </p:nvSpPr>
        <p:spPr>
          <a:xfrm>
            <a:off x="16786449" y="10239517"/>
            <a:ext cx="604725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a:t>
            </a:r>
          </a:p>
        </p:txBody>
      </p:sp>
      <p:sp>
        <p:nvSpPr>
          <p:cNvPr id="66" name="Oval 65">
            <a:extLst>
              <a:ext uri="{FF2B5EF4-FFF2-40B4-BE49-F238E27FC236}">
                <a16:creationId xmlns:a16="http://schemas.microsoft.com/office/drawing/2014/main" id="{F3C4D9A8-AF55-FB4F-A6DB-9EDCC2EA8831}"/>
              </a:ext>
            </a:extLst>
          </p:cNvPr>
          <p:cNvSpPr/>
          <p:nvPr/>
        </p:nvSpPr>
        <p:spPr>
          <a:xfrm>
            <a:off x="14808991" y="3076628"/>
            <a:ext cx="1446550" cy="1446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975ECA10-5D8E-3A45-A8DA-E05365D0851A}"/>
              </a:ext>
            </a:extLst>
          </p:cNvPr>
          <p:cNvSpPr txBox="1"/>
          <p:nvPr/>
        </p:nvSpPr>
        <p:spPr>
          <a:xfrm>
            <a:off x="16896995" y="3169794"/>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68" name="Subtitle 2">
            <a:extLst>
              <a:ext uri="{FF2B5EF4-FFF2-40B4-BE49-F238E27FC236}">
                <a16:creationId xmlns:a16="http://schemas.microsoft.com/office/drawing/2014/main" id="{149167BD-D4BC-034D-8E88-19AD9FDD0D65}"/>
              </a:ext>
            </a:extLst>
          </p:cNvPr>
          <p:cNvSpPr txBox="1">
            <a:spLocks/>
          </p:cNvSpPr>
          <p:nvPr/>
        </p:nvSpPr>
        <p:spPr>
          <a:xfrm>
            <a:off x="16786449" y="3836146"/>
            <a:ext cx="6047252"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a:t>
            </a:r>
          </a:p>
        </p:txBody>
      </p:sp>
      <p:sp>
        <p:nvSpPr>
          <p:cNvPr id="84" name="Freeform 973">
            <a:extLst>
              <a:ext uri="{FF2B5EF4-FFF2-40B4-BE49-F238E27FC236}">
                <a16:creationId xmlns:a16="http://schemas.microsoft.com/office/drawing/2014/main" id="{799D5F8A-6DBE-D043-8F8A-D8205FA5B5E1}"/>
              </a:ext>
            </a:extLst>
          </p:cNvPr>
          <p:cNvSpPr>
            <a:spLocks noChangeAspect="1" noChangeArrowheads="1"/>
          </p:cNvSpPr>
          <p:nvPr/>
        </p:nvSpPr>
        <p:spPr bwMode="auto">
          <a:xfrm>
            <a:off x="15140087" y="3407724"/>
            <a:ext cx="784358" cy="784358"/>
          </a:xfrm>
          <a:custGeom>
            <a:avLst/>
            <a:gdLst>
              <a:gd name="T0" fmla="*/ 8681 w 285391"/>
              <a:gd name="T1" fmla="*/ 264986 h 285388"/>
              <a:gd name="T2" fmla="*/ 150468 w 285391"/>
              <a:gd name="T3" fmla="*/ 278097 h 285388"/>
              <a:gd name="T4" fmla="*/ 143233 w 285391"/>
              <a:gd name="T5" fmla="*/ 257702 h 285388"/>
              <a:gd name="T6" fmla="*/ 39064 w 285391"/>
              <a:gd name="T7" fmla="*/ 228566 h 285388"/>
              <a:gd name="T8" fmla="*/ 31830 w 285391"/>
              <a:gd name="T9" fmla="*/ 248961 h 285388"/>
              <a:gd name="T10" fmla="*/ 127319 w 285391"/>
              <a:gd name="T11" fmla="*/ 236213 h 285388"/>
              <a:gd name="T12" fmla="*/ 39064 w 285391"/>
              <a:gd name="T13" fmla="*/ 228566 h 285388"/>
              <a:gd name="T14" fmla="*/ 164029 w 285391"/>
              <a:gd name="T15" fmla="*/ 221993 h 285388"/>
              <a:gd name="T16" fmla="*/ 184847 w 285391"/>
              <a:gd name="T17" fmla="*/ 248700 h 285388"/>
              <a:gd name="T18" fmla="*/ 178639 w 285391"/>
              <a:gd name="T19" fmla="*/ 248700 h 285388"/>
              <a:gd name="T20" fmla="*/ 157820 w 285391"/>
              <a:gd name="T21" fmla="*/ 221993 h 285388"/>
              <a:gd name="T22" fmla="*/ 120084 w 285391"/>
              <a:gd name="T23" fmla="*/ 220189 h 285388"/>
              <a:gd name="T24" fmla="*/ 135999 w 285391"/>
              <a:gd name="T25" fmla="*/ 248961 h 285388"/>
              <a:gd name="T26" fmla="*/ 159148 w 285391"/>
              <a:gd name="T27" fmla="*/ 264986 h 285388"/>
              <a:gd name="T28" fmla="*/ 282489 w 285391"/>
              <a:gd name="T29" fmla="*/ 278097 h 285388"/>
              <a:gd name="T30" fmla="*/ 282489 w 285391"/>
              <a:gd name="T31" fmla="*/ 286838 h 285388"/>
              <a:gd name="T32" fmla="*/ 0 w 285391"/>
              <a:gd name="T33" fmla="*/ 282832 h 285388"/>
              <a:gd name="T34" fmla="*/ 15915 w 285391"/>
              <a:gd name="T35" fmla="*/ 248961 h 285388"/>
              <a:gd name="T36" fmla="*/ 23148 w 285391"/>
              <a:gd name="T37" fmla="*/ 236213 h 285388"/>
              <a:gd name="T38" fmla="*/ 168276 w 285391"/>
              <a:gd name="T39" fmla="*/ 201042 h 285388"/>
              <a:gd name="T40" fmla="*/ 199079 w 285391"/>
              <a:gd name="T41" fmla="*/ 205638 h 285388"/>
              <a:gd name="T42" fmla="*/ 168276 w 285391"/>
              <a:gd name="T43" fmla="*/ 210232 h 285388"/>
              <a:gd name="T44" fmla="*/ 168276 w 285391"/>
              <a:gd name="T45" fmla="*/ 201042 h 285388"/>
              <a:gd name="T46" fmla="*/ 184847 w 285391"/>
              <a:gd name="T47" fmla="*/ 162978 h 285388"/>
              <a:gd name="T48" fmla="*/ 164029 w 285391"/>
              <a:gd name="T49" fmla="*/ 189642 h 285388"/>
              <a:gd name="T50" fmla="*/ 157820 w 285391"/>
              <a:gd name="T51" fmla="*/ 189642 h 285388"/>
              <a:gd name="T52" fmla="*/ 178639 w 285391"/>
              <a:gd name="T53" fmla="*/ 162978 h 285388"/>
              <a:gd name="T54" fmla="*/ 26225 w 285391"/>
              <a:gd name="T55" fmla="*/ 155513 h 285388"/>
              <a:gd name="T56" fmla="*/ 27672 w 285391"/>
              <a:gd name="T57" fmla="*/ 174406 h 285388"/>
              <a:gd name="T58" fmla="*/ 133213 w 285391"/>
              <a:gd name="T59" fmla="*/ 172953 h 285388"/>
              <a:gd name="T60" fmla="*/ 131768 w 285391"/>
              <a:gd name="T61" fmla="*/ 154059 h 285388"/>
              <a:gd name="T62" fmla="*/ 147671 w 285391"/>
              <a:gd name="T63" fmla="*/ 78482 h 285388"/>
              <a:gd name="T64" fmla="*/ 270926 w 285391"/>
              <a:gd name="T65" fmla="*/ 104643 h 285388"/>
              <a:gd name="T66" fmla="*/ 277794 w 285391"/>
              <a:gd name="T67" fmla="*/ 85749 h 285388"/>
              <a:gd name="T68" fmla="*/ 147671 w 285391"/>
              <a:gd name="T69" fmla="*/ 78482 h 285388"/>
              <a:gd name="T70" fmla="*/ 118756 w 285391"/>
              <a:gd name="T71" fmla="*/ 119178 h 285388"/>
              <a:gd name="T72" fmla="*/ 138996 w 285391"/>
              <a:gd name="T73" fmla="*/ 63949 h 285388"/>
              <a:gd name="T74" fmla="*/ 49358 w 285391"/>
              <a:gd name="T75" fmla="*/ 37423 h 285388"/>
              <a:gd name="T76" fmla="*/ 110080 w 285391"/>
              <a:gd name="T77" fmla="*/ 145338 h 285388"/>
              <a:gd name="T78" fmla="*/ 72490 w 285391"/>
              <a:gd name="T79" fmla="*/ 37423 h 285388"/>
              <a:gd name="T80" fmla="*/ 68153 w 285391"/>
              <a:gd name="T81" fmla="*/ 130804 h 285388"/>
              <a:gd name="T82" fmla="*/ 63815 w 285391"/>
              <a:gd name="T83" fmla="*/ 37423 h 285388"/>
              <a:gd name="T84" fmla="*/ 27672 w 285391"/>
              <a:gd name="T85" fmla="*/ 8720 h 285388"/>
              <a:gd name="T86" fmla="*/ 26225 w 285391"/>
              <a:gd name="T87" fmla="*/ 27250 h 285388"/>
              <a:gd name="T88" fmla="*/ 131768 w 285391"/>
              <a:gd name="T89" fmla="*/ 28703 h 285388"/>
              <a:gd name="T90" fmla="*/ 133213 w 285391"/>
              <a:gd name="T91" fmla="*/ 10174 h 285388"/>
              <a:gd name="T92" fmla="*/ 27672 w 285391"/>
              <a:gd name="T93" fmla="*/ 8720 h 285388"/>
              <a:gd name="T94" fmla="*/ 131768 w 285391"/>
              <a:gd name="T95" fmla="*/ 0 h 285388"/>
              <a:gd name="T96" fmla="*/ 141888 w 285391"/>
              <a:gd name="T97" fmla="*/ 27250 h 285388"/>
              <a:gd name="T98" fmla="*/ 118756 w 285391"/>
              <a:gd name="T99" fmla="*/ 37423 h 285388"/>
              <a:gd name="T100" fmla="*/ 143334 w 285391"/>
              <a:gd name="T101" fmla="*/ 55229 h 285388"/>
              <a:gd name="T102" fmla="*/ 147671 w 285391"/>
              <a:gd name="T103" fmla="*/ 69762 h 285388"/>
              <a:gd name="T104" fmla="*/ 286829 w 285391"/>
              <a:gd name="T105" fmla="*/ 85749 h 285388"/>
              <a:gd name="T106" fmla="*/ 270926 w 285391"/>
              <a:gd name="T107" fmla="*/ 113364 h 285388"/>
              <a:gd name="T108" fmla="*/ 147671 w 285391"/>
              <a:gd name="T109" fmla="*/ 123538 h 285388"/>
              <a:gd name="T110" fmla="*/ 118756 w 285391"/>
              <a:gd name="T111" fmla="*/ 127898 h 285388"/>
              <a:gd name="T112" fmla="*/ 131768 w 285391"/>
              <a:gd name="T113" fmla="*/ 145338 h 285388"/>
              <a:gd name="T114" fmla="*/ 141888 w 285391"/>
              <a:gd name="T115" fmla="*/ 172953 h 285388"/>
              <a:gd name="T116" fmla="*/ 27672 w 285391"/>
              <a:gd name="T117" fmla="*/ 183126 h 285388"/>
              <a:gd name="T118" fmla="*/ 17550 w 285391"/>
              <a:gd name="T119" fmla="*/ 155513 h 285388"/>
              <a:gd name="T120" fmla="*/ 40682 w 285391"/>
              <a:gd name="T121" fmla="*/ 145338 h 285388"/>
              <a:gd name="T122" fmla="*/ 27672 w 285391"/>
              <a:gd name="T123" fmla="*/ 37423 h 285388"/>
              <a:gd name="T124" fmla="*/ 17550 w 285391"/>
              <a:gd name="T125" fmla="*/ 10174 h 2853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5391" h="285388">
                <a:moveTo>
                  <a:pt x="15835" y="256399"/>
                </a:moveTo>
                <a:cubicBezTo>
                  <a:pt x="11876" y="256399"/>
                  <a:pt x="8637" y="259660"/>
                  <a:pt x="8637" y="263646"/>
                </a:cubicBezTo>
                <a:lnTo>
                  <a:pt x="8637" y="276691"/>
                </a:lnTo>
                <a:lnTo>
                  <a:pt x="149713" y="276691"/>
                </a:lnTo>
                <a:lnTo>
                  <a:pt x="149713" y="263646"/>
                </a:lnTo>
                <a:cubicBezTo>
                  <a:pt x="149713" y="259660"/>
                  <a:pt x="146474" y="256399"/>
                  <a:pt x="142515" y="256399"/>
                </a:cubicBezTo>
                <a:lnTo>
                  <a:pt x="15835" y="256399"/>
                </a:lnTo>
                <a:close/>
                <a:moveTo>
                  <a:pt x="38868" y="227410"/>
                </a:moveTo>
                <a:cubicBezTo>
                  <a:pt x="34909" y="227410"/>
                  <a:pt x="31670" y="230671"/>
                  <a:pt x="31670" y="235019"/>
                </a:cubicBezTo>
                <a:lnTo>
                  <a:pt x="31670" y="247702"/>
                </a:lnTo>
                <a:lnTo>
                  <a:pt x="126680" y="247702"/>
                </a:lnTo>
                <a:lnTo>
                  <a:pt x="126680" y="235019"/>
                </a:lnTo>
                <a:cubicBezTo>
                  <a:pt x="126680" y="230671"/>
                  <a:pt x="123441" y="227410"/>
                  <a:pt x="119482" y="227410"/>
                </a:cubicBezTo>
                <a:lnTo>
                  <a:pt x="38868" y="227410"/>
                </a:lnTo>
                <a:close/>
                <a:moveTo>
                  <a:pt x="157028" y="220870"/>
                </a:moveTo>
                <a:cubicBezTo>
                  <a:pt x="158845" y="219075"/>
                  <a:pt x="161753" y="219075"/>
                  <a:pt x="163206" y="220870"/>
                </a:cubicBezTo>
                <a:lnTo>
                  <a:pt x="183920" y="241338"/>
                </a:lnTo>
                <a:cubicBezTo>
                  <a:pt x="185374" y="243133"/>
                  <a:pt x="185374" y="245646"/>
                  <a:pt x="183920" y="247442"/>
                </a:cubicBezTo>
                <a:cubicBezTo>
                  <a:pt x="183193" y="248160"/>
                  <a:pt x="181740" y="248878"/>
                  <a:pt x="181013" y="248878"/>
                </a:cubicBezTo>
                <a:cubicBezTo>
                  <a:pt x="179559" y="248878"/>
                  <a:pt x="178469" y="248160"/>
                  <a:pt x="177743" y="247442"/>
                </a:cubicBezTo>
                <a:lnTo>
                  <a:pt x="157028" y="226975"/>
                </a:lnTo>
                <a:cubicBezTo>
                  <a:pt x="155575" y="225538"/>
                  <a:pt x="155575" y="222666"/>
                  <a:pt x="157028" y="220870"/>
                </a:cubicBezTo>
                <a:close/>
                <a:moveTo>
                  <a:pt x="38868" y="219075"/>
                </a:moveTo>
                <a:lnTo>
                  <a:pt x="119482" y="219075"/>
                </a:lnTo>
                <a:cubicBezTo>
                  <a:pt x="128119" y="219075"/>
                  <a:pt x="135317" y="225960"/>
                  <a:pt x="135317" y="235019"/>
                </a:cubicBezTo>
                <a:lnTo>
                  <a:pt x="135317" y="247702"/>
                </a:lnTo>
                <a:lnTo>
                  <a:pt x="142515" y="247702"/>
                </a:lnTo>
                <a:cubicBezTo>
                  <a:pt x="151152" y="247702"/>
                  <a:pt x="158350" y="254949"/>
                  <a:pt x="158350" y="263646"/>
                </a:cubicBezTo>
                <a:lnTo>
                  <a:pt x="158350" y="276691"/>
                </a:lnTo>
                <a:lnTo>
                  <a:pt x="281072" y="276691"/>
                </a:lnTo>
                <a:cubicBezTo>
                  <a:pt x="283231" y="276691"/>
                  <a:pt x="285390" y="278865"/>
                  <a:pt x="285390" y="281402"/>
                </a:cubicBezTo>
                <a:cubicBezTo>
                  <a:pt x="285390" y="283576"/>
                  <a:pt x="283231" y="285388"/>
                  <a:pt x="281072" y="285388"/>
                </a:cubicBezTo>
                <a:lnTo>
                  <a:pt x="4318" y="285388"/>
                </a:lnTo>
                <a:cubicBezTo>
                  <a:pt x="1799" y="285388"/>
                  <a:pt x="0" y="283576"/>
                  <a:pt x="0" y="281402"/>
                </a:cubicBezTo>
                <a:lnTo>
                  <a:pt x="0" y="263646"/>
                </a:lnTo>
                <a:cubicBezTo>
                  <a:pt x="0" y="254949"/>
                  <a:pt x="6838" y="247702"/>
                  <a:pt x="15835" y="247702"/>
                </a:cubicBezTo>
                <a:lnTo>
                  <a:pt x="23032" y="247702"/>
                </a:lnTo>
                <a:lnTo>
                  <a:pt x="23032" y="235019"/>
                </a:lnTo>
                <a:cubicBezTo>
                  <a:pt x="23032" y="225960"/>
                  <a:pt x="30230" y="219075"/>
                  <a:pt x="38868" y="219075"/>
                </a:cubicBezTo>
                <a:close/>
                <a:moveTo>
                  <a:pt x="167432" y="200025"/>
                </a:moveTo>
                <a:lnTo>
                  <a:pt x="193804" y="200025"/>
                </a:lnTo>
                <a:cubicBezTo>
                  <a:pt x="195943" y="200025"/>
                  <a:pt x="198081" y="201930"/>
                  <a:pt x="198081" y="204597"/>
                </a:cubicBezTo>
                <a:cubicBezTo>
                  <a:pt x="198081" y="207264"/>
                  <a:pt x="195943" y="209169"/>
                  <a:pt x="193804" y="209169"/>
                </a:cubicBezTo>
                <a:lnTo>
                  <a:pt x="167432" y="209169"/>
                </a:lnTo>
                <a:cubicBezTo>
                  <a:pt x="165294" y="209169"/>
                  <a:pt x="163512" y="207264"/>
                  <a:pt x="163512" y="204597"/>
                </a:cubicBezTo>
                <a:cubicBezTo>
                  <a:pt x="163512" y="201930"/>
                  <a:pt x="165294" y="200025"/>
                  <a:pt x="167432" y="200025"/>
                </a:cubicBezTo>
                <a:close/>
                <a:moveTo>
                  <a:pt x="177743" y="162154"/>
                </a:moveTo>
                <a:cubicBezTo>
                  <a:pt x="179559" y="160337"/>
                  <a:pt x="182103" y="160337"/>
                  <a:pt x="183920" y="162154"/>
                </a:cubicBezTo>
                <a:cubicBezTo>
                  <a:pt x="185374" y="163608"/>
                  <a:pt x="185374" y="166515"/>
                  <a:pt x="183920" y="168332"/>
                </a:cubicBezTo>
                <a:lnTo>
                  <a:pt x="163206" y="188683"/>
                </a:lnTo>
                <a:cubicBezTo>
                  <a:pt x="162479" y="189410"/>
                  <a:pt x="161389" y="190136"/>
                  <a:pt x="160299" y="190136"/>
                </a:cubicBezTo>
                <a:cubicBezTo>
                  <a:pt x="159209" y="190136"/>
                  <a:pt x="158119" y="189410"/>
                  <a:pt x="157028" y="188683"/>
                </a:cubicBezTo>
                <a:cubicBezTo>
                  <a:pt x="155575" y="186866"/>
                  <a:pt x="155575" y="184322"/>
                  <a:pt x="157028" y="182505"/>
                </a:cubicBezTo>
                <a:lnTo>
                  <a:pt x="177743" y="162154"/>
                </a:lnTo>
                <a:close/>
                <a:moveTo>
                  <a:pt x="27532" y="153280"/>
                </a:moveTo>
                <a:cubicBezTo>
                  <a:pt x="26812" y="153280"/>
                  <a:pt x="26093" y="154003"/>
                  <a:pt x="26093" y="154726"/>
                </a:cubicBezTo>
                <a:lnTo>
                  <a:pt x="26093" y="172078"/>
                </a:lnTo>
                <a:cubicBezTo>
                  <a:pt x="26093" y="172801"/>
                  <a:pt x="26812" y="173524"/>
                  <a:pt x="27532" y="173524"/>
                </a:cubicBezTo>
                <a:lnTo>
                  <a:pt x="131107" y="173524"/>
                </a:lnTo>
                <a:cubicBezTo>
                  <a:pt x="131826" y="173524"/>
                  <a:pt x="132545" y="172801"/>
                  <a:pt x="132545" y="172078"/>
                </a:cubicBezTo>
                <a:lnTo>
                  <a:pt x="132545" y="154726"/>
                </a:lnTo>
                <a:cubicBezTo>
                  <a:pt x="132545" y="154003"/>
                  <a:pt x="131826" y="153280"/>
                  <a:pt x="131107" y="153280"/>
                </a:cubicBezTo>
                <a:lnTo>
                  <a:pt x="27532" y="153280"/>
                </a:lnTo>
                <a:close/>
                <a:moveTo>
                  <a:pt x="146930" y="78086"/>
                </a:moveTo>
                <a:lnTo>
                  <a:pt x="146930" y="104114"/>
                </a:lnTo>
                <a:lnTo>
                  <a:pt x="269567" y="104114"/>
                </a:lnTo>
                <a:cubicBezTo>
                  <a:pt x="273523" y="104114"/>
                  <a:pt x="276400" y="100861"/>
                  <a:pt x="276400" y="96884"/>
                </a:cubicBezTo>
                <a:lnTo>
                  <a:pt x="276400" y="85316"/>
                </a:lnTo>
                <a:cubicBezTo>
                  <a:pt x="276400" y="80978"/>
                  <a:pt x="273523" y="78086"/>
                  <a:pt x="269567" y="78086"/>
                </a:cubicBezTo>
                <a:lnTo>
                  <a:pt x="146930" y="78086"/>
                </a:lnTo>
                <a:close/>
                <a:moveTo>
                  <a:pt x="118160" y="63625"/>
                </a:moveTo>
                <a:lnTo>
                  <a:pt x="118160" y="118575"/>
                </a:lnTo>
                <a:lnTo>
                  <a:pt x="138299" y="118575"/>
                </a:lnTo>
                <a:lnTo>
                  <a:pt x="138299" y="63625"/>
                </a:lnTo>
                <a:lnTo>
                  <a:pt x="118160" y="63625"/>
                </a:lnTo>
                <a:close/>
                <a:moveTo>
                  <a:pt x="49110" y="37235"/>
                </a:moveTo>
                <a:lnTo>
                  <a:pt x="49110" y="144603"/>
                </a:lnTo>
                <a:lnTo>
                  <a:pt x="109528" y="144603"/>
                </a:lnTo>
                <a:lnTo>
                  <a:pt x="109528" y="37235"/>
                </a:lnTo>
                <a:lnTo>
                  <a:pt x="72126" y="37235"/>
                </a:lnTo>
                <a:lnTo>
                  <a:pt x="72126" y="125805"/>
                </a:lnTo>
                <a:cubicBezTo>
                  <a:pt x="72126" y="128336"/>
                  <a:pt x="70328" y="130143"/>
                  <a:pt x="67811" y="130143"/>
                </a:cubicBezTo>
                <a:cubicBezTo>
                  <a:pt x="65293" y="130143"/>
                  <a:pt x="63495" y="128336"/>
                  <a:pt x="63495" y="125805"/>
                </a:cubicBezTo>
                <a:lnTo>
                  <a:pt x="63495" y="37235"/>
                </a:lnTo>
                <a:lnTo>
                  <a:pt x="49110" y="37235"/>
                </a:lnTo>
                <a:close/>
                <a:moveTo>
                  <a:pt x="27532" y="8676"/>
                </a:moveTo>
                <a:cubicBezTo>
                  <a:pt x="26812" y="8676"/>
                  <a:pt x="26093" y="9038"/>
                  <a:pt x="26093" y="10122"/>
                </a:cubicBezTo>
                <a:lnTo>
                  <a:pt x="26093" y="27113"/>
                </a:lnTo>
                <a:cubicBezTo>
                  <a:pt x="26093" y="28198"/>
                  <a:pt x="26812" y="28559"/>
                  <a:pt x="27532" y="28559"/>
                </a:cubicBezTo>
                <a:lnTo>
                  <a:pt x="131107" y="28559"/>
                </a:lnTo>
                <a:cubicBezTo>
                  <a:pt x="131826" y="28559"/>
                  <a:pt x="132545" y="28198"/>
                  <a:pt x="132545" y="27113"/>
                </a:cubicBezTo>
                <a:lnTo>
                  <a:pt x="132545" y="10122"/>
                </a:lnTo>
                <a:cubicBezTo>
                  <a:pt x="132545" y="9038"/>
                  <a:pt x="131826" y="8676"/>
                  <a:pt x="131107" y="8676"/>
                </a:cubicBezTo>
                <a:lnTo>
                  <a:pt x="27532" y="8676"/>
                </a:lnTo>
                <a:close/>
                <a:moveTo>
                  <a:pt x="27532" y="0"/>
                </a:moveTo>
                <a:lnTo>
                  <a:pt x="131107" y="0"/>
                </a:lnTo>
                <a:cubicBezTo>
                  <a:pt x="136861" y="0"/>
                  <a:pt x="141176" y="4338"/>
                  <a:pt x="141176" y="10122"/>
                </a:cubicBezTo>
                <a:lnTo>
                  <a:pt x="141176" y="27113"/>
                </a:lnTo>
                <a:cubicBezTo>
                  <a:pt x="141176" y="32897"/>
                  <a:pt x="136861" y="37235"/>
                  <a:pt x="131107" y="37235"/>
                </a:cubicBezTo>
                <a:lnTo>
                  <a:pt x="118160" y="37235"/>
                </a:lnTo>
                <a:lnTo>
                  <a:pt x="118160" y="54949"/>
                </a:lnTo>
                <a:lnTo>
                  <a:pt x="142615" y="54949"/>
                </a:lnTo>
                <a:cubicBezTo>
                  <a:pt x="145132" y="54949"/>
                  <a:pt x="146930" y="56757"/>
                  <a:pt x="146930" y="58926"/>
                </a:cubicBezTo>
                <a:lnTo>
                  <a:pt x="146930" y="69410"/>
                </a:lnTo>
                <a:lnTo>
                  <a:pt x="269567" y="69410"/>
                </a:lnTo>
                <a:cubicBezTo>
                  <a:pt x="278198" y="69410"/>
                  <a:pt x="285391" y="76640"/>
                  <a:pt x="285391" y="85316"/>
                </a:cubicBezTo>
                <a:lnTo>
                  <a:pt x="285391" y="96884"/>
                </a:lnTo>
                <a:cubicBezTo>
                  <a:pt x="285391" y="105560"/>
                  <a:pt x="278198" y="112791"/>
                  <a:pt x="269567" y="112791"/>
                </a:cubicBezTo>
                <a:lnTo>
                  <a:pt x="146930" y="112791"/>
                </a:lnTo>
                <a:lnTo>
                  <a:pt x="146930" y="122913"/>
                </a:lnTo>
                <a:cubicBezTo>
                  <a:pt x="146930" y="125443"/>
                  <a:pt x="145132" y="127251"/>
                  <a:pt x="142615" y="127251"/>
                </a:cubicBezTo>
                <a:lnTo>
                  <a:pt x="118160" y="127251"/>
                </a:lnTo>
                <a:lnTo>
                  <a:pt x="118160" y="144603"/>
                </a:lnTo>
                <a:lnTo>
                  <a:pt x="131107" y="144603"/>
                </a:lnTo>
                <a:cubicBezTo>
                  <a:pt x="136861" y="144603"/>
                  <a:pt x="141176" y="149303"/>
                  <a:pt x="141176" y="154726"/>
                </a:cubicBezTo>
                <a:lnTo>
                  <a:pt x="141176" y="172078"/>
                </a:lnTo>
                <a:cubicBezTo>
                  <a:pt x="141176" y="177862"/>
                  <a:pt x="136861" y="182200"/>
                  <a:pt x="131107" y="182200"/>
                </a:cubicBezTo>
                <a:lnTo>
                  <a:pt x="27532" y="182200"/>
                </a:lnTo>
                <a:cubicBezTo>
                  <a:pt x="21777" y="182200"/>
                  <a:pt x="17462" y="177862"/>
                  <a:pt x="17462" y="172078"/>
                </a:cubicBezTo>
                <a:lnTo>
                  <a:pt x="17462" y="154726"/>
                </a:lnTo>
                <a:cubicBezTo>
                  <a:pt x="17462" y="149303"/>
                  <a:pt x="21777" y="144603"/>
                  <a:pt x="27532" y="144603"/>
                </a:cubicBezTo>
                <a:lnTo>
                  <a:pt x="40478" y="144603"/>
                </a:lnTo>
                <a:lnTo>
                  <a:pt x="40478" y="37235"/>
                </a:lnTo>
                <a:lnTo>
                  <a:pt x="27532" y="37235"/>
                </a:lnTo>
                <a:cubicBezTo>
                  <a:pt x="21777" y="37235"/>
                  <a:pt x="17462" y="32897"/>
                  <a:pt x="17462" y="27113"/>
                </a:cubicBezTo>
                <a:lnTo>
                  <a:pt x="17462" y="10122"/>
                </a:lnTo>
                <a:cubicBezTo>
                  <a:pt x="17462" y="4338"/>
                  <a:pt x="21777" y="0"/>
                  <a:pt x="2753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5" name="Freeform 972">
            <a:extLst>
              <a:ext uri="{FF2B5EF4-FFF2-40B4-BE49-F238E27FC236}">
                <a16:creationId xmlns:a16="http://schemas.microsoft.com/office/drawing/2014/main" id="{95F2D117-631B-C34E-8D77-8DECD30AE288}"/>
              </a:ext>
            </a:extLst>
          </p:cNvPr>
          <p:cNvSpPr>
            <a:spLocks noChangeAspect="1" noChangeArrowheads="1"/>
          </p:cNvSpPr>
          <p:nvPr/>
        </p:nvSpPr>
        <p:spPr bwMode="auto">
          <a:xfrm>
            <a:off x="15188020" y="5617272"/>
            <a:ext cx="688492" cy="784358"/>
          </a:xfrm>
          <a:custGeom>
            <a:avLst/>
            <a:gdLst>
              <a:gd name="T0" fmla="*/ 172052 w 250466"/>
              <a:gd name="T1" fmla="*/ 125855 h 285390"/>
              <a:gd name="T2" fmla="*/ 162855 w 250466"/>
              <a:gd name="T3" fmla="*/ 125855 h 285390"/>
              <a:gd name="T4" fmla="*/ 86027 w 250466"/>
              <a:gd name="T5" fmla="*/ 121260 h 285390"/>
              <a:gd name="T6" fmla="*/ 86027 w 250466"/>
              <a:gd name="T7" fmla="*/ 130450 h 285390"/>
              <a:gd name="T8" fmla="*/ 86027 w 250466"/>
              <a:gd name="T9" fmla="*/ 121260 h 285390"/>
              <a:gd name="T10" fmla="*/ 173787 w 250466"/>
              <a:gd name="T11" fmla="*/ 78407 h 285390"/>
              <a:gd name="T12" fmla="*/ 173787 w 250466"/>
              <a:gd name="T13" fmla="*/ 175282 h 285390"/>
              <a:gd name="T14" fmla="*/ 167523 w 250466"/>
              <a:gd name="T15" fmla="*/ 175282 h 285390"/>
              <a:gd name="T16" fmla="*/ 185577 w 250466"/>
              <a:gd name="T17" fmla="*/ 126844 h 285390"/>
              <a:gd name="T18" fmla="*/ 167523 w 250466"/>
              <a:gd name="T19" fmla="*/ 78407 h 285390"/>
              <a:gd name="T20" fmla="*/ 84022 w 250466"/>
              <a:gd name="T21" fmla="*/ 78407 h 285390"/>
              <a:gd name="T22" fmla="*/ 84022 w 250466"/>
              <a:gd name="T23" fmla="*/ 169090 h 285390"/>
              <a:gd name="T24" fmla="*/ 81096 w 250466"/>
              <a:gd name="T25" fmla="*/ 176739 h 285390"/>
              <a:gd name="T26" fmla="*/ 78168 w 250466"/>
              <a:gd name="T27" fmla="*/ 78407 h 285390"/>
              <a:gd name="T28" fmla="*/ 129338 w 250466"/>
              <a:gd name="T29" fmla="*/ 79351 h 285390"/>
              <a:gd name="T30" fmla="*/ 147899 w 250466"/>
              <a:gd name="T31" fmla="*/ 99337 h 285390"/>
              <a:gd name="T32" fmla="*/ 139892 w 250466"/>
              <a:gd name="T33" fmla="*/ 102607 h 285390"/>
              <a:gd name="T34" fmla="*/ 109321 w 250466"/>
              <a:gd name="T35" fmla="*/ 107695 h 285390"/>
              <a:gd name="T36" fmla="*/ 149718 w 250466"/>
              <a:gd name="T37" fmla="*/ 144034 h 285390"/>
              <a:gd name="T38" fmla="*/ 129338 w 250466"/>
              <a:gd name="T39" fmla="*/ 172379 h 285390"/>
              <a:gd name="T40" fmla="*/ 120968 w 250466"/>
              <a:gd name="T41" fmla="*/ 172379 h 285390"/>
              <a:gd name="T42" fmla="*/ 102407 w 250466"/>
              <a:gd name="T43" fmla="*/ 152393 h 285390"/>
              <a:gd name="T44" fmla="*/ 110414 w 250466"/>
              <a:gd name="T45" fmla="*/ 148758 h 285390"/>
              <a:gd name="T46" fmla="*/ 140983 w 250466"/>
              <a:gd name="T47" fmla="*/ 144034 h 285390"/>
              <a:gd name="T48" fmla="*/ 100588 w 250466"/>
              <a:gd name="T49" fmla="*/ 107695 h 285390"/>
              <a:gd name="T50" fmla="*/ 120968 w 250466"/>
              <a:gd name="T51" fmla="*/ 79351 h 285390"/>
              <a:gd name="T52" fmla="*/ 124972 w 250466"/>
              <a:gd name="T53" fmla="*/ 43460 h 285390"/>
              <a:gd name="T54" fmla="*/ 124972 w 250466"/>
              <a:gd name="T55" fmla="*/ 209503 h 285390"/>
              <a:gd name="T56" fmla="*/ 124972 w 250466"/>
              <a:gd name="T57" fmla="*/ 43460 h 285390"/>
              <a:gd name="T58" fmla="*/ 216777 w 250466"/>
              <a:gd name="T59" fmla="*/ 126662 h 285390"/>
              <a:gd name="T60" fmla="*/ 33530 w 250466"/>
              <a:gd name="T61" fmla="*/ 126662 h 285390"/>
              <a:gd name="T62" fmla="*/ 125771 w 250466"/>
              <a:gd name="T63" fmla="*/ 8692 h 285390"/>
              <a:gd name="T64" fmla="*/ 125771 w 250466"/>
              <a:gd name="T65" fmla="*/ 243735 h 285390"/>
              <a:gd name="T66" fmla="*/ 192634 w 250466"/>
              <a:gd name="T67" fmla="*/ 223454 h 285390"/>
              <a:gd name="T68" fmla="*/ 243232 w 250466"/>
              <a:gd name="T69" fmla="*/ 271984 h 285390"/>
              <a:gd name="T70" fmla="*/ 125771 w 250466"/>
              <a:gd name="T71" fmla="*/ 8692 h 285390"/>
              <a:gd name="T72" fmla="*/ 251906 w 250466"/>
              <a:gd name="T73" fmla="*/ 126033 h 285390"/>
              <a:gd name="T74" fmla="*/ 249013 w 250466"/>
              <a:gd name="T75" fmla="*/ 286832 h 285390"/>
              <a:gd name="T76" fmla="*/ 244316 w 250466"/>
              <a:gd name="T77" fmla="*/ 285747 h 285390"/>
              <a:gd name="T78" fmla="*/ 125771 w 250466"/>
              <a:gd name="T79" fmla="*/ 252427 h 285390"/>
              <a:gd name="T80" fmla="*/ 125771 w 250466"/>
              <a:gd name="T81" fmla="*/ 0 h 2853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466" h="285390">
                <a:moveTo>
                  <a:pt x="166116" y="120650"/>
                </a:moveTo>
                <a:cubicBezTo>
                  <a:pt x="168783" y="120650"/>
                  <a:pt x="171069" y="122555"/>
                  <a:pt x="171069" y="125222"/>
                </a:cubicBezTo>
                <a:cubicBezTo>
                  <a:pt x="171069" y="127889"/>
                  <a:pt x="168783" y="129794"/>
                  <a:pt x="166116" y="129794"/>
                </a:cubicBezTo>
                <a:cubicBezTo>
                  <a:pt x="163830" y="129794"/>
                  <a:pt x="161925" y="127889"/>
                  <a:pt x="161925" y="125222"/>
                </a:cubicBezTo>
                <a:cubicBezTo>
                  <a:pt x="161925" y="122555"/>
                  <a:pt x="163830" y="120650"/>
                  <a:pt x="166116" y="120650"/>
                </a:cubicBezTo>
                <a:close/>
                <a:moveTo>
                  <a:pt x="85535" y="120650"/>
                </a:moveTo>
                <a:cubicBezTo>
                  <a:pt x="87821" y="120650"/>
                  <a:pt x="90107" y="122555"/>
                  <a:pt x="90107" y="125222"/>
                </a:cubicBezTo>
                <a:cubicBezTo>
                  <a:pt x="90107" y="127889"/>
                  <a:pt x="87821" y="129794"/>
                  <a:pt x="85535" y="129794"/>
                </a:cubicBezTo>
                <a:cubicBezTo>
                  <a:pt x="82868" y="129794"/>
                  <a:pt x="80963" y="127889"/>
                  <a:pt x="80963" y="125222"/>
                </a:cubicBezTo>
                <a:cubicBezTo>
                  <a:pt x="80963" y="122555"/>
                  <a:pt x="82868" y="120650"/>
                  <a:pt x="85535" y="120650"/>
                </a:cubicBezTo>
                <a:close/>
                <a:moveTo>
                  <a:pt x="166566" y="78012"/>
                </a:moveTo>
                <a:cubicBezTo>
                  <a:pt x="168397" y="76200"/>
                  <a:pt x="171328" y="76200"/>
                  <a:pt x="172794" y="78012"/>
                </a:cubicBezTo>
                <a:cubicBezTo>
                  <a:pt x="185982" y="90694"/>
                  <a:pt x="193309" y="108088"/>
                  <a:pt x="193309" y="126206"/>
                </a:cubicBezTo>
                <a:cubicBezTo>
                  <a:pt x="193309" y="144324"/>
                  <a:pt x="185982" y="161355"/>
                  <a:pt x="172794" y="174400"/>
                </a:cubicBezTo>
                <a:cubicBezTo>
                  <a:pt x="172061" y="175487"/>
                  <a:pt x="170962" y="175850"/>
                  <a:pt x="169863" y="175850"/>
                </a:cubicBezTo>
                <a:cubicBezTo>
                  <a:pt x="168764" y="175850"/>
                  <a:pt x="167665" y="175487"/>
                  <a:pt x="166566" y="174400"/>
                </a:cubicBezTo>
                <a:cubicBezTo>
                  <a:pt x="165100" y="172589"/>
                  <a:pt x="165100" y="170052"/>
                  <a:pt x="166566" y="168240"/>
                </a:cubicBezTo>
                <a:cubicBezTo>
                  <a:pt x="178289" y="157007"/>
                  <a:pt x="184517" y="142150"/>
                  <a:pt x="184517" y="126206"/>
                </a:cubicBezTo>
                <a:cubicBezTo>
                  <a:pt x="184517" y="110262"/>
                  <a:pt x="178289" y="95405"/>
                  <a:pt x="166566" y="84172"/>
                </a:cubicBezTo>
                <a:cubicBezTo>
                  <a:pt x="165100" y="82360"/>
                  <a:pt x="165100" y="79823"/>
                  <a:pt x="166566" y="78012"/>
                </a:cubicBezTo>
                <a:close/>
                <a:moveTo>
                  <a:pt x="77721" y="78012"/>
                </a:moveTo>
                <a:cubicBezTo>
                  <a:pt x="79176" y="76200"/>
                  <a:pt x="82087" y="76200"/>
                  <a:pt x="83542" y="78012"/>
                </a:cubicBezTo>
                <a:cubicBezTo>
                  <a:pt x="85361" y="79823"/>
                  <a:pt x="85361" y="82360"/>
                  <a:pt x="83542" y="84172"/>
                </a:cubicBezTo>
                <a:cubicBezTo>
                  <a:pt x="60259" y="107363"/>
                  <a:pt x="60259" y="145049"/>
                  <a:pt x="83542" y="168240"/>
                </a:cubicBezTo>
                <a:cubicBezTo>
                  <a:pt x="85361" y="170052"/>
                  <a:pt x="85361" y="172589"/>
                  <a:pt x="83542" y="174400"/>
                </a:cubicBezTo>
                <a:cubicBezTo>
                  <a:pt x="82814" y="175487"/>
                  <a:pt x="81723" y="175850"/>
                  <a:pt x="80632" y="175850"/>
                </a:cubicBezTo>
                <a:cubicBezTo>
                  <a:pt x="79540" y="175850"/>
                  <a:pt x="78449" y="175487"/>
                  <a:pt x="77721" y="174400"/>
                </a:cubicBezTo>
                <a:cubicBezTo>
                  <a:pt x="50800" y="147948"/>
                  <a:pt x="50800" y="104826"/>
                  <a:pt x="77721" y="78012"/>
                </a:cubicBezTo>
                <a:close/>
                <a:moveTo>
                  <a:pt x="124257" y="74612"/>
                </a:moveTo>
                <a:cubicBezTo>
                  <a:pt x="126790" y="74612"/>
                  <a:pt x="128599" y="76420"/>
                  <a:pt x="128599" y="78951"/>
                </a:cubicBezTo>
                <a:lnTo>
                  <a:pt x="128599" y="84736"/>
                </a:lnTo>
                <a:cubicBezTo>
                  <a:pt x="136922" y="86182"/>
                  <a:pt x="143797" y="91244"/>
                  <a:pt x="147054" y="98837"/>
                </a:cubicBezTo>
                <a:cubicBezTo>
                  <a:pt x="147777" y="101368"/>
                  <a:pt x="147054" y="103899"/>
                  <a:pt x="144521" y="104622"/>
                </a:cubicBezTo>
                <a:cubicBezTo>
                  <a:pt x="142711" y="105345"/>
                  <a:pt x="140178" y="104260"/>
                  <a:pt x="139093" y="102091"/>
                </a:cubicBezTo>
                <a:cubicBezTo>
                  <a:pt x="136922" y="97029"/>
                  <a:pt x="130770" y="93413"/>
                  <a:pt x="124257" y="93413"/>
                </a:cubicBezTo>
                <a:cubicBezTo>
                  <a:pt x="115572" y="93413"/>
                  <a:pt x="108697" y="99560"/>
                  <a:pt x="108697" y="107153"/>
                </a:cubicBezTo>
                <a:cubicBezTo>
                  <a:pt x="108697" y="113299"/>
                  <a:pt x="111230" y="120893"/>
                  <a:pt x="124257" y="120893"/>
                </a:cubicBezTo>
                <a:cubicBezTo>
                  <a:pt x="142350" y="120893"/>
                  <a:pt x="148863" y="132463"/>
                  <a:pt x="148863" y="143310"/>
                </a:cubicBezTo>
                <a:cubicBezTo>
                  <a:pt x="148863" y="154518"/>
                  <a:pt x="140178" y="163557"/>
                  <a:pt x="128599" y="165365"/>
                </a:cubicBezTo>
                <a:lnTo>
                  <a:pt x="128599" y="171512"/>
                </a:lnTo>
                <a:cubicBezTo>
                  <a:pt x="128599" y="174043"/>
                  <a:pt x="126790" y="175851"/>
                  <a:pt x="124257" y="175851"/>
                </a:cubicBezTo>
                <a:cubicBezTo>
                  <a:pt x="122086" y="175851"/>
                  <a:pt x="120277" y="174043"/>
                  <a:pt x="120277" y="171512"/>
                </a:cubicBezTo>
                <a:lnTo>
                  <a:pt x="120277" y="165365"/>
                </a:lnTo>
                <a:cubicBezTo>
                  <a:pt x="111592" y="163919"/>
                  <a:pt x="104717" y="158857"/>
                  <a:pt x="101822" y="151626"/>
                </a:cubicBezTo>
                <a:cubicBezTo>
                  <a:pt x="100736" y="149456"/>
                  <a:pt x="101822" y="146925"/>
                  <a:pt x="103993" y="145841"/>
                </a:cubicBezTo>
                <a:cubicBezTo>
                  <a:pt x="106164" y="145117"/>
                  <a:pt x="108697" y="145841"/>
                  <a:pt x="109783" y="148010"/>
                </a:cubicBezTo>
                <a:cubicBezTo>
                  <a:pt x="111954" y="153433"/>
                  <a:pt x="117744" y="157049"/>
                  <a:pt x="124257" y="157049"/>
                </a:cubicBezTo>
                <a:cubicBezTo>
                  <a:pt x="132941" y="157049"/>
                  <a:pt x="140178" y="150903"/>
                  <a:pt x="140178" y="143310"/>
                </a:cubicBezTo>
                <a:cubicBezTo>
                  <a:pt x="140178" y="137163"/>
                  <a:pt x="137284" y="129570"/>
                  <a:pt x="124257" y="129570"/>
                </a:cubicBezTo>
                <a:cubicBezTo>
                  <a:pt x="106526" y="129570"/>
                  <a:pt x="100013" y="118000"/>
                  <a:pt x="100013" y="107153"/>
                </a:cubicBezTo>
                <a:cubicBezTo>
                  <a:pt x="100013" y="95944"/>
                  <a:pt x="108697" y="86905"/>
                  <a:pt x="120277" y="85097"/>
                </a:cubicBezTo>
                <a:lnTo>
                  <a:pt x="120277" y="78951"/>
                </a:lnTo>
                <a:cubicBezTo>
                  <a:pt x="120277" y="76420"/>
                  <a:pt x="122086" y="74612"/>
                  <a:pt x="124257" y="74612"/>
                </a:cubicBezTo>
                <a:close/>
                <a:moveTo>
                  <a:pt x="124258" y="43240"/>
                </a:moveTo>
                <a:cubicBezTo>
                  <a:pt x="78798" y="43240"/>
                  <a:pt x="41997" y="80475"/>
                  <a:pt x="41997" y="126025"/>
                </a:cubicBezTo>
                <a:cubicBezTo>
                  <a:pt x="41997" y="171576"/>
                  <a:pt x="78798" y="208449"/>
                  <a:pt x="124258" y="208449"/>
                </a:cubicBezTo>
                <a:cubicBezTo>
                  <a:pt x="169719" y="208449"/>
                  <a:pt x="206880" y="171576"/>
                  <a:pt x="206880" y="126025"/>
                </a:cubicBezTo>
                <a:cubicBezTo>
                  <a:pt x="206880" y="80475"/>
                  <a:pt x="169719" y="43240"/>
                  <a:pt x="124258" y="43240"/>
                </a:cubicBezTo>
                <a:close/>
                <a:moveTo>
                  <a:pt x="124258" y="34925"/>
                </a:moveTo>
                <a:cubicBezTo>
                  <a:pt x="174409" y="34925"/>
                  <a:pt x="215539" y="75775"/>
                  <a:pt x="215539" y="126025"/>
                </a:cubicBezTo>
                <a:cubicBezTo>
                  <a:pt x="215539" y="176275"/>
                  <a:pt x="174409" y="217126"/>
                  <a:pt x="124258" y="217126"/>
                </a:cubicBezTo>
                <a:cubicBezTo>
                  <a:pt x="74108" y="217126"/>
                  <a:pt x="33338" y="176275"/>
                  <a:pt x="33338" y="126025"/>
                </a:cubicBezTo>
                <a:cubicBezTo>
                  <a:pt x="33338" y="75775"/>
                  <a:pt x="74108" y="34925"/>
                  <a:pt x="124258" y="34925"/>
                </a:cubicBezTo>
                <a:close/>
                <a:moveTo>
                  <a:pt x="125053" y="8648"/>
                </a:moveTo>
                <a:cubicBezTo>
                  <a:pt x="61089" y="8648"/>
                  <a:pt x="8624" y="60897"/>
                  <a:pt x="8624" y="125399"/>
                </a:cubicBezTo>
                <a:cubicBezTo>
                  <a:pt x="8624" y="189900"/>
                  <a:pt x="61089" y="242509"/>
                  <a:pt x="125053" y="242509"/>
                </a:cubicBezTo>
                <a:cubicBezTo>
                  <a:pt x="148051" y="242509"/>
                  <a:pt x="169972" y="235663"/>
                  <a:pt x="189377" y="223051"/>
                </a:cubicBezTo>
                <a:cubicBezTo>
                  <a:pt x="190095" y="222330"/>
                  <a:pt x="190814" y="222330"/>
                  <a:pt x="191533" y="222330"/>
                </a:cubicBezTo>
                <a:cubicBezTo>
                  <a:pt x="192611" y="222330"/>
                  <a:pt x="194048" y="222691"/>
                  <a:pt x="194767" y="223411"/>
                </a:cubicBezTo>
                <a:lnTo>
                  <a:pt x="241842" y="270616"/>
                </a:lnTo>
                <a:lnTo>
                  <a:pt x="241842" y="125399"/>
                </a:lnTo>
                <a:cubicBezTo>
                  <a:pt x="241842" y="60897"/>
                  <a:pt x="189377" y="8648"/>
                  <a:pt x="125053" y="8648"/>
                </a:cubicBezTo>
                <a:close/>
                <a:moveTo>
                  <a:pt x="125053" y="0"/>
                </a:moveTo>
                <a:cubicBezTo>
                  <a:pt x="194048" y="0"/>
                  <a:pt x="250466" y="56213"/>
                  <a:pt x="250466" y="125399"/>
                </a:cubicBezTo>
                <a:lnTo>
                  <a:pt x="250466" y="281426"/>
                </a:lnTo>
                <a:cubicBezTo>
                  <a:pt x="250466" y="282867"/>
                  <a:pt x="249388" y="284669"/>
                  <a:pt x="247591" y="285390"/>
                </a:cubicBezTo>
                <a:cubicBezTo>
                  <a:pt x="247232" y="285390"/>
                  <a:pt x="246513" y="285390"/>
                  <a:pt x="246154" y="285390"/>
                </a:cubicBezTo>
                <a:cubicBezTo>
                  <a:pt x="245076" y="285390"/>
                  <a:pt x="243998" y="285029"/>
                  <a:pt x="242920" y="284309"/>
                </a:cubicBezTo>
                <a:lnTo>
                  <a:pt x="190814" y="232420"/>
                </a:lnTo>
                <a:cubicBezTo>
                  <a:pt x="171050" y="244311"/>
                  <a:pt x="148411" y="251157"/>
                  <a:pt x="125053" y="251157"/>
                </a:cubicBezTo>
                <a:cubicBezTo>
                  <a:pt x="56058" y="251157"/>
                  <a:pt x="0" y="194584"/>
                  <a:pt x="0" y="125399"/>
                </a:cubicBezTo>
                <a:cubicBezTo>
                  <a:pt x="0" y="56213"/>
                  <a:pt x="56058" y="0"/>
                  <a:pt x="1250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6" name="Freeform 971">
            <a:extLst>
              <a:ext uri="{FF2B5EF4-FFF2-40B4-BE49-F238E27FC236}">
                <a16:creationId xmlns:a16="http://schemas.microsoft.com/office/drawing/2014/main" id="{92DA36D3-8B91-1647-BB69-3E144106BAB5}"/>
              </a:ext>
            </a:extLst>
          </p:cNvPr>
          <p:cNvSpPr>
            <a:spLocks noChangeAspect="1" noChangeArrowheads="1"/>
          </p:cNvSpPr>
          <p:nvPr/>
        </p:nvSpPr>
        <p:spPr bwMode="auto">
          <a:xfrm>
            <a:off x="15140087" y="7615085"/>
            <a:ext cx="788714" cy="784358"/>
          </a:xfrm>
          <a:custGeom>
            <a:avLst/>
            <a:gdLst>
              <a:gd name="T0" fmla="*/ 8865 w 286434"/>
              <a:gd name="T1" fmla="*/ 278675 h 285210"/>
              <a:gd name="T2" fmla="*/ 281199 w 286434"/>
              <a:gd name="T3" fmla="*/ 252927 h 285210"/>
              <a:gd name="T4" fmla="*/ 184794 w 286434"/>
              <a:gd name="T5" fmla="*/ 162973 h 285210"/>
              <a:gd name="T6" fmla="*/ 184794 w 286434"/>
              <a:gd name="T7" fmla="*/ 172187 h 285210"/>
              <a:gd name="T8" fmla="*/ 184794 w 286434"/>
              <a:gd name="T9" fmla="*/ 162973 h 285210"/>
              <a:gd name="T10" fmla="*/ 108671 w 286434"/>
              <a:gd name="T11" fmla="*/ 167580 h 285210"/>
              <a:gd name="T12" fmla="*/ 99396 w 286434"/>
              <a:gd name="T13" fmla="*/ 167580 h 285210"/>
              <a:gd name="T14" fmla="*/ 144045 w 286434"/>
              <a:gd name="T15" fmla="*/ 110187 h 285210"/>
              <a:gd name="T16" fmla="*/ 148417 w 286434"/>
              <a:gd name="T17" fmla="*/ 121798 h 285210"/>
              <a:gd name="T18" fmla="*/ 167003 w 286434"/>
              <a:gd name="T19" fmla="*/ 142842 h 285210"/>
              <a:gd name="T20" fmla="*/ 144045 w 286434"/>
              <a:gd name="T21" fmla="*/ 130144 h 285210"/>
              <a:gd name="T22" fmla="*/ 144045 w 286434"/>
              <a:gd name="T23" fmla="*/ 162436 h 285210"/>
              <a:gd name="T24" fmla="*/ 148417 w 286434"/>
              <a:gd name="T25" fmla="*/ 211783 h 285210"/>
              <a:gd name="T26" fmla="*/ 144045 w 286434"/>
              <a:gd name="T27" fmla="*/ 223394 h 285210"/>
              <a:gd name="T28" fmla="*/ 140037 w 286434"/>
              <a:gd name="T29" fmla="*/ 212146 h 285210"/>
              <a:gd name="T30" fmla="*/ 121089 w 286434"/>
              <a:gd name="T31" fmla="*/ 190738 h 285210"/>
              <a:gd name="T32" fmla="*/ 144045 w 286434"/>
              <a:gd name="T33" fmla="*/ 203437 h 285210"/>
              <a:gd name="T34" fmla="*/ 144045 w 286434"/>
              <a:gd name="T35" fmla="*/ 171145 h 285210"/>
              <a:gd name="T36" fmla="*/ 140037 w 286434"/>
              <a:gd name="T37" fmla="*/ 121798 h 285210"/>
              <a:gd name="T38" fmla="*/ 144045 w 286434"/>
              <a:gd name="T39" fmla="*/ 110187 h 285210"/>
              <a:gd name="T40" fmla="*/ 212842 w 286434"/>
              <a:gd name="T41" fmla="*/ 109693 h 285210"/>
              <a:gd name="T42" fmla="*/ 213937 w 286434"/>
              <a:gd name="T43" fmla="*/ 222105 h 285210"/>
              <a:gd name="T44" fmla="*/ 200048 w 286434"/>
              <a:gd name="T45" fmla="*/ 244226 h 285210"/>
              <a:gd name="T46" fmla="*/ 240988 w 286434"/>
              <a:gd name="T47" fmla="*/ 224644 h 285210"/>
              <a:gd name="T48" fmla="*/ 239893 w 286434"/>
              <a:gd name="T49" fmla="*/ 111868 h 285210"/>
              <a:gd name="T50" fmla="*/ 254149 w 286434"/>
              <a:gd name="T51" fmla="*/ 90111 h 285210"/>
              <a:gd name="T52" fmla="*/ 100616 w 286434"/>
              <a:gd name="T53" fmla="*/ 90111 h 285210"/>
              <a:gd name="T54" fmla="*/ 84898 w 286434"/>
              <a:gd name="T55" fmla="*/ 221017 h 285210"/>
              <a:gd name="T56" fmla="*/ 189446 w 286434"/>
              <a:gd name="T57" fmla="*/ 244226 h 285210"/>
              <a:gd name="T58" fmla="*/ 205166 w 286434"/>
              <a:gd name="T59" fmla="*/ 113318 h 285210"/>
              <a:gd name="T60" fmla="*/ 100616 w 286434"/>
              <a:gd name="T61" fmla="*/ 90111 h 285210"/>
              <a:gd name="T62" fmla="*/ 49075 w 286434"/>
              <a:gd name="T63" fmla="*/ 109693 h 285210"/>
              <a:gd name="T64" fmla="*/ 49806 w 286434"/>
              <a:gd name="T65" fmla="*/ 222105 h 285210"/>
              <a:gd name="T66" fmla="*/ 35915 w 286434"/>
              <a:gd name="T67" fmla="*/ 244226 h 285210"/>
              <a:gd name="T68" fmla="*/ 76857 w 286434"/>
              <a:gd name="T69" fmla="*/ 224644 h 285210"/>
              <a:gd name="T70" fmla="*/ 76125 w 286434"/>
              <a:gd name="T71" fmla="*/ 111868 h 285210"/>
              <a:gd name="T72" fmla="*/ 90016 w 286434"/>
              <a:gd name="T73" fmla="*/ 90111 h 285210"/>
              <a:gd name="T74" fmla="*/ 144048 w 286434"/>
              <a:gd name="T75" fmla="*/ 39716 h 285210"/>
              <a:gd name="T76" fmla="*/ 177712 w 286434"/>
              <a:gd name="T77" fmla="*/ 59458 h 285210"/>
              <a:gd name="T78" fmla="*/ 141877 w 286434"/>
              <a:gd name="T79" fmla="*/ 30576 h 285210"/>
              <a:gd name="T80" fmla="*/ 196176 w 286434"/>
              <a:gd name="T81" fmla="*/ 60190 h 285210"/>
              <a:gd name="T82" fmla="*/ 194003 w 286434"/>
              <a:gd name="T83" fmla="*/ 68233 h 285210"/>
              <a:gd name="T84" fmla="*/ 90476 w 286434"/>
              <a:gd name="T85" fmla="*/ 65308 h 285210"/>
              <a:gd name="T86" fmla="*/ 141877 w 286434"/>
              <a:gd name="T87" fmla="*/ 30576 h 285210"/>
              <a:gd name="T88" fmla="*/ 20561 w 286434"/>
              <a:gd name="T89" fmla="*/ 81408 h 285210"/>
              <a:gd name="T90" fmla="*/ 144848 w 286434"/>
              <a:gd name="T91" fmla="*/ 9245 h 285210"/>
              <a:gd name="T92" fmla="*/ 147042 w 286434"/>
              <a:gd name="T93" fmla="*/ 544 h 285210"/>
              <a:gd name="T94" fmla="*/ 289972 w 286434"/>
              <a:gd name="T95" fmla="*/ 86848 h 285210"/>
              <a:gd name="T96" fmla="*/ 264384 w 286434"/>
              <a:gd name="T97" fmla="*/ 90111 h 285210"/>
              <a:gd name="T98" fmla="*/ 249031 w 286434"/>
              <a:gd name="T99" fmla="*/ 221017 h 285210"/>
              <a:gd name="T100" fmla="*/ 285586 w 286434"/>
              <a:gd name="T101" fmla="*/ 244226 h 285210"/>
              <a:gd name="T102" fmla="*/ 289972 w 286434"/>
              <a:gd name="T103" fmla="*/ 283390 h 285210"/>
              <a:gd name="T104" fmla="*/ 4477 w 286434"/>
              <a:gd name="T105" fmla="*/ 287376 h 285210"/>
              <a:gd name="T106" fmla="*/ 90 w 286434"/>
              <a:gd name="T107" fmla="*/ 248212 h 285210"/>
              <a:gd name="T108" fmla="*/ 25679 w 286434"/>
              <a:gd name="T109" fmla="*/ 244226 h 285210"/>
              <a:gd name="T110" fmla="*/ 41033 w 286434"/>
              <a:gd name="T111" fmla="*/ 113318 h 285210"/>
              <a:gd name="T112" fmla="*/ 4477 w 286434"/>
              <a:gd name="T113" fmla="*/ 90111 h 285210"/>
              <a:gd name="T114" fmla="*/ 2284 w 286434"/>
              <a:gd name="T115" fmla="*/ 82133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7" name="Freeform 970">
            <a:extLst>
              <a:ext uri="{FF2B5EF4-FFF2-40B4-BE49-F238E27FC236}">
                <a16:creationId xmlns:a16="http://schemas.microsoft.com/office/drawing/2014/main" id="{50A7CC20-6201-3F4B-B6BD-B9F5E752B58F}"/>
              </a:ext>
            </a:extLst>
          </p:cNvPr>
          <p:cNvSpPr>
            <a:spLocks noChangeAspect="1" noChangeArrowheads="1"/>
          </p:cNvSpPr>
          <p:nvPr/>
        </p:nvSpPr>
        <p:spPr bwMode="auto">
          <a:xfrm>
            <a:off x="15140087" y="9842069"/>
            <a:ext cx="784358" cy="784358"/>
          </a:xfrm>
          <a:custGeom>
            <a:avLst/>
            <a:gdLst>
              <a:gd name="T0" fmla="*/ 106952 w 285390"/>
              <a:gd name="T1" fmla="*/ 250129 h 285390"/>
              <a:gd name="T2" fmla="*/ 29782 w 285390"/>
              <a:gd name="T3" fmla="*/ 240924 h 285390"/>
              <a:gd name="T4" fmla="*/ 29782 w 285390"/>
              <a:gd name="T5" fmla="*/ 250129 h 285390"/>
              <a:gd name="T6" fmla="*/ 119345 w 285390"/>
              <a:gd name="T7" fmla="*/ 207418 h 285390"/>
              <a:gd name="T8" fmla="*/ 60629 w 285390"/>
              <a:gd name="T9" fmla="*/ 212205 h 285390"/>
              <a:gd name="T10" fmla="*/ 45919 w 285390"/>
              <a:gd name="T11" fmla="*/ 212205 h 285390"/>
              <a:gd name="T12" fmla="*/ 29745 w 285390"/>
              <a:gd name="T13" fmla="*/ 207418 h 285390"/>
              <a:gd name="T14" fmla="*/ 236336 w 285390"/>
              <a:gd name="T15" fmla="*/ 223850 h 285390"/>
              <a:gd name="T16" fmla="*/ 245146 w 285390"/>
              <a:gd name="T17" fmla="*/ 200561 h 285390"/>
              <a:gd name="T18" fmla="*/ 173149 w 285390"/>
              <a:gd name="T19" fmla="*/ 216572 h 285390"/>
              <a:gd name="T20" fmla="*/ 196644 w 285390"/>
              <a:gd name="T21" fmla="*/ 207839 h 285390"/>
              <a:gd name="T22" fmla="*/ 245146 w 285390"/>
              <a:gd name="T23" fmla="*/ 191463 h 285390"/>
              <a:gd name="T24" fmla="*/ 236336 w 285390"/>
              <a:gd name="T25" fmla="*/ 232583 h 285390"/>
              <a:gd name="T26" fmla="*/ 180491 w 285390"/>
              <a:gd name="T27" fmla="*/ 191463 h 285390"/>
              <a:gd name="T28" fmla="*/ 189302 w 285390"/>
              <a:gd name="T29" fmla="*/ 232583 h 285390"/>
              <a:gd name="T30" fmla="*/ 180491 w 285390"/>
              <a:gd name="T31" fmla="*/ 191463 h 285390"/>
              <a:gd name="T32" fmla="*/ 119345 w 285390"/>
              <a:gd name="T33" fmla="*/ 183117 h 285390"/>
              <a:gd name="T34" fmla="*/ 29745 w 285390"/>
              <a:gd name="T35" fmla="*/ 173912 h 285390"/>
              <a:gd name="T36" fmla="*/ 29745 w 285390"/>
              <a:gd name="T37" fmla="*/ 183117 h 285390"/>
              <a:gd name="T38" fmla="*/ 228993 w 285390"/>
              <a:gd name="T39" fmla="*/ 151772 h 285390"/>
              <a:gd name="T40" fmla="*/ 252489 w 285390"/>
              <a:gd name="T41" fmla="*/ 160583 h 285390"/>
              <a:gd name="T42" fmla="*/ 180491 w 285390"/>
              <a:gd name="T43" fmla="*/ 144429 h 285390"/>
              <a:gd name="T44" fmla="*/ 189302 w 285390"/>
              <a:gd name="T45" fmla="*/ 167925 h 285390"/>
              <a:gd name="T46" fmla="*/ 180491 w 285390"/>
              <a:gd name="T47" fmla="*/ 144429 h 285390"/>
              <a:gd name="T48" fmla="*/ 83104 w 285390"/>
              <a:gd name="T49" fmla="*/ 149611 h 285390"/>
              <a:gd name="T50" fmla="*/ 236336 w 285390"/>
              <a:gd name="T51" fmla="*/ 135619 h 285390"/>
              <a:gd name="T52" fmla="*/ 245146 w 285390"/>
              <a:gd name="T53" fmla="*/ 176736 h 285390"/>
              <a:gd name="T54" fmla="*/ 236336 w 285390"/>
              <a:gd name="T55" fmla="*/ 135619 h 285390"/>
              <a:gd name="T56" fmla="*/ 205455 w 285390"/>
              <a:gd name="T57" fmla="*/ 160583 h 285390"/>
              <a:gd name="T58" fmla="*/ 164339 w 285390"/>
              <a:gd name="T59" fmla="*/ 151772 h 285390"/>
              <a:gd name="T60" fmla="*/ 155005 w 285390"/>
              <a:gd name="T61" fmla="*/ 249168 h 285390"/>
              <a:gd name="T62" fmla="*/ 147762 w 285390"/>
              <a:gd name="T63" fmla="*/ 118789 h 285390"/>
              <a:gd name="T64" fmla="*/ 119345 w 285390"/>
              <a:gd name="T65" fmla="*/ 116105 h 285390"/>
              <a:gd name="T66" fmla="*/ 29745 w 285390"/>
              <a:gd name="T67" fmla="*/ 106900 h 285390"/>
              <a:gd name="T68" fmla="*/ 29745 w 285390"/>
              <a:gd name="T69" fmla="*/ 116105 h 285390"/>
              <a:gd name="T70" fmla="*/ 263017 w 285390"/>
              <a:gd name="T71" fmla="*/ 87631 h 285390"/>
              <a:gd name="T72" fmla="*/ 256757 w 285390"/>
              <a:gd name="T73" fmla="*/ 93890 h 285390"/>
              <a:gd name="T74" fmla="*/ 217054 w 285390"/>
              <a:gd name="T75" fmla="*/ 87631 h 285390"/>
              <a:gd name="T76" fmla="*/ 210545 w 285390"/>
              <a:gd name="T77" fmla="*/ 93890 h 285390"/>
              <a:gd name="T78" fmla="*/ 240541 w 285390"/>
              <a:gd name="T79" fmla="*/ 90753 h 285390"/>
              <a:gd name="T80" fmla="*/ 65007 w 285390"/>
              <a:gd name="T81" fmla="*/ 73393 h 285390"/>
              <a:gd name="T82" fmla="*/ 65007 w 285390"/>
              <a:gd name="T83" fmla="*/ 82600 h 285390"/>
              <a:gd name="T84" fmla="*/ 41348 w 285390"/>
              <a:gd name="T85" fmla="*/ 73393 h 285390"/>
              <a:gd name="T86" fmla="*/ 25528 w 285390"/>
              <a:gd name="T87" fmla="*/ 77813 h 285390"/>
              <a:gd name="T88" fmla="*/ 147762 w 285390"/>
              <a:gd name="T89" fmla="*/ 110098 h 285390"/>
              <a:gd name="T90" fmla="*/ 155005 w 285390"/>
              <a:gd name="T91" fmla="*/ 72432 h 285390"/>
              <a:gd name="T92" fmla="*/ 155005 w 285390"/>
              <a:gd name="T93" fmla="*/ 34769 h 285390"/>
              <a:gd name="T94" fmla="*/ 21728 w 285390"/>
              <a:gd name="T95" fmla="*/ 8692 h 285390"/>
              <a:gd name="T96" fmla="*/ 207157 w 285390"/>
              <a:gd name="T97" fmla="*/ 278141 h 285390"/>
              <a:gd name="T98" fmla="*/ 139071 w 285390"/>
              <a:gd name="T99" fmla="*/ 241925 h 285390"/>
              <a:gd name="T100" fmla="*/ 220194 w 285390"/>
              <a:gd name="T101" fmla="*/ 21368 h 285390"/>
              <a:gd name="T102" fmla="*/ 155005 w 285390"/>
              <a:gd name="T103" fmla="*/ 43096 h 285390"/>
              <a:gd name="T104" fmla="*/ 21728 w 285390"/>
              <a:gd name="T105" fmla="*/ 8692 h 285390"/>
              <a:gd name="T106" fmla="*/ 228886 w 285390"/>
              <a:gd name="T107" fmla="*/ 63740 h 285390"/>
              <a:gd name="T108" fmla="*/ 271259 w 285390"/>
              <a:gd name="T109" fmla="*/ 257860 h 285390"/>
              <a:gd name="T110" fmla="*/ 21728 w 285390"/>
              <a:gd name="T111" fmla="*/ 286832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82498" y="239712"/>
                </a:moveTo>
                <a:lnTo>
                  <a:pt x="106414" y="239712"/>
                </a:lnTo>
                <a:cubicBezTo>
                  <a:pt x="108951" y="239712"/>
                  <a:pt x="110762" y="241910"/>
                  <a:pt x="110762" y="244475"/>
                </a:cubicBezTo>
                <a:cubicBezTo>
                  <a:pt x="110762" y="247039"/>
                  <a:pt x="108951" y="248871"/>
                  <a:pt x="106414" y="248871"/>
                </a:cubicBezTo>
                <a:lnTo>
                  <a:pt x="82498" y="248871"/>
                </a:lnTo>
                <a:cubicBezTo>
                  <a:pt x="79961" y="248871"/>
                  <a:pt x="77787" y="247039"/>
                  <a:pt x="77787" y="244475"/>
                </a:cubicBezTo>
                <a:cubicBezTo>
                  <a:pt x="77787" y="241910"/>
                  <a:pt x="79961" y="239712"/>
                  <a:pt x="82498" y="239712"/>
                </a:cubicBezTo>
                <a:close/>
                <a:moveTo>
                  <a:pt x="29633" y="239712"/>
                </a:moveTo>
                <a:lnTo>
                  <a:pt x="58914" y="239712"/>
                </a:lnTo>
                <a:cubicBezTo>
                  <a:pt x="61383" y="239712"/>
                  <a:pt x="63147" y="241910"/>
                  <a:pt x="63147" y="244475"/>
                </a:cubicBezTo>
                <a:cubicBezTo>
                  <a:pt x="63147" y="247039"/>
                  <a:pt x="61383" y="248871"/>
                  <a:pt x="58914" y="248871"/>
                </a:cubicBezTo>
                <a:lnTo>
                  <a:pt x="29633" y="248871"/>
                </a:lnTo>
                <a:cubicBezTo>
                  <a:pt x="27164" y="248871"/>
                  <a:pt x="25400" y="247039"/>
                  <a:pt x="25400" y="244475"/>
                </a:cubicBezTo>
                <a:cubicBezTo>
                  <a:pt x="25400" y="241910"/>
                  <a:pt x="27164" y="239712"/>
                  <a:pt x="29633" y="239712"/>
                </a:cubicBezTo>
                <a:close/>
                <a:moveTo>
                  <a:pt x="64679" y="206375"/>
                </a:moveTo>
                <a:lnTo>
                  <a:pt x="118745" y="206375"/>
                </a:lnTo>
                <a:cubicBezTo>
                  <a:pt x="121285" y="206375"/>
                  <a:pt x="123462" y="208207"/>
                  <a:pt x="123462" y="211138"/>
                </a:cubicBezTo>
                <a:cubicBezTo>
                  <a:pt x="123462" y="213336"/>
                  <a:pt x="121285" y="215534"/>
                  <a:pt x="118745" y="215534"/>
                </a:cubicBezTo>
                <a:lnTo>
                  <a:pt x="64679" y="215534"/>
                </a:lnTo>
                <a:cubicBezTo>
                  <a:pt x="62502" y="215534"/>
                  <a:pt x="60325" y="213336"/>
                  <a:pt x="60325" y="211138"/>
                </a:cubicBezTo>
                <a:cubicBezTo>
                  <a:pt x="60325" y="208207"/>
                  <a:pt x="62502" y="206375"/>
                  <a:pt x="64679" y="206375"/>
                </a:cubicBezTo>
                <a:close/>
                <a:moveTo>
                  <a:pt x="29597" y="206375"/>
                </a:moveTo>
                <a:lnTo>
                  <a:pt x="41140" y="206375"/>
                </a:lnTo>
                <a:cubicBezTo>
                  <a:pt x="43588" y="206375"/>
                  <a:pt x="45687" y="208207"/>
                  <a:pt x="45687" y="211138"/>
                </a:cubicBezTo>
                <a:cubicBezTo>
                  <a:pt x="45687" y="213336"/>
                  <a:pt x="43588" y="215534"/>
                  <a:pt x="41140" y="215534"/>
                </a:cubicBezTo>
                <a:lnTo>
                  <a:pt x="29597" y="215534"/>
                </a:lnTo>
                <a:cubicBezTo>
                  <a:pt x="27149" y="215534"/>
                  <a:pt x="25400" y="213336"/>
                  <a:pt x="25400" y="211138"/>
                </a:cubicBezTo>
                <a:cubicBezTo>
                  <a:pt x="25400" y="208207"/>
                  <a:pt x="27149" y="206375"/>
                  <a:pt x="29597" y="206375"/>
                </a:cubicBezTo>
                <a:close/>
                <a:moveTo>
                  <a:pt x="235147" y="199552"/>
                </a:moveTo>
                <a:cubicBezTo>
                  <a:pt x="231129" y="199552"/>
                  <a:pt x="227842" y="202448"/>
                  <a:pt x="227842" y="206793"/>
                </a:cubicBezTo>
                <a:lnTo>
                  <a:pt x="227842" y="215482"/>
                </a:lnTo>
                <a:cubicBezTo>
                  <a:pt x="227842" y="219465"/>
                  <a:pt x="231129" y="222724"/>
                  <a:pt x="235147" y="222724"/>
                </a:cubicBezTo>
                <a:lnTo>
                  <a:pt x="243913" y="222724"/>
                </a:lnTo>
                <a:cubicBezTo>
                  <a:pt x="247931" y="222724"/>
                  <a:pt x="251219" y="219465"/>
                  <a:pt x="251219" y="215482"/>
                </a:cubicBezTo>
                <a:lnTo>
                  <a:pt x="251219" y="206793"/>
                </a:lnTo>
                <a:cubicBezTo>
                  <a:pt x="251219" y="202448"/>
                  <a:pt x="247931" y="199552"/>
                  <a:pt x="243913" y="199552"/>
                </a:cubicBezTo>
                <a:lnTo>
                  <a:pt x="235147" y="199552"/>
                </a:lnTo>
                <a:close/>
                <a:moveTo>
                  <a:pt x="179583" y="199552"/>
                </a:moveTo>
                <a:cubicBezTo>
                  <a:pt x="175566" y="199552"/>
                  <a:pt x="172278" y="202448"/>
                  <a:pt x="172278" y="206793"/>
                </a:cubicBezTo>
                <a:lnTo>
                  <a:pt x="172278" y="215482"/>
                </a:lnTo>
                <a:cubicBezTo>
                  <a:pt x="172278" y="219465"/>
                  <a:pt x="175566" y="222724"/>
                  <a:pt x="179583" y="222724"/>
                </a:cubicBezTo>
                <a:lnTo>
                  <a:pt x="188350" y="222724"/>
                </a:lnTo>
                <a:cubicBezTo>
                  <a:pt x="192368" y="222724"/>
                  <a:pt x="195655" y="219465"/>
                  <a:pt x="195655" y="215482"/>
                </a:cubicBezTo>
                <a:lnTo>
                  <a:pt x="195655" y="206793"/>
                </a:lnTo>
                <a:cubicBezTo>
                  <a:pt x="195655" y="202448"/>
                  <a:pt x="192368" y="199552"/>
                  <a:pt x="188350" y="199552"/>
                </a:cubicBezTo>
                <a:lnTo>
                  <a:pt x="179583" y="199552"/>
                </a:lnTo>
                <a:close/>
                <a:moveTo>
                  <a:pt x="235147" y="190500"/>
                </a:moveTo>
                <a:lnTo>
                  <a:pt x="243913" y="190500"/>
                </a:lnTo>
                <a:cubicBezTo>
                  <a:pt x="252680" y="190500"/>
                  <a:pt x="259985" y="197741"/>
                  <a:pt x="259985" y="206793"/>
                </a:cubicBezTo>
                <a:lnTo>
                  <a:pt x="259985" y="215482"/>
                </a:lnTo>
                <a:cubicBezTo>
                  <a:pt x="259985" y="224172"/>
                  <a:pt x="252680" y="231413"/>
                  <a:pt x="243913" y="231413"/>
                </a:cubicBezTo>
                <a:lnTo>
                  <a:pt x="235147" y="231413"/>
                </a:lnTo>
                <a:cubicBezTo>
                  <a:pt x="226015" y="231413"/>
                  <a:pt x="219075" y="224172"/>
                  <a:pt x="219075" y="215482"/>
                </a:cubicBezTo>
                <a:lnTo>
                  <a:pt x="219075" y="206793"/>
                </a:lnTo>
                <a:cubicBezTo>
                  <a:pt x="219075" y="197741"/>
                  <a:pt x="226015" y="190500"/>
                  <a:pt x="235147" y="190500"/>
                </a:cubicBezTo>
                <a:close/>
                <a:moveTo>
                  <a:pt x="179583" y="190500"/>
                </a:moveTo>
                <a:lnTo>
                  <a:pt x="188350" y="190500"/>
                </a:lnTo>
                <a:cubicBezTo>
                  <a:pt x="197116" y="190500"/>
                  <a:pt x="204421" y="197741"/>
                  <a:pt x="204421" y="206793"/>
                </a:cubicBezTo>
                <a:lnTo>
                  <a:pt x="204421" y="215482"/>
                </a:lnTo>
                <a:cubicBezTo>
                  <a:pt x="204421" y="224172"/>
                  <a:pt x="197116" y="231413"/>
                  <a:pt x="188350" y="231413"/>
                </a:cubicBezTo>
                <a:lnTo>
                  <a:pt x="179583" y="231413"/>
                </a:lnTo>
                <a:cubicBezTo>
                  <a:pt x="170817" y="231413"/>
                  <a:pt x="163512" y="224172"/>
                  <a:pt x="163512" y="215482"/>
                </a:cubicBezTo>
                <a:lnTo>
                  <a:pt x="163512" y="206793"/>
                </a:lnTo>
                <a:cubicBezTo>
                  <a:pt x="163512" y="197741"/>
                  <a:pt x="170817" y="190500"/>
                  <a:pt x="179583" y="190500"/>
                </a:cubicBezTo>
                <a:close/>
                <a:moveTo>
                  <a:pt x="64679" y="173037"/>
                </a:moveTo>
                <a:lnTo>
                  <a:pt x="118745" y="173037"/>
                </a:lnTo>
                <a:cubicBezTo>
                  <a:pt x="121285" y="173037"/>
                  <a:pt x="123462" y="175235"/>
                  <a:pt x="123462" y="177800"/>
                </a:cubicBezTo>
                <a:cubicBezTo>
                  <a:pt x="123462" y="180364"/>
                  <a:pt x="121285" y="182196"/>
                  <a:pt x="118745" y="182196"/>
                </a:cubicBezTo>
                <a:lnTo>
                  <a:pt x="64679" y="182196"/>
                </a:lnTo>
                <a:cubicBezTo>
                  <a:pt x="62502" y="182196"/>
                  <a:pt x="60325" y="180364"/>
                  <a:pt x="60325" y="177800"/>
                </a:cubicBezTo>
                <a:cubicBezTo>
                  <a:pt x="60325" y="175235"/>
                  <a:pt x="62502" y="173037"/>
                  <a:pt x="64679" y="173037"/>
                </a:cubicBezTo>
                <a:close/>
                <a:moveTo>
                  <a:pt x="29597" y="173037"/>
                </a:moveTo>
                <a:lnTo>
                  <a:pt x="41140" y="173037"/>
                </a:lnTo>
                <a:cubicBezTo>
                  <a:pt x="43588" y="173037"/>
                  <a:pt x="45687" y="175235"/>
                  <a:pt x="45687" y="177800"/>
                </a:cubicBezTo>
                <a:cubicBezTo>
                  <a:pt x="45687" y="180364"/>
                  <a:pt x="43588" y="182196"/>
                  <a:pt x="41140" y="182196"/>
                </a:cubicBezTo>
                <a:lnTo>
                  <a:pt x="29597" y="182196"/>
                </a:lnTo>
                <a:cubicBezTo>
                  <a:pt x="27149" y="182196"/>
                  <a:pt x="25400" y="180364"/>
                  <a:pt x="25400" y="177800"/>
                </a:cubicBezTo>
                <a:cubicBezTo>
                  <a:pt x="25400" y="175235"/>
                  <a:pt x="27149" y="173037"/>
                  <a:pt x="29597" y="173037"/>
                </a:cubicBezTo>
                <a:close/>
                <a:moveTo>
                  <a:pt x="235147" y="143703"/>
                </a:moveTo>
                <a:cubicBezTo>
                  <a:pt x="231129" y="143703"/>
                  <a:pt x="227842" y="146626"/>
                  <a:pt x="227842" y="151009"/>
                </a:cubicBezTo>
                <a:lnTo>
                  <a:pt x="227842" y="159775"/>
                </a:lnTo>
                <a:cubicBezTo>
                  <a:pt x="227842" y="163793"/>
                  <a:pt x="231129" y="167080"/>
                  <a:pt x="235147" y="167080"/>
                </a:cubicBezTo>
                <a:lnTo>
                  <a:pt x="243913" y="167080"/>
                </a:lnTo>
                <a:cubicBezTo>
                  <a:pt x="247931" y="167080"/>
                  <a:pt x="251219" y="163793"/>
                  <a:pt x="251219" y="159775"/>
                </a:cubicBezTo>
                <a:lnTo>
                  <a:pt x="251219" y="151009"/>
                </a:lnTo>
                <a:cubicBezTo>
                  <a:pt x="251219" y="146626"/>
                  <a:pt x="247931" y="143703"/>
                  <a:pt x="243913" y="143703"/>
                </a:cubicBezTo>
                <a:lnTo>
                  <a:pt x="235147" y="143703"/>
                </a:lnTo>
                <a:close/>
                <a:moveTo>
                  <a:pt x="179583" y="143703"/>
                </a:moveTo>
                <a:cubicBezTo>
                  <a:pt x="175566" y="143703"/>
                  <a:pt x="172278" y="146626"/>
                  <a:pt x="172278" y="151009"/>
                </a:cubicBezTo>
                <a:lnTo>
                  <a:pt x="172278" y="159775"/>
                </a:lnTo>
                <a:cubicBezTo>
                  <a:pt x="172278" y="163793"/>
                  <a:pt x="175566" y="167080"/>
                  <a:pt x="179583" y="167080"/>
                </a:cubicBezTo>
                <a:lnTo>
                  <a:pt x="188350" y="167080"/>
                </a:lnTo>
                <a:cubicBezTo>
                  <a:pt x="192368" y="167080"/>
                  <a:pt x="195655" y="163793"/>
                  <a:pt x="195655" y="159775"/>
                </a:cubicBezTo>
                <a:lnTo>
                  <a:pt x="195655" y="151009"/>
                </a:lnTo>
                <a:cubicBezTo>
                  <a:pt x="195655" y="146626"/>
                  <a:pt x="192368" y="143703"/>
                  <a:pt x="188350" y="143703"/>
                </a:cubicBezTo>
                <a:lnTo>
                  <a:pt x="179583" y="143703"/>
                </a:lnTo>
                <a:close/>
                <a:moveTo>
                  <a:pt x="29670" y="139700"/>
                </a:moveTo>
                <a:lnTo>
                  <a:pt x="82686" y="139700"/>
                </a:lnTo>
                <a:cubicBezTo>
                  <a:pt x="84821" y="139700"/>
                  <a:pt x="86956" y="141898"/>
                  <a:pt x="86956" y="144096"/>
                </a:cubicBezTo>
                <a:cubicBezTo>
                  <a:pt x="86956" y="146661"/>
                  <a:pt x="84821" y="148859"/>
                  <a:pt x="82686" y="148859"/>
                </a:cubicBezTo>
                <a:lnTo>
                  <a:pt x="29670" y="148859"/>
                </a:lnTo>
                <a:cubicBezTo>
                  <a:pt x="27179" y="148859"/>
                  <a:pt x="25400" y="146661"/>
                  <a:pt x="25400" y="144096"/>
                </a:cubicBezTo>
                <a:cubicBezTo>
                  <a:pt x="25400" y="141898"/>
                  <a:pt x="27179" y="139700"/>
                  <a:pt x="29670" y="139700"/>
                </a:cubicBezTo>
                <a:close/>
                <a:moveTo>
                  <a:pt x="235147" y="134937"/>
                </a:moveTo>
                <a:lnTo>
                  <a:pt x="243913" y="134937"/>
                </a:lnTo>
                <a:cubicBezTo>
                  <a:pt x="252680" y="134937"/>
                  <a:pt x="259985" y="142242"/>
                  <a:pt x="259985" y="151009"/>
                </a:cubicBezTo>
                <a:lnTo>
                  <a:pt x="259985" y="159775"/>
                </a:lnTo>
                <a:cubicBezTo>
                  <a:pt x="259985" y="168542"/>
                  <a:pt x="252680" y="175847"/>
                  <a:pt x="243913" y="175847"/>
                </a:cubicBezTo>
                <a:lnTo>
                  <a:pt x="235147" y="175847"/>
                </a:lnTo>
                <a:cubicBezTo>
                  <a:pt x="226015" y="175847"/>
                  <a:pt x="219075" y="168542"/>
                  <a:pt x="219075" y="159775"/>
                </a:cubicBezTo>
                <a:lnTo>
                  <a:pt x="219075" y="151009"/>
                </a:lnTo>
                <a:cubicBezTo>
                  <a:pt x="219075" y="142242"/>
                  <a:pt x="226015" y="134937"/>
                  <a:pt x="235147" y="134937"/>
                </a:cubicBezTo>
                <a:close/>
                <a:moveTo>
                  <a:pt x="179583" y="134937"/>
                </a:moveTo>
                <a:lnTo>
                  <a:pt x="188350" y="134937"/>
                </a:lnTo>
                <a:cubicBezTo>
                  <a:pt x="197116" y="134937"/>
                  <a:pt x="204421" y="142242"/>
                  <a:pt x="204421" y="151009"/>
                </a:cubicBezTo>
                <a:lnTo>
                  <a:pt x="204421" y="159775"/>
                </a:lnTo>
                <a:cubicBezTo>
                  <a:pt x="204421" y="168542"/>
                  <a:pt x="197116" y="175847"/>
                  <a:pt x="188350" y="175847"/>
                </a:cubicBezTo>
                <a:lnTo>
                  <a:pt x="179583" y="175847"/>
                </a:lnTo>
                <a:cubicBezTo>
                  <a:pt x="170817" y="175847"/>
                  <a:pt x="163512" y="168542"/>
                  <a:pt x="163512" y="159775"/>
                </a:cubicBezTo>
                <a:lnTo>
                  <a:pt x="163512" y="151009"/>
                </a:lnTo>
                <a:cubicBezTo>
                  <a:pt x="163512" y="142242"/>
                  <a:pt x="170817" y="134937"/>
                  <a:pt x="179583" y="134937"/>
                </a:cubicBezTo>
                <a:close/>
                <a:moveTo>
                  <a:pt x="147019" y="118192"/>
                </a:moveTo>
                <a:lnTo>
                  <a:pt x="147019" y="240708"/>
                </a:lnTo>
                <a:cubicBezTo>
                  <a:pt x="147019" y="245032"/>
                  <a:pt x="150262" y="247914"/>
                  <a:pt x="154225" y="247914"/>
                </a:cubicBezTo>
                <a:lnTo>
                  <a:pt x="269895" y="247914"/>
                </a:lnTo>
                <a:cubicBezTo>
                  <a:pt x="273859" y="247914"/>
                  <a:pt x="276742" y="245032"/>
                  <a:pt x="276742" y="240708"/>
                </a:cubicBezTo>
                <a:lnTo>
                  <a:pt x="276742" y="118192"/>
                </a:lnTo>
                <a:lnTo>
                  <a:pt x="147019" y="118192"/>
                </a:lnTo>
                <a:close/>
                <a:moveTo>
                  <a:pt x="64679" y="106362"/>
                </a:moveTo>
                <a:lnTo>
                  <a:pt x="118745" y="106362"/>
                </a:lnTo>
                <a:cubicBezTo>
                  <a:pt x="121285" y="106362"/>
                  <a:pt x="123462" y="108560"/>
                  <a:pt x="123462" y="111125"/>
                </a:cubicBezTo>
                <a:cubicBezTo>
                  <a:pt x="123462" y="113689"/>
                  <a:pt x="121285" y="115521"/>
                  <a:pt x="118745" y="115521"/>
                </a:cubicBezTo>
                <a:lnTo>
                  <a:pt x="64679" y="115521"/>
                </a:lnTo>
                <a:cubicBezTo>
                  <a:pt x="62502" y="115521"/>
                  <a:pt x="60325" y="113689"/>
                  <a:pt x="60325" y="111125"/>
                </a:cubicBezTo>
                <a:cubicBezTo>
                  <a:pt x="60325" y="108560"/>
                  <a:pt x="62502" y="106362"/>
                  <a:pt x="64679" y="106362"/>
                </a:cubicBezTo>
                <a:close/>
                <a:moveTo>
                  <a:pt x="29597" y="106362"/>
                </a:moveTo>
                <a:lnTo>
                  <a:pt x="41140" y="106362"/>
                </a:lnTo>
                <a:cubicBezTo>
                  <a:pt x="43588" y="106362"/>
                  <a:pt x="45687" y="108560"/>
                  <a:pt x="45687" y="111125"/>
                </a:cubicBezTo>
                <a:cubicBezTo>
                  <a:pt x="45687" y="113689"/>
                  <a:pt x="43588" y="115521"/>
                  <a:pt x="41140" y="115521"/>
                </a:cubicBezTo>
                <a:lnTo>
                  <a:pt x="29597" y="115521"/>
                </a:lnTo>
                <a:cubicBezTo>
                  <a:pt x="27149" y="115521"/>
                  <a:pt x="25400" y="113689"/>
                  <a:pt x="25400" y="111125"/>
                </a:cubicBezTo>
                <a:cubicBezTo>
                  <a:pt x="25400" y="108560"/>
                  <a:pt x="27149" y="106362"/>
                  <a:pt x="29597" y="106362"/>
                </a:cubicBezTo>
                <a:close/>
                <a:moveTo>
                  <a:pt x="255466" y="87191"/>
                </a:moveTo>
                <a:cubicBezTo>
                  <a:pt x="257297" y="85725"/>
                  <a:pt x="259862" y="85725"/>
                  <a:pt x="261694" y="87191"/>
                </a:cubicBezTo>
                <a:cubicBezTo>
                  <a:pt x="262426" y="87923"/>
                  <a:pt x="263159" y="89389"/>
                  <a:pt x="263159" y="90488"/>
                </a:cubicBezTo>
                <a:cubicBezTo>
                  <a:pt x="263159" y="91587"/>
                  <a:pt x="262426" y="92686"/>
                  <a:pt x="261694" y="93418"/>
                </a:cubicBezTo>
                <a:cubicBezTo>
                  <a:pt x="260961" y="94517"/>
                  <a:pt x="259862" y="94884"/>
                  <a:pt x="258763" y="94884"/>
                </a:cubicBezTo>
                <a:cubicBezTo>
                  <a:pt x="257297" y="94884"/>
                  <a:pt x="256198" y="94517"/>
                  <a:pt x="255466" y="93418"/>
                </a:cubicBezTo>
                <a:cubicBezTo>
                  <a:pt x="254367" y="92686"/>
                  <a:pt x="254000" y="91587"/>
                  <a:pt x="254000" y="90488"/>
                </a:cubicBezTo>
                <a:cubicBezTo>
                  <a:pt x="254000" y="89389"/>
                  <a:pt x="254367" y="87923"/>
                  <a:pt x="255466" y="87191"/>
                </a:cubicBezTo>
                <a:close/>
                <a:moveTo>
                  <a:pt x="209486" y="87191"/>
                </a:moveTo>
                <a:cubicBezTo>
                  <a:pt x="211010" y="85725"/>
                  <a:pt x="214058" y="85725"/>
                  <a:pt x="215963" y="87191"/>
                </a:cubicBezTo>
                <a:cubicBezTo>
                  <a:pt x="216725" y="87923"/>
                  <a:pt x="217106" y="89389"/>
                  <a:pt x="217106" y="90488"/>
                </a:cubicBezTo>
                <a:cubicBezTo>
                  <a:pt x="217106" y="91587"/>
                  <a:pt x="216725" y="92686"/>
                  <a:pt x="215963" y="93418"/>
                </a:cubicBezTo>
                <a:cubicBezTo>
                  <a:pt x="215201" y="94517"/>
                  <a:pt x="214058" y="94884"/>
                  <a:pt x="212534" y="94884"/>
                </a:cubicBezTo>
                <a:cubicBezTo>
                  <a:pt x="211391" y="94884"/>
                  <a:pt x="210248" y="94517"/>
                  <a:pt x="209486" y="93418"/>
                </a:cubicBezTo>
                <a:cubicBezTo>
                  <a:pt x="208724" y="92686"/>
                  <a:pt x="207962" y="91587"/>
                  <a:pt x="207962" y="90488"/>
                </a:cubicBezTo>
                <a:cubicBezTo>
                  <a:pt x="207962" y="89389"/>
                  <a:pt x="208724" y="87923"/>
                  <a:pt x="209486" y="87191"/>
                </a:cubicBezTo>
                <a:close/>
                <a:moveTo>
                  <a:pt x="234759" y="85725"/>
                </a:moveTo>
                <a:cubicBezTo>
                  <a:pt x="237426" y="85725"/>
                  <a:pt x="239331" y="87630"/>
                  <a:pt x="239331" y="90297"/>
                </a:cubicBezTo>
                <a:cubicBezTo>
                  <a:pt x="239331" y="92964"/>
                  <a:pt x="237426" y="94869"/>
                  <a:pt x="234759" y="94869"/>
                </a:cubicBezTo>
                <a:cubicBezTo>
                  <a:pt x="232473" y="94869"/>
                  <a:pt x="230187" y="92964"/>
                  <a:pt x="230187" y="90297"/>
                </a:cubicBezTo>
                <a:cubicBezTo>
                  <a:pt x="230187" y="87630"/>
                  <a:pt x="232473" y="85725"/>
                  <a:pt x="234759" y="85725"/>
                </a:cubicBezTo>
                <a:close/>
                <a:moveTo>
                  <a:pt x="64679" y="73025"/>
                </a:moveTo>
                <a:lnTo>
                  <a:pt x="118745" y="73025"/>
                </a:lnTo>
                <a:cubicBezTo>
                  <a:pt x="121285" y="73025"/>
                  <a:pt x="123462" y="74857"/>
                  <a:pt x="123462" y="77421"/>
                </a:cubicBezTo>
                <a:cubicBezTo>
                  <a:pt x="123462" y="79985"/>
                  <a:pt x="121285" y="82184"/>
                  <a:pt x="118745" y="82184"/>
                </a:cubicBezTo>
                <a:lnTo>
                  <a:pt x="64679" y="82184"/>
                </a:lnTo>
                <a:cubicBezTo>
                  <a:pt x="62502" y="82184"/>
                  <a:pt x="60325" y="79985"/>
                  <a:pt x="60325" y="77421"/>
                </a:cubicBezTo>
                <a:cubicBezTo>
                  <a:pt x="60325" y="74857"/>
                  <a:pt x="62502" y="73025"/>
                  <a:pt x="64679" y="73025"/>
                </a:cubicBezTo>
                <a:close/>
                <a:moveTo>
                  <a:pt x="29597" y="73025"/>
                </a:moveTo>
                <a:lnTo>
                  <a:pt x="41140" y="73025"/>
                </a:lnTo>
                <a:cubicBezTo>
                  <a:pt x="43588" y="73025"/>
                  <a:pt x="45687" y="74857"/>
                  <a:pt x="45687" y="77421"/>
                </a:cubicBezTo>
                <a:cubicBezTo>
                  <a:pt x="45687" y="79985"/>
                  <a:pt x="43588" y="82184"/>
                  <a:pt x="41140" y="82184"/>
                </a:cubicBezTo>
                <a:lnTo>
                  <a:pt x="29597" y="82184"/>
                </a:lnTo>
                <a:cubicBezTo>
                  <a:pt x="27149" y="82184"/>
                  <a:pt x="25400" y="79985"/>
                  <a:pt x="25400" y="77421"/>
                </a:cubicBezTo>
                <a:cubicBezTo>
                  <a:pt x="25400" y="74857"/>
                  <a:pt x="27149" y="73025"/>
                  <a:pt x="29597" y="73025"/>
                </a:cubicBezTo>
                <a:close/>
                <a:moveTo>
                  <a:pt x="154225" y="72068"/>
                </a:moveTo>
                <a:cubicBezTo>
                  <a:pt x="150262" y="72068"/>
                  <a:pt x="147019" y="75311"/>
                  <a:pt x="147019" y="79275"/>
                </a:cubicBezTo>
                <a:lnTo>
                  <a:pt x="147019" y="109544"/>
                </a:lnTo>
                <a:lnTo>
                  <a:pt x="276742" y="109544"/>
                </a:lnTo>
                <a:lnTo>
                  <a:pt x="276742" y="79275"/>
                </a:lnTo>
                <a:cubicBezTo>
                  <a:pt x="276742" y="75311"/>
                  <a:pt x="273859" y="72068"/>
                  <a:pt x="269895" y="72068"/>
                </a:cubicBezTo>
                <a:lnTo>
                  <a:pt x="154225" y="72068"/>
                </a:lnTo>
                <a:close/>
                <a:moveTo>
                  <a:pt x="60177" y="8648"/>
                </a:moveTo>
                <a:lnTo>
                  <a:pt x="60177" y="21260"/>
                </a:lnTo>
                <a:cubicBezTo>
                  <a:pt x="60177" y="28467"/>
                  <a:pt x="66302" y="34593"/>
                  <a:pt x="73509" y="34593"/>
                </a:cubicBezTo>
                <a:lnTo>
                  <a:pt x="154225" y="34593"/>
                </a:lnTo>
                <a:cubicBezTo>
                  <a:pt x="161432" y="34593"/>
                  <a:pt x="167198" y="28467"/>
                  <a:pt x="167198" y="21260"/>
                </a:cubicBezTo>
                <a:lnTo>
                  <a:pt x="167198" y="8648"/>
                </a:lnTo>
                <a:lnTo>
                  <a:pt x="60177" y="8648"/>
                </a:lnTo>
                <a:close/>
                <a:moveTo>
                  <a:pt x="21620" y="8648"/>
                </a:moveTo>
                <a:cubicBezTo>
                  <a:pt x="14413" y="8648"/>
                  <a:pt x="8648" y="14053"/>
                  <a:pt x="8648" y="21260"/>
                </a:cubicBezTo>
                <a:lnTo>
                  <a:pt x="8648" y="263769"/>
                </a:lnTo>
                <a:cubicBezTo>
                  <a:pt x="8648" y="270976"/>
                  <a:pt x="14413" y="276742"/>
                  <a:pt x="21620" y="276742"/>
                </a:cubicBezTo>
                <a:lnTo>
                  <a:pt x="206115" y="276742"/>
                </a:lnTo>
                <a:cubicBezTo>
                  <a:pt x="213322" y="276742"/>
                  <a:pt x="219087" y="270976"/>
                  <a:pt x="219087" y="263769"/>
                </a:cubicBezTo>
                <a:lnTo>
                  <a:pt x="219087" y="256563"/>
                </a:lnTo>
                <a:lnTo>
                  <a:pt x="154225" y="256563"/>
                </a:lnTo>
                <a:cubicBezTo>
                  <a:pt x="145577" y="256563"/>
                  <a:pt x="138371" y="249716"/>
                  <a:pt x="138371" y="240708"/>
                </a:cubicBezTo>
                <a:lnTo>
                  <a:pt x="138371" y="79275"/>
                </a:lnTo>
                <a:cubicBezTo>
                  <a:pt x="138371" y="70627"/>
                  <a:pt x="145577" y="63420"/>
                  <a:pt x="154225" y="63420"/>
                </a:cubicBezTo>
                <a:lnTo>
                  <a:pt x="219087" y="63420"/>
                </a:lnTo>
                <a:lnTo>
                  <a:pt x="219087" y="21260"/>
                </a:lnTo>
                <a:cubicBezTo>
                  <a:pt x="219087" y="14053"/>
                  <a:pt x="213322" y="8648"/>
                  <a:pt x="206115" y="8648"/>
                </a:cubicBezTo>
                <a:lnTo>
                  <a:pt x="175846" y="8648"/>
                </a:lnTo>
                <a:lnTo>
                  <a:pt x="175846" y="21260"/>
                </a:lnTo>
                <a:cubicBezTo>
                  <a:pt x="175846" y="33512"/>
                  <a:pt x="166117" y="42880"/>
                  <a:pt x="154225" y="42880"/>
                </a:cubicBezTo>
                <a:lnTo>
                  <a:pt x="73509" y="42880"/>
                </a:lnTo>
                <a:cubicBezTo>
                  <a:pt x="61618" y="42880"/>
                  <a:pt x="51889" y="33512"/>
                  <a:pt x="51889" y="21260"/>
                </a:cubicBezTo>
                <a:lnTo>
                  <a:pt x="51889" y="8648"/>
                </a:lnTo>
                <a:lnTo>
                  <a:pt x="21620" y="8648"/>
                </a:lnTo>
                <a:close/>
                <a:moveTo>
                  <a:pt x="21620" y="0"/>
                </a:moveTo>
                <a:lnTo>
                  <a:pt x="206115" y="0"/>
                </a:lnTo>
                <a:cubicBezTo>
                  <a:pt x="218006" y="0"/>
                  <a:pt x="227735" y="9729"/>
                  <a:pt x="227735" y="21260"/>
                </a:cubicBezTo>
                <a:lnTo>
                  <a:pt x="227735" y="63420"/>
                </a:lnTo>
                <a:lnTo>
                  <a:pt x="269895" y="63420"/>
                </a:lnTo>
                <a:cubicBezTo>
                  <a:pt x="278543" y="63420"/>
                  <a:pt x="285390" y="70627"/>
                  <a:pt x="285390" y="79275"/>
                </a:cubicBezTo>
                <a:lnTo>
                  <a:pt x="285390" y="240708"/>
                </a:lnTo>
                <a:cubicBezTo>
                  <a:pt x="285390" y="249716"/>
                  <a:pt x="278543" y="256563"/>
                  <a:pt x="269895" y="256563"/>
                </a:cubicBezTo>
                <a:lnTo>
                  <a:pt x="227735" y="256563"/>
                </a:lnTo>
                <a:lnTo>
                  <a:pt x="227735" y="263769"/>
                </a:lnTo>
                <a:cubicBezTo>
                  <a:pt x="227735" y="275661"/>
                  <a:pt x="218006" y="285390"/>
                  <a:pt x="206115" y="285390"/>
                </a:cubicBezTo>
                <a:lnTo>
                  <a:pt x="21620" y="285390"/>
                </a:lnTo>
                <a:cubicBezTo>
                  <a:pt x="9729" y="285390"/>
                  <a:pt x="0" y="275661"/>
                  <a:pt x="0" y="263769"/>
                </a:cubicBezTo>
                <a:lnTo>
                  <a:pt x="0" y="21260"/>
                </a:lnTo>
                <a:cubicBezTo>
                  <a:pt x="0" y="9729"/>
                  <a:pt x="9729" y="0"/>
                  <a:pt x="216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8" name="Freeform 547">
            <a:extLst>
              <a:ext uri="{FF2B5EF4-FFF2-40B4-BE49-F238E27FC236}">
                <a16:creationId xmlns:a16="http://schemas.microsoft.com/office/drawing/2014/main" id="{9489BDC4-EE0F-5F4D-86FF-BB6DC32075C4}"/>
              </a:ext>
            </a:extLst>
          </p:cNvPr>
          <p:cNvSpPr>
            <a:spLocks noChangeAspect="1" noChangeArrowheads="1"/>
          </p:cNvSpPr>
          <p:nvPr/>
        </p:nvSpPr>
        <p:spPr bwMode="auto">
          <a:xfrm>
            <a:off x="15140087" y="11857318"/>
            <a:ext cx="788714" cy="784358"/>
          </a:xfrm>
          <a:custGeom>
            <a:avLst/>
            <a:gdLst>
              <a:gd name="T0" fmla="*/ 2147483646 w 796"/>
              <a:gd name="T1" fmla="*/ 2147483646 h 793"/>
              <a:gd name="T2" fmla="*/ 2147483646 w 796"/>
              <a:gd name="T3" fmla="*/ 2147483646 h 793"/>
              <a:gd name="T4" fmla="*/ 2147483646 w 796"/>
              <a:gd name="T5" fmla="*/ 2147483646 h 793"/>
              <a:gd name="T6" fmla="*/ 2147483646 w 796"/>
              <a:gd name="T7" fmla="*/ 2147483646 h 793"/>
              <a:gd name="T8" fmla="*/ 2147483646 w 796"/>
              <a:gd name="T9" fmla="*/ 2147483646 h 793"/>
              <a:gd name="T10" fmla="*/ 2147483646 w 796"/>
              <a:gd name="T11" fmla="*/ 2147483646 h 793"/>
              <a:gd name="T12" fmla="*/ 2147483646 w 796"/>
              <a:gd name="T13" fmla="*/ 2147483646 h 793"/>
              <a:gd name="T14" fmla="*/ 2147483646 w 796"/>
              <a:gd name="T15" fmla="*/ 2147483646 h 793"/>
              <a:gd name="T16" fmla="*/ 2147483646 w 796"/>
              <a:gd name="T17" fmla="*/ 2147483646 h 793"/>
              <a:gd name="T18" fmla="*/ 2147483646 w 796"/>
              <a:gd name="T19" fmla="*/ 2147483646 h 793"/>
              <a:gd name="T20" fmla="*/ 2147483646 w 796"/>
              <a:gd name="T21" fmla="*/ 2147483646 h 793"/>
              <a:gd name="T22" fmla="*/ 2147483646 w 796"/>
              <a:gd name="T23" fmla="*/ 2147483646 h 793"/>
              <a:gd name="T24" fmla="*/ 2147483646 w 796"/>
              <a:gd name="T25" fmla="*/ 2147483646 h 793"/>
              <a:gd name="T26" fmla="*/ 2147483646 w 796"/>
              <a:gd name="T27" fmla="*/ 2147483646 h 793"/>
              <a:gd name="T28" fmla="*/ 2147483646 w 796"/>
              <a:gd name="T29" fmla="*/ 2147483646 h 793"/>
              <a:gd name="T30" fmla="*/ 2147483646 w 796"/>
              <a:gd name="T31" fmla="*/ 2147483646 h 793"/>
              <a:gd name="T32" fmla="*/ 2147483646 w 796"/>
              <a:gd name="T33" fmla="*/ 2147483646 h 793"/>
              <a:gd name="T34" fmla="*/ 2147483646 w 796"/>
              <a:gd name="T35" fmla="*/ 2147483646 h 793"/>
              <a:gd name="T36" fmla="*/ 2147483646 w 796"/>
              <a:gd name="T37" fmla="*/ 2147483646 h 793"/>
              <a:gd name="T38" fmla="*/ 2147483646 w 796"/>
              <a:gd name="T39" fmla="*/ 2147483646 h 793"/>
              <a:gd name="T40" fmla="*/ 2147483646 w 796"/>
              <a:gd name="T41" fmla="*/ 2147483646 h 793"/>
              <a:gd name="T42" fmla="*/ 2147483646 w 796"/>
              <a:gd name="T43" fmla="*/ 2147483646 h 793"/>
              <a:gd name="T44" fmla="*/ 2147483646 w 796"/>
              <a:gd name="T45" fmla="*/ 2147483646 h 793"/>
              <a:gd name="T46" fmla="*/ 2147483646 w 796"/>
              <a:gd name="T47" fmla="*/ 2147483646 h 793"/>
              <a:gd name="T48" fmla="*/ 2147483646 w 796"/>
              <a:gd name="T49" fmla="*/ 2147483646 h 793"/>
              <a:gd name="T50" fmla="*/ 2147483646 w 796"/>
              <a:gd name="T51" fmla="*/ 2147483646 h 793"/>
              <a:gd name="T52" fmla="*/ 2147483646 w 796"/>
              <a:gd name="T53" fmla="*/ 2147483646 h 793"/>
              <a:gd name="T54" fmla="*/ 2147483646 w 796"/>
              <a:gd name="T55" fmla="*/ 2147483646 h 793"/>
              <a:gd name="T56" fmla="*/ 2147483646 w 796"/>
              <a:gd name="T57" fmla="*/ 2147483646 h 793"/>
              <a:gd name="T58" fmla="*/ 2147483646 w 796"/>
              <a:gd name="T59" fmla="*/ 2147483646 h 793"/>
              <a:gd name="T60" fmla="*/ 2147483646 w 796"/>
              <a:gd name="T61" fmla="*/ 2147483646 h 793"/>
              <a:gd name="T62" fmla="*/ 2147483646 w 796"/>
              <a:gd name="T63" fmla="*/ 2147483646 h 793"/>
              <a:gd name="T64" fmla="*/ 2147483646 w 796"/>
              <a:gd name="T65" fmla="*/ 2147483646 h 793"/>
              <a:gd name="T66" fmla="*/ 2147483646 w 796"/>
              <a:gd name="T67" fmla="*/ 2147483646 h 793"/>
              <a:gd name="T68" fmla="*/ 2147483646 w 796"/>
              <a:gd name="T69" fmla="*/ 2147483646 h 793"/>
              <a:gd name="T70" fmla="*/ 2147483646 w 796"/>
              <a:gd name="T71" fmla="*/ 2147483646 h 793"/>
              <a:gd name="T72" fmla="*/ 2147483646 w 796"/>
              <a:gd name="T73" fmla="*/ 2147483646 h 793"/>
              <a:gd name="T74" fmla="*/ 2147483646 w 796"/>
              <a:gd name="T75" fmla="*/ 2147483646 h 793"/>
              <a:gd name="T76" fmla="*/ 2147483646 w 796"/>
              <a:gd name="T77" fmla="*/ 2147483646 h 793"/>
              <a:gd name="T78" fmla="*/ 2147483646 w 796"/>
              <a:gd name="T79" fmla="*/ 2147483646 h 793"/>
              <a:gd name="T80" fmla="*/ 2147483646 w 796"/>
              <a:gd name="T81" fmla="*/ 2147483646 h 793"/>
              <a:gd name="T82" fmla="*/ 2147483646 w 796"/>
              <a:gd name="T83" fmla="*/ 2147483646 h 793"/>
              <a:gd name="T84" fmla="*/ 2147483646 w 796"/>
              <a:gd name="T85" fmla="*/ 2147483646 h 793"/>
              <a:gd name="T86" fmla="*/ 2147483646 w 796"/>
              <a:gd name="T87" fmla="*/ 2147483646 h 793"/>
              <a:gd name="T88" fmla="*/ 2147483646 w 796"/>
              <a:gd name="T89" fmla="*/ 2147483646 h 793"/>
              <a:gd name="T90" fmla="*/ 2147483646 w 796"/>
              <a:gd name="T91" fmla="*/ 2147483646 h 793"/>
              <a:gd name="T92" fmla="*/ 0 w 796"/>
              <a:gd name="T93" fmla="*/ 2147483646 h 793"/>
              <a:gd name="T94" fmla="*/ 2147483646 w 796"/>
              <a:gd name="T95" fmla="*/ 2147483646 h 793"/>
              <a:gd name="T96" fmla="*/ 0 w 796"/>
              <a:gd name="T97" fmla="*/ 2147483646 h 793"/>
              <a:gd name="T98" fmla="*/ 2147483646 w 796"/>
              <a:gd name="T99" fmla="*/ 2147483646 h 793"/>
              <a:gd name="T100" fmla="*/ 2147483646 w 796"/>
              <a:gd name="T101" fmla="*/ 2147483646 h 793"/>
              <a:gd name="T102" fmla="*/ 2147483646 w 796"/>
              <a:gd name="T103" fmla="*/ 2147483646 h 793"/>
              <a:gd name="T104" fmla="*/ 2147483646 w 796"/>
              <a:gd name="T105" fmla="*/ 2147483646 h 793"/>
              <a:gd name="T106" fmla="*/ 0 w 796"/>
              <a:gd name="T107" fmla="*/ 2147483646 h 793"/>
              <a:gd name="T108" fmla="*/ 2147483646 w 796"/>
              <a:gd name="T109" fmla="*/ 2147483646 h 793"/>
              <a:gd name="T110" fmla="*/ 0 w 796"/>
              <a:gd name="T111" fmla="*/ 2147483646 h 793"/>
              <a:gd name="T112" fmla="*/ 2147483646 w 796"/>
              <a:gd name="T113" fmla="*/ 2147483646 h 793"/>
              <a:gd name="T114" fmla="*/ 2147483646 w 796"/>
              <a:gd name="T115" fmla="*/ 2147483646 h 793"/>
              <a:gd name="T116" fmla="*/ 2147483646 w 796"/>
              <a:gd name="T117" fmla="*/ 2147483646 h 793"/>
              <a:gd name="T118" fmla="*/ 2147483646 w 796"/>
              <a:gd name="T119" fmla="*/ 2147483646 h 793"/>
              <a:gd name="T120" fmla="*/ 2147483646 w 796"/>
              <a:gd name="T121" fmla="*/ 2147483646 h 7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96" h="793">
                <a:moveTo>
                  <a:pt x="643" y="721"/>
                </a:moveTo>
                <a:lnTo>
                  <a:pt x="556" y="721"/>
                </a:lnTo>
                <a:lnTo>
                  <a:pt x="556" y="553"/>
                </a:lnTo>
                <a:cubicBezTo>
                  <a:pt x="556" y="547"/>
                  <a:pt x="550" y="542"/>
                  <a:pt x="544" y="542"/>
                </a:cubicBezTo>
                <a:cubicBezTo>
                  <a:pt x="537" y="542"/>
                  <a:pt x="532" y="547"/>
                  <a:pt x="532" y="553"/>
                </a:cubicBezTo>
                <a:lnTo>
                  <a:pt x="532" y="721"/>
                </a:lnTo>
                <a:lnTo>
                  <a:pt x="377" y="721"/>
                </a:lnTo>
                <a:lnTo>
                  <a:pt x="377" y="417"/>
                </a:lnTo>
                <a:lnTo>
                  <a:pt x="431" y="409"/>
                </a:lnTo>
                <a:cubicBezTo>
                  <a:pt x="434" y="408"/>
                  <a:pt x="437" y="406"/>
                  <a:pt x="439" y="403"/>
                </a:cubicBezTo>
                <a:lnTo>
                  <a:pt x="456" y="375"/>
                </a:lnTo>
                <a:lnTo>
                  <a:pt x="502" y="434"/>
                </a:lnTo>
                <a:cubicBezTo>
                  <a:pt x="496" y="443"/>
                  <a:pt x="491" y="454"/>
                  <a:pt x="491" y="465"/>
                </a:cubicBezTo>
                <a:cubicBezTo>
                  <a:pt x="491" y="494"/>
                  <a:pt x="515" y="517"/>
                  <a:pt x="544" y="517"/>
                </a:cubicBezTo>
                <a:cubicBezTo>
                  <a:pt x="572" y="517"/>
                  <a:pt x="596" y="494"/>
                  <a:pt x="596" y="465"/>
                </a:cubicBezTo>
                <a:cubicBezTo>
                  <a:pt x="596" y="463"/>
                  <a:pt x="595" y="461"/>
                  <a:pt x="595" y="458"/>
                </a:cubicBezTo>
                <a:lnTo>
                  <a:pt x="643" y="439"/>
                </a:lnTo>
                <a:lnTo>
                  <a:pt x="643" y="721"/>
                </a:lnTo>
                <a:close/>
                <a:moveTo>
                  <a:pt x="365" y="320"/>
                </a:moveTo>
                <a:lnTo>
                  <a:pt x="365" y="320"/>
                </a:lnTo>
                <a:cubicBezTo>
                  <a:pt x="358" y="320"/>
                  <a:pt x="353" y="325"/>
                  <a:pt x="353" y="332"/>
                </a:cubicBezTo>
                <a:lnTo>
                  <a:pt x="353" y="396"/>
                </a:lnTo>
                <a:lnTo>
                  <a:pt x="307" y="404"/>
                </a:lnTo>
                <a:cubicBezTo>
                  <a:pt x="303" y="404"/>
                  <a:pt x="300" y="406"/>
                  <a:pt x="298" y="410"/>
                </a:cubicBezTo>
                <a:lnTo>
                  <a:pt x="264" y="479"/>
                </a:lnTo>
                <a:cubicBezTo>
                  <a:pt x="259" y="478"/>
                  <a:pt x="255" y="478"/>
                  <a:pt x="251" y="478"/>
                </a:cubicBezTo>
                <a:cubicBezTo>
                  <a:pt x="229" y="478"/>
                  <a:pt x="211" y="491"/>
                  <a:pt x="203" y="510"/>
                </a:cubicBezTo>
                <a:lnTo>
                  <a:pt x="164" y="504"/>
                </a:lnTo>
                <a:cubicBezTo>
                  <a:pt x="160" y="504"/>
                  <a:pt x="155" y="506"/>
                  <a:pt x="153" y="509"/>
                </a:cubicBezTo>
                <a:lnTo>
                  <a:pt x="73" y="629"/>
                </a:lnTo>
                <a:lnTo>
                  <a:pt x="73" y="249"/>
                </a:lnTo>
                <a:lnTo>
                  <a:pt x="180" y="174"/>
                </a:lnTo>
                <a:lnTo>
                  <a:pt x="247" y="281"/>
                </a:lnTo>
                <a:cubicBezTo>
                  <a:pt x="251" y="285"/>
                  <a:pt x="256" y="287"/>
                  <a:pt x="261" y="285"/>
                </a:cubicBezTo>
                <a:lnTo>
                  <a:pt x="320" y="269"/>
                </a:lnTo>
                <a:cubicBezTo>
                  <a:pt x="329" y="285"/>
                  <a:pt x="345" y="296"/>
                  <a:pt x="365" y="296"/>
                </a:cubicBezTo>
                <a:cubicBezTo>
                  <a:pt x="373" y="296"/>
                  <a:pt x="380" y="294"/>
                  <a:pt x="387" y="291"/>
                </a:cubicBezTo>
                <a:lnTo>
                  <a:pt x="440" y="356"/>
                </a:lnTo>
                <a:lnTo>
                  <a:pt x="421" y="386"/>
                </a:lnTo>
                <a:lnTo>
                  <a:pt x="377" y="393"/>
                </a:lnTo>
                <a:lnTo>
                  <a:pt x="377" y="332"/>
                </a:lnTo>
                <a:cubicBezTo>
                  <a:pt x="377" y="325"/>
                  <a:pt x="372" y="320"/>
                  <a:pt x="365" y="320"/>
                </a:cubicBezTo>
                <a:close/>
                <a:moveTo>
                  <a:pt x="279" y="529"/>
                </a:moveTo>
                <a:lnTo>
                  <a:pt x="279" y="529"/>
                </a:lnTo>
                <a:cubicBezTo>
                  <a:pt x="279" y="545"/>
                  <a:pt x="267" y="557"/>
                  <a:pt x="251" y="557"/>
                </a:cubicBezTo>
                <a:cubicBezTo>
                  <a:pt x="236" y="557"/>
                  <a:pt x="223" y="545"/>
                  <a:pt x="223" y="529"/>
                </a:cubicBezTo>
                <a:cubicBezTo>
                  <a:pt x="223" y="514"/>
                  <a:pt x="236" y="502"/>
                  <a:pt x="251" y="502"/>
                </a:cubicBezTo>
                <a:cubicBezTo>
                  <a:pt x="267" y="502"/>
                  <a:pt x="279" y="514"/>
                  <a:pt x="279" y="529"/>
                </a:cubicBezTo>
                <a:close/>
                <a:moveTo>
                  <a:pt x="353" y="721"/>
                </a:moveTo>
                <a:lnTo>
                  <a:pt x="264" y="721"/>
                </a:lnTo>
                <a:lnTo>
                  <a:pt x="264" y="617"/>
                </a:lnTo>
                <a:cubicBezTo>
                  <a:pt x="264" y="611"/>
                  <a:pt x="257" y="606"/>
                  <a:pt x="251" y="606"/>
                </a:cubicBezTo>
                <a:cubicBezTo>
                  <a:pt x="245" y="606"/>
                  <a:pt x="239" y="611"/>
                  <a:pt x="239" y="617"/>
                </a:cubicBezTo>
                <a:lnTo>
                  <a:pt x="239" y="721"/>
                </a:lnTo>
                <a:lnTo>
                  <a:pt x="73" y="721"/>
                </a:lnTo>
                <a:lnTo>
                  <a:pt x="73" y="671"/>
                </a:lnTo>
                <a:lnTo>
                  <a:pt x="168" y="529"/>
                </a:lnTo>
                <a:lnTo>
                  <a:pt x="199" y="534"/>
                </a:lnTo>
                <a:cubicBezTo>
                  <a:pt x="202" y="560"/>
                  <a:pt x="224" y="582"/>
                  <a:pt x="251" y="582"/>
                </a:cubicBezTo>
                <a:cubicBezTo>
                  <a:pt x="280" y="582"/>
                  <a:pt x="303" y="558"/>
                  <a:pt x="303" y="529"/>
                </a:cubicBezTo>
                <a:cubicBezTo>
                  <a:pt x="303" y="514"/>
                  <a:pt x="296" y="499"/>
                  <a:pt x="285" y="490"/>
                </a:cubicBezTo>
                <a:lnTo>
                  <a:pt x="317" y="426"/>
                </a:lnTo>
                <a:lnTo>
                  <a:pt x="353" y="421"/>
                </a:lnTo>
                <a:lnTo>
                  <a:pt x="353" y="721"/>
                </a:lnTo>
                <a:close/>
                <a:moveTo>
                  <a:pt x="365" y="216"/>
                </a:moveTo>
                <a:lnTo>
                  <a:pt x="365" y="216"/>
                </a:lnTo>
                <a:cubicBezTo>
                  <a:pt x="380" y="216"/>
                  <a:pt x="393" y="229"/>
                  <a:pt x="393" y="244"/>
                </a:cubicBezTo>
                <a:cubicBezTo>
                  <a:pt x="393" y="259"/>
                  <a:pt x="380" y="272"/>
                  <a:pt x="365" y="272"/>
                </a:cubicBezTo>
                <a:cubicBezTo>
                  <a:pt x="349" y="272"/>
                  <a:pt x="337" y="259"/>
                  <a:pt x="337" y="244"/>
                </a:cubicBezTo>
                <a:cubicBezTo>
                  <a:pt x="337" y="229"/>
                  <a:pt x="349" y="216"/>
                  <a:pt x="365" y="216"/>
                </a:cubicBezTo>
                <a:close/>
                <a:moveTo>
                  <a:pt x="572" y="465"/>
                </a:moveTo>
                <a:lnTo>
                  <a:pt x="572" y="465"/>
                </a:lnTo>
                <a:cubicBezTo>
                  <a:pt x="572" y="481"/>
                  <a:pt x="559" y="494"/>
                  <a:pt x="544" y="494"/>
                </a:cubicBezTo>
                <a:cubicBezTo>
                  <a:pt x="528" y="494"/>
                  <a:pt x="516" y="481"/>
                  <a:pt x="516" y="465"/>
                </a:cubicBezTo>
                <a:cubicBezTo>
                  <a:pt x="516" y="450"/>
                  <a:pt x="528" y="438"/>
                  <a:pt x="544" y="438"/>
                </a:cubicBezTo>
                <a:cubicBezTo>
                  <a:pt x="559" y="438"/>
                  <a:pt x="572" y="450"/>
                  <a:pt x="572" y="465"/>
                </a:cubicBezTo>
                <a:close/>
                <a:moveTo>
                  <a:pt x="655" y="224"/>
                </a:moveTo>
                <a:lnTo>
                  <a:pt x="655" y="224"/>
                </a:lnTo>
                <a:cubicBezTo>
                  <a:pt x="670" y="224"/>
                  <a:pt x="683" y="237"/>
                  <a:pt x="683" y="252"/>
                </a:cubicBezTo>
                <a:cubicBezTo>
                  <a:pt x="683" y="267"/>
                  <a:pt x="670" y="280"/>
                  <a:pt x="655" y="280"/>
                </a:cubicBezTo>
                <a:cubicBezTo>
                  <a:pt x="639" y="280"/>
                  <a:pt x="627" y="267"/>
                  <a:pt x="627" y="252"/>
                </a:cubicBezTo>
                <a:cubicBezTo>
                  <a:pt x="627" y="237"/>
                  <a:pt x="639" y="224"/>
                  <a:pt x="655" y="224"/>
                </a:cubicBezTo>
                <a:close/>
                <a:moveTo>
                  <a:pt x="781" y="721"/>
                </a:moveTo>
                <a:lnTo>
                  <a:pt x="667" y="721"/>
                </a:lnTo>
                <a:lnTo>
                  <a:pt x="667" y="429"/>
                </a:lnTo>
                <a:lnTo>
                  <a:pt x="696" y="418"/>
                </a:lnTo>
                <a:lnTo>
                  <a:pt x="771" y="542"/>
                </a:lnTo>
                <a:cubicBezTo>
                  <a:pt x="773" y="546"/>
                  <a:pt x="777" y="547"/>
                  <a:pt x="781" y="547"/>
                </a:cubicBezTo>
                <a:cubicBezTo>
                  <a:pt x="783" y="547"/>
                  <a:pt x="786" y="547"/>
                  <a:pt x="787" y="546"/>
                </a:cubicBezTo>
                <a:cubicBezTo>
                  <a:pt x="793" y="543"/>
                  <a:pt x="795" y="535"/>
                  <a:pt x="791" y="529"/>
                </a:cubicBezTo>
                <a:lnTo>
                  <a:pt x="712" y="396"/>
                </a:lnTo>
                <a:cubicBezTo>
                  <a:pt x="709" y="391"/>
                  <a:pt x="702" y="390"/>
                  <a:pt x="697" y="392"/>
                </a:cubicBezTo>
                <a:lnTo>
                  <a:pt x="667" y="404"/>
                </a:lnTo>
                <a:lnTo>
                  <a:pt x="667" y="340"/>
                </a:lnTo>
                <a:cubicBezTo>
                  <a:pt x="667" y="334"/>
                  <a:pt x="662" y="328"/>
                  <a:pt x="655" y="328"/>
                </a:cubicBezTo>
                <a:cubicBezTo>
                  <a:pt x="648" y="328"/>
                  <a:pt x="643" y="334"/>
                  <a:pt x="643" y="340"/>
                </a:cubicBezTo>
                <a:lnTo>
                  <a:pt x="643" y="413"/>
                </a:lnTo>
                <a:lnTo>
                  <a:pt x="587" y="436"/>
                </a:lnTo>
                <a:cubicBezTo>
                  <a:pt x="577" y="423"/>
                  <a:pt x="561" y="414"/>
                  <a:pt x="544" y="414"/>
                </a:cubicBezTo>
                <a:cubicBezTo>
                  <a:pt x="535" y="414"/>
                  <a:pt x="528" y="415"/>
                  <a:pt x="521" y="419"/>
                </a:cubicBezTo>
                <a:lnTo>
                  <a:pt x="469" y="354"/>
                </a:lnTo>
                <a:lnTo>
                  <a:pt x="535" y="244"/>
                </a:lnTo>
                <a:lnTo>
                  <a:pt x="603" y="255"/>
                </a:lnTo>
                <a:cubicBezTo>
                  <a:pt x="605" y="283"/>
                  <a:pt x="628" y="304"/>
                  <a:pt x="655" y="304"/>
                </a:cubicBezTo>
                <a:cubicBezTo>
                  <a:pt x="683" y="304"/>
                  <a:pt x="707" y="281"/>
                  <a:pt x="707" y="252"/>
                </a:cubicBezTo>
                <a:cubicBezTo>
                  <a:pt x="707" y="241"/>
                  <a:pt x="703" y="230"/>
                  <a:pt x="697" y="222"/>
                </a:cubicBezTo>
                <a:lnTo>
                  <a:pt x="790" y="116"/>
                </a:lnTo>
                <a:cubicBezTo>
                  <a:pt x="795" y="111"/>
                  <a:pt x="794" y="103"/>
                  <a:pt x="789" y="99"/>
                </a:cubicBezTo>
                <a:cubicBezTo>
                  <a:pt x="784" y="94"/>
                  <a:pt x="777" y="95"/>
                  <a:pt x="772" y="100"/>
                </a:cubicBezTo>
                <a:lnTo>
                  <a:pt x="679" y="206"/>
                </a:lnTo>
                <a:cubicBezTo>
                  <a:pt x="672" y="202"/>
                  <a:pt x="663" y="200"/>
                  <a:pt x="655" y="200"/>
                </a:cubicBezTo>
                <a:cubicBezTo>
                  <a:pt x="633" y="200"/>
                  <a:pt x="615" y="213"/>
                  <a:pt x="607" y="232"/>
                </a:cubicBezTo>
                <a:lnTo>
                  <a:pt x="531" y="220"/>
                </a:lnTo>
                <a:cubicBezTo>
                  <a:pt x="526" y="219"/>
                  <a:pt x="521" y="221"/>
                  <a:pt x="519" y="225"/>
                </a:cubicBezTo>
                <a:lnTo>
                  <a:pt x="453" y="334"/>
                </a:lnTo>
                <a:lnTo>
                  <a:pt x="406" y="275"/>
                </a:lnTo>
                <a:cubicBezTo>
                  <a:pt x="413" y="267"/>
                  <a:pt x="417" y="255"/>
                  <a:pt x="417" y="244"/>
                </a:cubicBezTo>
                <a:cubicBezTo>
                  <a:pt x="417" y="215"/>
                  <a:pt x="393" y="192"/>
                  <a:pt x="365" y="192"/>
                </a:cubicBezTo>
                <a:cubicBezTo>
                  <a:pt x="336" y="192"/>
                  <a:pt x="313" y="215"/>
                  <a:pt x="313" y="244"/>
                </a:cubicBezTo>
                <a:cubicBezTo>
                  <a:pt x="313" y="244"/>
                  <a:pt x="313" y="245"/>
                  <a:pt x="313" y="246"/>
                </a:cubicBezTo>
                <a:lnTo>
                  <a:pt x="264" y="260"/>
                </a:lnTo>
                <a:lnTo>
                  <a:pt x="194" y="151"/>
                </a:lnTo>
                <a:cubicBezTo>
                  <a:pt x="192" y="148"/>
                  <a:pt x="189" y="146"/>
                  <a:pt x="185" y="146"/>
                </a:cubicBezTo>
                <a:cubicBezTo>
                  <a:pt x="182" y="145"/>
                  <a:pt x="179" y="146"/>
                  <a:pt x="176" y="148"/>
                </a:cubicBezTo>
                <a:lnTo>
                  <a:pt x="73" y="219"/>
                </a:lnTo>
                <a:lnTo>
                  <a:pt x="73" y="11"/>
                </a:lnTo>
                <a:cubicBezTo>
                  <a:pt x="73" y="5"/>
                  <a:pt x="67" y="0"/>
                  <a:pt x="60" y="0"/>
                </a:cubicBezTo>
                <a:cubicBezTo>
                  <a:pt x="54" y="0"/>
                  <a:pt x="49" y="5"/>
                  <a:pt x="49" y="11"/>
                </a:cubicBezTo>
                <a:lnTo>
                  <a:pt x="49" y="48"/>
                </a:lnTo>
                <a:lnTo>
                  <a:pt x="12" y="48"/>
                </a:lnTo>
                <a:cubicBezTo>
                  <a:pt x="6" y="48"/>
                  <a:pt x="0" y="53"/>
                  <a:pt x="0" y="59"/>
                </a:cubicBezTo>
                <a:cubicBezTo>
                  <a:pt x="0" y="66"/>
                  <a:pt x="6" y="72"/>
                  <a:pt x="12" y="72"/>
                </a:cubicBezTo>
                <a:lnTo>
                  <a:pt x="49" y="72"/>
                </a:lnTo>
                <a:lnTo>
                  <a:pt x="49" y="160"/>
                </a:lnTo>
                <a:lnTo>
                  <a:pt x="12" y="160"/>
                </a:lnTo>
                <a:cubicBezTo>
                  <a:pt x="6" y="160"/>
                  <a:pt x="0" y="165"/>
                  <a:pt x="0" y="172"/>
                </a:cubicBezTo>
                <a:cubicBezTo>
                  <a:pt x="0" y="178"/>
                  <a:pt x="6" y="184"/>
                  <a:pt x="12" y="184"/>
                </a:cubicBezTo>
                <a:lnTo>
                  <a:pt x="49" y="184"/>
                </a:lnTo>
                <a:lnTo>
                  <a:pt x="49" y="272"/>
                </a:lnTo>
                <a:lnTo>
                  <a:pt x="12" y="272"/>
                </a:lnTo>
                <a:cubicBezTo>
                  <a:pt x="6" y="272"/>
                  <a:pt x="0" y="277"/>
                  <a:pt x="0" y="284"/>
                </a:cubicBezTo>
                <a:cubicBezTo>
                  <a:pt x="0" y="290"/>
                  <a:pt x="6" y="296"/>
                  <a:pt x="12" y="296"/>
                </a:cubicBezTo>
                <a:lnTo>
                  <a:pt x="49" y="296"/>
                </a:lnTo>
                <a:lnTo>
                  <a:pt x="49" y="384"/>
                </a:lnTo>
                <a:lnTo>
                  <a:pt x="12" y="384"/>
                </a:lnTo>
                <a:cubicBezTo>
                  <a:pt x="6" y="384"/>
                  <a:pt x="0" y="390"/>
                  <a:pt x="0" y="396"/>
                </a:cubicBezTo>
                <a:cubicBezTo>
                  <a:pt x="0" y="403"/>
                  <a:pt x="6" y="408"/>
                  <a:pt x="12" y="408"/>
                </a:cubicBezTo>
                <a:lnTo>
                  <a:pt x="49" y="408"/>
                </a:lnTo>
                <a:lnTo>
                  <a:pt x="49" y="496"/>
                </a:lnTo>
                <a:lnTo>
                  <a:pt x="12" y="496"/>
                </a:lnTo>
                <a:cubicBezTo>
                  <a:pt x="6" y="496"/>
                  <a:pt x="0" y="502"/>
                  <a:pt x="0" y="508"/>
                </a:cubicBezTo>
                <a:cubicBezTo>
                  <a:pt x="0" y="515"/>
                  <a:pt x="6" y="520"/>
                  <a:pt x="12" y="520"/>
                </a:cubicBezTo>
                <a:lnTo>
                  <a:pt x="49" y="520"/>
                </a:lnTo>
                <a:lnTo>
                  <a:pt x="49" y="609"/>
                </a:lnTo>
                <a:lnTo>
                  <a:pt x="12" y="609"/>
                </a:lnTo>
                <a:cubicBezTo>
                  <a:pt x="6" y="609"/>
                  <a:pt x="0" y="614"/>
                  <a:pt x="0" y="620"/>
                </a:cubicBezTo>
                <a:cubicBezTo>
                  <a:pt x="0" y="627"/>
                  <a:pt x="6" y="632"/>
                  <a:pt x="12" y="632"/>
                </a:cubicBezTo>
                <a:lnTo>
                  <a:pt x="49" y="632"/>
                </a:lnTo>
                <a:lnTo>
                  <a:pt x="49" y="721"/>
                </a:lnTo>
                <a:lnTo>
                  <a:pt x="12" y="721"/>
                </a:lnTo>
                <a:cubicBezTo>
                  <a:pt x="6" y="721"/>
                  <a:pt x="0" y="726"/>
                  <a:pt x="0" y="732"/>
                </a:cubicBezTo>
                <a:cubicBezTo>
                  <a:pt x="0" y="739"/>
                  <a:pt x="6" y="744"/>
                  <a:pt x="12" y="744"/>
                </a:cubicBezTo>
                <a:lnTo>
                  <a:pt x="49" y="744"/>
                </a:lnTo>
                <a:lnTo>
                  <a:pt x="49" y="781"/>
                </a:lnTo>
                <a:cubicBezTo>
                  <a:pt x="49" y="787"/>
                  <a:pt x="54" y="792"/>
                  <a:pt x="60" y="792"/>
                </a:cubicBezTo>
                <a:cubicBezTo>
                  <a:pt x="67" y="792"/>
                  <a:pt x="73" y="787"/>
                  <a:pt x="73" y="781"/>
                </a:cubicBezTo>
                <a:lnTo>
                  <a:pt x="73" y="744"/>
                </a:lnTo>
                <a:lnTo>
                  <a:pt x="781" y="744"/>
                </a:lnTo>
                <a:cubicBezTo>
                  <a:pt x="788" y="744"/>
                  <a:pt x="793" y="739"/>
                  <a:pt x="793" y="732"/>
                </a:cubicBezTo>
                <a:cubicBezTo>
                  <a:pt x="793" y="726"/>
                  <a:pt x="788" y="721"/>
                  <a:pt x="781" y="721"/>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7169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3">
            <a:extLst>
              <a:ext uri="{FF2B5EF4-FFF2-40B4-BE49-F238E27FC236}">
                <a16:creationId xmlns:a16="http://schemas.microsoft.com/office/drawing/2014/main" id="{7998526C-B297-584A-8CE6-410147E3D47E}"/>
              </a:ext>
            </a:extLst>
          </p:cNvPr>
          <p:cNvSpPr>
            <a:spLocks/>
          </p:cNvSpPr>
          <p:nvPr/>
        </p:nvSpPr>
        <p:spPr bwMode="auto">
          <a:xfrm>
            <a:off x="991935" y="3857799"/>
            <a:ext cx="22402800" cy="5059732"/>
          </a:xfrm>
          <a:custGeom>
            <a:avLst/>
            <a:gdLst>
              <a:gd name="T0" fmla="*/ 2907 w 2907"/>
              <a:gd name="T1" fmla="*/ 18 h 655"/>
              <a:gd name="T2" fmla="*/ 2872 w 2907"/>
              <a:gd name="T3" fmla="*/ 154 h 655"/>
              <a:gd name="T4" fmla="*/ 2829 w 2907"/>
              <a:gd name="T5" fmla="*/ 111 h 655"/>
              <a:gd name="T6" fmla="*/ 2837 w 2907"/>
              <a:gd name="T7" fmla="*/ 82 h 655"/>
              <a:gd name="T8" fmla="*/ 2715 w 2907"/>
              <a:gd name="T9" fmla="*/ 210 h 655"/>
              <a:gd name="T10" fmla="*/ 2679 w 2907"/>
              <a:gd name="T11" fmla="*/ 174 h 655"/>
              <a:gd name="T12" fmla="*/ 2609 w 2907"/>
              <a:gd name="T13" fmla="*/ 127 h 655"/>
              <a:gd name="T14" fmla="*/ 2526 w 2907"/>
              <a:gd name="T15" fmla="*/ 111 h 655"/>
              <a:gd name="T16" fmla="*/ 2444 w 2907"/>
              <a:gd name="T17" fmla="*/ 127 h 655"/>
              <a:gd name="T18" fmla="*/ 2374 w 2907"/>
              <a:gd name="T19" fmla="*/ 174 h 655"/>
              <a:gd name="T20" fmla="*/ 2036 w 2907"/>
              <a:gd name="T21" fmla="*/ 174 h 655"/>
              <a:gd name="T22" fmla="*/ 1967 w 2907"/>
              <a:gd name="T23" fmla="*/ 127 h 655"/>
              <a:gd name="T24" fmla="*/ 1884 w 2907"/>
              <a:gd name="T25" fmla="*/ 111 h 655"/>
              <a:gd name="T26" fmla="*/ 1801 w 2907"/>
              <a:gd name="T27" fmla="*/ 127 h 655"/>
              <a:gd name="T28" fmla="*/ 1732 w 2907"/>
              <a:gd name="T29" fmla="*/ 174 h 655"/>
              <a:gd name="T30" fmla="*/ 1413 w 2907"/>
              <a:gd name="T31" fmla="*/ 174 h 655"/>
              <a:gd name="T32" fmla="*/ 1343 w 2907"/>
              <a:gd name="T33" fmla="*/ 127 h 655"/>
              <a:gd name="T34" fmla="*/ 1260 w 2907"/>
              <a:gd name="T35" fmla="*/ 111 h 655"/>
              <a:gd name="T36" fmla="*/ 1178 w 2907"/>
              <a:gd name="T37" fmla="*/ 127 h 655"/>
              <a:gd name="T38" fmla="*/ 1108 w 2907"/>
              <a:gd name="T39" fmla="*/ 174 h 655"/>
              <a:gd name="T40" fmla="*/ 789 w 2907"/>
              <a:gd name="T41" fmla="*/ 174 h 655"/>
              <a:gd name="T42" fmla="*/ 719 w 2907"/>
              <a:gd name="T43" fmla="*/ 127 h 655"/>
              <a:gd name="T44" fmla="*/ 637 w 2907"/>
              <a:gd name="T45" fmla="*/ 111 h 655"/>
              <a:gd name="T46" fmla="*/ 554 w 2907"/>
              <a:gd name="T47" fmla="*/ 127 h 655"/>
              <a:gd name="T48" fmla="*/ 18 w 2907"/>
              <a:gd name="T49" fmla="*/ 655 h 655"/>
              <a:gd name="T50" fmla="*/ 0 w 2907"/>
              <a:gd name="T51" fmla="*/ 640 h 655"/>
              <a:gd name="T52" fmla="*/ 545 w 2907"/>
              <a:gd name="T53" fmla="*/ 106 h 655"/>
              <a:gd name="T54" fmla="*/ 637 w 2907"/>
              <a:gd name="T55" fmla="*/ 88 h 655"/>
              <a:gd name="T56" fmla="*/ 728 w 2907"/>
              <a:gd name="T57" fmla="*/ 106 h 655"/>
              <a:gd name="T58" fmla="*/ 805 w 2907"/>
              <a:gd name="T59" fmla="*/ 158 h 655"/>
              <a:gd name="T60" fmla="*/ 1092 w 2907"/>
              <a:gd name="T61" fmla="*/ 158 h 655"/>
              <a:gd name="T62" fmla="*/ 1169 w 2907"/>
              <a:gd name="T63" fmla="*/ 106 h 655"/>
              <a:gd name="T64" fmla="*/ 1260 w 2907"/>
              <a:gd name="T65" fmla="*/ 88 h 655"/>
              <a:gd name="T66" fmla="*/ 1352 w 2907"/>
              <a:gd name="T67" fmla="*/ 106 h 655"/>
              <a:gd name="T68" fmla="*/ 1429 w 2907"/>
              <a:gd name="T69" fmla="*/ 158 h 655"/>
              <a:gd name="T70" fmla="*/ 1716 w 2907"/>
              <a:gd name="T71" fmla="*/ 158 h 655"/>
              <a:gd name="T72" fmla="*/ 1793 w 2907"/>
              <a:gd name="T73" fmla="*/ 106 h 655"/>
              <a:gd name="T74" fmla="*/ 1884 w 2907"/>
              <a:gd name="T75" fmla="*/ 88 h 655"/>
              <a:gd name="T76" fmla="*/ 1975 w 2907"/>
              <a:gd name="T77" fmla="*/ 106 h 655"/>
              <a:gd name="T78" fmla="*/ 2052 w 2907"/>
              <a:gd name="T79" fmla="*/ 158 h 655"/>
              <a:gd name="T80" fmla="*/ 2358 w 2907"/>
              <a:gd name="T81" fmla="*/ 158 h 655"/>
              <a:gd name="T82" fmla="*/ 2435 w 2907"/>
              <a:gd name="T83" fmla="*/ 106 h 655"/>
              <a:gd name="T84" fmla="*/ 2526 w 2907"/>
              <a:gd name="T85" fmla="*/ 88 h 655"/>
              <a:gd name="T86" fmla="*/ 2618 w 2907"/>
              <a:gd name="T87" fmla="*/ 106 h 655"/>
              <a:gd name="T88" fmla="*/ 2695 w 2907"/>
              <a:gd name="T89" fmla="*/ 158 h 655"/>
              <a:gd name="T90" fmla="*/ 2715 w 2907"/>
              <a:gd name="T91" fmla="*/ 178 h 655"/>
              <a:gd name="T92" fmla="*/ 2817 w 2907"/>
              <a:gd name="T93" fmla="*/ 69 h 655"/>
              <a:gd name="T94" fmla="*/ 2793 w 2907"/>
              <a:gd name="T95" fmla="*/ 75 h 655"/>
              <a:gd name="T96" fmla="*/ 2752 w 2907"/>
              <a:gd name="T97" fmla="*/ 34 h 655"/>
              <a:gd name="T98" fmla="*/ 2890 w 2907"/>
              <a:gd name="T99" fmla="*/ 0 h 655"/>
              <a:gd name="T100" fmla="*/ 2907 w 2907"/>
              <a:gd name="T101" fmla="*/ 18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07" h="655">
                <a:moveTo>
                  <a:pt x="2907" y="18"/>
                </a:moveTo>
                <a:cubicBezTo>
                  <a:pt x="2872" y="154"/>
                  <a:pt x="2872" y="154"/>
                  <a:pt x="2872" y="154"/>
                </a:cubicBezTo>
                <a:cubicBezTo>
                  <a:pt x="2829" y="111"/>
                  <a:pt x="2829" y="111"/>
                  <a:pt x="2829" y="111"/>
                </a:cubicBezTo>
                <a:cubicBezTo>
                  <a:pt x="2837" y="82"/>
                  <a:pt x="2837" y="82"/>
                  <a:pt x="2837" y="82"/>
                </a:cubicBezTo>
                <a:cubicBezTo>
                  <a:pt x="2794" y="128"/>
                  <a:pt x="2789" y="136"/>
                  <a:pt x="2715" y="210"/>
                </a:cubicBezTo>
                <a:cubicBezTo>
                  <a:pt x="2679" y="174"/>
                  <a:pt x="2679" y="174"/>
                  <a:pt x="2679" y="174"/>
                </a:cubicBezTo>
                <a:cubicBezTo>
                  <a:pt x="2658" y="153"/>
                  <a:pt x="2634" y="138"/>
                  <a:pt x="2609" y="127"/>
                </a:cubicBezTo>
                <a:cubicBezTo>
                  <a:pt x="2583" y="116"/>
                  <a:pt x="2555" y="111"/>
                  <a:pt x="2526" y="111"/>
                </a:cubicBezTo>
                <a:cubicBezTo>
                  <a:pt x="2498" y="111"/>
                  <a:pt x="2470" y="116"/>
                  <a:pt x="2444" y="127"/>
                </a:cubicBezTo>
                <a:cubicBezTo>
                  <a:pt x="2418" y="138"/>
                  <a:pt x="2395" y="153"/>
                  <a:pt x="2374" y="174"/>
                </a:cubicBezTo>
                <a:cubicBezTo>
                  <a:pt x="2149" y="399"/>
                  <a:pt x="2261" y="399"/>
                  <a:pt x="2036" y="174"/>
                </a:cubicBezTo>
                <a:cubicBezTo>
                  <a:pt x="2016" y="153"/>
                  <a:pt x="1992" y="138"/>
                  <a:pt x="1967" y="127"/>
                </a:cubicBezTo>
                <a:cubicBezTo>
                  <a:pt x="1940" y="116"/>
                  <a:pt x="1912" y="111"/>
                  <a:pt x="1884" y="111"/>
                </a:cubicBezTo>
                <a:cubicBezTo>
                  <a:pt x="1856" y="111"/>
                  <a:pt x="1828" y="116"/>
                  <a:pt x="1801" y="127"/>
                </a:cubicBezTo>
                <a:cubicBezTo>
                  <a:pt x="1776" y="138"/>
                  <a:pt x="1752" y="153"/>
                  <a:pt x="1732" y="174"/>
                </a:cubicBezTo>
                <a:cubicBezTo>
                  <a:pt x="1528" y="378"/>
                  <a:pt x="1616" y="378"/>
                  <a:pt x="1413" y="174"/>
                </a:cubicBezTo>
                <a:cubicBezTo>
                  <a:pt x="1392" y="153"/>
                  <a:pt x="1368" y="138"/>
                  <a:pt x="1343" y="127"/>
                </a:cubicBezTo>
                <a:cubicBezTo>
                  <a:pt x="1317" y="116"/>
                  <a:pt x="1289" y="111"/>
                  <a:pt x="1260" y="111"/>
                </a:cubicBezTo>
                <a:cubicBezTo>
                  <a:pt x="1232" y="111"/>
                  <a:pt x="1204" y="116"/>
                  <a:pt x="1178" y="127"/>
                </a:cubicBezTo>
                <a:cubicBezTo>
                  <a:pt x="1152" y="138"/>
                  <a:pt x="1129" y="153"/>
                  <a:pt x="1108" y="174"/>
                </a:cubicBezTo>
                <a:cubicBezTo>
                  <a:pt x="904" y="378"/>
                  <a:pt x="993" y="378"/>
                  <a:pt x="789" y="174"/>
                </a:cubicBezTo>
                <a:cubicBezTo>
                  <a:pt x="768" y="153"/>
                  <a:pt x="745" y="138"/>
                  <a:pt x="719" y="127"/>
                </a:cubicBezTo>
                <a:cubicBezTo>
                  <a:pt x="693" y="116"/>
                  <a:pt x="665" y="111"/>
                  <a:pt x="637" y="111"/>
                </a:cubicBezTo>
                <a:cubicBezTo>
                  <a:pt x="609" y="111"/>
                  <a:pt x="580" y="116"/>
                  <a:pt x="554" y="127"/>
                </a:cubicBezTo>
                <a:cubicBezTo>
                  <a:pt x="476" y="159"/>
                  <a:pt x="86" y="587"/>
                  <a:pt x="18" y="655"/>
                </a:cubicBezTo>
                <a:cubicBezTo>
                  <a:pt x="0" y="640"/>
                  <a:pt x="0" y="640"/>
                  <a:pt x="0" y="640"/>
                </a:cubicBezTo>
                <a:cubicBezTo>
                  <a:pt x="74" y="567"/>
                  <a:pt x="460" y="142"/>
                  <a:pt x="545" y="106"/>
                </a:cubicBezTo>
                <a:cubicBezTo>
                  <a:pt x="575" y="94"/>
                  <a:pt x="606" y="88"/>
                  <a:pt x="637" y="88"/>
                </a:cubicBezTo>
                <a:cubicBezTo>
                  <a:pt x="668" y="88"/>
                  <a:pt x="699" y="94"/>
                  <a:pt x="728" y="106"/>
                </a:cubicBezTo>
                <a:cubicBezTo>
                  <a:pt x="756" y="118"/>
                  <a:pt x="782" y="135"/>
                  <a:pt x="805" y="158"/>
                </a:cubicBezTo>
                <a:cubicBezTo>
                  <a:pt x="989" y="342"/>
                  <a:pt x="908" y="342"/>
                  <a:pt x="1092" y="158"/>
                </a:cubicBezTo>
                <a:cubicBezTo>
                  <a:pt x="1115" y="135"/>
                  <a:pt x="1141" y="118"/>
                  <a:pt x="1169" y="106"/>
                </a:cubicBezTo>
                <a:cubicBezTo>
                  <a:pt x="1198" y="94"/>
                  <a:pt x="1229" y="88"/>
                  <a:pt x="1260" y="88"/>
                </a:cubicBezTo>
                <a:cubicBezTo>
                  <a:pt x="1291" y="88"/>
                  <a:pt x="1322" y="94"/>
                  <a:pt x="1352" y="106"/>
                </a:cubicBezTo>
                <a:cubicBezTo>
                  <a:pt x="1380" y="118"/>
                  <a:pt x="1406" y="135"/>
                  <a:pt x="1429" y="158"/>
                </a:cubicBezTo>
                <a:cubicBezTo>
                  <a:pt x="1613" y="342"/>
                  <a:pt x="1531" y="342"/>
                  <a:pt x="1716" y="158"/>
                </a:cubicBezTo>
                <a:cubicBezTo>
                  <a:pt x="1738" y="135"/>
                  <a:pt x="1765" y="118"/>
                  <a:pt x="1793" y="106"/>
                </a:cubicBezTo>
                <a:cubicBezTo>
                  <a:pt x="1822" y="94"/>
                  <a:pt x="1853" y="88"/>
                  <a:pt x="1884" y="88"/>
                </a:cubicBezTo>
                <a:cubicBezTo>
                  <a:pt x="1915" y="88"/>
                  <a:pt x="1946" y="94"/>
                  <a:pt x="1975" y="106"/>
                </a:cubicBezTo>
                <a:cubicBezTo>
                  <a:pt x="2003" y="118"/>
                  <a:pt x="2030" y="135"/>
                  <a:pt x="2052" y="158"/>
                </a:cubicBezTo>
                <a:cubicBezTo>
                  <a:pt x="2252" y="357"/>
                  <a:pt x="2159" y="357"/>
                  <a:pt x="2358" y="158"/>
                </a:cubicBezTo>
                <a:cubicBezTo>
                  <a:pt x="2381" y="135"/>
                  <a:pt x="2407" y="118"/>
                  <a:pt x="2435" y="106"/>
                </a:cubicBezTo>
                <a:cubicBezTo>
                  <a:pt x="2464" y="94"/>
                  <a:pt x="2495" y="88"/>
                  <a:pt x="2526" y="88"/>
                </a:cubicBezTo>
                <a:cubicBezTo>
                  <a:pt x="2557" y="88"/>
                  <a:pt x="2588" y="94"/>
                  <a:pt x="2618" y="106"/>
                </a:cubicBezTo>
                <a:cubicBezTo>
                  <a:pt x="2646" y="118"/>
                  <a:pt x="2672" y="135"/>
                  <a:pt x="2695" y="158"/>
                </a:cubicBezTo>
                <a:cubicBezTo>
                  <a:pt x="2715" y="178"/>
                  <a:pt x="2715" y="178"/>
                  <a:pt x="2715" y="178"/>
                </a:cubicBezTo>
                <a:cubicBezTo>
                  <a:pt x="2757" y="134"/>
                  <a:pt x="2753" y="135"/>
                  <a:pt x="2817" y="69"/>
                </a:cubicBezTo>
                <a:cubicBezTo>
                  <a:pt x="2793" y="75"/>
                  <a:pt x="2793" y="75"/>
                  <a:pt x="2793" y="75"/>
                </a:cubicBezTo>
                <a:cubicBezTo>
                  <a:pt x="2752" y="34"/>
                  <a:pt x="2752" y="34"/>
                  <a:pt x="2752" y="34"/>
                </a:cubicBezTo>
                <a:cubicBezTo>
                  <a:pt x="2890" y="0"/>
                  <a:pt x="2890" y="0"/>
                  <a:pt x="2890" y="0"/>
                </a:cubicBezTo>
                <a:cubicBezTo>
                  <a:pt x="2907" y="18"/>
                  <a:pt x="2907" y="18"/>
                  <a:pt x="2907" y="18"/>
                </a:cubicBezTo>
                <a:close/>
              </a:path>
            </a:pathLst>
          </a:custGeom>
          <a:solidFill>
            <a:schemeClr val="tx2">
              <a:lumMod val="20000"/>
              <a:lumOff val="80000"/>
            </a:schemeClr>
          </a:solidFill>
          <a:ln>
            <a:noFill/>
          </a:ln>
          <a:effectLs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 name="Freeform 6">
            <a:extLst>
              <a:ext uri="{FF2B5EF4-FFF2-40B4-BE49-F238E27FC236}">
                <a16:creationId xmlns:a16="http://schemas.microsoft.com/office/drawing/2014/main" id="{BD5C7686-2735-E043-AE06-41E1F57683D4}"/>
              </a:ext>
            </a:extLst>
          </p:cNvPr>
          <p:cNvSpPr>
            <a:spLocks/>
          </p:cNvSpPr>
          <p:nvPr/>
        </p:nvSpPr>
        <p:spPr bwMode="auto">
          <a:xfrm>
            <a:off x="1607164" y="7085986"/>
            <a:ext cx="4055559" cy="4055565"/>
          </a:xfrm>
          <a:custGeom>
            <a:avLst/>
            <a:gdLst>
              <a:gd name="T0" fmla="*/ 67 w 526"/>
              <a:gd name="T1" fmla="*/ 160 h 525"/>
              <a:gd name="T2" fmla="*/ 205 w 526"/>
              <a:gd name="T3" fmla="*/ 22 h 525"/>
              <a:gd name="T4" fmla="*/ 285 w 526"/>
              <a:gd name="T5" fmla="*/ 22 h 525"/>
              <a:gd name="T6" fmla="*/ 504 w 526"/>
              <a:gd name="T7" fmla="*/ 241 h 525"/>
              <a:gd name="T8" fmla="*/ 504 w 526"/>
              <a:gd name="T9" fmla="*/ 321 h 525"/>
              <a:gd name="T10" fmla="*/ 366 w 526"/>
              <a:gd name="T11" fmla="*/ 459 h 525"/>
              <a:gd name="T12" fmla="*/ 125 w 526"/>
              <a:gd name="T13" fmla="*/ 459 h 525"/>
              <a:gd name="T14" fmla="*/ 67 w 526"/>
              <a:gd name="T15" fmla="*/ 401 h 525"/>
              <a:gd name="T16" fmla="*/ 67 w 526"/>
              <a:gd name="T17" fmla="*/ 16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6" h="525">
                <a:moveTo>
                  <a:pt x="67" y="160"/>
                </a:moveTo>
                <a:cubicBezTo>
                  <a:pt x="205" y="22"/>
                  <a:pt x="205" y="22"/>
                  <a:pt x="205" y="22"/>
                </a:cubicBezTo>
                <a:cubicBezTo>
                  <a:pt x="227" y="0"/>
                  <a:pt x="263" y="0"/>
                  <a:pt x="285" y="22"/>
                </a:cubicBezTo>
                <a:cubicBezTo>
                  <a:pt x="504" y="241"/>
                  <a:pt x="504" y="241"/>
                  <a:pt x="504" y="241"/>
                </a:cubicBezTo>
                <a:cubicBezTo>
                  <a:pt x="526" y="263"/>
                  <a:pt x="526" y="299"/>
                  <a:pt x="504" y="321"/>
                </a:cubicBezTo>
                <a:cubicBezTo>
                  <a:pt x="366" y="459"/>
                  <a:pt x="366" y="459"/>
                  <a:pt x="366" y="459"/>
                </a:cubicBezTo>
                <a:cubicBezTo>
                  <a:pt x="299" y="525"/>
                  <a:pt x="191" y="525"/>
                  <a:pt x="125" y="459"/>
                </a:cubicBezTo>
                <a:cubicBezTo>
                  <a:pt x="67" y="401"/>
                  <a:pt x="67" y="401"/>
                  <a:pt x="67" y="401"/>
                </a:cubicBezTo>
                <a:cubicBezTo>
                  <a:pt x="0" y="335"/>
                  <a:pt x="0" y="226"/>
                  <a:pt x="67" y="160"/>
                </a:cubicBezTo>
                <a:close/>
              </a:path>
            </a:pathLst>
          </a:custGeom>
          <a:solidFill>
            <a:schemeClr val="accent1"/>
          </a:solidFill>
          <a:ln/>
          <a:effectLst/>
          <a:extLst/>
        </p:spPr>
        <p:style>
          <a:lnRef idx="0">
            <a:schemeClr val="accent1"/>
          </a:lnRef>
          <a:fillRef idx="3">
            <a:schemeClr val="accent1"/>
          </a:fillRef>
          <a:effectRef idx="3">
            <a:schemeClr val="accent1"/>
          </a:effectRef>
          <a:fontRef idx="minor">
            <a:schemeClr val="lt1"/>
          </a:fontRef>
        </p:style>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7" name="Freeform 8">
            <a:extLst>
              <a:ext uri="{FF2B5EF4-FFF2-40B4-BE49-F238E27FC236}">
                <a16:creationId xmlns:a16="http://schemas.microsoft.com/office/drawing/2014/main" id="{ABB5DF1F-650A-404F-B079-286AA977B6C0}"/>
              </a:ext>
            </a:extLst>
          </p:cNvPr>
          <p:cNvSpPr>
            <a:spLocks/>
          </p:cNvSpPr>
          <p:nvPr/>
        </p:nvSpPr>
        <p:spPr bwMode="auto">
          <a:xfrm>
            <a:off x="6140053" y="7085987"/>
            <a:ext cx="4331350" cy="4055565"/>
          </a:xfrm>
          <a:custGeom>
            <a:avLst/>
            <a:gdLst>
              <a:gd name="T0" fmla="*/ 22 w 562"/>
              <a:gd name="T1" fmla="*/ 241 h 525"/>
              <a:gd name="T2" fmla="*/ 241 w 562"/>
              <a:gd name="T3" fmla="*/ 22 h 525"/>
              <a:gd name="T4" fmla="*/ 321 w 562"/>
              <a:gd name="T5" fmla="*/ 22 h 525"/>
              <a:gd name="T6" fmla="*/ 540 w 562"/>
              <a:gd name="T7" fmla="*/ 241 h 525"/>
              <a:gd name="T8" fmla="*/ 540 w 562"/>
              <a:gd name="T9" fmla="*/ 321 h 525"/>
              <a:gd name="T10" fmla="*/ 401 w 562"/>
              <a:gd name="T11" fmla="*/ 459 h 525"/>
              <a:gd name="T12" fmla="*/ 161 w 562"/>
              <a:gd name="T13" fmla="*/ 459 h 525"/>
              <a:gd name="T14" fmla="*/ 22 w 562"/>
              <a:gd name="T15" fmla="*/ 321 h 525"/>
              <a:gd name="T16" fmla="*/ 22 w 562"/>
              <a:gd name="T17" fmla="*/ 24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525">
                <a:moveTo>
                  <a:pt x="22" y="241"/>
                </a:moveTo>
                <a:cubicBezTo>
                  <a:pt x="241" y="22"/>
                  <a:pt x="241" y="22"/>
                  <a:pt x="241" y="22"/>
                </a:cubicBezTo>
                <a:cubicBezTo>
                  <a:pt x="263" y="0"/>
                  <a:pt x="299" y="0"/>
                  <a:pt x="321" y="22"/>
                </a:cubicBezTo>
                <a:cubicBezTo>
                  <a:pt x="540" y="241"/>
                  <a:pt x="540" y="241"/>
                  <a:pt x="540" y="241"/>
                </a:cubicBezTo>
                <a:cubicBezTo>
                  <a:pt x="562" y="263"/>
                  <a:pt x="562" y="299"/>
                  <a:pt x="540" y="321"/>
                </a:cubicBezTo>
                <a:cubicBezTo>
                  <a:pt x="401" y="459"/>
                  <a:pt x="401" y="459"/>
                  <a:pt x="401" y="459"/>
                </a:cubicBezTo>
                <a:cubicBezTo>
                  <a:pt x="335" y="525"/>
                  <a:pt x="227" y="525"/>
                  <a:pt x="161" y="459"/>
                </a:cubicBezTo>
                <a:cubicBezTo>
                  <a:pt x="22" y="321"/>
                  <a:pt x="22" y="321"/>
                  <a:pt x="22" y="321"/>
                </a:cubicBezTo>
                <a:cubicBezTo>
                  <a:pt x="0" y="299"/>
                  <a:pt x="0" y="263"/>
                  <a:pt x="22" y="241"/>
                </a:cubicBezTo>
                <a:close/>
              </a:path>
            </a:pathLst>
          </a:custGeom>
          <a:solidFill>
            <a:schemeClr val="accent2"/>
          </a:solidFill>
          <a:ln/>
          <a:effectLst/>
          <a:extLst/>
        </p:spPr>
        <p:style>
          <a:lnRef idx="0">
            <a:schemeClr val="accent2"/>
          </a:lnRef>
          <a:fillRef idx="3">
            <a:schemeClr val="accent2"/>
          </a:fillRef>
          <a:effectRef idx="3">
            <a:schemeClr val="accent2"/>
          </a:effectRef>
          <a:fontRef idx="minor">
            <a:schemeClr val="lt1"/>
          </a:fontRef>
        </p:style>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0" name="Freeform 10">
            <a:extLst>
              <a:ext uri="{FF2B5EF4-FFF2-40B4-BE49-F238E27FC236}">
                <a16:creationId xmlns:a16="http://schemas.microsoft.com/office/drawing/2014/main" id="{B39EF4F8-CB9A-7246-8FDF-77C6B9F57744}"/>
              </a:ext>
            </a:extLst>
          </p:cNvPr>
          <p:cNvSpPr>
            <a:spLocks/>
          </p:cNvSpPr>
          <p:nvPr/>
        </p:nvSpPr>
        <p:spPr bwMode="auto">
          <a:xfrm>
            <a:off x="10948735" y="7085984"/>
            <a:ext cx="4324279" cy="4055564"/>
          </a:xfrm>
          <a:custGeom>
            <a:avLst/>
            <a:gdLst>
              <a:gd name="T0" fmla="*/ 22 w 561"/>
              <a:gd name="T1" fmla="*/ 241 h 525"/>
              <a:gd name="T2" fmla="*/ 240 w 561"/>
              <a:gd name="T3" fmla="*/ 22 h 525"/>
              <a:gd name="T4" fmla="*/ 321 w 561"/>
              <a:gd name="T5" fmla="*/ 22 h 525"/>
              <a:gd name="T6" fmla="*/ 539 w 561"/>
              <a:gd name="T7" fmla="*/ 241 h 525"/>
              <a:gd name="T8" fmla="*/ 539 w 561"/>
              <a:gd name="T9" fmla="*/ 321 h 525"/>
              <a:gd name="T10" fmla="*/ 401 w 561"/>
              <a:gd name="T11" fmla="*/ 459 h 525"/>
              <a:gd name="T12" fmla="*/ 160 w 561"/>
              <a:gd name="T13" fmla="*/ 459 h 525"/>
              <a:gd name="T14" fmla="*/ 22 w 561"/>
              <a:gd name="T15" fmla="*/ 321 h 525"/>
              <a:gd name="T16" fmla="*/ 22 w 561"/>
              <a:gd name="T17" fmla="*/ 24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1" h="525">
                <a:moveTo>
                  <a:pt x="22" y="241"/>
                </a:moveTo>
                <a:cubicBezTo>
                  <a:pt x="240" y="22"/>
                  <a:pt x="240" y="22"/>
                  <a:pt x="240" y="22"/>
                </a:cubicBezTo>
                <a:cubicBezTo>
                  <a:pt x="262" y="0"/>
                  <a:pt x="299" y="0"/>
                  <a:pt x="321" y="22"/>
                </a:cubicBezTo>
                <a:cubicBezTo>
                  <a:pt x="539" y="241"/>
                  <a:pt x="539" y="241"/>
                  <a:pt x="539" y="241"/>
                </a:cubicBezTo>
                <a:cubicBezTo>
                  <a:pt x="561" y="263"/>
                  <a:pt x="561" y="299"/>
                  <a:pt x="539" y="321"/>
                </a:cubicBezTo>
                <a:cubicBezTo>
                  <a:pt x="401" y="459"/>
                  <a:pt x="401" y="459"/>
                  <a:pt x="401" y="459"/>
                </a:cubicBezTo>
                <a:cubicBezTo>
                  <a:pt x="335" y="525"/>
                  <a:pt x="226" y="525"/>
                  <a:pt x="160" y="459"/>
                </a:cubicBezTo>
                <a:cubicBezTo>
                  <a:pt x="22" y="321"/>
                  <a:pt x="22" y="321"/>
                  <a:pt x="22" y="321"/>
                </a:cubicBezTo>
                <a:cubicBezTo>
                  <a:pt x="0" y="299"/>
                  <a:pt x="0" y="263"/>
                  <a:pt x="22" y="241"/>
                </a:cubicBezTo>
                <a:close/>
              </a:path>
            </a:pathLst>
          </a:custGeom>
          <a:solidFill>
            <a:schemeClr val="accent3"/>
          </a:solidFill>
          <a:ln/>
          <a:effectLst/>
          <a:extLst/>
        </p:spPr>
        <p:style>
          <a:lnRef idx="0">
            <a:schemeClr val="accent4"/>
          </a:lnRef>
          <a:fillRef idx="3">
            <a:schemeClr val="accent4"/>
          </a:fillRef>
          <a:effectRef idx="3">
            <a:schemeClr val="accent4"/>
          </a:effectRef>
          <a:fontRef idx="minor">
            <a:schemeClr val="lt1"/>
          </a:fontRef>
        </p:style>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3" name="Freeform 11">
            <a:extLst>
              <a:ext uri="{FF2B5EF4-FFF2-40B4-BE49-F238E27FC236}">
                <a16:creationId xmlns:a16="http://schemas.microsoft.com/office/drawing/2014/main" id="{E84CD257-CC15-014A-8CDB-EAEEE95701B2}"/>
              </a:ext>
            </a:extLst>
          </p:cNvPr>
          <p:cNvSpPr>
            <a:spLocks/>
          </p:cNvSpPr>
          <p:nvPr/>
        </p:nvSpPr>
        <p:spPr bwMode="auto">
          <a:xfrm>
            <a:off x="15764489" y="7085985"/>
            <a:ext cx="4331350" cy="4055564"/>
          </a:xfrm>
          <a:custGeom>
            <a:avLst/>
            <a:gdLst>
              <a:gd name="T0" fmla="*/ 22 w 562"/>
              <a:gd name="T1" fmla="*/ 241 h 525"/>
              <a:gd name="T2" fmla="*/ 241 w 562"/>
              <a:gd name="T3" fmla="*/ 22 h 525"/>
              <a:gd name="T4" fmla="*/ 321 w 562"/>
              <a:gd name="T5" fmla="*/ 22 h 525"/>
              <a:gd name="T6" fmla="*/ 540 w 562"/>
              <a:gd name="T7" fmla="*/ 241 h 525"/>
              <a:gd name="T8" fmla="*/ 540 w 562"/>
              <a:gd name="T9" fmla="*/ 321 h 525"/>
              <a:gd name="T10" fmla="*/ 401 w 562"/>
              <a:gd name="T11" fmla="*/ 459 h 525"/>
              <a:gd name="T12" fmla="*/ 161 w 562"/>
              <a:gd name="T13" fmla="*/ 459 h 525"/>
              <a:gd name="T14" fmla="*/ 22 w 562"/>
              <a:gd name="T15" fmla="*/ 321 h 525"/>
              <a:gd name="T16" fmla="*/ 22 w 562"/>
              <a:gd name="T17" fmla="*/ 24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525">
                <a:moveTo>
                  <a:pt x="22" y="241"/>
                </a:moveTo>
                <a:cubicBezTo>
                  <a:pt x="241" y="22"/>
                  <a:pt x="241" y="22"/>
                  <a:pt x="241" y="22"/>
                </a:cubicBezTo>
                <a:cubicBezTo>
                  <a:pt x="263" y="0"/>
                  <a:pt x="299" y="0"/>
                  <a:pt x="321" y="22"/>
                </a:cubicBezTo>
                <a:cubicBezTo>
                  <a:pt x="540" y="241"/>
                  <a:pt x="540" y="241"/>
                  <a:pt x="540" y="241"/>
                </a:cubicBezTo>
                <a:cubicBezTo>
                  <a:pt x="562" y="263"/>
                  <a:pt x="562" y="299"/>
                  <a:pt x="540" y="321"/>
                </a:cubicBezTo>
                <a:cubicBezTo>
                  <a:pt x="401" y="459"/>
                  <a:pt x="401" y="459"/>
                  <a:pt x="401" y="459"/>
                </a:cubicBezTo>
                <a:cubicBezTo>
                  <a:pt x="335" y="525"/>
                  <a:pt x="227" y="525"/>
                  <a:pt x="161" y="459"/>
                </a:cubicBezTo>
                <a:cubicBezTo>
                  <a:pt x="22" y="321"/>
                  <a:pt x="22" y="321"/>
                  <a:pt x="22" y="321"/>
                </a:cubicBezTo>
                <a:cubicBezTo>
                  <a:pt x="0" y="299"/>
                  <a:pt x="0" y="263"/>
                  <a:pt x="22" y="241"/>
                </a:cubicBezTo>
                <a:close/>
              </a:path>
            </a:pathLst>
          </a:custGeom>
          <a:solidFill>
            <a:schemeClr val="accent4"/>
          </a:solidFill>
          <a:ln/>
          <a:effectLst/>
          <a:extLst/>
        </p:spPr>
        <p:style>
          <a:lnRef idx="0">
            <a:schemeClr val="accent5"/>
          </a:lnRef>
          <a:fillRef idx="3">
            <a:schemeClr val="accent5"/>
          </a:fillRef>
          <a:effectRef idx="3">
            <a:schemeClr val="accent5"/>
          </a:effectRef>
          <a:fontRef idx="minor">
            <a:schemeClr val="lt1"/>
          </a:fontRef>
        </p:style>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6" name="Freeform 7">
            <a:extLst>
              <a:ext uri="{FF2B5EF4-FFF2-40B4-BE49-F238E27FC236}">
                <a16:creationId xmlns:a16="http://schemas.microsoft.com/office/drawing/2014/main" id="{3367FEED-C076-C74C-A49E-A1B8D2CD01AF}"/>
              </a:ext>
            </a:extLst>
          </p:cNvPr>
          <p:cNvSpPr>
            <a:spLocks/>
          </p:cNvSpPr>
          <p:nvPr/>
        </p:nvSpPr>
        <p:spPr bwMode="auto">
          <a:xfrm>
            <a:off x="8537323" y="4939754"/>
            <a:ext cx="4331350" cy="4055565"/>
          </a:xfrm>
          <a:custGeom>
            <a:avLst/>
            <a:gdLst>
              <a:gd name="T0" fmla="*/ 23 w 562"/>
              <a:gd name="T1" fmla="*/ 285 h 525"/>
              <a:gd name="T2" fmla="*/ 241 w 562"/>
              <a:gd name="T3" fmla="*/ 503 h 525"/>
              <a:gd name="T4" fmla="*/ 321 w 562"/>
              <a:gd name="T5" fmla="*/ 503 h 525"/>
              <a:gd name="T6" fmla="*/ 540 w 562"/>
              <a:gd name="T7" fmla="*/ 285 h 525"/>
              <a:gd name="T8" fmla="*/ 540 w 562"/>
              <a:gd name="T9" fmla="*/ 204 h 525"/>
              <a:gd name="T10" fmla="*/ 402 w 562"/>
              <a:gd name="T11" fmla="*/ 66 h 525"/>
              <a:gd name="T12" fmla="*/ 161 w 562"/>
              <a:gd name="T13" fmla="*/ 66 h 525"/>
              <a:gd name="T14" fmla="*/ 23 w 562"/>
              <a:gd name="T15" fmla="*/ 204 h 525"/>
              <a:gd name="T16" fmla="*/ 23 w 562"/>
              <a:gd name="T17" fmla="*/ 28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525">
                <a:moveTo>
                  <a:pt x="23" y="285"/>
                </a:moveTo>
                <a:cubicBezTo>
                  <a:pt x="241" y="503"/>
                  <a:pt x="241" y="503"/>
                  <a:pt x="241" y="503"/>
                </a:cubicBezTo>
                <a:cubicBezTo>
                  <a:pt x="263" y="525"/>
                  <a:pt x="299" y="525"/>
                  <a:pt x="321" y="503"/>
                </a:cubicBezTo>
                <a:cubicBezTo>
                  <a:pt x="540" y="285"/>
                  <a:pt x="540" y="285"/>
                  <a:pt x="540" y="285"/>
                </a:cubicBezTo>
                <a:cubicBezTo>
                  <a:pt x="562" y="263"/>
                  <a:pt x="562" y="227"/>
                  <a:pt x="540" y="204"/>
                </a:cubicBezTo>
                <a:cubicBezTo>
                  <a:pt x="402" y="66"/>
                  <a:pt x="402" y="66"/>
                  <a:pt x="402" y="66"/>
                </a:cubicBezTo>
                <a:cubicBezTo>
                  <a:pt x="335" y="0"/>
                  <a:pt x="227" y="0"/>
                  <a:pt x="161" y="66"/>
                </a:cubicBezTo>
                <a:cubicBezTo>
                  <a:pt x="23" y="204"/>
                  <a:pt x="23" y="204"/>
                  <a:pt x="23" y="204"/>
                </a:cubicBezTo>
                <a:cubicBezTo>
                  <a:pt x="0" y="227"/>
                  <a:pt x="0" y="263"/>
                  <a:pt x="23" y="285"/>
                </a:cubicBezTo>
                <a:close/>
              </a:path>
            </a:pathLst>
          </a:custGeom>
          <a:solidFill>
            <a:schemeClr val="accent2"/>
          </a:solidFill>
          <a:ln/>
          <a:effectLst/>
          <a:extLst/>
        </p:spPr>
        <p:style>
          <a:lnRef idx="0">
            <a:schemeClr val="accent2"/>
          </a:lnRef>
          <a:fillRef idx="3">
            <a:schemeClr val="accent2"/>
          </a:fillRef>
          <a:effectRef idx="3">
            <a:schemeClr val="accent2"/>
          </a:effectRef>
          <a:fontRef idx="minor">
            <a:schemeClr val="lt1"/>
          </a:fontRef>
        </p:style>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9" name="Freeform 18">
            <a:extLst>
              <a:ext uri="{FF2B5EF4-FFF2-40B4-BE49-F238E27FC236}">
                <a16:creationId xmlns:a16="http://schemas.microsoft.com/office/drawing/2014/main" id="{22F939B8-64F3-7243-A7BA-47411F774935}"/>
              </a:ext>
            </a:extLst>
          </p:cNvPr>
          <p:cNvSpPr>
            <a:spLocks/>
          </p:cNvSpPr>
          <p:nvPr/>
        </p:nvSpPr>
        <p:spPr bwMode="auto">
          <a:xfrm>
            <a:off x="18299655" y="4939754"/>
            <a:ext cx="4048487" cy="4055565"/>
          </a:xfrm>
          <a:custGeom>
            <a:avLst/>
            <a:gdLst>
              <a:gd name="T0" fmla="*/ 22 w 525"/>
              <a:gd name="T1" fmla="*/ 285 h 525"/>
              <a:gd name="T2" fmla="*/ 240 w 525"/>
              <a:gd name="T3" fmla="*/ 503 h 525"/>
              <a:gd name="T4" fmla="*/ 320 w 525"/>
              <a:gd name="T5" fmla="*/ 503 h 525"/>
              <a:gd name="T6" fmla="*/ 459 w 525"/>
              <a:gd name="T7" fmla="*/ 365 h 525"/>
              <a:gd name="T8" fmla="*/ 459 w 525"/>
              <a:gd name="T9" fmla="*/ 124 h 525"/>
              <a:gd name="T10" fmla="*/ 401 w 525"/>
              <a:gd name="T11" fmla="*/ 66 h 525"/>
              <a:gd name="T12" fmla="*/ 160 w 525"/>
              <a:gd name="T13" fmla="*/ 66 h 525"/>
              <a:gd name="T14" fmla="*/ 22 w 525"/>
              <a:gd name="T15" fmla="*/ 204 h 525"/>
              <a:gd name="T16" fmla="*/ 22 w 525"/>
              <a:gd name="T17" fmla="*/ 28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525">
                <a:moveTo>
                  <a:pt x="22" y="285"/>
                </a:moveTo>
                <a:cubicBezTo>
                  <a:pt x="240" y="503"/>
                  <a:pt x="240" y="503"/>
                  <a:pt x="240" y="503"/>
                </a:cubicBezTo>
                <a:cubicBezTo>
                  <a:pt x="262" y="525"/>
                  <a:pt x="298" y="525"/>
                  <a:pt x="320" y="503"/>
                </a:cubicBezTo>
                <a:cubicBezTo>
                  <a:pt x="459" y="365"/>
                  <a:pt x="459" y="365"/>
                  <a:pt x="459" y="365"/>
                </a:cubicBezTo>
                <a:cubicBezTo>
                  <a:pt x="525" y="299"/>
                  <a:pt x="525" y="190"/>
                  <a:pt x="459" y="124"/>
                </a:cubicBezTo>
                <a:cubicBezTo>
                  <a:pt x="401" y="66"/>
                  <a:pt x="401" y="66"/>
                  <a:pt x="401" y="66"/>
                </a:cubicBezTo>
                <a:cubicBezTo>
                  <a:pt x="334" y="0"/>
                  <a:pt x="226" y="0"/>
                  <a:pt x="160" y="66"/>
                </a:cubicBezTo>
                <a:cubicBezTo>
                  <a:pt x="22" y="204"/>
                  <a:pt x="22" y="204"/>
                  <a:pt x="22" y="204"/>
                </a:cubicBezTo>
                <a:cubicBezTo>
                  <a:pt x="0" y="227"/>
                  <a:pt x="0" y="263"/>
                  <a:pt x="22" y="285"/>
                </a:cubicBezTo>
                <a:close/>
              </a:path>
            </a:pathLst>
          </a:custGeom>
          <a:solidFill>
            <a:schemeClr val="accent4"/>
          </a:solidFill>
          <a:ln/>
          <a:effectLst/>
          <a:extLst/>
        </p:spPr>
        <p:style>
          <a:lnRef idx="0">
            <a:schemeClr val="accent5"/>
          </a:lnRef>
          <a:fillRef idx="3">
            <a:schemeClr val="accent5"/>
          </a:fillRef>
          <a:effectRef idx="3">
            <a:schemeClr val="accent5"/>
          </a:effectRef>
          <a:fontRef idx="minor">
            <a:schemeClr val="lt1"/>
          </a:fontRef>
        </p:style>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2" name="Freeform 5">
            <a:extLst>
              <a:ext uri="{FF2B5EF4-FFF2-40B4-BE49-F238E27FC236}">
                <a16:creationId xmlns:a16="http://schemas.microsoft.com/office/drawing/2014/main" id="{A5190FBD-99A6-2147-9980-A4FAD4F207D1}"/>
              </a:ext>
            </a:extLst>
          </p:cNvPr>
          <p:cNvSpPr>
            <a:spLocks/>
          </p:cNvSpPr>
          <p:nvPr/>
        </p:nvSpPr>
        <p:spPr bwMode="auto">
          <a:xfrm>
            <a:off x="3735712" y="4939754"/>
            <a:ext cx="4331350" cy="4055565"/>
          </a:xfrm>
          <a:custGeom>
            <a:avLst/>
            <a:gdLst>
              <a:gd name="T0" fmla="*/ 22 w 562"/>
              <a:gd name="T1" fmla="*/ 285 h 525"/>
              <a:gd name="T2" fmla="*/ 241 w 562"/>
              <a:gd name="T3" fmla="*/ 503 h 525"/>
              <a:gd name="T4" fmla="*/ 321 w 562"/>
              <a:gd name="T5" fmla="*/ 503 h 525"/>
              <a:gd name="T6" fmla="*/ 540 w 562"/>
              <a:gd name="T7" fmla="*/ 285 h 525"/>
              <a:gd name="T8" fmla="*/ 540 w 562"/>
              <a:gd name="T9" fmla="*/ 204 h 525"/>
              <a:gd name="T10" fmla="*/ 401 w 562"/>
              <a:gd name="T11" fmla="*/ 66 h 525"/>
              <a:gd name="T12" fmla="*/ 160 w 562"/>
              <a:gd name="T13" fmla="*/ 66 h 525"/>
              <a:gd name="T14" fmla="*/ 22 w 562"/>
              <a:gd name="T15" fmla="*/ 204 h 525"/>
              <a:gd name="T16" fmla="*/ 22 w 562"/>
              <a:gd name="T17" fmla="*/ 28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525">
                <a:moveTo>
                  <a:pt x="22" y="285"/>
                </a:moveTo>
                <a:cubicBezTo>
                  <a:pt x="241" y="503"/>
                  <a:pt x="241" y="503"/>
                  <a:pt x="241" y="503"/>
                </a:cubicBezTo>
                <a:cubicBezTo>
                  <a:pt x="263" y="525"/>
                  <a:pt x="299" y="525"/>
                  <a:pt x="321" y="503"/>
                </a:cubicBezTo>
                <a:cubicBezTo>
                  <a:pt x="540" y="285"/>
                  <a:pt x="540" y="285"/>
                  <a:pt x="540" y="285"/>
                </a:cubicBezTo>
                <a:cubicBezTo>
                  <a:pt x="562" y="263"/>
                  <a:pt x="562" y="227"/>
                  <a:pt x="540" y="204"/>
                </a:cubicBezTo>
                <a:cubicBezTo>
                  <a:pt x="401" y="66"/>
                  <a:pt x="401" y="66"/>
                  <a:pt x="401" y="66"/>
                </a:cubicBezTo>
                <a:cubicBezTo>
                  <a:pt x="335" y="0"/>
                  <a:pt x="227" y="0"/>
                  <a:pt x="160" y="66"/>
                </a:cubicBezTo>
                <a:cubicBezTo>
                  <a:pt x="22" y="204"/>
                  <a:pt x="22" y="204"/>
                  <a:pt x="22" y="204"/>
                </a:cubicBezTo>
                <a:cubicBezTo>
                  <a:pt x="0" y="227"/>
                  <a:pt x="0" y="263"/>
                  <a:pt x="22" y="285"/>
                </a:cubicBezTo>
                <a:close/>
              </a:path>
            </a:pathLst>
          </a:custGeom>
          <a:solidFill>
            <a:schemeClr val="accent1"/>
          </a:solidFill>
          <a:ln/>
          <a:effectLst/>
          <a:extLst/>
        </p:spPr>
        <p:style>
          <a:lnRef idx="0">
            <a:schemeClr val="accent1"/>
          </a:lnRef>
          <a:fillRef idx="3">
            <a:schemeClr val="accent1"/>
          </a:fillRef>
          <a:effectRef idx="3">
            <a:schemeClr val="accent1"/>
          </a:effectRef>
          <a:fontRef idx="minor">
            <a:schemeClr val="lt1"/>
          </a:fontRef>
        </p:style>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5" name="Freeform 24">
            <a:extLst>
              <a:ext uri="{FF2B5EF4-FFF2-40B4-BE49-F238E27FC236}">
                <a16:creationId xmlns:a16="http://schemas.microsoft.com/office/drawing/2014/main" id="{341F9C60-4265-4747-957F-6478D7564995}"/>
              </a:ext>
            </a:extLst>
          </p:cNvPr>
          <p:cNvSpPr>
            <a:spLocks/>
          </p:cNvSpPr>
          <p:nvPr/>
        </p:nvSpPr>
        <p:spPr bwMode="auto">
          <a:xfrm>
            <a:off x="13346004" y="4939754"/>
            <a:ext cx="4331350" cy="4055565"/>
          </a:xfrm>
          <a:custGeom>
            <a:avLst/>
            <a:gdLst>
              <a:gd name="T0" fmla="*/ 22 w 562"/>
              <a:gd name="T1" fmla="*/ 285 h 525"/>
              <a:gd name="T2" fmla="*/ 241 w 562"/>
              <a:gd name="T3" fmla="*/ 503 h 525"/>
              <a:gd name="T4" fmla="*/ 321 w 562"/>
              <a:gd name="T5" fmla="*/ 503 h 525"/>
              <a:gd name="T6" fmla="*/ 540 w 562"/>
              <a:gd name="T7" fmla="*/ 285 h 525"/>
              <a:gd name="T8" fmla="*/ 540 w 562"/>
              <a:gd name="T9" fmla="*/ 204 h 525"/>
              <a:gd name="T10" fmla="*/ 401 w 562"/>
              <a:gd name="T11" fmla="*/ 66 h 525"/>
              <a:gd name="T12" fmla="*/ 161 w 562"/>
              <a:gd name="T13" fmla="*/ 66 h 525"/>
              <a:gd name="T14" fmla="*/ 22 w 562"/>
              <a:gd name="T15" fmla="*/ 204 h 525"/>
              <a:gd name="T16" fmla="*/ 22 w 562"/>
              <a:gd name="T17" fmla="*/ 28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525">
                <a:moveTo>
                  <a:pt x="22" y="285"/>
                </a:moveTo>
                <a:cubicBezTo>
                  <a:pt x="241" y="503"/>
                  <a:pt x="241" y="503"/>
                  <a:pt x="241" y="503"/>
                </a:cubicBezTo>
                <a:cubicBezTo>
                  <a:pt x="263" y="525"/>
                  <a:pt x="299" y="525"/>
                  <a:pt x="321" y="503"/>
                </a:cubicBezTo>
                <a:cubicBezTo>
                  <a:pt x="540" y="285"/>
                  <a:pt x="540" y="285"/>
                  <a:pt x="540" y="285"/>
                </a:cubicBezTo>
                <a:cubicBezTo>
                  <a:pt x="562" y="263"/>
                  <a:pt x="562" y="227"/>
                  <a:pt x="540" y="204"/>
                </a:cubicBezTo>
                <a:cubicBezTo>
                  <a:pt x="401" y="66"/>
                  <a:pt x="401" y="66"/>
                  <a:pt x="401" y="66"/>
                </a:cubicBezTo>
                <a:cubicBezTo>
                  <a:pt x="335" y="0"/>
                  <a:pt x="227" y="0"/>
                  <a:pt x="161" y="66"/>
                </a:cubicBezTo>
                <a:cubicBezTo>
                  <a:pt x="22" y="204"/>
                  <a:pt x="22" y="204"/>
                  <a:pt x="22" y="204"/>
                </a:cubicBezTo>
                <a:cubicBezTo>
                  <a:pt x="0" y="227"/>
                  <a:pt x="0" y="263"/>
                  <a:pt x="22" y="285"/>
                </a:cubicBezTo>
                <a:close/>
              </a:path>
            </a:pathLst>
          </a:custGeom>
          <a:solidFill>
            <a:schemeClr val="accent3"/>
          </a:solidFill>
          <a:ln/>
          <a:effectLst/>
          <a:extLst/>
        </p:spPr>
        <p:style>
          <a:lnRef idx="0">
            <a:schemeClr val="accent4"/>
          </a:lnRef>
          <a:fillRef idx="3">
            <a:schemeClr val="accent4"/>
          </a:fillRef>
          <a:effectRef idx="3">
            <a:schemeClr val="accent4"/>
          </a:effectRef>
          <a:fontRef idx="minor">
            <a:schemeClr val="lt1"/>
          </a:fontRef>
        </p:style>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7" name="TextBox 26">
            <a:extLst>
              <a:ext uri="{FF2B5EF4-FFF2-40B4-BE49-F238E27FC236}">
                <a16:creationId xmlns:a16="http://schemas.microsoft.com/office/drawing/2014/main" id="{52A576BC-4D55-CB46-A7AD-0314C82404E1}"/>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28" name="Rectangle 27">
            <a:extLst>
              <a:ext uri="{FF2B5EF4-FFF2-40B4-BE49-F238E27FC236}">
                <a16:creationId xmlns:a16="http://schemas.microsoft.com/office/drawing/2014/main" id="{0D8A8CC7-F06B-364A-8E2F-E9BCCF8F6DF1}"/>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Freeform 985">
            <a:extLst>
              <a:ext uri="{FF2B5EF4-FFF2-40B4-BE49-F238E27FC236}">
                <a16:creationId xmlns:a16="http://schemas.microsoft.com/office/drawing/2014/main" id="{06F49D89-2261-6447-9327-04CB3FB7F41E}"/>
              </a:ext>
            </a:extLst>
          </p:cNvPr>
          <p:cNvSpPr>
            <a:spLocks noChangeAspect="1" noChangeArrowheads="1"/>
          </p:cNvSpPr>
          <p:nvPr/>
        </p:nvSpPr>
        <p:spPr bwMode="auto">
          <a:xfrm>
            <a:off x="5080948" y="6140231"/>
            <a:ext cx="1640877" cy="1640877"/>
          </a:xfrm>
          <a:custGeom>
            <a:avLst/>
            <a:gdLst>
              <a:gd name="T0" fmla="*/ 22527 w 285390"/>
              <a:gd name="T1" fmla="*/ 213078 h 285738"/>
              <a:gd name="T2" fmla="*/ 258620 w 285390"/>
              <a:gd name="T3" fmla="*/ 203571 h 285738"/>
              <a:gd name="T4" fmla="*/ 202556 w 285390"/>
              <a:gd name="T5" fmla="*/ 229895 h 285738"/>
              <a:gd name="T6" fmla="*/ 256088 w 285390"/>
              <a:gd name="T7" fmla="*/ 215109 h 285738"/>
              <a:gd name="T8" fmla="*/ 45214 w 285390"/>
              <a:gd name="T9" fmla="*/ 194554 h 285738"/>
              <a:gd name="T10" fmla="*/ 278152 w 285390"/>
              <a:gd name="T11" fmla="*/ 222680 h 285738"/>
              <a:gd name="T12" fmla="*/ 188449 w 285390"/>
              <a:gd name="T13" fmla="*/ 245759 h 285738"/>
              <a:gd name="T14" fmla="*/ 115384 w 285390"/>
              <a:gd name="T15" fmla="*/ 242153 h 285738"/>
              <a:gd name="T16" fmla="*/ 185917 w 285390"/>
              <a:gd name="T17" fmla="*/ 237827 h 285738"/>
              <a:gd name="T18" fmla="*/ 182300 w 285390"/>
              <a:gd name="T19" fmla="*/ 214748 h 285738"/>
              <a:gd name="T20" fmla="*/ 8681 w 285390"/>
              <a:gd name="T21" fmla="*/ 194554 h 285738"/>
              <a:gd name="T22" fmla="*/ 36533 w 285390"/>
              <a:gd name="T23" fmla="*/ 194554 h 285738"/>
              <a:gd name="T24" fmla="*/ 153387 w 285390"/>
              <a:gd name="T25" fmla="*/ 179093 h 285738"/>
              <a:gd name="T26" fmla="*/ 140731 w 285390"/>
              <a:gd name="T27" fmla="*/ 185904 h 285738"/>
              <a:gd name="T28" fmla="*/ 183457 w 285390"/>
              <a:gd name="T29" fmla="*/ 167551 h 285738"/>
              <a:gd name="T30" fmla="*/ 179280 w 285390"/>
              <a:gd name="T31" fmla="*/ 181015 h 285738"/>
              <a:gd name="T32" fmla="*/ 175102 w 285390"/>
              <a:gd name="T33" fmla="*/ 173763 h 285738"/>
              <a:gd name="T34" fmla="*/ 118688 w 285390"/>
              <a:gd name="T35" fmla="*/ 159176 h 285738"/>
              <a:gd name="T36" fmla="*/ 122269 w 285390"/>
              <a:gd name="T37" fmla="*/ 174991 h 285738"/>
              <a:gd name="T38" fmla="*/ 112956 w 285390"/>
              <a:gd name="T39" fmla="*/ 157739 h 285738"/>
              <a:gd name="T40" fmla="*/ 203589 w 285390"/>
              <a:gd name="T41" fmla="*/ 151151 h 285738"/>
              <a:gd name="T42" fmla="*/ 195027 w 285390"/>
              <a:gd name="T43" fmla="*/ 149016 h 285738"/>
              <a:gd name="T44" fmla="*/ 110782 w 285390"/>
              <a:gd name="T45" fmla="*/ 122109 h 285738"/>
              <a:gd name="T46" fmla="*/ 108176 w 285390"/>
              <a:gd name="T47" fmla="*/ 143226 h 285738"/>
              <a:gd name="T48" fmla="*/ 110782 w 285390"/>
              <a:gd name="T49" fmla="*/ 122109 h 285738"/>
              <a:gd name="T50" fmla="*/ 158111 w 285390"/>
              <a:gd name="T51" fmla="*/ 112325 h 285738"/>
              <a:gd name="T52" fmla="*/ 160994 w 285390"/>
              <a:gd name="T53" fmla="*/ 124911 h 285738"/>
              <a:gd name="T54" fmla="*/ 153789 w 285390"/>
              <a:gd name="T55" fmla="*/ 133545 h 285738"/>
              <a:gd name="T56" fmla="*/ 158111 w 285390"/>
              <a:gd name="T57" fmla="*/ 165913 h 285738"/>
              <a:gd name="T58" fmla="*/ 149465 w 285390"/>
              <a:gd name="T59" fmla="*/ 163396 h 285738"/>
              <a:gd name="T60" fmla="*/ 146582 w 285390"/>
              <a:gd name="T61" fmla="*/ 151166 h 285738"/>
              <a:gd name="T62" fmla="*/ 153789 w 285390"/>
              <a:gd name="T63" fmla="*/ 142176 h 285738"/>
              <a:gd name="T64" fmla="*/ 149465 w 285390"/>
              <a:gd name="T65" fmla="*/ 110168 h 285738"/>
              <a:gd name="T66" fmla="*/ 189934 w 285390"/>
              <a:gd name="T67" fmla="*/ 102523 h 285738"/>
              <a:gd name="T68" fmla="*/ 194322 w 285390"/>
              <a:gd name="T69" fmla="*/ 119420 h 285738"/>
              <a:gd name="T70" fmla="*/ 183352 w 285390"/>
              <a:gd name="T71" fmla="*/ 102523 h 285738"/>
              <a:gd name="T72" fmla="*/ 132428 w 285390"/>
              <a:gd name="T73" fmla="*/ 101706 h 285738"/>
              <a:gd name="T74" fmla="*/ 118246 w 285390"/>
              <a:gd name="T75" fmla="*/ 108769 h 285738"/>
              <a:gd name="T76" fmla="*/ 153847 w 285390"/>
              <a:gd name="T77" fmla="*/ 88026 h 285738"/>
              <a:gd name="T78" fmla="*/ 169666 w 285390"/>
              <a:gd name="T79" fmla="*/ 95064 h 285738"/>
              <a:gd name="T80" fmla="*/ 154199 w 285390"/>
              <a:gd name="T81" fmla="*/ 96916 h 285738"/>
              <a:gd name="T82" fmla="*/ 125513 w 285390"/>
              <a:gd name="T83" fmla="*/ 61135 h 285738"/>
              <a:gd name="T84" fmla="*/ 127682 w 285390"/>
              <a:gd name="T85" fmla="*/ 198159 h 285738"/>
              <a:gd name="T86" fmla="*/ 199300 w 285390"/>
              <a:gd name="T87" fmla="*/ 215109 h 285738"/>
              <a:gd name="T88" fmla="*/ 240535 w 285390"/>
              <a:gd name="T89" fmla="*/ 171475 h 285738"/>
              <a:gd name="T90" fmla="*/ 125513 w 285390"/>
              <a:gd name="T91" fmla="*/ 61135 h 285738"/>
              <a:gd name="T92" fmla="*/ 115023 w 285390"/>
              <a:gd name="T93" fmla="*/ 16420 h 285738"/>
              <a:gd name="T94" fmla="*/ 137810 w 285390"/>
              <a:gd name="T95" fmla="*/ 35528 h 285738"/>
              <a:gd name="T96" fmla="*/ 150108 w 285390"/>
              <a:gd name="T97" fmla="*/ 61495 h 285738"/>
              <a:gd name="T98" fmla="*/ 163491 w 285390"/>
              <a:gd name="T99" fmla="*/ 34447 h 285738"/>
              <a:gd name="T100" fmla="*/ 168917 w 285390"/>
              <a:gd name="T101" fmla="*/ 59692 h 285738"/>
              <a:gd name="T102" fmla="*/ 193513 w 285390"/>
              <a:gd name="T103" fmla="*/ 9926 h 285738"/>
              <a:gd name="T104" fmla="*/ 141065 w 285390"/>
              <a:gd name="T105" fmla="*/ 15699 h 285738"/>
              <a:gd name="T106" fmla="*/ 143597 w 285390"/>
              <a:gd name="T107" fmla="*/ 7763 h 285738"/>
              <a:gd name="T108" fmla="*/ 200024 w 285390"/>
              <a:gd name="T109" fmla="*/ 4157 h 285738"/>
              <a:gd name="T110" fmla="*/ 249216 w 285390"/>
              <a:gd name="T111" fmla="*/ 171475 h 285738"/>
              <a:gd name="T112" fmla="*/ 269834 w 285390"/>
              <a:gd name="T113" fmla="*/ 206816 h 285738"/>
              <a:gd name="T114" fmla="*/ 286832 w 285390"/>
              <a:gd name="T115" fmla="*/ 223041 h 285738"/>
              <a:gd name="T116" fmla="*/ 40150 w 285390"/>
              <a:gd name="T117" fmla="*/ 272442 h 285738"/>
              <a:gd name="T118" fmla="*/ 0 w 285390"/>
              <a:gd name="T119" fmla="*/ 190227 h 285738"/>
              <a:gd name="T120" fmla="*/ 58234 w 285390"/>
              <a:gd name="T121" fmla="*/ 185901 h 285738"/>
              <a:gd name="T122" fmla="*/ 107066 w 285390"/>
              <a:gd name="T123" fmla="*/ 19304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986">
            <a:extLst>
              <a:ext uri="{FF2B5EF4-FFF2-40B4-BE49-F238E27FC236}">
                <a16:creationId xmlns:a16="http://schemas.microsoft.com/office/drawing/2014/main" id="{E36C9432-50AD-AD40-8504-4C0FDD900F89}"/>
              </a:ext>
            </a:extLst>
          </p:cNvPr>
          <p:cNvSpPr>
            <a:spLocks noChangeAspect="1" noChangeArrowheads="1"/>
          </p:cNvSpPr>
          <p:nvPr/>
        </p:nvSpPr>
        <p:spPr bwMode="auto">
          <a:xfrm>
            <a:off x="9879023" y="6140231"/>
            <a:ext cx="1640877" cy="1640877"/>
          </a:xfrm>
          <a:custGeom>
            <a:avLst/>
            <a:gdLst>
              <a:gd name="T0" fmla="*/ 46297 w 285390"/>
              <a:gd name="T1" fmla="*/ 240173 h 285390"/>
              <a:gd name="T2" fmla="*/ 108588 w 285390"/>
              <a:gd name="T3" fmla="*/ 237734 h 285390"/>
              <a:gd name="T4" fmla="*/ 68154 w 285390"/>
              <a:gd name="T5" fmla="*/ 246924 h 285390"/>
              <a:gd name="T6" fmla="*/ 68169 w 285390"/>
              <a:gd name="T7" fmla="*/ 209014 h 285390"/>
              <a:gd name="T8" fmla="*/ 126123 w 285390"/>
              <a:gd name="T9" fmla="*/ 218205 h 285390"/>
              <a:gd name="T10" fmla="*/ 68169 w 285390"/>
              <a:gd name="T11" fmla="*/ 209014 h 285390"/>
              <a:gd name="T12" fmla="*/ 49098 w 285390"/>
              <a:gd name="T13" fmla="*/ 213609 h 285390"/>
              <a:gd name="T14" fmla="*/ 28719 w 285390"/>
              <a:gd name="T15" fmla="*/ 213609 h 285390"/>
              <a:gd name="T16" fmla="*/ 254566 w 285390"/>
              <a:gd name="T17" fmla="*/ 206242 h 285390"/>
              <a:gd name="T18" fmla="*/ 219688 w 285390"/>
              <a:gd name="T19" fmla="*/ 235834 h 285390"/>
              <a:gd name="T20" fmla="*/ 161081 w 285390"/>
              <a:gd name="T21" fmla="*/ 261819 h 285390"/>
              <a:gd name="T22" fmla="*/ 154968 w 285390"/>
              <a:gd name="T23" fmla="*/ 255684 h 285390"/>
              <a:gd name="T24" fmla="*/ 212497 w 285390"/>
              <a:gd name="T25" fmla="*/ 229699 h 285390"/>
              <a:gd name="T26" fmla="*/ 249173 w 285390"/>
              <a:gd name="T27" fmla="*/ 202993 h 285390"/>
              <a:gd name="T28" fmla="*/ 112921 w 285390"/>
              <a:gd name="T29" fmla="*/ 185273 h 285390"/>
              <a:gd name="T30" fmla="*/ 63820 w 285390"/>
              <a:gd name="T31" fmla="*/ 185273 h 285390"/>
              <a:gd name="T32" fmla="*/ 44729 w 285390"/>
              <a:gd name="T33" fmla="*/ 180295 h 285390"/>
              <a:gd name="T34" fmla="*/ 33087 w 285390"/>
              <a:gd name="T35" fmla="*/ 189485 h 285390"/>
              <a:gd name="T36" fmla="*/ 227958 w 285390"/>
              <a:gd name="T37" fmla="*/ 170722 h 285390"/>
              <a:gd name="T38" fmla="*/ 249531 w 285390"/>
              <a:gd name="T39" fmla="*/ 184713 h 285390"/>
              <a:gd name="T40" fmla="*/ 195958 w 285390"/>
              <a:gd name="T41" fmla="*/ 206069 h 285390"/>
              <a:gd name="T42" fmla="*/ 157845 w 285390"/>
              <a:gd name="T43" fmla="*/ 213433 h 285390"/>
              <a:gd name="T44" fmla="*/ 178699 w 285390"/>
              <a:gd name="T45" fmla="*/ 186554 h 285390"/>
              <a:gd name="T46" fmla="*/ 224363 w 285390"/>
              <a:gd name="T47" fmla="*/ 171826 h 285390"/>
              <a:gd name="T48" fmla="*/ 126123 w 285390"/>
              <a:gd name="T49" fmla="*/ 149979 h 285390"/>
              <a:gd name="T50" fmla="*/ 68169 w 285390"/>
              <a:gd name="T51" fmla="*/ 159185 h 285390"/>
              <a:gd name="T52" fmla="*/ 33087 w 285390"/>
              <a:gd name="T53" fmla="*/ 149979 h 285390"/>
              <a:gd name="T54" fmla="*/ 44729 w 285390"/>
              <a:gd name="T55" fmla="*/ 159185 h 285390"/>
              <a:gd name="T56" fmla="*/ 33087 w 285390"/>
              <a:gd name="T57" fmla="*/ 149979 h 285390"/>
              <a:gd name="T58" fmla="*/ 128881 w 285390"/>
              <a:gd name="T59" fmla="*/ 127451 h 285390"/>
              <a:gd name="T60" fmla="*/ 86158 w 285390"/>
              <a:gd name="T61" fmla="*/ 127451 h 285390"/>
              <a:gd name="T62" fmla="*/ 67170 w 285390"/>
              <a:gd name="T63" fmla="*/ 122856 h 285390"/>
              <a:gd name="T64" fmla="*/ 32992 w 285390"/>
              <a:gd name="T65" fmla="*/ 132046 h 285390"/>
              <a:gd name="T66" fmla="*/ 206400 w 285390"/>
              <a:gd name="T67" fmla="*/ 118389 h 285390"/>
              <a:gd name="T68" fmla="*/ 245870 w 285390"/>
              <a:gd name="T69" fmla="*/ 118389 h 285390"/>
              <a:gd name="T70" fmla="*/ 126123 w 285390"/>
              <a:gd name="T71" fmla="*/ 92540 h 285390"/>
              <a:gd name="T72" fmla="*/ 68169 w 285390"/>
              <a:gd name="T73" fmla="*/ 101731 h 285390"/>
              <a:gd name="T74" fmla="*/ 33087 w 285390"/>
              <a:gd name="T75" fmla="*/ 92540 h 285390"/>
              <a:gd name="T76" fmla="*/ 44729 w 285390"/>
              <a:gd name="T77" fmla="*/ 101731 h 285390"/>
              <a:gd name="T78" fmla="*/ 33087 w 285390"/>
              <a:gd name="T79" fmla="*/ 92540 h 285390"/>
              <a:gd name="T80" fmla="*/ 245870 w 285390"/>
              <a:gd name="T81" fmla="*/ 109772 h 285390"/>
              <a:gd name="T82" fmla="*/ 162223 w 285390"/>
              <a:gd name="T83" fmla="*/ 114080 h 285390"/>
              <a:gd name="T84" fmla="*/ 199520 w 285390"/>
              <a:gd name="T85" fmla="*/ 72436 h 285390"/>
              <a:gd name="T86" fmla="*/ 204227 w 285390"/>
              <a:gd name="T87" fmla="*/ 163981 h 285390"/>
              <a:gd name="T88" fmla="*/ 68169 w 285390"/>
              <a:gd name="T89" fmla="*/ 63820 h 285390"/>
              <a:gd name="T90" fmla="*/ 126123 w 285390"/>
              <a:gd name="T91" fmla="*/ 73012 h 285390"/>
              <a:gd name="T92" fmla="*/ 68169 w 285390"/>
              <a:gd name="T93" fmla="*/ 63820 h 285390"/>
              <a:gd name="T94" fmla="*/ 49098 w 285390"/>
              <a:gd name="T95" fmla="*/ 68416 h 285390"/>
              <a:gd name="T96" fmla="*/ 28719 w 285390"/>
              <a:gd name="T97" fmla="*/ 68416 h 285390"/>
              <a:gd name="T98" fmla="*/ 213853 w 285390"/>
              <a:gd name="T99" fmla="*/ 35101 h 285390"/>
              <a:gd name="T100" fmla="*/ 168708 w 285390"/>
              <a:gd name="T101" fmla="*/ 44293 h 285390"/>
              <a:gd name="T102" fmla="*/ 72920 w 285390"/>
              <a:gd name="T103" fmla="*/ 35101 h 285390"/>
              <a:gd name="T104" fmla="*/ 143352 w 285390"/>
              <a:gd name="T105" fmla="*/ 44293 h 285390"/>
              <a:gd name="T106" fmla="*/ 72920 w 285390"/>
              <a:gd name="T107" fmla="*/ 35101 h 285390"/>
              <a:gd name="T108" fmla="*/ 50640 w 285390"/>
              <a:gd name="T109" fmla="*/ 231853 h 285390"/>
              <a:gd name="T110" fmla="*/ 278152 w 285390"/>
              <a:gd name="T111" fmla="*/ 278152 h 285390"/>
              <a:gd name="T112" fmla="*/ 4338 w 285390"/>
              <a:gd name="T113" fmla="*/ 0 h 285390"/>
              <a:gd name="T114" fmla="*/ 286832 w 285390"/>
              <a:gd name="T115" fmla="*/ 282493 h 285390"/>
              <a:gd name="T116" fmla="*/ 47384 w 285390"/>
              <a:gd name="T117" fmla="*/ 285387 h 285390"/>
              <a:gd name="T118" fmla="*/ 0 w 285390"/>
              <a:gd name="T119" fmla="*/ 4702 h 2853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5390" h="285390">
                <a:moveTo>
                  <a:pt x="14755" y="238965"/>
                </a:moveTo>
                <a:lnTo>
                  <a:pt x="46065" y="270635"/>
                </a:lnTo>
                <a:lnTo>
                  <a:pt x="46065" y="238965"/>
                </a:lnTo>
                <a:lnTo>
                  <a:pt x="14755" y="238965"/>
                </a:lnTo>
                <a:close/>
                <a:moveTo>
                  <a:pt x="67810" y="236538"/>
                </a:moveTo>
                <a:lnTo>
                  <a:pt x="108042" y="236538"/>
                </a:lnTo>
                <a:cubicBezTo>
                  <a:pt x="110556" y="236538"/>
                  <a:pt x="112353" y="238443"/>
                  <a:pt x="112353" y="240729"/>
                </a:cubicBezTo>
                <a:cubicBezTo>
                  <a:pt x="112353" y="243777"/>
                  <a:pt x="110556" y="245682"/>
                  <a:pt x="108042" y="245682"/>
                </a:cubicBezTo>
                <a:lnTo>
                  <a:pt x="67810" y="245682"/>
                </a:lnTo>
                <a:cubicBezTo>
                  <a:pt x="65296" y="245682"/>
                  <a:pt x="63500" y="243777"/>
                  <a:pt x="63500" y="240729"/>
                </a:cubicBezTo>
                <a:cubicBezTo>
                  <a:pt x="63500" y="238443"/>
                  <a:pt x="65296" y="236538"/>
                  <a:pt x="67810" y="236538"/>
                </a:cubicBezTo>
                <a:close/>
                <a:moveTo>
                  <a:pt x="67825" y="207963"/>
                </a:moveTo>
                <a:lnTo>
                  <a:pt x="125489" y="207963"/>
                </a:lnTo>
                <a:cubicBezTo>
                  <a:pt x="128012" y="207963"/>
                  <a:pt x="129814" y="210249"/>
                  <a:pt x="129814" y="212535"/>
                </a:cubicBezTo>
                <a:cubicBezTo>
                  <a:pt x="129814" y="215202"/>
                  <a:pt x="128012" y="217107"/>
                  <a:pt x="125489" y="217107"/>
                </a:cubicBezTo>
                <a:lnTo>
                  <a:pt x="67825" y="217107"/>
                </a:lnTo>
                <a:cubicBezTo>
                  <a:pt x="65302" y="217107"/>
                  <a:pt x="63500" y="215202"/>
                  <a:pt x="63500" y="212535"/>
                </a:cubicBezTo>
                <a:cubicBezTo>
                  <a:pt x="63500" y="210249"/>
                  <a:pt x="65302" y="207963"/>
                  <a:pt x="67825" y="207963"/>
                </a:cubicBezTo>
                <a:close/>
                <a:moveTo>
                  <a:pt x="32919" y="207963"/>
                </a:moveTo>
                <a:lnTo>
                  <a:pt x="44505" y="207963"/>
                </a:lnTo>
                <a:cubicBezTo>
                  <a:pt x="47039" y="207963"/>
                  <a:pt x="48850" y="210249"/>
                  <a:pt x="48850" y="212535"/>
                </a:cubicBezTo>
                <a:cubicBezTo>
                  <a:pt x="48850" y="215202"/>
                  <a:pt x="47039" y="217107"/>
                  <a:pt x="44505" y="217107"/>
                </a:cubicBezTo>
                <a:lnTo>
                  <a:pt x="32919" y="217107"/>
                </a:lnTo>
                <a:cubicBezTo>
                  <a:pt x="30385" y="217107"/>
                  <a:pt x="28575" y="215202"/>
                  <a:pt x="28575" y="212535"/>
                </a:cubicBezTo>
                <a:cubicBezTo>
                  <a:pt x="28575" y="210249"/>
                  <a:pt x="30385" y="207963"/>
                  <a:pt x="32919" y="207963"/>
                </a:cubicBezTo>
                <a:close/>
                <a:moveTo>
                  <a:pt x="247919" y="201972"/>
                </a:moveTo>
                <a:cubicBezTo>
                  <a:pt x="250065" y="201613"/>
                  <a:pt x="252569" y="203049"/>
                  <a:pt x="253285" y="205204"/>
                </a:cubicBezTo>
                <a:cubicBezTo>
                  <a:pt x="253642" y="207717"/>
                  <a:pt x="252212" y="210231"/>
                  <a:pt x="249707" y="210590"/>
                </a:cubicBezTo>
                <a:lnTo>
                  <a:pt x="223592" y="216335"/>
                </a:lnTo>
                <a:lnTo>
                  <a:pt x="218583" y="234648"/>
                </a:lnTo>
                <a:cubicBezTo>
                  <a:pt x="218226" y="237162"/>
                  <a:pt x="216079" y="238239"/>
                  <a:pt x="213575" y="237880"/>
                </a:cubicBezTo>
                <a:lnTo>
                  <a:pt x="187459" y="232135"/>
                </a:lnTo>
                <a:lnTo>
                  <a:pt x="160271" y="260502"/>
                </a:lnTo>
                <a:cubicBezTo>
                  <a:pt x="159555" y="261220"/>
                  <a:pt x="158482" y="261579"/>
                  <a:pt x="157051" y="261579"/>
                </a:cubicBezTo>
                <a:cubicBezTo>
                  <a:pt x="155978" y="261579"/>
                  <a:pt x="154904" y="261220"/>
                  <a:pt x="154189" y="260502"/>
                </a:cubicBezTo>
                <a:cubicBezTo>
                  <a:pt x="152400" y="259066"/>
                  <a:pt x="152400" y="256193"/>
                  <a:pt x="154189" y="254398"/>
                </a:cubicBezTo>
                <a:lnTo>
                  <a:pt x="183166" y="224235"/>
                </a:lnTo>
                <a:cubicBezTo>
                  <a:pt x="183882" y="223158"/>
                  <a:pt x="185313" y="222799"/>
                  <a:pt x="187102" y="222799"/>
                </a:cubicBezTo>
                <a:lnTo>
                  <a:pt x="211428" y="228544"/>
                </a:lnTo>
                <a:lnTo>
                  <a:pt x="216079" y="211667"/>
                </a:lnTo>
                <a:cubicBezTo>
                  <a:pt x="216437" y="210231"/>
                  <a:pt x="217868" y="208795"/>
                  <a:pt x="219299" y="208436"/>
                </a:cubicBezTo>
                <a:lnTo>
                  <a:pt x="247919" y="201972"/>
                </a:lnTo>
                <a:close/>
                <a:moveTo>
                  <a:pt x="67810" y="179388"/>
                </a:moveTo>
                <a:lnTo>
                  <a:pt x="108042" y="179388"/>
                </a:lnTo>
                <a:cubicBezTo>
                  <a:pt x="110556" y="179388"/>
                  <a:pt x="112353" y="181674"/>
                  <a:pt x="112353" y="184341"/>
                </a:cubicBezTo>
                <a:cubicBezTo>
                  <a:pt x="112353" y="186627"/>
                  <a:pt x="110556" y="188532"/>
                  <a:pt x="108042" y="188532"/>
                </a:cubicBezTo>
                <a:lnTo>
                  <a:pt x="67810" y="188532"/>
                </a:lnTo>
                <a:cubicBezTo>
                  <a:pt x="65296" y="188532"/>
                  <a:pt x="63500" y="186627"/>
                  <a:pt x="63500" y="184341"/>
                </a:cubicBezTo>
                <a:cubicBezTo>
                  <a:pt x="63500" y="181674"/>
                  <a:pt x="65296" y="179388"/>
                  <a:pt x="67810" y="179388"/>
                </a:cubicBezTo>
                <a:close/>
                <a:moveTo>
                  <a:pt x="32919" y="179388"/>
                </a:moveTo>
                <a:lnTo>
                  <a:pt x="44505" y="179388"/>
                </a:lnTo>
                <a:cubicBezTo>
                  <a:pt x="47039" y="179388"/>
                  <a:pt x="48850" y="181674"/>
                  <a:pt x="48850" y="184341"/>
                </a:cubicBezTo>
                <a:cubicBezTo>
                  <a:pt x="48850" y="186627"/>
                  <a:pt x="47039" y="188532"/>
                  <a:pt x="44505" y="188532"/>
                </a:cubicBezTo>
                <a:lnTo>
                  <a:pt x="32919" y="188532"/>
                </a:lnTo>
                <a:cubicBezTo>
                  <a:pt x="30385" y="188532"/>
                  <a:pt x="28575" y="186627"/>
                  <a:pt x="28575" y="184341"/>
                </a:cubicBezTo>
                <a:cubicBezTo>
                  <a:pt x="28575" y="181674"/>
                  <a:pt x="30385" y="179388"/>
                  <a:pt x="32919" y="179388"/>
                </a:cubicBezTo>
                <a:close/>
                <a:moveTo>
                  <a:pt x="226812" y="169863"/>
                </a:moveTo>
                <a:lnTo>
                  <a:pt x="249707" y="174992"/>
                </a:lnTo>
                <a:cubicBezTo>
                  <a:pt x="252212" y="175358"/>
                  <a:pt x="253642" y="177922"/>
                  <a:pt x="253285" y="180120"/>
                </a:cubicBezTo>
                <a:cubicBezTo>
                  <a:pt x="252569" y="182685"/>
                  <a:pt x="250065" y="184150"/>
                  <a:pt x="248276" y="183784"/>
                </a:cubicBezTo>
                <a:lnTo>
                  <a:pt x="227169" y="179021"/>
                </a:lnTo>
                <a:lnTo>
                  <a:pt x="200338" y="204666"/>
                </a:lnTo>
                <a:cubicBezTo>
                  <a:pt x="198907" y="206131"/>
                  <a:pt x="196761" y="206131"/>
                  <a:pt x="194972" y="205032"/>
                </a:cubicBezTo>
                <a:lnTo>
                  <a:pt x="180304" y="194408"/>
                </a:lnTo>
                <a:lnTo>
                  <a:pt x="159913" y="211626"/>
                </a:lnTo>
                <a:cubicBezTo>
                  <a:pt x="158840" y="211992"/>
                  <a:pt x="158124" y="212359"/>
                  <a:pt x="157051" y="212359"/>
                </a:cubicBezTo>
                <a:cubicBezTo>
                  <a:pt x="155978" y="212359"/>
                  <a:pt x="154904" y="211992"/>
                  <a:pt x="153831" y="210893"/>
                </a:cubicBezTo>
                <a:cubicBezTo>
                  <a:pt x="152400" y="208695"/>
                  <a:pt x="152758" y="206131"/>
                  <a:pt x="154547" y="204666"/>
                </a:cubicBezTo>
                <a:lnTo>
                  <a:pt x="177800" y="185616"/>
                </a:lnTo>
                <a:cubicBezTo>
                  <a:pt x="179231" y="184517"/>
                  <a:pt x="181378" y="184150"/>
                  <a:pt x="182809" y="185616"/>
                </a:cubicBezTo>
                <a:lnTo>
                  <a:pt x="197119" y="195873"/>
                </a:lnTo>
                <a:lnTo>
                  <a:pt x="223234" y="170962"/>
                </a:lnTo>
                <a:cubicBezTo>
                  <a:pt x="224307" y="169863"/>
                  <a:pt x="225738" y="169863"/>
                  <a:pt x="226812" y="169863"/>
                </a:cubicBezTo>
                <a:close/>
                <a:moveTo>
                  <a:pt x="67825" y="149225"/>
                </a:moveTo>
                <a:lnTo>
                  <a:pt x="125489" y="149225"/>
                </a:lnTo>
                <a:cubicBezTo>
                  <a:pt x="128012" y="149225"/>
                  <a:pt x="129814" y="151423"/>
                  <a:pt x="129814" y="153621"/>
                </a:cubicBezTo>
                <a:cubicBezTo>
                  <a:pt x="129814" y="156185"/>
                  <a:pt x="128012" y="158384"/>
                  <a:pt x="125489" y="158384"/>
                </a:cubicBezTo>
                <a:lnTo>
                  <a:pt x="67825" y="158384"/>
                </a:lnTo>
                <a:cubicBezTo>
                  <a:pt x="65302" y="158384"/>
                  <a:pt x="63500" y="156185"/>
                  <a:pt x="63500" y="153621"/>
                </a:cubicBezTo>
                <a:cubicBezTo>
                  <a:pt x="63500" y="151423"/>
                  <a:pt x="65302" y="149225"/>
                  <a:pt x="67825" y="149225"/>
                </a:cubicBezTo>
                <a:close/>
                <a:moveTo>
                  <a:pt x="32919" y="149225"/>
                </a:moveTo>
                <a:lnTo>
                  <a:pt x="44505" y="149225"/>
                </a:lnTo>
                <a:cubicBezTo>
                  <a:pt x="47039" y="149225"/>
                  <a:pt x="48850" y="151423"/>
                  <a:pt x="48850" y="153621"/>
                </a:cubicBezTo>
                <a:cubicBezTo>
                  <a:pt x="48850" y="156185"/>
                  <a:pt x="47039" y="158384"/>
                  <a:pt x="44505" y="158384"/>
                </a:cubicBezTo>
                <a:lnTo>
                  <a:pt x="32919" y="158384"/>
                </a:lnTo>
                <a:cubicBezTo>
                  <a:pt x="30385" y="158384"/>
                  <a:pt x="28575" y="156185"/>
                  <a:pt x="28575" y="153621"/>
                </a:cubicBezTo>
                <a:cubicBezTo>
                  <a:pt x="28575" y="151423"/>
                  <a:pt x="30385" y="149225"/>
                  <a:pt x="32919" y="149225"/>
                </a:cubicBezTo>
                <a:close/>
                <a:moveTo>
                  <a:pt x="89976" y="122238"/>
                </a:moveTo>
                <a:lnTo>
                  <a:pt x="123982" y="122238"/>
                </a:lnTo>
                <a:cubicBezTo>
                  <a:pt x="126461" y="122238"/>
                  <a:pt x="128233" y="124143"/>
                  <a:pt x="128233" y="126810"/>
                </a:cubicBezTo>
                <a:cubicBezTo>
                  <a:pt x="128233" y="129477"/>
                  <a:pt x="126461" y="131382"/>
                  <a:pt x="123982" y="131382"/>
                </a:cubicBezTo>
                <a:lnTo>
                  <a:pt x="89976" y="131382"/>
                </a:lnTo>
                <a:cubicBezTo>
                  <a:pt x="87850" y="131382"/>
                  <a:pt x="85725" y="129477"/>
                  <a:pt x="85725" y="126810"/>
                </a:cubicBezTo>
                <a:cubicBezTo>
                  <a:pt x="85725" y="124143"/>
                  <a:pt x="87850" y="122238"/>
                  <a:pt x="89976" y="122238"/>
                </a:cubicBezTo>
                <a:close/>
                <a:moveTo>
                  <a:pt x="32826" y="122238"/>
                </a:moveTo>
                <a:lnTo>
                  <a:pt x="66832" y="122238"/>
                </a:lnTo>
                <a:cubicBezTo>
                  <a:pt x="69311" y="122238"/>
                  <a:pt x="71083" y="124143"/>
                  <a:pt x="71083" y="126810"/>
                </a:cubicBezTo>
                <a:cubicBezTo>
                  <a:pt x="71083" y="129477"/>
                  <a:pt x="69311" y="131382"/>
                  <a:pt x="66832" y="131382"/>
                </a:cubicBezTo>
                <a:lnTo>
                  <a:pt x="32826" y="131382"/>
                </a:lnTo>
                <a:cubicBezTo>
                  <a:pt x="30346" y="131382"/>
                  <a:pt x="28575" y="129477"/>
                  <a:pt x="28575" y="126810"/>
                </a:cubicBezTo>
                <a:cubicBezTo>
                  <a:pt x="28575" y="124143"/>
                  <a:pt x="30346" y="122238"/>
                  <a:pt x="32826" y="122238"/>
                </a:cubicBezTo>
                <a:close/>
                <a:moveTo>
                  <a:pt x="205362" y="117793"/>
                </a:moveTo>
                <a:lnTo>
                  <a:pt x="180863" y="148154"/>
                </a:lnTo>
                <a:cubicBezTo>
                  <a:pt x="186987" y="152083"/>
                  <a:pt x="194914" y="154583"/>
                  <a:pt x="203200" y="154583"/>
                </a:cubicBezTo>
                <a:cubicBezTo>
                  <a:pt x="224817" y="154583"/>
                  <a:pt x="242471" y="138510"/>
                  <a:pt x="244633" y="117793"/>
                </a:cubicBezTo>
                <a:lnTo>
                  <a:pt x="205362" y="117793"/>
                </a:lnTo>
                <a:close/>
                <a:moveTo>
                  <a:pt x="67825" y="92075"/>
                </a:moveTo>
                <a:lnTo>
                  <a:pt x="125489" y="92075"/>
                </a:lnTo>
                <a:cubicBezTo>
                  <a:pt x="128012" y="92075"/>
                  <a:pt x="129814" y="93980"/>
                  <a:pt x="129814" y="96647"/>
                </a:cubicBezTo>
                <a:cubicBezTo>
                  <a:pt x="129814" y="99314"/>
                  <a:pt x="128012" y="101219"/>
                  <a:pt x="125489" y="101219"/>
                </a:cubicBezTo>
                <a:lnTo>
                  <a:pt x="67825" y="101219"/>
                </a:lnTo>
                <a:cubicBezTo>
                  <a:pt x="65302" y="101219"/>
                  <a:pt x="63500" y="99314"/>
                  <a:pt x="63500" y="96647"/>
                </a:cubicBezTo>
                <a:cubicBezTo>
                  <a:pt x="63500" y="93980"/>
                  <a:pt x="65302" y="92075"/>
                  <a:pt x="67825" y="92075"/>
                </a:cubicBezTo>
                <a:close/>
                <a:moveTo>
                  <a:pt x="32919" y="92075"/>
                </a:moveTo>
                <a:lnTo>
                  <a:pt x="44505" y="92075"/>
                </a:lnTo>
                <a:cubicBezTo>
                  <a:pt x="47039" y="92075"/>
                  <a:pt x="48850" y="93980"/>
                  <a:pt x="48850" y="96647"/>
                </a:cubicBezTo>
                <a:cubicBezTo>
                  <a:pt x="48850" y="99314"/>
                  <a:pt x="47039" y="101219"/>
                  <a:pt x="44505" y="101219"/>
                </a:cubicBezTo>
                <a:lnTo>
                  <a:pt x="32919" y="101219"/>
                </a:lnTo>
                <a:cubicBezTo>
                  <a:pt x="30385" y="101219"/>
                  <a:pt x="28575" y="99314"/>
                  <a:pt x="28575" y="96647"/>
                </a:cubicBezTo>
                <a:cubicBezTo>
                  <a:pt x="28575" y="93980"/>
                  <a:pt x="30385" y="92075"/>
                  <a:pt x="32919" y="92075"/>
                </a:cubicBezTo>
                <a:close/>
                <a:moveTo>
                  <a:pt x="207524" y="72072"/>
                </a:moveTo>
                <a:lnTo>
                  <a:pt x="207524" y="109220"/>
                </a:lnTo>
                <a:lnTo>
                  <a:pt x="244633" y="109220"/>
                </a:lnTo>
                <a:cubicBezTo>
                  <a:pt x="242831" y="89932"/>
                  <a:pt x="226979" y="74216"/>
                  <a:pt x="207524" y="72072"/>
                </a:cubicBezTo>
                <a:close/>
                <a:moveTo>
                  <a:pt x="198517" y="72072"/>
                </a:moveTo>
                <a:cubicBezTo>
                  <a:pt x="177620" y="74573"/>
                  <a:pt x="161407" y="92075"/>
                  <a:pt x="161407" y="113506"/>
                </a:cubicBezTo>
                <a:cubicBezTo>
                  <a:pt x="161407" y="124936"/>
                  <a:pt x="166091" y="135652"/>
                  <a:pt x="173657" y="143153"/>
                </a:cubicBezTo>
                <a:lnTo>
                  <a:pt x="198517" y="112078"/>
                </a:lnTo>
                <a:lnTo>
                  <a:pt x="198517" y="72072"/>
                </a:lnTo>
                <a:close/>
                <a:moveTo>
                  <a:pt x="203200" y="63500"/>
                </a:moveTo>
                <a:cubicBezTo>
                  <a:pt x="230942" y="63500"/>
                  <a:pt x="253640" y="86003"/>
                  <a:pt x="253640" y="113506"/>
                </a:cubicBezTo>
                <a:cubicBezTo>
                  <a:pt x="253640" y="141367"/>
                  <a:pt x="230942" y="163156"/>
                  <a:pt x="203200" y="163156"/>
                </a:cubicBezTo>
                <a:cubicBezTo>
                  <a:pt x="175098" y="163156"/>
                  <a:pt x="152400" y="141367"/>
                  <a:pt x="152400" y="113506"/>
                </a:cubicBezTo>
                <a:cubicBezTo>
                  <a:pt x="152400" y="86003"/>
                  <a:pt x="175098" y="63500"/>
                  <a:pt x="203200" y="63500"/>
                </a:cubicBezTo>
                <a:close/>
                <a:moveTo>
                  <a:pt x="67825" y="63500"/>
                </a:moveTo>
                <a:lnTo>
                  <a:pt x="125489" y="63500"/>
                </a:lnTo>
                <a:cubicBezTo>
                  <a:pt x="128012" y="63500"/>
                  <a:pt x="129814" y="65786"/>
                  <a:pt x="129814" y="68072"/>
                </a:cubicBezTo>
                <a:cubicBezTo>
                  <a:pt x="129814" y="70358"/>
                  <a:pt x="128012" y="72644"/>
                  <a:pt x="125489" y="72644"/>
                </a:cubicBezTo>
                <a:lnTo>
                  <a:pt x="67825" y="72644"/>
                </a:lnTo>
                <a:cubicBezTo>
                  <a:pt x="65302" y="72644"/>
                  <a:pt x="63500" y="70358"/>
                  <a:pt x="63500" y="68072"/>
                </a:cubicBezTo>
                <a:cubicBezTo>
                  <a:pt x="63500" y="65786"/>
                  <a:pt x="65302" y="63500"/>
                  <a:pt x="67825" y="63500"/>
                </a:cubicBezTo>
                <a:close/>
                <a:moveTo>
                  <a:pt x="32919" y="63500"/>
                </a:moveTo>
                <a:lnTo>
                  <a:pt x="44505" y="63500"/>
                </a:lnTo>
                <a:cubicBezTo>
                  <a:pt x="47039" y="63500"/>
                  <a:pt x="48850" y="65786"/>
                  <a:pt x="48850" y="68072"/>
                </a:cubicBezTo>
                <a:cubicBezTo>
                  <a:pt x="48850" y="70358"/>
                  <a:pt x="47039" y="72644"/>
                  <a:pt x="44505" y="72644"/>
                </a:cubicBezTo>
                <a:lnTo>
                  <a:pt x="32919" y="72644"/>
                </a:lnTo>
                <a:cubicBezTo>
                  <a:pt x="30385" y="72644"/>
                  <a:pt x="28575" y="70358"/>
                  <a:pt x="28575" y="68072"/>
                </a:cubicBezTo>
                <a:cubicBezTo>
                  <a:pt x="28575" y="65786"/>
                  <a:pt x="30385" y="63500"/>
                  <a:pt x="32919" y="63500"/>
                </a:cubicBezTo>
                <a:close/>
                <a:moveTo>
                  <a:pt x="167859" y="34925"/>
                </a:moveTo>
                <a:lnTo>
                  <a:pt x="212778" y="34925"/>
                </a:lnTo>
                <a:cubicBezTo>
                  <a:pt x="214952" y="34925"/>
                  <a:pt x="217125" y="36830"/>
                  <a:pt x="217125" y="39497"/>
                </a:cubicBezTo>
                <a:cubicBezTo>
                  <a:pt x="217125" y="41783"/>
                  <a:pt x="214952" y="44069"/>
                  <a:pt x="212778" y="44069"/>
                </a:cubicBezTo>
                <a:lnTo>
                  <a:pt x="167859" y="44069"/>
                </a:lnTo>
                <a:cubicBezTo>
                  <a:pt x="165323" y="44069"/>
                  <a:pt x="163512" y="41783"/>
                  <a:pt x="163512" y="39497"/>
                </a:cubicBezTo>
                <a:cubicBezTo>
                  <a:pt x="163512" y="36830"/>
                  <a:pt x="165323" y="34925"/>
                  <a:pt x="167859" y="34925"/>
                </a:cubicBezTo>
                <a:close/>
                <a:moveTo>
                  <a:pt x="72552" y="34925"/>
                </a:moveTo>
                <a:lnTo>
                  <a:pt x="142631" y="34925"/>
                </a:lnTo>
                <a:cubicBezTo>
                  <a:pt x="145491" y="34925"/>
                  <a:pt x="147279" y="36830"/>
                  <a:pt x="147279" y="39497"/>
                </a:cubicBezTo>
                <a:cubicBezTo>
                  <a:pt x="147279" y="41783"/>
                  <a:pt x="145491" y="44069"/>
                  <a:pt x="142631" y="44069"/>
                </a:cubicBezTo>
                <a:lnTo>
                  <a:pt x="72552" y="44069"/>
                </a:lnTo>
                <a:cubicBezTo>
                  <a:pt x="70049" y="44069"/>
                  <a:pt x="68262" y="41783"/>
                  <a:pt x="68262" y="39497"/>
                </a:cubicBezTo>
                <a:cubicBezTo>
                  <a:pt x="68262" y="36830"/>
                  <a:pt x="70049" y="34925"/>
                  <a:pt x="72552" y="34925"/>
                </a:cubicBezTo>
                <a:close/>
                <a:moveTo>
                  <a:pt x="8637" y="8637"/>
                </a:moveTo>
                <a:lnTo>
                  <a:pt x="8637" y="230687"/>
                </a:lnTo>
                <a:lnTo>
                  <a:pt x="50384" y="230687"/>
                </a:lnTo>
                <a:cubicBezTo>
                  <a:pt x="52903" y="230687"/>
                  <a:pt x="54703" y="232487"/>
                  <a:pt x="54703" y="235006"/>
                </a:cubicBezTo>
                <a:lnTo>
                  <a:pt x="54703" y="276753"/>
                </a:lnTo>
                <a:lnTo>
                  <a:pt x="276753" y="276753"/>
                </a:lnTo>
                <a:lnTo>
                  <a:pt x="276753" y="8637"/>
                </a:lnTo>
                <a:lnTo>
                  <a:pt x="8637" y="8637"/>
                </a:lnTo>
                <a:close/>
                <a:moveTo>
                  <a:pt x="4318" y="0"/>
                </a:moveTo>
                <a:lnTo>
                  <a:pt x="281072" y="0"/>
                </a:lnTo>
                <a:cubicBezTo>
                  <a:pt x="283231" y="0"/>
                  <a:pt x="285390" y="2159"/>
                  <a:pt x="285390" y="4678"/>
                </a:cubicBezTo>
                <a:lnTo>
                  <a:pt x="285390" y="281072"/>
                </a:lnTo>
                <a:cubicBezTo>
                  <a:pt x="285390" y="283591"/>
                  <a:pt x="283231" y="285390"/>
                  <a:pt x="281072" y="285390"/>
                </a:cubicBezTo>
                <a:lnTo>
                  <a:pt x="50384" y="285390"/>
                </a:lnTo>
                <a:cubicBezTo>
                  <a:pt x="49304" y="285390"/>
                  <a:pt x="48225" y="285030"/>
                  <a:pt x="47145" y="283951"/>
                </a:cubicBezTo>
                <a:lnTo>
                  <a:pt x="1079" y="237885"/>
                </a:lnTo>
                <a:cubicBezTo>
                  <a:pt x="360" y="237165"/>
                  <a:pt x="0" y="236086"/>
                  <a:pt x="0" y="235006"/>
                </a:cubicBezTo>
                <a:lnTo>
                  <a:pt x="0" y="4678"/>
                </a:lnTo>
                <a:cubicBezTo>
                  <a:pt x="0" y="2159"/>
                  <a:pt x="1799" y="0"/>
                  <a:pt x="431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Freeform 987">
            <a:extLst>
              <a:ext uri="{FF2B5EF4-FFF2-40B4-BE49-F238E27FC236}">
                <a16:creationId xmlns:a16="http://schemas.microsoft.com/office/drawing/2014/main" id="{A607AD32-6043-4A4A-8AAE-D50A3F841DCA}"/>
              </a:ext>
            </a:extLst>
          </p:cNvPr>
          <p:cNvSpPr>
            <a:spLocks noChangeAspect="1" noChangeArrowheads="1"/>
          </p:cNvSpPr>
          <p:nvPr/>
        </p:nvSpPr>
        <p:spPr bwMode="auto">
          <a:xfrm>
            <a:off x="14674359" y="6140230"/>
            <a:ext cx="1640877" cy="1640877"/>
          </a:xfrm>
          <a:custGeom>
            <a:avLst/>
            <a:gdLst>
              <a:gd name="T0" fmla="*/ 255324 w 285390"/>
              <a:gd name="T1" fmla="*/ 278152 h 285390"/>
              <a:gd name="T2" fmla="*/ 256757 w 285390"/>
              <a:gd name="T3" fmla="*/ 137093 h 285390"/>
              <a:gd name="T4" fmla="*/ 263017 w 285390"/>
              <a:gd name="T5" fmla="*/ 143352 h 285390"/>
              <a:gd name="T6" fmla="*/ 255284 w 285390"/>
              <a:gd name="T7" fmla="*/ 140407 h 285390"/>
              <a:gd name="T8" fmla="*/ 264489 w 285390"/>
              <a:gd name="T9" fmla="*/ 119856 h 285390"/>
              <a:gd name="T10" fmla="*/ 259702 w 285390"/>
              <a:gd name="T11" fmla="*/ 114878 h 285390"/>
              <a:gd name="T12" fmla="*/ 170216 w 285390"/>
              <a:gd name="T13" fmla="*/ 202556 h 285390"/>
              <a:gd name="T14" fmla="*/ 139432 w 285390"/>
              <a:gd name="T15" fmla="*/ 204363 h 285390"/>
              <a:gd name="T16" fmla="*/ 135449 w 285390"/>
              <a:gd name="T17" fmla="*/ 223535 h 285390"/>
              <a:gd name="T18" fmla="*/ 190860 w 285390"/>
              <a:gd name="T19" fmla="*/ 255002 h 285390"/>
              <a:gd name="T20" fmla="*/ 245546 w 285390"/>
              <a:gd name="T21" fmla="*/ 161682 h 285390"/>
              <a:gd name="T22" fmla="*/ 234319 w 285390"/>
              <a:gd name="T23" fmla="*/ 160236 h 285390"/>
              <a:gd name="T24" fmla="*/ 214400 w 285390"/>
              <a:gd name="T25" fmla="*/ 156257 h 285390"/>
              <a:gd name="T26" fmla="*/ 190497 w 285390"/>
              <a:gd name="T27" fmla="*/ 155895 h 285390"/>
              <a:gd name="T28" fmla="*/ 178908 w 285390"/>
              <a:gd name="T29" fmla="*/ 95852 h 285390"/>
              <a:gd name="T30" fmla="*/ 259702 w 285390"/>
              <a:gd name="T31" fmla="*/ 103342 h 285390"/>
              <a:gd name="T32" fmla="*/ 23933 w 285390"/>
              <a:gd name="T33" fmla="*/ 84563 h 285390"/>
              <a:gd name="T34" fmla="*/ 23933 w 285390"/>
              <a:gd name="T35" fmla="*/ 133663 h 285390"/>
              <a:gd name="T36" fmla="*/ 23933 w 285390"/>
              <a:gd name="T37" fmla="*/ 84563 h 285390"/>
              <a:gd name="T38" fmla="*/ 264489 w 285390"/>
              <a:gd name="T39" fmla="*/ 76584 h 285390"/>
              <a:gd name="T40" fmla="*/ 256757 w 285390"/>
              <a:gd name="T41" fmla="*/ 79531 h 285390"/>
              <a:gd name="T42" fmla="*/ 125867 w 285390"/>
              <a:gd name="T43" fmla="*/ 46270 h 285390"/>
              <a:gd name="T44" fmla="*/ 143761 w 285390"/>
              <a:gd name="T45" fmla="*/ 65006 h 285390"/>
              <a:gd name="T46" fmla="*/ 125867 w 285390"/>
              <a:gd name="T47" fmla="*/ 62484 h 285390"/>
              <a:gd name="T48" fmla="*/ 144834 w 285390"/>
              <a:gd name="T49" fmla="*/ 98871 h 285390"/>
              <a:gd name="T50" fmla="*/ 125867 w 285390"/>
              <a:gd name="T51" fmla="*/ 124091 h 285390"/>
              <a:gd name="T52" fmla="*/ 107974 w 285390"/>
              <a:gd name="T53" fmla="*/ 105356 h 285390"/>
              <a:gd name="T54" fmla="*/ 125867 w 285390"/>
              <a:gd name="T55" fmla="*/ 108238 h 285390"/>
              <a:gd name="T56" fmla="*/ 106900 w 285390"/>
              <a:gd name="T57" fmla="*/ 71490 h 285390"/>
              <a:gd name="T58" fmla="*/ 125867 w 285390"/>
              <a:gd name="T59" fmla="*/ 46270 h 285390"/>
              <a:gd name="T60" fmla="*/ 74967 w 285390"/>
              <a:gd name="T61" fmla="*/ 129129 h 285390"/>
              <a:gd name="T62" fmla="*/ 161524 w 285390"/>
              <a:gd name="T63" fmla="*/ 102001 h 285390"/>
              <a:gd name="T64" fmla="*/ 169493 w 285390"/>
              <a:gd name="T65" fmla="*/ 35085 h 285390"/>
              <a:gd name="T66" fmla="*/ 49255 w 285390"/>
              <a:gd name="T67" fmla="*/ 208342 h 285390"/>
              <a:gd name="T68" fmla="*/ 161524 w 285390"/>
              <a:gd name="T69" fmla="*/ 197129 h 285390"/>
              <a:gd name="T70" fmla="*/ 66639 w 285390"/>
              <a:gd name="T71" fmla="*/ 129129 h 285390"/>
              <a:gd name="T72" fmla="*/ 169493 w 285390"/>
              <a:gd name="T73" fmla="*/ 26404 h 285390"/>
              <a:gd name="T74" fmla="*/ 196292 w 285390"/>
              <a:gd name="T75" fmla="*/ 102001 h 285390"/>
              <a:gd name="T76" fmla="*/ 224541 w 285390"/>
              <a:gd name="T77" fmla="*/ 143959 h 285390"/>
              <a:gd name="T78" fmla="*/ 264016 w 285390"/>
              <a:gd name="T79" fmla="*/ 170002 h 285390"/>
              <a:gd name="T80" fmla="*/ 278141 w 285390"/>
              <a:gd name="T81" fmla="*/ 190981 h 285390"/>
              <a:gd name="T82" fmla="*/ 49255 w 285390"/>
              <a:gd name="T83" fmla="*/ 8681 h 285390"/>
              <a:gd name="T84" fmla="*/ 8692 w 285390"/>
              <a:gd name="T85" fmla="*/ 190981 h 285390"/>
              <a:gd name="T86" fmla="*/ 40562 w 285390"/>
              <a:gd name="T87" fmla="*/ 8681 h 285390"/>
              <a:gd name="T88" fmla="*/ 260757 w 285390"/>
              <a:gd name="T89" fmla="*/ 0 h 285390"/>
              <a:gd name="T90" fmla="*/ 264379 w 285390"/>
              <a:gd name="T91" fmla="*/ 217023 h 285390"/>
              <a:gd name="T92" fmla="*/ 190860 w 285390"/>
              <a:gd name="T93" fmla="*/ 286832 h 285390"/>
              <a:gd name="T94" fmla="*/ 168406 w 285390"/>
              <a:gd name="T95" fmla="*/ 250663 h 285390"/>
              <a:gd name="T96" fmla="*/ 109373 w 285390"/>
              <a:gd name="T97" fmla="*/ 232938 h 285390"/>
              <a:gd name="T98" fmla="*/ 25712 w 285390"/>
              <a:gd name="T99" fmla="*/ 217023 h 285390"/>
              <a:gd name="T100" fmla="*/ 25712 w 285390"/>
              <a:gd name="T101" fmla="*/ 0 h 2853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0">
                <a:moveTo>
                  <a:pt x="194224" y="262358"/>
                </a:moveTo>
                <a:lnTo>
                  <a:pt x="194224" y="276753"/>
                </a:lnTo>
                <a:lnTo>
                  <a:pt x="254040" y="276753"/>
                </a:lnTo>
                <a:lnTo>
                  <a:pt x="254040" y="262358"/>
                </a:lnTo>
                <a:lnTo>
                  <a:pt x="194224" y="262358"/>
                </a:lnTo>
                <a:close/>
                <a:moveTo>
                  <a:pt x="255466" y="136404"/>
                </a:moveTo>
                <a:cubicBezTo>
                  <a:pt x="257297" y="134938"/>
                  <a:pt x="259862" y="134938"/>
                  <a:pt x="261694" y="136404"/>
                </a:cubicBezTo>
                <a:cubicBezTo>
                  <a:pt x="262793" y="137503"/>
                  <a:pt x="263159" y="138602"/>
                  <a:pt x="263159" y="139701"/>
                </a:cubicBezTo>
                <a:cubicBezTo>
                  <a:pt x="263159" y="140800"/>
                  <a:pt x="262793" y="141899"/>
                  <a:pt x="261694" y="142631"/>
                </a:cubicBezTo>
                <a:cubicBezTo>
                  <a:pt x="260961" y="143730"/>
                  <a:pt x="259862" y="144097"/>
                  <a:pt x="258396" y="144097"/>
                </a:cubicBezTo>
                <a:cubicBezTo>
                  <a:pt x="257297" y="144097"/>
                  <a:pt x="256198" y="143730"/>
                  <a:pt x="255466" y="142631"/>
                </a:cubicBezTo>
                <a:cubicBezTo>
                  <a:pt x="254733" y="141899"/>
                  <a:pt x="254000" y="140800"/>
                  <a:pt x="254000" y="139701"/>
                </a:cubicBezTo>
                <a:cubicBezTo>
                  <a:pt x="254000" y="138602"/>
                  <a:pt x="254733" y="137503"/>
                  <a:pt x="255466" y="136404"/>
                </a:cubicBezTo>
                <a:close/>
                <a:moveTo>
                  <a:pt x="258396" y="114300"/>
                </a:moveTo>
                <a:cubicBezTo>
                  <a:pt x="260961" y="114300"/>
                  <a:pt x="263159" y="116586"/>
                  <a:pt x="263159" y="119253"/>
                </a:cubicBezTo>
                <a:cubicBezTo>
                  <a:pt x="263159" y="121539"/>
                  <a:pt x="260961" y="123444"/>
                  <a:pt x="258396" y="123444"/>
                </a:cubicBezTo>
                <a:cubicBezTo>
                  <a:pt x="256198" y="123444"/>
                  <a:pt x="254000" y="121539"/>
                  <a:pt x="254000" y="119253"/>
                </a:cubicBezTo>
                <a:cubicBezTo>
                  <a:pt x="254000" y="116586"/>
                  <a:pt x="256198" y="114300"/>
                  <a:pt x="258396" y="114300"/>
                </a:cubicBezTo>
                <a:close/>
                <a:moveTo>
                  <a:pt x="178008" y="95370"/>
                </a:moveTo>
                <a:cubicBezTo>
                  <a:pt x="173324" y="95370"/>
                  <a:pt x="169360" y="98249"/>
                  <a:pt x="169360" y="101488"/>
                </a:cubicBezTo>
                <a:lnTo>
                  <a:pt x="169360" y="201537"/>
                </a:lnTo>
                <a:cubicBezTo>
                  <a:pt x="169360" y="202976"/>
                  <a:pt x="168640" y="204056"/>
                  <a:pt x="167559" y="205136"/>
                </a:cubicBezTo>
                <a:cubicBezTo>
                  <a:pt x="166478" y="205855"/>
                  <a:pt x="165036" y="206215"/>
                  <a:pt x="163955" y="205495"/>
                </a:cubicBezTo>
                <a:cubicBezTo>
                  <a:pt x="160352" y="204416"/>
                  <a:pt x="150623" y="202256"/>
                  <a:pt x="138731" y="203336"/>
                </a:cubicBezTo>
                <a:cubicBezTo>
                  <a:pt x="125399" y="204416"/>
                  <a:pt x="115670" y="210534"/>
                  <a:pt x="115309" y="217372"/>
                </a:cubicBezTo>
                <a:cubicBezTo>
                  <a:pt x="115309" y="220611"/>
                  <a:pt x="115309" y="223130"/>
                  <a:pt x="115670" y="224569"/>
                </a:cubicBezTo>
                <a:cubicBezTo>
                  <a:pt x="120714" y="223490"/>
                  <a:pt x="128281" y="222410"/>
                  <a:pt x="134768" y="222410"/>
                </a:cubicBezTo>
                <a:cubicBezTo>
                  <a:pt x="138011" y="222410"/>
                  <a:pt x="140173" y="222770"/>
                  <a:pt x="142695" y="223490"/>
                </a:cubicBezTo>
                <a:cubicBezTo>
                  <a:pt x="153866" y="227089"/>
                  <a:pt x="163955" y="235366"/>
                  <a:pt x="172964" y="242564"/>
                </a:cubicBezTo>
                <a:cubicBezTo>
                  <a:pt x="179450" y="247602"/>
                  <a:pt x="186657" y="253720"/>
                  <a:pt x="189900" y="253720"/>
                </a:cubicBezTo>
                <a:lnTo>
                  <a:pt x="254040" y="253720"/>
                </a:lnTo>
                <a:lnTo>
                  <a:pt x="254040" y="170586"/>
                </a:lnTo>
                <a:cubicBezTo>
                  <a:pt x="253680" y="164828"/>
                  <a:pt x="249356" y="160869"/>
                  <a:pt x="244311" y="160869"/>
                </a:cubicBezTo>
                <a:cubicBezTo>
                  <a:pt x="242509" y="160869"/>
                  <a:pt x="241068" y="161229"/>
                  <a:pt x="239266" y="162309"/>
                </a:cubicBezTo>
                <a:cubicBezTo>
                  <a:pt x="238185" y="162669"/>
                  <a:pt x="236744" y="163029"/>
                  <a:pt x="235663" y="162309"/>
                </a:cubicBezTo>
                <a:cubicBezTo>
                  <a:pt x="234222" y="161589"/>
                  <a:pt x="233501" y="160510"/>
                  <a:pt x="233141" y="159430"/>
                </a:cubicBezTo>
                <a:cubicBezTo>
                  <a:pt x="232060" y="154751"/>
                  <a:pt x="228096" y="151512"/>
                  <a:pt x="223411" y="151512"/>
                </a:cubicBezTo>
                <a:cubicBezTo>
                  <a:pt x="220889" y="151512"/>
                  <a:pt x="218367" y="152592"/>
                  <a:pt x="216565" y="154032"/>
                </a:cubicBezTo>
                <a:cubicBezTo>
                  <a:pt x="215844" y="155111"/>
                  <a:pt x="214403" y="155471"/>
                  <a:pt x="213322" y="155471"/>
                </a:cubicBezTo>
                <a:cubicBezTo>
                  <a:pt x="212241" y="155111"/>
                  <a:pt x="210799" y="154392"/>
                  <a:pt x="210079" y="153672"/>
                </a:cubicBezTo>
                <a:cubicBezTo>
                  <a:pt x="206475" y="148273"/>
                  <a:pt x="198188" y="148273"/>
                  <a:pt x="194224" y="153312"/>
                </a:cubicBezTo>
                <a:cubicBezTo>
                  <a:pt x="193143" y="155111"/>
                  <a:pt x="190981" y="155471"/>
                  <a:pt x="189539" y="155111"/>
                </a:cubicBezTo>
                <a:cubicBezTo>
                  <a:pt x="187377" y="154392"/>
                  <a:pt x="186657" y="152952"/>
                  <a:pt x="186657" y="150793"/>
                </a:cubicBezTo>
                <a:lnTo>
                  <a:pt x="186657" y="101488"/>
                </a:lnTo>
                <a:cubicBezTo>
                  <a:pt x="186657" y="98249"/>
                  <a:pt x="182693" y="95370"/>
                  <a:pt x="178008" y="95370"/>
                </a:cubicBezTo>
                <a:close/>
                <a:moveTo>
                  <a:pt x="258396" y="93663"/>
                </a:moveTo>
                <a:cubicBezTo>
                  <a:pt x="260961" y="93663"/>
                  <a:pt x="263159" y="95861"/>
                  <a:pt x="263159" y="98426"/>
                </a:cubicBezTo>
                <a:cubicBezTo>
                  <a:pt x="263159" y="100624"/>
                  <a:pt x="260961" y="102822"/>
                  <a:pt x="258396" y="102822"/>
                </a:cubicBezTo>
                <a:cubicBezTo>
                  <a:pt x="256198" y="102822"/>
                  <a:pt x="254000" y="100624"/>
                  <a:pt x="254000" y="98426"/>
                </a:cubicBezTo>
                <a:cubicBezTo>
                  <a:pt x="254000" y="95861"/>
                  <a:pt x="256198" y="93663"/>
                  <a:pt x="258396" y="93663"/>
                </a:cubicBezTo>
                <a:close/>
                <a:moveTo>
                  <a:pt x="23813" y="84138"/>
                </a:moveTo>
                <a:cubicBezTo>
                  <a:pt x="26011" y="84138"/>
                  <a:pt x="28209" y="85934"/>
                  <a:pt x="28209" y="88449"/>
                </a:cubicBezTo>
                <a:lnTo>
                  <a:pt x="28209" y="128680"/>
                </a:lnTo>
                <a:cubicBezTo>
                  <a:pt x="28209" y="131195"/>
                  <a:pt x="26011" y="132991"/>
                  <a:pt x="23813" y="132991"/>
                </a:cubicBezTo>
                <a:cubicBezTo>
                  <a:pt x="21248" y="132991"/>
                  <a:pt x="19050" y="131195"/>
                  <a:pt x="19050" y="128680"/>
                </a:cubicBezTo>
                <a:lnTo>
                  <a:pt x="19050" y="88449"/>
                </a:lnTo>
                <a:cubicBezTo>
                  <a:pt x="19050" y="85934"/>
                  <a:pt x="21248" y="84138"/>
                  <a:pt x="23813" y="84138"/>
                </a:cubicBezTo>
                <a:close/>
                <a:moveTo>
                  <a:pt x="255466" y="72903"/>
                </a:moveTo>
                <a:cubicBezTo>
                  <a:pt x="257297" y="71438"/>
                  <a:pt x="259862" y="71438"/>
                  <a:pt x="261694" y="72903"/>
                </a:cubicBezTo>
                <a:cubicBezTo>
                  <a:pt x="262793" y="73636"/>
                  <a:pt x="263159" y="75101"/>
                  <a:pt x="263159" y="76200"/>
                </a:cubicBezTo>
                <a:cubicBezTo>
                  <a:pt x="263159" y="77299"/>
                  <a:pt x="262793" y="78398"/>
                  <a:pt x="261694" y="79131"/>
                </a:cubicBezTo>
                <a:cubicBezTo>
                  <a:pt x="260961" y="80230"/>
                  <a:pt x="259862" y="80597"/>
                  <a:pt x="258396" y="80597"/>
                </a:cubicBezTo>
                <a:cubicBezTo>
                  <a:pt x="257297" y="80597"/>
                  <a:pt x="256198" y="80230"/>
                  <a:pt x="255466" y="79131"/>
                </a:cubicBezTo>
                <a:cubicBezTo>
                  <a:pt x="254733" y="78398"/>
                  <a:pt x="254000" y="77299"/>
                  <a:pt x="254000" y="76200"/>
                </a:cubicBezTo>
                <a:cubicBezTo>
                  <a:pt x="254000" y="75101"/>
                  <a:pt x="254733" y="73636"/>
                  <a:pt x="255466" y="72903"/>
                </a:cubicBezTo>
                <a:close/>
                <a:moveTo>
                  <a:pt x="125234" y="46038"/>
                </a:moveTo>
                <a:cubicBezTo>
                  <a:pt x="127371" y="46038"/>
                  <a:pt x="129507" y="47830"/>
                  <a:pt x="129507" y="50339"/>
                </a:cubicBezTo>
                <a:lnTo>
                  <a:pt x="129507" y="53924"/>
                </a:lnTo>
                <a:cubicBezTo>
                  <a:pt x="135560" y="55000"/>
                  <a:pt x="140545" y="58943"/>
                  <a:pt x="143038" y="64678"/>
                </a:cubicBezTo>
                <a:cubicBezTo>
                  <a:pt x="143750" y="66829"/>
                  <a:pt x="143038" y="69338"/>
                  <a:pt x="140545" y="70414"/>
                </a:cubicBezTo>
                <a:cubicBezTo>
                  <a:pt x="138765" y="71489"/>
                  <a:pt x="135916" y="70414"/>
                  <a:pt x="135204" y="67904"/>
                </a:cubicBezTo>
                <a:cubicBezTo>
                  <a:pt x="133424" y="64320"/>
                  <a:pt x="129507" y="62169"/>
                  <a:pt x="125234" y="62169"/>
                </a:cubicBezTo>
                <a:cubicBezTo>
                  <a:pt x="119181" y="62169"/>
                  <a:pt x="114552" y="66112"/>
                  <a:pt x="114552" y="71130"/>
                </a:cubicBezTo>
                <a:cubicBezTo>
                  <a:pt x="114552" y="77224"/>
                  <a:pt x="118113" y="80451"/>
                  <a:pt x="125234" y="80451"/>
                </a:cubicBezTo>
                <a:cubicBezTo>
                  <a:pt x="139121" y="80451"/>
                  <a:pt x="144106" y="89771"/>
                  <a:pt x="144106" y="98374"/>
                </a:cubicBezTo>
                <a:cubicBezTo>
                  <a:pt x="144106" y="106619"/>
                  <a:pt x="138053" y="113788"/>
                  <a:pt x="129507" y="115580"/>
                </a:cubicBezTo>
                <a:lnTo>
                  <a:pt x="129507" y="119165"/>
                </a:lnTo>
                <a:cubicBezTo>
                  <a:pt x="129507" y="121674"/>
                  <a:pt x="127371" y="123467"/>
                  <a:pt x="125234" y="123467"/>
                </a:cubicBezTo>
                <a:cubicBezTo>
                  <a:pt x="122742" y="123467"/>
                  <a:pt x="120961" y="121674"/>
                  <a:pt x="120961" y="119165"/>
                </a:cubicBezTo>
                <a:lnTo>
                  <a:pt x="120961" y="115580"/>
                </a:lnTo>
                <a:cubicBezTo>
                  <a:pt x="114908" y="114147"/>
                  <a:pt x="109923" y="110203"/>
                  <a:pt x="107430" y="104826"/>
                </a:cubicBezTo>
                <a:cubicBezTo>
                  <a:pt x="106718" y="102317"/>
                  <a:pt x="107430" y="99808"/>
                  <a:pt x="109923" y="99091"/>
                </a:cubicBezTo>
                <a:cubicBezTo>
                  <a:pt x="112059" y="98374"/>
                  <a:pt x="114552" y="99091"/>
                  <a:pt x="115264" y="101600"/>
                </a:cubicBezTo>
                <a:cubicBezTo>
                  <a:pt x="117044" y="105185"/>
                  <a:pt x="120961" y="107694"/>
                  <a:pt x="125234" y="107694"/>
                </a:cubicBezTo>
                <a:cubicBezTo>
                  <a:pt x="130931" y="107694"/>
                  <a:pt x="135916" y="103393"/>
                  <a:pt x="135916" y="98374"/>
                </a:cubicBezTo>
                <a:cubicBezTo>
                  <a:pt x="135916" y="92280"/>
                  <a:pt x="132356" y="89054"/>
                  <a:pt x="125234" y="89054"/>
                </a:cubicBezTo>
                <a:cubicBezTo>
                  <a:pt x="110991" y="89054"/>
                  <a:pt x="106362" y="79734"/>
                  <a:pt x="106362" y="71130"/>
                </a:cubicBezTo>
                <a:cubicBezTo>
                  <a:pt x="106362" y="62527"/>
                  <a:pt x="112416" y="55716"/>
                  <a:pt x="120961" y="53924"/>
                </a:cubicBezTo>
                <a:lnTo>
                  <a:pt x="120961" y="50339"/>
                </a:lnTo>
                <a:cubicBezTo>
                  <a:pt x="120961" y="47830"/>
                  <a:pt x="122742" y="46038"/>
                  <a:pt x="125234" y="46038"/>
                </a:cubicBezTo>
                <a:close/>
                <a:moveTo>
                  <a:pt x="82158" y="34909"/>
                </a:moveTo>
                <a:cubicBezTo>
                  <a:pt x="78194" y="34909"/>
                  <a:pt x="74591" y="37788"/>
                  <a:pt x="74591" y="42107"/>
                </a:cubicBezTo>
                <a:lnTo>
                  <a:pt x="74591" y="128480"/>
                </a:lnTo>
                <a:cubicBezTo>
                  <a:pt x="74591" y="132438"/>
                  <a:pt x="78194" y="135677"/>
                  <a:pt x="82158" y="135677"/>
                </a:cubicBezTo>
                <a:lnTo>
                  <a:pt x="160712" y="135677"/>
                </a:lnTo>
                <a:lnTo>
                  <a:pt x="160712" y="101488"/>
                </a:lnTo>
                <a:cubicBezTo>
                  <a:pt x="160712" y="93931"/>
                  <a:pt x="167559" y="87812"/>
                  <a:pt x="175846" y="86733"/>
                </a:cubicBezTo>
                <a:lnTo>
                  <a:pt x="175846" y="42107"/>
                </a:lnTo>
                <a:cubicBezTo>
                  <a:pt x="175846" y="37788"/>
                  <a:pt x="172603" y="34909"/>
                  <a:pt x="168640" y="34909"/>
                </a:cubicBezTo>
                <a:lnTo>
                  <a:pt x="82158" y="34909"/>
                </a:lnTo>
                <a:close/>
                <a:moveTo>
                  <a:pt x="49007" y="8637"/>
                </a:moveTo>
                <a:lnTo>
                  <a:pt x="49007" y="207295"/>
                </a:lnTo>
                <a:lnTo>
                  <a:pt x="110264" y="207295"/>
                </a:lnTo>
                <a:cubicBezTo>
                  <a:pt x="115309" y="200457"/>
                  <a:pt x="125038" y="196138"/>
                  <a:pt x="138011" y="194699"/>
                </a:cubicBezTo>
                <a:cubicBezTo>
                  <a:pt x="147019" y="193979"/>
                  <a:pt x="155307" y="195059"/>
                  <a:pt x="160712" y="196138"/>
                </a:cubicBezTo>
                <a:lnTo>
                  <a:pt x="160712" y="144315"/>
                </a:lnTo>
                <a:lnTo>
                  <a:pt x="82158" y="144315"/>
                </a:lnTo>
                <a:cubicBezTo>
                  <a:pt x="73510" y="144315"/>
                  <a:pt x="66303" y="137477"/>
                  <a:pt x="66303" y="128480"/>
                </a:cubicBezTo>
                <a:lnTo>
                  <a:pt x="66303" y="42107"/>
                </a:lnTo>
                <a:cubicBezTo>
                  <a:pt x="66303" y="33469"/>
                  <a:pt x="73510" y="26272"/>
                  <a:pt x="82158" y="26272"/>
                </a:cubicBezTo>
                <a:lnTo>
                  <a:pt x="168640" y="26272"/>
                </a:lnTo>
                <a:cubicBezTo>
                  <a:pt x="177288" y="26272"/>
                  <a:pt x="184495" y="33469"/>
                  <a:pt x="184495" y="42107"/>
                </a:cubicBezTo>
                <a:lnTo>
                  <a:pt x="184495" y="87812"/>
                </a:lnTo>
                <a:cubicBezTo>
                  <a:pt x="190620" y="90332"/>
                  <a:pt x="195305" y="95370"/>
                  <a:pt x="195305" y="101488"/>
                </a:cubicBezTo>
                <a:lnTo>
                  <a:pt x="195305" y="142515"/>
                </a:lnTo>
                <a:cubicBezTo>
                  <a:pt x="201070" y="139996"/>
                  <a:pt x="208998" y="141436"/>
                  <a:pt x="214403" y="145754"/>
                </a:cubicBezTo>
                <a:cubicBezTo>
                  <a:pt x="216925" y="143955"/>
                  <a:pt x="220168" y="143235"/>
                  <a:pt x="223411" y="143235"/>
                </a:cubicBezTo>
                <a:cubicBezTo>
                  <a:pt x="230258" y="143235"/>
                  <a:pt x="236744" y="147194"/>
                  <a:pt x="239987" y="152952"/>
                </a:cubicBezTo>
                <a:cubicBezTo>
                  <a:pt x="241428" y="152592"/>
                  <a:pt x="242870" y="152592"/>
                  <a:pt x="244311" y="152592"/>
                </a:cubicBezTo>
                <a:cubicBezTo>
                  <a:pt x="253680" y="152592"/>
                  <a:pt x="261968" y="159790"/>
                  <a:pt x="262688" y="169147"/>
                </a:cubicBezTo>
                <a:cubicBezTo>
                  <a:pt x="263049" y="169507"/>
                  <a:pt x="263049" y="169867"/>
                  <a:pt x="263049" y="170586"/>
                </a:cubicBezTo>
                <a:lnTo>
                  <a:pt x="263049" y="207295"/>
                </a:lnTo>
                <a:cubicBezTo>
                  <a:pt x="270616" y="205495"/>
                  <a:pt x="276742" y="198658"/>
                  <a:pt x="276742" y="190020"/>
                </a:cubicBezTo>
                <a:lnTo>
                  <a:pt x="276742" y="26272"/>
                </a:lnTo>
                <a:cubicBezTo>
                  <a:pt x="276742" y="16555"/>
                  <a:pt x="269175" y="8637"/>
                  <a:pt x="259445" y="8637"/>
                </a:cubicBezTo>
                <a:lnTo>
                  <a:pt x="49007" y="8637"/>
                </a:lnTo>
                <a:close/>
                <a:moveTo>
                  <a:pt x="25584" y="8637"/>
                </a:moveTo>
                <a:cubicBezTo>
                  <a:pt x="16215" y="8637"/>
                  <a:pt x="8648" y="16555"/>
                  <a:pt x="8648" y="26272"/>
                </a:cubicBezTo>
                <a:lnTo>
                  <a:pt x="8648" y="190020"/>
                </a:lnTo>
                <a:cubicBezTo>
                  <a:pt x="8648" y="199737"/>
                  <a:pt x="16215" y="207295"/>
                  <a:pt x="25584" y="207295"/>
                </a:cubicBezTo>
                <a:lnTo>
                  <a:pt x="40358" y="207295"/>
                </a:lnTo>
                <a:lnTo>
                  <a:pt x="40358" y="8637"/>
                </a:lnTo>
                <a:lnTo>
                  <a:pt x="25584" y="8637"/>
                </a:lnTo>
                <a:close/>
                <a:moveTo>
                  <a:pt x="25584" y="0"/>
                </a:moveTo>
                <a:lnTo>
                  <a:pt x="259445" y="0"/>
                </a:lnTo>
                <a:cubicBezTo>
                  <a:pt x="273859" y="0"/>
                  <a:pt x="285390" y="11876"/>
                  <a:pt x="285390" y="26272"/>
                </a:cubicBezTo>
                <a:lnTo>
                  <a:pt x="285390" y="190020"/>
                </a:lnTo>
                <a:cubicBezTo>
                  <a:pt x="285390" y="203336"/>
                  <a:pt x="275661" y="214133"/>
                  <a:pt x="263049" y="215932"/>
                </a:cubicBezTo>
                <a:lnTo>
                  <a:pt x="263049" y="281072"/>
                </a:lnTo>
                <a:cubicBezTo>
                  <a:pt x="263049" y="283591"/>
                  <a:pt x="260887" y="285390"/>
                  <a:pt x="258364" y="285390"/>
                </a:cubicBezTo>
                <a:lnTo>
                  <a:pt x="189900" y="285390"/>
                </a:lnTo>
                <a:cubicBezTo>
                  <a:pt x="187377" y="285390"/>
                  <a:pt x="185576" y="283591"/>
                  <a:pt x="185576" y="281072"/>
                </a:cubicBezTo>
                <a:lnTo>
                  <a:pt x="185576" y="261638"/>
                </a:lnTo>
                <a:cubicBezTo>
                  <a:pt x="180170" y="259478"/>
                  <a:pt x="174405" y="254800"/>
                  <a:pt x="167559" y="249402"/>
                </a:cubicBezTo>
                <a:cubicBezTo>
                  <a:pt x="158910" y="242564"/>
                  <a:pt x="149542" y="235006"/>
                  <a:pt x="139812" y="231767"/>
                </a:cubicBezTo>
                <a:cubicBezTo>
                  <a:pt x="135488" y="230328"/>
                  <a:pt x="121795" y="232127"/>
                  <a:pt x="113507" y="233926"/>
                </a:cubicBezTo>
                <a:cubicBezTo>
                  <a:pt x="111706" y="233926"/>
                  <a:pt x="109904" y="233207"/>
                  <a:pt x="108823" y="231767"/>
                </a:cubicBezTo>
                <a:cubicBezTo>
                  <a:pt x="108463" y="231047"/>
                  <a:pt x="106301" y="226729"/>
                  <a:pt x="106661" y="217012"/>
                </a:cubicBezTo>
                <a:cubicBezTo>
                  <a:pt x="106661" y="216652"/>
                  <a:pt x="106661" y="216292"/>
                  <a:pt x="106661" y="215932"/>
                </a:cubicBezTo>
                <a:lnTo>
                  <a:pt x="25584" y="215932"/>
                </a:lnTo>
                <a:cubicBezTo>
                  <a:pt x="11531" y="215932"/>
                  <a:pt x="0" y="204416"/>
                  <a:pt x="0" y="190020"/>
                </a:cubicBezTo>
                <a:lnTo>
                  <a:pt x="0" y="26272"/>
                </a:lnTo>
                <a:cubicBezTo>
                  <a:pt x="0" y="11876"/>
                  <a:pt x="11531" y="0"/>
                  <a:pt x="2558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988">
            <a:extLst>
              <a:ext uri="{FF2B5EF4-FFF2-40B4-BE49-F238E27FC236}">
                <a16:creationId xmlns:a16="http://schemas.microsoft.com/office/drawing/2014/main" id="{90CE4802-49F5-F047-BF7A-D8B9213AA2CC}"/>
              </a:ext>
            </a:extLst>
          </p:cNvPr>
          <p:cNvSpPr>
            <a:spLocks noChangeAspect="1" noChangeArrowheads="1"/>
          </p:cNvSpPr>
          <p:nvPr/>
        </p:nvSpPr>
        <p:spPr bwMode="auto">
          <a:xfrm>
            <a:off x="19581113" y="6134499"/>
            <a:ext cx="1640877" cy="1640877"/>
          </a:xfrm>
          <a:custGeom>
            <a:avLst/>
            <a:gdLst>
              <a:gd name="T0" fmla="*/ 11805 w 284993"/>
              <a:gd name="T1" fmla="*/ 278152 h 285390"/>
              <a:gd name="T2" fmla="*/ 234489 w 284993"/>
              <a:gd name="T3" fmla="*/ 205450 h 285390"/>
              <a:gd name="T4" fmla="*/ 146214 w 284993"/>
              <a:gd name="T5" fmla="*/ 251386 h 285390"/>
              <a:gd name="T6" fmla="*/ 141493 w 284993"/>
              <a:gd name="T7" fmla="*/ 251386 h 285390"/>
              <a:gd name="T8" fmla="*/ 53219 w 284993"/>
              <a:gd name="T9" fmla="*/ 205450 h 285390"/>
              <a:gd name="T10" fmla="*/ 183942 w 284993"/>
              <a:gd name="T11" fmla="*/ 97135 h 285390"/>
              <a:gd name="T12" fmla="*/ 174701 w 284993"/>
              <a:gd name="T13" fmla="*/ 97135 h 285390"/>
              <a:gd name="T14" fmla="*/ 108341 w 284993"/>
              <a:gd name="T15" fmla="*/ 92540 h 285390"/>
              <a:gd name="T16" fmla="*/ 108341 w 284993"/>
              <a:gd name="T17" fmla="*/ 101731 h 285390"/>
              <a:gd name="T18" fmla="*/ 108341 w 284993"/>
              <a:gd name="T19" fmla="*/ 92540 h 285390"/>
              <a:gd name="T20" fmla="*/ 148025 w 284993"/>
              <a:gd name="T21" fmla="*/ 60200 h 285390"/>
              <a:gd name="T22" fmla="*/ 163260 w 284993"/>
              <a:gd name="T23" fmla="*/ 76169 h 285390"/>
              <a:gd name="T24" fmla="*/ 154916 w 284993"/>
              <a:gd name="T25" fmla="*/ 79435 h 285390"/>
              <a:gd name="T26" fmla="*/ 132065 w 284993"/>
              <a:gd name="T27" fmla="*/ 83064 h 285390"/>
              <a:gd name="T28" fmla="*/ 164711 w 284993"/>
              <a:gd name="T29" fmla="*/ 112824 h 285390"/>
              <a:gd name="T30" fmla="*/ 148025 w 284993"/>
              <a:gd name="T31" fmla="*/ 135689 h 285390"/>
              <a:gd name="T32" fmla="*/ 139682 w 284993"/>
              <a:gd name="T33" fmla="*/ 135689 h 285390"/>
              <a:gd name="T34" fmla="*/ 124811 w 284993"/>
              <a:gd name="T35" fmla="*/ 119719 h 285390"/>
              <a:gd name="T36" fmla="*/ 132791 w 284993"/>
              <a:gd name="T37" fmla="*/ 116453 h 285390"/>
              <a:gd name="T38" fmla="*/ 156005 w 284993"/>
              <a:gd name="T39" fmla="*/ 112824 h 285390"/>
              <a:gd name="T40" fmla="*/ 123359 w 284993"/>
              <a:gd name="T41" fmla="*/ 83064 h 285390"/>
              <a:gd name="T42" fmla="*/ 139682 w 284993"/>
              <a:gd name="T43" fmla="*/ 60200 h 285390"/>
              <a:gd name="T44" fmla="*/ 144216 w 284993"/>
              <a:gd name="T45" fmla="*/ 40632 h 285390"/>
              <a:gd name="T46" fmla="*/ 144216 w 284993"/>
              <a:gd name="T47" fmla="*/ 153658 h 285390"/>
              <a:gd name="T48" fmla="*/ 144216 w 284993"/>
              <a:gd name="T49" fmla="*/ 40632 h 285390"/>
              <a:gd name="T50" fmla="*/ 209634 w 284993"/>
              <a:gd name="T51" fmla="*/ 97327 h 285390"/>
              <a:gd name="T52" fmla="*/ 78435 w 284993"/>
              <a:gd name="T53" fmla="*/ 97327 h 285390"/>
              <a:gd name="T54" fmla="*/ 144037 w 284993"/>
              <a:gd name="T55" fmla="*/ 8681 h 285390"/>
              <a:gd name="T56" fmla="*/ 144037 w 284993"/>
              <a:gd name="T57" fmla="*/ 242343 h 285390"/>
              <a:gd name="T58" fmla="*/ 144037 w 284993"/>
              <a:gd name="T59" fmla="*/ 8681 h 285390"/>
              <a:gd name="T60" fmla="*/ 241391 w 284993"/>
              <a:gd name="T61" fmla="*/ 97299 h 285390"/>
              <a:gd name="T62" fmla="*/ 237032 w 284993"/>
              <a:gd name="T63" fmla="*/ 197129 h 285390"/>
              <a:gd name="T64" fmla="*/ 287528 w 284993"/>
              <a:gd name="T65" fmla="*/ 280322 h 285390"/>
              <a:gd name="T66" fmla="*/ 283530 w 284993"/>
              <a:gd name="T67" fmla="*/ 286832 h 285390"/>
              <a:gd name="T68" fmla="*/ 543 w 284993"/>
              <a:gd name="T69" fmla="*/ 284663 h 285390"/>
              <a:gd name="T70" fmla="*/ 47043 w 284993"/>
              <a:gd name="T71" fmla="*/ 198939 h 285390"/>
              <a:gd name="T72" fmla="*/ 83733 w 284993"/>
              <a:gd name="T73" fmla="*/ 197129 h 285390"/>
              <a:gd name="T74" fmla="*/ 144037 w 284993"/>
              <a:gd name="T75" fmla="*/ 0 h 2853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4993" h="285390">
                <a:moveTo>
                  <a:pt x="52657" y="204416"/>
                </a:moveTo>
                <a:lnTo>
                  <a:pt x="11681" y="276753"/>
                </a:lnTo>
                <a:lnTo>
                  <a:pt x="272990" y="276753"/>
                </a:lnTo>
                <a:lnTo>
                  <a:pt x="232014" y="204416"/>
                </a:lnTo>
                <a:lnTo>
                  <a:pt x="194633" y="204416"/>
                </a:lnTo>
                <a:cubicBezTo>
                  <a:pt x="171270" y="232487"/>
                  <a:pt x="146469" y="248682"/>
                  <a:pt x="144672" y="250121"/>
                </a:cubicBezTo>
                <a:cubicBezTo>
                  <a:pt x="143953" y="250481"/>
                  <a:pt x="143234" y="250841"/>
                  <a:pt x="142515" y="250841"/>
                </a:cubicBezTo>
                <a:cubicBezTo>
                  <a:pt x="141796" y="250841"/>
                  <a:pt x="140718" y="250481"/>
                  <a:pt x="139999" y="250121"/>
                </a:cubicBezTo>
                <a:cubicBezTo>
                  <a:pt x="138202" y="248682"/>
                  <a:pt x="113401" y="232487"/>
                  <a:pt x="89678" y="204416"/>
                </a:cubicBezTo>
                <a:lnTo>
                  <a:pt x="52657" y="204416"/>
                </a:lnTo>
                <a:close/>
                <a:moveTo>
                  <a:pt x="177048" y="92075"/>
                </a:moveTo>
                <a:cubicBezTo>
                  <a:pt x="179715" y="92075"/>
                  <a:pt x="182001" y="93980"/>
                  <a:pt x="182001" y="96647"/>
                </a:cubicBezTo>
                <a:cubicBezTo>
                  <a:pt x="182001" y="99314"/>
                  <a:pt x="179715" y="101219"/>
                  <a:pt x="177048" y="101219"/>
                </a:cubicBezTo>
                <a:cubicBezTo>
                  <a:pt x="174762" y="101219"/>
                  <a:pt x="172857" y="99314"/>
                  <a:pt x="172857" y="96647"/>
                </a:cubicBezTo>
                <a:cubicBezTo>
                  <a:pt x="172857" y="93980"/>
                  <a:pt x="174762" y="92075"/>
                  <a:pt x="177048" y="92075"/>
                </a:cubicBezTo>
                <a:close/>
                <a:moveTo>
                  <a:pt x="107198" y="92075"/>
                </a:moveTo>
                <a:cubicBezTo>
                  <a:pt x="109865" y="92075"/>
                  <a:pt x="112151" y="93980"/>
                  <a:pt x="112151" y="96647"/>
                </a:cubicBezTo>
                <a:cubicBezTo>
                  <a:pt x="112151" y="99314"/>
                  <a:pt x="109865" y="101219"/>
                  <a:pt x="107198" y="101219"/>
                </a:cubicBezTo>
                <a:cubicBezTo>
                  <a:pt x="104912" y="101219"/>
                  <a:pt x="103007" y="99314"/>
                  <a:pt x="103007" y="96647"/>
                </a:cubicBezTo>
                <a:cubicBezTo>
                  <a:pt x="103007" y="93980"/>
                  <a:pt x="104912" y="92075"/>
                  <a:pt x="107198" y="92075"/>
                </a:cubicBezTo>
                <a:close/>
                <a:moveTo>
                  <a:pt x="142515" y="55563"/>
                </a:moveTo>
                <a:cubicBezTo>
                  <a:pt x="144669" y="55563"/>
                  <a:pt x="146463" y="57368"/>
                  <a:pt x="146463" y="59896"/>
                </a:cubicBezTo>
                <a:lnTo>
                  <a:pt x="146463" y="64229"/>
                </a:lnTo>
                <a:cubicBezTo>
                  <a:pt x="153282" y="65313"/>
                  <a:pt x="159025" y="69646"/>
                  <a:pt x="161537" y="75785"/>
                </a:cubicBezTo>
                <a:cubicBezTo>
                  <a:pt x="162614" y="77951"/>
                  <a:pt x="161537" y="80479"/>
                  <a:pt x="159025" y="81562"/>
                </a:cubicBezTo>
                <a:cubicBezTo>
                  <a:pt x="156872" y="82284"/>
                  <a:pt x="154359" y="81201"/>
                  <a:pt x="153282" y="79035"/>
                </a:cubicBezTo>
                <a:cubicBezTo>
                  <a:pt x="151847" y="75062"/>
                  <a:pt x="147181" y="72535"/>
                  <a:pt x="142515" y="72535"/>
                </a:cubicBezTo>
                <a:cubicBezTo>
                  <a:pt x="135696" y="72535"/>
                  <a:pt x="130671" y="76868"/>
                  <a:pt x="130671" y="82646"/>
                </a:cubicBezTo>
                <a:cubicBezTo>
                  <a:pt x="130671" y="89507"/>
                  <a:pt x="134619" y="93118"/>
                  <a:pt x="142515" y="93118"/>
                </a:cubicBezTo>
                <a:cubicBezTo>
                  <a:pt x="157589" y="93118"/>
                  <a:pt x="162973" y="102868"/>
                  <a:pt x="162973" y="112256"/>
                </a:cubicBezTo>
                <a:cubicBezTo>
                  <a:pt x="162973" y="121284"/>
                  <a:pt x="155795" y="128867"/>
                  <a:pt x="146463" y="131034"/>
                </a:cubicBezTo>
                <a:lnTo>
                  <a:pt x="146463" y="135006"/>
                </a:lnTo>
                <a:cubicBezTo>
                  <a:pt x="146463" y="137534"/>
                  <a:pt x="144669" y="139339"/>
                  <a:pt x="142515" y="139339"/>
                </a:cubicBezTo>
                <a:cubicBezTo>
                  <a:pt x="140003" y="139339"/>
                  <a:pt x="138208" y="137534"/>
                  <a:pt x="138208" y="135006"/>
                </a:cubicBezTo>
                <a:lnTo>
                  <a:pt x="138208" y="130673"/>
                </a:lnTo>
                <a:cubicBezTo>
                  <a:pt x="131389" y="129228"/>
                  <a:pt x="126005" y="125256"/>
                  <a:pt x="123493" y="119117"/>
                </a:cubicBezTo>
                <a:cubicBezTo>
                  <a:pt x="122416" y="116951"/>
                  <a:pt x="123493" y="114423"/>
                  <a:pt x="125646" y="113701"/>
                </a:cubicBezTo>
                <a:cubicBezTo>
                  <a:pt x="127800" y="112617"/>
                  <a:pt x="130312" y="113701"/>
                  <a:pt x="131389" y="115867"/>
                </a:cubicBezTo>
                <a:cubicBezTo>
                  <a:pt x="133183" y="119839"/>
                  <a:pt x="137490" y="122728"/>
                  <a:pt x="142515" y="122728"/>
                </a:cubicBezTo>
                <a:cubicBezTo>
                  <a:pt x="148975" y="122728"/>
                  <a:pt x="154359" y="118034"/>
                  <a:pt x="154359" y="112256"/>
                </a:cubicBezTo>
                <a:cubicBezTo>
                  <a:pt x="154359" y="105395"/>
                  <a:pt x="150052" y="101784"/>
                  <a:pt x="142515" y="101784"/>
                </a:cubicBezTo>
                <a:cubicBezTo>
                  <a:pt x="127441" y="101784"/>
                  <a:pt x="122057" y="92034"/>
                  <a:pt x="122057" y="82646"/>
                </a:cubicBezTo>
                <a:cubicBezTo>
                  <a:pt x="122057" y="73618"/>
                  <a:pt x="128876" y="66035"/>
                  <a:pt x="138208" y="64229"/>
                </a:cubicBezTo>
                <a:lnTo>
                  <a:pt x="138208" y="59896"/>
                </a:lnTo>
                <a:cubicBezTo>
                  <a:pt x="138208" y="57368"/>
                  <a:pt x="140003" y="55563"/>
                  <a:pt x="142515" y="55563"/>
                </a:cubicBezTo>
                <a:close/>
                <a:moveTo>
                  <a:pt x="142694" y="40428"/>
                </a:moveTo>
                <a:cubicBezTo>
                  <a:pt x="111409" y="40428"/>
                  <a:pt x="86597" y="65740"/>
                  <a:pt x="86597" y="96838"/>
                </a:cubicBezTo>
                <a:cubicBezTo>
                  <a:pt x="86597" y="127935"/>
                  <a:pt x="111409" y="152885"/>
                  <a:pt x="142694" y="152885"/>
                </a:cubicBezTo>
                <a:cubicBezTo>
                  <a:pt x="173620" y="152885"/>
                  <a:pt x="198792" y="127935"/>
                  <a:pt x="198792" y="96838"/>
                </a:cubicBezTo>
                <a:cubicBezTo>
                  <a:pt x="198792" y="65740"/>
                  <a:pt x="173620" y="40428"/>
                  <a:pt x="142694" y="40428"/>
                </a:cubicBezTo>
                <a:close/>
                <a:moveTo>
                  <a:pt x="142694" y="31750"/>
                </a:moveTo>
                <a:cubicBezTo>
                  <a:pt x="178295" y="31750"/>
                  <a:pt x="207422" y="61039"/>
                  <a:pt x="207422" y="96838"/>
                </a:cubicBezTo>
                <a:cubicBezTo>
                  <a:pt x="207422" y="132636"/>
                  <a:pt x="178295" y="161564"/>
                  <a:pt x="142694" y="161564"/>
                </a:cubicBezTo>
                <a:cubicBezTo>
                  <a:pt x="106735" y="161564"/>
                  <a:pt x="77607" y="132636"/>
                  <a:pt x="77607" y="96838"/>
                </a:cubicBezTo>
                <a:cubicBezTo>
                  <a:pt x="77607" y="61039"/>
                  <a:pt x="106735" y="31750"/>
                  <a:pt x="142694" y="31750"/>
                </a:cubicBezTo>
                <a:close/>
                <a:moveTo>
                  <a:pt x="142515" y="8637"/>
                </a:moveTo>
                <a:cubicBezTo>
                  <a:pt x="93992" y="8637"/>
                  <a:pt x="54813" y="48225"/>
                  <a:pt x="54813" y="96810"/>
                </a:cubicBezTo>
                <a:cubicBezTo>
                  <a:pt x="54813" y="175265"/>
                  <a:pt x="128138" y="231047"/>
                  <a:pt x="142515" y="241124"/>
                </a:cubicBezTo>
                <a:cubicBezTo>
                  <a:pt x="156533" y="231047"/>
                  <a:pt x="230217" y="174905"/>
                  <a:pt x="230217" y="96810"/>
                </a:cubicBezTo>
                <a:cubicBezTo>
                  <a:pt x="230217" y="48225"/>
                  <a:pt x="190679" y="8637"/>
                  <a:pt x="142515" y="8637"/>
                </a:cubicBezTo>
                <a:close/>
                <a:moveTo>
                  <a:pt x="142515" y="0"/>
                </a:moveTo>
                <a:cubicBezTo>
                  <a:pt x="195712" y="0"/>
                  <a:pt x="238844" y="43546"/>
                  <a:pt x="238844" y="96810"/>
                </a:cubicBezTo>
                <a:cubicBezTo>
                  <a:pt x="238844" y="136757"/>
                  <a:pt x="221591" y="170227"/>
                  <a:pt x="201822" y="196138"/>
                </a:cubicBezTo>
                <a:lnTo>
                  <a:pt x="234530" y="196138"/>
                </a:lnTo>
                <a:cubicBezTo>
                  <a:pt x="236328" y="196138"/>
                  <a:pt x="237765" y="196858"/>
                  <a:pt x="238125" y="197938"/>
                </a:cubicBezTo>
                <a:lnTo>
                  <a:pt x="284492" y="278912"/>
                </a:lnTo>
                <a:cubicBezTo>
                  <a:pt x="285211" y="279992"/>
                  <a:pt x="285211" y="281791"/>
                  <a:pt x="284132" y="283231"/>
                </a:cubicBezTo>
                <a:cubicBezTo>
                  <a:pt x="283773" y="284670"/>
                  <a:pt x="282335" y="285390"/>
                  <a:pt x="280538" y="285390"/>
                </a:cubicBezTo>
                <a:lnTo>
                  <a:pt x="4133" y="285390"/>
                </a:lnTo>
                <a:cubicBezTo>
                  <a:pt x="2695" y="285390"/>
                  <a:pt x="1258" y="284670"/>
                  <a:pt x="539" y="283231"/>
                </a:cubicBezTo>
                <a:cubicBezTo>
                  <a:pt x="-180" y="281791"/>
                  <a:pt x="-180" y="279992"/>
                  <a:pt x="539" y="278912"/>
                </a:cubicBezTo>
                <a:lnTo>
                  <a:pt x="46546" y="197938"/>
                </a:lnTo>
                <a:cubicBezTo>
                  <a:pt x="47265" y="196858"/>
                  <a:pt x="48703" y="196138"/>
                  <a:pt x="50500" y="196138"/>
                </a:cubicBezTo>
                <a:lnTo>
                  <a:pt x="82849" y="196138"/>
                </a:lnTo>
                <a:cubicBezTo>
                  <a:pt x="63080" y="170586"/>
                  <a:pt x="45828" y="136757"/>
                  <a:pt x="45828" y="96810"/>
                </a:cubicBezTo>
                <a:cubicBezTo>
                  <a:pt x="45828" y="43546"/>
                  <a:pt x="89319" y="0"/>
                  <a:pt x="1425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Subtitle 2">
            <a:extLst>
              <a:ext uri="{FF2B5EF4-FFF2-40B4-BE49-F238E27FC236}">
                <a16:creationId xmlns:a16="http://schemas.microsoft.com/office/drawing/2014/main" id="{9CFD9302-7B83-5F49-B8B9-78797EC07BA7}"/>
              </a:ext>
            </a:extLst>
          </p:cNvPr>
          <p:cNvSpPr txBox="1">
            <a:spLocks/>
          </p:cNvSpPr>
          <p:nvPr/>
        </p:nvSpPr>
        <p:spPr>
          <a:xfrm>
            <a:off x="2066532" y="8115330"/>
            <a:ext cx="2861029" cy="206999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36" name="Subtitle 2">
            <a:extLst>
              <a:ext uri="{FF2B5EF4-FFF2-40B4-BE49-F238E27FC236}">
                <a16:creationId xmlns:a16="http://schemas.microsoft.com/office/drawing/2014/main" id="{CA8F5C64-3BA5-1540-B8A6-1ABDAE669992}"/>
              </a:ext>
            </a:extLst>
          </p:cNvPr>
          <p:cNvSpPr txBox="1">
            <a:spLocks/>
          </p:cNvSpPr>
          <p:nvPr/>
        </p:nvSpPr>
        <p:spPr>
          <a:xfrm>
            <a:off x="6861071" y="8115330"/>
            <a:ext cx="2861029" cy="206999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37" name="Subtitle 2">
            <a:extLst>
              <a:ext uri="{FF2B5EF4-FFF2-40B4-BE49-F238E27FC236}">
                <a16:creationId xmlns:a16="http://schemas.microsoft.com/office/drawing/2014/main" id="{2FFB7193-45C2-7F42-A563-0CF4534850BF}"/>
              </a:ext>
            </a:extLst>
          </p:cNvPr>
          <p:cNvSpPr txBox="1">
            <a:spLocks/>
          </p:cNvSpPr>
          <p:nvPr/>
        </p:nvSpPr>
        <p:spPr>
          <a:xfrm>
            <a:off x="11694830" y="8115330"/>
            <a:ext cx="2861029" cy="206999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38" name="Subtitle 2">
            <a:extLst>
              <a:ext uri="{FF2B5EF4-FFF2-40B4-BE49-F238E27FC236}">
                <a16:creationId xmlns:a16="http://schemas.microsoft.com/office/drawing/2014/main" id="{E4B8FA8F-3D91-1242-A306-C6B48B53973E}"/>
              </a:ext>
            </a:extLst>
          </p:cNvPr>
          <p:cNvSpPr txBox="1">
            <a:spLocks/>
          </p:cNvSpPr>
          <p:nvPr/>
        </p:nvSpPr>
        <p:spPr>
          <a:xfrm>
            <a:off x="16557990" y="8115330"/>
            <a:ext cx="2861029" cy="206999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Tree>
    <p:extLst>
      <p:ext uri="{BB962C8B-B14F-4D97-AF65-F5344CB8AC3E}">
        <p14:creationId xmlns:p14="http://schemas.microsoft.com/office/powerpoint/2010/main" val="177492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31291932-3AEC-BD49-8451-E41D93430FAA}"/>
              </a:ext>
            </a:extLst>
          </p:cNvPr>
          <p:cNvSpPr/>
          <p:nvPr/>
        </p:nvSpPr>
        <p:spPr>
          <a:xfrm>
            <a:off x="2043954" y="3708036"/>
            <a:ext cx="4822454" cy="1218341"/>
          </a:xfrm>
          <a:prstGeom prst="roundRect">
            <a:avLst>
              <a:gd name="adj" fmla="val 50000"/>
            </a:avLst>
          </a:pr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Rounded Rectangle 63">
            <a:extLst>
              <a:ext uri="{FF2B5EF4-FFF2-40B4-BE49-F238E27FC236}">
                <a16:creationId xmlns:a16="http://schemas.microsoft.com/office/drawing/2014/main" id="{6883BE8D-0186-4840-A189-F4913CC93761}"/>
              </a:ext>
            </a:extLst>
          </p:cNvPr>
          <p:cNvSpPr/>
          <p:nvPr/>
        </p:nvSpPr>
        <p:spPr>
          <a:xfrm rot="18893649">
            <a:off x="4153790" y="4346243"/>
            <a:ext cx="2997839" cy="1218341"/>
          </a:xfrm>
          <a:prstGeom prst="roundRect">
            <a:avLst>
              <a:gd name="adj" fmla="val 50000"/>
            </a:avLst>
          </a:pr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3" name="Rounded Rectangle 62">
            <a:extLst>
              <a:ext uri="{FF2B5EF4-FFF2-40B4-BE49-F238E27FC236}">
                <a16:creationId xmlns:a16="http://schemas.microsoft.com/office/drawing/2014/main" id="{20F0E032-0C8E-4C40-91E6-4834ECB1214D}"/>
              </a:ext>
            </a:extLst>
          </p:cNvPr>
          <p:cNvSpPr/>
          <p:nvPr/>
        </p:nvSpPr>
        <p:spPr>
          <a:xfrm rot="2717866">
            <a:off x="4155914" y="3060349"/>
            <a:ext cx="2997839" cy="1218341"/>
          </a:xfrm>
          <a:prstGeom prst="roundRect">
            <a:avLst>
              <a:gd name="adj" fmla="val 50000"/>
            </a:avLst>
          </a:pr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1" name="Rounded Rectangle 70">
            <a:extLst>
              <a:ext uri="{FF2B5EF4-FFF2-40B4-BE49-F238E27FC236}">
                <a16:creationId xmlns:a16="http://schemas.microsoft.com/office/drawing/2014/main" id="{8EF77059-C103-414D-AD96-B7C7F0C7237F}"/>
              </a:ext>
            </a:extLst>
          </p:cNvPr>
          <p:cNvSpPr/>
          <p:nvPr/>
        </p:nvSpPr>
        <p:spPr>
          <a:xfrm>
            <a:off x="2043954" y="8294094"/>
            <a:ext cx="4822454" cy="1218341"/>
          </a:xfrm>
          <a:prstGeom prst="roundRect">
            <a:avLst>
              <a:gd name="adj" fmla="val 50000"/>
            </a:avLst>
          </a:prstGeom>
          <a:solidFill>
            <a:schemeClr val="accent3">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2" name="Rounded Rectangle 71">
            <a:extLst>
              <a:ext uri="{FF2B5EF4-FFF2-40B4-BE49-F238E27FC236}">
                <a16:creationId xmlns:a16="http://schemas.microsoft.com/office/drawing/2014/main" id="{F9079ABD-BE6E-134F-8391-CF0755F69976}"/>
              </a:ext>
            </a:extLst>
          </p:cNvPr>
          <p:cNvSpPr/>
          <p:nvPr/>
        </p:nvSpPr>
        <p:spPr>
          <a:xfrm rot="18893649">
            <a:off x="4153790" y="8932301"/>
            <a:ext cx="2997839" cy="1218341"/>
          </a:xfrm>
          <a:prstGeom prst="roundRect">
            <a:avLst>
              <a:gd name="adj" fmla="val 50000"/>
            </a:avLst>
          </a:prstGeom>
          <a:solidFill>
            <a:schemeClr val="accent3">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3" name="Rounded Rectangle 72">
            <a:extLst>
              <a:ext uri="{FF2B5EF4-FFF2-40B4-BE49-F238E27FC236}">
                <a16:creationId xmlns:a16="http://schemas.microsoft.com/office/drawing/2014/main" id="{DF175F71-817A-1F46-8345-E65930879C45}"/>
              </a:ext>
            </a:extLst>
          </p:cNvPr>
          <p:cNvSpPr/>
          <p:nvPr/>
        </p:nvSpPr>
        <p:spPr>
          <a:xfrm rot="2717866">
            <a:off x="4155914" y="7646407"/>
            <a:ext cx="2997839" cy="1218341"/>
          </a:xfrm>
          <a:prstGeom prst="roundRect">
            <a:avLst>
              <a:gd name="adj" fmla="val 50000"/>
            </a:avLst>
          </a:prstGeom>
          <a:solidFill>
            <a:schemeClr val="accent3">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Rounded Rectangle 74">
            <a:extLst>
              <a:ext uri="{FF2B5EF4-FFF2-40B4-BE49-F238E27FC236}">
                <a16:creationId xmlns:a16="http://schemas.microsoft.com/office/drawing/2014/main" id="{D2F1D70B-16A3-6A41-9631-983D64DB8790}"/>
              </a:ext>
            </a:extLst>
          </p:cNvPr>
          <p:cNvSpPr/>
          <p:nvPr/>
        </p:nvSpPr>
        <p:spPr>
          <a:xfrm rot="10800000">
            <a:off x="5994772" y="5993406"/>
            <a:ext cx="4822454" cy="1218341"/>
          </a:xfrm>
          <a:prstGeom prst="roundRect">
            <a:avLst>
              <a:gd name="adj" fmla="val 50000"/>
            </a:avLst>
          </a:prstGeom>
          <a:solidFill>
            <a:schemeClr val="accent2">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Rounded Rectangle 75">
            <a:extLst>
              <a:ext uri="{FF2B5EF4-FFF2-40B4-BE49-F238E27FC236}">
                <a16:creationId xmlns:a16="http://schemas.microsoft.com/office/drawing/2014/main" id="{23DB39E9-FF42-2149-8259-58480454FD6D}"/>
              </a:ext>
            </a:extLst>
          </p:cNvPr>
          <p:cNvSpPr/>
          <p:nvPr/>
        </p:nvSpPr>
        <p:spPr>
          <a:xfrm rot="8093649">
            <a:off x="5709551" y="5355199"/>
            <a:ext cx="2997839" cy="1218341"/>
          </a:xfrm>
          <a:prstGeom prst="roundRect">
            <a:avLst>
              <a:gd name="adj" fmla="val 50000"/>
            </a:avLst>
          </a:prstGeom>
          <a:solidFill>
            <a:schemeClr val="accent2">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7" name="Rounded Rectangle 76">
            <a:extLst>
              <a:ext uri="{FF2B5EF4-FFF2-40B4-BE49-F238E27FC236}">
                <a16:creationId xmlns:a16="http://schemas.microsoft.com/office/drawing/2014/main" id="{216390A3-8DE3-B049-85C1-EC889EDDB9C0}"/>
              </a:ext>
            </a:extLst>
          </p:cNvPr>
          <p:cNvSpPr/>
          <p:nvPr/>
        </p:nvSpPr>
        <p:spPr>
          <a:xfrm rot="13517866">
            <a:off x="5707427" y="6641092"/>
            <a:ext cx="2997839" cy="1218341"/>
          </a:xfrm>
          <a:prstGeom prst="roundRect">
            <a:avLst>
              <a:gd name="adj" fmla="val 50000"/>
            </a:avLst>
          </a:prstGeom>
          <a:solidFill>
            <a:schemeClr val="accent2">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9" name="Rounded Rectangle 78">
            <a:extLst>
              <a:ext uri="{FF2B5EF4-FFF2-40B4-BE49-F238E27FC236}">
                <a16:creationId xmlns:a16="http://schemas.microsoft.com/office/drawing/2014/main" id="{3E7D129D-5257-0E44-97F3-90DD26E8EB18}"/>
              </a:ext>
            </a:extLst>
          </p:cNvPr>
          <p:cNvSpPr/>
          <p:nvPr/>
        </p:nvSpPr>
        <p:spPr>
          <a:xfrm rot="10800000">
            <a:off x="5933562" y="10609995"/>
            <a:ext cx="4822454" cy="1218341"/>
          </a:xfrm>
          <a:prstGeom prst="roundRect">
            <a:avLst>
              <a:gd name="adj" fmla="val 50000"/>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0" name="Rounded Rectangle 79">
            <a:extLst>
              <a:ext uri="{FF2B5EF4-FFF2-40B4-BE49-F238E27FC236}">
                <a16:creationId xmlns:a16="http://schemas.microsoft.com/office/drawing/2014/main" id="{F8FEEFF6-CC5E-3C40-B513-7C95C48CC78E}"/>
              </a:ext>
            </a:extLst>
          </p:cNvPr>
          <p:cNvSpPr/>
          <p:nvPr/>
        </p:nvSpPr>
        <p:spPr>
          <a:xfrm rot="8093649">
            <a:off x="5648341" y="9971789"/>
            <a:ext cx="2997839" cy="1218341"/>
          </a:xfrm>
          <a:prstGeom prst="roundRect">
            <a:avLst>
              <a:gd name="adj" fmla="val 50000"/>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1" name="Rounded Rectangle 80">
            <a:extLst>
              <a:ext uri="{FF2B5EF4-FFF2-40B4-BE49-F238E27FC236}">
                <a16:creationId xmlns:a16="http://schemas.microsoft.com/office/drawing/2014/main" id="{F6A2DFDF-9980-E145-B652-DC26CBEEECB0}"/>
              </a:ext>
            </a:extLst>
          </p:cNvPr>
          <p:cNvSpPr/>
          <p:nvPr/>
        </p:nvSpPr>
        <p:spPr>
          <a:xfrm rot="13517866">
            <a:off x="5646217" y="11257682"/>
            <a:ext cx="2997839" cy="1218341"/>
          </a:xfrm>
          <a:prstGeom prst="roundRect">
            <a:avLst>
              <a:gd name="adj" fmla="val 50000"/>
            </a:avLst>
          </a:pr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3" name="Freeform 1003">
            <a:extLst>
              <a:ext uri="{FF2B5EF4-FFF2-40B4-BE49-F238E27FC236}">
                <a16:creationId xmlns:a16="http://schemas.microsoft.com/office/drawing/2014/main" id="{CE370B90-C653-FE46-BB52-7ECF698524BA}"/>
              </a:ext>
            </a:extLst>
          </p:cNvPr>
          <p:cNvSpPr>
            <a:spLocks noChangeAspect="1" noChangeArrowheads="1"/>
          </p:cNvSpPr>
          <p:nvPr/>
        </p:nvSpPr>
        <p:spPr bwMode="auto">
          <a:xfrm>
            <a:off x="5933561" y="3888584"/>
            <a:ext cx="814379" cy="857242"/>
          </a:xfrm>
          <a:custGeom>
            <a:avLst/>
            <a:gdLst>
              <a:gd name="T0" fmla="*/ 151229 w 271103"/>
              <a:gd name="T1" fmla="*/ 263450 h 285391"/>
              <a:gd name="T2" fmla="*/ 143186 w 271103"/>
              <a:gd name="T3" fmla="*/ 266513 h 285391"/>
              <a:gd name="T4" fmla="*/ 56854 w 271103"/>
              <a:gd name="T5" fmla="*/ 260003 h 285391"/>
              <a:gd name="T6" fmla="*/ 62507 w 271103"/>
              <a:gd name="T7" fmla="*/ 266513 h 285391"/>
              <a:gd name="T8" fmla="*/ 55858 w 271103"/>
              <a:gd name="T9" fmla="*/ 263450 h 285391"/>
              <a:gd name="T10" fmla="*/ 108140 w 271103"/>
              <a:gd name="T11" fmla="*/ 262460 h 285391"/>
              <a:gd name="T12" fmla="*/ 103926 w 271103"/>
              <a:gd name="T13" fmla="*/ 258472 h 285391"/>
              <a:gd name="T14" fmla="*/ 33229 w 271103"/>
              <a:gd name="T15" fmla="*/ 278159 h 285391"/>
              <a:gd name="T16" fmla="*/ 196844 w 271103"/>
              <a:gd name="T17" fmla="*/ 246370 h 285391"/>
              <a:gd name="T18" fmla="*/ 88475 w 271103"/>
              <a:gd name="T19" fmla="*/ 142619 h 285391"/>
              <a:gd name="T20" fmla="*/ 102938 w 271103"/>
              <a:gd name="T21" fmla="*/ 128272 h 285391"/>
              <a:gd name="T22" fmla="*/ 102938 w 271103"/>
              <a:gd name="T23" fmla="*/ 165573 h 285391"/>
              <a:gd name="T24" fmla="*/ 103528 w 271103"/>
              <a:gd name="T25" fmla="*/ 104727 h 285391"/>
              <a:gd name="T26" fmla="*/ 138198 w 271103"/>
              <a:gd name="T27" fmla="*/ 161230 h 285391"/>
              <a:gd name="T28" fmla="*/ 184424 w 271103"/>
              <a:gd name="T29" fmla="*/ 149354 h 285391"/>
              <a:gd name="T30" fmla="*/ 208258 w 271103"/>
              <a:gd name="T31" fmla="*/ 149354 h 285391"/>
              <a:gd name="T32" fmla="*/ 232095 w 271103"/>
              <a:gd name="T33" fmla="*/ 148993 h 285391"/>
              <a:gd name="T34" fmla="*/ 262069 w 271103"/>
              <a:gd name="T35" fmla="*/ 142516 h 285391"/>
              <a:gd name="T36" fmla="*/ 138198 w 271103"/>
              <a:gd name="T37" fmla="*/ 125601 h 285391"/>
              <a:gd name="T38" fmla="*/ 144337 w 271103"/>
              <a:gd name="T39" fmla="*/ 119484 h 285391"/>
              <a:gd name="T40" fmla="*/ 271098 w 271103"/>
              <a:gd name="T41" fmla="*/ 139636 h 285391"/>
              <a:gd name="T42" fmla="*/ 253040 w 271103"/>
              <a:gd name="T43" fmla="*/ 163749 h 285391"/>
              <a:gd name="T44" fmla="*/ 238595 w 271103"/>
              <a:gd name="T45" fmla="*/ 155112 h 285391"/>
              <a:gd name="T46" fmla="*/ 223066 w 271103"/>
              <a:gd name="T47" fmla="*/ 164109 h 285391"/>
              <a:gd name="T48" fmla="*/ 199592 w 271103"/>
              <a:gd name="T49" fmla="*/ 164109 h 285391"/>
              <a:gd name="T50" fmla="*/ 176840 w 271103"/>
              <a:gd name="T51" fmla="*/ 167708 h 285391"/>
              <a:gd name="T52" fmla="*/ 55858 w 271103"/>
              <a:gd name="T53" fmla="*/ 143595 h 285391"/>
              <a:gd name="T54" fmla="*/ 157408 w 271103"/>
              <a:gd name="T55" fmla="*/ 90321 h 285391"/>
              <a:gd name="T56" fmla="*/ 104971 w 271103"/>
              <a:gd name="T57" fmla="*/ 77293 h 285391"/>
              <a:gd name="T58" fmla="*/ 58361 w 271103"/>
              <a:gd name="T59" fmla="*/ 188760 h 285391"/>
              <a:gd name="T60" fmla="*/ 157408 w 271103"/>
              <a:gd name="T61" fmla="*/ 194913 h 285391"/>
              <a:gd name="T62" fmla="*/ 30322 w 271103"/>
              <a:gd name="T63" fmla="*/ 142798 h 285391"/>
              <a:gd name="T64" fmla="*/ 143824 w 271103"/>
              <a:gd name="T65" fmla="*/ 20742 h 285391"/>
              <a:gd name="T66" fmla="*/ 138845 w 271103"/>
              <a:gd name="T67" fmla="*/ 24953 h 285391"/>
              <a:gd name="T68" fmla="*/ 122656 w 271103"/>
              <a:gd name="T69" fmla="*/ 20742 h 285391"/>
              <a:gd name="T70" fmla="*/ 82503 w 271103"/>
              <a:gd name="T71" fmla="*/ 29933 h 285391"/>
              <a:gd name="T72" fmla="*/ 33229 w 271103"/>
              <a:gd name="T73" fmla="*/ 9030 h 285391"/>
              <a:gd name="T74" fmla="*/ 196844 w 271103"/>
              <a:gd name="T75" fmla="*/ 40820 h 285391"/>
              <a:gd name="T76" fmla="*/ 33229 w 271103"/>
              <a:gd name="T77" fmla="*/ 9030 h 285391"/>
              <a:gd name="T78" fmla="*/ 205513 w 271103"/>
              <a:gd name="T79" fmla="*/ 33596 h 285391"/>
              <a:gd name="T80" fmla="*/ 196844 w 271103"/>
              <a:gd name="T81" fmla="*/ 105845 h 285391"/>
              <a:gd name="T82" fmla="*/ 8666 w 271103"/>
              <a:gd name="T83" fmla="*/ 237701 h 285391"/>
              <a:gd name="T84" fmla="*/ 201179 w 271103"/>
              <a:gd name="T85" fmla="*/ 173037 h 285391"/>
              <a:gd name="T86" fmla="*/ 172285 w 271103"/>
              <a:gd name="T87" fmla="*/ 286829 h 285391"/>
              <a:gd name="T88" fmla="*/ 0 w 271103"/>
              <a:gd name="T89" fmla="*/ 33596 h 285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1103" h="285391">
                <a:moveTo>
                  <a:pt x="142430" y="258699"/>
                </a:moveTo>
                <a:cubicBezTo>
                  <a:pt x="144335" y="257175"/>
                  <a:pt x="147002" y="257175"/>
                  <a:pt x="148907" y="258699"/>
                </a:cubicBezTo>
                <a:cubicBezTo>
                  <a:pt x="150050" y="259461"/>
                  <a:pt x="150431" y="260604"/>
                  <a:pt x="150431" y="262128"/>
                </a:cubicBezTo>
                <a:cubicBezTo>
                  <a:pt x="150431" y="263271"/>
                  <a:pt x="150050" y="264414"/>
                  <a:pt x="148907" y="265176"/>
                </a:cubicBezTo>
                <a:cubicBezTo>
                  <a:pt x="148145" y="265938"/>
                  <a:pt x="147002" y="266319"/>
                  <a:pt x="145478" y="266319"/>
                </a:cubicBezTo>
                <a:cubicBezTo>
                  <a:pt x="144335" y="266319"/>
                  <a:pt x="143192" y="265938"/>
                  <a:pt x="142430" y="265176"/>
                </a:cubicBezTo>
                <a:cubicBezTo>
                  <a:pt x="141668" y="264414"/>
                  <a:pt x="141287" y="263271"/>
                  <a:pt x="141287" y="262128"/>
                </a:cubicBezTo>
                <a:cubicBezTo>
                  <a:pt x="141287" y="260604"/>
                  <a:pt x="141668" y="259461"/>
                  <a:pt x="142430" y="258699"/>
                </a:cubicBezTo>
                <a:close/>
                <a:moveTo>
                  <a:pt x="56554" y="258699"/>
                </a:moveTo>
                <a:cubicBezTo>
                  <a:pt x="58208" y="257175"/>
                  <a:pt x="60523" y="257175"/>
                  <a:pt x="62177" y="258699"/>
                </a:cubicBezTo>
                <a:cubicBezTo>
                  <a:pt x="62838" y="259461"/>
                  <a:pt x="63169" y="260604"/>
                  <a:pt x="63169" y="262128"/>
                </a:cubicBezTo>
                <a:cubicBezTo>
                  <a:pt x="63169" y="263271"/>
                  <a:pt x="62838" y="264414"/>
                  <a:pt x="62177" y="265176"/>
                </a:cubicBezTo>
                <a:cubicBezTo>
                  <a:pt x="61515" y="265938"/>
                  <a:pt x="60523" y="266319"/>
                  <a:pt x="59200" y="266319"/>
                </a:cubicBezTo>
                <a:cubicBezTo>
                  <a:pt x="58208" y="266319"/>
                  <a:pt x="57216" y="265938"/>
                  <a:pt x="56554" y="265176"/>
                </a:cubicBezTo>
                <a:cubicBezTo>
                  <a:pt x="55893" y="264414"/>
                  <a:pt x="55562" y="263271"/>
                  <a:pt x="55562" y="262128"/>
                </a:cubicBezTo>
                <a:cubicBezTo>
                  <a:pt x="55562" y="260985"/>
                  <a:pt x="55893" y="259461"/>
                  <a:pt x="56554" y="258699"/>
                </a:cubicBezTo>
                <a:close/>
                <a:moveTo>
                  <a:pt x="103378" y="257175"/>
                </a:moveTo>
                <a:cubicBezTo>
                  <a:pt x="105664" y="257175"/>
                  <a:pt x="107569" y="258829"/>
                  <a:pt x="107569" y="261144"/>
                </a:cubicBezTo>
                <a:cubicBezTo>
                  <a:pt x="107569" y="263129"/>
                  <a:pt x="105664" y="264782"/>
                  <a:pt x="103378" y="264782"/>
                </a:cubicBezTo>
                <a:cubicBezTo>
                  <a:pt x="100330" y="264782"/>
                  <a:pt x="98425" y="263129"/>
                  <a:pt x="98425" y="261144"/>
                </a:cubicBezTo>
                <a:cubicBezTo>
                  <a:pt x="98425" y="258829"/>
                  <a:pt x="100330" y="257175"/>
                  <a:pt x="103378" y="257175"/>
                </a:cubicBezTo>
                <a:close/>
                <a:moveTo>
                  <a:pt x="8622" y="245134"/>
                </a:moveTo>
                <a:lnTo>
                  <a:pt x="8622" y="252323"/>
                </a:lnTo>
                <a:cubicBezTo>
                  <a:pt x="8622" y="265622"/>
                  <a:pt x="19760" y="276764"/>
                  <a:pt x="33053" y="276764"/>
                </a:cubicBezTo>
                <a:lnTo>
                  <a:pt x="171375" y="276764"/>
                </a:lnTo>
                <a:cubicBezTo>
                  <a:pt x="184668" y="276764"/>
                  <a:pt x="195805" y="265622"/>
                  <a:pt x="195805" y="252323"/>
                </a:cubicBezTo>
                <a:lnTo>
                  <a:pt x="195805" y="245134"/>
                </a:lnTo>
                <a:lnTo>
                  <a:pt x="8622" y="245134"/>
                </a:lnTo>
                <a:close/>
                <a:moveTo>
                  <a:pt x="102394" y="127628"/>
                </a:moveTo>
                <a:cubicBezTo>
                  <a:pt x="94121" y="127628"/>
                  <a:pt x="88007" y="133695"/>
                  <a:pt x="88007" y="141903"/>
                </a:cubicBezTo>
                <a:cubicBezTo>
                  <a:pt x="88007" y="149755"/>
                  <a:pt x="94121" y="156178"/>
                  <a:pt x="102394" y="156178"/>
                </a:cubicBezTo>
                <a:cubicBezTo>
                  <a:pt x="109947" y="156178"/>
                  <a:pt x="116780" y="149755"/>
                  <a:pt x="116780" y="141903"/>
                </a:cubicBezTo>
                <a:cubicBezTo>
                  <a:pt x="116780" y="133695"/>
                  <a:pt x="109947" y="127628"/>
                  <a:pt x="102394" y="127628"/>
                </a:cubicBezTo>
                <a:close/>
                <a:moveTo>
                  <a:pt x="102394" y="119063"/>
                </a:moveTo>
                <a:cubicBezTo>
                  <a:pt x="114982" y="119063"/>
                  <a:pt x="125053" y="129056"/>
                  <a:pt x="125053" y="141903"/>
                </a:cubicBezTo>
                <a:cubicBezTo>
                  <a:pt x="125053" y="154394"/>
                  <a:pt x="114982" y="164743"/>
                  <a:pt x="102394" y="164743"/>
                </a:cubicBezTo>
                <a:cubicBezTo>
                  <a:pt x="89446" y="164743"/>
                  <a:pt x="79375" y="154394"/>
                  <a:pt x="79375" y="141903"/>
                </a:cubicBezTo>
                <a:cubicBezTo>
                  <a:pt x="79375" y="129056"/>
                  <a:pt x="89446" y="119063"/>
                  <a:pt x="102394" y="119063"/>
                </a:cubicBezTo>
                <a:close/>
                <a:moveTo>
                  <a:pt x="102981" y="104202"/>
                </a:moveTo>
                <a:cubicBezTo>
                  <a:pt x="81427" y="104202"/>
                  <a:pt x="63824" y="121390"/>
                  <a:pt x="63824" y="142875"/>
                </a:cubicBezTo>
                <a:cubicBezTo>
                  <a:pt x="63824" y="164360"/>
                  <a:pt x="81427" y="181548"/>
                  <a:pt x="102981" y="181548"/>
                </a:cubicBezTo>
                <a:cubicBezTo>
                  <a:pt x="117351" y="181548"/>
                  <a:pt x="130642" y="173312"/>
                  <a:pt x="137468" y="160421"/>
                </a:cubicBezTo>
                <a:cubicBezTo>
                  <a:pt x="138186" y="158989"/>
                  <a:pt x="139623" y="158273"/>
                  <a:pt x="141060" y="158273"/>
                </a:cubicBezTo>
                <a:lnTo>
                  <a:pt x="174110" y="158273"/>
                </a:lnTo>
                <a:lnTo>
                  <a:pt x="183450" y="148605"/>
                </a:lnTo>
                <a:cubicBezTo>
                  <a:pt x="187042" y="145382"/>
                  <a:pt x="192790" y="145382"/>
                  <a:pt x="196023" y="148605"/>
                </a:cubicBezTo>
                <a:lnTo>
                  <a:pt x="201411" y="153976"/>
                </a:lnTo>
                <a:lnTo>
                  <a:pt x="207159" y="148605"/>
                </a:lnTo>
                <a:cubicBezTo>
                  <a:pt x="210392" y="145382"/>
                  <a:pt x="216140" y="145382"/>
                  <a:pt x="219373" y="148605"/>
                </a:cubicBezTo>
                <a:lnTo>
                  <a:pt x="225121" y="153976"/>
                </a:lnTo>
                <a:lnTo>
                  <a:pt x="230869" y="148246"/>
                </a:lnTo>
                <a:cubicBezTo>
                  <a:pt x="234102" y="145024"/>
                  <a:pt x="239850" y="145024"/>
                  <a:pt x="243442" y="148246"/>
                </a:cubicBezTo>
                <a:lnTo>
                  <a:pt x="248830" y="153618"/>
                </a:lnTo>
                <a:lnTo>
                  <a:pt x="260685" y="141801"/>
                </a:lnTo>
                <a:lnTo>
                  <a:pt x="245957" y="127478"/>
                </a:lnTo>
                <a:lnTo>
                  <a:pt x="141060" y="127478"/>
                </a:lnTo>
                <a:cubicBezTo>
                  <a:pt x="139623" y="127478"/>
                  <a:pt x="138186" y="126403"/>
                  <a:pt x="137468" y="124971"/>
                </a:cubicBezTo>
                <a:cubicBezTo>
                  <a:pt x="130642" y="112080"/>
                  <a:pt x="117351" y="104202"/>
                  <a:pt x="102981" y="104202"/>
                </a:cubicBezTo>
                <a:close/>
                <a:moveTo>
                  <a:pt x="102981" y="95250"/>
                </a:moveTo>
                <a:cubicBezTo>
                  <a:pt x="119506" y="95250"/>
                  <a:pt x="135312" y="104202"/>
                  <a:pt x="143575" y="118884"/>
                </a:cubicBezTo>
                <a:lnTo>
                  <a:pt x="247753" y="118884"/>
                </a:lnTo>
                <a:cubicBezTo>
                  <a:pt x="248830" y="118884"/>
                  <a:pt x="249908" y="119242"/>
                  <a:pt x="250627" y="119958"/>
                </a:cubicBezTo>
                <a:lnTo>
                  <a:pt x="269666" y="138936"/>
                </a:lnTo>
                <a:cubicBezTo>
                  <a:pt x="270385" y="140011"/>
                  <a:pt x="271103" y="140727"/>
                  <a:pt x="271103" y="141801"/>
                </a:cubicBezTo>
                <a:cubicBezTo>
                  <a:pt x="271103" y="143233"/>
                  <a:pt x="270385" y="144308"/>
                  <a:pt x="269666" y="145024"/>
                </a:cubicBezTo>
                <a:lnTo>
                  <a:pt x="251704" y="162928"/>
                </a:lnTo>
                <a:cubicBezTo>
                  <a:pt x="250986" y="163644"/>
                  <a:pt x="249908" y="164002"/>
                  <a:pt x="248830" y="164002"/>
                </a:cubicBezTo>
                <a:cubicBezTo>
                  <a:pt x="247753" y="164002"/>
                  <a:pt x="246316" y="163644"/>
                  <a:pt x="245957" y="162928"/>
                </a:cubicBezTo>
                <a:lnTo>
                  <a:pt x="237335" y="154334"/>
                </a:lnTo>
                <a:lnTo>
                  <a:pt x="233743" y="157557"/>
                </a:lnTo>
                <a:lnTo>
                  <a:pt x="227995" y="163286"/>
                </a:lnTo>
                <a:cubicBezTo>
                  <a:pt x="226558" y="164718"/>
                  <a:pt x="223684" y="164718"/>
                  <a:pt x="221888" y="163286"/>
                </a:cubicBezTo>
                <a:lnTo>
                  <a:pt x="213266" y="154692"/>
                </a:lnTo>
                <a:lnTo>
                  <a:pt x="204645" y="163286"/>
                </a:lnTo>
                <a:cubicBezTo>
                  <a:pt x="202848" y="164718"/>
                  <a:pt x="200334" y="164718"/>
                  <a:pt x="198538" y="163286"/>
                </a:cubicBezTo>
                <a:lnTo>
                  <a:pt x="189916" y="154692"/>
                </a:lnTo>
                <a:lnTo>
                  <a:pt x="179139" y="165434"/>
                </a:lnTo>
                <a:cubicBezTo>
                  <a:pt x="178061" y="166151"/>
                  <a:pt x="176984" y="166867"/>
                  <a:pt x="175906" y="166867"/>
                </a:cubicBezTo>
                <a:lnTo>
                  <a:pt x="143575" y="166867"/>
                </a:lnTo>
                <a:cubicBezTo>
                  <a:pt x="135312" y="181190"/>
                  <a:pt x="119506" y="190142"/>
                  <a:pt x="102981" y="190142"/>
                </a:cubicBezTo>
                <a:cubicBezTo>
                  <a:pt x="76757" y="190142"/>
                  <a:pt x="55562" y="169015"/>
                  <a:pt x="55562" y="142875"/>
                </a:cubicBezTo>
                <a:cubicBezTo>
                  <a:pt x="55562" y="116735"/>
                  <a:pt x="76757" y="95250"/>
                  <a:pt x="102981" y="95250"/>
                </a:cubicBezTo>
                <a:close/>
                <a:moveTo>
                  <a:pt x="104417" y="68263"/>
                </a:moveTo>
                <a:cubicBezTo>
                  <a:pt x="123977" y="68263"/>
                  <a:pt x="142450" y="75825"/>
                  <a:pt x="156577" y="89869"/>
                </a:cubicBezTo>
                <a:cubicBezTo>
                  <a:pt x="158388" y="91669"/>
                  <a:pt x="158388" y="94190"/>
                  <a:pt x="156577" y="95990"/>
                </a:cubicBezTo>
                <a:cubicBezTo>
                  <a:pt x="154766" y="97791"/>
                  <a:pt x="152230" y="97791"/>
                  <a:pt x="150419" y="95990"/>
                </a:cubicBezTo>
                <a:cubicBezTo>
                  <a:pt x="138104" y="83747"/>
                  <a:pt x="121804" y="76905"/>
                  <a:pt x="104417" y="76905"/>
                </a:cubicBezTo>
                <a:cubicBezTo>
                  <a:pt x="86669" y="76905"/>
                  <a:pt x="70368" y="83747"/>
                  <a:pt x="58053" y="95990"/>
                </a:cubicBezTo>
                <a:cubicBezTo>
                  <a:pt x="45737" y="108233"/>
                  <a:pt x="38855" y="124797"/>
                  <a:pt x="38855" y="142082"/>
                </a:cubicBezTo>
                <a:cubicBezTo>
                  <a:pt x="38855" y="159366"/>
                  <a:pt x="45737" y="175570"/>
                  <a:pt x="58053" y="187813"/>
                </a:cubicBezTo>
                <a:cubicBezTo>
                  <a:pt x="83409" y="213380"/>
                  <a:pt x="124702" y="213380"/>
                  <a:pt x="150419" y="187813"/>
                </a:cubicBezTo>
                <a:cubicBezTo>
                  <a:pt x="152230" y="186013"/>
                  <a:pt x="154766" y="186013"/>
                  <a:pt x="156577" y="187813"/>
                </a:cubicBezTo>
                <a:cubicBezTo>
                  <a:pt x="158388" y="189614"/>
                  <a:pt x="158388" y="192134"/>
                  <a:pt x="156577" y="193935"/>
                </a:cubicBezTo>
                <a:cubicBezTo>
                  <a:pt x="142088" y="208338"/>
                  <a:pt x="123253" y="215540"/>
                  <a:pt x="104417" y="215540"/>
                </a:cubicBezTo>
                <a:cubicBezTo>
                  <a:pt x="85220" y="215540"/>
                  <a:pt x="66384" y="208338"/>
                  <a:pt x="51895" y="193935"/>
                </a:cubicBezTo>
                <a:cubicBezTo>
                  <a:pt x="37768" y="179891"/>
                  <a:pt x="30162" y="161527"/>
                  <a:pt x="30162" y="142082"/>
                </a:cubicBezTo>
                <a:cubicBezTo>
                  <a:pt x="30162" y="122277"/>
                  <a:pt x="37768" y="103912"/>
                  <a:pt x="51895" y="89869"/>
                </a:cubicBezTo>
                <a:cubicBezTo>
                  <a:pt x="66022" y="75825"/>
                  <a:pt x="84495" y="68263"/>
                  <a:pt x="104417" y="68263"/>
                </a:cubicBezTo>
                <a:close/>
                <a:moveTo>
                  <a:pt x="143065" y="20638"/>
                </a:moveTo>
                <a:cubicBezTo>
                  <a:pt x="145351" y="20638"/>
                  <a:pt x="147256" y="22543"/>
                  <a:pt x="147256" y="24829"/>
                </a:cubicBezTo>
                <a:cubicBezTo>
                  <a:pt x="147256" y="27877"/>
                  <a:pt x="145351" y="29782"/>
                  <a:pt x="143065" y="29782"/>
                </a:cubicBezTo>
                <a:cubicBezTo>
                  <a:pt x="140398" y="29782"/>
                  <a:pt x="138112" y="27877"/>
                  <a:pt x="138112" y="24829"/>
                </a:cubicBezTo>
                <a:cubicBezTo>
                  <a:pt x="138112" y="22543"/>
                  <a:pt x="140398" y="20638"/>
                  <a:pt x="143065" y="20638"/>
                </a:cubicBezTo>
                <a:close/>
                <a:moveTo>
                  <a:pt x="82067" y="20638"/>
                </a:moveTo>
                <a:lnTo>
                  <a:pt x="122008" y="20638"/>
                </a:lnTo>
                <a:cubicBezTo>
                  <a:pt x="124504" y="20638"/>
                  <a:pt x="126644" y="22543"/>
                  <a:pt x="126644" y="24829"/>
                </a:cubicBezTo>
                <a:cubicBezTo>
                  <a:pt x="126644" y="27877"/>
                  <a:pt x="124504" y="29782"/>
                  <a:pt x="122008" y="29782"/>
                </a:cubicBezTo>
                <a:lnTo>
                  <a:pt x="82067" y="29782"/>
                </a:lnTo>
                <a:cubicBezTo>
                  <a:pt x="79927" y="29782"/>
                  <a:pt x="77787" y="27877"/>
                  <a:pt x="77787" y="24829"/>
                </a:cubicBezTo>
                <a:cubicBezTo>
                  <a:pt x="77787" y="22543"/>
                  <a:pt x="79927" y="20638"/>
                  <a:pt x="82067" y="20638"/>
                </a:cubicBezTo>
                <a:close/>
                <a:moveTo>
                  <a:pt x="33053" y="8986"/>
                </a:moveTo>
                <a:cubicBezTo>
                  <a:pt x="19760" y="8986"/>
                  <a:pt x="8622" y="19769"/>
                  <a:pt x="8622" y="33428"/>
                </a:cubicBezTo>
                <a:lnTo>
                  <a:pt x="8622" y="40616"/>
                </a:lnTo>
                <a:lnTo>
                  <a:pt x="195805" y="40616"/>
                </a:lnTo>
                <a:lnTo>
                  <a:pt x="195805" y="33428"/>
                </a:lnTo>
                <a:cubicBezTo>
                  <a:pt x="195805" y="19769"/>
                  <a:pt x="184668" y="8986"/>
                  <a:pt x="171375" y="8986"/>
                </a:cubicBezTo>
                <a:lnTo>
                  <a:pt x="33053" y="8986"/>
                </a:lnTo>
                <a:close/>
                <a:moveTo>
                  <a:pt x="33053" y="0"/>
                </a:moveTo>
                <a:lnTo>
                  <a:pt x="171375" y="0"/>
                </a:lnTo>
                <a:cubicBezTo>
                  <a:pt x="189698" y="0"/>
                  <a:pt x="204428" y="15096"/>
                  <a:pt x="204428" y="33428"/>
                </a:cubicBezTo>
                <a:lnTo>
                  <a:pt x="204428" y="105314"/>
                </a:lnTo>
                <a:cubicBezTo>
                  <a:pt x="204428" y="107471"/>
                  <a:pt x="202272" y="109628"/>
                  <a:pt x="200117" y="109628"/>
                </a:cubicBezTo>
                <a:cubicBezTo>
                  <a:pt x="197602" y="109628"/>
                  <a:pt x="195805" y="107471"/>
                  <a:pt x="195805" y="105314"/>
                </a:cubicBezTo>
                <a:lnTo>
                  <a:pt x="195805" y="49243"/>
                </a:lnTo>
                <a:lnTo>
                  <a:pt x="8622" y="49243"/>
                </a:lnTo>
                <a:lnTo>
                  <a:pt x="8622" y="236508"/>
                </a:lnTo>
                <a:lnTo>
                  <a:pt x="195805" y="236508"/>
                </a:lnTo>
                <a:lnTo>
                  <a:pt x="195805" y="176482"/>
                </a:lnTo>
                <a:cubicBezTo>
                  <a:pt x="195805" y="173966"/>
                  <a:pt x="197602" y="172169"/>
                  <a:pt x="200117" y="172169"/>
                </a:cubicBezTo>
                <a:cubicBezTo>
                  <a:pt x="202272" y="172169"/>
                  <a:pt x="204428" y="173966"/>
                  <a:pt x="204428" y="176482"/>
                </a:cubicBezTo>
                <a:lnTo>
                  <a:pt x="204428" y="252323"/>
                </a:lnTo>
                <a:cubicBezTo>
                  <a:pt x="204428" y="270295"/>
                  <a:pt x="189698" y="285391"/>
                  <a:pt x="171375" y="285391"/>
                </a:cubicBezTo>
                <a:lnTo>
                  <a:pt x="33053" y="285391"/>
                </a:lnTo>
                <a:cubicBezTo>
                  <a:pt x="14730" y="285391"/>
                  <a:pt x="0" y="270295"/>
                  <a:pt x="0" y="252323"/>
                </a:cubicBezTo>
                <a:lnTo>
                  <a:pt x="0" y="33428"/>
                </a:lnTo>
                <a:cubicBezTo>
                  <a:pt x="0" y="15096"/>
                  <a:pt x="14730" y="0"/>
                  <a:pt x="330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4" name="Freeform 1004">
            <a:extLst>
              <a:ext uri="{FF2B5EF4-FFF2-40B4-BE49-F238E27FC236}">
                <a16:creationId xmlns:a16="http://schemas.microsoft.com/office/drawing/2014/main" id="{019B8134-ACF1-1B4F-8B39-76996CA4CC03}"/>
              </a:ext>
            </a:extLst>
          </p:cNvPr>
          <p:cNvSpPr>
            <a:spLocks noChangeAspect="1" noChangeArrowheads="1"/>
          </p:cNvSpPr>
          <p:nvPr/>
        </p:nvSpPr>
        <p:spPr bwMode="auto">
          <a:xfrm>
            <a:off x="6226137" y="6192691"/>
            <a:ext cx="857242" cy="857242"/>
          </a:xfrm>
          <a:custGeom>
            <a:avLst/>
            <a:gdLst>
              <a:gd name="T0" fmla="*/ 163197 w 285390"/>
              <a:gd name="T1" fmla="*/ 261663 h 285391"/>
              <a:gd name="T2" fmla="*/ 163197 w 285390"/>
              <a:gd name="T3" fmla="*/ 270852 h 285391"/>
              <a:gd name="T4" fmla="*/ 118069 w 285390"/>
              <a:gd name="T5" fmla="*/ 266258 h 285391"/>
              <a:gd name="T6" fmla="*/ 8681 w 285390"/>
              <a:gd name="T7" fmla="*/ 251789 h 285391"/>
              <a:gd name="T8" fmla="*/ 21701 w 285390"/>
              <a:gd name="T9" fmla="*/ 278159 h 285391"/>
              <a:gd name="T10" fmla="*/ 278152 w 285390"/>
              <a:gd name="T11" fmla="*/ 265155 h 285391"/>
              <a:gd name="T12" fmla="*/ 8681 w 285390"/>
              <a:gd name="T13" fmla="*/ 251789 h 285391"/>
              <a:gd name="T14" fmla="*/ 10852 w 285390"/>
              <a:gd name="T15" fmla="*/ 243481 h 285391"/>
              <a:gd name="T16" fmla="*/ 256450 w 285390"/>
              <a:gd name="T17" fmla="*/ 200130 h 285391"/>
              <a:gd name="T18" fmla="*/ 204807 w 285390"/>
              <a:gd name="T19" fmla="*/ 130826 h 285391"/>
              <a:gd name="T20" fmla="*/ 212423 w 285390"/>
              <a:gd name="T21" fmla="*/ 156885 h 285391"/>
              <a:gd name="T22" fmla="*/ 212423 w 285390"/>
              <a:gd name="T23" fmla="*/ 130826 h 285391"/>
              <a:gd name="T24" fmla="*/ 72814 w 285390"/>
              <a:gd name="T25" fmla="*/ 130826 h 285391"/>
              <a:gd name="T26" fmla="*/ 72814 w 285390"/>
              <a:gd name="T27" fmla="*/ 156885 h 285391"/>
              <a:gd name="T28" fmla="*/ 80066 w 285390"/>
              <a:gd name="T29" fmla="*/ 130826 h 285391"/>
              <a:gd name="T30" fmla="*/ 174933 w 285390"/>
              <a:gd name="T31" fmla="*/ 113281 h 285391"/>
              <a:gd name="T32" fmla="*/ 174933 w 285390"/>
              <a:gd name="T33" fmla="*/ 122471 h 285391"/>
              <a:gd name="T34" fmla="*/ 174933 w 285390"/>
              <a:gd name="T35" fmla="*/ 113281 h 285391"/>
              <a:gd name="T36" fmla="*/ 179911 w 285390"/>
              <a:gd name="T37" fmla="*/ 97135 h 285391"/>
              <a:gd name="T38" fmla="*/ 170721 w 285390"/>
              <a:gd name="T39" fmla="*/ 97135 h 285391"/>
              <a:gd name="T40" fmla="*/ 174933 w 285390"/>
              <a:gd name="T41" fmla="*/ 73393 h 285391"/>
              <a:gd name="T42" fmla="*/ 174933 w 285390"/>
              <a:gd name="T43" fmla="*/ 82583 h 285391"/>
              <a:gd name="T44" fmla="*/ 174933 w 285390"/>
              <a:gd name="T45" fmla="*/ 73393 h 285391"/>
              <a:gd name="T46" fmla="*/ 149689 w 285390"/>
              <a:gd name="T47" fmla="*/ 156885 h 285391"/>
              <a:gd name="T48" fmla="*/ 170358 w 285390"/>
              <a:gd name="T49" fmla="*/ 138064 h 285391"/>
              <a:gd name="T50" fmla="*/ 179062 w 285390"/>
              <a:gd name="T51" fmla="*/ 138064 h 285391"/>
              <a:gd name="T52" fmla="*/ 196468 w 285390"/>
              <a:gd name="T53" fmla="*/ 156885 h 285391"/>
              <a:gd name="T54" fmla="*/ 188852 w 285390"/>
              <a:gd name="T55" fmla="*/ 61338 h 285391"/>
              <a:gd name="T56" fmla="*/ 121041 w 285390"/>
              <a:gd name="T57" fmla="*/ 61338 h 285391"/>
              <a:gd name="T58" fmla="*/ 140986 w 285390"/>
              <a:gd name="T59" fmla="*/ 156885 h 285391"/>
              <a:gd name="T60" fmla="*/ 121041 w 285390"/>
              <a:gd name="T61" fmla="*/ 61338 h 285391"/>
              <a:gd name="T62" fmla="*/ 88769 w 285390"/>
              <a:gd name="T63" fmla="*/ 68576 h 285391"/>
              <a:gd name="T64" fmla="*/ 111977 w 285390"/>
              <a:gd name="T65" fmla="*/ 156885 h 285391"/>
              <a:gd name="T66" fmla="*/ 96022 w 285390"/>
              <a:gd name="T67" fmla="*/ 61338 h 285391"/>
              <a:gd name="T68" fmla="*/ 188852 w 285390"/>
              <a:gd name="T69" fmla="*/ 52652 h 285391"/>
              <a:gd name="T70" fmla="*/ 204807 w 285390"/>
              <a:gd name="T71" fmla="*/ 122140 h 285391"/>
              <a:gd name="T72" fmla="*/ 234179 w 285390"/>
              <a:gd name="T73" fmla="*/ 144218 h 285391"/>
              <a:gd name="T74" fmla="*/ 72814 w 285390"/>
              <a:gd name="T75" fmla="*/ 165570 h 285391"/>
              <a:gd name="T76" fmla="*/ 72814 w 285390"/>
              <a:gd name="T77" fmla="*/ 122140 h 285391"/>
              <a:gd name="T78" fmla="*/ 80066 w 285390"/>
              <a:gd name="T79" fmla="*/ 68576 h 285391"/>
              <a:gd name="T80" fmla="*/ 44851 w 285390"/>
              <a:gd name="T81" fmla="*/ 9030 h 285391"/>
              <a:gd name="T82" fmla="*/ 31830 w 285390"/>
              <a:gd name="T83" fmla="*/ 191461 h 285391"/>
              <a:gd name="T84" fmla="*/ 255002 w 285390"/>
              <a:gd name="T85" fmla="*/ 22037 h 285391"/>
              <a:gd name="T86" fmla="*/ 44851 w 285390"/>
              <a:gd name="T87" fmla="*/ 9030 h 285391"/>
              <a:gd name="T88" fmla="*/ 241981 w 285390"/>
              <a:gd name="T89" fmla="*/ 0 h 285391"/>
              <a:gd name="T90" fmla="*/ 263684 w 285390"/>
              <a:gd name="T91" fmla="*/ 194712 h 285391"/>
              <a:gd name="T92" fmla="*/ 286832 w 285390"/>
              <a:gd name="T93" fmla="*/ 247815 h 285391"/>
              <a:gd name="T94" fmla="*/ 265131 w 285390"/>
              <a:gd name="T95" fmla="*/ 286829 h 285391"/>
              <a:gd name="T96" fmla="*/ 0 w 285390"/>
              <a:gd name="T97" fmla="*/ 265155 h 285391"/>
              <a:gd name="T98" fmla="*/ 360 w 285390"/>
              <a:gd name="T99" fmla="*/ 246009 h 285391"/>
              <a:gd name="T100" fmla="*/ 23148 w 285390"/>
              <a:gd name="T101" fmla="*/ 22037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5" name="Freeform 1005">
            <a:extLst>
              <a:ext uri="{FF2B5EF4-FFF2-40B4-BE49-F238E27FC236}">
                <a16:creationId xmlns:a16="http://schemas.microsoft.com/office/drawing/2014/main" id="{DC4E344D-693A-1041-80E6-4EA9F67BA8B0}"/>
              </a:ext>
            </a:extLst>
          </p:cNvPr>
          <p:cNvSpPr>
            <a:spLocks noChangeAspect="1" noChangeArrowheads="1"/>
          </p:cNvSpPr>
          <p:nvPr/>
        </p:nvSpPr>
        <p:spPr bwMode="auto">
          <a:xfrm>
            <a:off x="5811805" y="8476228"/>
            <a:ext cx="842953" cy="857242"/>
          </a:xfrm>
          <a:custGeom>
            <a:avLst/>
            <a:gdLst>
              <a:gd name="T0" fmla="*/ 71471 w 280627"/>
              <a:gd name="T1" fmla="*/ 265032 h 285391"/>
              <a:gd name="T2" fmla="*/ 64824 w 280627"/>
              <a:gd name="T3" fmla="*/ 267868 h 285391"/>
              <a:gd name="T4" fmla="*/ 108313 w 280627"/>
              <a:gd name="T5" fmla="*/ 261663 h 285391"/>
              <a:gd name="T6" fmla="*/ 103718 w 280627"/>
              <a:gd name="T7" fmla="*/ 266258 h 285391"/>
              <a:gd name="T8" fmla="*/ 8701 w 280627"/>
              <a:gd name="T9" fmla="*/ 259013 h 285391"/>
              <a:gd name="T10" fmla="*/ 145385 w 280627"/>
              <a:gd name="T11" fmla="*/ 270935 h 285391"/>
              <a:gd name="T12" fmla="*/ 8701 w 280627"/>
              <a:gd name="T13" fmla="*/ 247454 h 285391"/>
              <a:gd name="T14" fmla="*/ 205960 w 280627"/>
              <a:gd name="T15" fmla="*/ 213479 h 285391"/>
              <a:gd name="T16" fmla="*/ 221350 w 280627"/>
              <a:gd name="T17" fmla="*/ 244630 h 285391"/>
              <a:gd name="T18" fmla="*/ 222065 w 280627"/>
              <a:gd name="T19" fmla="*/ 205510 h 285391"/>
              <a:gd name="T20" fmla="*/ 231013 w 280627"/>
              <a:gd name="T21" fmla="*/ 205510 h 285391"/>
              <a:gd name="T22" fmla="*/ 229939 w 280627"/>
              <a:gd name="T23" fmla="*/ 251874 h 285391"/>
              <a:gd name="T24" fmla="*/ 194507 w 280627"/>
              <a:gd name="T25" fmla="*/ 251874 h 285391"/>
              <a:gd name="T26" fmla="*/ 193433 w 280627"/>
              <a:gd name="T27" fmla="*/ 205510 h 285391"/>
              <a:gd name="T28" fmla="*/ 154086 w 280627"/>
              <a:gd name="T29" fmla="*/ 166534 h 285391"/>
              <a:gd name="T30" fmla="*/ 266118 w 280627"/>
              <a:gd name="T31" fmla="*/ 278159 h 285391"/>
              <a:gd name="T32" fmla="*/ 266118 w 280627"/>
              <a:gd name="T33" fmla="*/ 159671 h 285391"/>
              <a:gd name="T34" fmla="*/ 112729 w 280627"/>
              <a:gd name="T35" fmla="*/ 95316 h 285391"/>
              <a:gd name="T36" fmla="*/ 129627 w 280627"/>
              <a:gd name="T37" fmla="*/ 121916 h 285391"/>
              <a:gd name="T38" fmla="*/ 91790 w 280627"/>
              <a:gd name="T39" fmla="*/ 124466 h 285391"/>
              <a:gd name="T40" fmla="*/ 112729 w 280627"/>
              <a:gd name="T41" fmla="*/ 185316 h 285391"/>
              <a:gd name="T42" fmla="*/ 103913 w 280627"/>
              <a:gd name="T43" fmla="*/ 191875 h 285391"/>
              <a:gd name="T44" fmla="*/ 87014 w 280627"/>
              <a:gd name="T45" fmla="*/ 165276 h 285391"/>
              <a:gd name="T46" fmla="*/ 124852 w 280627"/>
              <a:gd name="T47" fmla="*/ 162360 h 285391"/>
              <a:gd name="T48" fmla="*/ 103913 w 280627"/>
              <a:gd name="T49" fmla="*/ 101876 h 285391"/>
              <a:gd name="T50" fmla="*/ 207745 w 280627"/>
              <a:gd name="T51" fmla="*/ 89951 h 285391"/>
              <a:gd name="T52" fmla="*/ 249802 w 280627"/>
              <a:gd name="T53" fmla="*/ 150640 h 285391"/>
              <a:gd name="T54" fmla="*/ 207745 w 280627"/>
              <a:gd name="T55" fmla="*/ 89951 h 285391"/>
              <a:gd name="T56" fmla="*/ 163425 w 280627"/>
              <a:gd name="T57" fmla="*/ 101401 h 285391"/>
              <a:gd name="T58" fmla="*/ 43755 w 280627"/>
              <a:gd name="T59" fmla="*/ 144574 h 285391"/>
              <a:gd name="T60" fmla="*/ 135310 w 280627"/>
              <a:gd name="T61" fmla="*/ 208789 h 285391"/>
              <a:gd name="T62" fmla="*/ 35105 w 280627"/>
              <a:gd name="T63" fmla="*/ 144574 h 285391"/>
              <a:gd name="T64" fmla="*/ 8701 w 280627"/>
              <a:gd name="T65" fmla="*/ 56715 h 285391"/>
              <a:gd name="T66" fmla="*/ 145385 w 280627"/>
              <a:gd name="T67" fmla="*/ 243481 h 285391"/>
              <a:gd name="T68" fmla="*/ 168588 w 280627"/>
              <a:gd name="T69" fmla="*/ 150640 h 285391"/>
              <a:gd name="T70" fmla="*/ 209557 w 280627"/>
              <a:gd name="T71" fmla="*/ 81280 h 285391"/>
              <a:gd name="T72" fmla="*/ 22115 w 280627"/>
              <a:gd name="T73" fmla="*/ 43711 h 285391"/>
              <a:gd name="T74" fmla="*/ 105122 w 280627"/>
              <a:gd name="T75" fmla="*/ 26756 h 285391"/>
              <a:gd name="T76" fmla="*/ 27918 w 280627"/>
              <a:gd name="T77" fmla="*/ 9030 h 285391"/>
              <a:gd name="T78" fmla="*/ 22115 w 280627"/>
              <a:gd name="T79" fmla="*/ 35041 h 285391"/>
              <a:gd name="T80" fmla="*/ 209557 w 280627"/>
              <a:gd name="T81" fmla="*/ 27816 h 285391"/>
              <a:gd name="T82" fmla="*/ 27918 w 280627"/>
              <a:gd name="T83" fmla="*/ 0 h 285391"/>
              <a:gd name="T84" fmla="*/ 217896 w 280627"/>
              <a:gd name="T85" fmla="*/ 81280 h 285391"/>
              <a:gd name="T86" fmla="*/ 258503 w 280627"/>
              <a:gd name="T87" fmla="*/ 150640 h 285391"/>
              <a:gd name="T88" fmla="*/ 282069 w 280627"/>
              <a:gd name="T89" fmla="*/ 270935 h 285391"/>
              <a:gd name="T90" fmla="*/ 0 w 280627"/>
              <a:gd name="T91" fmla="*/ 259013 h 2853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0627" h="285391">
                <a:moveTo>
                  <a:pt x="64492" y="260527"/>
                </a:moveTo>
                <a:cubicBezTo>
                  <a:pt x="66145" y="258763"/>
                  <a:pt x="68791" y="258763"/>
                  <a:pt x="70114" y="260527"/>
                </a:cubicBezTo>
                <a:cubicBezTo>
                  <a:pt x="70775" y="261233"/>
                  <a:pt x="71106" y="262291"/>
                  <a:pt x="71106" y="263702"/>
                </a:cubicBezTo>
                <a:cubicBezTo>
                  <a:pt x="71106" y="264760"/>
                  <a:pt x="70775" y="265819"/>
                  <a:pt x="70114" y="266524"/>
                </a:cubicBezTo>
                <a:cubicBezTo>
                  <a:pt x="69453" y="267583"/>
                  <a:pt x="68460" y="267935"/>
                  <a:pt x="67468" y="267935"/>
                </a:cubicBezTo>
                <a:cubicBezTo>
                  <a:pt x="66476" y="267935"/>
                  <a:pt x="65153" y="267583"/>
                  <a:pt x="64492" y="266524"/>
                </a:cubicBezTo>
                <a:cubicBezTo>
                  <a:pt x="63830" y="265819"/>
                  <a:pt x="63500" y="264760"/>
                  <a:pt x="63500" y="263702"/>
                </a:cubicBezTo>
                <a:cubicBezTo>
                  <a:pt x="63500" y="262291"/>
                  <a:pt x="63830" y="261233"/>
                  <a:pt x="64492" y="260527"/>
                </a:cubicBezTo>
                <a:close/>
                <a:moveTo>
                  <a:pt x="107759" y="260350"/>
                </a:moveTo>
                <a:cubicBezTo>
                  <a:pt x="110426" y="260350"/>
                  <a:pt x="112331" y="262255"/>
                  <a:pt x="112331" y="264922"/>
                </a:cubicBezTo>
                <a:cubicBezTo>
                  <a:pt x="112331" y="267208"/>
                  <a:pt x="110426" y="269494"/>
                  <a:pt x="107759" y="269494"/>
                </a:cubicBezTo>
                <a:cubicBezTo>
                  <a:pt x="105092" y="269494"/>
                  <a:pt x="103187" y="267208"/>
                  <a:pt x="103187" y="264922"/>
                </a:cubicBezTo>
                <a:cubicBezTo>
                  <a:pt x="103187" y="262255"/>
                  <a:pt x="105092" y="260350"/>
                  <a:pt x="107759" y="260350"/>
                </a:cubicBezTo>
                <a:close/>
                <a:moveTo>
                  <a:pt x="8657" y="246213"/>
                </a:moveTo>
                <a:lnTo>
                  <a:pt x="8657" y="257714"/>
                </a:lnTo>
                <a:cubicBezTo>
                  <a:pt x="8657" y="268138"/>
                  <a:pt x="17313" y="276764"/>
                  <a:pt x="27774" y="276764"/>
                </a:cubicBezTo>
                <a:lnTo>
                  <a:pt x="146445" y="276764"/>
                </a:lnTo>
                <a:cubicBezTo>
                  <a:pt x="145363" y="274608"/>
                  <a:pt x="144641" y="272092"/>
                  <a:pt x="144641" y="269576"/>
                </a:cubicBezTo>
                <a:lnTo>
                  <a:pt x="144641" y="250526"/>
                </a:lnTo>
                <a:lnTo>
                  <a:pt x="22003" y="250526"/>
                </a:lnTo>
                <a:cubicBezTo>
                  <a:pt x="16953" y="250526"/>
                  <a:pt x="12264" y="249088"/>
                  <a:pt x="8657" y="246213"/>
                </a:cubicBezTo>
                <a:close/>
                <a:moveTo>
                  <a:pt x="210959" y="194388"/>
                </a:moveTo>
                <a:cubicBezTo>
                  <a:pt x="205262" y="194388"/>
                  <a:pt x="200989" y="199073"/>
                  <a:pt x="200989" y="204479"/>
                </a:cubicBezTo>
                <a:cubicBezTo>
                  <a:pt x="200989" y="207723"/>
                  <a:pt x="202413" y="210606"/>
                  <a:pt x="204906" y="212408"/>
                </a:cubicBezTo>
                <a:cubicBezTo>
                  <a:pt x="206330" y="213489"/>
                  <a:pt x="207042" y="214931"/>
                  <a:pt x="206330" y="216733"/>
                </a:cubicBezTo>
                <a:lnTo>
                  <a:pt x="201701" y="243403"/>
                </a:lnTo>
                <a:lnTo>
                  <a:pt x="220217" y="243403"/>
                </a:lnTo>
                <a:lnTo>
                  <a:pt x="215588" y="216733"/>
                </a:lnTo>
                <a:cubicBezTo>
                  <a:pt x="215232" y="214931"/>
                  <a:pt x="215944" y="213489"/>
                  <a:pt x="217012" y="212408"/>
                </a:cubicBezTo>
                <a:cubicBezTo>
                  <a:pt x="219505" y="210606"/>
                  <a:pt x="220929" y="207723"/>
                  <a:pt x="220929" y="204479"/>
                </a:cubicBezTo>
                <a:cubicBezTo>
                  <a:pt x="220929" y="199073"/>
                  <a:pt x="216656" y="194388"/>
                  <a:pt x="210959" y="194388"/>
                </a:cubicBezTo>
                <a:close/>
                <a:moveTo>
                  <a:pt x="210959" y="185738"/>
                </a:moveTo>
                <a:cubicBezTo>
                  <a:pt x="221285" y="185738"/>
                  <a:pt x="229831" y="194028"/>
                  <a:pt x="229831" y="204479"/>
                </a:cubicBezTo>
                <a:cubicBezTo>
                  <a:pt x="229831" y="209525"/>
                  <a:pt x="227695" y="214210"/>
                  <a:pt x="224490" y="217454"/>
                </a:cubicBezTo>
                <a:lnTo>
                  <a:pt x="229831" y="247007"/>
                </a:lnTo>
                <a:cubicBezTo>
                  <a:pt x="229831" y="248088"/>
                  <a:pt x="229475" y="249530"/>
                  <a:pt x="228763" y="250611"/>
                </a:cubicBezTo>
                <a:cubicBezTo>
                  <a:pt x="227695" y="251332"/>
                  <a:pt x="226627" y="252053"/>
                  <a:pt x="225558" y="252053"/>
                </a:cubicBezTo>
                <a:lnTo>
                  <a:pt x="196716" y="252053"/>
                </a:lnTo>
                <a:cubicBezTo>
                  <a:pt x="195292" y="252053"/>
                  <a:pt x="194224" y="251332"/>
                  <a:pt x="193512" y="250611"/>
                </a:cubicBezTo>
                <a:cubicBezTo>
                  <a:pt x="192799" y="249530"/>
                  <a:pt x="192087" y="248088"/>
                  <a:pt x="192443" y="247007"/>
                </a:cubicBezTo>
                <a:lnTo>
                  <a:pt x="197784" y="217454"/>
                </a:lnTo>
                <a:cubicBezTo>
                  <a:pt x="194224" y="214210"/>
                  <a:pt x="192443" y="209525"/>
                  <a:pt x="192443" y="204479"/>
                </a:cubicBezTo>
                <a:cubicBezTo>
                  <a:pt x="192443" y="194028"/>
                  <a:pt x="200989" y="185738"/>
                  <a:pt x="210959" y="185738"/>
                </a:cubicBezTo>
                <a:close/>
                <a:moveTo>
                  <a:pt x="160512" y="158870"/>
                </a:moveTo>
                <a:cubicBezTo>
                  <a:pt x="156545" y="158870"/>
                  <a:pt x="153298" y="161745"/>
                  <a:pt x="153298" y="165699"/>
                </a:cubicBezTo>
                <a:lnTo>
                  <a:pt x="153298" y="269576"/>
                </a:lnTo>
                <a:cubicBezTo>
                  <a:pt x="153298" y="273529"/>
                  <a:pt x="156545" y="276764"/>
                  <a:pt x="160512" y="276764"/>
                </a:cubicBezTo>
                <a:lnTo>
                  <a:pt x="264756" y="276764"/>
                </a:lnTo>
                <a:cubicBezTo>
                  <a:pt x="268363" y="276764"/>
                  <a:pt x="271970" y="273529"/>
                  <a:pt x="271970" y="269576"/>
                </a:cubicBezTo>
                <a:lnTo>
                  <a:pt x="271970" y="165699"/>
                </a:lnTo>
                <a:cubicBezTo>
                  <a:pt x="271970" y="161745"/>
                  <a:pt x="268363" y="158870"/>
                  <a:pt x="264756" y="158870"/>
                </a:cubicBezTo>
                <a:lnTo>
                  <a:pt x="160512" y="158870"/>
                </a:lnTo>
                <a:close/>
                <a:moveTo>
                  <a:pt x="107767" y="90488"/>
                </a:moveTo>
                <a:cubicBezTo>
                  <a:pt x="110325" y="90488"/>
                  <a:pt x="112153" y="92300"/>
                  <a:pt x="112153" y="94838"/>
                </a:cubicBezTo>
                <a:lnTo>
                  <a:pt x="112153" y="101002"/>
                </a:lnTo>
                <a:cubicBezTo>
                  <a:pt x="120558" y="102814"/>
                  <a:pt x="127868" y="107890"/>
                  <a:pt x="131157" y="115503"/>
                </a:cubicBezTo>
                <a:cubicBezTo>
                  <a:pt x="132253" y="117678"/>
                  <a:pt x="131157" y="120216"/>
                  <a:pt x="128964" y="121304"/>
                </a:cubicBezTo>
                <a:cubicBezTo>
                  <a:pt x="126771" y="122029"/>
                  <a:pt x="124213" y="121304"/>
                  <a:pt x="123117" y="119129"/>
                </a:cubicBezTo>
                <a:cubicBezTo>
                  <a:pt x="120558" y="113328"/>
                  <a:pt x="114711" y="109703"/>
                  <a:pt x="107767" y="109703"/>
                </a:cubicBezTo>
                <a:cubicBezTo>
                  <a:pt x="98630" y="109703"/>
                  <a:pt x="91321" y="115866"/>
                  <a:pt x="91321" y="123842"/>
                </a:cubicBezTo>
                <a:cubicBezTo>
                  <a:pt x="91321" y="130368"/>
                  <a:pt x="93879" y="138343"/>
                  <a:pt x="107767" y="138343"/>
                </a:cubicBezTo>
                <a:cubicBezTo>
                  <a:pt x="126406" y="138343"/>
                  <a:pt x="132984" y="150307"/>
                  <a:pt x="132984" y="161546"/>
                </a:cubicBezTo>
                <a:cubicBezTo>
                  <a:pt x="132984" y="172785"/>
                  <a:pt x="123848" y="182574"/>
                  <a:pt x="112153" y="184386"/>
                </a:cubicBezTo>
                <a:lnTo>
                  <a:pt x="112153" y="190913"/>
                </a:lnTo>
                <a:cubicBezTo>
                  <a:pt x="112153" y="193088"/>
                  <a:pt x="110325" y="194901"/>
                  <a:pt x="107767" y="194901"/>
                </a:cubicBezTo>
                <a:cubicBezTo>
                  <a:pt x="105209" y="194901"/>
                  <a:pt x="103381" y="193088"/>
                  <a:pt x="103381" y="190913"/>
                </a:cubicBezTo>
                <a:lnTo>
                  <a:pt x="103381" y="184386"/>
                </a:lnTo>
                <a:cubicBezTo>
                  <a:pt x="94610" y="182936"/>
                  <a:pt x="87666" y="177498"/>
                  <a:pt x="84012" y="169885"/>
                </a:cubicBezTo>
                <a:cubicBezTo>
                  <a:pt x="83281" y="167709"/>
                  <a:pt x="84377" y="165172"/>
                  <a:pt x="86570" y="164447"/>
                </a:cubicBezTo>
                <a:cubicBezTo>
                  <a:pt x="88763" y="163359"/>
                  <a:pt x="91321" y="164447"/>
                  <a:pt x="92417" y="166622"/>
                </a:cubicBezTo>
                <a:cubicBezTo>
                  <a:pt x="94610" y="172423"/>
                  <a:pt x="100823" y="176048"/>
                  <a:pt x="107767" y="176048"/>
                </a:cubicBezTo>
                <a:cubicBezTo>
                  <a:pt x="116904" y="176048"/>
                  <a:pt x="124213" y="169522"/>
                  <a:pt x="124213" y="161546"/>
                </a:cubicBezTo>
                <a:cubicBezTo>
                  <a:pt x="124213" y="155020"/>
                  <a:pt x="121289" y="147044"/>
                  <a:pt x="107767" y="147044"/>
                </a:cubicBezTo>
                <a:cubicBezTo>
                  <a:pt x="89128" y="147044"/>
                  <a:pt x="82550" y="135081"/>
                  <a:pt x="82550" y="123842"/>
                </a:cubicBezTo>
                <a:cubicBezTo>
                  <a:pt x="82550" y="112603"/>
                  <a:pt x="91321" y="103177"/>
                  <a:pt x="103381" y="101364"/>
                </a:cubicBezTo>
                <a:lnTo>
                  <a:pt x="103381" y="94838"/>
                </a:lnTo>
                <a:cubicBezTo>
                  <a:pt x="103381" y="92300"/>
                  <a:pt x="105209" y="90488"/>
                  <a:pt x="107767" y="90488"/>
                </a:cubicBezTo>
                <a:close/>
                <a:moveTo>
                  <a:pt x="206683" y="89499"/>
                </a:moveTo>
                <a:cubicBezTo>
                  <a:pt x="190090" y="89499"/>
                  <a:pt x="176383" y="103157"/>
                  <a:pt x="176383" y="119691"/>
                </a:cubicBezTo>
                <a:lnTo>
                  <a:pt x="176383" y="149884"/>
                </a:lnTo>
                <a:lnTo>
                  <a:pt x="248524" y="149884"/>
                </a:lnTo>
                <a:lnTo>
                  <a:pt x="248524" y="119691"/>
                </a:lnTo>
                <a:cubicBezTo>
                  <a:pt x="248524" y="103157"/>
                  <a:pt x="235178" y="89499"/>
                  <a:pt x="218225" y="89499"/>
                </a:cubicBezTo>
                <a:lnTo>
                  <a:pt x="206683" y="89499"/>
                </a:lnTo>
                <a:close/>
                <a:moveTo>
                  <a:pt x="108081" y="69850"/>
                </a:moveTo>
                <a:cubicBezTo>
                  <a:pt x="129239" y="69850"/>
                  <a:pt x="148962" y="78874"/>
                  <a:pt x="162948" y="94757"/>
                </a:cubicBezTo>
                <a:cubicBezTo>
                  <a:pt x="164741" y="96923"/>
                  <a:pt x="164383" y="99450"/>
                  <a:pt x="162589" y="100893"/>
                </a:cubicBezTo>
                <a:cubicBezTo>
                  <a:pt x="160796" y="102337"/>
                  <a:pt x="158286" y="102337"/>
                  <a:pt x="156493" y="100532"/>
                </a:cubicBezTo>
                <a:cubicBezTo>
                  <a:pt x="144300" y="86455"/>
                  <a:pt x="126729" y="78513"/>
                  <a:pt x="108081" y="78513"/>
                </a:cubicBezTo>
                <a:cubicBezTo>
                  <a:pt x="72579" y="78513"/>
                  <a:pt x="43531" y="107752"/>
                  <a:pt x="43531" y="143849"/>
                </a:cubicBezTo>
                <a:cubicBezTo>
                  <a:pt x="43531" y="179586"/>
                  <a:pt x="72579" y="208825"/>
                  <a:pt x="108081" y="208825"/>
                </a:cubicBezTo>
                <a:cubicBezTo>
                  <a:pt x="115253" y="208825"/>
                  <a:pt x="122425" y="207381"/>
                  <a:pt x="129239" y="205215"/>
                </a:cubicBezTo>
                <a:cubicBezTo>
                  <a:pt x="131391" y="204132"/>
                  <a:pt x="133901" y="205576"/>
                  <a:pt x="134618" y="207742"/>
                </a:cubicBezTo>
                <a:cubicBezTo>
                  <a:pt x="135335" y="209908"/>
                  <a:pt x="134259" y="212435"/>
                  <a:pt x="132108" y="213157"/>
                </a:cubicBezTo>
                <a:cubicBezTo>
                  <a:pt x="124218" y="216044"/>
                  <a:pt x="116329" y="217127"/>
                  <a:pt x="108081" y="217127"/>
                </a:cubicBezTo>
                <a:cubicBezTo>
                  <a:pt x="67558" y="217127"/>
                  <a:pt x="34925" y="184278"/>
                  <a:pt x="34925" y="143849"/>
                </a:cubicBezTo>
                <a:cubicBezTo>
                  <a:pt x="34925" y="103059"/>
                  <a:pt x="67558" y="69850"/>
                  <a:pt x="108081" y="69850"/>
                </a:cubicBezTo>
                <a:close/>
                <a:moveTo>
                  <a:pt x="22003" y="43491"/>
                </a:moveTo>
                <a:cubicBezTo>
                  <a:pt x="14789" y="43491"/>
                  <a:pt x="8657" y="49242"/>
                  <a:pt x="8657" y="56431"/>
                </a:cubicBezTo>
                <a:lnTo>
                  <a:pt x="8657" y="229319"/>
                </a:lnTo>
                <a:cubicBezTo>
                  <a:pt x="8657" y="236508"/>
                  <a:pt x="14789" y="242259"/>
                  <a:pt x="22003" y="242259"/>
                </a:cubicBezTo>
                <a:lnTo>
                  <a:pt x="144641" y="242259"/>
                </a:lnTo>
                <a:lnTo>
                  <a:pt x="144641" y="165699"/>
                </a:lnTo>
                <a:cubicBezTo>
                  <a:pt x="144641" y="157072"/>
                  <a:pt x="151855" y="149884"/>
                  <a:pt x="160512" y="149884"/>
                </a:cubicBezTo>
                <a:lnTo>
                  <a:pt x="167726" y="149884"/>
                </a:lnTo>
                <a:lnTo>
                  <a:pt x="167726" y="119691"/>
                </a:lnTo>
                <a:cubicBezTo>
                  <a:pt x="167726" y="98125"/>
                  <a:pt x="185040" y="80872"/>
                  <a:pt x="206683" y="80872"/>
                </a:cubicBezTo>
                <a:lnTo>
                  <a:pt x="208486" y="80872"/>
                </a:lnTo>
                <a:lnTo>
                  <a:pt x="208486" y="56431"/>
                </a:lnTo>
                <a:cubicBezTo>
                  <a:pt x="208486" y="49242"/>
                  <a:pt x="202354" y="43491"/>
                  <a:pt x="195140" y="43491"/>
                </a:cubicBezTo>
                <a:lnTo>
                  <a:pt x="22003" y="43491"/>
                </a:lnTo>
                <a:close/>
                <a:moveTo>
                  <a:pt x="104584" y="17463"/>
                </a:moveTo>
                <a:cubicBezTo>
                  <a:pt x="107251" y="17463"/>
                  <a:pt x="109156" y="19661"/>
                  <a:pt x="109156" y="22225"/>
                </a:cubicBezTo>
                <a:cubicBezTo>
                  <a:pt x="109156" y="24423"/>
                  <a:pt x="107251" y="26621"/>
                  <a:pt x="104584" y="26621"/>
                </a:cubicBezTo>
                <a:cubicBezTo>
                  <a:pt x="101917" y="26621"/>
                  <a:pt x="100012" y="24423"/>
                  <a:pt x="100012" y="22225"/>
                </a:cubicBezTo>
                <a:cubicBezTo>
                  <a:pt x="100012" y="19661"/>
                  <a:pt x="101917" y="17463"/>
                  <a:pt x="104584" y="17463"/>
                </a:cubicBezTo>
                <a:close/>
                <a:moveTo>
                  <a:pt x="27774" y="8986"/>
                </a:moveTo>
                <a:cubicBezTo>
                  <a:pt x="17313" y="8986"/>
                  <a:pt x="8657" y="17253"/>
                  <a:pt x="8657" y="27676"/>
                </a:cubicBezTo>
                <a:lnTo>
                  <a:pt x="8657" y="39178"/>
                </a:lnTo>
                <a:cubicBezTo>
                  <a:pt x="12264" y="36303"/>
                  <a:pt x="16953" y="34865"/>
                  <a:pt x="22003" y="34865"/>
                </a:cubicBezTo>
                <a:lnTo>
                  <a:pt x="195140" y="34865"/>
                </a:lnTo>
                <a:cubicBezTo>
                  <a:pt x="200190" y="34865"/>
                  <a:pt x="204518" y="36303"/>
                  <a:pt x="208486" y="39178"/>
                </a:cubicBezTo>
                <a:lnTo>
                  <a:pt x="208486" y="27676"/>
                </a:lnTo>
                <a:cubicBezTo>
                  <a:pt x="208486" y="17253"/>
                  <a:pt x="199829" y="8986"/>
                  <a:pt x="189368" y="8986"/>
                </a:cubicBezTo>
                <a:lnTo>
                  <a:pt x="27774" y="8986"/>
                </a:lnTo>
                <a:close/>
                <a:moveTo>
                  <a:pt x="27774" y="0"/>
                </a:moveTo>
                <a:lnTo>
                  <a:pt x="189368" y="0"/>
                </a:lnTo>
                <a:cubicBezTo>
                  <a:pt x="204518" y="0"/>
                  <a:pt x="216782" y="12580"/>
                  <a:pt x="216782" y="27676"/>
                </a:cubicBezTo>
                <a:lnTo>
                  <a:pt x="216782" y="80872"/>
                </a:lnTo>
                <a:lnTo>
                  <a:pt x="218225" y="80872"/>
                </a:lnTo>
                <a:cubicBezTo>
                  <a:pt x="239867" y="80872"/>
                  <a:pt x="257181" y="98125"/>
                  <a:pt x="257181" y="119691"/>
                </a:cubicBezTo>
                <a:lnTo>
                  <a:pt x="257181" y="149884"/>
                </a:lnTo>
                <a:lnTo>
                  <a:pt x="264756" y="149884"/>
                </a:lnTo>
                <a:cubicBezTo>
                  <a:pt x="273412" y="149884"/>
                  <a:pt x="280627" y="157072"/>
                  <a:pt x="280627" y="165699"/>
                </a:cubicBezTo>
                <a:lnTo>
                  <a:pt x="280627" y="269576"/>
                </a:lnTo>
                <a:cubicBezTo>
                  <a:pt x="280627" y="278202"/>
                  <a:pt x="273412" y="285391"/>
                  <a:pt x="264756" y="285391"/>
                </a:cubicBezTo>
                <a:lnTo>
                  <a:pt x="27774" y="285391"/>
                </a:lnTo>
                <a:cubicBezTo>
                  <a:pt x="12264" y="285391"/>
                  <a:pt x="0" y="273170"/>
                  <a:pt x="0" y="257714"/>
                </a:cubicBezTo>
                <a:lnTo>
                  <a:pt x="0" y="27676"/>
                </a:lnTo>
                <a:cubicBezTo>
                  <a:pt x="0" y="12580"/>
                  <a:pt x="12264" y="0"/>
                  <a:pt x="277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6" name="Freeform 1006">
            <a:extLst>
              <a:ext uri="{FF2B5EF4-FFF2-40B4-BE49-F238E27FC236}">
                <a16:creationId xmlns:a16="http://schemas.microsoft.com/office/drawing/2014/main" id="{933BDF89-54D7-E54E-B123-0133F12633DF}"/>
              </a:ext>
            </a:extLst>
          </p:cNvPr>
          <p:cNvSpPr>
            <a:spLocks noChangeAspect="1" noChangeArrowheads="1"/>
          </p:cNvSpPr>
          <p:nvPr/>
        </p:nvSpPr>
        <p:spPr bwMode="auto">
          <a:xfrm>
            <a:off x="6201109" y="10790544"/>
            <a:ext cx="823907" cy="857242"/>
          </a:xfrm>
          <a:custGeom>
            <a:avLst/>
            <a:gdLst>
              <a:gd name="T0" fmla="*/ 159234 w 274278"/>
              <a:gd name="T1" fmla="*/ 261471 h 285391"/>
              <a:gd name="T2" fmla="*/ 142031 w 274278"/>
              <a:gd name="T3" fmla="*/ 261471 h 285391"/>
              <a:gd name="T4" fmla="*/ 119669 w 274278"/>
              <a:gd name="T5" fmla="*/ 256877 h 285391"/>
              <a:gd name="T6" fmla="*/ 98593 w 274278"/>
              <a:gd name="T7" fmla="*/ 266066 h 285391"/>
              <a:gd name="T8" fmla="*/ 63261 w 274278"/>
              <a:gd name="T9" fmla="*/ 256877 h 285391"/>
              <a:gd name="T10" fmla="*/ 71687 w 274278"/>
              <a:gd name="T11" fmla="*/ 266066 h 285391"/>
              <a:gd name="T12" fmla="*/ 63261 w 274278"/>
              <a:gd name="T13" fmla="*/ 256877 h 285391"/>
              <a:gd name="T14" fmla="*/ 97462 w 274278"/>
              <a:gd name="T15" fmla="*/ 243481 h 285391"/>
              <a:gd name="T16" fmla="*/ 26086 w 274278"/>
              <a:gd name="T17" fmla="*/ 278159 h 285391"/>
              <a:gd name="T18" fmla="*/ 209055 w 274278"/>
              <a:gd name="T19" fmla="*/ 243481 h 285391"/>
              <a:gd name="T20" fmla="*/ 132244 w 274278"/>
              <a:gd name="T21" fmla="*/ 234449 h 285391"/>
              <a:gd name="T22" fmla="*/ 184417 w 274278"/>
              <a:gd name="T23" fmla="*/ 218555 h 285391"/>
              <a:gd name="T24" fmla="*/ 231016 w 274278"/>
              <a:gd name="T25" fmla="*/ 127832 h 285391"/>
              <a:gd name="T26" fmla="*/ 226420 w 274278"/>
              <a:gd name="T27" fmla="*/ 122854 h 285391"/>
              <a:gd name="T28" fmla="*/ 145031 w 274278"/>
              <a:gd name="T29" fmla="*/ 132044 h 285391"/>
              <a:gd name="T30" fmla="*/ 226844 w 274278"/>
              <a:gd name="T31" fmla="*/ 79619 h 285391"/>
              <a:gd name="T32" fmla="*/ 229769 w 274278"/>
              <a:gd name="T33" fmla="*/ 176741 h 285391"/>
              <a:gd name="T34" fmla="*/ 226844 w 274278"/>
              <a:gd name="T35" fmla="*/ 86094 h 285391"/>
              <a:gd name="T36" fmla="*/ 143375 w 274278"/>
              <a:gd name="T37" fmla="*/ 79619 h 285391"/>
              <a:gd name="T38" fmla="*/ 143375 w 274278"/>
              <a:gd name="T39" fmla="*/ 175303 h 285391"/>
              <a:gd name="T40" fmla="*/ 137092 w 274278"/>
              <a:gd name="T41" fmla="*/ 79619 h 285391"/>
              <a:gd name="T42" fmla="*/ 188686 w 274278"/>
              <a:gd name="T43" fmla="*/ 87084 h 285391"/>
              <a:gd name="T44" fmla="*/ 198872 w 274278"/>
              <a:gd name="T45" fmla="*/ 104466 h 285391"/>
              <a:gd name="T46" fmla="*/ 184321 w 274278"/>
              <a:gd name="T47" fmla="*/ 122933 h 285391"/>
              <a:gd name="T48" fmla="*/ 188686 w 274278"/>
              <a:gd name="T49" fmla="*/ 173990 h 285391"/>
              <a:gd name="T50" fmla="*/ 179956 w 274278"/>
              <a:gd name="T51" fmla="*/ 167834 h 285391"/>
              <a:gd name="T52" fmla="*/ 169406 w 274278"/>
              <a:gd name="T53" fmla="*/ 150453 h 285391"/>
              <a:gd name="T54" fmla="*/ 184321 w 274278"/>
              <a:gd name="T55" fmla="*/ 131623 h 285391"/>
              <a:gd name="T56" fmla="*/ 179956 w 274278"/>
              <a:gd name="T57" fmla="*/ 80929 h 285391"/>
              <a:gd name="T58" fmla="*/ 101448 w 274278"/>
              <a:gd name="T59" fmla="*/ 127520 h 285391"/>
              <a:gd name="T60" fmla="*/ 139128 w 274278"/>
              <a:gd name="T61" fmla="*/ 196157 h 285391"/>
              <a:gd name="T62" fmla="*/ 184417 w 274278"/>
              <a:gd name="T63" fmla="*/ 44794 h 285391"/>
              <a:gd name="T64" fmla="*/ 149213 w 274278"/>
              <a:gd name="T65" fmla="*/ 31528 h 285391"/>
              <a:gd name="T66" fmla="*/ 88914 w 274278"/>
              <a:gd name="T67" fmla="*/ 22337 h 285391"/>
              <a:gd name="T68" fmla="*/ 129357 w 274278"/>
              <a:gd name="T69" fmla="*/ 31528 h 285391"/>
              <a:gd name="T70" fmla="*/ 88914 w 274278"/>
              <a:gd name="T71" fmla="*/ 22337 h 285391"/>
              <a:gd name="T72" fmla="*/ 8694 w 274278"/>
              <a:gd name="T73" fmla="*/ 234449 h 285391"/>
              <a:gd name="T74" fmla="*/ 184417 w 274278"/>
              <a:gd name="T75" fmla="*/ 36123 h 285391"/>
              <a:gd name="T76" fmla="*/ 190214 w 274278"/>
              <a:gd name="T77" fmla="*/ 9030 h 285391"/>
              <a:gd name="T78" fmla="*/ 190214 w 274278"/>
              <a:gd name="T79" fmla="*/ 0 h 285391"/>
              <a:gd name="T80" fmla="*/ 275720 w 274278"/>
              <a:gd name="T81" fmla="*/ 127520 h 285391"/>
              <a:gd name="T82" fmla="*/ 191664 w 274278"/>
              <a:gd name="T83" fmla="*/ 286829 h 285391"/>
              <a:gd name="T84" fmla="*/ 0 w 274278"/>
              <a:gd name="T85" fmla="*/ 27816 h 285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4278" h="285391">
                <a:moveTo>
                  <a:pt x="145828" y="255588"/>
                </a:moveTo>
                <a:lnTo>
                  <a:pt x="154210" y="255588"/>
                </a:lnTo>
                <a:cubicBezTo>
                  <a:pt x="156305" y="255588"/>
                  <a:pt x="158401" y="257493"/>
                  <a:pt x="158401" y="260160"/>
                </a:cubicBezTo>
                <a:cubicBezTo>
                  <a:pt x="158401" y="262446"/>
                  <a:pt x="156305" y="264732"/>
                  <a:pt x="154210" y="264732"/>
                </a:cubicBezTo>
                <a:lnTo>
                  <a:pt x="145828" y="264732"/>
                </a:lnTo>
                <a:cubicBezTo>
                  <a:pt x="143733" y="264732"/>
                  <a:pt x="141288" y="262446"/>
                  <a:pt x="141288" y="260160"/>
                </a:cubicBezTo>
                <a:cubicBezTo>
                  <a:pt x="141288" y="257493"/>
                  <a:pt x="143733" y="255588"/>
                  <a:pt x="145828" y="255588"/>
                </a:cubicBezTo>
                <a:close/>
                <a:moveTo>
                  <a:pt x="98077" y="255588"/>
                </a:moveTo>
                <a:lnTo>
                  <a:pt x="119043" y="255588"/>
                </a:lnTo>
                <a:cubicBezTo>
                  <a:pt x="121618" y="255588"/>
                  <a:pt x="123457" y="257493"/>
                  <a:pt x="123457" y="260160"/>
                </a:cubicBezTo>
                <a:cubicBezTo>
                  <a:pt x="123457" y="262446"/>
                  <a:pt x="121618" y="264732"/>
                  <a:pt x="119043" y="264732"/>
                </a:cubicBezTo>
                <a:lnTo>
                  <a:pt x="98077" y="264732"/>
                </a:lnTo>
                <a:cubicBezTo>
                  <a:pt x="95870" y="264732"/>
                  <a:pt x="93663" y="262446"/>
                  <a:pt x="93663" y="260160"/>
                </a:cubicBezTo>
                <a:cubicBezTo>
                  <a:pt x="93663" y="257493"/>
                  <a:pt x="95870" y="255588"/>
                  <a:pt x="98077" y="255588"/>
                </a:cubicBezTo>
                <a:close/>
                <a:moveTo>
                  <a:pt x="62929" y="255588"/>
                </a:moveTo>
                <a:lnTo>
                  <a:pt x="71311" y="255588"/>
                </a:lnTo>
                <a:cubicBezTo>
                  <a:pt x="73755" y="255588"/>
                  <a:pt x="75851" y="257493"/>
                  <a:pt x="75851" y="260160"/>
                </a:cubicBezTo>
                <a:cubicBezTo>
                  <a:pt x="75851" y="262446"/>
                  <a:pt x="73755" y="264732"/>
                  <a:pt x="71311" y="264732"/>
                </a:cubicBezTo>
                <a:lnTo>
                  <a:pt x="62929" y="264732"/>
                </a:lnTo>
                <a:cubicBezTo>
                  <a:pt x="60833" y="264732"/>
                  <a:pt x="58738" y="262446"/>
                  <a:pt x="58738" y="260160"/>
                </a:cubicBezTo>
                <a:cubicBezTo>
                  <a:pt x="58738" y="257493"/>
                  <a:pt x="60833" y="255588"/>
                  <a:pt x="62929" y="255588"/>
                </a:cubicBezTo>
                <a:close/>
                <a:moveTo>
                  <a:pt x="136598" y="204159"/>
                </a:moveTo>
                <a:lnTo>
                  <a:pt x="99836" y="240821"/>
                </a:lnTo>
                <a:cubicBezTo>
                  <a:pt x="99115" y="241540"/>
                  <a:pt x="97673" y="242259"/>
                  <a:pt x="96952" y="242259"/>
                </a:cubicBezTo>
                <a:lnTo>
                  <a:pt x="8650" y="242259"/>
                </a:lnTo>
                <a:lnTo>
                  <a:pt x="8650" y="259512"/>
                </a:lnTo>
                <a:cubicBezTo>
                  <a:pt x="8650" y="268857"/>
                  <a:pt x="16579" y="276764"/>
                  <a:pt x="25950" y="276764"/>
                </a:cubicBezTo>
                <a:lnTo>
                  <a:pt x="190661" y="276764"/>
                </a:lnTo>
                <a:cubicBezTo>
                  <a:pt x="200392" y="276764"/>
                  <a:pt x="207961" y="268857"/>
                  <a:pt x="207961" y="259512"/>
                </a:cubicBezTo>
                <a:lnTo>
                  <a:pt x="207961" y="242259"/>
                </a:lnTo>
                <a:lnTo>
                  <a:pt x="131552" y="242259"/>
                </a:lnTo>
                <a:cubicBezTo>
                  <a:pt x="129029" y="242259"/>
                  <a:pt x="126867" y="240102"/>
                  <a:pt x="126867" y="237946"/>
                </a:cubicBezTo>
                <a:cubicBezTo>
                  <a:pt x="126867" y="235429"/>
                  <a:pt x="129029" y="233273"/>
                  <a:pt x="131552" y="233273"/>
                </a:cubicBezTo>
                <a:lnTo>
                  <a:pt x="207961" y="233273"/>
                </a:lnTo>
                <a:lnTo>
                  <a:pt x="207961" y="213863"/>
                </a:lnTo>
                <a:cubicBezTo>
                  <a:pt x="200032" y="216020"/>
                  <a:pt x="191742" y="217458"/>
                  <a:pt x="183452" y="217458"/>
                </a:cubicBezTo>
                <a:cubicBezTo>
                  <a:pt x="166873" y="217458"/>
                  <a:pt x="150654" y="213145"/>
                  <a:pt x="136598" y="204159"/>
                </a:cubicBezTo>
                <a:close/>
                <a:moveTo>
                  <a:pt x="225235" y="122238"/>
                </a:moveTo>
                <a:cubicBezTo>
                  <a:pt x="227902" y="122238"/>
                  <a:pt x="229807" y="124524"/>
                  <a:pt x="229807" y="127191"/>
                </a:cubicBezTo>
                <a:cubicBezTo>
                  <a:pt x="229807" y="129477"/>
                  <a:pt x="227902" y="131382"/>
                  <a:pt x="225235" y="131382"/>
                </a:cubicBezTo>
                <a:cubicBezTo>
                  <a:pt x="222568" y="131382"/>
                  <a:pt x="220663" y="129477"/>
                  <a:pt x="220663" y="127191"/>
                </a:cubicBezTo>
                <a:cubicBezTo>
                  <a:pt x="220663" y="124524"/>
                  <a:pt x="222568" y="122238"/>
                  <a:pt x="225235" y="122238"/>
                </a:cubicBezTo>
                <a:close/>
                <a:moveTo>
                  <a:pt x="144272" y="122238"/>
                </a:moveTo>
                <a:cubicBezTo>
                  <a:pt x="146939" y="122238"/>
                  <a:pt x="148844" y="124524"/>
                  <a:pt x="148844" y="127191"/>
                </a:cubicBezTo>
                <a:cubicBezTo>
                  <a:pt x="148844" y="129477"/>
                  <a:pt x="146939" y="131382"/>
                  <a:pt x="144272" y="131382"/>
                </a:cubicBezTo>
                <a:cubicBezTo>
                  <a:pt x="141605" y="131382"/>
                  <a:pt x="139700" y="129477"/>
                  <a:pt x="139700" y="127191"/>
                </a:cubicBezTo>
                <a:cubicBezTo>
                  <a:pt x="139700" y="124524"/>
                  <a:pt x="141605" y="122238"/>
                  <a:pt x="144272" y="122238"/>
                </a:cubicBezTo>
                <a:close/>
                <a:moveTo>
                  <a:pt x="225657" y="79219"/>
                </a:moveTo>
                <a:cubicBezTo>
                  <a:pt x="227476" y="77788"/>
                  <a:pt x="230023" y="77788"/>
                  <a:pt x="231842" y="79219"/>
                </a:cubicBezTo>
                <a:cubicBezTo>
                  <a:pt x="258399" y="105705"/>
                  <a:pt x="258399" y="148296"/>
                  <a:pt x="231842" y="174424"/>
                </a:cubicBezTo>
                <a:cubicBezTo>
                  <a:pt x="231114" y="175497"/>
                  <a:pt x="230023" y="175855"/>
                  <a:pt x="228567" y="175855"/>
                </a:cubicBezTo>
                <a:cubicBezTo>
                  <a:pt x="227476" y="175855"/>
                  <a:pt x="226385" y="175497"/>
                  <a:pt x="225657" y="174424"/>
                </a:cubicBezTo>
                <a:cubicBezTo>
                  <a:pt x="223838" y="172992"/>
                  <a:pt x="223838" y="170129"/>
                  <a:pt x="225657" y="168697"/>
                </a:cubicBezTo>
                <a:cubicBezTo>
                  <a:pt x="248940" y="145433"/>
                  <a:pt x="248940" y="108568"/>
                  <a:pt x="225657" y="85662"/>
                </a:cubicBezTo>
                <a:cubicBezTo>
                  <a:pt x="223838" y="83872"/>
                  <a:pt x="223838" y="81009"/>
                  <a:pt x="225657" y="79219"/>
                </a:cubicBezTo>
                <a:close/>
                <a:moveTo>
                  <a:pt x="136375" y="79219"/>
                </a:moveTo>
                <a:cubicBezTo>
                  <a:pt x="138213" y="77788"/>
                  <a:pt x="140787" y="77788"/>
                  <a:pt x="142625" y="79219"/>
                </a:cubicBezTo>
                <a:cubicBezTo>
                  <a:pt x="144095" y="81009"/>
                  <a:pt x="144095" y="83872"/>
                  <a:pt x="142625" y="85662"/>
                </a:cubicBezTo>
                <a:cubicBezTo>
                  <a:pt x="119096" y="108568"/>
                  <a:pt x="119096" y="145433"/>
                  <a:pt x="142625" y="168697"/>
                </a:cubicBezTo>
                <a:cubicBezTo>
                  <a:pt x="144095" y="170129"/>
                  <a:pt x="144095" y="172992"/>
                  <a:pt x="142625" y="174424"/>
                </a:cubicBezTo>
                <a:cubicBezTo>
                  <a:pt x="141890" y="175497"/>
                  <a:pt x="140419" y="175855"/>
                  <a:pt x="139316" y="175855"/>
                </a:cubicBezTo>
                <a:cubicBezTo>
                  <a:pt x="138213" y="175855"/>
                  <a:pt x="137478" y="175497"/>
                  <a:pt x="136375" y="174424"/>
                </a:cubicBezTo>
                <a:cubicBezTo>
                  <a:pt x="109538" y="148296"/>
                  <a:pt x="109538" y="105705"/>
                  <a:pt x="136375" y="79219"/>
                </a:cubicBezTo>
                <a:close/>
                <a:moveTo>
                  <a:pt x="183356" y="76200"/>
                </a:moveTo>
                <a:cubicBezTo>
                  <a:pt x="185890" y="76200"/>
                  <a:pt x="187699" y="78361"/>
                  <a:pt x="187699" y="80523"/>
                </a:cubicBezTo>
                <a:lnTo>
                  <a:pt x="187699" y="86648"/>
                </a:lnTo>
                <a:cubicBezTo>
                  <a:pt x="196022" y="88089"/>
                  <a:pt x="202897" y="93133"/>
                  <a:pt x="206154" y="100699"/>
                </a:cubicBezTo>
                <a:cubicBezTo>
                  <a:pt x="206877" y="102861"/>
                  <a:pt x="205792" y="105383"/>
                  <a:pt x="203621" y="106103"/>
                </a:cubicBezTo>
                <a:cubicBezTo>
                  <a:pt x="201450" y="107184"/>
                  <a:pt x="198916" y="106103"/>
                  <a:pt x="197831" y="103942"/>
                </a:cubicBezTo>
                <a:cubicBezTo>
                  <a:pt x="195660" y="98537"/>
                  <a:pt x="189870" y="94935"/>
                  <a:pt x="183356" y="94935"/>
                </a:cubicBezTo>
                <a:cubicBezTo>
                  <a:pt x="174672" y="94935"/>
                  <a:pt x="167435" y="101059"/>
                  <a:pt x="167435" y="108625"/>
                </a:cubicBezTo>
                <a:cubicBezTo>
                  <a:pt x="167435" y="115110"/>
                  <a:pt x="170330" y="122317"/>
                  <a:pt x="183356" y="122317"/>
                </a:cubicBezTo>
                <a:cubicBezTo>
                  <a:pt x="201450" y="122317"/>
                  <a:pt x="207601" y="134206"/>
                  <a:pt x="207601" y="145014"/>
                </a:cubicBezTo>
                <a:cubicBezTo>
                  <a:pt x="207601" y="155823"/>
                  <a:pt x="198916" y="165190"/>
                  <a:pt x="187699" y="166992"/>
                </a:cubicBezTo>
                <a:lnTo>
                  <a:pt x="187699" y="173117"/>
                </a:lnTo>
                <a:cubicBezTo>
                  <a:pt x="187699" y="175278"/>
                  <a:pt x="185890" y="177440"/>
                  <a:pt x="183356" y="177440"/>
                </a:cubicBezTo>
                <a:cubicBezTo>
                  <a:pt x="180823" y="177440"/>
                  <a:pt x="179014" y="175278"/>
                  <a:pt x="179014" y="173117"/>
                </a:cubicBezTo>
                <a:lnTo>
                  <a:pt x="179014" y="166992"/>
                </a:lnTo>
                <a:cubicBezTo>
                  <a:pt x="170691" y="165551"/>
                  <a:pt x="163816" y="160507"/>
                  <a:pt x="160921" y="153301"/>
                </a:cubicBezTo>
                <a:cubicBezTo>
                  <a:pt x="159836" y="150779"/>
                  <a:pt x="160921" y="148257"/>
                  <a:pt x="162730" y="147536"/>
                </a:cubicBezTo>
                <a:cubicBezTo>
                  <a:pt x="165263" y="146816"/>
                  <a:pt x="167797" y="147536"/>
                  <a:pt x="168520" y="149698"/>
                </a:cubicBezTo>
                <a:cubicBezTo>
                  <a:pt x="171053" y="155102"/>
                  <a:pt x="176843" y="158705"/>
                  <a:pt x="183356" y="158705"/>
                </a:cubicBezTo>
                <a:cubicBezTo>
                  <a:pt x="192041" y="158705"/>
                  <a:pt x="198916" y="152580"/>
                  <a:pt x="198916" y="145014"/>
                </a:cubicBezTo>
                <a:cubicBezTo>
                  <a:pt x="198916" y="138890"/>
                  <a:pt x="196383" y="130963"/>
                  <a:pt x="183356" y="130963"/>
                </a:cubicBezTo>
                <a:cubicBezTo>
                  <a:pt x="165625" y="130963"/>
                  <a:pt x="158750" y="119434"/>
                  <a:pt x="158750" y="108625"/>
                </a:cubicBezTo>
                <a:cubicBezTo>
                  <a:pt x="158750" y="97817"/>
                  <a:pt x="167435" y="88810"/>
                  <a:pt x="179014" y="86648"/>
                </a:cubicBezTo>
                <a:lnTo>
                  <a:pt x="179014" y="80523"/>
                </a:lnTo>
                <a:cubicBezTo>
                  <a:pt x="179014" y="78361"/>
                  <a:pt x="180823" y="76200"/>
                  <a:pt x="183356" y="76200"/>
                </a:cubicBezTo>
                <a:close/>
                <a:moveTo>
                  <a:pt x="183452" y="44570"/>
                </a:moveTo>
                <a:cubicBezTo>
                  <a:pt x="138040" y="44570"/>
                  <a:pt x="100917" y="81591"/>
                  <a:pt x="100917" y="126880"/>
                </a:cubicBezTo>
                <a:lnTo>
                  <a:pt x="100917" y="227163"/>
                </a:lnTo>
                <a:lnTo>
                  <a:pt x="132994" y="195892"/>
                </a:lnTo>
                <a:cubicBezTo>
                  <a:pt x="134075" y="194454"/>
                  <a:pt x="136598" y="194095"/>
                  <a:pt x="138400" y="195173"/>
                </a:cubicBezTo>
                <a:cubicBezTo>
                  <a:pt x="151736" y="204159"/>
                  <a:pt x="167234" y="208831"/>
                  <a:pt x="183452" y="208831"/>
                </a:cubicBezTo>
                <a:cubicBezTo>
                  <a:pt x="228865" y="208831"/>
                  <a:pt x="265628" y="172169"/>
                  <a:pt x="265628" y="126880"/>
                </a:cubicBezTo>
                <a:cubicBezTo>
                  <a:pt x="265628" y="81591"/>
                  <a:pt x="228865" y="44570"/>
                  <a:pt x="183452" y="44570"/>
                </a:cubicBezTo>
                <a:close/>
                <a:moveTo>
                  <a:pt x="148432" y="22225"/>
                </a:moveTo>
                <a:cubicBezTo>
                  <a:pt x="150416" y="22225"/>
                  <a:pt x="152069" y="24130"/>
                  <a:pt x="152069" y="26797"/>
                </a:cubicBezTo>
                <a:cubicBezTo>
                  <a:pt x="152069" y="29083"/>
                  <a:pt x="150416" y="31369"/>
                  <a:pt x="148432" y="31369"/>
                </a:cubicBezTo>
                <a:cubicBezTo>
                  <a:pt x="146117" y="31369"/>
                  <a:pt x="144463" y="29083"/>
                  <a:pt x="144463" y="26797"/>
                </a:cubicBezTo>
                <a:cubicBezTo>
                  <a:pt x="144463" y="24130"/>
                  <a:pt x="146117" y="22225"/>
                  <a:pt x="148432" y="22225"/>
                </a:cubicBezTo>
                <a:close/>
                <a:moveTo>
                  <a:pt x="88449" y="22225"/>
                </a:moveTo>
                <a:lnTo>
                  <a:pt x="128680" y="22225"/>
                </a:lnTo>
                <a:cubicBezTo>
                  <a:pt x="130836" y="22225"/>
                  <a:pt x="132991" y="24130"/>
                  <a:pt x="132991" y="26797"/>
                </a:cubicBezTo>
                <a:cubicBezTo>
                  <a:pt x="132991" y="29083"/>
                  <a:pt x="130836" y="31369"/>
                  <a:pt x="128680" y="31369"/>
                </a:cubicBezTo>
                <a:lnTo>
                  <a:pt x="88449" y="31369"/>
                </a:lnTo>
                <a:cubicBezTo>
                  <a:pt x="85934" y="31369"/>
                  <a:pt x="84138" y="29083"/>
                  <a:pt x="84138" y="26797"/>
                </a:cubicBezTo>
                <a:cubicBezTo>
                  <a:pt x="84138" y="24130"/>
                  <a:pt x="85934" y="22225"/>
                  <a:pt x="88449" y="22225"/>
                </a:cubicBezTo>
                <a:close/>
                <a:moveTo>
                  <a:pt x="27752" y="8986"/>
                </a:moveTo>
                <a:cubicBezTo>
                  <a:pt x="17300" y="8986"/>
                  <a:pt x="8650" y="17253"/>
                  <a:pt x="8650" y="27676"/>
                </a:cubicBezTo>
                <a:lnTo>
                  <a:pt x="8650" y="233273"/>
                </a:lnTo>
                <a:lnTo>
                  <a:pt x="92627" y="233273"/>
                </a:lnTo>
                <a:lnTo>
                  <a:pt x="92627" y="126880"/>
                </a:lnTo>
                <a:cubicBezTo>
                  <a:pt x="92627" y="76919"/>
                  <a:pt x="133354" y="35943"/>
                  <a:pt x="183452" y="35943"/>
                </a:cubicBezTo>
                <a:cubicBezTo>
                  <a:pt x="191742" y="35943"/>
                  <a:pt x="200032" y="37381"/>
                  <a:pt x="207961" y="39537"/>
                </a:cubicBezTo>
                <a:lnTo>
                  <a:pt x="207961" y="27676"/>
                </a:lnTo>
                <a:cubicBezTo>
                  <a:pt x="207961" y="17253"/>
                  <a:pt x="199311" y="8986"/>
                  <a:pt x="189219" y="8986"/>
                </a:cubicBezTo>
                <a:lnTo>
                  <a:pt x="27752" y="8986"/>
                </a:lnTo>
                <a:close/>
                <a:moveTo>
                  <a:pt x="27752" y="0"/>
                </a:moveTo>
                <a:lnTo>
                  <a:pt x="189219" y="0"/>
                </a:lnTo>
                <a:cubicBezTo>
                  <a:pt x="204357" y="0"/>
                  <a:pt x="216611" y="12580"/>
                  <a:pt x="216611" y="27676"/>
                </a:cubicBezTo>
                <a:lnTo>
                  <a:pt x="216611" y="42413"/>
                </a:lnTo>
                <a:cubicBezTo>
                  <a:pt x="250490" y="55712"/>
                  <a:pt x="274278" y="88421"/>
                  <a:pt x="274278" y="126880"/>
                </a:cubicBezTo>
                <a:cubicBezTo>
                  <a:pt x="274278" y="164980"/>
                  <a:pt x="250490" y="197689"/>
                  <a:pt x="216611" y="210988"/>
                </a:cubicBezTo>
                <a:lnTo>
                  <a:pt x="216611" y="259512"/>
                </a:lnTo>
                <a:cubicBezTo>
                  <a:pt x="216611" y="273889"/>
                  <a:pt x="205077" y="285391"/>
                  <a:pt x="190661" y="285391"/>
                </a:cubicBezTo>
                <a:lnTo>
                  <a:pt x="25950" y="285391"/>
                </a:lnTo>
                <a:cubicBezTo>
                  <a:pt x="11894" y="285391"/>
                  <a:pt x="0" y="273889"/>
                  <a:pt x="0" y="259512"/>
                </a:cubicBezTo>
                <a:lnTo>
                  <a:pt x="0" y="27676"/>
                </a:lnTo>
                <a:cubicBezTo>
                  <a:pt x="0" y="12580"/>
                  <a:pt x="12254" y="0"/>
                  <a:pt x="2775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7" name="Freeform 1003">
            <a:extLst>
              <a:ext uri="{FF2B5EF4-FFF2-40B4-BE49-F238E27FC236}">
                <a16:creationId xmlns:a16="http://schemas.microsoft.com/office/drawing/2014/main" id="{1D755D68-2662-D341-BB3F-AFA95F868277}"/>
              </a:ext>
            </a:extLst>
          </p:cNvPr>
          <p:cNvSpPr>
            <a:spLocks noChangeAspect="1" noChangeArrowheads="1"/>
          </p:cNvSpPr>
          <p:nvPr/>
        </p:nvSpPr>
        <p:spPr bwMode="auto">
          <a:xfrm>
            <a:off x="13198208" y="3524611"/>
            <a:ext cx="775156" cy="815955"/>
          </a:xfrm>
          <a:custGeom>
            <a:avLst/>
            <a:gdLst>
              <a:gd name="T0" fmla="*/ 151229 w 271103"/>
              <a:gd name="T1" fmla="*/ 263450 h 285391"/>
              <a:gd name="T2" fmla="*/ 143186 w 271103"/>
              <a:gd name="T3" fmla="*/ 266513 h 285391"/>
              <a:gd name="T4" fmla="*/ 56854 w 271103"/>
              <a:gd name="T5" fmla="*/ 260003 h 285391"/>
              <a:gd name="T6" fmla="*/ 62507 w 271103"/>
              <a:gd name="T7" fmla="*/ 266513 h 285391"/>
              <a:gd name="T8" fmla="*/ 55858 w 271103"/>
              <a:gd name="T9" fmla="*/ 263450 h 285391"/>
              <a:gd name="T10" fmla="*/ 108140 w 271103"/>
              <a:gd name="T11" fmla="*/ 262460 h 285391"/>
              <a:gd name="T12" fmla="*/ 103926 w 271103"/>
              <a:gd name="T13" fmla="*/ 258472 h 285391"/>
              <a:gd name="T14" fmla="*/ 33229 w 271103"/>
              <a:gd name="T15" fmla="*/ 278159 h 285391"/>
              <a:gd name="T16" fmla="*/ 196844 w 271103"/>
              <a:gd name="T17" fmla="*/ 246370 h 285391"/>
              <a:gd name="T18" fmla="*/ 88475 w 271103"/>
              <a:gd name="T19" fmla="*/ 142619 h 285391"/>
              <a:gd name="T20" fmla="*/ 102938 w 271103"/>
              <a:gd name="T21" fmla="*/ 128272 h 285391"/>
              <a:gd name="T22" fmla="*/ 102938 w 271103"/>
              <a:gd name="T23" fmla="*/ 165573 h 285391"/>
              <a:gd name="T24" fmla="*/ 103528 w 271103"/>
              <a:gd name="T25" fmla="*/ 104727 h 285391"/>
              <a:gd name="T26" fmla="*/ 138198 w 271103"/>
              <a:gd name="T27" fmla="*/ 161230 h 285391"/>
              <a:gd name="T28" fmla="*/ 184424 w 271103"/>
              <a:gd name="T29" fmla="*/ 149354 h 285391"/>
              <a:gd name="T30" fmla="*/ 208258 w 271103"/>
              <a:gd name="T31" fmla="*/ 149354 h 285391"/>
              <a:gd name="T32" fmla="*/ 232095 w 271103"/>
              <a:gd name="T33" fmla="*/ 148993 h 285391"/>
              <a:gd name="T34" fmla="*/ 262069 w 271103"/>
              <a:gd name="T35" fmla="*/ 142516 h 285391"/>
              <a:gd name="T36" fmla="*/ 138198 w 271103"/>
              <a:gd name="T37" fmla="*/ 125601 h 285391"/>
              <a:gd name="T38" fmla="*/ 144337 w 271103"/>
              <a:gd name="T39" fmla="*/ 119484 h 285391"/>
              <a:gd name="T40" fmla="*/ 271098 w 271103"/>
              <a:gd name="T41" fmla="*/ 139636 h 285391"/>
              <a:gd name="T42" fmla="*/ 253040 w 271103"/>
              <a:gd name="T43" fmla="*/ 163749 h 285391"/>
              <a:gd name="T44" fmla="*/ 238595 w 271103"/>
              <a:gd name="T45" fmla="*/ 155112 h 285391"/>
              <a:gd name="T46" fmla="*/ 223066 w 271103"/>
              <a:gd name="T47" fmla="*/ 164109 h 285391"/>
              <a:gd name="T48" fmla="*/ 199592 w 271103"/>
              <a:gd name="T49" fmla="*/ 164109 h 285391"/>
              <a:gd name="T50" fmla="*/ 176840 w 271103"/>
              <a:gd name="T51" fmla="*/ 167708 h 285391"/>
              <a:gd name="T52" fmla="*/ 55858 w 271103"/>
              <a:gd name="T53" fmla="*/ 143595 h 285391"/>
              <a:gd name="T54" fmla="*/ 157408 w 271103"/>
              <a:gd name="T55" fmla="*/ 90321 h 285391"/>
              <a:gd name="T56" fmla="*/ 104971 w 271103"/>
              <a:gd name="T57" fmla="*/ 77293 h 285391"/>
              <a:gd name="T58" fmla="*/ 58361 w 271103"/>
              <a:gd name="T59" fmla="*/ 188760 h 285391"/>
              <a:gd name="T60" fmla="*/ 157408 w 271103"/>
              <a:gd name="T61" fmla="*/ 194913 h 285391"/>
              <a:gd name="T62" fmla="*/ 30322 w 271103"/>
              <a:gd name="T63" fmla="*/ 142798 h 285391"/>
              <a:gd name="T64" fmla="*/ 143824 w 271103"/>
              <a:gd name="T65" fmla="*/ 20742 h 285391"/>
              <a:gd name="T66" fmla="*/ 138845 w 271103"/>
              <a:gd name="T67" fmla="*/ 24953 h 285391"/>
              <a:gd name="T68" fmla="*/ 122656 w 271103"/>
              <a:gd name="T69" fmla="*/ 20742 h 285391"/>
              <a:gd name="T70" fmla="*/ 82503 w 271103"/>
              <a:gd name="T71" fmla="*/ 29933 h 285391"/>
              <a:gd name="T72" fmla="*/ 33229 w 271103"/>
              <a:gd name="T73" fmla="*/ 9030 h 285391"/>
              <a:gd name="T74" fmla="*/ 196844 w 271103"/>
              <a:gd name="T75" fmla="*/ 40820 h 285391"/>
              <a:gd name="T76" fmla="*/ 33229 w 271103"/>
              <a:gd name="T77" fmla="*/ 9030 h 285391"/>
              <a:gd name="T78" fmla="*/ 205513 w 271103"/>
              <a:gd name="T79" fmla="*/ 33596 h 285391"/>
              <a:gd name="T80" fmla="*/ 196844 w 271103"/>
              <a:gd name="T81" fmla="*/ 105845 h 285391"/>
              <a:gd name="T82" fmla="*/ 8666 w 271103"/>
              <a:gd name="T83" fmla="*/ 237701 h 285391"/>
              <a:gd name="T84" fmla="*/ 201179 w 271103"/>
              <a:gd name="T85" fmla="*/ 173037 h 285391"/>
              <a:gd name="T86" fmla="*/ 172285 w 271103"/>
              <a:gd name="T87" fmla="*/ 286829 h 285391"/>
              <a:gd name="T88" fmla="*/ 0 w 271103"/>
              <a:gd name="T89" fmla="*/ 33596 h 285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1103" h="285391">
                <a:moveTo>
                  <a:pt x="142430" y="258699"/>
                </a:moveTo>
                <a:cubicBezTo>
                  <a:pt x="144335" y="257175"/>
                  <a:pt x="147002" y="257175"/>
                  <a:pt x="148907" y="258699"/>
                </a:cubicBezTo>
                <a:cubicBezTo>
                  <a:pt x="150050" y="259461"/>
                  <a:pt x="150431" y="260604"/>
                  <a:pt x="150431" y="262128"/>
                </a:cubicBezTo>
                <a:cubicBezTo>
                  <a:pt x="150431" y="263271"/>
                  <a:pt x="150050" y="264414"/>
                  <a:pt x="148907" y="265176"/>
                </a:cubicBezTo>
                <a:cubicBezTo>
                  <a:pt x="148145" y="265938"/>
                  <a:pt x="147002" y="266319"/>
                  <a:pt x="145478" y="266319"/>
                </a:cubicBezTo>
                <a:cubicBezTo>
                  <a:pt x="144335" y="266319"/>
                  <a:pt x="143192" y="265938"/>
                  <a:pt x="142430" y="265176"/>
                </a:cubicBezTo>
                <a:cubicBezTo>
                  <a:pt x="141668" y="264414"/>
                  <a:pt x="141287" y="263271"/>
                  <a:pt x="141287" y="262128"/>
                </a:cubicBezTo>
                <a:cubicBezTo>
                  <a:pt x="141287" y="260604"/>
                  <a:pt x="141668" y="259461"/>
                  <a:pt x="142430" y="258699"/>
                </a:cubicBezTo>
                <a:close/>
                <a:moveTo>
                  <a:pt x="56554" y="258699"/>
                </a:moveTo>
                <a:cubicBezTo>
                  <a:pt x="58208" y="257175"/>
                  <a:pt x="60523" y="257175"/>
                  <a:pt x="62177" y="258699"/>
                </a:cubicBezTo>
                <a:cubicBezTo>
                  <a:pt x="62838" y="259461"/>
                  <a:pt x="63169" y="260604"/>
                  <a:pt x="63169" y="262128"/>
                </a:cubicBezTo>
                <a:cubicBezTo>
                  <a:pt x="63169" y="263271"/>
                  <a:pt x="62838" y="264414"/>
                  <a:pt x="62177" y="265176"/>
                </a:cubicBezTo>
                <a:cubicBezTo>
                  <a:pt x="61515" y="265938"/>
                  <a:pt x="60523" y="266319"/>
                  <a:pt x="59200" y="266319"/>
                </a:cubicBezTo>
                <a:cubicBezTo>
                  <a:pt x="58208" y="266319"/>
                  <a:pt x="57216" y="265938"/>
                  <a:pt x="56554" y="265176"/>
                </a:cubicBezTo>
                <a:cubicBezTo>
                  <a:pt x="55893" y="264414"/>
                  <a:pt x="55562" y="263271"/>
                  <a:pt x="55562" y="262128"/>
                </a:cubicBezTo>
                <a:cubicBezTo>
                  <a:pt x="55562" y="260985"/>
                  <a:pt x="55893" y="259461"/>
                  <a:pt x="56554" y="258699"/>
                </a:cubicBezTo>
                <a:close/>
                <a:moveTo>
                  <a:pt x="103378" y="257175"/>
                </a:moveTo>
                <a:cubicBezTo>
                  <a:pt x="105664" y="257175"/>
                  <a:pt x="107569" y="258829"/>
                  <a:pt x="107569" y="261144"/>
                </a:cubicBezTo>
                <a:cubicBezTo>
                  <a:pt x="107569" y="263129"/>
                  <a:pt x="105664" y="264782"/>
                  <a:pt x="103378" y="264782"/>
                </a:cubicBezTo>
                <a:cubicBezTo>
                  <a:pt x="100330" y="264782"/>
                  <a:pt x="98425" y="263129"/>
                  <a:pt x="98425" y="261144"/>
                </a:cubicBezTo>
                <a:cubicBezTo>
                  <a:pt x="98425" y="258829"/>
                  <a:pt x="100330" y="257175"/>
                  <a:pt x="103378" y="257175"/>
                </a:cubicBezTo>
                <a:close/>
                <a:moveTo>
                  <a:pt x="8622" y="245134"/>
                </a:moveTo>
                <a:lnTo>
                  <a:pt x="8622" y="252323"/>
                </a:lnTo>
                <a:cubicBezTo>
                  <a:pt x="8622" y="265622"/>
                  <a:pt x="19760" y="276764"/>
                  <a:pt x="33053" y="276764"/>
                </a:cubicBezTo>
                <a:lnTo>
                  <a:pt x="171375" y="276764"/>
                </a:lnTo>
                <a:cubicBezTo>
                  <a:pt x="184668" y="276764"/>
                  <a:pt x="195805" y="265622"/>
                  <a:pt x="195805" y="252323"/>
                </a:cubicBezTo>
                <a:lnTo>
                  <a:pt x="195805" y="245134"/>
                </a:lnTo>
                <a:lnTo>
                  <a:pt x="8622" y="245134"/>
                </a:lnTo>
                <a:close/>
                <a:moveTo>
                  <a:pt x="102394" y="127628"/>
                </a:moveTo>
                <a:cubicBezTo>
                  <a:pt x="94121" y="127628"/>
                  <a:pt x="88007" y="133695"/>
                  <a:pt x="88007" y="141903"/>
                </a:cubicBezTo>
                <a:cubicBezTo>
                  <a:pt x="88007" y="149755"/>
                  <a:pt x="94121" y="156178"/>
                  <a:pt x="102394" y="156178"/>
                </a:cubicBezTo>
                <a:cubicBezTo>
                  <a:pt x="109947" y="156178"/>
                  <a:pt x="116780" y="149755"/>
                  <a:pt x="116780" y="141903"/>
                </a:cubicBezTo>
                <a:cubicBezTo>
                  <a:pt x="116780" y="133695"/>
                  <a:pt x="109947" y="127628"/>
                  <a:pt x="102394" y="127628"/>
                </a:cubicBezTo>
                <a:close/>
                <a:moveTo>
                  <a:pt x="102394" y="119063"/>
                </a:moveTo>
                <a:cubicBezTo>
                  <a:pt x="114982" y="119063"/>
                  <a:pt x="125053" y="129056"/>
                  <a:pt x="125053" y="141903"/>
                </a:cubicBezTo>
                <a:cubicBezTo>
                  <a:pt x="125053" y="154394"/>
                  <a:pt x="114982" y="164743"/>
                  <a:pt x="102394" y="164743"/>
                </a:cubicBezTo>
                <a:cubicBezTo>
                  <a:pt x="89446" y="164743"/>
                  <a:pt x="79375" y="154394"/>
                  <a:pt x="79375" y="141903"/>
                </a:cubicBezTo>
                <a:cubicBezTo>
                  <a:pt x="79375" y="129056"/>
                  <a:pt x="89446" y="119063"/>
                  <a:pt x="102394" y="119063"/>
                </a:cubicBezTo>
                <a:close/>
                <a:moveTo>
                  <a:pt x="102981" y="104202"/>
                </a:moveTo>
                <a:cubicBezTo>
                  <a:pt x="81427" y="104202"/>
                  <a:pt x="63824" y="121390"/>
                  <a:pt x="63824" y="142875"/>
                </a:cubicBezTo>
                <a:cubicBezTo>
                  <a:pt x="63824" y="164360"/>
                  <a:pt x="81427" y="181548"/>
                  <a:pt x="102981" y="181548"/>
                </a:cubicBezTo>
                <a:cubicBezTo>
                  <a:pt x="117351" y="181548"/>
                  <a:pt x="130642" y="173312"/>
                  <a:pt x="137468" y="160421"/>
                </a:cubicBezTo>
                <a:cubicBezTo>
                  <a:pt x="138186" y="158989"/>
                  <a:pt x="139623" y="158273"/>
                  <a:pt x="141060" y="158273"/>
                </a:cubicBezTo>
                <a:lnTo>
                  <a:pt x="174110" y="158273"/>
                </a:lnTo>
                <a:lnTo>
                  <a:pt x="183450" y="148605"/>
                </a:lnTo>
                <a:cubicBezTo>
                  <a:pt x="187042" y="145382"/>
                  <a:pt x="192790" y="145382"/>
                  <a:pt x="196023" y="148605"/>
                </a:cubicBezTo>
                <a:lnTo>
                  <a:pt x="201411" y="153976"/>
                </a:lnTo>
                <a:lnTo>
                  <a:pt x="207159" y="148605"/>
                </a:lnTo>
                <a:cubicBezTo>
                  <a:pt x="210392" y="145382"/>
                  <a:pt x="216140" y="145382"/>
                  <a:pt x="219373" y="148605"/>
                </a:cubicBezTo>
                <a:lnTo>
                  <a:pt x="225121" y="153976"/>
                </a:lnTo>
                <a:lnTo>
                  <a:pt x="230869" y="148246"/>
                </a:lnTo>
                <a:cubicBezTo>
                  <a:pt x="234102" y="145024"/>
                  <a:pt x="239850" y="145024"/>
                  <a:pt x="243442" y="148246"/>
                </a:cubicBezTo>
                <a:lnTo>
                  <a:pt x="248830" y="153618"/>
                </a:lnTo>
                <a:lnTo>
                  <a:pt x="260685" y="141801"/>
                </a:lnTo>
                <a:lnTo>
                  <a:pt x="245957" y="127478"/>
                </a:lnTo>
                <a:lnTo>
                  <a:pt x="141060" y="127478"/>
                </a:lnTo>
                <a:cubicBezTo>
                  <a:pt x="139623" y="127478"/>
                  <a:pt x="138186" y="126403"/>
                  <a:pt x="137468" y="124971"/>
                </a:cubicBezTo>
                <a:cubicBezTo>
                  <a:pt x="130642" y="112080"/>
                  <a:pt x="117351" y="104202"/>
                  <a:pt x="102981" y="104202"/>
                </a:cubicBezTo>
                <a:close/>
                <a:moveTo>
                  <a:pt x="102981" y="95250"/>
                </a:moveTo>
                <a:cubicBezTo>
                  <a:pt x="119506" y="95250"/>
                  <a:pt x="135312" y="104202"/>
                  <a:pt x="143575" y="118884"/>
                </a:cubicBezTo>
                <a:lnTo>
                  <a:pt x="247753" y="118884"/>
                </a:lnTo>
                <a:cubicBezTo>
                  <a:pt x="248830" y="118884"/>
                  <a:pt x="249908" y="119242"/>
                  <a:pt x="250627" y="119958"/>
                </a:cubicBezTo>
                <a:lnTo>
                  <a:pt x="269666" y="138936"/>
                </a:lnTo>
                <a:cubicBezTo>
                  <a:pt x="270385" y="140011"/>
                  <a:pt x="271103" y="140727"/>
                  <a:pt x="271103" y="141801"/>
                </a:cubicBezTo>
                <a:cubicBezTo>
                  <a:pt x="271103" y="143233"/>
                  <a:pt x="270385" y="144308"/>
                  <a:pt x="269666" y="145024"/>
                </a:cubicBezTo>
                <a:lnTo>
                  <a:pt x="251704" y="162928"/>
                </a:lnTo>
                <a:cubicBezTo>
                  <a:pt x="250986" y="163644"/>
                  <a:pt x="249908" y="164002"/>
                  <a:pt x="248830" y="164002"/>
                </a:cubicBezTo>
                <a:cubicBezTo>
                  <a:pt x="247753" y="164002"/>
                  <a:pt x="246316" y="163644"/>
                  <a:pt x="245957" y="162928"/>
                </a:cubicBezTo>
                <a:lnTo>
                  <a:pt x="237335" y="154334"/>
                </a:lnTo>
                <a:lnTo>
                  <a:pt x="233743" y="157557"/>
                </a:lnTo>
                <a:lnTo>
                  <a:pt x="227995" y="163286"/>
                </a:lnTo>
                <a:cubicBezTo>
                  <a:pt x="226558" y="164718"/>
                  <a:pt x="223684" y="164718"/>
                  <a:pt x="221888" y="163286"/>
                </a:cubicBezTo>
                <a:lnTo>
                  <a:pt x="213266" y="154692"/>
                </a:lnTo>
                <a:lnTo>
                  <a:pt x="204645" y="163286"/>
                </a:lnTo>
                <a:cubicBezTo>
                  <a:pt x="202848" y="164718"/>
                  <a:pt x="200334" y="164718"/>
                  <a:pt x="198538" y="163286"/>
                </a:cubicBezTo>
                <a:lnTo>
                  <a:pt x="189916" y="154692"/>
                </a:lnTo>
                <a:lnTo>
                  <a:pt x="179139" y="165434"/>
                </a:lnTo>
                <a:cubicBezTo>
                  <a:pt x="178061" y="166151"/>
                  <a:pt x="176984" y="166867"/>
                  <a:pt x="175906" y="166867"/>
                </a:cubicBezTo>
                <a:lnTo>
                  <a:pt x="143575" y="166867"/>
                </a:lnTo>
                <a:cubicBezTo>
                  <a:pt x="135312" y="181190"/>
                  <a:pt x="119506" y="190142"/>
                  <a:pt x="102981" y="190142"/>
                </a:cubicBezTo>
                <a:cubicBezTo>
                  <a:pt x="76757" y="190142"/>
                  <a:pt x="55562" y="169015"/>
                  <a:pt x="55562" y="142875"/>
                </a:cubicBezTo>
                <a:cubicBezTo>
                  <a:pt x="55562" y="116735"/>
                  <a:pt x="76757" y="95250"/>
                  <a:pt x="102981" y="95250"/>
                </a:cubicBezTo>
                <a:close/>
                <a:moveTo>
                  <a:pt x="104417" y="68263"/>
                </a:moveTo>
                <a:cubicBezTo>
                  <a:pt x="123977" y="68263"/>
                  <a:pt x="142450" y="75825"/>
                  <a:pt x="156577" y="89869"/>
                </a:cubicBezTo>
                <a:cubicBezTo>
                  <a:pt x="158388" y="91669"/>
                  <a:pt x="158388" y="94190"/>
                  <a:pt x="156577" y="95990"/>
                </a:cubicBezTo>
                <a:cubicBezTo>
                  <a:pt x="154766" y="97791"/>
                  <a:pt x="152230" y="97791"/>
                  <a:pt x="150419" y="95990"/>
                </a:cubicBezTo>
                <a:cubicBezTo>
                  <a:pt x="138104" y="83747"/>
                  <a:pt x="121804" y="76905"/>
                  <a:pt x="104417" y="76905"/>
                </a:cubicBezTo>
                <a:cubicBezTo>
                  <a:pt x="86669" y="76905"/>
                  <a:pt x="70368" y="83747"/>
                  <a:pt x="58053" y="95990"/>
                </a:cubicBezTo>
                <a:cubicBezTo>
                  <a:pt x="45737" y="108233"/>
                  <a:pt x="38855" y="124797"/>
                  <a:pt x="38855" y="142082"/>
                </a:cubicBezTo>
                <a:cubicBezTo>
                  <a:pt x="38855" y="159366"/>
                  <a:pt x="45737" y="175570"/>
                  <a:pt x="58053" y="187813"/>
                </a:cubicBezTo>
                <a:cubicBezTo>
                  <a:pt x="83409" y="213380"/>
                  <a:pt x="124702" y="213380"/>
                  <a:pt x="150419" y="187813"/>
                </a:cubicBezTo>
                <a:cubicBezTo>
                  <a:pt x="152230" y="186013"/>
                  <a:pt x="154766" y="186013"/>
                  <a:pt x="156577" y="187813"/>
                </a:cubicBezTo>
                <a:cubicBezTo>
                  <a:pt x="158388" y="189614"/>
                  <a:pt x="158388" y="192134"/>
                  <a:pt x="156577" y="193935"/>
                </a:cubicBezTo>
                <a:cubicBezTo>
                  <a:pt x="142088" y="208338"/>
                  <a:pt x="123253" y="215540"/>
                  <a:pt x="104417" y="215540"/>
                </a:cubicBezTo>
                <a:cubicBezTo>
                  <a:pt x="85220" y="215540"/>
                  <a:pt x="66384" y="208338"/>
                  <a:pt x="51895" y="193935"/>
                </a:cubicBezTo>
                <a:cubicBezTo>
                  <a:pt x="37768" y="179891"/>
                  <a:pt x="30162" y="161527"/>
                  <a:pt x="30162" y="142082"/>
                </a:cubicBezTo>
                <a:cubicBezTo>
                  <a:pt x="30162" y="122277"/>
                  <a:pt x="37768" y="103912"/>
                  <a:pt x="51895" y="89869"/>
                </a:cubicBezTo>
                <a:cubicBezTo>
                  <a:pt x="66022" y="75825"/>
                  <a:pt x="84495" y="68263"/>
                  <a:pt x="104417" y="68263"/>
                </a:cubicBezTo>
                <a:close/>
                <a:moveTo>
                  <a:pt x="143065" y="20638"/>
                </a:moveTo>
                <a:cubicBezTo>
                  <a:pt x="145351" y="20638"/>
                  <a:pt x="147256" y="22543"/>
                  <a:pt x="147256" y="24829"/>
                </a:cubicBezTo>
                <a:cubicBezTo>
                  <a:pt x="147256" y="27877"/>
                  <a:pt x="145351" y="29782"/>
                  <a:pt x="143065" y="29782"/>
                </a:cubicBezTo>
                <a:cubicBezTo>
                  <a:pt x="140398" y="29782"/>
                  <a:pt x="138112" y="27877"/>
                  <a:pt x="138112" y="24829"/>
                </a:cubicBezTo>
                <a:cubicBezTo>
                  <a:pt x="138112" y="22543"/>
                  <a:pt x="140398" y="20638"/>
                  <a:pt x="143065" y="20638"/>
                </a:cubicBezTo>
                <a:close/>
                <a:moveTo>
                  <a:pt x="82067" y="20638"/>
                </a:moveTo>
                <a:lnTo>
                  <a:pt x="122008" y="20638"/>
                </a:lnTo>
                <a:cubicBezTo>
                  <a:pt x="124504" y="20638"/>
                  <a:pt x="126644" y="22543"/>
                  <a:pt x="126644" y="24829"/>
                </a:cubicBezTo>
                <a:cubicBezTo>
                  <a:pt x="126644" y="27877"/>
                  <a:pt x="124504" y="29782"/>
                  <a:pt x="122008" y="29782"/>
                </a:cubicBezTo>
                <a:lnTo>
                  <a:pt x="82067" y="29782"/>
                </a:lnTo>
                <a:cubicBezTo>
                  <a:pt x="79927" y="29782"/>
                  <a:pt x="77787" y="27877"/>
                  <a:pt x="77787" y="24829"/>
                </a:cubicBezTo>
                <a:cubicBezTo>
                  <a:pt x="77787" y="22543"/>
                  <a:pt x="79927" y="20638"/>
                  <a:pt x="82067" y="20638"/>
                </a:cubicBezTo>
                <a:close/>
                <a:moveTo>
                  <a:pt x="33053" y="8986"/>
                </a:moveTo>
                <a:cubicBezTo>
                  <a:pt x="19760" y="8986"/>
                  <a:pt x="8622" y="19769"/>
                  <a:pt x="8622" y="33428"/>
                </a:cubicBezTo>
                <a:lnTo>
                  <a:pt x="8622" y="40616"/>
                </a:lnTo>
                <a:lnTo>
                  <a:pt x="195805" y="40616"/>
                </a:lnTo>
                <a:lnTo>
                  <a:pt x="195805" y="33428"/>
                </a:lnTo>
                <a:cubicBezTo>
                  <a:pt x="195805" y="19769"/>
                  <a:pt x="184668" y="8986"/>
                  <a:pt x="171375" y="8986"/>
                </a:cubicBezTo>
                <a:lnTo>
                  <a:pt x="33053" y="8986"/>
                </a:lnTo>
                <a:close/>
                <a:moveTo>
                  <a:pt x="33053" y="0"/>
                </a:moveTo>
                <a:lnTo>
                  <a:pt x="171375" y="0"/>
                </a:lnTo>
                <a:cubicBezTo>
                  <a:pt x="189698" y="0"/>
                  <a:pt x="204428" y="15096"/>
                  <a:pt x="204428" y="33428"/>
                </a:cubicBezTo>
                <a:lnTo>
                  <a:pt x="204428" y="105314"/>
                </a:lnTo>
                <a:cubicBezTo>
                  <a:pt x="204428" y="107471"/>
                  <a:pt x="202272" y="109628"/>
                  <a:pt x="200117" y="109628"/>
                </a:cubicBezTo>
                <a:cubicBezTo>
                  <a:pt x="197602" y="109628"/>
                  <a:pt x="195805" y="107471"/>
                  <a:pt x="195805" y="105314"/>
                </a:cubicBezTo>
                <a:lnTo>
                  <a:pt x="195805" y="49243"/>
                </a:lnTo>
                <a:lnTo>
                  <a:pt x="8622" y="49243"/>
                </a:lnTo>
                <a:lnTo>
                  <a:pt x="8622" y="236508"/>
                </a:lnTo>
                <a:lnTo>
                  <a:pt x="195805" y="236508"/>
                </a:lnTo>
                <a:lnTo>
                  <a:pt x="195805" y="176482"/>
                </a:lnTo>
                <a:cubicBezTo>
                  <a:pt x="195805" y="173966"/>
                  <a:pt x="197602" y="172169"/>
                  <a:pt x="200117" y="172169"/>
                </a:cubicBezTo>
                <a:cubicBezTo>
                  <a:pt x="202272" y="172169"/>
                  <a:pt x="204428" y="173966"/>
                  <a:pt x="204428" y="176482"/>
                </a:cubicBezTo>
                <a:lnTo>
                  <a:pt x="204428" y="252323"/>
                </a:lnTo>
                <a:cubicBezTo>
                  <a:pt x="204428" y="270295"/>
                  <a:pt x="189698" y="285391"/>
                  <a:pt x="171375" y="285391"/>
                </a:cubicBezTo>
                <a:lnTo>
                  <a:pt x="33053" y="285391"/>
                </a:lnTo>
                <a:cubicBezTo>
                  <a:pt x="14730" y="285391"/>
                  <a:pt x="0" y="270295"/>
                  <a:pt x="0" y="252323"/>
                </a:cubicBezTo>
                <a:lnTo>
                  <a:pt x="0" y="33428"/>
                </a:lnTo>
                <a:cubicBezTo>
                  <a:pt x="0" y="15096"/>
                  <a:pt x="14730" y="0"/>
                  <a:pt x="33053"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88" name="Freeform 1004">
            <a:extLst>
              <a:ext uri="{FF2B5EF4-FFF2-40B4-BE49-F238E27FC236}">
                <a16:creationId xmlns:a16="http://schemas.microsoft.com/office/drawing/2014/main" id="{16E96C64-B586-7040-A19F-FB6CF3EC529B}"/>
              </a:ext>
            </a:extLst>
          </p:cNvPr>
          <p:cNvSpPr>
            <a:spLocks noChangeAspect="1" noChangeArrowheads="1"/>
          </p:cNvSpPr>
          <p:nvPr/>
        </p:nvSpPr>
        <p:spPr bwMode="auto">
          <a:xfrm>
            <a:off x="13193895" y="6068977"/>
            <a:ext cx="815955" cy="815955"/>
          </a:xfrm>
          <a:custGeom>
            <a:avLst/>
            <a:gdLst>
              <a:gd name="T0" fmla="*/ 163197 w 285390"/>
              <a:gd name="T1" fmla="*/ 261663 h 285391"/>
              <a:gd name="T2" fmla="*/ 163197 w 285390"/>
              <a:gd name="T3" fmla="*/ 270852 h 285391"/>
              <a:gd name="T4" fmla="*/ 118069 w 285390"/>
              <a:gd name="T5" fmla="*/ 266258 h 285391"/>
              <a:gd name="T6" fmla="*/ 8681 w 285390"/>
              <a:gd name="T7" fmla="*/ 251789 h 285391"/>
              <a:gd name="T8" fmla="*/ 21701 w 285390"/>
              <a:gd name="T9" fmla="*/ 278159 h 285391"/>
              <a:gd name="T10" fmla="*/ 278152 w 285390"/>
              <a:gd name="T11" fmla="*/ 265155 h 285391"/>
              <a:gd name="T12" fmla="*/ 8681 w 285390"/>
              <a:gd name="T13" fmla="*/ 251789 h 285391"/>
              <a:gd name="T14" fmla="*/ 10852 w 285390"/>
              <a:gd name="T15" fmla="*/ 243481 h 285391"/>
              <a:gd name="T16" fmla="*/ 256450 w 285390"/>
              <a:gd name="T17" fmla="*/ 200130 h 285391"/>
              <a:gd name="T18" fmla="*/ 204807 w 285390"/>
              <a:gd name="T19" fmla="*/ 130826 h 285391"/>
              <a:gd name="T20" fmla="*/ 212423 w 285390"/>
              <a:gd name="T21" fmla="*/ 156885 h 285391"/>
              <a:gd name="T22" fmla="*/ 212423 w 285390"/>
              <a:gd name="T23" fmla="*/ 130826 h 285391"/>
              <a:gd name="T24" fmla="*/ 72814 w 285390"/>
              <a:gd name="T25" fmla="*/ 130826 h 285391"/>
              <a:gd name="T26" fmla="*/ 72814 w 285390"/>
              <a:gd name="T27" fmla="*/ 156885 h 285391"/>
              <a:gd name="T28" fmla="*/ 80066 w 285390"/>
              <a:gd name="T29" fmla="*/ 130826 h 285391"/>
              <a:gd name="T30" fmla="*/ 174933 w 285390"/>
              <a:gd name="T31" fmla="*/ 113281 h 285391"/>
              <a:gd name="T32" fmla="*/ 174933 w 285390"/>
              <a:gd name="T33" fmla="*/ 122471 h 285391"/>
              <a:gd name="T34" fmla="*/ 174933 w 285390"/>
              <a:gd name="T35" fmla="*/ 113281 h 285391"/>
              <a:gd name="T36" fmla="*/ 179911 w 285390"/>
              <a:gd name="T37" fmla="*/ 97135 h 285391"/>
              <a:gd name="T38" fmla="*/ 170721 w 285390"/>
              <a:gd name="T39" fmla="*/ 97135 h 285391"/>
              <a:gd name="T40" fmla="*/ 174933 w 285390"/>
              <a:gd name="T41" fmla="*/ 73393 h 285391"/>
              <a:gd name="T42" fmla="*/ 174933 w 285390"/>
              <a:gd name="T43" fmla="*/ 82583 h 285391"/>
              <a:gd name="T44" fmla="*/ 174933 w 285390"/>
              <a:gd name="T45" fmla="*/ 73393 h 285391"/>
              <a:gd name="T46" fmla="*/ 149689 w 285390"/>
              <a:gd name="T47" fmla="*/ 156885 h 285391"/>
              <a:gd name="T48" fmla="*/ 170358 w 285390"/>
              <a:gd name="T49" fmla="*/ 138064 h 285391"/>
              <a:gd name="T50" fmla="*/ 179062 w 285390"/>
              <a:gd name="T51" fmla="*/ 138064 h 285391"/>
              <a:gd name="T52" fmla="*/ 196468 w 285390"/>
              <a:gd name="T53" fmla="*/ 156885 h 285391"/>
              <a:gd name="T54" fmla="*/ 188852 w 285390"/>
              <a:gd name="T55" fmla="*/ 61338 h 285391"/>
              <a:gd name="T56" fmla="*/ 121041 w 285390"/>
              <a:gd name="T57" fmla="*/ 61338 h 285391"/>
              <a:gd name="T58" fmla="*/ 140986 w 285390"/>
              <a:gd name="T59" fmla="*/ 156885 h 285391"/>
              <a:gd name="T60" fmla="*/ 121041 w 285390"/>
              <a:gd name="T61" fmla="*/ 61338 h 285391"/>
              <a:gd name="T62" fmla="*/ 88769 w 285390"/>
              <a:gd name="T63" fmla="*/ 68576 h 285391"/>
              <a:gd name="T64" fmla="*/ 111977 w 285390"/>
              <a:gd name="T65" fmla="*/ 156885 h 285391"/>
              <a:gd name="T66" fmla="*/ 96022 w 285390"/>
              <a:gd name="T67" fmla="*/ 61338 h 285391"/>
              <a:gd name="T68" fmla="*/ 188852 w 285390"/>
              <a:gd name="T69" fmla="*/ 52652 h 285391"/>
              <a:gd name="T70" fmla="*/ 204807 w 285390"/>
              <a:gd name="T71" fmla="*/ 122140 h 285391"/>
              <a:gd name="T72" fmla="*/ 234179 w 285390"/>
              <a:gd name="T73" fmla="*/ 144218 h 285391"/>
              <a:gd name="T74" fmla="*/ 72814 w 285390"/>
              <a:gd name="T75" fmla="*/ 165570 h 285391"/>
              <a:gd name="T76" fmla="*/ 72814 w 285390"/>
              <a:gd name="T77" fmla="*/ 122140 h 285391"/>
              <a:gd name="T78" fmla="*/ 80066 w 285390"/>
              <a:gd name="T79" fmla="*/ 68576 h 285391"/>
              <a:gd name="T80" fmla="*/ 44851 w 285390"/>
              <a:gd name="T81" fmla="*/ 9030 h 285391"/>
              <a:gd name="T82" fmla="*/ 31830 w 285390"/>
              <a:gd name="T83" fmla="*/ 191461 h 285391"/>
              <a:gd name="T84" fmla="*/ 255002 w 285390"/>
              <a:gd name="T85" fmla="*/ 22037 h 285391"/>
              <a:gd name="T86" fmla="*/ 44851 w 285390"/>
              <a:gd name="T87" fmla="*/ 9030 h 285391"/>
              <a:gd name="T88" fmla="*/ 241981 w 285390"/>
              <a:gd name="T89" fmla="*/ 0 h 285391"/>
              <a:gd name="T90" fmla="*/ 263684 w 285390"/>
              <a:gd name="T91" fmla="*/ 194712 h 285391"/>
              <a:gd name="T92" fmla="*/ 286832 w 285390"/>
              <a:gd name="T93" fmla="*/ 247815 h 285391"/>
              <a:gd name="T94" fmla="*/ 265131 w 285390"/>
              <a:gd name="T95" fmla="*/ 286829 h 285391"/>
              <a:gd name="T96" fmla="*/ 0 w 285390"/>
              <a:gd name="T97" fmla="*/ 265155 h 285391"/>
              <a:gd name="T98" fmla="*/ 360 w 285390"/>
              <a:gd name="T99" fmla="*/ 246009 h 285391"/>
              <a:gd name="T100" fmla="*/ 23148 w 285390"/>
              <a:gd name="T101" fmla="*/ 22037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89" name="Freeform 1005">
            <a:extLst>
              <a:ext uri="{FF2B5EF4-FFF2-40B4-BE49-F238E27FC236}">
                <a16:creationId xmlns:a16="http://schemas.microsoft.com/office/drawing/2014/main" id="{1953C7A4-6A83-C140-950B-23F373C801B1}"/>
              </a:ext>
            </a:extLst>
          </p:cNvPr>
          <p:cNvSpPr>
            <a:spLocks noChangeAspect="1" noChangeArrowheads="1"/>
          </p:cNvSpPr>
          <p:nvPr/>
        </p:nvSpPr>
        <p:spPr bwMode="auto">
          <a:xfrm>
            <a:off x="13198208" y="8666620"/>
            <a:ext cx="802354" cy="815955"/>
          </a:xfrm>
          <a:custGeom>
            <a:avLst/>
            <a:gdLst>
              <a:gd name="T0" fmla="*/ 71471 w 280627"/>
              <a:gd name="T1" fmla="*/ 265032 h 285391"/>
              <a:gd name="T2" fmla="*/ 64824 w 280627"/>
              <a:gd name="T3" fmla="*/ 267868 h 285391"/>
              <a:gd name="T4" fmla="*/ 108313 w 280627"/>
              <a:gd name="T5" fmla="*/ 261663 h 285391"/>
              <a:gd name="T6" fmla="*/ 103718 w 280627"/>
              <a:gd name="T7" fmla="*/ 266258 h 285391"/>
              <a:gd name="T8" fmla="*/ 8701 w 280627"/>
              <a:gd name="T9" fmla="*/ 259013 h 285391"/>
              <a:gd name="T10" fmla="*/ 145385 w 280627"/>
              <a:gd name="T11" fmla="*/ 270935 h 285391"/>
              <a:gd name="T12" fmla="*/ 8701 w 280627"/>
              <a:gd name="T13" fmla="*/ 247454 h 285391"/>
              <a:gd name="T14" fmla="*/ 205960 w 280627"/>
              <a:gd name="T15" fmla="*/ 213479 h 285391"/>
              <a:gd name="T16" fmla="*/ 221350 w 280627"/>
              <a:gd name="T17" fmla="*/ 244630 h 285391"/>
              <a:gd name="T18" fmla="*/ 222065 w 280627"/>
              <a:gd name="T19" fmla="*/ 205510 h 285391"/>
              <a:gd name="T20" fmla="*/ 231013 w 280627"/>
              <a:gd name="T21" fmla="*/ 205510 h 285391"/>
              <a:gd name="T22" fmla="*/ 229939 w 280627"/>
              <a:gd name="T23" fmla="*/ 251874 h 285391"/>
              <a:gd name="T24" fmla="*/ 194507 w 280627"/>
              <a:gd name="T25" fmla="*/ 251874 h 285391"/>
              <a:gd name="T26" fmla="*/ 193433 w 280627"/>
              <a:gd name="T27" fmla="*/ 205510 h 285391"/>
              <a:gd name="T28" fmla="*/ 154086 w 280627"/>
              <a:gd name="T29" fmla="*/ 166534 h 285391"/>
              <a:gd name="T30" fmla="*/ 266118 w 280627"/>
              <a:gd name="T31" fmla="*/ 278159 h 285391"/>
              <a:gd name="T32" fmla="*/ 266118 w 280627"/>
              <a:gd name="T33" fmla="*/ 159671 h 285391"/>
              <a:gd name="T34" fmla="*/ 112729 w 280627"/>
              <a:gd name="T35" fmla="*/ 95316 h 285391"/>
              <a:gd name="T36" fmla="*/ 129627 w 280627"/>
              <a:gd name="T37" fmla="*/ 121916 h 285391"/>
              <a:gd name="T38" fmla="*/ 91790 w 280627"/>
              <a:gd name="T39" fmla="*/ 124466 h 285391"/>
              <a:gd name="T40" fmla="*/ 112729 w 280627"/>
              <a:gd name="T41" fmla="*/ 185316 h 285391"/>
              <a:gd name="T42" fmla="*/ 103913 w 280627"/>
              <a:gd name="T43" fmla="*/ 191875 h 285391"/>
              <a:gd name="T44" fmla="*/ 87014 w 280627"/>
              <a:gd name="T45" fmla="*/ 165276 h 285391"/>
              <a:gd name="T46" fmla="*/ 124852 w 280627"/>
              <a:gd name="T47" fmla="*/ 162360 h 285391"/>
              <a:gd name="T48" fmla="*/ 103913 w 280627"/>
              <a:gd name="T49" fmla="*/ 101876 h 285391"/>
              <a:gd name="T50" fmla="*/ 207745 w 280627"/>
              <a:gd name="T51" fmla="*/ 89951 h 285391"/>
              <a:gd name="T52" fmla="*/ 249802 w 280627"/>
              <a:gd name="T53" fmla="*/ 150640 h 285391"/>
              <a:gd name="T54" fmla="*/ 207745 w 280627"/>
              <a:gd name="T55" fmla="*/ 89951 h 285391"/>
              <a:gd name="T56" fmla="*/ 163425 w 280627"/>
              <a:gd name="T57" fmla="*/ 101401 h 285391"/>
              <a:gd name="T58" fmla="*/ 43755 w 280627"/>
              <a:gd name="T59" fmla="*/ 144574 h 285391"/>
              <a:gd name="T60" fmla="*/ 135310 w 280627"/>
              <a:gd name="T61" fmla="*/ 208789 h 285391"/>
              <a:gd name="T62" fmla="*/ 35105 w 280627"/>
              <a:gd name="T63" fmla="*/ 144574 h 285391"/>
              <a:gd name="T64" fmla="*/ 8701 w 280627"/>
              <a:gd name="T65" fmla="*/ 56715 h 285391"/>
              <a:gd name="T66" fmla="*/ 145385 w 280627"/>
              <a:gd name="T67" fmla="*/ 243481 h 285391"/>
              <a:gd name="T68" fmla="*/ 168588 w 280627"/>
              <a:gd name="T69" fmla="*/ 150640 h 285391"/>
              <a:gd name="T70" fmla="*/ 209557 w 280627"/>
              <a:gd name="T71" fmla="*/ 81280 h 285391"/>
              <a:gd name="T72" fmla="*/ 22115 w 280627"/>
              <a:gd name="T73" fmla="*/ 43711 h 285391"/>
              <a:gd name="T74" fmla="*/ 105122 w 280627"/>
              <a:gd name="T75" fmla="*/ 26756 h 285391"/>
              <a:gd name="T76" fmla="*/ 27918 w 280627"/>
              <a:gd name="T77" fmla="*/ 9030 h 285391"/>
              <a:gd name="T78" fmla="*/ 22115 w 280627"/>
              <a:gd name="T79" fmla="*/ 35041 h 285391"/>
              <a:gd name="T80" fmla="*/ 209557 w 280627"/>
              <a:gd name="T81" fmla="*/ 27816 h 285391"/>
              <a:gd name="T82" fmla="*/ 27918 w 280627"/>
              <a:gd name="T83" fmla="*/ 0 h 285391"/>
              <a:gd name="T84" fmla="*/ 217896 w 280627"/>
              <a:gd name="T85" fmla="*/ 81280 h 285391"/>
              <a:gd name="T86" fmla="*/ 258503 w 280627"/>
              <a:gd name="T87" fmla="*/ 150640 h 285391"/>
              <a:gd name="T88" fmla="*/ 282069 w 280627"/>
              <a:gd name="T89" fmla="*/ 270935 h 285391"/>
              <a:gd name="T90" fmla="*/ 0 w 280627"/>
              <a:gd name="T91" fmla="*/ 259013 h 2853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0627" h="285391">
                <a:moveTo>
                  <a:pt x="64492" y="260527"/>
                </a:moveTo>
                <a:cubicBezTo>
                  <a:pt x="66145" y="258763"/>
                  <a:pt x="68791" y="258763"/>
                  <a:pt x="70114" y="260527"/>
                </a:cubicBezTo>
                <a:cubicBezTo>
                  <a:pt x="70775" y="261233"/>
                  <a:pt x="71106" y="262291"/>
                  <a:pt x="71106" y="263702"/>
                </a:cubicBezTo>
                <a:cubicBezTo>
                  <a:pt x="71106" y="264760"/>
                  <a:pt x="70775" y="265819"/>
                  <a:pt x="70114" y="266524"/>
                </a:cubicBezTo>
                <a:cubicBezTo>
                  <a:pt x="69453" y="267583"/>
                  <a:pt x="68460" y="267935"/>
                  <a:pt x="67468" y="267935"/>
                </a:cubicBezTo>
                <a:cubicBezTo>
                  <a:pt x="66476" y="267935"/>
                  <a:pt x="65153" y="267583"/>
                  <a:pt x="64492" y="266524"/>
                </a:cubicBezTo>
                <a:cubicBezTo>
                  <a:pt x="63830" y="265819"/>
                  <a:pt x="63500" y="264760"/>
                  <a:pt x="63500" y="263702"/>
                </a:cubicBezTo>
                <a:cubicBezTo>
                  <a:pt x="63500" y="262291"/>
                  <a:pt x="63830" y="261233"/>
                  <a:pt x="64492" y="260527"/>
                </a:cubicBezTo>
                <a:close/>
                <a:moveTo>
                  <a:pt x="107759" y="260350"/>
                </a:moveTo>
                <a:cubicBezTo>
                  <a:pt x="110426" y="260350"/>
                  <a:pt x="112331" y="262255"/>
                  <a:pt x="112331" y="264922"/>
                </a:cubicBezTo>
                <a:cubicBezTo>
                  <a:pt x="112331" y="267208"/>
                  <a:pt x="110426" y="269494"/>
                  <a:pt x="107759" y="269494"/>
                </a:cubicBezTo>
                <a:cubicBezTo>
                  <a:pt x="105092" y="269494"/>
                  <a:pt x="103187" y="267208"/>
                  <a:pt x="103187" y="264922"/>
                </a:cubicBezTo>
                <a:cubicBezTo>
                  <a:pt x="103187" y="262255"/>
                  <a:pt x="105092" y="260350"/>
                  <a:pt x="107759" y="260350"/>
                </a:cubicBezTo>
                <a:close/>
                <a:moveTo>
                  <a:pt x="8657" y="246213"/>
                </a:moveTo>
                <a:lnTo>
                  <a:pt x="8657" y="257714"/>
                </a:lnTo>
                <a:cubicBezTo>
                  <a:pt x="8657" y="268138"/>
                  <a:pt x="17313" y="276764"/>
                  <a:pt x="27774" y="276764"/>
                </a:cubicBezTo>
                <a:lnTo>
                  <a:pt x="146445" y="276764"/>
                </a:lnTo>
                <a:cubicBezTo>
                  <a:pt x="145363" y="274608"/>
                  <a:pt x="144641" y="272092"/>
                  <a:pt x="144641" y="269576"/>
                </a:cubicBezTo>
                <a:lnTo>
                  <a:pt x="144641" y="250526"/>
                </a:lnTo>
                <a:lnTo>
                  <a:pt x="22003" y="250526"/>
                </a:lnTo>
                <a:cubicBezTo>
                  <a:pt x="16953" y="250526"/>
                  <a:pt x="12264" y="249088"/>
                  <a:pt x="8657" y="246213"/>
                </a:cubicBezTo>
                <a:close/>
                <a:moveTo>
                  <a:pt x="210959" y="194388"/>
                </a:moveTo>
                <a:cubicBezTo>
                  <a:pt x="205262" y="194388"/>
                  <a:pt x="200989" y="199073"/>
                  <a:pt x="200989" y="204479"/>
                </a:cubicBezTo>
                <a:cubicBezTo>
                  <a:pt x="200989" y="207723"/>
                  <a:pt x="202413" y="210606"/>
                  <a:pt x="204906" y="212408"/>
                </a:cubicBezTo>
                <a:cubicBezTo>
                  <a:pt x="206330" y="213489"/>
                  <a:pt x="207042" y="214931"/>
                  <a:pt x="206330" y="216733"/>
                </a:cubicBezTo>
                <a:lnTo>
                  <a:pt x="201701" y="243403"/>
                </a:lnTo>
                <a:lnTo>
                  <a:pt x="220217" y="243403"/>
                </a:lnTo>
                <a:lnTo>
                  <a:pt x="215588" y="216733"/>
                </a:lnTo>
                <a:cubicBezTo>
                  <a:pt x="215232" y="214931"/>
                  <a:pt x="215944" y="213489"/>
                  <a:pt x="217012" y="212408"/>
                </a:cubicBezTo>
                <a:cubicBezTo>
                  <a:pt x="219505" y="210606"/>
                  <a:pt x="220929" y="207723"/>
                  <a:pt x="220929" y="204479"/>
                </a:cubicBezTo>
                <a:cubicBezTo>
                  <a:pt x="220929" y="199073"/>
                  <a:pt x="216656" y="194388"/>
                  <a:pt x="210959" y="194388"/>
                </a:cubicBezTo>
                <a:close/>
                <a:moveTo>
                  <a:pt x="210959" y="185738"/>
                </a:moveTo>
                <a:cubicBezTo>
                  <a:pt x="221285" y="185738"/>
                  <a:pt x="229831" y="194028"/>
                  <a:pt x="229831" y="204479"/>
                </a:cubicBezTo>
                <a:cubicBezTo>
                  <a:pt x="229831" y="209525"/>
                  <a:pt x="227695" y="214210"/>
                  <a:pt x="224490" y="217454"/>
                </a:cubicBezTo>
                <a:lnTo>
                  <a:pt x="229831" y="247007"/>
                </a:lnTo>
                <a:cubicBezTo>
                  <a:pt x="229831" y="248088"/>
                  <a:pt x="229475" y="249530"/>
                  <a:pt x="228763" y="250611"/>
                </a:cubicBezTo>
                <a:cubicBezTo>
                  <a:pt x="227695" y="251332"/>
                  <a:pt x="226627" y="252053"/>
                  <a:pt x="225558" y="252053"/>
                </a:cubicBezTo>
                <a:lnTo>
                  <a:pt x="196716" y="252053"/>
                </a:lnTo>
                <a:cubicBezTo>
                  <a:pt x="195292" y="252053"/>
                  <a:pt x="194224" y="251332"/>
                  <a:pt x="193512" y="250611"/>
                </a:cubicBezTo>
                <a:cubicBezTo>
                  <a:pt x="192799" y="249530"/>
                  <a:pt x="192087" y="248088"/>
                  <a:pt x="192443" y="247007"/>
                </a:cubicBezTo>
                <a:lnTo>
                  <a:pt x="197784" y="217454"/>
                </a:lnTo>
                <a:cubicBezTo>
                  <a:pt x="194224" y="214210"/>
                  <a:pt x="192443" y="209525"/>
                  <a:pt x="192443" y="204479"/>
                </a:cubicBezTo>
                <a:cubicBezTo>
                  <a:pt x="192443" y="194028"/>
                  <a:pt x="200989" y="185738"/>
                  <a:pt x="210959" y="185738"/>
                </a:cubicBezTo>
                <a:close/>
                <a:moveTo>
                  <a:pt x="160512" y="158870"/>
                </a:moveTo>
                <a:cubicBezTo>
                  <a:pt x="156545" y="158870"/>
                  <a:pt x="153298" y="161745"/>
                  <a:pt x="153298" y="165699"/>
                </a:cubicBezTo>
                <a:lnTo>
                  <a:pt x="153298" y="269576"/>
                </a:lnTo>
                <a:cubicBezTo>
                  <a:pt x="153298" y="273529"/>
                  <a:pt x="156545" y="276764"/>
                  <a:pt x="160512" y="276764"/>
                </a:cubicBezTo>
                <a:lnTo>
                  <a:pt x="264756" y="276764"/>
                </a:lnTo>
                <a:cubicBezTo>
                  <a:pt x="268363" y="276764"/>
                  <a:pt x="271970" y="273529"/>
                  <a:pt x="271970" y="269576"/>
                </a:cubicBezTo>
                <a:lnTo>
                  <a:pt x="271970" y="165699"/>
                </a:lnTo>
                <a:cubicBezTo>
                  <a:pt x="271970" y="161745"/>
                  <a:pt x="268363" y="158870"/>
                  <a:pt x="264756" y="158870"/>
                </a:cubicBezTo>
                <a:lnTo>
                  <a:pt x="160512" y="158870"/>
                </a:lnTo>
                <a:close/>
                <a:moveTo>
                  <a:pt x="107767" y="90488"/>
                </a:moveTo>
                <a:cubicBezTo>
                  <a:pt x="110325" y="90488"/>
                  <a:pt x="112153" y="92300"/>
                  <a:pt x="112153" y="94838"/>
                </a:cubicBezTo>
                <a:lnTo>
                  <a:pt x="112153" y="101002"/>
                </a:lnTo>
                <a:cubicBezTo>
                  <a:pt x="120558" y="102814"/>
                  <a:pt x="127868" y="107890"/>
                  <a:pt x="131157" y="115503"/>
                </a:cubicBezTo>
                <a:cubicBezTo>
                  <a:pt x="132253" y="117678"/>
                  <a:pt x="131157" y="120216"/>
                  <a:pt x="128964" y="121304"/>
                </a:cubicBezTo>
                <a:cubicBezTo>
                  <a:pt x="126771" y="122029"/>
                  <a:pt x="124213" y="121304"/>
                  <a:pt x="123117" y="119129"/>
                </a:cubicBezTo>
                <a:cubicBezTo>
                  <a:pt x="120558" y="113328"/>
                  <a:pt x="114711" y="109703"/>
                  <a:pt x="107767" y="109703"/>
                </a:cubicBezTo>
                <a:cubicBezTo>
                  <a:pt x="98630" y="109703"/>
                  <a:pt x="91321" y="115866"/>
                  <a:pt x="91321" y="123842"/>
                </a:cubicBezTo>
                <a:cubicBezTo>
                  <a:pt x="91321" y="130368"/>
                  <a:pt x="93879" y="138343"/>
                  <a:pt x="107767" y="138343"/>
                </a:cubicBezTo>
                <a:cubicBezTo>
                  <a:pt x="126406" y="138343"/>
                  <a:pt x="132984" y="150307"/>
                  <a:pt x="132984" y="161546"/>
                </a:cubicBezTo>
                <a:cubicBezTo>
                  <a:pt x="132984" y="172785"/>
                  <a:pt x="123848" y="182574"/>
                  <a:pt x="112153" y="184386"/>
                </a:cubicBezTo>
                <a:lnTo>
                  <a:pt x="112153" y="190913"/>
                </a:lnTo>
                <a:cubicBezTo>
                  <a:pt x="112153" y="193088"/>
                  <a:pt x="110325" y="194901"/>
                  <a:pt x="107767" y="194901"/>
                </a:cubicBezTo>
                <a:cubicBezTo>
                  <a:pt x="105209" y="194901"/>
                  <a:pt x="103381" y="193088"/>
                  <a:pt x="103381" y="190913"/>
                </a:cubicBezTo>
                <a:lnTo>
                  <a:pt x="103381" y="184386"/>
                </a:lnTo>
                <a:cubicBezTo>
                  <a:pt x="94610" y="182936"/>
                  <a:pt x="87666" y="177498"/>
                  <a:pt x="84012" y="169885"/>
                </a:cubicBezTo>
                <a:cubicBezTo>
                  <a:pt x="83281" y="167709"/>
                  <a:pt x="84377" y="165172"/>
                  <a:pt x="86570" y="164447"/>
                </a:cubicBezTo>
                <a:cubicBezTo>
                  <a:pt x="88763" y="163359"/>
                  <a:pt x="91321" y="164447"/>
                  <a:pt x="92417" y="166622"/>
                </a:cubicBezTo>
                <a:cubicBezTo>
                  <a:pt x="94610" y="172423"/>
                  <a:pt x="100823" y="176048"/>
                  <a:pt x="107767" y="176048"/>
                </a:cubicBezTo>
                <a:cubicBezTo>
                  <a:pt x="116904" y="176048"/>
                  <a:pt x="124213" y="169522"/>
                  <a:pt x="124213" y="161546"/>
                </a:cubicBezTo>
                <a:cubicBezTo>
                  <a:pt x="124213" y="155020"/>
                  <a:pt x="121289" y="147044"/>
                  <a:pt x="107767" y="147044"/>
                </a:cubicBezTo>
                <a:cubicBezTo>
                  <a:pt x="89128" y="147044"/>
                  <a:pt x="82550" y="135081"/>
                  <a:pt x="82550" y="123842"/>
                </a:cubicBezTo>
                <a:cubicBezTo>
                  <a:pt x="82550" y="112603"/>
                  <a:pt x="91321" y="103177"/>
                  <a:pt x="103381" y="101364"/>
                </a:cubicBezTo>
                <a:lnTo>
                  <a:pt x="103381" y="94838"/>
                </a:lnTo>
                <a:cubicBezTo>
                  <a:pt x="103381" y="92300"/>
                  <a:pt x="105209" y="90488"/>
                  <a:pt x="107767" y="90488"/>
                </a:cubicBezTo>
                <a:close/>
                <a:moveTo>
                  <a:pt x="206683" y="89499"/>
                </a:moveTo>
                <a:cubicBezTo>
                  <a:pt x="190090" y="89499"/>
                  <a:pt x="176383" y="103157"/>
                  <a:pt x="176383" y="119691"/>
                </a:cubicBezTo>
                <a:lnTo>
                  <a:pt x="176383" y="149884"/>
                </a:lnTo>
                <a:lnTo>
                  <a:pt x="248524" y="149884"/>
                </a:lnTo>
                <a:lnTo>
                  <a:pt x="248524" y="119691"/>
                </a:lnTo>
                <a:cubicBezTo>
                  <a:pt x="248524" y="103157"/>
                  <a:pt x="235178" y="89499"/>
                  <a:pt x="218225" y="89499"/>
                </a:cubicBezTo>
                <a:lnTo>
                  <a:pt x="206683" y="89499"/>
                </a:lnTo>
                <a:close/>
                <a:moveTo>
                  <a:pt x="108081" y="69850"/>
                </a:moveTo>
                <a:cubicBezTo>
                  <a:pt x="129239" y="69850"/>
                  <a:pt x="148962" y="78874"/>
                  <a:pt x="162948" y="94757"/>
                </a:cubicBezTo>
                <a:cubicBezTo>
                  <a:pt x="164741" y="96923"/>
                  <a:pt x="164383" y="99450"/>
                  <a:pt x="162589" y="100893"/>
                </a:cubicBezTo>
                <a:cubicBezTo>
                  <a:pt x="160796" y="102337"/>
                  <a:pt x="158286" y="102337"/>
                  <a:pt x="156493" y="100532"/>
                </a:cubicBezTo>
                <a:cubicBezTo>
                  <a:pt x="144300" y="86455"/>
                  <a:pt x="126729" y="78513"/>
                  <a:pt x="108081" y="78513"/>
                </a:cubicBezTo>
                <a:cubicBezTo>
                  <a:pt x="72579" y="78513"/>
                  <a:pt x="43531" y="107752"/>
                  <a:pt x="43531" y="143849"/>
                </a:cubicBezTo>
                <a:cubicBezTo>
                  <a:pt x="43531" y="179586"/>
                  <a:pt x="72579" y="208825"/>
                  <a:pt x="108081" y="208825"/>
                </a:cubicBezTo>
                <a:cubicBezTo>
                  <a:pt x="115253" y="208825"/>
                  <a:pt x="122425" y="207381"/>
                  <a:pt x="129239" y="205215"/>
                </a:cubicBezTo>
                <a:cubicBezTo>
                  <a:pt x="131391" y="204132"/>
                  <a:pt x="133901" y="205576"/>
                  <a:pt x="134618" y="207742"/>
                </a:cubicBezTo>
                <a:cubicBezTo>
                  <a:pt x="135335" y="209908"/>
                  <a:pt x="134259" y="212435"/>
                  <a:pt x="132108" y="213157"/>
                </a:cubicBezTo>
                <a:cubicBezTo>
                  <a:pt x="124218" y="216044"/>
                  <a:pt x="116329" y="217127"/>
                  <a:pt x="108081" y="217127"/>
                </a:cubicBezTo>
                <a:cubicBezTo>
                  <a:pt x="67558" y="217127"/>
                  <a:pt x="34925" y="184278"/>
                  <a:pt x="34925" y="143849"/>
                </a:cubicBezTo>
                <a:cubicBezTo>
                  <a:pt x="34925" y="103059"/>
                  <a:pt x="67558" y="69850"/>
                  <a:pt x="108081" y="69850"/>
                </a:cubicBezTo>
                <a:close/>
                <a:moveTo>
                  <a:pt x="22003" y="43491"/>
                </a:moveTo>
                <a:cubicBezTo>
                  <a:pt x="14789" y="43491"/>
                  <a:pt x="8657" y="49242"/>
                  <a:pt x="8657" y="56431"/>
                </a:cubicBezTo>
                <a:lnTo>
                  <a:pt x="8657" y="229319"/>
                </a:lnTo>
                <a:cubicBezTo>
                  <a:pt x="8657" y="236508"/>
                  <a:pt x="14789" y="242259"/>
                  <a:pt x="22003" y="242259"/>
                </a:cubicBezTo>
                <a:lnTo>
                  <a:pt x="144641" y="242259"/>
                </a:lnTo>
                <a:lnTo>
                  <a:pt x="144641" y="165699"/>
                </a:lnTo>
                <a:cubicBezTo>
                  <a:pt x="144641" y="157072"/>
                  <a:pt x="151855" y="149884"/>
                  <a:pt x="160512" y="149884"/>
                </a:cubicBezTo>
                <a:lnTo>
                  <a:pt x="167726" y="149884"/>
                </a:lnTo>
                <a:lnTo>
                  <a:pt x="167726" y="119691"/>
                </a:lnTo>
                <a:cubicBezTo>
                  <a:pt x="167726" y="98125"/>
                  <a:pt x="185040" y="80872"/>
                  <a:pt x="206683" y="80872"/>
                </a:cubicBezTo>
                <a:lnTo>
                  <a:pt x="208486" y="80872"/>
                </a:lnTo>
                <a:lnTo>
                  <a:pt x="208486" y="56431"/>
                </a:lnTo>
                <a:cubicBezTo>
                  <a:pt x="208486" y="49242"/>
                  <a:pt x="202354" y="43491"/>
                  <a:pt x="195140" y="43491"/>
                </a:cubicBezTo>
                <a:lnTo>
                  <a:pt x="22003" y="43491"/>
                </a:lnTo>
                <a:close/>
                <a:moveTo>
                  <a:pt x="104584" y="17463"/>
                </a:moveTo>
                <a:cubicBezTo>
                  <a:pt x="107251" y="17463"/>
                  <a:pt x="109156" y="19661"/>
                  <a:pt x="109156" y="22225"/>
                </a:cubicBezTo>
                <a:cubicBezTo>
                  <a:pt x="109156" y="24423"/>
                  <a:pt x="107251" y="26621"/>
                  <a:pt x="104584" y="26621"/>
                </a:cubicBezTo>
                <a:cubicBezTo>
                  <a:pt x="101917" y="26621"/>
                  <a:pt x="100012" y="24423"/>
                  <a:pt x="100012" y="22225"/>
                </a:cubicBezTo>
                <a:cubicBezTo>
                  <a:pt x="100012" y="19661"/>
                  <a:pt x="101917" y="17463"/>
                  <a:pt x="104584" y="17463"/>
                </a:cubicBezTo>
                <a:close/>
                <a:moveTo>
                  <a:pt x="27774" y="8986"/>
                </a:moveTo>
                <a:cubicBezTo>
                  <a:pt x="17313" y="8986"/>
                  <a:pt x="8657" y="17253"/>
                  <a:pt x="8657" y="27676"/>
                </a:cubicBezTo>
                <a:lnTo>
                  <a:pt x="8657" y="39178"/>
                </a:lnTo>
                <a:cubicBezTo>
                  <a:pt x="12264" y="36303"/>
                  <a:pt x="16953" y="34865"/>
                  <a:pt x="22003" y="34865"/>
                </a:cubicBezTo>
                <a:lnTo>
                  <a:pt x="195140" y="34865"/>
                </a:lnTo>
                <a:cubicBezTo>
                  <a:pt x="200190" y="34865"/>
                  <a:pt x="204518" y="36303"/>
                  <a:pt x="208486" y="39178"/>
                </a:cubicBezTo>
                <a:lnTo>
                  <a:pt x="208486" y="27676"/>
                </a:lnTo>
                <a:cubicBezTo>
                  <a:pt x="208486" y="17253"/>
                  <a:pt x="199829" y="8986"/>
                  <a:pt x="189368" y="8986"/>
                </a:cubicBezTo>
                <a:lnTo>
                  <a:pt x="27774" y="8986"/>
                </a:lnTo>
                <a:close/>
                <a:moveTo>
                  <a:pt x="27774" y="0"/>
                </a:moveTo>
                <a:lnTo>
                  <a:pt x="189368" y="0"/>
                </a:lnTo>
                <a:cubicBezTo>
                  <a:pt x="204518" y="0"/>
                  <a:pt x="216782" y="12580"/>
                  <a:pt x="216782" y="27676"/>
                </a:cubicBezTo>
                <a:lnTo>
                  <a:pt x="216782" y="80872"/>
                </a:lnTo>
                <a:lnTo>
                  <a:pt x="218225" y="80872"/>
                </a:lnTo>
                <a:cubicBezTo>
                  <a:pt x="239867" y="80872"/>
                  <a:pt x="257181" y="98125"/>
                  <a:pt x="257181" y="119691"/>
                </a:cubicBezTo>
                <a:lnTo>
                  <a:pt x="257181" y="149884"/>
                </a:lnTo>
                <a:lnTo>
                  <a:pt x="264756" y="149884"/>
                </a:lnTo>
                <a:cubicBezTo>
                  <a:pt x="273412" y="149884"/>
                  <a:pt x="280627" y="157072"/>
                  <a:pt x="280627" y="165699"/>
                </a:cubicBezTo>
                <a:lnTo>
                  <a:pt x="280627" y="269576"/>
                </a:lnTo>
                <a:cubicBezTo>
                  <a:pt x="280627" y="278202"/>
                  <a:pt x="273412" y="285391"/>
                  <a:pt x="264756" y="285391"/>
                </a:cubicBezTo>
                <a:lnTo>
                  <a:pt x="27774" y="285391"/>
                </a:lnTo>
                <a:cubicBezTo>
                  <a:pt x="12264" y="285391"/>
                  <a:pt x="0" y="273170"/>
                  <a:pt x="0" y="257714"/>
                </a:cubicBezTo>
                <a:lnTo>
                  <a:pt x="0" y="27676"/>
                </a:lnTo>
                <a:cubicBezTo>
                  <a:pt x="0" y="12580"/>
                  <a:pt x="12264" y="0"/>
                  <a:pt x="27774"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90" name="Freeform 1006">
            <a:extLst>
              <a:ext uri="{FF2B5EF4-FFF2-40B4-BE49-F238E27FC236}">
                <a16:creationId xmlns:a16="http://schemas.microsoft.com/office/drawing/2014/main" id="{800EBCB4-109F-C240-B407-4019C05906DF}"/>
              </a:ext>
            </a:extLst>
          </p:cNvPr>
          <p:cNvSpPr>
            <a:spLocks noChangeAspect="1" noChangeArrowheads="1"/>
          </p:cNvSpPr>
          <p:nvPr/>
        </p:nvSpPr>
        <p:spPr bwMode="auto">
          <a:xfrm>
            <a:off x="13198208" y="11211507"/>
            <a:ext cx="784225" cy="815955"/>
          </a:xfrm>
          <a:custGeom>
            <a:avLst/>
            <a:gdLst>
              <a:gd name="T0" fmla="*/ 159234 w 274278"/>
              <a:gd name="T1" fmla="*/ 261471 h 285391"/>
              <a:gd name="T2" fmla="*/ 142031 w 274278"/>
              <a:gd name="T3" fmla="*/ 261471 h 285391"/>
              <a:gd name="T4" fmla="*/ 119669 w 274278"/>
              <a:gd name="T5" fmla="*/ 256877 h 285391"/>
              <a:gd name="T6" fmla="*/ 98593 w 274278"/>
              <a:gd name="T7" fmla="*/ 266066 h 285391"/>
              <a:gd name="T8" fmla="*/ 63261 w 274278"/>
              <a:gd name="T9" fmla="*/ 256877 h 285391"/>
              <a:gd name="T10" fmla="*/ 71687 w 274278"/>
              <a:gd name="T11" fmla="*/ 266066 h 285391"/>
              <a:gd name="T12" fmla="*/ 63261 w 274278"/>
              <a:gd name="T13" fmla="*/ 256877 h 285391"/>
              <a:gd name="T14" fmla="*/ 97462 w 274278"/>
              <a:gd name="T15" fmla="*/ 243481 h 285391"/>
              <a:gd name="T16" fmla="*/ 26086 w 274278"/>
              <a:gd name="T17" fmla="*/ 278159 h 285391"/>
              <a:gd name="T18" fmla="*/ 209055 w 274278"/>
              <a:gd name="T19" fmla="*/ 243481 h 285391"/>
              <a:gd name="T20" fmla="*/ 132244 w 274278"/>
              <a:gd name="T21" fmla="*/ 234449 h 285391"/>
              <a:gd name="T22" fmla="*/ 184417 w 274278"/>
              <a:gd name="T23" fmla="*/ 218555 h 285391"/>
              <a:gd name="T24" fmla="*/ 231016 w 274278"/>
              <a:gd name="T25" fmla="*/ 127832 h 285391"/>
              <a:gd name="T26" fmla="*/ 226420 w 274278"/>
              <a:gd name="T27" fmla="*/ 122854 h 285391"/>
              <a:gd name="T28" fmla="*/ 145031 w 274278"/>
              <a:gd name="T29" fmla="*/ 132044 h 285391"/>
              <a:gd name="T30" fmla="*/ 226844 w 274278"/>
              <a:gd name="T31" fmla="*/ 79619 h 285391"/>
              <a:gd name="T32" fmla="*/ 229769 w 274278"/>
              <a:gd name="T33" fmla="*/ 176741 h 285391"/>
              <a:gd name="T34" fmla="*/ 226844 w 274278"/>
              <a:gd name="T35" fmla="*/ 86094 h 285391"/>
              <a:gd name="T36" fmla="*/ 143375 w 274278"/>
              <a:gd name="T37" fmla="*/ 79619 h 285391"/>
              <a:gd name="T38" fmla="*/ 143375 w 274278"/>
              <a:gd name="T39" fmla="*/ 175303 h 285391"/>
              <a:gd name="T40" fmla="*/ 137092 w 274278"/>
              <a:gd name="T41" fmla="*/ 79619 h 285391"/>
              <a:gd name="T42" fmla="*/ 188686 w 274278"/>
              <a:gd name="T43" fmla="*/ 87084 h 285391"/>
              <a:gd name="T44" fmla="*/ 198872 w 274278"/>
              <a:gd name="T45" fmla="*/ 104466 h 285391"/>
              <a:gd name="T46" fmla="*/ 184321 w 274278"/>
              <a:gd name="T47" fmla="*/ 122933 h 285391"/>
              <a:gd name="T48" fmla="*/ 188686 w 274278"/>
              <a:gd name="T49" fmla="*/ 173990 h 285391"/>
              <a:gd name="T50" fmla="*/ 179956 w 274278"/>
              <a:gd name="T51" fmla="*/ 167834 h 285391"/>
              <a:gd name="T52" fmla="*/ 169406 w 274278"/>
              <a:gd name="T53" fmla="*/ 150453 h 285391"/>
              <a:gd name="T54" fmla="*/ 184321 w 274278"/>
              <a:gd name="T55" fmla="*/ 131623 h 285391"/>
              <a:gd name="T56" fmla="*/ 179956 w 274278"/>
              <a:gd name="T57" fmla="*/ 80929 h 285391"/>
              <a:gd name="T58" fmla="*/ 101448 w 274278"/>
              <a:gd name="T59" fmla="*/ 127520 h 285391"/>
              <a:gd name="T60" fmla="*/ 139128 w 274278"/>
              <a:gd name="T61" fmla="*/ 196157 h 285391"/>
              <a:gd name="T62" fmla="*/ 184417 w 274278"/>
              <a:gd name="T63" fmla="*/ 44794 h 285391"/>
              <a:gd name="T64" fmla="*/ 149213 w 274278"/>
              <a:gd name="T65" fmla="*/ 31528 h 285391"/>
              <a:gd name="T66" fmla="*/ 88914 w 274278"/>
              <a:gd name="T67" fmla="*/ 22337 h 285391"/>
              <a:gd name="T68" fmla="*/ 129357 w 274278"/>
              <a:gd name="T69" fmla="*/ 31528 h 285391"/>
              <a:gd name="T70" fmla="*/ 88914 w 274278"/>
              <a:gd name="T71" fmla="*/ 22337 h 285391"/>
              <a:gd name="T72" fmla="*/ 8694 w 274278"/>
              <a:gd name="T73" fmla="*/ 234449 h 285391"/>
              <a:gd name="T74" fmla="*/ 184417 w 274278"/>
              <a:gd name="T75" fmla="*/ 36123 h 285391"/>
              <a:gd name="T76" fmla="*/ 190214 w 274278"/>
              <a:gd name="T77" fmla="*/ 9030 h 285391"/>
              <a:gd name="T78" fmla="*/ 190214 w 274278"/>
              <a:gd name="T79" fmla="*/ 0 h 285391"/>
              <a:gd name="T80" fmla="*/ 275720 w 274278"/>
              <a:gd name="T81" fmla="*/ 127520 h 285391"/>
              <a:gd name="T82" fmla="*/ 191664 w 274278"/>
              <a:gd name="T83" fmla="*/ 286829 h 285391"/>
              <a:gd name="T84" fmla="*/ 0 w 274278"/>
              <a:gd name="T85" fmla="*/ 27816 h 285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4278" h="285391">
                <a:moveTo>
                  <a:pt x="145828" y="255588"/>
                </a:moveTo>
                <a:lnTo>
                  <a:pt x="154210" y="255588"/>
                </a:lnTo>
                <a:cubicBezTo>
                  <a:pt x="156305" y="255588"/>
                  <a:pt x="158401" y="257493"/>
                  <a:pt x="158401" y="260160"/>
                </a:cubicBezTo>
                <a:cubicBezTo>
                  <a:pt x="158401" y="262446"/>
                  <a:pt x="156305" y="264732"/>
                  <a:pt x="154210" y="264732"/>
                </a:cubicBezTo>
                <a:lnTo>
                  <a:pt x="145828" y="264732"/>
                </a:lnTo>
                <a:cubicBezTo>
                  <a:pt x="143733" y="264732"/>
                  <a:pt x="141288" y="262446"/>
                  <a:pt x="141288" y="260160"/>
                </a:cubicBezTo>
                <a:cubicBezTo>
                  <a:pt x="141288" y="257493"/>
                  <a:pt x="143733" y="255588"/>
                  <a:pt x="145828" y="255588"/>
                </a:cubicBezTo>
                <a:close/>
                <a:moveTo>
                  <a:pt x="98077" y="255588"/>
                </a:moveTo>
                <a:lnTo>
                  <a:pt x="119043" y="255588"/>
                </a:lnTo>
                <a:cubicBezTo>
                  <a:pt x="121618" y="255588"/>
                  <a:pt x="123457" y="257493"/>
                  <a:pt x="123457" y="260160"/>
                </a:cubicBezTo>
                <a:cubicBezTo>
                  <a:pt x="123457" y="262446"/>
                  <a:pt x="121618" y="264732"/>
                  <a:pt x="119043" y="264732"/>
                </a:cubicBezTo>
                <a:lnTo>
                  <a:pt x="98077" y="264732"/>
                </a:lnTo>
                <a:cubicBezTo>
                  <a:pt x="95870" y="264732"/>
                  <a:pt x="93663" y="262446"/>
                  <a:pt x="93663" y="260160"/>
                </a:cubicBezTo>
                <a:cubicBezTo>
                  <a:pt x="93663" y="257493"/>
                  <a:pt x="95870" y="255588"/>
                  <a:pt x="98077" y="255588"/>
                </a:cubicBezTo>
                <a:close/>
                <a:moveTo>
                  <a:pt x="62929" y="255588"/>
                </a:moveTo>
                <a:lnTo>
                  <a:pt x="71311" y="255588"/>
                </a:lnTo>
                <a:cubicBezTo>
                  <a:pt x="73755" y="255588"/>
                  <a:pt x="75851" y="257493"/>
                  <a:pt x="75851" y="260160"/>
                </a:cubicBezTo>
                <a:cubicBezTo>
                  <a:pt x="75851" y="262446"/>
                  <a:pt x="73755" y="264732"/>
                  <a:pt x="71311" y="264732"/>
                </a:cubicBezTo>
                <a:lnTo>
                  <a:pt x="62929" y="264732"/>
                </a:lnTo>
                <a:cubicBezTo>
                  <a:pt x="60833" y="264732"/>
                  <a:pt x="58738" y="262446"/>
                  <a:pt x="58738" y="260160"/>
                </a:cubicBezTo>
                <a:cubicBezTo>
                  <a:pt x="58738" y="257493"/>
                  <a:pt x="60833" y="255588"/>
                  <a:pt x="62929" y="255588"/>
                </a:cubicBezTo>
                <a:close/>
                <a:moveTo>
                  <a:pt x="136598" y="204159"/>
                </a:moveTo>
                <a:lnTo>
                  <a:pt x="99836" y="240821"/>
                </a:lnTo>
                <a:cubicBezTo>
                  <a:pt x="99115" y="241540"/>
                  <a:pt x="97673" y="242259"/>
                  <a:pt x="96952" y="242259"/>
                </a:cubicBezTo>
                <a:lnTo>
                  <a:pt x="8650" y="242259"/>
                </a:lnTo>
                <a:lnTo>
                  <a:pt x="8650" y="259512"/>
                </a:lnTo>
                <a:cubicBezTo>
                  <a:pt x="8650" y="268857"/>
                  <a:pt x="16579" y="276764"/>
                  <a:pt x="25950" y="276764"/>
                </a:cubicBezTo>
                <a:lnTo>
                  <a:pt x="190661" y="276764"/>
                </a:lnTo>
                <a:cubicBezTo>
                  <a:pt x="200392" y="276764"/>
                  <a:pt x="207961" y="268857"/>
                  <a:pt x="207961" y="259512"/>
                </a:cubicBezTo>
                <a:lnTo>
                  <a:pt x="207961" y="242259"/>
                </a:lnTo>
                <a:lnTo>
                  <a:pt x="131552" y="242259"/>
                </a:lnTo>
                <a:cubicBezTo>
                  <a:pt x="129029" y="242259"/>
                  <a:pt x="126867" y="240102"/>
                  <a:pt x="126867" y="237946"/>
                </a:cubicBezTo>
                <a:cubicBezTo>
                  <a:pt x="126867" y="235429"/>
                  <a:pt x="129029" y="233273"/>
                  <a:pt x="131552" y="233273"/>
                </a:cubicBezTo>
                <a:lnTo>
                  <a:pt x="207961" y="233273"/>
                </a:lnTo>
                <a:lnTo>
                  <a:pt x="207961" y="213863"/>
                </a:lnTo>
                <a:cubicBezTo>
                  <a:pt x="200032" y="216020"/>
                  <a:pt x="191742" y="217458"/>
                  <a:pt x="183452" y="217458"/>
                </a:cubicBezTo>
                <a:cubicBezTo>
                  <a:pt x="166873" y="217458"/>
                  <a:pt x="150654" y="213145"/>
                  <a:pt x="136598" y="204159"/>
                </a:cubicBezTo>
                <a:close/>
                <a:moveTo>
                  <a:pt x="225235" y="122238"/>
                </a:moveTo>
                <a:cubicBezTo>
                  <a:pt x="227902" y="122238"/>
                  <a:pt x="229807" y="124524"/>
                  <a:pt x="229807" y="127191"/>
                </a:cubicBezTo>
                <a:cubicBezTo>
                  <a:pt x="229807" y="129477"/>
                  <a:pt x="227902" y="131382"/>
                  <a:pt x="225235" y="131382"/>
                </a:cubicBezTo>
                <a:cubicBezTo>
                  <a:pt x="222568" y="131382"/>
                  <a:pt x="220663" y="129477"/>
                  <a:pt x="220663" y="127191"/>
                </a:cubicBezTo>
                <a:cubicBezTo>
                  <a:pt x="220663" y="124524"/>
                  <a:pt x="222568" y="122238"/>
                  <a:pt x="225235" y="122238"/>
                </a:cubicBezTo>
                <a:close/>
                <a:moveTo>
                  <a:pt x="144272" y="122238"/>
                </a:moveTo>
                <a:cubicBezTo>
                  <a:pt x="146939" y="122238"/>
                  <a:pt x="148844" y="124524"/>
                  <a:pt x="148844" y="127191"/>
                </a:cubicBezTo>
                <a:cubicBezTo>
                  <a:pt x="148844" y="129477"/>
                  <a:pt x="146939" y="131382"/>
                  <a:pt x="144272" y="131382"/>
                </a:cubicBezTo>
                <a:cubicBezTo>
                  <a:pt x="141605" y="131382"/>
                  <a:pt x="139700" y="129477"/>
                  <a:pt x="139700" y="127191"/>
                </a:cubicBezTo>
                <a:cubicBezTo>
                  <a:pt x="139700" y="124524"/>
                  <a:pt x="141605" y="122238"/>
                  <a:pt x="144272" y="122238"/>
                </a:cubicBezTo>
                <a:close/>
                <a:moveTo>
                  <a:pt x="225657" y="79219"/>
                </a:moveTo>
                <a:cubicBezTo>
                  <a:pt x="227476" y="77788"/>
                  <a:pt x="230023" y="77788"/>
                  <a:pt x="231842" y="79219"/>
                </a:cubicBezTo>
                <a:cubicBezTo>
                  <a:pt x="258399" y="105705"/>
                  <a:pt x="258399" y="148296"/>
                  <a:pt x="231842" y="174424"/>
                </a:cubicBezTo>
                <a:cubicBezTo>
                  <a:pt x="231114" y="175497"/>
                  <a:pt x="230023" y="175855"/>
                  <a:pt x="228567" y="175855"/>
                </a:cubicBezTo>
                <a:cubicBezTo>
                  <a:pt x="227476" y="175855"/>
                  <a:pt x="226385" y="175497"/>
                  <a:pt x="225657" y="174424"/>
                </a:cubicBezTo>
                <a:cubicBezTo>
                  <a:pt x="223838" y="172992"/>
                  <a:pt x="223838" y="170129"/>
                  <a:pt x="225657" y="168697"/>
                </a:cubicBezTo>
                <a:cubicBezTo>
                  <a:pt x="248940" y="145433"/>
                  <a:pt x="248940" y="108568"/>
                  <a:pt x="225657" y="85662"/>
                </a:cubicBezTo>
                <a:cubicBezTo>
                  <a:pt x="223838" y="83872"/>
                  <a:pt x="223838" y="81009"/>
                  <a:pt x="225657" y="79219"/>
                </a:cubicBezTo>
                <a:close/>
                <a:moveTo>
                  <a:pt x="136375" y="79219"/>
                </a:moveTo>
                <a:cubicBezTo>
                  <a:pt x="138213" y="77788"/>
                  <a:pt x="140787" y="77788"/>
                  <a:pt x="142625" y="79219"/>
                </a:cubicBezTo>
                <a:cubicBezTo>
                  <a:pt x="144095" y="81009"/>
                  <a:pt x="144095" y="83872"/>
                  <a:pt x="142625" y="85662"/>
                </a:cubicBezTo>
                <a:cubicBezTo>
                  <a:pt x="119096" y="108568"/>
                  <a:pt x="119096" y="145433"/>
                  <a:pt x="142625" y="168697"/>
                </a:cubicBezTo>
                <a:cubicBezTo>
                  <a:pt x="144095" y="170129"/>
                  <a:pt x="144095" y="172992"/>
                  <a:pt x="142625" y="174424"/>
                </a:cubicBezTo>
                <a:cubicBezTo>
                  <a:pt x="141890" y="175497"/>
                  <a:pt x="140419" y="175855"/>
                  <a:pt x="139316" y="175855"/>
                </a:cubicBezTo>
                <a:cubicBezTo>
                  <a:pt x="138213" y="175855"/>
                  <a:pt x="137478" y="175497"/>
                  <a:pt x="136375" y="174424"/>
                </a:cubicBezTo>
                <a:cubicBezTo>
                  <a:pt x="109538" y="148296"/>
                  <a:pt x="109538" y="105705"/>
                  <a:pt x="136375" y="79219"/>
                </a:cubicBezTo>
                <a:close/>
                <a:moveTo>
                  <a:pt x="183356" y="76200"/>
                </a:moveTo>
                <a:cubicBezTo>
                  <a:pt x="185890" y="76200"/>
                  <a:pt x="187699" y="78361"/>
                  <a:pt x="187699" y="80523"/>
                </a:cubicBezTo>
                <a:lnTo>
                  <a:pt x="187699" y="86648"/>
                </a:lnTo>
                <a:cubicBezTo>
                  <a:pt x="196022" y="88089"/>
                  <a:pt x="202897" y="93133"/>
                  <a:pt x="206154" y="100699"/>
                </a:cubicBezTo>
                <a:cubicBezTo>
                  <a:pt x="206877" y="102861"/>
                  <a:pt x="205792" y="105383"/>
                  <a:pt x="203621" y="106103"/>
                </a:cubicBezTo>
                <a:cubicBezTo>
                  <a:pt x="201450" y="107184"/>
                  <a:pt x="198916" y="106103"/>
                  <a:pt x="197831" y="103942"/>
                </a:cubicBezTo>
                <a:cubicBezTo>
                  <a:pt x="195660" y="98537"/>
                  <a:pt x="189870" y="94935"/>
                  <a:pt x="183356" y="94935"/>
                </a:cubicBezTo>
                <a:cubicBezTo>
                  <a:pt x="174672" y="94935"/>
                  <a:pt x="167435" y="101059"/>
                  <a:pt x="167435" y="108625"/>
                </a:cubicBezTo>
                <a:cubicBezTo>
                  <a:pt x="167435" y="115110"/>
                  <a:pt x="170330" y="122317"/>
                  <a:pt x="183356" y="122317"/>
                </a:cubicBezTo>
                <a:cubicBezTo>
                  <a:pt x="201450" y="122317"/>
                  <a:pt x="207601" y="134206"/>
                  <a:pt x="207601" y="145014"/>
                </a:cubicBezTo>
                <a:cubicBezTo>
                  <a:pt x="207601" y="155823"/>
                  <a:pt x="198916" y="165190"/>
                  <a:pt x="187699" y="166992"/>
                </a:cubicBezTo>
                <a:lnTo>
                  <a:pt x="187699" y="173117"/>
                </a:lnTo>
                <a:cubicBezTo>
                  <a:pt x="187699" y="175278"/>
                  <a:pt x="185890" y="177440"/>
                  <a:pt x="183356" y="177440"/>
                </a:cubicBezTo>
                <a:cubicBezTo>
                  <a:pt x="180823" y="177440"/>
                  <a:pt x="179014" y="175278"/>
                  <a:pt x="179014" y="173117"/>
                </a:cubicBezTo>
                <a:lnTo>
                  <a:pt x="179014" y="166992"/>
                </a:lnTo>
                <a:cubicBezTo>
                  <a:pt x="170691" y="165551"/>
                  <a:pt x="163816" y="160507"/>
                  <a:pt x="160921" y="153301"/>
                </a:cubicBezTo>
                <a:cubicBezTo>
                  <a:pt x="159836" y="150779"/>
                  <a:pt x="160921" y="148257"/>
                  <a:pt x="162730" y="147536"/>
                </a:cubicBezTo>
                <a:cubicBezTo>
                  <a:pt x="165263" y="146816"/>
                  <a:pt x="167797" y="147536"/>
                  <a:pt x="168520" y="149698"/>
                </a:cubicBezTo>
                <a:cubicBezTo>
                  <a:pt x="171053" y="155102"/>
                  <a:pt x="176843" y="158705"/>
                  <a:pt x="183356" y="158705"/>
                </a:cubicBezTo>
                <a:cubicBezTo>
                  <a:pt x="192041" y="158705"/>
                  <a:pt x="198916" y="152580"/>
                  <a:pt x="198916" y="145014"/>
                </a:cubicBezTo>
                <a:cubicBezTo>
                  <a:pt x="198916" y="138890"/>
                  <a:pt x="196383" y="130963"/>
                  <a:pt x="183356" y="130963"/>
                </a:cubicBezTo>
                <a:cubicBezTo>
                  <a:pt x="165625" y="130963"/>
                  <a:pt x="158750" y="119434"/>
                  <a:pt x="158750" y="108625"/>
                </a:cubicBezTo>
                <a:cubicBezTo>
                  <a:pt x="158750" y="97817"/>
                  <a:pt x="167435" y="88810"/>
                  <a:pt x="179014" y="86648"/>
                </a:cubicBezTo>
                <a:lnTo>
                  <a:pt x="179014" y="80523"/>
                </a:lnTo>
                <a:cubicBezTo>
                  <a:pt x="179014" y="78361"/>
                  <a:pt x="180823" y="76200"/>
                  <a:pt x="183356" y="76200"/>
                </a:cubicBezTo>
                <a:close/>
                <a:moveTo>
                  <a:pt x="183452" y="44570"/>
                </a:moveTo>
                <a:cubicBezTo>
                  <a:pt x="138040" y="44570"/>
                  <a:pt x="100917" y="81591"/>
                  <a:pt x="100917" y="126880"/>
                </a:cubicBezTo>
                <a:lnTo>
                  <a:pt x="100917" y="227163"/>
                </a:lnTo>
                <a:lnTo>
                  <a:pt x="132994" y="195892"/>
                </a:lnTo>
                <a:cubicBezTo>
                  <a:pt x="134075" y="194454"/>
                  <a:pt x="136598" y="194095"/>
                  <a:pt x="138400" y="195173"/>
                </a:cubicBezTo>
                <a:cubicBezTo>
                  <a:pt x="151736" y="204159"/>
                  <a:pt x="167234" y="208831"/>
                  <a:pt x="183452" y="208831"/>
                </a:cubicBezTo>
                <a:cubicBezTo>
                  <a:pt x="228865" y="208831"/>
                  <a:pt x="265628" y="172169"/>
                  <a:pt x="265628" y="126880"/>
                </a:cubicBezTo>
                <a:cubicBezTo>
                  <a:pt x="265628" y="81591"/>
                  <a:pt x="228865" y="44570"/>
                  <a:pt x="183452" y="44570"/>
                </a:cubicBezTo>
                <a:close/>
                <a:moveTo>
                  <a:pt x="148432" y="22225"/>
                </a:moveTo>
                <a:cubicBezTo>
                  <a:pt x="150416" y="22225"/>
                  <a:pt x="152069" y="24130"/>
                  <a:pt x="152069" y="26797"/>
                </a:cubicBezTo>
                <a:cubicBezTo>
                  <a:pt x="152069" y="29083"/>
                  <a:pt x="150416" y="31369"/>
                  <a:pt x="148432" y="31369"/>
                </a:cubicBezTo>
                <a:cubicBezTo>
                  <a:pt x="146117" y="31369"/>
                  <a:pt x="144463" y="29083"/>
                  <a:pt x="144463" y="26797"/>
                </a:cubicBezTo>
                <a:cubicBezTo>
                  <a:pt x="144463" y="24130"/>
                  <a:pt x="146117" y="22225"/>
                  <a:pt x="148432" y="22225"/>
                </a:cubicBezTo>
                <a:close/>
                <a:moveTo>
                  <a:pt x="88449" y="22225"/>
                </a:moveTo>
                <a:lnTo>
                  <a:pt x="128680" y="22225"/>
                </a:lnTo>
                <a:cubicBezTo>
                  <a:pt x="130836" y="22225"/>
                  <a:pt x="132991" y="24130"/>
                  <a:pt x="132991" y="26797"/>
                </a:cubicBezTo>
                <a:cubicBezTo>
                  <a:pt x="132991" y="29083"/>
                  <a:pt x="130836" y="31369"/>
                  <a:pt x="128680" y="31369"/>
                </a:cubicBezTo>
                <a:lnTo>
                  <a:pt x="88449" y="31369"/>
                </a:lnTo>
                <a:cubicBezTo>
                  <a:pt x="85934" y="31369"/>
                  <a:pt x="84138" y="29083"/>
                  <a:pt x="84138" y="26797"/>
                </a:cubicBezTo>
                <a:cubicBezTo>
                  <a:pt x="84138" y="24130"/>
                  <a:pt x="85934" y="22225"/>
                  <a:pt x="88449" y="22225"/>
                </a:cubicBezTo>
                <a:close/>
                <a:moveTo>
                  <a:pt x="27752" y="8986"/>
                </a:moveTo>
                <a:cubicBezTo>
                  <a:pt x="17300" y="8986"/>
                  <a:pt x="8650" y="17253"/>
                  <a:pt x="8650" y="27676"/>
                </a:cubicBezTo>
                <a:lnTo>
                  <a:pt x="8650" y="233273"/>
                </a:lnTo>
                <a:lnTo>
                  <a:pt x="92627" y="233273"/>
                </a:lnTo>
                <a:lnTo>
                  <a:pt x="92627" y="126880"/>
                </a:lnTo>
                <a:cubicBezTo>
                  <a:pt x="92627" y="76919"/>
                  <a:pt x="133354" y="35943"/>
                  <a:pt x="183452" y="35943"/>
                </a:cubicBezTo>
                <a:cubicBezTo>
                  <a:pt x="191742" y="35943"/>
                  <a:pt x="200032" y="37381"/>
                  <a:pt x="207961" y="39537"/>
                </a:cubicBezTo>
                <a:lnTo>
                  <a:pt x="207961" y="27676"/>
                </a:lnTo>
                <a:cubicBezTo>
                  <a:pt x="207961" y="17253"/>
                  <a:pt x="199311" y="8986"/>
                  <a:pt x="189219" y="8986"/>
                </a:cubicBezTo>
                <a:lnTo>
                  <a:pt x="27752" y="8986"/>
                </a:lnTo>
                <a:close/>
                <a:moveTo>
                  <a:pt x="27752" y="0"/>
                </a:moveTo>
                <a:lnTo>
                  <a:pt x="189219" y="0"/>
                </a:lnTo>
                <a:cubicBezTo>
                  <a:pt x="204357" y="0"/>
                  <a:pt x="216611" y="12580"/>
                  <a:pt x="216611" y="27676"/>
                </a:cubicBezTo>
                <a:lnTo>
                  <a:pt x="216611" y="42413"/>
                </a:lnTo>
                <a:cubicBezTo>
                  <a:pt x="250490" y="55712"/>
                  <a:pt x="274278" y="88421"/>
                  <a:pt x="274278" y="126880"/>
                </a:cubicBezTo>
                <a:cubicBezTo>
                  <a:pt x="274278" y="164980"/>
                  <a:pt x="250490" y="197689"/>
                  <a:pt x="216611" y="210988"/>
                </a:cubicBezTo>
                <a:lnTo>
                  <a:pt x="216611" y="259512"/>
                </a:lnTo>
                <a:cubicBezTo>
                  <a:pt x="216611" y="273889"/>
                  <a:pt x="205077" y="285391"/>
                  <a:pt x="190661" y="285391"/>
                </a:cubicBezTo>
                <a:lnTo>
                  <a:pt x="25950" y="285391"/>
                </a:lnTo>
                <a:cubicBezTo>
                  <a:pt x="11894" y="285391"/>
                  <a:pt x="0" y="273889"/>
                  <a:pt x="0" y="259512"/>
                </a:cubicBezTo>
                <a:lnTo>
                  <a:pt x="0" y="27676"/>
                </a:lnTo>
                <a:cubicBezTo>
                  <a:pt x="0" y="12580"/>
                  <a:pt x="12254" y="0"/>
                  <a:pt x="27752"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91" name="TextBox 90">
            <a:extLst>
              <a:ext uri="{FF2B5EF4-FFF2-40B4-BE49-F238E27FC236}">
                <a16:creationId xmlns:a16="http://schemas.microsoft.com/office/drawing/2014/main" id="{4D7D049C-78A2-AB4E-B6EB-5CB2EB5960C3}"/>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92" name="Rectangle 91">
            <a:extLst>
              <a:ext uri="{FF2B5EF4-FFF2-40B4-BE49-F238E27FC236}">
                <a16:creationId xmlns:a16="http://schemas.microsoft.com/office/drawing/2014/main" id="{F601F8C6-8E1C-CD4D-8737-7FAE238AB3CE}"/>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8" name="TextBox 97">
            <a:extLst>
              <a:ext uri="{FF2B5EF4-FFF2-40B4-BE49-F238E27FC236}">
                <a16:creationId xmlns:a16="http://schemas.microsoft.com/office/drawing/2014/main" id="{B5BE0F70-9CBB-744F-89F4-86BB8F37BE4D}"/>
              </a:ext>
            </a:extLst>
          </p:cNvPr>
          <p:cNvSpPr txBox="1"/>
          <p:nvPr/>
        </p:nvSpPr>
        <p:spPr>
          <a:xfrm>
            <a:off x="14430923" y="10800635"/>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99" name="Subtitle 2">
            <a:extLst>
              <a:ext uri="{FF2B5EF4-FFF2-40B4-BE49-F238E27FC236}">
                <a16:creationId xmlns:a16="http://schemas.microsoft.com/office/drawing/2014/main" id="{F685DA0D-7793-3B4E-AEFE-1BA2AA9F7B59}"/>
              </a:ext>
            </a:extLst>
          </p:cNvPr>
          <p:cNvSpPr txBox="1">
            <a:spLocks/>
          </p:cNvSpPr>
          <p:nvPr/>
        </p:nvSpPr>
        <p:spPr>
          <a:xfrm>
            <a:off x="14320377" y="11466987"/>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00" name="TextBox 99">
            <a:extLst>
              <a:ext uri="{FF2B5EF4-FFF2-40B4-BE49-F238E27FC236}">
                <a16:creationId xmlns:a16="http://schemas.microsoft.com/office/drawing/2014/main" id="{715ACF3F-8DC4-D841-B561-ADB9D3E075AC}"/>
              </a:ext>
            </a:extLst>
          </p:cNvPr>
          <p:cNvSpPr txBox="1"/>
          <p:nvPr/>
        </p:nvSpPr>
        <p:spPr>
          <a:xfrm>
            <a:off x="14430923" y="3113739"/>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01" name="Subtitle 2">
            <a:extLst>
              <a:ext uri="{FF2B5EF4-FFF2-40B4-BE49-F238E27FC236}">
                <a16:creationId xmlns:a16="http://schemas.microsoft.com/office/drawing/2014/main" id="{A6C991D2-4964-D540-912E-C47D14F13C9C}"/>
              </a:ext>
            </a:extLst>
          </p:cNvPr>
          <p:cNvSpPr txBox="1">
            <a:spLocks/>
          </p:cNvSpPr>
          <p:nvPr/>
        </p:nvSpPr>
        <p:spPr>
          <a:xfrm>
            <a:off x="14320377" y="3780091"/>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02" name="TextBox 101">
            <a:extLst>
              <a:ext uri="{FF2B5EF4-FFF2-40B4-BE49-F238E27FC236}">
                <a16:creationId xmlns:a16="http://schemas.microsoft.com/office/drawing/2014/main" id="{264B4BEC-D02D-3743-AD06-71F09EF8DDAD}"/>
              </a:ext>
            </a:extLst>
          </p:cNvPr>
          <p:cNvSpPr txBox="1"/>
          <p:nvPr/>
        </p:nvSpPr>
        <p:spPr>
          <a:xfrm>
            <a:off x="14430923" y="5658105"/>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03" name="Subtitle 2">
            <a:extLst>
              <a:ext uri="{FF2B5EF4-FFF2-40B4-BE49-F238E27FC236}">
                <a16:creationId xmlns:a16="http://schemas.microsoft.com/office/drawing/2014/main" id="{BDBA72F9-0595-A84B-ADF7-8F8EFCA32CC2}"/>
              </a:ext>
            </a:extLst>
          </p:cNvPr>
          <p:cNvSpPr txBox="1">
            <a:spLocks/>
          </p:cNvSpPr>
          <p:nvPr/>
        </p:nvSpPr>
        <p:spPr>
          <a:xfrm>
            <a:off x="14320377" y="6324457"/>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04" name="TextBox 103">
            <a:extLst>
              <a:ext uri="{FF2B5EF4-FFF2-40B4-BE49-F238E27FC236}">
                <a16:creationId xmlns:a16="http://schemas.microsoft.com/office/drawing/2014/main" id="{60092711-CEE2-8240-914D-EEEF01E12409}"/>
              </a:ext>
            </a:extLst>
          </p:cNvPr>
          <p:cNvSpPr txBox="1"/>
          <p:nvPr/>
        </p:nvSpPr>
        <p:spPr>
          <a:xfrm>
            <a:off x="14430923" y="8256269"/>
            <a:ext cx="2202847" cy="677108"/>
          </a:xfrm>
          <a:prstGeom prst="rect">
            <a:avLst/>
          </a:prstGeom>
          <a:noFill/>
        </p:spPr>
        <p:txBody>
          <a:bodyPr wrap="none" rtlCol="0" anchor="ctr" anchorCtr="0">
            <a:spAutoFit/>
          </a:bodyPr>
          <a:lstStyle/>
          <a:p>
            <a:r>
              <a:rPr lang="en-US" sz="3800" b="1" spc="300" dirty="0">
                <a:solidFill>
                  <a:schemeClr val="tx2"/>
                </a:solidFill>
                <a:latin typeface="Bebas Neue" pitchFamily="2" charset="0"/>
                <a:ea typeface="League Spartan" charset="0"/>
                <a:cs typeface="Poppins" pitchFamily="2" charset="77"/>
              </a:rPr>
              <a:t>YOUR TITLE</a:t>
            </a:r>
          </a:p>
        </p:txBody>
      </p:sp>
      <p:sp>
        <p:nvSpPr>
          <p:cNvPr id="105" name="Subtitle 2">
            <a:extLst>
              <a:ext uri="{FF2B5EF4-FFF2-40B4-BE49-F238E27FC236}">
                <a16:creationId xmlns:a16="http://schemas.microsoft.com/office/drawing/2014/main" id="{74049509-C2E8-3241-8C41-2EBEFA1E413F}"/>
              </a:ext>
            </a:extLst>
          </p:cNvPr>
          <p:cNvSpPr txBox="1">
            <a:spLocks/>
          </p:cNvSpPr>
          <p:nvPr/>
        </p:nvSpPr>
        <p:spPr>
          <a:xfrm>
            <a:off x="14320377" y="8922621"/>
            <a:ext cx="853962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38021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C26D40D7-191A-144F-B355-7A96ACBA9C36}"/>
              </a:ext>
            </a:extLst>
          </p:cNvPr>
          <p:cNvSpPr>
            <a:spLocks/>
          </p:cNvSpPr>
          <p:nvPr/>
        </p:nvSpPr>
        <p:spPr bwMode="auto">
          <a:xfrm>
            <a:off x="22404304" y="6313388"/>
            <a:ext cx="1118713" cy="5451384"/>
          </a:xfrm>
          <a:custGeom>
            <a:avLst/>
            <a:gdLst>
              <a:gd name="T0" fmla="*/ 299 w 299"/>
              <a:gd name="T1" fmla="*/ 1290 h 1457"/>
              <a:gd name="T2" fmla="*/ 299 w 299"/>
              <a:gd name="T3" fmla="*/ 88 h 1457"/>
              <a:gd name="T4" fmla="*/ 237 w 299"/>
              <a:gd name="T5" fmla="*/ 122 h 1457"/>
              <a:gd name="T6" fmla="*/ 0 w 299"/>
              <a:gd name="T7" fmla="*/ 0 h 1457"/>
              <a:gd name="T8" fmla="*/ 0 w 299"/>
              <a:gd name="T9" fmla="*/ 1457 h 1457"/>
              <a:gd name="T10" fmla="*/ 299 w 299"/>
              <a:gd name="T11" fmla="*/ 1290 h 1457"/>
              <a:gd name="T12" fmla="*/ 299 w 299"/>
              <a:gd name="T13" fmla="*/ 1290 h 1457"/>
            </a:gdLst>
            <a:ahLst/>
            <a:cxnLst>
              <a:cxn ang="0">
                <a:pos x="T0" y="T1"/>
              </a:cxn>
              <a:cxn ang="0">
                <a:pos x="T2" y="T3"/>
              </a:cxn>
              <a:cxn ang="0">
                <a:pos x="T4" y="T5"/>
              </a:cxn>
              <a:cxn ang="0">
                <a:pos x="T6" y="T7"/>
              </a:cxn>
              <a:cxn ang="0">
                <a:pos x="T8" y="T9"/>
              </a:cxn>
              <a:cxn ang="0">
                <a:pos x="T10" y="T11"/>
              </a:cxn>
              <a:cxn ang="0">
                <a:pos x="T12" y="T13"/>
              </a:cxn>
            </a:cxnLst>
            <a:rect l="0" t="0" r="r" b="b"/>
            <a:pathLst>
              <a:path w="299" h="1457">
                <a:moveTo>
                  <a:pt x="299" y="1290"/>
                </a:moveTo>
                <a:lnTo>
                  <a:pt x="299" y="88"/>
                </a:lnTo>
                <a:lnTo>
                  <a:pt x="237" y="122"/>
                </a:lnTo>
                <a:lnTo>
                  <a:pt x="0" y="0"/>
                </a:lnTo>
                <a:lnTo>
                  <a:pt x="0" y="1457"/>
                </a:lnTo>
                <a:lnTo>
                  <a:pt x="299" y="1290"/>
                </a:lnTo>
                <a:lnTo>
                  <a:pt x="299" y="1290"/>
                </a:lnTo>
                <a:close/>
              </a:path>
            </a:pathLst>
          </a:custGeom>
          <a:solidFill>
            <a:schemeClr val="accent4">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 name="Freeform 10">
            <a:extLst>
              <a:ext uri="{FF2B5EF4-FFF2-40B4-BE49-F238E27FC236}">
                <a16:creationId xmlns:a16="http://schemas.microsoft.com/office/drawing/2014/main" id="{1008E5A4-CC78-ED45-A337-1DF486A44E82}"/>
              </a:ext>
            </a:extLst>
          </p:cNvPr>
          <p:cNvSpPr>
            <a:spLocks/>
          </p:cNvSpPr>
          <p:nvPr/>
        </p:nvSpPr>
        <p:spPr bwMode="auto">
          <a:xfrm>
            <a:off x="21614846" y="2336158"/>
            <a:ext cx="2615319" cy="4433694"/>
          </a:xfrm>
          <a:custGeom>
            <a:avLst/>
            <a:gdLst>
              <a:gd name="T0" fmla="*/ 245 w 699"/>
              <a:gd name="T1" fmla="*/ 0 h 1185"/>
              <a:gd name="T2" fmla="*/ 0 w 699"/>
              <a:gd name="T3" fmla="*/ 135 h 1185"/>
              <a:gd name="T4" fmla="*/ 448 w 699"/>
              <a:gd name="T5" fmla="*/ 1185 h 1185"/>
              <a:gd name="T6" fmla="*/ 699 w 699"/>
              <a:gd name="T7" fmla="*/ 1049 h 1185"/>
              <a:gd name="T8" fmla="*/ 245 w 699"/>
              <a:gd name="T9" fmla="*/ 0 h 1185"/>
              <a:gd name="T10" fmla="*/ 245 w 699"/>
              <a:gd name="T11" fmla="*/ 0 h 1185"/>
            </a:gdLst>
            <a:ahLst/>
            <a:cxnLst>
              <a:cxn ang="0">
                <a:pos x="T0" y="T1"/>
              </a:cxn>
              <a:cxn ang="0">
                <a:pos x="T2" y="T3"/>
              </a:cxn>
              <a:cxn ang="0">
                <a:pos x="T4" y="T5"/>
              </a:cxn>
              <a:cxn ang="0">
                <a:pos x="T6" y="T7"/>
              </a:cxn>
              <a:cxn ang="0">
                <a:pos x="T8" y="T9"/>
              </a:cxn>
              <a:cxn ang="0">
                <a:pos x="T10" y="T11"/>
              </a:cxn>
            </a:cxnLst>
            <a:rect l="0" t="0" r="r" b="b"/>
            <a:pathLst>
              <a:path w="699" h="1185">
                <a:moveTo>
                  <a:pt x="245" y="0"/>
                </a:moveTo>
                <a:lnTo>
                  <a:pt x="0" y="135"/>
                </a:lnTo>
                <a:lnTo>
                  <a:pt x="448" y="1185"/>
                </a:lnTo>
                <a:lnTo>
                  <a:pt x="699" y="1049"/>
                </a:lnTo>
                <a:lnTo>
                  <a:pt x="245" y="0"/>
                </a:lnTo>
                <a:lnTo>
                  <a:pt x="245" y="0"/>
                </a:lnTo>
                <a:close/>
              </a:path>
            </a:pathLst>
          </a:custGeom>
          <a:solidFill>
            <a:schemeClr val="accent4">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5" name="Freeform 11">
            <a:extLst>
              <a:ext uri="{FF2B5EF4-FFF2-40B4-BE49-F238E27FC236}">
                <a16:creationId xmlns:a16="http://schemas.microsoft.com/office/drawing/2014/main" id="{0A65B58D-7FBE-F346-941E-7A08D6A12EC4}"/>
              </a:ext>
            </a:extLst>
          </p:cNvPr>
          <p:cNvSpPr>
            <a:spLocks/>
          </p:cNvSpPr>
          <p:nvPr/>
        </p:nvSpPr>
        <p:spPr bwMode="auto">
          <a:xfrm>
            <a:off x="19493409" y="2841265"/>
            <a:ext cx="3797638" cy="8923507"/>
          </a:xfrm>
          <a:custGeom>
            <a:avLst/>
            <a:gdLst>
              <a:gd name="T0" fmla="*/ 778 w 1015"/>
              <a:gd name="T1" fmla="*/ 2385 h 2385"/>
              <a:gd name="T2" fmla="*/ 778 w 1015"/>
              <a:gd name="T3" fmla="*/ 928 h 2385"/>
              <a:gd name="T4" fmla="*/ 1015 w 1015"/>
              <a:gd name="T5" fmla="*/ 1050 h 2385"/>
              <a:gd name="T6" fmla="*/ 567 w 1015"/>
              <a:gd name="T7" fmla="*/ 0 h 2385"/>
              <a:gd name="T8" fmla="*/ 0 w 1015"/>
              <a:gd name="T9" fmla="*/ 532 h 2385"/>
              <a:gd name="T10" fmla="*/ 225 w 1015"/>
              <a:gd name="T11" fmla="*/ 645 h 2385"/>
              <a:gd name="T12" fmla="*/ 225 w 1015"/>
              <a:gd name="T13" fmla="*/ 2103 h 2385"/>
              <a:gd name="T14" fmla="*/ 778 w 1015"/>
              <a:gd name="T15" fmla="*/ 2385 h 2385"/>
              <a:gd name="T16" fmla="*/ 778 w 1015"/>
              <a:gd name="T17" fmla="*/ 2385 h 2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5" h="2385">
                <a:moveTo>
                  <a:pt x="778" y="2385"/>
                </a:moveTo>
                <a:lnTo>
                  <a:pt x="778" y="928"/>
                </a:lnTo>
                <a:lnTo>
                  <a:pt x="1015" y="1050"/>
                </a:lnTo>
                <a:lnTo>
                  <a:pt x="567" y="0"/>
                </a:lnTo>
                <a:lnTo>
                  <a:pt x="0" y="532"/>
                </a:lnTo>
                <a:lnTo>
                  <a:pt x="225" y="645"/>
                </a:lnTo>
                <a:lnTo>
                  <a:pt x="225" y="2103"/>
                </a:lnTo>
                <a:lnTo>
                  <a:pt x="778" y="2385"/>
                </a:lnTo>
                <a:lnTo>
                  <a:pt x="778" y="238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8" name="Freeform 5">
            <a:extLst>
              <a:ext uri="{FF2B5EF4-FFF2-40B4-BE49-F238E27FC236}">
                <a16:creationId xmlns:a16="http://schemas.microsoft.com/office/drawing/2014/main" id="{8E4C75C3-41FC-7240-9969-4E3D139437DE}"/>
              </a:ext>
            </a:extLst>
          </p:cNvPr>
          <p:cNvSpPr>
            <a:spLocks/>
          </p:cNvSpPr>
          <p:nvPr/>
        </p:nvSpPr>
        <p:spPr bwMode="auto">
          <a:xfrm>
            <a:off x="13432159" y="5999098"/>
            <a:ext cx="6805812" cy="1545245"/>
          </a:xfrm>
          <a:custGeom>
            <a:avLst/>
            <a:gdLst>
              <a:gd name="T0" fmla="*/ 0 w 1819"/>
              <a:gd name="T1" fmla="*/ 413 h 413"/>
              <a:gd name="T2" fmla="*/ 0 w 1819"/>
              <a:gd name="T3" fmla="*/ 0 h 413"/>
              <a:gd name="T4" fmla="*/ 1819 w 1819"/>
              <a:gd name="T5" fmla="*/ 0 h 413"/>
              <a:gd name="T6" fmla="*/ 1819 w 1819"/>
              <a:gd name="T7" fmla="*/ 229 h 413"/>
              <a:gd name="T8" fmla="*/ 1519 w 1819"/>
              <a:gd name="T9" fmla="*/ 393 h 413"/>
              <a:gd name="T10" fmla="*/ 1519 w 1819"/>
              <a:gd name="T11" fmla="*/ 413 h 413"/>
              <a:gd name="T12" fmla="*/ 0 w 1819"/>
              <a:gd name="T13" fmla="*/ 413 h 413"/>
              <a:gd name="T14" fmla="*/ 0 w 1819"/>
              <a:gd name="T15" fmla="*/ 413 h 4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9" h="413">
                <a:moveTo>
                  <a:pt x="0" y="413"/>
                </a:moveTo>
                <a:lnTo>
                  <a:pt x="0" y="0"/>
                </a:lnTo>
                <a:lnTo>
                  <a:pt x="1819" y="0"/>
                </a:lnTo>
                <a:lnTo>
                  <a:pt x="1819" y="229"/>
                </a:lnTo>
                <a:lnTo>
                  <a:pt x="1519" y="393"/>
                </a:lnTo>
                <a:lnTo>
                  <a:pt x="1519" y="413"/>
                </a:lnTo>
                <a:lnTo>
                  <a:pt x="0" y="413"/>
                </a:lnTo>
                <a:lnTo>
                  <a:pt x="0" y="413"/>
                </a:lnTo>
                <a:close/>
              </a:path>
            </a:pathLst>
          </a:custGeom>
          <a:solidFill>
            <a:schemeClr val="accent4"/>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1" name="Freeform 6">
            <a:extLst>
              <a:ext uri="{FF2B5EF4-FFF2-40B4-BE49-F238E27FC236}">
                <a16:creationId xmlns:a16="http://schemas.microsoft.com/office/drawing/2014/main" id="{1CC8FB8D-5DE0-F94A-889D-27586CDA096A}"/>
              </a:ext>
            </a:extLst>
          </p:cNvPr>
          <p:cNvSpPr>
            <a:spLocks/>
          </p:cNvSpPr>
          <p:nvPr/>
        </p:nvSpPr>
        <p:spPr bwMode="auto">
          <a:xfrm>
            <a:off x="12313447" y="7544350"/>
            <a:ext cx="6805812" cy="1526539"/>
          </a:xfrm>
          <a:custGeom>
            <a:avLst/>
            <a:gdLst>
              <a:gd name="T0" fmla="*/ 0 w 1819"/>
              <a:gd name="T1" fmla="*/ 408 h 408"/>
              <a:gd name="T2" fmla="*/ 0 w 1819"/>
              <a:gd name="T3" fmla="*/ 0 h 408"/>
              <a:gd name="T4" fmla="*/ 1818 w 1819"/>
              <a:gd name="T5" fmla="*/ 0 h 408"/>
              <a:gd name="T6" fmla="*/ 1819 w 1819"/>
              <a:gd name="T7" fmla="*/ 225 h 408"/>
              <a:gd name="T8" fmla="*/ 1521 w 1819"/>
              <a:gd name="T9" fmla="*/ 392 h 408"/>
              <a:gd name="T10" fmla="*/ 1521 w 1819"/>
              <a:gd name="T11" fmla="*/ 408 h 408"/>
              <a:gd name="T12" fmla="*/ 0 w 1819"/>
              <a:gd name="T13" fmla="*/ 408 h 408"/>
              <a:gd name="T14" fmla="*/ 0 w 1819"/>
              <a:gd name="T15" fmla="*/ 408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9" h="408">
                <a:moveTo>
                  <a:pt x="0" y="408"/>
                </a:moveTo>
                <a:lnTo>
                  <a:pt x="0" y="0"/>
                </a:lnTo>
                <a:lnTo>
                  <a:pt x="1818" y="0"/>
                </a:lnTo>
                <a:lnTo>
                  <a:pt x="1819" y="225"/>
                </a:lnTo>
                <a:lnTo>
                  <a:pt x="1521" y="392"/>
                </a:lnTo>
                <a:lnTo>
                  <a:pt x="1521" y="408"/>
                </a:lnTo>
                <a:lnTo>
                  <a:pt x="0" y="408"/>
                </a:lnTo>
                <a:lnTo>
                  <a:pt x="0" y="408"/>
                </a:lnTo>
                <a:close/>
              </a:path>
            </a:pathLst>
          </a:custGeom>
          <a:solidFill>
            <a:schemeClr val="accent3"/>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4" name="Freeform 7">
            <a:extLst>
              <a:ext uri="{FF2B5EF4-FFF2-40B4-BE49-F238E27FC236}">
                <a16:creationId xmlns:a16="http://schemas.microsoft.com/office/drawing/2014/main" id="{73F2D7ED-EC95-FA4F-A09D-BCAC6200FFA8}"/>
              </a:ext>
            </a:extLst>
          </p:cNvPr>
          <p:cNvSpPr>
            <a:spLocks/>
          </p:cNvSpPr>
          <p:nvPr/>
        </p:nvSpPr>
        <p:spPr bwMode="auto">
          <a:xfrm>
            <a:off x="11198476" y="9070884"/>
            <a:ext cx="6805812" cy="1534020"/>
          </a:xfrm>
          <a:custGeom>
            <a:avLst/>
            <a:gdLst>
              <a:gd name="T0" fmla="*/ 0 w 1819"/>
              <a:gd name="T1" fmla="*/ 410 h 410"/>
              <a:gd name="T2" fmla="*/ 0 w 1819"/>
              <a:gd name="T3" fmla="*/ 0 h 410"/>
              <a:gd name="T4" fmla="*/ 1819 w 1819"/>
              <a:gd name="T5" fmla="*/ 0 h 410"/>
              <a:gd name="T6" fmla="*/ 1819 w 1819"/>
              <a:gd name="T7" fmla="*/ 231 h 410"/>
              <a:gd name="T8" fmla="*/ 1518 w 1819"/>
              <a:gd name="T9" fmla="*/ 394 h 410"/>
              <a:gd name="T10" fmla="*/ 1518 w 1819"/>
              <a:gd name="T11" fmla="*/ 410 h 410"/>
              <a:gd name="T12" fmla="*/ 0 w 1819"/>
              <a:gd name="T13" fmla="*/ 410 h 410"/>
              <a:gd name="T14" fmla="*/ 0 w 1819"/>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9" h="410">
                <a:moveTo>
                  <a:pt x="0" y="410"/>
                </a:moveTo>
                <a:lnTo>
                  <a:pt x="0" y="0"/>
                </a:lnTo>
                <a:lnTo>
                  <a:pt x="1819" y="0"/>
                </a:lnTo>
                <a:lnTo>
                  <a:pt x="1819" y="231"/>
                </a:lnTo>
                <a:lnTo>
                  <a:pt x="1518" y="394"/>
                </a:lnTo>
                <a:lnTo>
                  <a:pt x="1518" y="410"/>
                </a:lnTo>
                <a:lnTo>
                  <a:pt x="0" y="410"/>
                </a:lnTo>
                <a:lnTo>
                  <a:pt x="0" y="410"/>
                </a:lnTo>
                <a:close/>
              </a:path>
            </a:pathLst>
          </a:custGeom>
          <a:solidFill>
            <a:schemeClr val="accent2"/>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7" name="Freeform 8">
            <a:extLst>
              <a:ext uri="{FF2B5EF4-FFF2-40B4-BE49-F238E27FC236}">
                <a16:creationId xmlns:a16="http://schemas.microsoft.com/office/drawing/2014/main" id="{BABE1C25-68D5-7E4F-90B5-1E07A4C748F6}"/>
              </a:ext>
            </a:extLst>
          </p:cNvPr>
          <p:cNvSpPr>
            <a:spLocks/>
          </p:cNvSpPr>
          <p:nvPr/>
        </p:nvSpPr>
        <p:spPr bwMode="auto">
          <a:xfrm>
            <a:off x="10072280" y="10604900"/>
            <a:ext cx="6805812" cy="1964294"/>
          </a:xfrm>
          <a:custGeom>
            <a:avLst/>
            <a:gdLst>
              <a:gd name="T0" fmla="*/ 1819 w 1819"/>
              <a:gd name="T1" fmla="*/ 525 h 525"/>
              <a:gd name="T2" fmla="*/ 0 w 1819"/>
              <a:gd name="T3" fmla="*/ 525 h 525"/>
              <a:gd name="T4" fmla="*/ 0 w 1819"/>
              <a:gd name="T5" fmla="*/ 0 h 525"/>
              <a:gd name="T6" fmla="*/ 1819 w 1819"/>
              <a:gd name="T7" fmla="*/ 0 h 525"/>
              <a:gd name="T8" fmla="*/ 1819 w 1819"/>
              <a:gd name="T9" fmla="*/ 525 h 525"/>
              <a:gd name="T10" fmla="*/ 1819 w 1819"/>
              <a:gd name="T11" fmla="*/ 525 h 525"/>
            </a:gdLst>
            <a:ahLst/>
            <a:cxnLst>
              <a:cxn ang="0">
                <a:pos x="T0" y="T1"/>
              </a:cxn>
              <a:cxn ang="0">
                <a:pos x="T2" y="T3"/>
              </a:cxn>
              <a:cxn ang="0">
                <a:pos x="T4" y="T5"/>
              </a:cxn>
              <a:cxn ang="0">
                <a:pos x="T6" y="T7"/>
              </a:cxn>
              <a:cxn ang="0">
                <a:pos x="T8" y="T9"/>
              </a:cxn>
              <a:cxn ang="0">
                <a:pos x="T10" y="T11"/>
              </a:cxn>
            </a:cxnLst>
            <a:rect l="0" t="0" r="r" b="b"/>
            <a:pathLst>
              <a:path w="1819" h="525">
                <a:moveTo>
                  <a:pt x="1819" y="525"/>
                </a:moveTo>
                <a:lnTo>
                  <a:pt x="0" y="525"/>
                </a:lnTo>
                <a:lnTo>
                  <a:pt x="0" y="0"/>
                </a:lnTo>
                <a:lnTo>
                  <a:pt x="1819" y="0"/>
                </a:lnTo>
                <a:lnTo>
                  <a:pt x="1819" y="525"/>
                </a:lnTo>
                <a:lnTo>
                  <a:pt x="1819" y="525"/>
                </a:lnTo>
                <a:close/>
              </a:path>
            </a:pathLst>
          </a:custGeom>
          <a:solidFill>
            <a:schemeClr val="accent1"/>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0" name="Freeform 12">
            <a:extLst>
              <a:ext uri="{FF2B5EF4-FFF2-40B4-BE49-F238E27FC236}">
                <a16:creationId xmlns:a16="http://schemas.microsoft.com/office/drawing/2014/main" id="{BE299346-5D85-9344-97BD-2726738CEC9C}"/>
              </a:ext>
            </a:extLst>
          </p:cNvPr>
          <p:cNvSpPr>
            <a:spLocks/>
          </p:cNvSpPr>
          <p:nvPr/>
        </p:nvSpPr>
        <p:spPr bwMode="auto">
          <a:xfrm>
            <a:off x="19216535" y="6915769"/>
            <a:ext cx="3187769" cy="1668715"/>
          </a:xfrm>
          <a:custGeom>
            <a:avLst/>
            <a:gdLst>
              <a:gd name="T0" fmla="*/ 852 w 852"/>
              <a:gd name="T1" fmla="*/ 281 h 446"/>
              <a:gd name="T2" fmla="*/ 299 w 852"/>
              <a:gd name="T3" fmla="*/ 0 h 446"/>
              <a:gd name="T4" fmla="*/ 0 w 852"/>
              <a:gd name="T5" fmla="*/ 166 h 446"/>
              <a:gd name="T6" fmla="*/ 554 w 852"/>
              <a:gd name="T7" fmla="*/ 446 h 446"/>
              <a:gd name="T8" fmla="*/ 852 w 852"/>
              <a:gd name="T9" fmla="*/ 281 h 446"/>
              <a:gd name="T10" fmla="*/ 852 w 852"/>
              <a:gd name="T11" fmla="*/ 281 h 446"/>
            </a:gdLst>
            <a:ahLst/>
            <a:cxnLst>
              <a:cxn ang="0">
                <a:pos x="T0" y="T1"/>
              </a:cxn>
              <a:cxn ang="0">
                <a:pos x="T2" y="T3"/>
              </a:cxn>
              <a:cxn ang="0">
                <a:pos x="T4" y="T5"/>
              </a:cxn>
              <a:cxn ang="0">
                <a:pos x="T6" y="T7"/>
              </a:cxn>
              <a:cxn ang="0">
                <a:pos x="T8" y="T9"/>
              </a:cxn>
              <a:cxn ang="0">
                <a:pos x="T10" y="T11"/>
              </a:cxn>
            </a:cxnLst>
            <a:rect l="0" t="0" r="r" b="b"/>
            <a:pathLst>
              <a:path w="852" h="446">
                <a:moveTo>
                  <a:pt x="852" y="281"/>
                </a:moveTo>
                <a:lnTo>
                  <a:pt x="299" y="0"/>
                </a:lnTo>
                <a:lnTo>
                  <a:pt x="0" y="166"/>
                </a:lnTo>
                <a:lnTo>
                  <a:pt x="554" y="446"/>
                </a:lnTo>
                <a:lnTo>
                  <a:pt x="852" y="281"/>
                </a:lnTo>
                <a:lnTo>
                  <a:pt x="852" y="28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1" name="Freeform 13">
            <a:extLst>
              <a:ext uri="{FF2B5EF4-FFF2-40B4-BE49-F238E27FC236}">
                <a16:creationId xmlns:a16="http://schemas.microsoft.com/office/drawing/2014/main" id="{35CBE931-B34D-2144-A420-9E265ABFA96C}"/>
              </a:ext>
            </a:extLst>
          </p:cNvPr>
          <p:cNvSpPr>
            <a:spLocks/>
          </p:cNvSpPr>
          <p:nvPr/>
        </p:nvSpPr>
        <p:spPr bwMode="auto">
          <a:xfrm>
            <a:off x="19216537" y="7536859"/>
            <a:ext cx="2072797" cy="4849000"/>
          </a:xfrm>
          <a:custGeom>
            <a:avLst/>
            <a:gdLst>
              <a:gd name="T0" fmla="*/ 554 w 554"/>
              <a:gd name="T1" fmla="*/ 1296 h 1296"/>
              <a:gd name="T2" fmla="*/ 554 w 554"/>
              <a:gd name="T3" fmla="*/ 280 h 1296"/>
              <a:gd name="T4" fmla="*/ 0 w 554"/>
              <a:gd name="T5" fmla="*/ 0 h 1296"/>
              <a:gd name="T6" fmla="*/ 0 w 554"/>
              <a:gd name="T7" fmla="*/ 1013 h 1296"/>
              <a:gd name="T8" fmla="*/ 554 w 554"/>
              <a:gd name="T9" fmla="*/ 1296 h 1296"/>
              <a:gd name="T10" fmla="*/ 554 w 554"/>
              <a:gd name="T11" fmla="*/ 1296 h 1296"/>
            </a:gdLst>
            <a:ahLst/>
            <a:cxnLst>
              <a:cxn ang="0">
                <a:pos x="T0" y="T1"/>
              </a:cxn>
              <a:cxn ang="0">
                <a:pos x="T2" y="T3"/>
              </a:cxn>
              <a:cxn ang="0">
                <a:pos x="T4" y="T5"/>
              </a:cxn>
              <a:cxn ang="0">
                <a:pos x="T6" y="T7"/>
              </a:cxn>
              <a:cxn ang="0">
                <a:pos x="T8" y="T9"/>
              </a:cxn>
              <a:cxn ang="0">
                <a:pos x="T10" y="T11"/>
              </a:cxn>
            </a:cxnLst>
            <a:rect l="0" t="0" r="r" b="b"/>
            <a:pathLst>
              <a:path w="554" h="1296">
                <a:moveTo>
                  <a:pt x="554" y="1296"/>
                </a:moveTo>
                <a:lnTo>
                  <a:pt x="554" y="280"/>
                </a:lnTo>
                <a:lnTo>
                  <a:pt x="0" y="0"/>
                </a:lnTo>
                <a:lnTo>
                  <a:pt x="0" y="1013"/>
                </a:lnTo>
                <a:lnTo>
                  <a:pt x="554" y="1296"/>
                </a:lnTo>
                <a:lnTo>
                  <a:pt x="554" y="1296"/>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2" name="Freeform 14">
            <a:extLst>
              <a:ext uri="{FF2B5EF4-FFF2-40B4-BE49-F238E27FC236}">
                <a16:creationId xmlns:a16="http://schemas.microsoft.com/office/drawing/2014/main" id="{15623F37-A0F3-314B-A704-BF4AA23E385B}"/>
              </a:ext>
            </a:extLst>
          </p:cNvPr>
          <p:cNvSpPr>
            <a:spLocks/>
          </p:cNvSpPr>
          <p:nvPr/>
        </p:nvSpPr>
        <p:spPr bwMode="auto">
          <a:xfrm>
            <a:off x="21289334" y="7967137"/>
            <a:ext cx="1114972" cy="4418725"/>
          </a:xfrm>
          <a:custGeom>
            <a:avLst/>
            <a:gdLst>
              <a:gd name="T0" fmla="*/ 298 w 298"/>
              <a:gd name="T1" fmla="*/ 1015 h 1181"/>
              <a:gd name="T2" fmla="*/ 298 w 298"/>
              <a:gd name="T3" fmla="*/ 0 h 1181"/>
              <a:gd name="T4" fmla="*/ 0 w 298"/>
              <a:gd name="T5" fmla="*/ 165 h 1181"/>
              <a:gd name="T6" fmla="*/ 0 w 298"/>
              <a:gd name="T7" fmla="*/ 1181 h 1181"/>
              <a:gd name="T8" fmla="*/ 298 w 298"/>
              <a:gd name="T9" fmla="*/ 1015 h 1181"/>
              <a:gd name="T10" fmla="*/ 298 w 298"/>
              <a:gd name="T11" fmla="*/ 1015 h 1181"/>
            </a:gdLst>
            <a:ahLst/>
            <a:cxnLst>
              <a:cxn ang="0">
                <a:pos x="T0" y="T1"/>
              </a:cxn>
              <a:cxn ang="0">
                <a:pos x="T2" y="T3"/>
              </a:cxn>
              <a:cxn ang="0">
                <a:pos x="T4" y="T5"/>
              </a:cxn>
              <a:cxn ang="0">
                <a:pos x="T6" y="T7"/>
              </a:cxn>
              <a:cxn ang="0">
                <a:pos x="T8" y="T9"/>
              </a:cxn>
              <a:cxn ang="0">
                <a:pos x="T10" y="T11"/>
              </a:cxn>
            </a:cxnLst>
            <a:rect l="0" t="0" r="r" b="b"/>
            <a:pathLst>
              <a:path w="298" h="1181">
                <a:moveTo>
                  <a:pt x="298" y="1015"/>
                </a:moveTo>
                <a:lnTo>
                  <a:pt x="298" y="0"/>
                </a:lnTo>
                <a:lnTo>
                  <a:pt x="0" y="165"/>
                </a:lnTo>
                <a:lnTo>
                  <a:pt x="0" y="1181"/>
                </a:lnTo>
                <a:lnTo>
                  <a:pt x="298" y="1015"/>
                </a:lnTo>
                <a:lnTo>
                  <a:pt x="298" y="1015"/>
                </a:lnTo>
                <a:close/>
              </a:path>
            </a:pathLst>
          </a:custGeom>
          <a:solidFill>
            <a:schemeClr val="accent3">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5" name="Freeform 15">
            <a:extLst>
              <a:ext uri="{FF2B5EF4-FFF2-40B4-BE49-F238E27FC236}">
                <a16:creationId xmlns:a16="http://schemas.microsoft.com/office/drawing/2014/main" id="{D2329F90-68B3-E146-B5CA-044E41136B15}"/>
              </a:ext>
            </a:extLst>
          </p:cNvPr>
          <p:cNvSpPr>
            <a:spLocks/>
          </p:cNvSpPr>
          <p:nvPr/>
        </p:nvSpPr>
        <p:spPr bwMode="auto">
          <a:xfrm>
            <a:off x="18101566" y="8442307"/>
            <a:ext cx="3187768" cy="1668714"/>
          </a:xfrm>
          <a:custGeom>
            <a:avLst/>
            <a:gdLst>
              <a:gd name="T0" fmla="*/ 852 w 852"/>
              <a:gd name="T1" fmla="*/ 283 h 446"/>
              <a:gd name="T2" fmla="*/ 298 w 852"/>
              <a:gd name="T3" fmla="*/ 0 h 446"/>
              <a:gd name="T4" fmla="*/ 0 w 852"/>
              <a:gd name="T5" fmla="*/ 166 h 446"/>
              <a:gd name="T6" fmla="*/ 553 w 852"/>
              <a:gd name="T7" fmla="*/ 446 h 446"/>
              <a:gd name="T8" fmla="*/ 852 w 852"/>
              <a:gd name="T9" fmla="*/ 283 h 446"/>
              <a:gd name="T10" fmla="*/ 852 w 852"/>
              <a:gd name="T11" fmla="*/ 283 h 446"/>
            </a:gdLst>
            <a:ahLst/>
            <a:cxnLst>
              <a:cxn ang="0">
                <a:pos x="T0" y="T1"/>
              </a:cxn>
              <a:cxn ang="0">
                <a:pos x="T2" y="T3"/>
              </a:cxn>
              <a:cxn ang="0">
                <a:pos x="T4" y="T5"/>
              </a:cxn>
              <a:cxn ang="0">
                <a:pos x="T6" y="T7"/>
              </a:cxn>
              <a:cxn ang="0">
                <a:pos x="T8" y="T9"/>
              </a:cxn>
              <a:cxn ang="0">
                <a:pos x="T10" y="T11"/>
              </a:cxn>
            </a:cxnLst>
            <a:rect l="0" t="0" r="r" b="b"/>
            <a:pathLst>
              <a:path w="852" h="446">
                <a:moveTo>
                  <a:pt x="852" y="283"/>
                </a:moveTo>
                <a:lnTo>
                  <a:pt x="298" y="0"/>
                </a:lnTo>
                <a:lnTo>
                  <a:pt x="0" y="166"/>
                </a:lnTo>
                <a:lnTo>
                  <a:pt x="553" y="446"/>
                </a:lnTo>
                <a:lnTo>
                  <a:pt x="852" y="283"/>
                </a:lnTo>
                <a:lnTo>
                  <a:pt x="852" y="28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6" name="Freeform 16">
            <a:extLst>
              <a:ext uri="{FF2B5EF4-FFF2-40B4-BE49-F238E27FC236}">
                <a16:creationId xmlns:a16="http://schemas.microsoft.com/office/drawing/2014/main" id="{5E214468-C56C-6B46-AE86-1061C0BFA428}"/>
              </a:ext>
            </a:extLst>
          </p:cNvPr>
          <p:cNvSpPr>
            <a:spLocks/>
          </p:cNvSpPr>
          <p:nvPr/>
        </p:nvSpPr>
        <p:spPr bwMode="auto">
          <a:xfrm>
            <a:off x="20170620" y="9501157"/>
            <a:ext cx="1118714" cy="3502057"/>
          </a:xfrm>
          <a:custGeom>
            <a:avLst/>
            <a:gdLst>
              <a:gd name="T0" fmla="*/ 299 w 299"/>
              <a:gd name="T1" fmla="*/ 771 h 936"/>
              <a:gd name="T2" fmla="*/ 299 w 299"/>
              <a:gd name="T3" fmla="*/ 0 h 936"/>
              <a:gd name="T4" fmla="*/ 0 w 299"/>
              <a:gd name="T5" fmla="*/ 163 h 936"/>
              <a:gd name="T6" fmla="*/ 0 w 299"/>
              <a:gd name="T7" fmla="*/ 936 h 936"/>
              <a:gd name="T8" fmla="*/ 299 w 299"/>
              <a:gd name="T9" fmla="*/ 771 h 936"/>
              <a:gd name="T10" fmla="*/ 299 w 299"/>
              <a:gd name="T11" fmla="*/ 771 h 936"/>
            </a:gdLst>
            <a:ahLst/>
            <a:cxnLst>
              <a:cxn ang="0">
                <a:pos x="T0" y="T1"/>
              </a:cxn>
              <a:cxn ang="0">
                <a:pos x="T2" y="T3"/>
              </a:cxn>
              <a:cxn ang="0">
                <a:pos x="T4" y="T5"/>
              </a:cxn>
              <a:cxn ang="0">
                <a:pos x="T6" y="T7"/>
              </a:cxn>
              <a:cxn ang="0">
                <a:pos x="T8" y="T9"/>
              </a:cxn>
              <a:cxn ang="0">
                <a:pos x="T10" y="T11"/>
              </a:cxn>
            </a:cxnLst>
            <a:rect l="0" t="0" r="r" b="b"/>
            <a:pathLst>
              <a:path w="299" h="936">
                <a:moveTo>
                  <a:pt x="299" y="771"/>
                </a:moveTo>
                <a:lnTo>
                  <a:pt x="299" y="0"/>
                </a:lnTo>
                <a:lnTo>
                  <a:pt x="0" y="163"/>
                </a:lnTo>
                <a:lnTo>
                  <a:pt x="0" y="936"/>
                </a:lnTo>
                <a:lnTo>
                  <a:pt x="299" y="771"/>
                </a:lnTo>
                <a:lnTo>
                  <a:pt x="299" y="771"/>
                </a:lnTo>
                <a:close/>
              </a:path>
            </a:pathLst>
          </a:custGeom>
          <a:solidFill>
            <a:schemeClr val="accent2">
              <a:lumMod val="50000"/>
            </a:schemeClr>
          </a:solidFill>
          <a:ln>
            <a:noFill/>
          </a:ln>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27" name="Freeform 17">
            <a:extLst>
              <a:ext uri="{FF2B5EF4-FFF2-40B4-BE49-F238E27FC236}">
                <a16:creationId xmlns:a16="http://schemas.microsoft.com/office/drawing/2014/main" id="{0C823CE6-971C-5C46-9111-17B5BEF34A30}"/>
              </a:ext>
            </a:extLst>
          </p:cNvPr>
          <p:cNvSpPr>
            <a:spLocks/>
          </p:cNvSpPr>
          <p:nvPr/>
        </p:nvSpPr>
        <p:spPr bwMode="auto">
          <a:xfrm>
            <a:off x="18101559" y="9063399"/>
            <a:ext cx="2069056" cy="3939813"/>
          </a:xfrm>
          <a:custGeom>
            <a:avLst/>
            <a:gdLst>
              <a:gd name="T0" fmla="*/ 553 w 553"/>
              <a:gd name="T1" fmla="*/ 1053 h 1053"/>
              <a:gd name="T2" fmla="*/ 553 w 553"/>
              <a:gd name="T3" fmla="*/ 280 h 1053"/>
              <a:gd name="T4" fmla="*/ 0 w 553"/>
              <a:gd name="T5" fmla="*/ 0 h 1053"/>
              <a:gd name="T6" fmla="*/ 0 w 553"/>
              <a:gd name="T7" fmla="*/ 772 h 1053"/>
              <a:gd name="T8" fmla="*/ 553 w 553"/>
              <a:gd name="T9" fmla="*/ 1053 h 1053"/>
              <a:gd name="T10" fmla="*/ 553 w 553"/>
              <a:gd name="T11" fmla="*/ 1053 h 1053"/>
            </a:gdLst>
            <a:ahLst/>
            <a:cxnLst>
              <a:cxn ang="0">
                <a:pos x="T0" y="T1"/>
              </a:cxn>
              <a:cxn ang="0">
                <a:pos x="T2" y="T3"/>
              </a:cxn>
              <a:cxn ang="0">
                <a:pos x="T4" y="T5"/>
              </a:cxn>
              <a:cxn ang="0">
                <a:pos x="T6" y="T7"/>
              </a:cxn>
              <a:cxn ang="0">
                <a:pos x="T8" y="T9"/>
              </a:cxn>
              <a:cxn ang="0">
                <a:pos x="T10" y="T11"/>
              </a:cxn>
            </a:cxnLst>
            <a:rect l="0" t="0" r="r" b="b"/>
            <a:pathLst>
              <a:path w="553" h="1053">
                <a:moveTo>
                  <a:pt x="553" y="1053"/>
                </a:moveTo>
                <a:lnTo>
                  <a:pt x="553" y="280"/>
                </a:lnTo>
                <a:lnTo>
                  <a:pt x="0" y="0"/>
                </a:lnTo>
                <a:lnTo>
                  <a:pt x="0" y="772"/>
                </a:lnTo>
                <a:lnTo>
                  <a:pt x="553" y="1053"/>
                </a:lnTo>
                <a:lnTo>
                  <a:pt x="553" y="1053"/>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grpSp>
        <p:nvGrpSpPr>
          <p:cNvPr id="29" name="Group 28">
            <a:extLst>
              <a:ext uri="{FF2B5EF4-FFF2-40B4-BE49-F238E27FC236}">
                <a16:creationId xmlns:a16="http://schemas.microsoft.com/office/drawing/2014/main" id="{D5AF82D8-CBDA-364B-8B56-4401ED402860}"/>
              </a:ext>
            </a:extLst>
          </p:cNvPr>
          <p:cNvGrpSpPr/>
          <p:nvPr/>
        </p:nvGrpSpPr>
        <p:grpSpPr>
          <a:xfrm>
            <a:off x="16982847" y="9987550"/>
            <a:ext cx="3187775" cy="3640493"/>
            <a:chOff x="8526457" y="4929184"/>
            <a:chExt cx="1352552" cy="1544637"/>
          </a:xfrm>
        </p:grpSpPr>
        <p:sp>
          <p:nvSpPr>
            <p:cNvPr id="30" name="Freeform 18">
              <a:extLst>
                <a:ext uri="{FF2B5EF4-FFF2-40B4-BE49-F238E27FC236}">
                  <a16:creationId xmlns:a16="http://schemas.microsoft.com/office/drawing/2014/main" id="{EDAEAB13-AF85-AF44-AE8C-A57A8A0C2F5F}"/>
                </a:ext>
              </a:extLst>
            </p:cNvPr>
            <p:cNvSpPr>
              <a:spLocks/>
            </p:cNvSpPr>
            <p:nvPr/>
          </p:nvSpPr>
          <p:spPr bwMode="auto">
            <a:xfrm>
              <a:off x="8526460" y="4929184"/>
              <a:ext cx="1352549" cy="709613"/>
            </a:xfrm>
            <a:custGeom>
              <a:avLst/>
              <a:gdLst>
                <a:gd name="T0" fmla="*/ 852 w 852"/>
                <a:gd name="T1" fmla="*/ 282 h 447"/>
                <a:gd name="T2" fmla="*/ 299 w 852"/>
                <a:gd name="T3" fmla="*/ 0 h 447"/>
                <a:gd name="T4" fmla="*/ 0 w 852"/>
                <a:gd name="T5" fmla="*/ 165 h 447"/>
                <a:gd name="T6" fmla="*/ 554 w 852"/>
                <a:gd name="T7" fmla="*/ 447 h 447"/>
                <a:gd name="T8" fmla="*/ 852 w 852"/>
                <a:gd name="T9" fmla="*/ 282 h 447"/>
                <a:gd name="T10" fmla="*/ 852 w 852"/>
                <a:gd name="T11" fmla="*/ 282 h 447"/>
              </a:gdLst>
              <a:ahLst/>
              <a:cxnLst>
                <a:cxn ang="0">
                  <a:pos x="T0" y="T1"/>
                </a:cxn>
                <a:cxn ang="0">
                  <a:pos x="T2" y="T3"/>
                </a:cxn>
                <a:cxn ang="0">
                  <a:pos x="T4" y="T5"/>
                </a:cxn>
                <a:cxn ang="0">
                  <a:pos x="T6" y="T7"/>
                </a:cxn>
                <a:cxn ang="0">
                  <a:pos x="T8" y="T9"/>
                </a:cxn>
                <a:cxn ang="0">
                  <a:pos x="T10" y="T11"/>
                </a:cxn>
              </a:cxnLst>
              <a:rect l="0" t="0" r="r" b="b"/>
              <a:pathLst>
                <a:path w="852" h="447">
                  <a:moveTo>
                    <a:pt x="852" y="282"/>
                  </a:moveTo>
                  <a:lnTo>
                    <a:pt x="299" y="0"/>
                  </a:lnTo>
                  <a:lnTo>
                    <a:pt x="0" y="165"/>
                  </a:lnTo>
                  <a:lnTo>
                    <a:pt x="554" y="447"/>
                  </a:lnTo>
                  <a:lnTo>
                    <a:pt x="852" y="282"/>
                  </a:lnTo>
                  <a:lnTo>
                    <a:pt x="852" y="28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31" name="Freeform 19">
              <a:extLst>
                <a:ext uri="{FF2B5EF4-FFF2-40B4-BE49-F238E27FC236}">
                  <a16:creationId xmlns:a16="http://schemas.microsoft.com/office/drawing/2014/main" id="{DE5AFF74-D00D-E841-8DE0-877E05D987E9}"/>
                </a:ext>
              </a:extLst>
            </p:cNvPr>
            <p:cNvSpPr>
              <a:spLocks/>
            </p:cNvSpPr>
            <p:nvPr/>
          </p:nvSpPr>
          <p:spPr bwMode="auto">
            <a:xfrm>
              <a:off x="9405934" y="5376859"/>
              <a:ext cx="473075" cy="1096962"/>
            </a:xfrm>
            <a:custGeom>
              <a:avLst/>
              <a:gdLst>
                <a:gd name="T0" fmla="*/ 298 w 298"/>
                <a:gd name="T1" fmla="*/ 524 h 691"/>
                <a:gd name="T2" fmla="*/ 298 w 298"/>
                <a:gd name="T3" fmla="*/ 0 h 691"/>
                <a:gd name="T4" fmla="*/ 0 w 298"/>
                <a:gd name="T5" fmla="*/ 165 h 691"/>
                <a:gd name="T6" fmla="*/ 0 w 298"/>
                <a:gd name="T7" fmla="*/ 691 h 691"/>
                <a:gd name="T8" fmla="*/ 298 w 298"/>
                <a:gd name="T9" fmla="*/ 524 h 691"/>
                <a:gd name="T10" fmla="*/ 298 w 298"/>
                <a:gd name="T11" fmla="*/ 524 h 691"/>
              </a:gdLst>
              <a:ahLst/>
              <a:cxnLst>
                <a:cxn ang="0">
                  <a:pos x="T0" y="T1"/>
                </a:cxn>
                <a:cxn ang="0">
                  <a:pos x="T2" y="T3"/>
                </a:cxn>
                <a:cxn ang="0">
                  <a:pos x="T4" y="T5"/>
                </a:cxn>
                <a:cxn ang="0">
                  <a:pos x="T6" y="T7"/>
                </a:cxn>
                <a:cxn ang="0">
                  <a:pos x="T8" y="T9"/>
                </a:cxn>
                <a:cxn ang="0">
                  <a:pos x="T10" y="T11"/>
                </a:cxn>
              </a:cxnLst>
              <a:rect l="0" t="0" r="r" b="b"/>
              <a:pathLst>
                <a:path w="298" h="691">
                  <a:moveTo>
                    <a:pt x="298" y="524"/>
                  </a:moveTo>
                  <a:lnTo>
                    <a:pt x="298" y="0"/>
                  </a:lnTo>
                  <a:lnTo>
                    <a:pt x="0" y="165"/>
                  </a:lnTo>
                  <a:lnTo>
                    <a:pt x="0" y="691"/>
                  </a:lnTo>
                  <a:lnTo>
                    <a:pt x="298" y="524"/>
                  </a:lnTo>
                  <a:lnTo>
                    <a:pt x="298" y="524"/>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32" name="Freeform 20">
              <a:extLst>
                <a:ext uri="{FF2B5EF4-FFF2-40B4-BE49-F238E27FC236}">
                  <a16:creationId xmlns:a16="http://schemas.microsoft.com/office/drawing/2014/main" id="{7FFE2266-5685-E649-9710-7CCFDC7E132C}"/>
                </a:ext>
              </a:extLst>
            </p:cNvPr>
            <p:cNvSpPr>
              <a:spLocks/>
            </p:cNvSpPr>
            <p:nvPr/>
          </p:nvSpPr>
          <p:spPr bwMode="auto">
            <a:xfrm>
              <a:off x="8526457" y="5191122"/>
              <a:ext cx="879474" cy="1282699"/>
            </a:xfrm>
            <a:custGeom>
              <a:avLst/>
              <a:gdLst>
                <a:gd name="T0" fmla="*/ 554 w 554"/>
                <a:gd name="T1" fmla="*/ 808 h 808"/>
                <a:gd name="T2" fmla="*/ 554 w 554"/>
                <a:gd name="T3" fmla="*/ 282 h 808"/>
                <a:gd name="T4" fmla="*/ 0 w 554"/>
                <a:gd name="T5" fmla="*/ 0 h 808"/>
                <a:gd name="T6" fmla="*/ 0 w 554"/>
                <a:gd name="T7" fmla="*/ 525 h 808"/>
                <a:gd name="T8" fmla="*/ 554 w 554"/>
                <a:gd name="T9" fmla="*/ 808 h 808"/>
                <a:gd name="T10" fmla="*/ 554 w 554"/>
                <a:gd name="T11" fmla="*/ 808 h 808"/>
              </a:gdLst>
              <a:ahLst/>
              <a:cxnLst>
                <a:cxn ang="0">
                  <a:pos x="T0" y="T1"/>
                </a:cxn>
                <a:cxn ang="0">
                  <a:pos x="T2" y="T3"/>
                </a:cxn>
                <a:cxn ang="0">
                  <a:pos x="T4" y="T5"/>
                </a:cxn>
                <a:cxn ang="0">
                  <a:pos x="T6" y="T7"/>
                </a:cxn>
                <a:cxn ang="0">
                  <a:pos x="T8" y="T9"/>
                </a:cxn>
                <a:cxn ang="0">
                  <a:pos x="T10" y="T11"/>
                </a:cxn>
              </a:cxnLst>
              <a:rect l="0" t="0" r="r" b="b"/>
              <a:pathLst>
                <a:path w="554" h="808">
                  <a:moveTo>
                    <a:pt x="554" y="808"/>
                  </a:moveTo>
                  <a:lnTo>
                    <a:pt x="554" y="282"/>
                  </a:lnTo>
                  <a:lnTo>
                    <a:pt x="0" y="0"/>
                  </a:lnTo>
                  <a:lnTo>
                    <a:pt x="0" y="525"/>
                  </a:lnTo>
                  <a:lnTo>
                    <a:pt x="554" y="808"/>
                  </a:lnTo>
                  <a:lnTo>
                    <a:pt x="554" y="80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grpSp>
      <p:sp>
        <p:nvSpPr>
          <p:cNvPr id="35" name="TextBox 34">
            <a:extLst>
              <a:ext uri="{FF2B5EF4-FFF2-40B4-BE49-F238E27FC236}">
                <a16:creationId xmlns:a16="http://schemas.microsoft.com/office/drawing/2014/main" id="{AB2F0BC6-DA32-1A49-B295-1F2DB89A7B29}"/>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36" name="Rectangle 35">
            <a:extLst>
              <a:ext uri="{FF2B5EF4-FFF2-40B4-BE49-F238E27FC236}">
                <a16:creationId xmlns:a16="http://schemas.microsoft.com/office/drawing/2014/main" id="{641548B8-B4B8-B045-BAE2-C61293CE5B57}"/>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Freeform 973">
            <a:extLst>
              <a:ext uri="{FF2B5EF4-FFF2-40B4-BE49-F238E27FC236}">
                <a16:creationId xmlns:a16="http://schemas.microsoft.com/office/drawing/2014/main" id="{039E9D57-D9C3-7443-AB91-795F51B5B282}"/>
              </a:ext>
            </a:extLst>
          </p:cNvPr>
          <p:cNvSpPr>
            <a:spLocks noChangeAspect="1" noChangeArrowheads="1"/>
          </p:cNvSpPr>
          <p:nvPr/>
        </p:nvSpPr>
        <p:spPr bwMode="auto">
          <a:xfrm>
            <a:off x="21107872" y="5430385"/>
            <a:ext cx="568711" cy="568711"/>
          </a:xfrm>
          <a:custGeom>
            <a:avLst/>
            <a:gdLst>
              <a:gd name="T0" fmla="*/ 8681 w 285391"/>
              <a:gd name="T1" fmla="*/ 264986 h 285388"/>
              <a:gd name="T2" fmla="*/ 150468 w 285391"/>
              <a:gd name="T3" fmla="*/ 278097 h 285388"/>
              <a:gd name="T4" fmla="*/ 143233 w 285391"/>
              <a:gd name="T5" fmla="*/ 257702 h 285388"/>
              <a:gd name="T6" fmla="*/ 39064 w 285391"/>
              <a:gd name="T7" fmla="*/ 228566 h 285388"/>
              <a:gd name="T8" fmla="*/ 31830 w 285391"/>
              <a:gd name="T9" fmla="*/ 248961 h 285388"/>
              <a:gd name="T10" fmla="*/ 127319 w 285391"/>
              <a:gd name="T11" fmla="*/ 236213 h 285388"/>
              <a:gd name="T12" fmla="*/ 39064 w 285391"/>
              <a:gd name="T13" fmla="*/ 228566 h 285388"/>
              <a:gd name="T14" fmla="*/ 164029 w 285391"/>
              <a:gd name="T15" fmla="*/ 221993 h 285388"/>
              <a:gd name="T16" fmla="*/ 184847 w 285391"/>
              <a:gd name="T17" fmla="*/ 248700 h 285388"/>
              <a:gd name="T18" fmla="*/ 178639 w 285391"/>
              <a:gd name="T19" fmla="*/ 248700 h 285388"/>
              <a:gd name="T20" fmla="*/ 157820 w 285391"/>
              <a:gd name="T21" fmla="*/ 221993 h 285388"/>
              <a:gd name="T22" fmla="*/ 120084 w 285391"/>
              <a:gd name="T23" fmla="*/ 220189 h 285388"/>
              <a:gd name="T24" fmla="*/ 135999 w 285391"/>
              <a:gd name="T25" fmla="*/ 248961 h 285388"/>
              <a:gd name="T26" fmla="*/ 159148 w 285391"/>
              <a:gd name="T27" fmla="*/ 264986 h 285388"/>
              <a:gd name="T28" fmla="*/ 282489 w 285391"/>
              <a:gd name="T29" fmla="*/ 278097 h 285388"/>
              <a:gd name="T30" fmla="*/ 282489 w 285391"/>
              <a:gd name="T31" fmla="*/ 286838 h 285388"/>
              <a:gd name="T32" fmla="*/ 0 w 285391"/>
              <a:gd name="T33" fmla="*/ 282832 h 285388"/>
              <a:gd name="T34" fmla="*/ 15915 w 285391"/>
              <a:gd name="T35" fmla="*/ 248961 h 285388"/>
              <a:gd name="T36" fmla="*/ 23148 w 285391"/>
              <a:gd name="T37" fmla="*/ 236213 h 285388"/>
              <a:gd name="T38" fmla="*/ 168276 w 285391"/>
              <a:gd name="T39" fmla="*/ 201042 h 285388"/>
              <a:gd name="T40" fmla="*/ 199079 w 285391"/>
              <a:gd name="T41" fmla="*/ 205638 h 285388"/>
              <a:gd name="T42" fmla="*/ 168276 w 285391"/>
              <a:gd name="T43" fmla="*/ 210232 h 285388"/>
              <a:gd name="T44" fmla="*/ 168276 w 285391"/>
              <a:gd name="T45" fmla="*/ 201042 h 285388"/>
              <a:gd name="T46" fmla="*/ 184847 w 285391"/>
              <a:gd name="T47" fmla="*/ 162978 h 285388"/>
              <a:gd name="T48" fmla="*/ 164029 w 285391"/>
              <a:gd name="T49" fmla="*/ 189642 h 285388"/>
              <a:gd name="T50" fmla="*/ 157820 w 285391"/>
              <a:gd name="T51" fmla="*/ 189642 h 285388"/>
              <a:gd name="T52" fmla="*/ 178639 w 285391"/>
              <a:gd name="T53" fmla="*/ 162978 h 285388"/>
              <a:gd name="T54" fmla="*/ 26225 w 285391"/>
              <a:gd name="T55" fmla="*/ 155513 h 285388"/>
              <a:gd name="T56" fmla="*/ 27672 w 285391"/>
              <a:gd name="T57" fmla="*/ 174406 h 285388"/>
              <a:gd name="T58" fmla="*/ 133213 w 285391"/>
              <a:gd name="T59" fmla="*/ 172953 h 285388"/>
              <a:gd name="T60" fmla="*/ 131768 w 285391"/>
              <a:gd name="T61" fmla="*/ 154059 h 285388"/>
              <a:gd name="T62" fmla="*/ 147671 w 285391"/>
              <a:gd name="T63" fmla="*/ 78482 h 285388"/>
              <a:gd name="T64" fmla="*/ 270926 w 285391"/>
              <a:gd name="T65" fmla="*/ 104643 h 285388"/>
              <a:gd name="T66" fmla="*/ 277794 w 285391"/>
              <a:gd name="T67" fmla="*/ 85749 h 285388"/>
              <a:gd name="T68" fmla="*/ 147671 w 285391"/>
              <a:gd name="T69" fmla="*/ 78482 h 285388"/>
              <a:gd name="T70" fmla="*/ 118756 w 285391"/>
              <a:gd name="T71" fmla="*/ 119178 h 285388"/>
              <a:gd name="T72" fmla="*/ 138996 w 285391"/>
              <a:gd name="T73" fmla="*/ 63949 h 285388"/>
              <a:gd name="T74" fmla="*/ 49358 w 285391"/>
              <a:gd name="T75" fmla="*/ 37423 h 285388"/>
              <a:gd name="T76" fmla="*/ 110080 w 285391"/>
              <a:gd name="T77" fmla="*/ 145338 h 285388"/>
              <a:gd name="T78" fmla="*/ 72490 w 285391"/>
              <a:gd name="T79" fmla="*/ 37423 h 285388"/>
              <a:gd name="T80" fmla="*/ 68153 w 285391"/>
              <a:gd name="T81" fmla="*/ 130804 h 285388"/>
              <a:gd name="T82" fmla="*/ 63815 w 285391"/>
              <a:gd name="T83" fmla="*/ 37423 h 285388"/>
              <a:gd name="T84" fmla="*/ 27672 w 285391"/>
              <a:gd name="T85" fmla="*/ 8720 h 285388"/>
              <a:gd name="T86" fmla="*/ 26225 w 285391"/>
              <a:gd name="T87" fmla="*/ 27250 h 285388"/>
              <a:gd name="T88" fmla="*/ 131768 w 285391"/>
              <a:gd name="T89" fmla="*/ 28703 h 285388"/>
              <a:gd name="T90" fmla="*/ 133213 w 285391"/>
              <a:gd name="T91" fmla="*/ 10174 h 285388"/>
              <a:gd name="T92" fmla="*/ 27672 w 285391"/>
              <a:gd name="T93" fmla="*/ 8720 h 285388"/>
              <a:gd name="T94" fmla="*/ 131768 w 285391"/>
              <a:gd name="T95" fmla="*/ 0 h 285388"/>
              <a:gd name="T96" fmla="*/ 141888 w 285391"/>
              <a:gd name="T97" fmla="*/ 27250 h 285388"/>
              <a:gd name="T98" fmla="*/ 118756 w 285391"/>
              <a:gd name="T99" fmla="*/ 37423 h 285388"/>
              <a:gd name="T100" fmla="*/ 143334 w 285391"/>
              <a:gd name="T101" fmla="*/ 55229 h 285388"/>
              <a:gd name="T102" fmla="*/ 147671 w 285391"/>
              <a:gd name="T103" fmla="*/ 69762 h 285388"/>
              <a:gd name="T104" fmla="*/ 286829 w 285391"/>
              <a:gd name="T105" fmla="*/ 85749 h 285388"/>
              <a:gd name="T106" fmla="*/ 270926 w 285391"/>
              <a:gd name="T107" fmla="*/ 113364 h 285388"/>
              <a:gd name="T108" fmla="*/ 147671 w 285391"/>
              <a:gd name="T109" fmla="*/ 123538 h 285388"/>
              <a:gd name="T110" fmla="*/ 118756 w 285391"/>
              <a:gd name="T111" fmla="*/ 127898 h 285388"/>
              <a:gd name="T112" fmla="*/ 131768 w 285391"/>
              <a:gd name="T113" fmla="*/ 145338 h 285388"/>
              <a:gd name="T114" fmla="*/ 141888 w 285391"/>
              <a:gd name="T115" fmla="*/ 172953 h 285388"/>
              <a:gd name="T116" fmla="*/ 27672 w 285391"/>
              <a:gd name="T117" fmla="*/ 183126 h 285388"/>
              <a:gd name="T118" fmla="*/ 17550 w 285391"/>
              <a:gd name="T119" fmla="*/ 155513 h 285388"/>
              <a:gd name="T120" fmla="*/ 40682 w 285391"/>
              <a:gd name="T121" fmla="*/ 145338 h 285388"/>
              <a:gd name="T122" fmla="*/ 27672 w 285391"/>
              <a:gd name="T123" fmla="*/ 37423 h 285388"/>
              <a:gd name="T124" fmla="*/ 17550 w 285391"/>
              <a:gd name="T125" fmla="*/ 10174 h 2853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5391" h="285388">
                <a:moveTo>
                  <a:pt x="15835" y="256399"/>
                </a:moveTo>
                <a:cubicBezTo>
                  <a:pt x="11876" y="256399"/>
                  <a:pt x="8637" y="259660"/>
                  <a:pt x="8637" y="263646"/>
                </a:cubicBezTo>
                <a:lnTo>
                  <a:pt x="8637" y="276691"/>
                </a:lnTo>
                <a:lnTo>
                  <a:pt x="149713" y="276691"/>
                </a:lnTo>
                <a:lnTo>
                  <a:pt x="149713" y="263646"/>
                </a:lnTo>
                <a:cubicBezTo>
                  <a:pt x="149713" y="259660"/>
                  <a:pt x="146474" y="256399"/>
                  <a:pt x="142515" y="256399"/>
                </a:cubicBezTo>
                <a:lnTo>
                  <a:pt x="15835" y="256399"/>
                </a:lnTo>
                <a:close/>
                <a:moveTo>
                  <a:pt x="38868" y="227410"/>
                </a:moveTo>
                <a:cubicBezTo>
                  <a:pt x="34909" y="227410"/>
                  <a:pt x="31670" y="230671"/>
                  <a:pt x="31670" y="235019"/>
                </a:cubicBezTo>
                <a:lnTo>
                  <a:pt x="31670" y="247702"/>
                </a:lnTo>
                <a:lnTo>
                  <a:pt x="126680" y="247702"/>
                </a:lnTo>
                <a:lnTo>
                  <a:pt x="126680" y="235019"/>
                </a:lnTo>
                <a:cubicBezTo>
                  <a:pt x="126680" y="230671"/>
                  <a:pt x="123441" y="227410"/>
                  <a:pt x="119482" y="227410"/>
                </a:cubicBezTo>
                <a:lnTo>
                  <a:pt x="38868" y="227410"/>
                </a:lnTo>
                <a:close/>
                <a:moveTo>
                  <a:pt x="157028" y="220870"/>
                </a:moveTo>
                <a:cubicBezTo>
                  <a:pt x="158845" y="219075"/>
                  <a:pt x="161753" y="219075"/>
                  <a:pt x="163206" y="220870"/>
                </a:cubicBezTo>
                <a:lnTo>
                  <a:pt x="183920" y="241338"/>
                </a:lnTo>
                <a:cubicBezTo>
                  <a:pt x="185374" y="243133"/>
                  <a:pt x="185374" y="245646"/>
                  <a:pt x="183920" y="247442"/>
                </a:cubicBezTo>
                <a:cubicBezTo>
                  <a:pt x="183193" y="248160"/>
                  <a:pt x="181740" y="248878"/>
                  <a:pt x="181013" y="248878"/>
                </a:cubicBezTo>
                <a:cubicBezTo>
                  <a:pt x="179559" y="248878"/>
                  <a:pt x="178469" y="248160"/>
                  <a:pt x="177743" y="247442"/>
                </a:cubicBezTo>
                <a:lnTo>
                  <a:pt x="157028" y="226975"/>
                </a:lnTo>
                <a:cubicBezTo>
                  <a:pt x="155575" y="225538"/>
                  <a:pt x="155575" y="222666"/>
                  <a:pt x="157028" y="220870"/>
                </a:cubicBezTo>
                <a:close/>
                <a:moveTo>
                  <a:pt x="38868" y="219075"/>
                </a:moveTo>
                <a:lnTo>
                  <a:pt x="119482" y="219075"/>
                </a:lnTo>
                <a:cubicBezTo>
                  <a:pt x="128119" y="219075"/>
                  <a:pt x="135317" y="225960"/>
                  <a:pt x="135317" y="235019"/>
                </a:cubicBezTo>
                <a:lnTo>
                  <a:pt x="135317" y="247702"/>
                </a:lnTo>
                <a:lnTo>
                  <a:pt x="142515" y="247702"/>
                </a:lnTo>
                <a:cubicBezTo>
                  <a:pt x="151152" y="247702"/>
                  <a:pt x="158350" y="254949"/>
                  <a:pt x="158350" y="263646"/>
                </a:cubicBezTo>
                <a:lnTo>
                  <a:pt x="158350" y="276691"/>
                </a:lnTo>
                <a:lnTo>
                  <a:pt x="281072" y="276691"/>
                </a:lnTo>
                <a:cubicBezTo>
                  <a:pt x="283231" y="276691"/>
                  <a:pt x="285390" y="278865"/>
                  <a:pt x="285390" y="281402"/>
                </a:cubicBezTo>
                <a:cubicBezTo>
                  <a:pt x="285390" y="283576"/>
                  <a:pt x="283231" y="285388"/>
                  <a:pt x="281072" y="285388"/>
                </a:cubicBezTo>
                <a:lnTo>
                  <a:pt x="4318" y="285388"/>
                </a:lnTo>
                <a:cubicBezTo>
                  <a:pt x="1799" y="285388"/>
                  <a:pt x="0" y="283576"/>
                  <a:pt x="0" y="281402"/>
                </a:cubicBezTo>
                <a:lnTo>
                  <a:pt x="0" y="263646"/>
                </a:lnTo>
                <a:cubicBezTo>
                  <a:pt x="0" y="254949"/>
                  <a:pt x="6838" y="247702"/>
                  <a:pt x="15835" y="247702"/>
                </a:cubicBezTo>
                <a:lnTo>
                  <a:pt x="23032" y="247702"/>
                </a:lnTo>
                <a:lnTo>
                  <a:pt x="23032" y="235019"/>
                </a:lnTo>
                <a:cubicBezTo>
                  <a:pt x="23032" y="225960"/>
                  <a:pt x="30230" y="219075"/>
                  <a:pt x="38868" y="219075"/>
                </a:cubicBezTo>
                <a:close/>
                <a:moveTo>
                  <a:pt x="167432" y="200025"/>
                </a:moveTo>
                <a:lnTo>
                  <a:pt x="193804" y="200025"/>
                </a:lnTo>
                <a:cubicBezTo>
                  <a:pt x="195943" y="200025"/>
                  <a:pt x="198081" y="201930"/>
                  <a:pt x="198081" y="204597"/>
                </a:cubicBezTo>
                <a:cubicBezTo>
                  <a:pt x="198081" y="207264"/>
                  <a:pt x="195943" y="209169"/>
                  <a:pt x="193804" y="209169"/>
                </a:cubicBezTo>
                <a:lnTo>
                  <a:pt x="167432" y="209169"/>
                </a:lnTo>
                <a:cubicBezTo>
                  <a:pt x="165294" y="209169"/>
                  <a:pt x="163512" y="207264"/>
                  <a:pt x="163512" y="204597"/>
                </a:cubicBezTo>
                <a:cubicBezTo>
                  <a:pt x="163512" y="201930"/>
                  <a:pt x="165294" y="200025"/>
                  <a:pt x="167432" y="200025"/>
                </a:cubicBezTo>
                <a:close/>
                <a:moveTo>
                  <a:pt x="177743" y="162154"/>
                </a:moveTo>
                <a:cubicBezTo>
                  <a:pt x="179559" y="160337"/>
                  <a:pt x="182103" y="160337"/>
                  <a:pt x="183920" y="162154"/>
                </a:cubicBezTo>
                <a:cubicBezTo>
                  <a:pt x="185374" y="163608"/>
                  <a:pt x="185374" y="166515"/>
                  <a:pt x="183920" y="168332"/>
                </a:cubicBezTo>
                <a:lnTo>
                  <a:pt x="163206" y="188683"/>
                </a:lnTo>
                <a:cubicBezTo>
                  <a:pt x="162479" y="189410"/>
                  <a:pt x="161389" y="190136"/>
                  <a:pt x="160299" y="190136"/>
                </a:cubicBezTo>
                <a:cubicBezTo>
                  <a:pt x="159209" y="190136"/>
                  <a:pt x="158119" y="189410"/>
                  <a:pt x="157028" y="188683"/>
                </a:cubicBezTo>
                <a:cubicBezTo>
                  <a:pt x="155575" y="186866"/>
                  <a:pt x="155575" y="184322"/>
                  <a:pt x="157028" y="182505"/>
                </a:cubicBezTo>
                <a:lnTo>
                  <a:pt x="177743" y="162154"/>
                </a:lnTo>
                <a:close/>
                <a:moveTo>
                  <a:pt x="27532" y="153280"/>
                </a:moveTo>
                <a:cubicBezTo>
                  <a:pt x="26812" y="153280"/>
                  <a:pt x="26093" y="154003"/>
                  <a:pt x="26093" y="154726"/>
                </a:cubicBezTo>
                <a:lnTo>
                  <a:pt x="26093" y="172078"/>
                </a:lnTo>
                <a:cubicBezTo>
                  <a:pt x="26093" y="172801"/>
                  <a:pt x="26812" y="173524"/>
                  <a:pt x="27532" y="173524"/>
                </a:cubicBezTo>
                <a:lnTo>
                  <a:pt x="131107" y="173524"/>
                </a:lnTo>
                <a:cubicBezTo>
                  <a:pt x="131826" y="173524"/>
                  <a:pt x="132545" y="172801"/>
                  <a:pt x="132545" y="172078"/>
                </a:cubicBezTo>
                <a:lnTo>
                  <a:pt x="132545" y="154726"/>
                </a:lnTo>
                <a:cubicBezTo>
                  <a:pt x="132545" y="154003"/>
                  <a:pt x="131826" y="153280"/>
                  <a:pt x="131107" y="153280"/>
                </a:cubicBezTo>
                <a:lnTo>
                  <a:pt x="27532" y="153280"/>
                </a:lnTo>
                <a:close/>
                <a:moveTo>
                  <a:pt x="146930" y="78086"/>
                </a:moveTo>
                <a:lnTo>
                  <a:pt x="146930" y="104114"/>
                </a:lnTo>
                <a:lnTo>
                  <a:pt x="269567" y="104114"/>
                </a:lnTo>
                <a:cubicBezTo>
                  <a:pt x="273523" y="104114"/>
                  <a:pt x="276400" y="100861"/>
                  <a:pt x="276400" y="96884"/>
                </a:cubicBezTo>
                <a:lnTo>
                  <a:pt x="276400" y="85316"/>
                </a:lnTo>
                <a:cubicBezTo>
                  <a:pt x="276400" y="80978"/>
                  <a:pt x="273523" y="78086"/>
                  <a:pt x="269567" y="78086"/>
                </a:cubicBezTo>
                <a:lnTo>
                  <a:pt x="146930" y="78086"/>
                </a:lnTo>
                <a:close/>
                <a:moveTo>
                  <a:pt x="118160" y="63625"/>
                </a:moveTo>
                <a:lnTo>
                  <a:pt x="118160" y="118575"/>
                </a:lnTo>
                <a:lnTo>
                  <a:pt x="138299" y="118575"/>
                </a:lnTo>
                <a:lnTo>
                  <a:pt x="138299" y="63625"/>
                </a:lnTo>
                <a:lnTo>
                  <a:pt x="118160" y="63625"/>
                </a:lnTo>
                <a:close/>
                <a:moveTo>
                  <a:pt x="49110" y="37235"/>
                </a:moveTo>
                <a:lnTo>
                  <a:pt x="49110" y="144603"/>
                </a:lnTo>
                <a:lnTo>
                  <a:pt x="109528" y="144603"/>
                </a:lnTo>
                <a:lnTo>
                  <a:pt x="109528" y="37235"/>
                </a:lnTo>
                <a:lnTo>
                  <a:pt x="72126" y="37235"/>
                </a:lnTo>
                <a:lnTo>
                  <a:pt x="72126" y="125805"/>
                </a:lnTo>
                <a:cubicBezTo>
                  <a:pt x="72126" y="128336"/>
                  <a:pt x="70328" y="130143"/>
                  <a:pt x="67811" y="130143"/>
                </a:cubicBezTo>
                <a:cubicBezTo>
                  <a:pt x="65293" y="130143"/>
                  <a:pt x="63495" y="128336"/>
                  <a:pt x="63495" y="125805"/>
                </a:cubicBezTo>
                <a:lnTo>
                  <a:pt x="63495" y="37235"/>
                </a:lnTo>
                <a:lnTo>
                  <a:pt x="49110" y="37235"/>
                </a:lnTo>
                <a:close/>
                <a:moveTo>
                  <a:pt x="27532" y="8676"/>
                </a:moveTo>
                <a:cubicBezTo>
                  <a:pt x="26812" y="8676"/>
                  <a:pt x="26093" y="9038"/>
                  <a:pt x="26093" y="10122"/>
                </a:cubicBezTo>
                <a:lnTo>
                  <a:pt x="26093" y="27113"/>
                </a:lnTo>
                <a:cubicBezTo>
                  <a:pt x="26093" y="28198"/>
                  <a:pt x="26812" y="28559"/>
                  <a:pt x="27532" y="28559"/>
                </a:cubicBezTo>
                <a:lnTo>
                  <a:pt x="131107" y="28559"/>
                </a:lnTo>
                <a:cubicBezTo>
                  <a:pt x="131826" y="28559"/>
                  <a:pt x="132545" y="28198"/>
                  <a:pt x="132545" y="27113"/>
                </a:cubicBezTo>
                <a:lnTo>
                  <a:pt x="132545" y="10122"/>
                </a:lnTo>
                <a:cubicBezTo>
                  <a:pt x="132545" y="9038"/>
                  <a:pt x="131826" y="8676"/>
                  <a:pt x="131107" y="8676"/>
                </a:cubicBezTo>
                <a:lnTo>
                  <a:pt x="27532" y="8676"/>
                </a:lnTo>
                <a:close/>
                <a:moveTo>
                  <a:pt x="27532" y="0"/>
                </a:moveTo>
                <a:lnTo>
                  <a:pt x="131107" y="0"/>
                </a:lnTo>
                <a:cubicBezTo>
                  <a:pt x="136861" y="0"/>
                  <a:pt x="141176" y="4338"/>
                  <a:pt x="141176" y="10122"/>
                </a:cubicBezTo>
                <a:lnTo>
                  <a:pt x="141176" y="27113"/>
                </a:lnTo>
                <a:cubicBezTo>
                  <a:pt x="141176" y="32897"/>
                  <a:pt x="136861" y="37235"/>
                  <a:pt x="131107" y="37235"/>
                </a:cubicBezTo>
                <a:lnTo>
                  <a:pt x="118160" y="37235"/>
                </a:lnTo>
                <a:lnTo>
                  <a:pt x="118160" y="54949"/>
                </a:lnTo>
                <a:lnTo>
                  <a:pt x="142615" y="54949"/>
                </a:lnTo>
                <a:cubicBezTo>
                  <a:pt x="145132" y="54949"/>
                  <a:pt x="146930" y="56757"/>
                  <a:pt x="146930" y="58926"/>
                </a:cubicBezTo>
                <a:lnTo>
                  <a:pt x="146930" y="69410"/>
                </a:lnTo>
                <a:lnTo>
                  <a:pt x="269567" y="69410"/>
                </a:lnTo>
                <a:cubicBezTo>
                  <a:pt x="278198" y="69410"/>
                  <a:pt x="285391" y="76640"/>
                  <a:pt x="285391" y="85316"/>
                </a:cubicBezTo>
                <a:lnTo>
                  <a:pt x="285391" y="96884"/>
                </a:lnTo>
                <a:cubicBezTo>
                  <a:pt x="285391" y="105560"/>
                  <a:pt x="278198" y="112791"/>
                  <a:pt x="269567" y="112791"/>
                </a:cubicBezTo>
                <a:lnTo>
                  <a:pt x="146930" y="112791"/>
                </a:lnTo>
                <a:lnTo>
                  <a:pt x="146930" y="122913"/>
                </a:lnTo>
                <a:cubicBezTo>
                  <a:pt x="146930" y="125443"/>
                  <a:pt x="145132" y="127251"/>
                  <a:pt x="142615" y="127251"/>
                </a:cubicBezTo>
                <a:lnTo>
                  <a:pt x="118160" y="127251"/>
                </a:lnTo>
                <a:lnTo>
                  <a:pt x="118160" y="144603"/>
                </a:lnTo>
                <a:lnTo>
                  <a:pt x="131107" y="144603"/>
                </a:lnTo>
                <a:cubicBezTo>
                  <a:pt x="136861" y="144603"/>
                  <a:pt x="141176" y="149303"/>
                  <a:pt x="141176" y="154726"/>
                </a:cubicBezTo>
                <a:lnTo>
                  <a:pt x="141176" y="172078"/>
                </a:lnTo>
                <a:cubicBezTo>
                  <a:pt x="141176" y="177862"/>
                  <a:pt x="136861" y="182200"/>
                  <a:pt x="131107" y="182200"/>
                </a:cubicBezTo>
                <a:lnTo>
                  <a:pt x="27532" y="182200"/>
                </a:lnTo>
                <a:cubicBezTo>
                  <a:pt x="21777" y="182200"/>
                  <a:pt x="17462" y="177862"/>
                  <a:pt x="17462" y="172078"/>
                </a:cubicBezTo>
                <a:lnTo>
                  <a:pt x="17462" y="154726"/>
                </a:lnTo>
                <a:cubicBezTo>
                  <a:pt x="17462" y="149303"/>
                  <a:pt x="21777" y="144603"/>
                  <a:pt x="27532" y="144603"/>
                </a:cubicBezTo>
                <a:lnTo>
                  <a:pt x="40478" y="144603"/>
                </a:lnTo>
                <a:lnTo>
                  <a:pt x="40478" y="37235"/>
                </a:lnTo>
                <a:lnTo>
                  <a:pt x="27532" y="37235"/>
                </a:lnTo>
                <a:cubicBezTo>
                  <a:pt x="21777" y="37235"/>
                  <a:pt x="17462" y="32897"/>
                  <a:pt x="17462" y="27113"/>
                </a:cubicBezTo>
                <a:lnTo>
                  <a:pt x="17462" y="10122"/>
                </a:lnTo>
                <a:cubicBezTo>
                  <a:pt x="17462" y="4338"/>
                  <a:pt x="21777" y="0"/>
                  <a:pt x="2753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972">
            <a:extLst>
              <a:ext uri="{FF2B5EF4-FFF2-40B4-BE49-F238E27FC236}">
                <a16:creationId xmlns:a16="http://schemas.microsoft.com/office/drawing/2014/main" id="{B29FDA56-7FFE-E040-8F86-1BFEFD816910}"/>
              </a:ext>
            </a:extLst>
          </p:cNvPr>
          <p:cNvSpPr>
            <a:spLocks noChangeAspect="1" noChangeArrowheads="1"/>
          </p:cNvSpPr>
          <p:nvPr/>
        </p:nvSpPr>
        <p:spPr bwMode="auto">
          <a:xfrm>
            <a:off x="20582186" y="7459009"/>
            <a:ext cx="499202" cy="568711"/>
          </a:xfrm>
          <a:custGeom>
            <a:avLst/>
            <a:gdLst>
              <a:gd name="T0" fmla="*/ 172052 w 250466"/>
              <a:gd name="T1" fmla="*/ 125855 h 285390"/>
              <a:gd name="T2" fmla="*/ 162855 w 250466"/>
              <a:gd name="T3" fmla="*/ 125855 h 285390"/>
              <a:gd name="T4" fmla="*/ 86027 w 250466"/>
              <a:gd name="T5" fmla="*/ 121260 h 285390"/>
              <a:gd name="T6" fmla="*/ 86027 w 250466"/>
              <a:gd name="T7" fmla="*/ 130450 h 285390"/>
              <a:gd name="T8" fmla="*/ 86027 w 250466"/>
              <a:gd name="T9" fmla="*/ 121260 h 285390"/>
              <a:gd name="T10" fmla="*/ 173787 w 250466"/>
              <a:gd name="T11" fmla="*/ 78407 h 285390"/>
              <a:gd name="T12" fmla="*/ 173787 w 250466"/>
              <a:gd name="T13" fmla="*/ 175282 h 285390"/>
              <a:gd name="T14" fmla="*/ 167523 w 250466"/>
              <a:gd name="T15" fmla="*/ 175282 h 285390"/>
              <a:gd name="T16" fmla="*/ 185577 w 250466"/>
              <a:gd name="T17" fmla="*/ 126844 h 285390"/>
              <a:gd name="T18" fmla="*/ 167523 w 250466"/>
              <a:gd name="T19" fmla="*/ 78407 h 285390"/>
              <a:gd name="T20" fmla="*/ 84022 w 250466"/>
              <a:gd name="T21" fmla="*/ 78407 h 285390"/>
              <a:gd name="T22" fmla="*/ 84022 w 250466"/>
              <a:gd name="T23" fmla="*/ 169090 h 285390"/>
              <a:gd name="T24" fmla="*/ 81096 w 250466"/>
              <a:gd name="T25" fmla="*/ 176739 h 285390"/>
              <a:gd name="T26" fmla="*/ 78168 w 250466"/>
              <a:gd name="T27" fmla="*/ 78407 h 285390"/>
              <a:gd name="T28" fmla="*/ 129338 w 250466"/>
              <a:gd name="T29" fmla="*/ 79351 h 285390"/>
              <a:gd name="T30" fmla="*/ 147899 w 250466"/>
              <a:gd name="T31" fmla="*/ 99337 h 285390"/>
              <a:gd name="T32" fmla="*/ 139892 w 250466"/>
              <a:gd name="T33" fmla="*/ 102607 h 285390"/>
              <a:gd name="T34" fmla="*/ 109321 w 250466"/>
              <a:gd name="T35" fmla="*/ 107695 h 285390"/>
              <a:gd name="T36" fmla="*/ 149718 w 250466"/>
              <a:gd name="T37" fmla="*/ 144034 h 285390"/>
              <a:gd name="T38" fmla="*/ 129338 w 250466"/>
              <a:gd name="T39" fmla="*/ 172379 h 285390"/>
              <a:gd name="T40" fmla="*/ 120968 w 250466"/>
              <a:gd name="T41" fmla="*/ 172379 h 285390"/>
              <a:gd name="T42" fmla="*/ 102407 w 250466"/>
              <a:gd name="T43" fmla="*/ 152393 h 285390"/>
              <a:gd name="T44" fmla="*/ 110414 w 250466"/>
              <a:gd name="T45" fmla="*/ 148758 h 285390"/>
              <a:gd name="T46" fmla="*/ 140983 w 250466"/>
              <a:gd name="T47" fmla="*/ 144034 h 285390"/>
              <a:gd name="T48" fmla="*/ 100588 w 250466"/>
              <a:gd name="T49" fmla="*/ 107695 h 285390"/>
              <a:gd name="T50" fmla="*/ 120968 w 250466"/>
              <a:gd name="T51" fmla="*/ 79351 h 285390"/>
              <a:gd name="T52" fmla="*/ 124972 w 250466"/>
              <a:gd name="T53" fmla="*/ 43460 h 285390"/>
              <a:gd name="T54" fmla="*/ 124972 w 250466"/>
              <a:gd name="T55" fmla="*/ 209503 h 285390"/>
              <a:gd name="T56" fmla="*/ 124972 w 250466"/>
              <a:gd name="T57" fmla="*/ 43460 h 285390"/>
              <a:gd name="T58" fmla="*/ 216777 w 250466"/>
              <a:gd name="T59" fmla="*/ 126662 h 285390"/>
              <a:gd name="T60" fmla="*/ 33530 w 250466"/>
              <a:gd name="T61" fmla="*/ 126662 h 285390"/>
              <a:gd name="T62" fmla="*/ 125771 w 250466"/>
              <a:gd name="T63" fmla="*/ 8692 h 285390"/>
              <a:gd name="T64" fmla="*/ 125771 w 250466"/>
              <a:gd name="T65" fmla="*/ 243735 h 285390"/>
              <a:gd name="T66" fmla="*/ 192634 w 250466"/>
              <a:gd name="T67" fmla="*/ 223454 h 285390"/>
              <a:gd name="T68" fmla="*/ 243232 w 250466"/>
              <a:gd name="T69" fmla="*/ 271984 h 285390"/>
              <a:gd name="T70" fmla="*/ 125771 w 250466"/>
              <a:gd name="T71" fmla="*/ 8692 h 285390"/>
              <a:gd name="T72" fmla="*/ 251906 w 250466"/>
              <a:gd name="T73" fmla="*/ 126033 h 285390"/>
              <a:gd name="T74" fmla="*/ 249013 w 250466"/>
              <a:gd name="T75" fmla="*/ 286832 h 285390"/>
              <a:gd name="T76" fmla="*/ 244316 w 250466"/>
              <a:gd name="T77" fmla="*/ 285747 h 285390"/>
              <a:gd name="T78" fmla="*/ 125771 w 250466"/>
              <a:gd name="T79" fmla="*/ 252427 h 285390"/>
              <a:gd name="T80" fmla="*/ 125771 w 250466"/>
              <a:gd name="T81" fmla="*/ 0 h 2853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466" h="285390">
                <a:moveTo>
                  <a:pt x="166116" y="120650"/>
                </a:moveTo>
                <a:cubicBezTo>
                  <a:pt x="168783" y="120650"/>
                  <a:pt x="171069" y="122555"/>
                  <a:pt x="171069" y="125222"/>
                </a:cubicBezTo>
                <a:cubicBezTo>
                  <a:pt x="171069" y="127889"/>
                  <a:pt x="168783" y="129794"/>
                  <a:pt x="166116" y="129794"/>
                </a:cubicBezTo>
                <a:cubicBezTo>
                  <a:pt x="163830" y="129794"/>
                  <a:pt x="161925" y="127889"/>
                  <a:pt x="161925" y="125222"/>
                </a:cubicBezTo>
                <a:cubicBezTo>
                  <a:pt x="161925" y="122555"/>
                  <a:pt x="163830" y="120650"/>
                  <a:pt x="166116" y="120650"/>
                </a:cubicBezTo>
                <a:close/>
                <a:moveTo>
                  <a:pt x="85535" y="120650"/>
                </a:moveTo>
                <a:cubicBezTo>
                  <a:pt x="87821" y="120650"/>
                  <a:pt x="90107" y="122555"/>
                  <a:pt x="90107" y="125222"/>
                </a:cubicBezTo>
                <a:cubicBezTo>
                  <a:pt x="90107" y="127889"/>
                  <a:pt x="87821" y="129794"/>
                  <a:pt x="85535" y="129794"/>
                </a:cubicBezTo>
                <a:cubicBezTo>
                  <a:pt x="82868" y="129794"/>
                  <a:pt x="80963" y="127889"/>
                  <a:pt x="80963" y="125222"/>
                </a:cubicBezTo>
                <a:cubicBezTo>
                  <a:pt x="80963" y="122555"/>
                  <a:pt x="82868" y="120650"/>
                  <a:pt x="85535" y="120650"/>
                </a:cubicBezTo>
                <a:close/>
                <a:moveTo>
                  <a:pt x="166566" y="78012"/>
                </a:moveTo>
                <a:cubicBezTo>
                  <a:pt x="168397" y="76200"/>
                  <a:pt x="171328" y="76200"/>
                  <a:pt x="172794" y="78012"/>
                </a:cubicBezTo>
                <a:cubicBezTo>
                  <a:pt x="185982" y="90694"/>
                  <a:pt x="193309" y="108088"/>
                  <a:pt x="193309" y="126206"/>
                </a:cubicBezTo>
                <a:cubicBezTo>
                  <a:pt x="193309" y="144324"/>
                  <a:pt x="185982" y="161355"/>
                  <a:pt x="172794" y="174400"/>
                </a:cubicBezTo>
                <a:cubicBezTo>
                  <a:pt x="172061" y="175487"/>
                  <a:pt x="170962" y="175850"/>
                  <a:pt x="169863" y="175850"/>
                </a:cubicBezTo>
                <a:cubicBezTo>
                  <a:pt x="168764" y="175850"/>
                  <a:pt x="167665" y="175487"/>
                  <a:pt x="166566" y="174400"/>
                </a:cubicBezTo>
                <a:cubicBezTo>
                  <a:pt x="165100" y="172589"/>
                  <a:pt x="165100" y="170052"/>
                  <a:pt x="166566" y="168240"/>
                </a:cubicBezTo>
                <a:cubicBezTo>
                  <a:pt x="178289" y="157007"/>
                  <a:pt x="184517" y="142150"/>
                  <a:pt x="184517" y="126206"/>
                </a:cubicBezTo>
                <a:cubicBezTo>
                  <a:pt x="184517" y="110262"/>
                  <a:pt x="178289" y="95405"/>
                  <a:pt x="166566" y="84172"/>
                </a:cubicBezTo>
                <a:cubicBezTo>
                  <a:pt x="165100" y="82360"/>
                  <a:pt x="165100" y="79823"/>
                  <a:pt x="166566" y="78012"/>
                </a:cubicBezTo>
                <a:close/>
                <a:moveTo>
                  <a:pt x="77721" y="78012"/>
                </a:moveTo>
                <a:cubicBezTo>
                  <a:pt x="79176" y="76200"/>
                  <a:pt x="82087" y="76200"/>
                  <a:pt x="83542" y="78012"/>
                </a:cubicBezTo>
                <a:cubicBezTo>
                  <a:pt x="85361" y="79823"/>
                  <a:pt x="85361" y="82360"/>
                  <a:pt x="83542" y="84172"/>
                </a:cubicBezTo>
                <a:cubicBezTo>
                  <a:pt x="60259" y="107363"/>
                  <a:pt x="60259" y="145049"/>
                  <a:pt x="83542" y="168240"/>
                </a:cubicBezTo>
                <a:cubicBezTo>
                  <a:pt x="85361" y="170052"/>
                  <a:pt x="85361" y="172589"/>
                  <a:pt x="83542" y="174400"/>
                </a:cubicBezTo>
                <a:cubicBezTo>
                  <a:pt x="82814" y="175487"/>
                  <a:pt x="81723" y="175850"/>
                  <a:pt x="80632" y="175850"/>
                </a:cubicBezTo>
                <a:cubicBezTo>
                  <a:pt x="79540" y="175850"/>
                  <a:pt x="78449" y="175487"/>
                  <a:pt x="77721" y="174400"/>
                </a:cubicBezTo>
                <a:cubicBezTo>
                  <a:pt x="50800" y="147948"/>
                  <a:pt x="50800" y="104826"/>
                  <a:pt x="77721" y="78012"/>
                </a:cubicBezTo>
                <a:close/>
                <a:moveTo>
                  <a:pt x="124257" y="74612"/>
                </a:moveTo>
                <a:cubicBezTo>
                  <a:pt x="126790" y="74612"/>
                  <a:pt x="128599" y="76420"/>
                  <a:pt x="128599" y="78951"/>
                </a:cubicBezTo>
                <a:lnTo>
                  <a:pt x="128599" y="84736"/>
                </a:lnTo>
                <a:cubicBezTo>
                  <a:pt x="136922" y="86182"/>
                  <a:pt x="143797" y="91244"/>
                  <a:pt x="147054" y="98837"/>
                </a:cubicBezTo>
                <a:cubicBezTo>
                  <a:pt x="147777" y="101368"/>
                  <a:pt x="147054" y="103899"/>
                  <a:pt x="144521" y="104622"/>
                </a:cubicBezTo>
                <a:cubicBezTo>
                  <a:pt x="142711" y="105345"/>
                  <a:pt x="140178" y="104260"/>
                  <a:pt x="139093" y="102091"/>
                </a:cubicBezTo>
                <a:cubicBezTo>
                  <a:pt x="136922" y="97029"/>
                  <a:pt x="130770" y="93413"/>
                  <a:pt x="124257" y="93413"/>
                </a:cubicBezTo>
                <a:cubicBezTo>
                  <a:pt x="115572" y="93413"/>
                  <a:pt x="108697" y="99560"/>
                  <a:pt x="108697" y="107153"/>
                </a:cubicBezTo>
                <a:cubicBezTo>
                  <a:pt x="108697" y="113299"/>
                  <a:pt x="111230" y="120893"/>
                  <a:pt x="124257" y="120893"/>
                </a:cubicBezTo>
                <a:cubicBezTo>
                  <a:pt x="142350" y="120893"/>
                  <a:pt x="148863" y="132463"/>
                  <a:pt x="148863" y="143310"/>
                </a:cubicBezTo>
                <a:cubicBezTo>
                  <a:pt x="148863" y="154518"/>
                  <a:pt x="140178" y="163557"/>
                  <a:pt x="128599" y="165365"/>
                </a:cubicBezTo>
                <a:lnTo>
                  <a:pt x="128599" y="171512"/>
                </a:lnTo>
                <a:cubicBezTo>
                  <a:pt x="128599" y="174043"/>
                  <a:pt x="126790" y="175851"/>
                  <a:pt x="124257" y="175851"/>
                </a:cubicBezTo>
                <a:cubicBezTo>
                  <a:pt x="122086" y="175851"/>
                  <a:pt x="120277" y="174043"/>
                  <a:pt x="120277" y="171512"/>
                </a:cubicBezTo>
                <a:lnTo>
                  <a:pt x="120277" y="165365"/>
                </a:lnTo>
                <a:cubicBezTo>
                  <a:pt x="111592" y="163919"/>
                  <a:pt x="104717" y="158857"/>
                  <a:pt x="101822" y="151626"/>
                </a:cubicBezTo>
                <a:cubicBezTo>
                  <a:pt x="100736" y="149456"/>
                  <a:pt x="101822" y="146925"/>
                  <a:pt x="103993" y="145841"/>
                </a:cubicBezTo>
                <a:cubicBezTo>
                  <a:pt x="106164" y="145117"/>
                  <a:pt x="108697" y="145841"/>
                  <a:pt x="109783" y="148010"/>
                </a:cubicBezTo>
                <a:cubicBezTo>
                  <a:pt x="111954" y="153433"/>
                  <a:pt x="117744" y="157049"/>
                  <a:pt x="124257" y="157049"/>
                </a:cubicBezTo>
                <a:cubicBezTo>
                  <a:pt x="132941" y="157049"/>
                  <a:pt x="140178" y="150903"/>
                  <a:pt x="140178" y="143310"/>
                </a:cubicBezTo>
                <a:cubicBezTo>
                  <a:pt x="140178" y="137163"/>
                  <a:pt x="137284" y="129570"/>
                  <a:pt x="124257" y="129570"/>
                </a:cubicBezTo>
                <a:cubicBezTo>
                  <a:pt x="106526" y="129570"/>
                  <a:pt x="100013" y="118000"/>
                  <a:pt x="100013" y="107153"/>
                </a:cubicBezTo>
                <a:cubicBezTo>
                  <a:pt x="100013" y="95944"/>
                  <a:pt x="108697" y="86905"/>
                  <a:pt x="120277" y="85097"/>
                </a:cubicBezTo>
                <a:lnTo>
                  <a:pt x="120277" y="78951"/>
                </a:lnTo>
                <a:cubicBezTo>
                  <a:pt x="120277" y="76420"/>
                  <a:pt x="122086" y="74612"/>
                  <a:pt x="124257" y="74612"/>
                </a:cubicBezTo>
                <a:close/>
                <a:moveTo>
                  <a:pt x="124258" y="43240"/>
                </a:moveTo>
                <a:cubicBezTo>
                  <a:pt x="78798" y="43240"/>
                  <a:pt x="41997" y="80475"/>
                  <a:pt x="41997" y="126025"/>
                </a:cubicBezTo>
                <a:cubicBezTo>
                  <a:pt x="41997" y="171576"/>
                  <a:pt x="78798" y="208449"/>
                  <a:pt x="124258" y="208449"/>
                </a:cubicBezTo>
                <a:cubicBezTo>
                  <a:pt x="169719" y="208449"/>
                  <a:pt x="206880" y="171576"/>
                  <a:pt x="206880" y="126025"/>
                </a:cubicBezTo>
                <a:cubicBezTo>
                  <a:pt x="206880" y="80475"/>
                  <a:pt x="169719" y="43240"/>
                  <a:pt x="124258" y="43240"/>
                </a:cubicBezTo>
                <a:close/>
                <a:moveTo>
                  <a:pt x="124258" y="34925"/>
                </a:moveTo>
                <a:cubicBezTo>
                  <a:pt x="174409" y="34925"/>
                  <a:pt x="215539" y="75775"/>
                  <a:pt x="215539" y="126025"/>
                </a:cubicBezTo>
                <a:cubicBezTo>
                  <a:pt x="215539" y="176275"/>
                  <a:pt x="174409" y="217126"/>
                  <a:pt x="124258" y="217126"/>
                </a:cubicBezTo>
                <a:cubicBezTo>
                  <a:pt x="74108" y="217126"/>
                  <a:pt x="33338" y="176275"/>
                  <a:pt x="33338" y="126025"/>
                </a:cubicBezTo>
                <a:cubicBezTo>
                  <a:pt x="33338" y="75775"/>
                  <a:pt x="74108" y="34925"/>
                  <a:pt x="124258" y="34925"/>
                </a:cubicBezTo>
                <a:close/>
                <a:moveTo>
                  <a:pt x="125053" y="8648"/>
                </a:moveTo>
                <a:cubicBezTo>
                  <a:pt x="61089" y="8648"/>
                  <a:pt x="8624" y="60897"/>
                  <a:pt x="8624" y="125399"/>
                </a:cubicBezTo>
                <a:cubicBezTo>
                  <a:pt x="8624" y="189900"/>
                  <a:pt x="61089" y="242509"/>
                  <a:pt x="125053" y="242509"/>
                </a:cubicBezTo>
                <a:cubicBezTo>
                  <a:pt x="148051" y="242509"/>
                  <a:pt x="169972" y="235663"/>
                  <a:pt x="189377" y="223051"/>
                </a:cubicBezTo>
                <a:cubicBezTo>
                  <a:pt x="190095" y="222330"/>
                  <a:pt x="190814" y="222330"/>
                  <a:pt x="191533" y="222330"/>
                </a:cubicBezTo>
                <a:cubicBezTo>
                  <a:pt x="192611" y="222330"/>
                  <a:pt x="194048" y="222691"/>
                  <a:pt x="194767" y="223411"/>
                </a:cubicBezTo>
                <a:lnTo>
                  <a:pt x="241842" y="270616"/>
                </a:lnTo>
                <a:lnTo>
                  <a:pt x="241842" y="125399"/>
                </a:lnTo>
                <a:cubicBezTo>
                  <a:pt x="241842" y="60897"/>
                  <a:pt x="189377" y="8648"/>
                  <a:pt x="125053" y="8648"/>
                </a:cubicBezTo>
                <a:close/>
                <a:moveTo>
                  <a:pt x="125053" y="0"/>
                </a:moveTo>
                <a:cubicBezTo>
                  <a:pt x="194048" y="0"/>
                  <a:pt x="250466" y="56213"/>
                  <a:pt x="250466" y="125399"/>
                </a:cubicBezTo>
                <a:lnTo>
                  <a:pt x="250466" y="281426"/>
                </a:lnTo>
                <a:cubicBezTo>
                  <a:pt x="250466" y="282867"/>
                  <a:pt x="249388" y="284669"/>
                  <a:pt x="247591" y="285390"/>
                </a:cubicBezTo>
                <a:cubicBezTo>
                  <a:pt x="247232" y="285390"/>
                  <a:pt x="246513" y="285390"/>
                  <a:pt x="246154" y="285390"/>
                </a:cubicBezTo>
                <a:cubicBezTo>
                  <a:pt x="245076" y="285390"/>
                  <a:pt x="243998" y="285029"/>
                  <a:pt x="242920" y="284309"/>
                </a:cubicBezTo>
                <a:lnTo>
                  <a:pt x="190814" y="232420"/>
                </a:lnTo>
                <a:cubicBezTo>
                  <a:pt x="171050" y="244311"/>
                  <a:pt x="148411" y="251157"/>
                  <a:pt x="125053" y="251157"/>
                </a:cubicBezTo>
                <a:cubicBezTo>
                  <a:pt x="56058" y="251157"/>
                  <a:pt x="0" y="194584"/>
                  <a:pt x="0" y="125399"/>
                </a:cubicBezTo>
                <a:cubicBezTo>
                  <a:pt x="0" y="56213"/>
                  <a:pt x="56058" y="0"/>
                  <a:pt x="1250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Freeform 971">
            <a:extLst>
              <a:ext uri="{FF2B5EF4-FFF2-40B4-BE49-F238E27FC236}">
                <a16:creationId xmlns:a16="http://schemas.microsoft.com/office/drawing/2014/main" id="{ADB56364-745E-DD4E-AB1B-908B30428196}"/>
              </a:ext>
            </a:extLst>
          </p:cNvPr>
          <p:cNvSpPr>
            <a:spLocks noChangeAspect="1" noChangeArrowheads="1"/>
          </p:cNvSpPr>
          <p:nvPr/>
        </p:nvSpPr>
        <p:spPr bwMode="auto">
          <a:xfrm>
            <a:off x="19370605" y="8991931"/>
            <a:ext cx="571869" cy="568711"/>
          </a:xfrm>
          <a:custGeom>
            <a:avLst/>
            <a:gdLst>
              <a:gd name="T0" fmla="*/ 8865 w 286434"/>
              <a:gd name="T1" fmla="*/ 278675 h 285210"/>
              <a:gd name="T2" fmla="*/ 281199 w 286434"/>
              <a:gd name="T3" fmla="*/ 252927 h 285210"/>
              <a:gd name="T4" fmla="*/ 184794 w 286434"/>
              <a:gd name="T5" fmla="*/ 162973 h 285210"/>
              <a:gd name="T6" fmla="*/ 184794 w 286434"/>
              <a:gd name="T7" fmla="*/ 172187 h 285210"/>
              <a:gd name="T8" fmla="*/ 184794 w 286434"/>
              <a:gd name="T9" fmla="*/ 162973 h 285210"/>
              <a:gd name="T10" fmla="*/ 108671 w 286434"/>
              <a:gd name="T11" fmla="*/ 167580 h 285210"/>
              <a:gd name="T12" fmla="*/ 99396 w 286434"/>
              <a:gd name="T13" fmla="*/ 167580 h 285210"/>
              <a:gd name="T14" fmla="*/ 144045 w 286434"/>
              <a:gd name="T15" fmla="*/ 110187 h 285210"/>
              <a:gd name="T16" fmla="*/ 148417 w 286434"/>
              <a:gd name="T17" fmla="*/ 121798 h 285210"/>
              <a:gd name="T18" fmla="*/ 167003 w 286434"/>
              <a:gd name="T19" fmla="*/ 142842 h 285210"/>
              <a:gd name="T20" fmla="*/ 144045 w 286434"/>
              <a:gd name="T21" fmla="*/ 130144 h 285210"/>
              <a:gd name="T22" fmla="*/ 144045 w 286434"/>
              <a:gd name="T23" fmla="*/ 162436 h 285210"/>
              <a:gd name="T24" fmla="*/ 148417 w 286434"/>
              <a:gd name="T25" fmla="*/ 211783 h 285210"/>
              <a:gd name="T26" fmla="*/ 144045 w 286434"/>
              <a:gd name="T27" fmla="*/ 223394 h 285210"/>
              <a:gd name="T28" fmla="*/ 140037 w 286434"/>
              <a:gd name="T29" fmla="*/ 212146 h 285210"/>
              <a:gd name="T30" fmla="*/ 121089 w 286434"/>
              <a:gd name="T31" fmla="*/ 190738 h 285210"/>
              <a:gd name="T32" fmla="*/ 144045 w 286434"/>
              <a:gd name="T33" fmla="*/ 203437 h 285210"/>
              <a:gd name="T34" fmla="*/ 144045 w 286434"/>
              <a:gd name="T35" fmla="*/ 171145 h 285210"/>
              <a:gd name="T36" fmla="*/ 140037 w 286434"/>
              <a:gd name="T37" fmla="*/ 121798 h 285210"/>
              <a:gd name="T38" fmla="*/ 144045 w 286434"/>
              <a:gd name="T39" fmla="*/ 110187 h 285210"/>
              <a:gd name="T40" fmla="*/ 212842 w 286434"/>
              <a:gd name="T41" fmla="*/ 109693 h 285210"/>
              <a:gd name="T42" fmla="*/ 213937 w 286434"/>
              <a:gd name="T43" fmla="*/ 222105 h 285210"/>
              <a:gd name="T44" fmla="*/ 200048 w 286434"/>
              <a:gd name="T45" fmla="*/ 244226 h 285210"/>
              <a:gd name="T46" fmla="*/ 240988 w 286434"/>
              <a:gd name="T47" fmla="*/ 224644 h 285210"/>
              <a:gd name="T48" fmla="*/ 239893 w 286434"/>
              <a:gd name="T49" fmla="*/ 111868 h 285210"/>
              <a:gd name="T50" fmla="*/ 254149 w 286434"/>
              <a:gd name="T51" fmla="*/ 90111 h 285210"/>
              <a:gd name="T52" fmla="*/ 100616 w 286434"/>
              <a:gd name="T53" fmla="*/ 90111 h 285210"/>
              <a:gd name="T54" fmla="*/ 84898 w 286434"/>
              <a:gd name="T55" fmla="*/ 221017 h 285210"/>
              <a:gd name="T56" fmla="*/ 189446 w 286434"/>
              <a:gd name="T57" fmla="*/ 244226 h 285210"/>
              <a:gd name="T58" fmla="*/ 205166 w 286434"/>
              <a:gd name="T59" fmla="*/ 113318 h 285210"/>
              <a:gd name="T60" fmla="*/ 100616 w 286434"/>
              <a:gd name="T61" fmla="*/ 90111 h 285210"/>
              <a:gd name="T62" fmla="*/ 49075 w 286434"/>
              <a:gd name="T63" fmla="*/ 109693 h 285210"/>
              <a:gd name="T64" fmla="*/ 49806 w 286434"/>
              <a:gd name="T65" fmla="*/ 222105 h 285210"/>
              <a:gd name="T66" fmla="*/ 35915 w 286434"/>
              <a:gd name="T67" fmla="*/ 244226 h 285210"/>
              <a:gd name="T68" fmla="*/ 76857 w 286434"/>
              <a:gd name="T69" fmla="*/ 224644 h 285210"/>
              <a:gd name="T70" fmla="*/ 76125 w 286434"/>
              <a:gd name="T71" fmla="*/ 111868 h 285210"/>
              <a:gd name="T72" fmla="*/ 90016 w 286434"/>
              <a:gd name="T73" fmla="*/ 90111 h 285210"/>
              <a:gd name="T74" fmla="*/ 144048 w 286434"/>
              <a:gd name="T75" fmla="*/ 39716 h 285210"/>
              <a:gd name="T76" fmla="*/ 177712 w 286434"/>
              <a:gd name="T77" fmla="*/ 59458 h 285210"/>
              <a:gd name="T78" fmla="*/ 141877 w 286434"/>
              <a:gd name="T79" fmla="*/ 30576 h 285210"/>
              <a:gd name="T80" fmla="*/ 196176 w 286434"/>
              <a:gd name="T81" fmla="*/ 60190 h 285210"/>
              <a:gd name="T82" fmla="*/ 194003 w 286434"/>
              <a:gd name="T83" fmla="*/ 68233 h 285210"/>
              <a:gd name="T84" fmla="*/ 90476 w 286434"/>
              <a:gd name="T85" fmla="*/ 65308 h 285210"/>
              <a:gd name="T86" fmla="*/ 141877 w 286434"/>
              <a:gd name="T87" fmla="*/ 30576 h 285210"/>
              <a:gd name="T88" fmla="*/ 20561 w 286434"/>
              <a:gd name="T89" fmla="*/ 81408 h 285210"/>
              <a:gd name="T90" fmla="*/ 144848 w 286434"/>
              <a:gd name="T91" fmla="*/ 9245 h 285210"/>
              <a:gd name="T92" fmla="*/ 147042 w 286434"/>
              <a:gd name="T93" fmla="*/ 544 h 285210"/>
              <a:gd name="T94" fmla="*/ 289972 w 286434"/>
              <a:gd name="T95" fmla="*/ 86848 h 285210"/>
              <a:gd name="T96" fmla="*/ 264384 w 286434"/>
              <a:gd name="T97" fmla="*/ 90111 h 285210"/>
              <a:gd name="T98" fmla="*/ 249031 w 286434"/>
              <a:gd name="T99" fmla="*/ 221017 h 285210"/>
              <a:gd name="T100" fmla="*/ 285586 w 286434"/>
              <a:gd name="T101" fmla="*/ 244226 h 285210"/>
              <a:gd name="T102" fmla="*/ 289972 w 286434"/>
              <a:gd name="T103" fmla="*/ 283390 h 285210"/>
              <a:gd name="T104" fmla="*/ 4477 w 286434"/>
              <a:gd name="T105" fmla="*/ 287376 h 285210"/>
              <a:gd name="T106" fmla="*/ 90 w 286434"/>
              <a:gd name="T107" fmla="*/ 248212 h 285210"/>
              <a:gd name="T108" fmla="*/ 25679 w 286434"/>
              <a:gd name="T109" fmla="*/ 244226 h 285210"/>
              <a:gd name="T110" fmla="*/ 41033 w 286434"/>
              <a:gd name="T111" fmla="*/ 113318 h 285210"/>
              <a:gd name="T112" fmla="*/ 4477 w 286434"/>
              <a:gd name="T113" fmla="*/ 90111 h 285210"/>
              <a:gd name="T114" fmla="*/ 2284 w 286434"/>
              <a:gd name="T115" fmla="*/ 82133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Freeform 970">
            <a:extLst>
              <a:ext uri="{FF2B5EF4-FFF2-40B4-BE49-F238E27FC236}">
                <a16:creationId xmlns:a16="http://schemas.microsoft.com/office/drawing/2014/main" id="{46B24A16-4084-0A4A-A52D-0D15694197BF}"/>
              </a:ext>
            </a:extLst>
          </p:cNvPr>
          <p:cNvSpPr>
            <a:spLocks noChangeAspect="1" noChangeArrowheads="1"/>
          </p:cNvSpPr>
          <p:nvPr/>
        </p:nvSpPr>
        <p:spPr bwMode="auto">
          <a:xfrm>
            <a:off x="18316327" y="10539423"/>
            <a:ext cx="568711" cy="568711"/>
          </a:xfrm>
          <a:custGeom>
            <a:avLst/>
            <a:gdLst>
              <a:gd name="T0" fmla="*/ 106952 w 285390"/>
              <a:gd name="T1" fmla="*/ 250129 h 285390"/>
              <a:gd name="T2" fmla="*/ 29782 w 285390"/>
              <a:gd name="T3" fmla="*/ 240924 h 285390"/>
              <a:gd name="T4" fmla="*/ 29782 w 285390"/>
              <a:gd name="T5" fmla="*/ 250129 h 285390"/>
              <a:gd name="T6" fmla="*/ 119345 w 285390"/>
              <a:gd name="T7" fmla="*/ 207418 h 285390"/>
              <a:gd name="T8" fmla="*/ 60629 w 285390"/>
              <a:gd name="T9" fmla="*/ 212205 h 285390"/>
              <a:gd name="T10" fmla="*/ 45919 w 285390"/>
              <a:gd name="T11" fmla="*/ 212205 h 285390"/>
              <a:gd name="T12" fmla="*/ 29745 w 285390"/>
              <a:gd name="T13" fmla="*/ 207418 h 285390"/>
              <a:gd name="T14" fmla="*/ 236336 w 285390"/>
              <a:gd name="T15" fmla="*/ 223850 h 285390"/>
              <a:gd name="T16" fmla="*/ 245146 w 285390"/>
              <a:gd name="T17" fmla="*/ 200561 h 285390"/>
              <a:gd name="T18" fmla="*/ 173149 w 285390"/>
              <a:gd name="T19" fmla="*/ 216572 h 285390"/>
              <a:gd name="T20" fmla="*/ 196644 w 285390"/>
              <a:gd name="T21" fmla="*/ 207839 h 285390"/>
              <a:gd name="T22" fmla="*/ 245146 w 285390"/>
              <a:gd name="T23" fmla="*/ 191463 h 285390"/>
              <a:gd name="T24" fmla="*/ 236336 w 285390"/>
              <a:gd name="T25" fmla="*/ 232583 h 285390"/>
              <a:gd name="T26" fmla="*/ 180491 w 285390"/>
              <a:gd name="T27" fmla="*/ 191463 h 285390"/>
              <a:gd name="T28" fmla="*/ 189302 w 285390"/>
              <a:gd name="T29" fmla="*/ 232583 h 285390"/>
              <a:gd name="T30" fmla="*/ 180491 w 285390"/>
              <a:gd name="T31" fmla="*/ 191463 h 285390"/>
              <a:gd name="T32" fmla="*/ 119345 w 285390"/>
              <a:gd name="T33" fmla="*/ 183117 h 285390"/>
              <a:gd name="T34" fmla="*/ 29745 w 285390"/>
              <a:gd name="T35" fmla="*/ 173912 h 285390"/>
              <a:gd name="T36" fmla="*/ 29745 w 285390"/>
              <a:gd name="T37" fmla="*/ 183117 h 285390"/>
              <a:gd name="T38" fmla="*/ 228993 w 285390"/>
              <a:gd name="T39" fmla="*/ 151772 h 285390"/>
              <a:gd name="T40" fmla="*/ 252489 w 285390"/>
              <a:gd name="T41" fmla="*/ 160583 h 285390"/>
              <a:gd name="T42" fmla="*/ 180491 w 285390"/>
              <a:gd name="T43" fmla="*/ 144429 h 285390"/>
              <a:gd name="T44" fmla="*/ 189302 w 285390"/>
              <a:gd name="T45" fmla="*/ 167925 h 285390"/>
              <a:gd name="T46" fmla="*/ 180491 w 285390"/>
              <a:gd name="T47" fmla="*/ 144429 h 285390"/>
              <a:gd name="T48" fmla="*/ 83104 w 285390"/>
              <a:gd name="T49" fmla="*/ 149611 h 285390"/>
              <a:gd name="T50" fmla="*/ 236336 w 285390"/>
              <a:gd name="T51" fmla="*/ 135619 h 285390"/>
              <a:gd name="T52" fmla="*/ 245146 w 285390"/>
              <a:gd name="T53" fmla="*/ 176736 h 285390"/>
              <a:gd name="T54" fmla="*/ 236336 w 285390"/>
              <a:gd name="T55" fmla="*/ 135619 h 285390"/>
              <a:gd name="T56" fmla="*/ 205455 w 285390"/>
              <a:gd name="T57" fmla="*/ 160583 h 285390"/>
              <a:gd name="T58" fmla="*/ 164339 w 285390"/>
              <a:gd name="T59" fmla="*/ 151772 h 285390"/>
              <a:gd name="T60" fmla="*/ 155005 w 285390"/>
              <a:gd name="T61" fmla="*/ 249168 h 285390"/>
              <a:gd name="T62" fmla="*/ 147762 w 285390"/>
              <a:gd name="T63" fmla="*/ 118789 h 285390"/>
              <a:gd name="T64" fmla="*/ 119345 w 285390"/>
              <a:gd name="T65" fmla="*/ 116105 h 285390"/>
              <a:gd name="T66" fmla="*/ 29745 w 285390"/>
              <a:gd name="T67" fmla="*/ 106900 h 285390"/>
              <a:gd name="T68" fmla="*/ 29745 w 285390"/>
              <a:gd name="T69" fmla="*/ 116105 h 285390"/>
              <a:gd name="T70" fmla="*/ 263017 w 285390"/>
              <a:gd name="T71" fmla="*/ 87631 h 285390"/>
              <a:gd name="T72" fmla="*/ 256757 w 285390"/>
              <a:gd name="T73" fmla="*/ 93890 h 285390"/>
              <a:gd name="T74" fmla="*/ 217054 w 285390"/>
              <a:gd name="T75" fmla="*/ 87631 h 285390"/>
              <a:gd name="T76" fmla="*/ 210545 w 285390"/>
              <a:gd name="T77" fmla="*/ 93890 h 285390"/>
              <a:gd name="T78" fmla="*/ 240541 w 285390"/>
              <a:gd name="T79" fmla="*/ 90753 h 285390"/>
              <a:gd name="T80" fmla="*/ 65007 w 285390"/>
              <a:gd name="T81" fmla="*/ 73393 h 285390"/>
              <a:gd name="T82" fmla="*/ 65007 w 285390"/>
              <a:gd name="T83" fmla="*/ 82600 h 285390"/>
              <a:gd name="T84" fmla="*/ 41348 w 285390"/>
              <a:gd name="T85" fmla="*/ 73393 h 285390"/>
              <a:gd name="T86" fmla="*/ 25528 w 285390"/>
              <a:gd name="T87" fmla="*/ 77813 h 285390"/>
              <a:gd name="T88" fmla="*/ 147762 w 285390"/>
              <a:gd name="T89" fmla="*/ 110098 h 285390"/>
              <a:gd name="T90" fmla="*/ 155005 w 285390"/>
              <a:gd name="T91" fmla="*/ 72432 h 285390"/>
              <a:gd name="T92" fmla="*/ 155005 w 285390"/>
              <a:gd name="T93" fmla="*/ 34769 h 285390"/>
              <a:gd name="T94" fmla="*/ 21728 w 285390"/>
              <a:gd name="T95" fmla="*/ 8692 h 285390"/>
              <a:gd name="T96" fmla="*/ 207157 w 285390"/>
              <a:gd name="T97" fmla="*/ 278141 h 285390"/>
              <a:gd name="T98" fmla="*/ 139071 w 285390"/>
              <a:gd name="T99" fmla="*/ 241925 h 285390"/>
              <a:gd name="T100" fmla="*/ 220194 w 285390"/>
              <a:gd name="T101" fmla="*/ 21368 h 285390"/>
              <a:gd name="T102" fmla="*/ 155005 w 285390"/>
              <a:gd name="T103" fmla="*/ 43096 h 285390"/>
              <a:gd name="T104" fmla="*/ 21728 w 285390"/>
              <a:gd name="T105" fmla="*/ 8692 h 285390"/>
              <a:gd name="T106" fmla="*/ 228886 w 285390"/>
              <a:gd name="T107" fmla="*/ 63740 h 285390"/>
              <a:gd name="T108" fmla="*/ 271259 w 285390"/>
              <a:gd name="T109" fmla="*/ 257860 h 285390"/>
              <a:gd name="T110" fmla="*/ 21728 w 285390"/>
              <a:gd name="T111" fmla="*/ 286832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82498" y="239712"/>
                </a:moveTo>
                <a:lnTo>
                  <a:pt x="106414" y="239712"/>
                </a:lnTo>
                <a:cubicBezTo>
                  <a:pt x="108951" y="239712"/>
                  <a:pt x="110762" y="241910"/>
                  <a:pt x="110762" y="244475"/>
                </a:cubicBezTo>
                <a:cubicBezTo>
                  <a:pt x="110762" y="247039"/>
                  <a:pt x="108951" y="248871"/>
                  <a:pt x="106414" y="248871"/>
                </a:cubicBezTo>
                <a:lnTo>
                  <a:pt x="82498" y="248871"/>
                </a:lnTo>
                <a:cubicBezTo>
                  <a:pt x="79961" y="248871"/>
                  <a:pt x="77787" y="247039"/>
                  <a:pt x="77787" y="244475"/>
                </a:cubicBezTo>
                <a:cubicBezTo>
                  <a:pt x="77787" y="241910"/>
                  <a:pt x="79961" y="239712"/>
                  <a:pt x="82498" y="239712"/>
                </a:cubicBezTo>
                <a:close/>
                <a:moveTo>
                  <a:pt x="29633" y="239712"/>
                </a:moveTo>
                <a:lnTo>
                  <a:pt x="58914" y="239712"/>
                </a:lnTo>
                <a:cubicBezTo>
                  <a:pt x="61383" y="239712"/>
                  <a:pt x="63147" y="241910"/>
                  <a:pt x="63147" y="244475"/>
                </a:cubicBezTo>
                <a:cubicBezTo>
                  <a:pt x="63147" y="247039"/>
                  <a:pt x="61383" y="248871"/>
                  <a:pt x="58914" y="248871"/>
                </a:cubicBezTo>
                <a:lnTo>
                  <a:pt x="29633" y="248871"/>
                </a:lnTo>
                <a:cubicBezTo>
                  <a:pt x="27164" y="248871"/>
                  <a:pt x="25400" y="247039"/>
                  <a:pt x="25400" y="244475"/>
                </a:cubicBezTo>
                <a:cubicBezTo>
                  <a:pt x="25400" y="241910"/>
                  <a:pt x="27164" y="239712"/>
                  <a:pt x="29633" y="239712"/>
                </a:cubicBezTo>
                <a:close/>
                <a:moveTo>
                  <a:pt x="64679" y="206375"/>
                </a:moveTo>
                <a:lnTo>
                  <a:pt x="118745" y="206375"/>
                </a:lnTo>
                <a:cubicBezTo>
                  <a:pt x="121285" y="206375"/>
                  <a:pt x="123462" y="208207"/>
                  <a:pt x="123462" y="211138"/>
                </a:cubicBezTo>
                <a:cubicBezTo>
                  <a:pt x="123462" y="213336"/>
                  <a:pt x="121285" y="215534"/>
                  <a:pt x="118745" y="215534"/>
                </a:cubicBezTo>
                <a:lnTo>
                  <a:pt x="64679" y="215534"/>
                </a:lnTo>
                <a:cubicBezTo>
                  <a:pt x="62502" y="215534"/>
                  <a:pt x="60325" y="213336"/>
                  <a:pt x="60325" y="211138"/>
                </a:cubicBezTo>
                <a:cubicBezTo>
                  <a:pt x="60325" y="208207"/>
                  <a:pt x="62502" y="206375"/>
                  <a:pt x="64679" y="206375"/>
                </a:cubicBezTo>
                <a:close/>
                <a:moveTo>
                  <a:pt x="29597" y="206375"/>
                </a:moveTo>
                <a:lnTo>
                  <a:pt x="41140" y="206375"/>
                </a:lnTo>
                <a:cubicBezTo>
                  <a:pt x="43588" y="206375"/>
                  <a:pt x="45687" y="208207"/>
                  <a:pt x="45687" y="211138"/>
                </a:cubicBezTo>
                <a:cubicBezTo>
                  <a:pt x="45687" y="213336"/>
                  <a:pt x="43588" y="215534"/>
                  <a:pt x="41140" y="215534"/>
                </a:cubicBezTo>
                <a:lnTo>
                  <a:pt x="29597" y="215534"/>
                </a:lnTo>
                <a:cubicBezTo>
                  <a:pt x="27149" y="215534"/>
                  <a:pt x="25400" y="213336"/>
                  <a:pt x="25400" y="211138"/>
                </a:cubicBezTo>
                <a:cubicBezTo>
                  <a:pt x="25400" y="208207"/>
                  <a:pt x="27149" y="206375"/>
                  <a:pt x="29597" y="206375"/>
                </a:cubicBezTo>
                <a:close/>
                <a:moveTo>
                  <a:pt x="235147" y="199552"/>
                </a:moveTo>
                <a:cubicBezTo>
                  <a:pt x="231129" y="199552"/>
                  <a:pt x="227842" y="202448"/>
                  <a:pt x="227842" y="206793"/>
                </a:cubicBezTo>
                <a:lnTo>
                  <a:pt x="227842" y="215482"/>
                </a:lnTo>
                <a:cubicBezTo>
                  <a:pt x="227842" y="219465"/>
                  <a:pt x="231129" y="222724"/>
                  <a:pt x="235147" y="222724"/>
                </a:cubicBezTo>
                <a:lnTo>
                  <a:pt x="243913" y="222724"/>
                </a:lnTo>
                <a:cubicBezTo>
                  <a:pt x="247931" y="222724"/>
                  <a:pt x="251219" y="219465"/>
                  <a:pt x="251219" y="215482"/>
                </a:cubicBezTo>
                <a:lnTo>
                  <a:pt x="251219" y="206793"/>
                </a:lnTo>
                <a:cubicBezTo>
                  <a:pt x="251219" y="202448"/>
                  <a:pt x="247931" y="199552"/>
                  <a:pt x="243913" y="199552"/>
                </a:cubicBezTo>
                <a:lnTo>
                  <a:pt x="235147" y="199552"/>
                </a:lnTo>
                <a:close/>
                <a:moveTo>
                  <a:pt x="179583" y="199552"/>
                </a:moveTo>
                <a:cubicBezTo>
                  <a:pt x="175566" y="199552"/>
                  <a:pt x="172278" y="202448"/>
                  <a:pt x="172278" y="206793"/>
                </a:cubicBezTo>
                <a:lnTo>
                  <a:pt x="172278" y="215482"/>
                </a:lnTo>
                <a:cubicBezTo>
                  <a:pt x="172278" y="219465"/>
                  <a:pt x="175566" y="222724"/>
                  <a:pt x="179583" y="222724"/>
                </a:cubicBezTo>
                <a:lnTo>
                  <a:pt x="188350" y="222724"/>
                </a:lnTo>
                <a:cubicBezTo>
                  <a:pt x="192368" y="222724"/>
                  <a:pt x="195655" y="219465"/>
                  <a:pt x="195655" y="215482"/>
                </a:cubicBezTo>
                <a:lnTo>
                  <a:pt x="195655" y="206793"/>
                </a:lnTo>
                <a:cubicBezTo>
                  <a:pt x="195655" y="202448"/>
                  <a:pt x="192368" y="199552"/>
                  <a:pt x="188350" y="199552"/>
                </a:cubicBezTo>
                <a:lnTo>
                  <a:pt x="179583" y="199552"/>
                </a:lnTo>
                <a:close/>
                <a:moveTo>
                  <a:pt x="235147" y="190500"/>
                </a:moveTo>
                <a:lnTo>
                  <a:pt x="243913" y="190500"/>
                </a:lnTo>
                <a:cubicBezTo>
                  <a:pt x="252680" y="190500"/>
                  <a:pt x="259985" y="197741"/>
                  <a:pt x="259985" y="206793"/>
                </a:cubicBezTo>
                <a:lnTo>
                  <a:pt x="259985" y="215482"/>
                </a:lnTo>
                <a:cubicBezTo>
                  <a:pt x="259985" y="224172"/>
                  <a:pt x="252680" y="231413"/>
                  <a:pt x="243913" y="231413"/>
                </a:cubicBezTo>
                <a:lnTo>
                  <a:pt x="235147" y="231413"/>
                </a:lnTo>
                <a:cubicBezTo>
                  <a:pt x="226015" y="231413"/>
                  <a:pt x="219075" y="224172"/>
                  <a:pt x="219075" y="215482"/>
                </a:cubicBezTo>
                <a:lnTo>
                  <a:pt x="219075" y="206793"/>
                </a:lnTo>
                <a:cubicBezTo>
                  <a:pt x="219075" y="197741"/>
                  <a:pt x="226015" y="190500"/>
                  <a:pt x="235147" y="190500"/>
                </a:cubicBezTo>
                <a:close/>
                <a:moveTo>
                  <a:pt x="179583" y="190500"/>
                </a:moveTo>
                <a:lnTo>
                  <a:pt x="188350" y="190500"/>
                </a:lnTo>
                <a:cubicBezTo>
                  <a:pt x="197116" y="190500"/>
                  <a:pt x="204421" y="197741"/>
                  <a:pt x="204421" y="206793"/>
                </a:cubicBezTo>
                <a:lnTo>
                  <a:pt x="204421" y="215482"/>
                </a:lnTo>
                <a:cubicBezTo>
                  <a:pt x="204421" y="224172"/>
                  <a:pt x="197116" y="231413"/>
                  <a:pt x="188350" y="231413"/>
                </a:cubicBezTo>
                <a:lnTo>
                  <a:pt x="179583" y="231413"/>
                </a:lnTo>
                <a:cubicBezTo>
                  <a:pt x="170817" y="231413"/>
                  <a:pt x="163512" y="224172"/>
                  <a:pt x="163512" y="215482"/>
                </a:cubicBezTo>
                <a:lnTo>
                  <a:pt x="163512" y="206793"/>
                </a:lnTo>
                <a:cubicBezTo>
                  <a:pt x="163512" y="197741"/>
                  <a:pt x="170817" y="190500"/>
                  <a:pt x="179583" y="190500"/>
                </a:cubicBezTo>
                <a:close/>
                <a:moveTo>
                  <a:pt x="64679" y="173037"/>
                </a:moveTo>
                <a:lnTo>
                  <a:pt x="118745" y="173037"/>
                </a:lnTo>
                <a:cubicBezTo>
                  <a:pt x="121285" y="173037"/>
                  <a:pt x="123462" y="175235"/>
                  <a:pt x="123462" y="177800"/>
                </a:cubicBezTo>
                <a:cubicBezTo>
                  <a:pt x="123462" y="180364"/>
                  <a:pt x="121285" y="182196"/>
                  <a:pt x="118745" y="182196"/>
                </a:cubicBezTo>
                <a:lnTo>
                  <a:pt x="64679" y="182196"/>
                </a:lnTo>
                <a:cubicBezTo>
                  <a:pt x="62502" y="182196"/>
                  <a:pt x="60325" y="180364"/>
                  <a:pt x="60325" y="177800"/>
                </a:cubicBezTo>
                <a:cubicBezTo>
                  <a:pt x="60325" y="175235"/>
                  <a:pt x="62502" y="173037"/>
                  <a:pt x="64679" y="173037"/>
                </a:cubicBezTo>
                <a:close/>
                <a:moveTo>
                  <a:pt x="29597" y="173037"/>
                </a:moveTo>
                <a:lnTo>
                  <a:pt x="41140" y="173037"/>
                </a:lnTo>
                <a:cubicBezTo>
                  <a:pt x="43588" y="173037"/>
                  <a:pt x="45687" y="175235"/>
                  <a:pt x="45687" y="177800"/>
                </a:cubicBezTo>
                <a:cubicBezTo>
                  <a:pt x="45687" y="180364"/>
                  <a:pt x="43588" y="182196"/>
                  <a:pt x="41140" y="182196"/>
                </a:cubicBezTo>
                <a:lnTo>
                  <a:pt x="29597" y="182196"/>
                </a:lnTo>
                <a:cubicBezTo>
                  <a:pt x="27149" y="182196"/>
                  <a:pt x="25400" y="180364"/>
                  <a:pt x="25400" y="177800"/>
                </a:cubicBezTo>
                <a:cubicBezTo>
                  <a:pt x="25400" y="175235"/>
                  <a:pt x="27149" y="173037"/>
                  <a:pt x="29597" y="173037"/>
                </a:cubicBezTo>
                <a:close/>
                <a:moveTo>
                  <a:pt x="235147" y="143703"/>
                </a:moveTo>
                <a:cubicBezTo>
                  <a:pt x="231129" y="143703"/>
                  <a:pt x="227842" y="146626"/>
                  <a:pt x="227842" y="151009"/>
                </a:cubicBezTo>
                <a:lnTo>
                  <a:pt x="227842" y="159775"/>
                </a:lnTo>
                <a:cubicBezTo>
                  <a:pt x="227842" y="163793"/>
                  <a:pt x="231129" y="167080"/>
                  <a:pt x="235147" y="167080"/>
                </a:cubicBezTo>
                <a:lnTo>
                  <a:pt x="243913" y="167080"/>
                </a:lnTo>
                <a:cubicBezTo>
                  <a:pt x="247931" y="167080"/>
                  <a:pt x="251219" y="163793"/>
                  <a:pt x="251219" y="159775"/>
                </a:cubicBezTo>
                <a:lnTo>
                  <a:pt x="251219" y="151009"/>
                </a:lnTo>
                <a:cubicBezTo>
                  <a:pt x="251219" y="146626"/>
                  <a:pt x="247931" y="143703"/>
                  <a:pt x="243913" y="143703"/>
                </a:cubicBezTo>
                <a:lnTo>
                  <a:pt x="235147" y="143703"/>
                </a:lnTo>
                <a:close/>
                <a:moveTo>
                  <a:pt x="179583" y="143703"/>
                </a:moveTo>
                <a:cubicBezTo>
                  <a:pt x="175566" y="143703"/>
                  <a:pt x="172278" y="146626"/>
                  <a:pt x="172278" y="151009"/>
                </a:cubicBezTo>
                <a:lnTo>
                  <a:pt x="172278" y="159775"/>
                </a:lnTo>
                <a:cubicBezTo>
                  <a:pt x="172278" y="163793"/>
                  <a:pt x="175566" y="167080"/>
                  <a:pt x="179583" y="167080"/>
                </a:cubicBezTo>
                <a:lnTo>
                  <a:pt x="188350" y="167080"/>
                </a:lnTo>
                <a:cubicBezTo>
                  <a:pt x="192368" y="167080"/>
                  <a:pt x="195655" y="163793"/>
                  <a:pt x="195655" y="159775"/>
                </a:cubicBezTo>
                <a:lnTo>
                  <a:pt x="195655" y="151009"/>
                </a:lnTo>
                <a:cubicBezTo>
                  <a:pt x="195655" y="146626"/>
                  <a:pt x="192368" y="143703"/>
                  <a:pt x="188350" y="143703"/>
                </a:cubicBezTo>
                <a:lnTo>
                  <a:pt x="179583" y="143703"/>
                </a:lnTo>
                <a:close/>
                <a:moveTo>
                  <a:pt x="29670" y="139700"/>
                </a:moveTo>
                <a:lnTo>
                  <a:pt x="82686" y="139700"/>
                </a:lnTo>
                <a:cubicBezTo>
                  <a:pt x="84821" y="139700"/>
                  <a:pt x="86956" y="141898"/>
                  <a:pt x="86956" y="144096"/>
                </a:cubicBezTo>
                <a:cubicBezTo>
                  <a:pt x="86956" y="146661"/>
                  <a:pt x="84821" y="148859"/>
                  <a:pt x="82686" y="148859"/>
                </a:cubicBezTo>
                <a:lnTo>
                  <a:pt x="29670" y="148859"/>
                </a:lnTo>
                <a:cubicBezTo>
                  <a:pt x="27179" y="148859"/>
                  <a:pt x="25400" y="146661"/>
                  <a:pt x="25400" y="144096"/>
                </a:cubicBezTo>
                <a:cubicBezTo>
                  <a:pt x="25400" y="141898"/>
                  <a:pt x="27179" y="139700"/>
                  <a:pt x="29670" y="139700"/>
                </a:cubicBezTo>
                <a:close/>
                <a:moveTo>
                  <a:pt x="235147" y="134937"/>
                </a:moveTo>
                <a:lnTo>
                  <a:pt x="243913" y="134937"/>
                </a:lnTo>
                <a:cubicBezTo>
                  <a:pt x="252680" y="134937"/>
                  <a:pt x="259985" y="142242"/>
                  <a:pt x="259985" y="151009"/>
                </a:cubicBezTo>
                <a:lnTo>
                  <a:pt x="259985" y="159775"/>
                </a:lnTo>
                <a:cubicBezTo>
                  <a:pt x="259985" y="168542"/>
                  <a:pt x="252680" y="175847"/>
                  <a:pt x="243913" y="175847"/>
                </a:cubicBezTo>
                <a:lnTo>
                  <a:pt x="235147" y="175847"/>
                </a:lnTo>
                <a:cubicBezTo>
                  <a:pt x="226015" y="175847"/>
                  <a:pt x="219075" y="168542"/>
                  <a:pt x="219075" y="159775"/>
                </a:cubicBezTo>
                <a:lnTo>
                  <a:pt x="219075" y="151009"/>
                </a:lnTo>
                <a:cubicBezTo>
                  <a:pt x="219075" y="142242"/>
                  <a:pt x="226015" y="134937"/>
                  <a:pt x="235147" y="134937"/>
                </a:cubicBezTo>
                <a:close/>
                <a:moveTo>
                  <a:pt x="179583" y="134937"/>
                </a:moveTo>
                <a:lnTo>
                  <a:pt x="188350" y="134937"/>
                </a:lnTo>
                <a:cubicBezTo>
                  <a:pt x="197116" y="134937"/>
                  <a:pt x="204421" y="142242"/>
                  <a:pt x="204421" y="151009"/>
                </a:cubicBezTo>
                <a:lnTo>
                  <a:pt x="204421" y="159775"/>
                </a:lnTo>
                <a:cubicBezTo>
                  <a:pt x="204421" y="168542"/>
                  <a:pt x="197116" y="175847"/>
                  <a:pt x="188350" y="175847"/>
                </a:cubicBezTo>
                <a:lnTo>
                  <a:pt x="179583" y="175847"/>
                </a:lnTo>
                <a:cubicBezTo>
                  <a:pt x="170817" y="175847"/>
                  <a:pt x="163512" y="168542"/>
                  <a:pt x="163512" y="159775"/>
                </a:cubicBezTo>
                <a:lnTo>
                  <a:pt x="163512" y="151009"/>
                </a:lnTo>
                <a:cubicBezTo>
                  <a:pt x="163512" y="142242"/>
                  <a:pt x="170817" y="134937"/>
                  <a:pt x="179583" y="134937"/>
                </a:cubicBezTo>
                <a:close/>
                <a:moveTo>
                  <a:pt x="147019" y="118192"/>
                </a:moveTo>
                <a:lnTo>
                  <a:pt x="147019" y="240708"/>
                </a:lnTo>
                <a:cubicBezTo>
                  <a:pt x="147019" y="245032"/>
                  <a:pt x="150262" y="247914"/>
                  <a:pt x="154225" y="247914"/>
                </a:cubicBezTo>
                <a:lnTo>
                  <a:pt x="269895" y="247914"/>
                </a:lnTo>
                <a:cubicBezTo>
                  <a:pt x="273859" y="247914"/>
                  <a:pt x="276742" y="245032"/>
                  <a:pt x="276742" y="240708"/>
                </a:cubicBezTo>
                <a:lnTo>
                  <a:pt x="276742" y="118192"/>
                </a:lnTo>
                <a:lnTo>
                  <a:pt x="147019" y="118192"/>
                </a:lnTo>
                <a:close/>
                <a:moveTo>
                  <a:pt x="64679" y="106362"/>
                </a:moveTo>
                <a:lnTo>
                  <a:pt x="118745" y="106362"/>
                </a:lnTo>
                <a:cubicBezTo>
                  <a:pt x="121285" y="106362"/>
                  <a:pt x="123462" y="108560"/>
                  <a:pt x="123462" y="111125"/>
                </a:cubicBezTo>
                <a:cubicBezTo>
                  <a:pt x="123462" y="113689"/>
                  <a:pt x="121285" y="115521"/>
                  <a:pt x="118745" y="115521"/>
                </a:cubicBezTo>
                <a:lnTo>
                  <a:pt x="64679" y="115521"/>
                </a:lnTo>
                <a:cubicBezTo>
                  <a:pt x="62502" y="115521"/>
                  <a:pt x="60325" y="113689"/>
                  <a:pt x="60325" y="111125"/>
                </a:cubicBezTo>
                <a:cubicBezTo>
                  <a:pt x="60325" y="108560"/>
                  <a:pt x="62502" y="106362"/>
                  <a:pt x="64679" y="106362"/>
                </a:cubicBezTo>
                <a:close/>
                <a:moveTo>
                  <a:pt x="29597" y="106362"/>
                </a:moveTo>
                <a:lnTo>
                  <a:pt x="41140" y="106362"/>
                </a:lnTo>
                <a:cubicBezTo>
                  <a:pt x="43588" y="106362"/>
                  <a:pt x="45687" y="108560"/>
                  <a:pt x="45687" y="111125"/>
                </a:cubicBezTo>
                <a:cubicBezTo>
                  <a:pt x="45687" y="113689"/>
                  <a:pt x="43588" y="115521"/>
                  <a:pt x="41140" y="115521"/>
                </a:cubicBezTo>
                <a:lnTo>
                  <a:pt x="29597" y="115521"/>
                </a:lnTo>
                <a:cubicBezTo>
                  <a:pt x="27149" y="115521"/>
                  <a:pt x="25400" y="113689"/>
                  <a:pt x="25400" y="111125"/>
                </a:cubicBezTo>
                <a:cubicBezTo>
                  <a:pt x="25400" y="108560"/>
                  <a:pt x="27149" y="106362"/>
                  <a:pt x="29597" y="106362"/>
                </a:cubicBezTo>
                <a:close/>
                <a:moveTo>
                  <a:pt x="255466" y="87191"/>
                </a:moveTo>
                <a:cubicBezTo>
                  <a:pt x="257297" y="85725"/>
                  <a:pt x="259862" y="85725"/>
                  <a:pt x="261694" y="87191"/>
                </a:cubicBezTo>
                <a:cubicBezTo>
                  <a:pt x="262426" y="87923"/>
                  <a:pt x="263159" y="89389"/>
                  <a:pt x="263159" y="90488"/>
                </a:cubicBezTo>
                <a:cubicBezTo>
                  <a:pt x="263159" y="91587"/>
                  <a:pt x="262426" y="92686"/>
                  <a:pt x="261694" y="93418"/>
                </a:cubicBezTo>
                <a:cubicBezTo>
                  <a:pt x="260961" y="94517"/>
                  <a:pt x="259862" y="94884"/>
                  <a:pt x="258763" y="94884"/>
                </a:cubicBezTo>
                <a:cubicBezTo>
                  <a:pt x="257297" y="94884"/>
                  <a:pt x="256198" y="94517"/>
                  <a:pt x="255466" y="93418"/>
                </a:cubicBezTo>
                <a:cubicBezTo>
                  <a:pt x="254367" y="92686"/>
                  <a:pt x="254000" y="91587"/>
                  <a:pt x="254000" y="90488"/>
                </a:cubicBezTo>
                <a:cubicBezTo>
                  <a:pt x="254000" y="89389"/>
                  <a:pt x="254367" y="87923"/>
                  <a:pt x="255466" y="87191"/>
                </a:cubicBezTo>
                <a:close/>
                <a:moveTo>
                  <a:pt x="209486" y="87191"/>
                </a:moveTo>
                <a:cubicBezTo>
                  <a:pt x="211010" y="85725"/>
                  <a:pt x="214058" y="85725"/>
                  <a:pt x="215963" y="87191"/>
                </a:cubicBezTo>
                <a:cubicBezTo>
                  <a:pt x="216725" y="87923"/>
                  <a:pt x="217106" y="89389"/>
                  <a:pt x="217106" y="90488"/>
                </a:cubicBezTo>
                <a:cubicBezTo>
                  <a:pt x="217106" y="91587"/>
                  <a:pt x="216725" y="92686"/>
                  <a:pt x="215963" y="93418"/>
                </a:cubicBezTo>
                <a:cubicBezTo>
                  <a:pt x="215201" y="94517"/>
                  <a:pt x="214058" y="94884"/>
                  <a:pt x="212534" y="94884"/>
                </a:cubicBezTo>
                <a:cubicBezTo>
                  <a:pt x="211391" y="94884"/>
                  <a:pt x="210248" y="94517"/>
                  <a:pt x="209486" y="93418"/>
                </a:cubicBezTo>
                <a:cubicBezTo>
                  <a:pt x="208724" y="92686"/>
                  <a:pt x="207962" y="91587"/>
                  <a:pt x="207962" y="90488"/>
                </a:cubicBezTo>
                <a:cubicBezTo>
                  <a:pt x="207962" y="89389"/>
                  <a:pt x="208724" y="87923"/>
                  <a:pt x="209486" y="87191"/>
                </a:cubicBezTo>
                <a:close/>
                <a:moveTo>
                  <a:pt x="234759" y="85725"/>
                </a:moveTo>
                <a:cubicBezTo>
                  <a:pt x="237426" y="85725"/>
                  <a:pt x="239331" y="87630"/>
                  <a:pt x="239331" y="90297"/>
                </a:cubicBezTo>
                <a:cubicBezTo>
                  <a:pt x="239331" y="92964"/>
                  <a:pt x="237426" y="94869"/>
                  <a:pt x="234759" y="94869"/>
                </a:cubicBezTo>
                <a:cubicBezTo>
                  <a:pt x="232473" y="94869"/>
                  <a:pt x="230187" y="92964"/>
                  <a:pt x="230187" y="90297"/>
                </a:cubicBezTo>
                <a:cubicBezTo>
                  <a:pt x="230187" y="87630"/>
                  <a:pt x="232473" y="85725"/>
                  <a:pt x="234759" y="85725"/>
                </a:cubicBezTo>
                <a:close/>
                <a:moveTo>
                  <a:pt x="64679" y="73025"/>
                </a:moveTo>
                <a:lnTo>
                  <a:pt x="118745" y="73025"/>
                </a:lnTo>
                <a:cubicBezTo>
                  <a:pt x="121285" y="73025"/>
                  <a:pt x="123462" y="74857"/>
                  <a:pt x="123462" y="77421"/>
                </a:cubicBezTo>
                <a:cubicBezTo>
                  <a:pt x="123462" y="79985"/>
                  <a:pt x="121285" y="82184"/>
                  <a:pt x="118745" y="82184"/>
                </a:cubicBezTo>
                <a:lnTo>
                  <a:pt x="64679" y="82184"/>
                </a:lnTo>
                <a:cubicBezTo>
                  <a:pt x="62502" y="82184"/>
                  <a:pt x="60325" y="79985"/>
                  <a:pt x="60325" y="77421"/>
                </a:cubicBezTo>
                <a:cubicBezTo>
                  <a:pt x="60325" y="74857"/>
                  <a:pt x="62502" y="73025"/>
                  <a:pt x="64679" y="73025"/>
                </a:cubicBezTo>
                <a:close/>
                <a:moveTo>
                  <a:pt x="29597" y="73025"/>
                </a:moveTo>
                <a:lnTo>
                  <a:pt x="41140" y="73025"/>
                </a:lnTo>
                <a:cubicBezTo>
                  <a:pt x="43588" y="73025"/>
                  <a:pt x="45687" y="74857"/>
                  <a:pt x="45687" y="77421"/>
                </a:cubicBezTo>
                <a:cubicBezTo>
                  <a:pt x="45687" y="79985"/>
                  <a:pt x="43588" y="82184"/>
                  <a:pt x="41140" y="82184"/>
                </a:cubicBezTo>
                <a:lnTo>
                  <a:pt x="29597" y="82184"/>
                </a:lnTo>
                <a:cubicBezTo>
                  <a:pt x="27149" y="82184"/>
                  <a:pt x="25400" y="79985"/>
                  <a:pt x="25400" y="77421"/>
                </a:cubicBezTo>
                <a:cubicBezTo>
                  <a:pt x="25400" y="74857"/>
                  <a:pt x="27149" y="73025"/>
                  <a:pt x="29597" y="73025"/>
                </a:cubicBezTo>
                <a:close/>
                <a:moveTo>
                  <a:pt x="154225" y="72068"/>
                </a:moveTo>
                <a:cubicBezTo>
                  <a:pt x="150262" y="72068"/>
                  <a:pt x="147019" y="75311"/>
                  <a:pt x="147019" y="79275"/>
                </a:cubicBezTo>
                <a:lnTo>
                  <a:pt x="147019" y="109544"/>
                </a:lnTo>
                <a:lnTo>
                  <a:pt x="276742" y="109544"/>
                </a:lnTo>
                <a:lnTo>
                  <a:pt x="276742" y="79275"/>
                </a:lnTo>
                <a:cubicBezTo>
                  <a:pt x="276742" y="75311"/>
                  <a:pt x="273859" y="72068"/>
                  <a:pt x="269895" y="72068"/>
                </a:cubicBezTo>
                <a:lnTo>
                  <a:pt x="154225" y="72068"/>
                </a:lnTo>
                <a:close/>
                <a:moveTo>
                  <a:pt x="60177" y="8648"/>
                </a:moveTo>
                <a:lnTo>
                  <a:pt x="60177" y="21260"/>
                </a:lnTo>
                <a:cubicBezTo>
                  <a:pt x="60177" y="28467"/>
                  <a:pt x="66302" y="34593"/>
                  <a:pt x="73509" y="34593"/>
                </a:cubicBezTo>
                <a:lnTo>
                  <a:pt x="154225" y="34593"/>
                </a:lnTo>
                <a:cubicBezTo>
                  <a:pt x="161432" y="34593"/>
                  <a:pt x="167198" y="28467"/>
                  <a:pt x="167198" y="21260"/>
                </a:cubicBezTo>
                <a:lnTo>
                  <a:pt x="167198" y="8648"/>
                </a:lnTo>
                <a:lnTo>
                  <a:pt x="60177" y="8648"/>
                </a:lnTo>
                <a:close/>
                <a:moveTo>
                  <a:pt x="21620" y="8648"/>
                </a:moveTo>
                <a:cubicBezTo>
                  <a:pt x="14413" y="8648"/>
                  <a:pt x="8648" y="14053"/>
                  <a:pt x="8648" y="21260"/>
                </a:cubicBezTo>
                <a:lnTo>
                  <a:pt x="8648" y="263769"/>
                </a:lnTo>
                <a:cubicBezTo>
                  <a:pt x="8648" y="270976"/>
                  <a:pt x="14413" y="276742"/>
                  <a:pt x="21620" y="276742"/>
                </a:cubicBezTo>
                <a:lnTo>
                  <a:pt x="206115" y="276742"/>
                </a:lnTo>
                <a:cubicBezTo>
                  <a:pt x="213322" y="276742"/>
                  <a:pt x="219087" y="270976"/>
                  <a:pt x="219087" y="263769"/>
                </a:cubicBezTo>
                <a:lnTo>
                  <a:pt x="219087" y="256563"/>
                </a:lnTo>
                <a:lnTo>
                  <a:pt x="154225" y="256563"/>
                </a:lnTo>
                <a:cubicBezTo>
                  <a:pt x="145577" y="256563"/>
                  <a:pt x="138371" y="249716"/>
                  <a:pt x="138371" y="240708"/>
                </a:cubicBezTo>
                <a:lnTo>
                  <a:pt x="138371" y="79275"/>
                </a:lnTo>
                <a:cubicBezTo>
                  <a:pt x="138371" y="70627"/>
                  <a:pt x="145577" y="63420"/>
                  <a:pt x="154225" y="63420"/>
                </a:cubicBezTo>
                <a:lnTo>
                  <a:pt x="219087" y="63420"/>
                </a:lnTo>
                <a:lnTo>
                  <a:pt x="219087" y="21260"/>
                </a:lnTo>
                <a:cubicBezTo>
                  <a:pt x="219087" y="14053"/>
                  <a:pt x="213322" y="8648"/>
                  <a:pt x="206115" y="8648"/>
                </a:cubicBezTo>
                <a:lnTo>
                  <a:pt x="175846" y="8648"/>
                </a:lnTo>
                <a:lnTo>
                  <a:pt x="175846" y="21260"/>
                </a:lnTo>
                <a:cubicBezTo>
                  <a:pt x="175846" y="33512"/>
                  <a:pt x="166117" y="42880"/>
                  <a:pt x="154225" y="42880"/>
                </a:cubicBezTo>
                <a:lnTo>
                  <a:pt x="73509" y="42880"/>
                </a:lnTo>
                <a:cubicBezTo>
                  <a:pt x="61618" y="42880"/>
                  <a:pt x="51889" y="33512"/>
                  <a:pt x="51889" y="21260"/>
                </a:cubicBezTo>
                <a:lnTo>
                  <a:pt x="51889" y="8648"/>
                </a:lnTo>
                <a:lnTo>
                  <a:pt x="21620" y="8648"/>
                </a:lnTo>
                <a:close/>
                <a:moveTo>
                  <a:pt x="21620" y="0"/>
                </a:moveTo>
                <a:lnTo>
                  <a:pt x="206115" y="0"/>
                </a:lnTo>
                <a:cubicBezTo>
                  <a:pt x="218006" y="0"/>
                  <a:pt x="227735" y="9729"/>
                  <a:pt x="227735" y="21260"/>
                </a:cubicBezTo>
                <a:lnTo>
                  <a:pt x="227735" y="63420"/>
                </a:lnTo>
                <a:lnTo>
                  <a:pt x="269895" y="63420"/>
                </a:lnTo>
                <a:cubicBezTo>
                  <a:pt x="278543" y="63420"/>
                  <a:pt x="285390" y="70627"/>
                  <a:pt x="285390" y="79275"/>
                </a:cubicBezTo>
                <a:lnTo>
                  <a:pt x="285390" y="240708"/>
                </a:lnTo>
                <a:cubicBezTo>
                  <a:pt x="285390" y="249716"/>
                  <a:pt x="278543" y="256563"/>
                  <a:pt x="269895" y="256563"/>
                </a:cubicBezTo>
                <a:lnTo>
                  <a:pt x="227735" y="256563"/>
                </a:lnTo>
                <a:lnTo>
                  <a:pt x="227735" y="263769"/>
                </a:lnTo>
                <a:cubicBezTo>
                  <a:pt x="227735" y="275661"/>
                  <a:pt x="218006" y="285390"/>
                  <a:pt x="206115" y="285390"/>
                </a:cubicBezTo>
                <a:lnTo>
                  <a:pt x="21620" y="285390"/>
                </a:lnTo>
                <a:cubicBezTo>
                  <a:pt x="9729" y="285390"/>
                  <a:pt x="0" y="275661"/>
                  <a:pt x="0" y="263769"/>
                </a:cubicBezTo>
                <a:lnTo>
                  <a:pt x="0" y="21260"/>
                </a:lnTo>
                <a:cubicBezTo>
                  <a:pt x="0" y="9729"/>
                  <a:pt x="9729" y="0"/>
                  <a:pt x="216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1" name="Subtitle 2">
            <a:extLst>
              <a:ext uri="{FF2B5EF4-FFF2-40B4-BE49-F238E27FC236}">
                <a16:creationId xmlns:a16="http://schemas.microsoft.com/office/drawing/2014/main" id="{51F7F407-43D1-9D47-9E4C-5693F0953E6F}"/>
              </a:ext>
            </a:extLst>
          </p:cNvPr>
          <p:cNvSpPr txBox="1">
            <a:spLocks/>
          </p:cNvSpPr>
          <p:nvPr/>
        </p:nvSpPr>
        <p:spPr>
          <a:xfrm>
            <a:off x="10360337" y="11042657"/>
            <a:ext cx="6227781"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42" name="Subtitle 2">
            <a:extLst>
              <a:ext uri="{FF2B5EF4-FFF2-40B4-BE49-F238E27FC236}">
                <a16:creationId xmlns:a16="http://schemas.microsoft.com/office/drawing/2014/main" id="{DBF85DD0-3632-5642-9808-A5FCCF8D1EBB}"/>
              </a:ext>
            </a:extLst>
          </p:cNvPr>
          <p:cNvSpPr txBox="1">
            <a:spLocks/>
          </p:cNvSpPr>
          <p:nvPr/>
        </p:nvSpPr>
        <p:spPr>
          <a:xfrm>
            <a:off x="11479049" y="9277418"/>
            <a:ext cx="6227781"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45" name="Subtitle 2">
            <a:extLst>
              <a:ext uri="{FF2B5EF4-FFF2-40B4-BE49-F238E27FC236}">
                <a16:creationId xmlns:a16="http://schemas.microsoft.com/office/drawing/2014/main" id="{EF0FD9EA-F816-9048-B1AF-679D24DDD967}"/>
              </a:ext>
            </a:extLst>
          </p:cNvPr>
          <p:cNvSpPr txBox="1">
            <a:spLocks/>
          </p:cNvSpPr>
          <p:nvPr/>
        </p:nvSpPr>
        <p:spPr>
          <a:xfrm>
            <a:off x="12592198" y="7760338"/>
            <a:ext cx="6227781"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46" name="Subtitle 2">
            <a:extLst>
              <a:ext uri="{FF2B5EF4-FFF2-40B4-BE49-F238E27FC236}">
                <a16:creationId xmlns:a16="http://schemas.microsoft.com/office/drawing/2014/main" id="{E5845AC0-7060-D44C-A0AC-00CEC77DD35F}"/>
              </a:ext>
            </a:extLst>
          </p:cNvPr>
          <p:cNvSpPr txBox="1">
            <a:spLocks/>
          </p:cNvSpPr>
          <p:nvPr/>
        </p:nvSpPr>
        <p:spPr>
          <a:xfrm>
            <a:off x="13708847" y="6204761"/>
            <a:ext cx="6227781"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51" name="TextBox 50">
            <a:extLst>
              <a:ext uri="{FF2B5EF4-FFF2-40B4-BE49-F238E27FC236}">
                <a16:creationId xmlns:a16="http://schemas.microsoft.com/office/drawing/2014/main" id="{1E5AFBC2-88BF-E841-A375-257E19C4E970}"/>
              </a:ext>
            </a:extLst>
          </p:cNvPr>
          <p:cNvSpPr txBox="1"/>
          <p:nvPr/>
        </p:nvSpPr>
        <p:spPr>
          <a:xfrm>
            <a:off x="1523191" y="10800635"/>
            <a:ext cx="2202847" cy="677108"/>
          </a:xfrm>
          <a:prstGeom prst="rect">
            <a:avLst/>
          </a:prstGeom>
          <a:noFill/>
        </p:spPr>
        <p:txBody>
          <a:bodyPr wrap="none" rtlCol="0" anchor="ctr" anchorCtr="0">
            <a:spAutoFit/>
          </a:bodyPr>
          <a:lstStyle/>
          <a:p>
            <a:r>
              <a:rPr lang="en-US" sz="3800" b="1" spc="300" dirty="0">
                <a:solidFill>
                  <a:schemeClr val="accent1"/>
                </a:solidFill>
                <a:latin typeface="Bebas Neue" pitchFamily="2" charset="0"/>
                <a:ea typeface="League Spartan" charset="0"/>
                <a:cs typeface="Poppins" pitchFamily="2" charset="77"/>
              </a:rPr>
              <a:t>YOUR TITLE</a:t>
            </a:r>
          </a:p>
        </p:txBody>
      </p:sp>
      <p:sp>
        <p:nvSpPr>
          <p:cNvPr id="52" name="Subtitle 2">
            <a:extLst>
              <a:ext uri="{FF2B5EF4-FFF2-40B4-BE49-F238E27FC236}">
                <a16:creationId xmlns:a16="http://schemas.microsoft.com/office/drawing/2014/main" id="{4EAAFB19-D9F7-C143-8C1C-9C7953DAAD68}"/>
              </a:ext>
            </a:extLst>
          </p:cNvPr>
          <p:cNvSpPr txBox="1">
            <a:spLocks/>
          </p:cNvSpPr>
          <p:nvPr/>
        </p:nvSpPr>
        <p:spPr>
          <a:xfrm>
            <a:off x="1412645" y="11466987"/>
            <a:ext cx="7524878"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53" name="TextBox 52">
            <a:extLst>
              <a:ext uri="{FF2B5EF4-FFF2-40B4-BE49-F238E27FC236}">
                <a16:creationId xmlns:a16="http://schemas.microsoft.com/office/drawing/2014/main" id="{5700461C-C484-1844-8283-FF1C8384CE0F}"/>
              </a:ext>
            </a:extLst>
          </p:cNvPr>
          <p:cNvSpPr txBox="1"/>
          <p:nvPr/>
        </p:nvSpPr>
        <p:spPr>
          <a:xfrm>
            <a:off x="1523191" y="3113739"/>
            <a:ext cx="2202847" cy="677108"/>
          </a:xfrm>
          <a:prstGeom prst="rect">
            <a:avLst/>
          </a:prstGeom>
          <a:noFill/>
        </p:spPr>
        <p:txBody>
          <a:bodyPr wrap="none" rtlCol="0" anchor="ctr" anchorCtr="0">
            <a:spAutoFit/>
          </a:bodyPr>
          <a:lstStyle/>
          <a:p>
            <a:r>
              <a:rPr lang="en-US" sz="3800" b="1" spc="300" dirty="0">
                <a:solidFill>
                  <a:schemeClr val="accent4"/>
                </a:solidFill>
                <a:latin typeface="Bebas Neue" pitchFamily="2" charset="0"/>
                <a:ea typeface="League Spartan" charset="0"/>
                <a:cs typeface="Poppins" pitchFamily="2" charset="77"/>
              </a:rPr>
              <a:t>YOUR TITLE</a:t>
            </a:r>
          </a:p>
        </p:txBody>
      </p:sp>
      <p:sp>
        <p:nvSpPr>
          <p:cNvPr id="54" name="Subtitle 2">
            <a:extLst>
              <a:ext uri="{FF2B5EF4-FFF2-40B4-BE49-F238E27FC236}">
                <a16:creationId xmlns:a16="http://schemas.microsoft.com/office/drawing/2014/main" id="{C80744F4-0CAA-5743-8FAD-947D9B27C1C6}"/>
              </a:ext>
            </a:extLst>
          </p:cNvPr>
          <p:cNvSpPr txBox="1">
            <a:spLocks/>
          </p:cNvSpPr>
          <p:nvPr/>
        </p:nvSpPr>
        <p:spPr>
          <a:xfrm>
            <a:off x="1412645" y="3780091"/>
            <a:ext cx="7524878"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55" name="TextBox 54">
            <a:extLst>
              <a:ext uri="{FF2B5EF4-FFF2-40B4-BE49-F238E27FC236}">
                <a16:creationId xmlns:a16="http://schemas.microsoft.com/office/drawing/2014/main" id="{BCF65626-11F6-1549-A9BA-ACDD1940BCCC}"/>
              </a:ext>
            </a:extLst>
          </p:cNvPr>
          <p:cNvSpPr txBox="1"/>
          <p:nvPr/>
        </p:nvSpPr>
        <p:spPr>
          <a:xfrm>
            <a:off x="1523191" y="5658105"/>
            <a:ext cx="2202847" cy="677108"/>
          </a:xfrm>
          <a:prstGeom prst="rect">
            <a:avLst/>
          </a:prstGeom>
          <a:noFill/>
        </p:spPr>
        <p:txBody>
          <a:bodyPr wrap="none" rtlCol="0" anchor="ctr" anchorCtr="0">
            <a:spAutoFit/>
          </a:bodyPr>
          <a:lstStyle/>
          <a:p>
            <a:r>
              <a:rPr lang="en-US" sz="3800" b="1" spc="300" dirty="0">
                <a:solidFill>
                  <a:schemeClr val="accent3"/>
                </a:solidFill>
                <a:latin typeface="Bebas Neue" pitchFamily="2" charset="0"/>
                <a:ea typeface="League Spartan" charset="0"/>
                <a:cs typeface="Poppins" pitchFamily="2" charset="77"/>
              </a:rPr>
              <a:t>YOUR TITLE</a:t>
            </a:r>
          </a:p>
        </p:txBody>
      </p:sp>
      <p:sp>
        <p:nvSpPr>
          <p:cNvPr id="56" name="Subtitle 2">
            <a:extLst>
              <a:ext uri="{FF2B5EF4-FFF2-40B4-BE49-F238E27FC236}">
                <a16:creationId xmlns:a16="http://schemas.microsoft.com/office/drawing/2014/main" id="{30A0323A-88B2-594E-B535-1FBA4B839750}"/>
              </a:ext>
            </a:extLst>
          </p:cNvPr>
          <p:cNvSpPr txBox="1">
            <a:spLocks/>
          </p:cNvSpPr>
          <p:nvPr/>
        </p:nvSpPr>
        <p:spPr>
          <a:xfrm>
            <a:off x="1412645" y="6324457"/>
            <a:ext cx="7524878"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57" name="TextBox 56">
            <a:extLst>
              <a:ext uri="{FF2B5EF4-FFF2-40B4-BE49-F238E27FC236}">
                <a16:creationId xmlns:a16="http://schemas.microsoft.com/office/drawing/2014/main" id="{D713369C-4569-8248-94CC-6DCA5291E9A5}"/>
              </a:ext>
            </a:extLst>
          </p:cNvPr>
          <p:cNvSpPr txBox="1"/>
          <p:nvPr/>
        </p:nvSpPr>
        <p:spPr>
          <a:xfrm>
            <a:off x="1523191" y="8256269"/>
            <a:ext cx="2202847" cy="677108"/>
          </a:xfrm>
          <a:prstGeom prst="rect">
            <a:avLst/>
          </a:prstGeom>
          <a:noFill/>
        </p:spPr>
        <p:txBody>
          <a:bodyPr wrap="none" rtlCol="0" anchor="ctr" anchorCtr="0">
            <a:spAutoFit/>
          </a:bodyPr>
          <a:lstStyle/>
          <a:p>
            <a:r>
              <a:rPr lang="en-US" sz="3800" b="1" spc="300" dirty="0">
                <a:solidFill>
                  <a:schemeClr val="accent2"/>
                </a:solidFill>
                <a:latin typeface="Bebas Neue" pitchFamily="2" charset="0"/>
                <a:ea typeface="League Spartan" charset="0"/>
                <a:cs typeface="Poppins" pitchFamily="2" charset="77"/>
              </a:rPr>
              <a:t>YOUR TITLE</a:t>
            </a:r>
          </a:p>
        </p:txBody>
      </p:sp>
      <p:sp>
        <p:nvSpPr>
          <p:cNvPr id="58" name="Subtitle 2">
            <a:extLst>
              <a:ext uri="{FF2B5EF4-FFF2-40B4-BE49-F238E27FC236}">
                <a16:creationId xmlns:a16="http://schemas.microsoft.com/office/drawing/2014/main" id="{74CF34AD-14F2-F54B-990B-7271C888488E}"/>
              </a:ext>
            </a:extLst>
          </p:cNvPr>
          <p:cNvSpPr txBox="1">
            <a:spLocks/>
          </p:cNvSpPr>
          <p:nvPr/>
        </p:nvSpPr>
        <p:spPr>
          <a:xfrm>
            <a:off x="1412645" y="8922621"/>
            <a:ext cx="7524878"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Tree>
    <p:extLst>
      <p:ext uri="{BB962C8B-B14F-4D97-AF65-F5344CB8AC3E}">
        <p14:creationId xmlns:p14="http://schemas.microsoft.com/office/powerpoint/2010/main" val="276737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29FE8258-5651-6A4A-A796-26CFB2EE2C44}"/>
              </a:ext>
            </a:extLst>
          </p:cNvPr>
          <p:cNvSpPr>
            <a:spLocks/>
          </p:cNvSpPr>
          <p:nvPr/>
        </p:nvSpPr>
        <p:spPr bwMode="auto">
          <a:xfrm>
            <a:off x="1541413" y="3496552"/>
            <a:ext cx="9176534" cy="5669074"/>
          </a:xfrm>
          <a:custGeom>
            <a:avLst/>
            <a:gdLst>
              <a:gd name="T0" fmla="*/ 4117 w 4961"/>
              <a:gd name="T1" fmla="*/ 2584 h 3065"/>
              <a:gd name="T2" fmla="*/ 2794 w 4961"/>
              <a:gd name="T3" fmla="*/ 2938 h 3065"/>
              <a:gd name="T4" fmla="*/ 594 w 4961"/>
              <a:gd name="T5" fmla="*/ 995 h 3065"/>
              <a:gd name="T6" fmla="*/ 419 w 4961"/>
              <a:gd name="T7" fmla="*/ 1529 h 3065"/>
              <a:gd name="T8" fmla="*/ 0 w 4961"/>
              <a:gd name="T9" fmla="*/ 1115 h 3065"/>
              <a:gd name="T10" fmla="*/ 273 w 4961"/>
              <a:gd name="T11" fmla="*/ 281 h 3065"/>
              <a:gd name="T12" fmla="*/ 1104 w 4961"/>
              <a:gd name="T13" fmla="*/ 0 h 3065"/>
              <a:gd name="T14" fmla="*/ 1523 w 4961"/>
              <a:gd name="T15" fmla="*/ 415 h 3065"/>
              <a:gd name="T16" fmla="*/ 988 w 4961"/>
              <a:gd name="T17" fmla="*/ 596 h 3065"/>
              <a:gd name="T18" fmla="*/ 2654 w 4961"/>
              <a:gd name="T19" fmla="*/ 2210 h 3065"/>
              <a:gd name="T20" fmla="*/ 3148 w 4961"/>
              <a:gd name="T21" fmla="*/ 2377 h 3065"/>
              <a:gd name="T22" fmla="*/ 3910 w 4961"/>
              <a:gd name="T23" fmla="*/ 1615 h 3065"/>
              <a:gd name="T24" fmla="*/ 3148 w 4961"/>
              <a:gd name="T25" fmla="*/ 853 h 3065"/>
              <a:gd name="T26" fmla="*/ 2386 w 4961"/>
              <a:gd name="T27" fmla="*/ 1602 h 3065"/>
              <a:gd name="T28" fmla="*/ 1861 w 4961"/>
              <a:gd name="T29" fmla="*/ 1142 h 3065"/>
              <a:gd name="T30" fmla="*/ 3148 w 4961"/>
              <a:gd name="T31" fmla="*/ 245 h 3065"/>
              <a:gd name="T32" fmla="*/ 4117 w 4961"/>
              <a:gd name="T33" fmla="*/ 2584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61" h="3065">
                <a:moveTo>
                  <a:pt x="4117" y="2584"/>
                </a:moveTo>
                <a:cubicBezTo>
                  <a:pt x="3769" y="2931"/>
                  <a:pt x="3266" y="3065"/>
                  <a:pt x="2794" y="2938"/>
                </a:cubicBezTo>
                <a:cubicBezTo>
                  <a:pt x="2318" y="2811"/>
                  <a:pt x="1067" y="1477"/>
                  <a:pt x="594" y="995"/>
                </a:cubicBezTo>
                <a:cubicBezTo>
                  <a:pt x="419" y="1529"/>
                  <a:pt x="419" y="1529"/>
                  <a:pt x="419" y="1529"/>
                </a:cubicBezTo>
                <a:cubicBezTo>
                  <a:pt x="0" y="1115"/>
                  <a:pt x="0" y="1115"/>
                  <a:pt x="0" y="1115"/>
                </a:cubicBezTo>
                <a:cubicBezTo>
                  <a:pt x="273" y="281"/>
                  <a:pt x="273" y="281"/>
                  <a:pt x="273" y="281"/>
                </a:cubicBezTo>
                <a:cubicBezTo>
                  <a:pt x="1104" y="0"/>
                  <a:pt x="1104" y="0"/>
                  <a:pt x="1104" y="0"/>
                </a:cubicBezTo>
                <a:cubicBezTo>
                  <a:pt x="1523" y="415"/>
                  <a:pt x="1523" y="415"/>
                  <a:pt x="1523" y="415"/>
                </a:cubicBezTo>
                <a:cubicBezTo>
                  <a:pt x="988" y="596"/>
                  <a:pt x="988" y="596"/>
                  <a:pt x="988" y="596"/>
                </a:cubicBezTo>
                <a:cubicBezTo>
                  <a:pt x="2654" y="2210"/>
                  <a:pt x="2654" y="2210"/>
                  <a:pt x="2654" y="2210"/>
                </a:cubicBezTo>
                <a:cubicBezTo>
                  <a:pt x="2771" y="2314"/>
                  <a:pt x="2926" y="2377"/>
                  <a:pt x="3148" y="2377"/>
                </a:cubicBezTo>
                <a:cubicBezTo>
                  <a:pt x="3502" y="2377"/>
                  <a:pt x="3910" y="2036"/>
                  <a:pt x="3910" y="1615"/>
                </a:cubicBezTo>
                <a:cubicBezTo>
                  <a:pt x="3910" y="1194"/>
                  <a:pt x="3569" y="853"/>
                  <a:pt x="3148" y="853"/>
                </a:cubicBezTo>
                <a:cubicBezTo>
                  <a:pt x="2731" y="853"/>
                  <a:pt x="2393" y="1187"/>
                  <a:pt x="2386" y="1602"/>
                </a:cubicBezTo>
                <a:cubicBezTo>
                  <a:pt x="1861" y="1142"/>
                  <a:pt x="1861" y="1142"/>
                  <a:pt x="1861" y="1142"/>
                </a:cubicBezTo>
                <a:cubicBezTo>
                  <a:pt x="2058" y="607"/>
                  <a:pt x="2570" y="245"/>
                  <a:pt x="3148" y="245"/>
                </a:cubicBezTo>
                <a:cubicBezTo>
                  <a:pt x="4389" y="245"/>
                  <a:pt x="4961" y="1739"/>
                  <a:pt x="4117" y="258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 name="Freeform 3">
            <a:extLst>
              <a:ext uri="{FF2B5EF4-FFF2-40B4-BE49-F238E27FC236}">
                <a16:creationId xmlns:a16="http://schemas.microsoft.com/office/drawing/2014/main" id="{AF17BC26-8587-204F-9D9C-DCAA2401DC26}"/>
              </a:ext>
            </a:extLst>
          </p:cNvPr>
          <p:cNvSpPr>
            <a:spLocks/>
          </p:cNvSpPr>
          <p:nvPr/>
        </p:nvSpPr>
        <p:spPr bwMode="auto">
          <a:xfrm>
            <a:off x="1049416" y="6388224"/>
            <a:ext cx="9176534" cy="5669074"/>
          </a:xfrm>
          <a:custGeom>
            <a:avLst/>
            <a:gdLst>
              <a:gd name="T0" fmla="*/ 845 w 4962"/>
              <a:gd name="T1" fmla="*/ 481 h 3065"/>
              <a:gd name="T2" fmla="*/ 2168 w 4962"/>
              <a:gd name="T3" fmla="*/ 126 h 3065"/>
              <a:gd name="T4" fmla="*/ 4368 w 4962"/>
              <a:gd name="T5" fmla="*/ 2070 h 3065"/>
              <a:gd name="T6" fmla="*/ 4542 w 4962"/>
              <a:gd name="T7" fmla="*/ 1535 h 3065"/>
              <a:gd name="T8" fmla="*/ 4962 w 4962"/>
              <a:gd name="T9" fmla="*/ 1950 h 3065"/>
              <a:gd name="T10" fmla="*/ 4689 w 4962"/>
              <a:gd name="T11" fmla="*/ 2783 h 3065"/>
              <a:gd name="T12" fmla="*/ 3858 w 4962"/>
              <a:gd name="T13" fmla="*/ 3065 h 3065"/>
              <a:gd name="T14" fmla="*/ 3439 w 4962"/>
              <a:gd name="T15" fmla="*/ 2650 h 3065"/>
              <a:gd name="T16" fmla="*/ 3974 w 4962"/>
              <a:gd name="T17" fmla="*/ 2469 h 3065"/>
              <a:gd name="T18" fmla="*/ 2307 w 4962"/>
              <a:gd name="T19" fmla="*/ 855 h 3065"/>
              <a:gd name="T20" fmla="*/ 1814 w 4962"/>
              <a:gd name="T21" fmla="*/ 688 h 3065"/>
              <a:gd name="T22" fmla="*/ 1052 w 4962"/>
              <a:gd name="T23" fmla="*/ 1450 h 3065"/>
              <a:gd name="T24" fmla="*/ 1814 w 4962"/>
              <a:gd name="T25" fmla="*/ 2212 h 3065"/>
              <a:gd name="T26" fmla="*/ 2576 w 4962"/>
              <a:gd name="T27" fmla="*/ 1462 h 3065"/>
              <a:gd name="T28" fmla="*/ 3100 w 4962"/>
              <a:gd name="T29" fmla="*/ 1922 h 3065"/>
              <a:gd name="T30" fmla="*/ 1814 w 4962"/>
              <a:gd name="T31" fmla="*/ 2820 h 3065"/>
              <a:gd name="T32" fmla="*/ 845 w 4962"/>
              <a:gd name="T33" fmla="*/ 481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62" h="3065">
                <a:moveTo>
                  <a:pt x="845" y="481"/>
                </a:moveTo>
                <a:cubicBezTo>
                  <a:pt x="1192" y="133"/>
                  <a:pt x="1696" y="0"/>
                  <a:pt x="2168" y="126"/>
                </a:cubicBezTo>
                <a:cubicBezTo>
                  <a:pt x="2644" y="254"/>
                  <a:pt x="3895" y="1588"/>
                  <a:pt x="4368" y="2070"/>
                </a:cubicBezTo>
                <a:cubicBezTo>
                  <a:pt x="4542" y="1535"/>
                  <a:pt x="4542" y="1535"/>
                  <a:pt x="4542" y="1535"/>
                </a:cubicBezTo>
                <a:cubicBezTo>
                  <a:pt x="4962" y="1950"/>
                  <a:pt x="4962" y="1950"/>
                  <a:pt x="4962" y="1950"/>
                </a:cubicBezTo>
                <a:cubicBezTo>
                  <a:pt x="4689" y="2783"/>
                  <a:pt x="4689" y="2783"/>
                  <a:pt x="4689" y="2783"/>
                </a:cubicBezTo>
                <a:cubicBezTo>
                  <a:pt x="3858" y="3065"/>
                  <a:pt x="3858" y="3065"/>
                  <a:pt x="3858" y="3065"/>
                </a:cubicBezTo>
                <a:cubicBezTo>
                  <a:pt x="3439" y="2650"/>
                  <a:pt x="3439" y="2650"/>
                  <a:pt x="3439" y="2650"/>
                </a:cubicBezTo>
                <a:cubicBezTo>
                  <a:pt x="3974" y="2469"/>
                  <a:pt x="3974" y="2469"/>
                  <a:pt x="3974" y="2469"/>
                </a:cubicBezTo>
                <a:cubicBezTo>
                  <a:pt x="2307" y="855"/>
                  <a:pt x="2307" y="855"/>
                  <a:pt x="2307" y="855"/>
                </a:cubicBezTo>
                <a:cubicBezTo>
                  <a:pt x="2191" y="750"/>
                  <a:pt x="2035" y="688"/>
                  <a:pt x="1814" y="688"/>
                </a:cubicBezTo>
                <a:cubicBezTo>
                  <a:pt x="1459" y="688"/>
                  <a:pt x="1052" y="1029"/>
                  <a:pt x="1052" y="1450"/>
                </a:cubicBezTo>
                <a:cubicBezTo>
                  <a:pt x="1052" y="1871"/>
                  <a:pt x="1393" y="2212"/>
                  <a:pt x="1814" y="2212"/>
                </a:cubicBezTo>
                <a:cubicBezTo>
                  <a:pt x="2230" y="2212"/>
                  <a:pt x="2569" y="1877"/>
                  <a:pt x="2576" y="1462"/>
                </a:cubicBezTo>
                <a:cubicBezTo>
                  <a:pt x="3100" y="1922"/>
                  <a:pt x="3100" y="1922"/>
                  <a:pt x="3100" y="1922"/>
                </a:cubicBezTo>
                <a:cubicBezTo>
                  <a:pt x="2904" y="2458"/>
                  <a:pt x="2392" y="2820"/>
                  <a:pt x="1814" y="2820"/>
                </a:cubicBezTo>
                <a:cubicBezTo>
                  <a:pt x="573" y="2820"/>
                  <a:pt x="0" y="1325"/>
                  <a:pt x="845" y="4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5" name="TextBox 4">
            <a:extLst>
              <a:ext uri="{FF2B5EF4-FFF2-40B4-BE49-F238E27FC236}">
                <a16:creationId xmlns:a16="http://schemas.microsoft.com/office/drawing/2014/main" id="{6A54E9D2-FABC-4C47-8611-1086F963C7CC}"/>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6" name="Rectangle 5">
            <a:extLst>
              <a:ext uri="{FF2B5EF4-FFF2-40B4-BE49-F238E27FC236}">
                <a16:creationId xmlns:a16="http://schemas.microsoft.com/office/drawing/2014/main" id="{34F2CAE8-5ED9-FE44-9FFB-BC817248FC4B}"/>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129FD775-87A1-204C-995C-EBAD664014E5}"/>
              </a:ext>
            </a:extLst>
          </p:cNvPr>
          <p:cNvSpPr txBox="1"/>
          <p:nvPr/>
        </p:nvSpPr>
        <p:spPr>
          <a:xfrm>
            <a:off x="18550519" y="4430886"/>
            <a:ext cx="4571780" cy="2131096"/>
          </a:xfrm>
          <a:prstGeom prst="rect">
            <a:avLst/>
          </a:prstGeom>
          <a:noFill/>
        </p:spPr>
        <p:txBody>
          <a:bodyPr wrap="square" lIns="219456" tIns="109728" rIns="219456" bIns="109728" rtlCol="0" anchor="t" anchorCtr="0">
            <a:spAutoFit/>
          </a:bodyPr>
          <a:lstStyle/>
          <a:p>
            <a:pPr lvl="0" algn="just">
              <a:lnSpc>
                <a:spcPts val="5000"/>
              </a:lnSpc>
            </a:pPr>
            <a:r>
              <a:rPr lang="en-US" sz="3800" b="1" spc="300" dirty="0">
                <a:solidFill>
                  <a:schemeClr val="tx2"/>
                </a:solidFill>
                <a:latin typeface="Bebas Neue" pitchFamily="2" charset="0"/>
                <a:ea typeface="League Spartan" charset="0"/>
                <a:cs typeface="Poppins" pitchFamily="2" charset="77"/>
              </a:rPr>
              <a:t>Green marketing may refer to the production process.</a:t>
            </a:r>
          </a:p>
        </p:txBody>
      </p:sp>
      <p:sp>
        <p:nvSpPr>
          <p:cNvPr id="8" name="Subtitle 2">
            <a:extLst>
              <a:ext uri="{FF2B5EF4-FFF2-40B4-BE49-F238E27FC236}">
                <a16:creationId xmlns:a16="http://schemas.microsoft.com/office/drawing/2014/main" id="{99A94780-EFF3-134A-9062-9116220646A1}"/>
              </a:ext>
            </a:extLst>
          </p:cNvPr>
          <p:cNvSpPr txBox="1">
            <a:spLocks/>
          </p:cNvSpPr>
          <p:nvPr/>
        </p:nvSpPr>
        <p:spPr>
          <a:xfrm>
            <a:off x="18550519" y="6832534"/>
            <a:ext cx="4571779" cy="444237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
        <p:nvSpPr>
          <p:cNvPr id="19" name="TextBox 18">
            <a:extLst>
              <a:ext uri="{FF2B5EF4-FFF2-40B4-BE49-F238E27FC236}">
                <a16:creationId xmlns:a16="http://schemas.microsoft.com/office/drawing/2014/main" id="{585FF6EF-4D9B-2F48-AD39-680CFF5D8859}"/>
              </a:ext>
            </a:extLst>
          </p:cNvPr>
          <p:cNvSpPr txBox="1"/>
          <p:nvPr/>
        </p:nvSpPr>
        <p:spPr>
          <a:xfrm>
            <a:off x="11778719" y="4844215"/>
            <a:ext cx="2202847" cy="677108"/>
          </a:xfrm>
          <a:prstGeom prst="rect">
            <a:avLst/>
          </a:prstGeom>
          <a:noFill/>
        </p:spPr>
        <p:txBody>
          <a:bodyPr wrap="none" rtlCol="0" anchor="ctr" anchorCtr="0">
            <a:spAutoFit/>
          </a:bodyPr>
          <a:lstStyle/>
          <a:p>
            <a:pPr lvl="0"/>
            <a:r>
              <a:rPr lang="en-US" sz="3800" b="1" spc="300" dirty="0">
                <a:solidFill>
                  <a:schemeClr val="accent1"/>
                </a:solidFill>
                <a:latin typeface="Bebas Neue" pitchFamily="2" charset="0"/>
                <a:ea typeface="League Spartan" charset="0"/>
                <a:cs typeface="Poppins" pitchFamily="2" charset="77"/>
              </a:rPr>
              <a:t>YOUR TITLE</a:t>
            </a:r>
          </a:p>
        </p:txBody>
      </p:sp>
      <p:sp>
        <p:nvSpPr>
          <p:cNvPr id="20" name="Subtitle 2">
            <a:extLst>
              <a:ext uri="{FF2B5EF4-FFF2-40B4-BE49-F238E27FC236}">
                <a16:creationId xmlns:a16="http://schemas.microsoft.com/office/drawing/2014/main" id="{54AEB494-696C-2447-9032-0336BF5B7481}"/>
              </a:ext>
            </a:extLst>
          </p:cNvPr>
          <p:cNvSpPr txBox="1">
            <a:spLocks/>
          </p:cNvSpPr>
          <p:nvPr/>
        </p:nvSpPr>
        <p:spPr>
          <a:xfrm>
            <a:off x="11668172" y="5510567"/>
            <a:ext cx="5932121"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1" name="TextBox 20">
            <a:extLst>
              <a:ext uri="{FF2B5EF4-FFF2-40B4-BE49-F238E27FC236}">
                <a16:creationId xmlns:a16="http://schemas.microsoft.com/office/drawing/2014/main" id="{9F8983BD-B7FF-BC4B-9DE1-D8F6AA2AB538}"/>
              </a:ext>
            </a:extLst>
          </p:cNvPr>
          <p:cNvSpPr txBox="1"/>
          <p:nvPr/>
        </p:nvSpPr>
        <p:spPr>
          <a:xfrm>
            <a:off x="11778719" y="8739510"/>
            <a:ext cx="2202847" cy="677108"/>
          </a:xfrm>
          <a:prstGeom prst="rect">
            <a:avLst/>
          </a:prstGeom>
          <a:noFill/>
        </p:spPr>
        <p:txBody>
          <a:bodyPr wrap="none" rtlCol="0" anchor="ctr" anchorCtr="0">
            <a:spAutoFit/>
          </a:bodyPr>
          <a:lstStyle/>
          <a:p>
            <a:pPr lvl="0"/>
            <a:r>
              <a:rPr lang="en-US" sz="3800" b="1" spc="300" dirty="0">
                <a:solidFill>
                  <a:schemeClr val="accent2"/>
                </a:solidFill>
                <a:latin typeface="Bebas Neue" pitchFamily="2" charset="0"/>
                <a:ea typeface="League Spartan" charset="0"/>
                <a:cs typeface="Poppins" pitchFamily="2" charset="77"/>
              </a:rPr>
              <a:t>YOUR TITLE</a:t>
            </a:r>
          </a:p>
        </p:txBody>
      </p:sp>
      <p:sp>
        <p:nvSpPr>
          <p:cNvPr id="22" name="Subtitle 2">
            <a:extLst>
              <a:ext uri="{FF2B5EF4-FFF2-40B4-BE49-F238E27FC236}">
                <a16:creationId xmlns:a16="http://schemas.microsoft.com/office/drawing/2014/main" id="{7A62680D-41CF-8E41-95B5-F26475F5A5FB}"/>
              </a:ext>
            </a:extLst>
          </p:cNvPr>
          <p:cNvSpPr txBox="1">
            <a:spLocks/>
          </p:cNvSpPr>
          <p:nvPr/>
        </p:nvSpPr>
        <p:spPr>
          <a:xfrm>
            <a:off x="11668172" y="9405862"/>
            <a:ext cx="5932121"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71866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E5BB160E-62F2-534F-9E2F-637F5FAD4E56}"/>
              </a:ext>
            </a:extLst>
          </p:cNvPr>
          <p:cNvSpPr>
            <a:spLocks/>
          </p:cNvSpPr>
          <p:nvPr/>
        </p:nvSpPr>
        <p:spPr bwMode="auto">
          <a:xfrm>
            <a:off x="3243374" y="3320449"/>
            <a:ext cx="6907001" cy="2850408"/>
          </a:xfrm>
          <a:custGeom>
            <a:avLst/>
            <a:gdLst>
              <a:gd name="T0" fmla="*/ 456 w 2608"/>
              <a:gd name="T1" fmla="*/ 1076 h 1076"/>
              <a:gd name="T2" fmla="*/ 0 w 2608"/>
              <a:gd name="T3" fmla="*/ 907 h 1076"/>
              <a:gd name="T4" fmla="*/ 1304 w 2608"/>
              <a:gd name="T5" fmla="*/ 0 h 1076"/>
              <a:gd name="T6" fmla="*/ 2608 w 2608"/>
              <a:gd name="T7" fmla="*/ 907 h 1076"/>
              <a:gd name="T8" fmla="*/ 2153 w 2608"/>
              <a:gd name="T9" fmla="*/ 1076 h 1076"/>
              <a:gd name="T10" fmla="*/ 1304 w 2608"/>
              <a:gd name="T11" fmla="*/ 487 h 1076"/>
              <a:gd name="T12" fmla="*/ 456 w 2608"/>
              <a:gd name="T13" fmla="*/ 1076 h 1076"/>
            </a:gdLst>
            <a:ahLst/>
            <a:cxnLst>
              <a:cxn ang="0">
                <a:pos x="T0" y="T1"/>
              </a:cxn>
              <a:cxn ang="0">
                <a:pos x="T2" y="T3"/>
              </a:cxn>
              <a:cxn ang="0">
                <a:pos x="T4" y="T5"/>
              </a:cxn>
              <a:cxn ang="0">
                <a:pos x="T6" y="T7"/>
              </a:cxn>
              <a:cxn ang="0">
                <a:pos x="T8" y="T9"/>
              </a:cxn>
              <a:cxn ang="0">
                <a:pos x="T10" y="T11"/>
              </a:cxn>
              <a:cxn ang="0">
                <a:pos x="T12" y="T13"/>
              </a:cxn>
            </a:cxnLst>
            <a:rect l="0" t="0" r="r" b="b"/>
            <a:pathLst>
              <a:path w="2608" h="1076">
                <a:moveTo>
                  <a:pt x="456" y="1076"/>
                </a:moveTo>
                <a:cubicBezTo>
                  <a:pt x="0" y="907"/>
                  <a:pt x="0" y="907"/>
                  <a:pt x="0" y="907"/>
                </a:cubicBezTo>
                <a:cubicBezTo>
                  <a:pt x="202" y="362"/>
                  <a:pt x="723" y="0"/>
                  <a:pt x="1304" y="0"/>
                </a:cubicBezTo>
                <a:cubicBezTo>
                  <a:pt x="1886" y="0"/>
                  <a:pt x="2406" y="362"/>
                  <a:pt x="2608" y="907"/>
                </a:cubicBezTo>
                <a:cubicBezTo>
                  <a:pt x="2153" y="1076"/>
                  <a:pt x="2153" y="1076"/>
                  <a:pt x="2153" y="1076"/>
                </a:cubicBezTo>
                <a:cubicBezTo>
                  <a:pt x="2025" y="732"/>
                  <a:pt x="1693" y="487"/>
                  <a:pt x="1304" y="487"/>
                </a:cubicBezTo>
                <a:cubicBezTo>
                  <a:pt x="915" y="487"/>
                  <a:pt x="584" y="732"/>
                  <a:pt x="456" y="107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4" name="Freeform 6">
            <a:extLst>
              <a:ext uri="{FF2B5EF4-FFF2-40B4-BE49-F238E27FC236}">
                <a16:creationId xmlns:a16="http://schemas.microsoft.com/office/drawing/2014/main" id="{C72BB518-85B9-B545-B55B-E5DCD663F4D4}"/>
              </a:ext>
            </a:extLst>
          </p:cNvPr>
          <p:cNvSpPr>
            <a:spLocks/>
          </p:cNvSpPr>
          <p:nvPr/>
        </p:nvSpPr>
        <p:spPr bwMode="auto">
          <a:xfrm>
            <a:off x="8090337" y="7745246"/>
            <a:ext cx="2901194" cy="2558384"/>
          </a:xfrm>
          <a:custGeom>
            <a:avLst/>
            <a:gdLst>
              <a:gd name="T0" fmla="*/ 708 w 1095"/>
              <a:gd name="T1" fmla="*/ 363 h 965"/>
              <a:gd name="T2" fmla="*/ 915 w 1095"/>
              <a:gd name="T3" fmla="*/ 514 h 965"/>
              <a:gd name="T4" fmla="*/ 1017 w 1095"/>
              <a:gd name="T5" fmla="*/ 376 h 965"/>
              <a:gd name="T6" fmla="*/ 1095 w 1095"/>
              <a:gd name="T7" fmla="*/ 887 h 965"/>
              <a:gd name="T8" fmla="*/ 584 w 1095"/>
              <a:gd name="T9" fmla="*/ 965 h 965"/>
              <a:gd name="T10" fmla="*/ 686 w 1095"/>
              <a:gd name="T11" fmla="*/ 826 h 965"/>
              <a:gd name="T12" fmla="*/ 483 w 1095"/>
              <a:gd name="T13" fmla="*/ 678 h 965"/>
              <a:gd name="T14" fmla="*/ 282 w 1095"/>
              <a:gd name="T15" fmla="*/ 853 h 965"/>
              <a:gd name="T16" fmla="*/ 0 w 1095"/>
              <a:gd name="T17" fmla="*/ 457 h 965"/>
              <a:gd name="T18" fmla="*/ 335 w 1095"/>
              <a:gd name="T19" fmla="*/ 0 h 965"/>
              <a:gd name="T20" fmla="*/ 797 w 1095"/>
              <a:gd name="T21" fmla="*/ 151 h 965"/>
              <a:gd name="T22" fmla="*/ 708 w 1095"/>
              <a:gd name="T23" fmla="*/ 363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5" h="965">
                <a:moveTo>
                  <a:pt x="708" y="363"/>
                </a:moveTo>
                <a:cubicBezTo>
                  <a:pt x="915" y="514"/>
                  <a:pt x="915" y="514"/>
                  <a:pt x="915" y="514"/>
                </a:cubicBezTo>
                <a:cubicBezTo>
                  <a:pt x="1017" y="376"/>
                  <a:pt x="1017" y="376"/>
                  <a:pt x="1017" y="376"/>
                </a:cubicBezTo>
                <a:cubicBezTo>
                  <a:pt x="1043" y="547"/>
                  <a:pt x="1069" y="715"/>
                  <a:pt x="1095" y="887"/>
                </a:cubicBezTo>
                <a:cubicBezTo>
                  <a:pt x="924" y="913"/>
                  <a:pt x="756" y="939"/>
                  <a:pt x="584" y="965"/>
                </a:cubicBezTo>
                <a:cubicBezTo>
                  <a:pt x="686" y="826"/>
                  <a:pt x="686" y="826"/>
                  <a:pt x="686" y="826"/>
                </a:cubicBezTo>
                <a:cubicBezTo>
                  <a:pt x="483" y="678"/>
                  <a:pt x="483" y="678"/>
                  <a:pt x="483" y="678"/>
                </a:cubicBezTo>
                <a:cubicBezTo>
                  <a:pt x="422" y="742"/>
                  <a:pt x="355" y="801"/>
                  <a:pt x="282" y="853"/>
                </a:cubicBezTo>
                <a:cubicBezTo>
                  <a:pt x="0" y="457"/>
                  <a:pt x="0" y="457"/>
                  <a:pt x="0" y="457"/>
                </a:cubicBezTo>
                <a:cubicBezTo>
                  <a:pt x="155" y="346"/>
                  <a:pt x="274" y="186"/>
                  <a:pt x="335" y="0"/>
                </a:cubicBezTo>
                <a:cubicBezTo>
                  <a:pt x="797" y="151"/>
                  <a:pt x="797" y="151"/>
                  <a:pt x="797" y="151"/>
                </a:cubicBezTo>
                <a:cubicBezTo>
                  <a:pt x="773" y="224"/>
                  <a:pt x="743" y="295"/>
                  <a:pt x="708" y="363"/>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5" name="Freeform 7">
            <a:extLst>
              <a:ext uri="{FF2B5EF4-FFF2-40B4-BE49-F238E27FC236}">
                <a16:creationId xmlns:a16="http://schemas.microsoft.com/office/drawing/2014/main" id="{4C9630E1-0588-A84A-871C-623D844B217A}"/>
              </a:ext>
            </a:extLst>
          </p:cNvPr>
          <p:cNvSpPr>
            <a:spLocks/>
          </p:cNvSpPr>
          <p:nvPr/>
        </p:nvSpPr>
        <p:spPr bwMode="auto">
          <a:xfrm>
            <a:off x="6696875" y="8957781"/>
            <a:ext cx="2275882" cy="3063077"/>
          </a:xfrm>
          <a:custGeom>
            <a:avLst/>
            <a:gdLst>
              <a:gd name="T0" fmla="*/ 619 w 859"/>
              <a:gd name="T1" fmla="*/ 509 h 1157"/>
              <a:gd name="T2" fmla="*/ 695 w 859"/>
              <a:gd name="T3" fmla="*/ 750 h 1157"/>
              <a:gd name="T4" fmla="*/ 859 w 859"/>
              <a:gd name="T5" fmla="*/ 698 h 1157"/>
              <a:gd name="T6" fmla="*/ 620 w 859"/>
              <a:gd name="T7" fmla="*/ 1157 h 1157"/>
              <a:gd name="T8" fmla="*/ 162 w 859"/>
              <a:gd name="T9" fmla="*/ 918 h 1157"/>
              <a:gd name="T10" fmla="*/ 326 w 859"/>
              <a:gd name="T11" fmla="*/ 866 h 1157"/>
              <a:gd name="T12" fmla="*/ 252 w 859"/>
              <a:gd name="T13" fmla="*/ 631 h 1157"/>
              <a:gd name="T14" fmla="*/ 0 w 859"/>
              <a:gd name="T15" fmla="*/ 654 h 1157"/>
              <a:gd name="T16" fmla="*/ 0 w 859"/>
              <a:gd name="T17" fmla="*/ 168 h 1157"/>
              <a:gd name="T18" fmla="*/ 526 w 859"/>
              <a:gd name="T19" fmla="*/ 0 h 1157"/>
              <a:gd name="T20" fmla="*/ 808 w 859"/>
              <a:gd name="T21" fmla="*/ 396 h 1157"/>
              <a:gd name="T22" fmla="*/ 619 w 859"/>
              <a:gd name="T23" fmla="*/ 509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9" h="1157">
                <a:moveTo>
                  <a:pt x="619" y="509"/>
                </a:moveTo>
                <a:cubicBezTo>
                  <a:pt x="695" y="750"/>
                  <a:pt x="695" y="750"/>
                  <a:pt x="695" y="750"/>
                </a:cubicBezTo>
                <a:cubicBezTo>
                  <a:pt x="859" y="698"/>
                  <a:pt x="859" y="698"/>
                  <a:pt x="859" y="698"/>
                </a:cubicBezTo>
                <a:cubicBezTo>
                  <a:pt x="779" y="852"/>
                  <a:pt x="700" y="1003"/>
                  <a:pt x="620" y="1157"/>
                </a:cubicBezTo>
                <a:cubicBezTo>
                  <a:pt x="466" y="1077"/>
                  <a:pt x="315" y="998"/>
                  <a:pt x="162" y="918"/>
                </a:cubicBezTo>
                <a:cubicBezTo>
                  <a:pt x="326" y="866"/>
                  <a:pt x="326" y="866"/>
                  <a:pt x="326" y="866"/>
                </a:cubicBezTo>
                <a:cubicBezTo>
                  <a:pt x="252" y="631"/>
                  <a:pt x="252" y="631"/>
                  <a:pt x="252" y="631"/>
                </a:cubicBezTo>
                <a:cubicBezTo>
                  <a:pt x="169" y="646"/>
                  <a:pt x="85" y="654"/>
                  <a:pt x="0" y="654"/>
                </a:cubicBezTo>
                <a:cubicBezTo>
                  <a:pt x="0" y="168"/>
                  <a:pt x="0" y="168"/>
                  <a:pt x="0" y="168"/>
                </a:cubicBezTo>
                <a:cubicBezTo>
                  <a:pt x="196" y="168"/>
                  <a:pt x="377" y="106"/>
                  <a:pt x="526" y="0"/>
                </a:cubicBezTo>
                <a:cubicBezTo>
                  <a:pt x="808" y="396"/>
                  <a:pt x="808" y="396"/>
                  <a:pt x="808" y="396"/>
                </a:cubicBezTo>
                <a:cubicBezTo>
                  <a:pt x="748" y="439"/>
                  <a:pt x="685" y="476"/>
                  <a:pt x="619" y="50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6" name="Freeform 8">
            <a:extLst>
              <a:ext uri="{FF2B5EF4-FFF2-40B4-BE49-F238E27FC236}">
                <a16:creationId xmlns:a16="http://schemas.microsoft.com/office/drawing/2014/main" id="{FDA48860-123A-7E43-95E3-9C1D9D79889E}"/>
              </a:ext>
            </a:extLst>
          </p:cNvPr>
          <p:cNvSpPr>
            <a:spLocks/>
          </p:cNvSpPr>
          <p:nvPr/>
        </p:nvSpPr>
        <p:spPr bwMode="auto">
          <a:xfrm>
            <a:off x="2491095" y="7745246"/>
            <a:ext cx="2831363" cy="2580603"/>
          </a:xfrm>
          <a:custGeom>
            <a:avLst/>
            <a:gdLst>
              <a:gd name="T0" fmla="*/ 367 w 1069"/>
              <a:gd name="T1" fmla="*/ 386 h 974"/>
              <a:gd name="T2" fmla="*/ 180 w 1069"/>
              <a:gd name="T3" fmla="*/ 523 h 974"/>
              <a:gd name="T4" fmla="*/ 79 w 1069"/>
              <a:gd name="T5" fmla="*/ 384 h 974"/>
              <a:gd name="T6" fmla="*/ 0 w 1069"/>
              <a:gd name="T7" fmla="*/ 895 h 974"/>
              <a:gd name="T8" fmla="*/ 511 w 1069"/>
              <a:gd name="T9" fmla="*/ 974 h 974"/>
              <a:gd name="T10" fmla="*/ 409 w 1069"/>
              <a:gd name="T11" fmla="*/ 835 h 974"/>
              <a:gd name="T12" fmla="*/ 597 w 1069"/>
              <a:gd name="T13" fmla="*/ 697 h 974"/>
              <a:gd name="T14" fmla="*/ 791 w 1069"/>
              <a:gd name="T15" fmla="*/ 860 h 974"/>
              <a:gd name="T16" fmla="*/ 1069 w 1069"/>
              <a:gd name="T17" fmla="*/ 462 h 974"/>
              <a:gd name="T18" fmla="*/ 728 w 1069"/>
              <a:gd name="T19" fmla="*/ 0 h 974"/>
              <a:gd name="T20" fmla="*/ 265 w 1069"/>
              <a:gd name="T21" fmla="*/ 151 h 974"/>
              <a:gd name="T22" fmla="*/ 367 w 1069"/>
              <a:gd name="T23" fmla="*/ 38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9" h="974">
                <a:moveTo>
                  <a:pt x="367" y="386"/>
                </a:moveTo>
                <a:cubicBezTo>
                  <a:pt x="180" y="523"/>
                  <a:pt x="180" y="523"/>
                  <a:pt x="180" y="523"/>
                </a:cubicBezTo>
                <a:cubicBezTo>
                  <a:pt x="79" y="384"/>
                  <a:pt x="79" y="384"/>
                  <a:pt x="79" y="384"/>
                </a:cubicBezTo>
                <a:cubicBezTo>
                  <a:pt x="52" y="556"/>
                  <a:pt x="26" y="724"/>
                  <a:pt x="0" y="895"/>
                </a:cubicBezTo>
                <a:cubicBezTo>
                  <a:pt x="172" y="922"/>
                  <a:pt x="340" y="947"/>
                  <a:pt x="511" y="974"/>
                </a:cubicBezTo>
                <a:cubicBezTo>
                  <a:pt x="409" y="835"/>
                  <a:pt x="409" y="835"/>
                  <a:pt x="409" y="835"/>
                </a:cubicBezTo>
                <a:cubicBezTo>
                  <a:pt x="597" y="697"/>
                  <a:pt x="597" y="697"/>
                  <a:pt x="597" y="697"/>
                </a:cubicBezTo>
                <a:cubicBezTo>
                  <a:pt x="657" y="757"/>
                  <a:pt x="721" y="811"/>
                  <a:pt x="791" y="860"/>
                </a:cubicBezTo>
                <a:cubicBezTo>
                  <a:pt x="1069" y="462"/>
                  <a:pt x="1069" y="462"/>
                  <a:pt x="1069" y="462"/>
                </a:cubicBezTo>
                <a:cubicBezTo>
                  <a:pt x="910" y="350"/>
                  <a:pt x="789" y="189"/>
                  <a:pt x="728" y="0"/>
                </a:cubicBezTo>
                <a:cubicBezTo>
                  <a:pt x="265" y="151"/>
                  <a:pt x="265" y="151"/>
                  <a:pt x="265" y="151"/>
                </a:cubicBezTo>
                <a:cubicBezTo>
                  <a:pt x="292" y="233"/>
                  <a:pt x="326" y="311"/>
                  <a:pt x="367" y="38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7" name="Freeform 9">
            <a:extLst>
              <a:ext uri="{FF2B5EF4-FFF2-40B4-BE49-F238E27FC236}">
                <a16:creationId xmlns:a16="http://schemas.microsoft.com/office/drawing/2014/main" id="{63E0DF25-2B51-7649-8102-B0FD59FC4137}"/>
              </a:ext>
            </a:extLst>
          </p:cNvPr>
          <p:cNvSpPr>
            <a:spLocks/>
          </p:cNvSpPr>
          <p:nvPr/>
        </p:nvSpPr>
        <p:spPr bwMode="auto">
          <a:xfrm>
            <a:off x="4509869" y="8970477"/>
            <a:ext cx="2187005" cy="3072600"/>
          </a:xfrm>
          <a:custGeom>
            <a:avLst/>
            <a:gdLst>
              <a:gd name="T0" fmla="*/ 238 w 826"/>
              <a:gd name="T1" fmla="*/ 519 h 1160"/>
              <a:gd name="T2" fmla="*/ 164 w 826"/>
              <a:gd name="T3" fmla="*/ 754 h 1160"/>
              <a:gd name="T4" fmla="*/ 0 w 826"/>
              <a:gd name="T5" fmla="*/ 702 h 1160"/>
              <a:gd name="T6" fmla="*/ 239 w 826"/>
              <a:gd name="T7" fmla="*/ 1160 h 1160"/>
              <a:gd name="T8" fmla="*/ 698 w 826"/>
              <a:gd name="T9" fmla="*/ 921 h 1160"/>
              <a:gd name="T10" fmla="*/ 533 w 826"/>
              <a:gd name="T11" fmla="*/ 870 h 1160"/>
              <a:gd name="T12" fmla="*/ 608 w 826"/>
              <a:gd name="T13" fmla="*/ 632 h 1160"/>
              <a:gd name="T14" fmla="*/ 826 w 826"/>
              <a:gd name="T15" fmla="*/ 649 h 1160"/>
              <a:gd name="T16" fmla="*/ 826 w 826"/>
              <a:gd name="T17" fmla="*/ 163 h 1160"/>
              <a:gd name="T18" fmla="*/ 307 w 826"/>
              <a:gd name="T19" fmla="*/ 0 h 1160"/>
              <a:gd name="T20" fmla="*/ 29 w 826"/>
              <a:gd name="T21" fmla="*/ 398 h 1160"/>
              <a:gd name="T22" fmla="*/ 238 w 826"/>
              <a:gd name="T23" fmla="*/ 519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6" h="1160">
                <a:moveTo>
                  <a:pt x="238" y="519"/>
                </a:moveTo>
                <a:cubicBezTo>
                  <a:pt x="164" y="754"/>
                  <a:pt x="164" y="754"/>
                  <a:pt x="164" y="754"/>
                </a:cubicBezTo>
                <a:cubicBezTo>
                  <a:pt x="0" y="702"/>
                  <a:pt x="0" y="702"/>
                  <a:pt x="0" y="702"/>
                </a:cubicBezTo>
                <a:cubicBezTo>
                  <a:pt x="80" y="856"/>
                  <a:pt x="159" y="1006"/>
                  <a:pt x="239" y="1160"/>
                </a:cubicBezTo>
                <a:cubicBezTo>
                  <a:pt x="393" y="1080"/>
                  <a:pt x="544" y="1002"/>
                  <a:pt x="698" y="921"/>
                </a:cubicBezTo>
                <a:cubicBezTo>
                  <a:pt x="533" y="870"/>
                  <a:pt x="533" y="870"/>
                  <a:pt x="533" y="870"/>
                </a:cubicBezTo>
                <a:cubicBezTo>
                  <a:pt x="608" y="632"/>
                  <a:pt x="608" y="632"/>
                  <a:pt x="608" y="632"/>
                </a:cubicBezTo>
                <a:cubicBezTo>
                  <a:pt x="680" y="643"/>
                  <a:pt x="753" y="649"/>
                  <a:pt x="826" y="649"/>
                </a:cubicBezTo>
                <a:cubicBezTo>
                  <a:pt x="826" y="163"/>
                  <a:pt x="826" y="163"/>
                  <a:pt x="826" y="163"/>
                </a:cubicBezTo>
                <a:cubicBezTo>
                  <a:pt x="633" y="163"/>
                  <a:pt x="454" y="103"/>
                  <a:pt x="307" y="0"/>
                </a:cubicBezTo>
                <a:cubicBezTo>
                  <a:pt x="29" y="398"/>
                  <a:pt x="29" y="398"/>
                  <a:pt x="29" y="398"/>
                </a:cubicBezTo>
                <a:cubicBezTo>
                  <a:pt x="95" y="445"/>
                  <a:pt x="165" y="485"/>
                  <a:pt x="238" y="51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8" name="Freeform 10">
            <a:extLst>
              <a:ext uri="{FF2B5EF4-FFF2-40B4-BE49-F238E27FC236}">
                <a16:creationId xmlns:a16="http://schemas.microsoft.com/office/drawing/2014/main" id="{152E412F-BD7B-3043-9F1E-6ABE59421FBF}"/>
              </a:ext>
            </a:extLst>
          </p:cNvPr>
          <p:cNvSpPr>
            <a:spLocks/>
          </p:cNvSpPr>
          <p:nvPr/>
        </p:nvSpPr>
        <p:spPr bwMode="auto">
          <a:xfrm>
            <a:off x="1424573" y="5723298"/>
            <a:ext cx="3028161" cy="2421894"/>
          </a:xfrm>
          <a:custGeom>
            <a:avLst/>
            <a:gdLst>
              <a:gd name="T0" fmla="*/ 0 w 1143"/>
              <a:gd name="T1" fmla="*/ 437 h 915"/>
              <a:gd name="T2" fmla="*/ 352 w 1143"/>
              <a:gd name="T3" fmla="*/ 816 h 915"/>
              <a:gd name="T4" fmla="*/ 358 w 1143"/>
              <a:gd name="T5" fmla="*/ 644 h 915"/>
              <a:gd name="T6" fmla="*/ 610 w 1143"/>
              <a:gd name="T7" fmla="*/ 653 h 915"/>
              <a:gd name="T8" fmla="*/ 668 w 1143"/>
              <a:gd name="T9" fmla="*/ 915 h 915"/>
              <a:gd name="T10" fmla="*/ 1131 w 1143"/>
              <a:gd name="T11" fmla="*/ 764 h 915"/>
              <a:gd name="T12" fmla="*/ 1086 w 1143"/>
              <a:gd name="T13" fmla="*/ 484 h 915"/>
              <a:gd name="T14" fmla="*/ 1143 w 1143"/>
              <a:gd name="T15" fmla="*/ 169 h 915"/>
              <a:gd name="T16" fmla="*/ 687 w 1143"/>
              <a:gd name="T17" fmla="*/ 0 h 915"/>
              <a:gd name="T18" fmla="*/ 617 w 1143"/>
              <a:gd name="T19" fmla="*/ 266 h 915"/>
              <a:gd name="T20" fmla="*/ 617 w 1143"/>
              <a:gd name="T21" fmla="*/ 266 h 915"/>
              <a:gd name="T22" fmla="*/ 373 w 1143"/>
              <a:gd name="T23" fmla="*/ 257 h 915"/>
              <a:gd name="T24" fmla="*/ 379 w 1143"/>
              <a:gd name="T25" fmla="*/ 85 h 915"/>
              <a:gd name="T26" fmla="*/ 0 w 1143"/>
              <a:gd name="T27" fmla="*/ 43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3" h="915">
                <a:moveTo>
                  <a:pt x="0" y="437"/>
                </a:moveTo>
                <a:cubicBezTo>
                  <a:pt x="118" y="564"/>
                  <a:pt x="234" y="689"/>
                  <a:pt x="352" y="816"/>
                </a:cubicBezTo>
                <a:cubicBezTo>
                  <a:pt x="358" y="644"/>
                  <a:pt x="358" y="644"/>
                  <a:pt x="358" y="644"/>
                </a:cubicBezTo>
                <a:cubicBezTo>
                  <a:pt x="610" y="653"/>
                  <a:pt x="610" y="653"/>
                  <a:pt x="610" y="653"/>
                </a:cubicBezTo>
                <a:cubicBezTo>
                  <a:pt x="621" y="742"/>
                  <a:pt x="641" y="829"/>
                  <a:pt x="668" y="915"/>
                </a:cubicBezTo>
                <a:cubicBezTo>
                  <a:pt x="1131" y="764"/>
                  <a:pt x="1131" y="764"/>
                  <a:pt x="1131" y="764"/>
                </a:cubicBezTo>
                <a:cubicBezTo>
                  <a:pt x="1102" y="676"/>
                  <a:pt x="1086" y="582"/>
                  <a:pt x="1086" y="484"/>
                </a:cubicBezTo>
                <a:cubicBezTo>
                  <a:pt x="1086" y="374"/>
                  <a:pt x="1106" y="268"/>
                  <a:pt x="1143" y="169"/>
                </a:cubicBezTo>
                <a:cubicBezTo>
                  <a:pt x="687" y="0"/>
                  <a:pt x="687" y="0"/>
                  <a:pt x="687" y="0"/>
                </a:cubicBezTo>
                <a:cubicBezTo>
                  <a:pt x="655" y="87"/>
                  <a:pt x="632" y="176"/>
                  <a:pt x="617" y="266"/>
                </a:cubicBezTo>
                <a:cubicBezTo>
                  <a:pt x="617" y="266"/>
                  <a:pt x="617" y="266"/>
                  <a:pt x="617" y="266"/>
                </a:cubicBezTo>
                <a:cubicBezTo>
                  <a:pt x="373" y="257"/>
                  <a:pt x="373" y="257"/>
                  <a:pt x="373" y="257"/>
                </a:cubicBezTo>
                <a:cubicBezTo>
                  <a:pt x="379" y="85"/>
                  <a:pt x="379" y="85"/>
                  <a:pt x="379" y="85"/>
                </a:cubicBezTo>
                <a:cubicBezTo>
                  <a:pt x="252" y="203"/>
                  <a:pt x="127" y="319"/>
                  <a:pt x="0" y="437"/>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9" name="Freeform 11">
            <a:extLst>
              <a:ext uri="{FF2B5EF4-FFF2-40B4-BE49-F238E27FC236}">
                <a16:creationId xmlns:a16="http://schemas.microsoft.com/office/drawing/2014/main" id="{02BC6C75-BB5E-3040-A144-33709A89F755}"/>
              </a:ext>
            </a:extLst>
          </p:cNvPr>
          <p:cNvSpPr>
            <a:spLocks/>
          </p:cNvSpPr>
          <p:nvPr/>
        </p:nvSpPr>
        <p:spPr bwMode="auto">
          <a:xfrm>
            <a:off x="8947364" y="5723298"/>
            <a:ext cx="2971026" cy="2421894"/>
          </a:xfrm>
          <a:custGeom>
            <a:avLst/>
            <a:gdLst>
              <a:gd name="T0" fmla="*/ 525 w 1122"/>
              <a:gd name="T1" fmla="*/ 265 h 915"/>
              <a:gd name="T2" fmla="*/ 749 w 1122"/>
              <a:gd name="T3" fmla="*/ 257 h 915"/>
              <a:gd name="T4" fmla="*/ 743 w 1122"/>
              <a:gd name="T5" fmla="*/ 85 h 915"/>
              <a:gd name="T6" fmla="*/ 1122 w 1122"/>
              <a:gd name="T7" fmla="*/ 437 h 915"/>
              <a:gd name="T8" fmla="*/ 770 w 1122"/>
              <a:gd name="T9" fmla="*/ 816 h 915"/>
              <a:gd name="T10" fmla="*/ 764 w 1122"/>
              <a:gd name="T11" fmla="*/ 644 h 915"/>
              <a:gd name="T12" fmla="*/ 532 w 1122"/>
              <a:gd name="T13" fmla="*/ 652 h 915"/>
              <a:gd name="T14" fmla="*/ 474 w 1122"/>
              <a:gd name="T15" fmla="*/ 915 h 915"/>
              <a:gd name="T16" fmla="*/ 12 w 1122"/>
              <a:gd name="T17" fmla="*/ 764 h 915"/>
              <a:gd name="T18" fmla="*/ 56 w 1122"/>
              <a:gd name="T19" fmla="*/ 484 h 915"/>
              <a:gd name="T20" fmla="*/ 0 w 1122"/>
              <a:gd name="T21" fmla="*/ 169 h 915"/>
              <a:gd name="T22" fmla="*/ 455 w 1122"/>
              <a:gd name="T23" fmla="*/ 0 h 915"/>
              <a:gd name="T24" fmla="*/ 525 w 1122"/>
              <a:gd name="T25" fmla="*/ 26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2" h="915">
                <a:moveTo>
                  <a:pt x="525" y="265"/>
                </a:moveTo>
                <a:cubicBezTo>
                  <a:pt x="749" y="257"/>
                  <a:pt x="749" y="257"/>
                  <a:pt x="749" y="257"/>
                </a:cubicBezTo>
                <a:cubicBezTo>
                  <a:pt x="743" y="85"/>
                  <a:pt x="743" y="85"/>
                  <a:pt x="743" y="85"/>
                </a:cubicBezTo>
                <a:cubicBezTo>
                  <a:pt x="870" y="203"/>
                  <a:pt x="995" y="319"/>
                  <a:pt x="1122" y="437"/>
                </a:cubicBezTo>
                <a:cubicBezTo>
                  <a:pt x="1004" y="564"/>
                  <a:pt x="888" y="689"/>
                  <a:pt x="770" y="816"/>
                </a:cubicBezTo>
                <a:cubicBezTo>
                  <a:pt x="764" y="644"/>
                  <a:pt x="764" y="644"/>
                  <a:pt x="764" y="644"/>
                </a:cubicBezTo>
                <a:cubicBezTo>
                  <a:pt x="532" y="652"/>
                  <a:pt x="532" y="652"/>
                  <a:pt x="532" y="652"/>
                </a:cubicBezTo>
                <a:cubicBezTo>
                  <a:pt x="521" y="741"/>
                  <a:pt x="502" y="829"/>
                  <a:pt x="474" y="915"/>
                </a:cubicBezTo>
                <a:cubicBezTo>
                  <a:pt x="12" y="764"/>
                  <a:pt x="12" y="764"/>
                  <a:pt x="12" y="764"/>
                </a:cubicBezTo>
                <a:cubicBezTo>
                  <a:pt x="40" y="676"/>
                  <a:pt x="56" y="582"/>
                  <a:pt x="56" y="484"/>
                </a:cubicBezTo>
                <a:cubicBezTo>
                  <a:pt x="56" y="374"/>
                  <a:pt x="36" y="268"/>
                  <a:pt x="0" y="169"/>
                </a:cubicBezTo>
                <a:cubicBezTo>
                  <a:pt x="455" y="0"/>
                  <a:pt x="455" y="0"/>
                  <a:pt x="455" y="0"/>
                </a:cubicBezTo>
                <a:cubicBezTo>
                  <a:pt x="487" y="86"/>
                  <a:pt x="510" y="175"/>
                  <a:pt x="525" y="26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dirty="0">
              <a:latin typeface="Lato Light" panose="020F0502020204030203" pitchFamily="34" charset="0"/>
            </a:endParaRPr>
          </a:p>
        </p:txBody>
      </p:sp>
      <p:sp>
        <p:nvSpPr>
          <p:cNvPr id="10" name="TextBox 9">
            <a:extLst>
              <a:ext uri="{FF2B5EF4-FFF2-40B4-BE49-F238E27FC236}">
                <a16:creationId xmlns:a16="http://schemas.microsoft.com/office/drawing/2014/main" id="{CB7C8656-6CEC-1947-8ADA-9D1609ECD05A}"/>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11" name="Rectangle 10">
            <a:extLst>
              <a:ext uri="{FF2B5EF4-FFF2-40B4-BE49-F238E27FC236}">
                <a16:creationId xmlns:a16="http://schemas.microsoft.com/office/drawing/2014/main" id="{446596E7-45F7-B848-A85D-92A04EB48682}"/>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649E5281-207A-B846-94FB-EA9F2AB2912F}"/>
              </a:ext>
            </a:extLst>
          </p:cNvPr>
          <p:cNvSpPr txBox="1"/>
          <p:nvPr/>
        </p:nvSpPr>
        <p:spPr>
          <a:xfrm>
            <a:off x="12757075" y="3743887"/>
            <a:ext cx="2202847" cy="677108"/>
          </a:xfrm>
          <a:prstGeom prst="rect">
            <a:avLst/>
          </a:prstGeom>
          <a:noFill/>
        </p:spPr>
        <p:txBody>
          <a:bodyPr wrap="none" rtlCol="0" anchor="ctr" anchorCtr="0">
            <a:spAutoFit/>
          </a:bodyPr>
          <a:lstStyle/>
          <a:p>
            <a:pPr lvl="0"/>
            <a:r>
              <a:rPr lang="en-US" sz="3800" b="1" spc="300" dirty="0">
                <a:solidFill>
                  <a:schemeClr val="accent1"/>
                </a:solidFill>
                <a:latin typeface="Bebas Neue" pitchFamily="2" charset="0"/>
                <a:ea typeface="League Spartan" charset="0"/>
                <a:cs typeface="Poppins" pitchFamily="2" charset="77"/>
              </a:rPr>
              <a:t>YOUR TITLE</a:t>
            </a:r>
          </a:p>
        </p:txBody>
      </p:sp>
      <p:sp>
        <p:nvSpPr>
          <p:cNvPr id="15" name="Subtitle 2">
            <a:extLst>
              <a:ext uri="{FF2B5EF4-FFF2-40B4-BE49-F238E27FC236}">
                <a16:creationId xmlns:a16="http://schemas.microsoft.com/office/drawing/2014/main" id="{550936F3-F46F-EE42-80D1-EDBB192D0BB8}"/>
              </a:ext>
            </a:extLst>
          </p:cNvPr>
          <p:cNvSpPr txBox="1">
            <a:spLocks/>
          </p:cNvSpPr>
          <p:nvPr/>
        </p:nvSpPr>
        <p:spPr>
          <a:xfrm>
            <a:off x="12646529" y="4410239"/>
            <a:ext cx="462341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6" name="TextBox 15">
            <a:extLst>
              <a:ext uri="{FF2B5EF4-FFF2-40B4-BE49-F238E27FC236}">
                <a16:creationId xmlns:a16="http://schemas.microsoft.com/office/drawing/2014/main" id="{4CDF5AC0-CA53-3742-A499-E9FBA383E3E4}"/>
              </a:ext>
            </a:extLst>
          </p:cNvPr>
          <p:cNvSpPr txBox="1"/>
          <p:nvPr/>
        </p:nvSpPr>
        <p:spPr>
          <a:xfrm>
            <a:off x="12757075" y="7033698"/>
            <a:ext cx="2202847" cy="677108"/>
          </a:xfrm>
          <a:prstGeom prst="rect">
            <a:avLst/>
          </a:prstGeom>
          <a:noFill/>
        </p:spPr>
        <p:txBody>
          <a:bodyPr wrap="none" rtlCol="0" anchor="ctr" anchorCtr="0">
            <a:spAutoFit/>
          </a:bodyPr>
          <a:lstStyle/>
          <a:p>
            <a:pPr lvl="0"/>
            <a:r>
              <a:rPr lang="en-US" sz="3800" b="1" spc="300" dirty="0">
                <a:solidFill>
                  <a:schemeClr val="accent3"/>
                </a:solidFill>
                <a:latin typeface="Bebas Neue" pitchFamily="2" charset="0"/>
                <a:ea typeface="League Spartan" charset="0"/>
                <a:cs typeface="Poppins" pitchFamily="2" charset="77"/>
              </a:rPr>
              <a:t>YOUR TITLE</a:t>
            </a:r>
          </a:p>
        </p:txBody>
      </p:sp>
      <p:sp>
        <p:nvSpPr>
          <p:cNvPr id="17" name="Subtitle 2">
            <a:extLst>
              <a:ext uri="{FF2B5EF4-FFF2-40B4-BE49-F238E27FC236}">
                <a16:creationId xmlns:a16="http://schemas.microsoft.com/office/drawing/2014/main" id="{5BA04C96-16BD-E34D-8364-2E3990E4EBA2}"/>
              </a:ext>
            </a:extLst>
          </p:cNvPr>
          <p:cNvSpPr txBox="1">
            <a:spLocks/>
          </p:cNvSpPr>
          <p:nvPr/>
        </p:nvSpPr>
        <p:spPr>
          <a:xfrm>
            <a:off x="12646529" y="7700050"/>
            <a:ext cx="462341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8" name="Freeform 984">
            <a:extLst>
              <a:ext uri="{FF2B5EF4-FFF2-40B4-BE49-F238E27FC236}">
                <a16:creationId xmlns:a16="http://schemas.microsoft.com/office/drawing/2014/main" id="{4010C9B6-A5E0-5340-A423-A629B510DC5E}"/>
              </a:ext>
            </a:extLst>
          </p:cNvPr>
          <p:cNvSpPr>
            <a:spLocks noChangeAspect="1" noChangeArrowheads="1"/>
          </p:cNvSpPr>
          <p:nvPr/>
        </p:nvSpPr>
        <p:spPr bwMode="auto">
          <a:xfrm>
            <a:off x="5501118" y="9588960"/>
            <a:ext cx="511085" cy="671500"/>
          </a:xfrm>
          <a:custGeom>
            <a:avLst/>
            <a:gdLst>
              <a:gd name="T0" fmla="*/ 132017 w 217126"/>
              <a:gd name="T1" fmla="*/ 278152 h 285390"/>
              <a:gd name="T2" fmla="*/ 55280 w 217126"/>
              <a:gd name="T3" fmla="*/ 215215 h 285390"/>
              <a:gd name="T4" fmla="*/ 57098 w 217126"/>
              <a:gd name="T5" fmla="*/ 253918 h 285390"/>
              <a:gd name="T6" fmla="*/ 163294 w 217126"/>
              <a:gd name="T7" fmla="*/ 239087 h 285390"/>
              <a:gd name="T8" fmla="*/ 74555 w 217126"/>
              <a:gd name="T9" fmla="*/ 230407 h 285390"/>
              <a:gd name="T10" fmla="*/ 164021 w 217126"/>
              <a:gd name="T11" fmla="*/ 215215 h 285390"/>
              <a:gd name="T12" fmla="*/ 91779 w 217126"/>
              <a:gd name="T13" fmla="*/ 124998 h 285390"/>
              <a:gd name="T14" fmla="*/ 91779 w 217126"/>
              <a:gd name="T15" fmla="*/ 93227 h 285390"/>
              <a:gd name="T16" fmla="*/ 132279 w 217126"/>
              <a:gd name="T17" fmla="*/ 88897 h 285390"/>
              <a:gd name="T18" fmla="*/ 87440 w 217126"/>
              <a:gd name="T19" fmla="*/ 133663 h 285390"/>
              <a:gd name="T20" fmla="*/ 87440 w 217126"/>
              <a:gd name="T21" fmla="*/ 84563 h 285390"/>
              <a:gd name="T22" fmla="*/ 65458 w 217126"/>
              <a:gd name="T23" fmla="*/ 143941 h 285390"/>
              <a:gd name="T24" fmla="*/ 149920 w 217126"/>
              <a:gd name="T25" fmla="*/ 143941 h 285390"/>
              <a:gd name="T26" fmla="*/ 72708 w 217126"/>
              <a:gd name="T27" fmla="*/ 67027 h 285390"/>
              <a:gd name="T28" fmla="*/ 85759 w 217126"/>
              <a:gd name="T29" fmla="*/ 58319 h 285390"/>
              <a:gd name="T30" fmla="*/ 107508 w 217126"/>
              <a:gd name="T31" fmla="*/ 35101 h 285390"/>
              <a:gd name="T32" fmla="*/ 129258 w 217126"/>
              <a:gd name="T33" fmla="*/ 58319 h 285390"/>
              <a:gd name="T34" fmla="*/ 137958 w 217126"/>
              <a:gd name="T35" fmla="*/ 39457 h 285390"/>
              <a:gd name="T36" fmla="*/ 158619 w 217126"/>
              <a:gd name="T37" fmla="*/ 74283 h 285390"/>
              <a:gd name="T38" fmla="*/ 181819 w 217126"/>
              <a:gd name="T39" fmla="*/ 82991 h 285390"/>
              <a:gd name="T40" fmla="*/ 158619 w 217126"/>
              <a:gd name="T41" fmla="*/ 104759 h 285390"/>
              <a:gd name="T42" fmla="*/ 177107 w 217126"/>
              <a:gd name="T43" fmla="*/ 113466 h 285390"/>
              <a:gd name="T44" fmla="*/ 177107 w 217126"/>
              <a:gd name="T45" fmla="*/ 130880 h 285390"/>
              <a:gd name="T46" fmla="*/ 158619 w 217126"/>
              <a:gd name="T47" fmla="*/ 139587 h 285390"/>
              <a:gd name="T48" fmla="*/ 137958 w 217126"/>
              <a:gd name="T49" fmla="*/ 159904 h 285390"/>
              <a:gd name="T50" fmla="*/ 129258 w 217126"/>
              <a:gd name="T51" fmla="*/ 178407 h 285390"/>
              <a:gd name="T52" fmla="*/ 111858 w 217126"/>
              <a:gd name="T53" fmla="*/ 178407 h 285390"/>
              <a:gd name="T54" fmla="*/ 103158 w 217126"/>
              <a:gd name="T55" fmla="*/ 159904 h 285390"/>
              <a:gd name="T56" fmla="*/ 81408 w 217126"/>
              <a:gd name="T57" fmla="*/ 183123 h 285390"/>
              <a:gd name="T58" fmla="*/ 72708 w 217126"/>
              <a:gd name="T59" fmla="*/ 159904 h 285390"/>
              <a:gd name="T60" fmla="*/ 37910 w 217126"/>
              <a:gd name="T61" fmla="*/ 139587 h 285390"/>
              <a:gd name="T62" fmla="*/ 56759 w 217126"/>
              <a:gd name="T63" fmla="*/ 130880 h 285390"/>
              <a:gd name="T64" fmla="*/ 33560 w 217126"/>
              <a:gd name="T65" fmla="*/ 109112 h 285390"/>
              <a:gd name="T66" fmla="*/ 56759 w 217126"/>
              <a:gd name="T67" fmla="*/ 87345 h 285390"/>
              <a:gd name="T68" fmla="*/ 37910 w 217126"/>
              <a:gd name="T69" fmla="*/ 78638 h 285390"/>
              <a:gd name="T70" fmla="*/ 72708 w 217126"/>
              <a:gd name="T71" fmla="*/ 58319 h 285390"/>
              <a:gd name="T72" fmla="*/ 81408 w 217126"/>
              <a:gd name="T73" fmla="*/ 35101 h 285390"/>
              <a:gd name="T74" fmla="*/ 37824 w 217126"/>
              <a:gd name="T75" fmla="*/ 179045 h 285390"/>
              <a:gd name="T76" fmla="*/ 181115 w 217126"/>
              <a:gd name="T77" fmla="*/ 178321 h 285390"/>
              <a:gd name="T78" fmla="*/ 109104 w 217126"/>
              <a:gd name="T79" fmla="*/ 0 h 285390"/>
              <a:gd name="T80" fmla="*/ 172386 w 217126"/>
              <a:gd name="T81" fmla="*/ 221726 h 285390"/>
              <a:gd name="T82" fmla="*/ 160384 w 217126"/>
              <a:gd name="T83" fmla="*/ 262599 h 285390"/>
              <a:gd name="T84" fmla="*/ 58917 w 217126"/>
              <a:gd name="T85" fmla="*/ 262599 h 285390"/>
              <a:gd name="T86" fmla="*/ 46916 w 217126"/>
              <a:gd name="T87" fmla="*/ 222449 h 285390"/>
              <a:gd name="T88" fmla="*/ 109104 w 217126"/>
              <a:gd name="T89" fmla="*/ 0 h 2853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7126" h="285390">
                <a:moveTo>
                  <a:pt x="67197" y="261278"/>
                </a:moveTo>
                <a:cubicBezTo>
                  <a:pt x="69365" y="269915"/>
                  <a:pt x="77313" y="276753"/>
                  <a:pt x="86706" y="276753"/>
                </a:cubicBezTo>
                <a:lnTo>
                  <a:pt x="131143" y="276753"/>
                </a:lnTo>
                <a:cubicBezTo>
                  <a:pt x="140536" y="276753"/>
                  <a:pt x="148484" y="269915"/>
                  <a:pt x="150652" y="261278"/>
                </a:cubicBezTo>
                <a:lnTo>
                  <a:pt x="67197" y="261278"/>
                </a:lnTo>
                <a:close/>
                <a:moveTo>
                  <a:pt x="54914" y="214133"/>
                </a:moveTo>
                <a:cubicBezTo>
                  <a:pt x="55275" y="216292"/>
                  <a:pt x="55275" y="218811"/>
                  <a:pt x="55275" y="221330"/>
                </a:cubicBezTo>
                <a:lnTo>
                  <a:pt x="55275" y="251201"/>
                </a:lnTo>
                <a:cubicBezTo>
                  <a:pt x="55275" y="251921"/>
                  <a:pt x="55998" y="252641"/>
                  <a:pt x="56720" y="252641"/>
                </a:cubicBezTo>
                <a:lnTo>
                  <a:pt x="161128" y="252641"/>
                </a:lnTo>
                <a:cubicBezTo>
                  <a:pt x="161851" y="252641"/>
                  <a:pt x="162212" y="251921"/>
                  <a:pt x="162212" y="251201"/>
                </a:cubicBezTo>
                <a:lnTo>
                  <a:pt x="162212" y="237885"/>
                </a:lnTo>
                <a:lnTo>
                  <a:pt x="74061" y="237885"/>
                </a:lnTo>
                <a:cubicBezTo>
                  <a:pt x="71894" y="237885"/>
                  <a:pt x="69726" y="236086"/>
                  <a:pt x="69726" y="233567"/>
                </a:cubicBezTo>
                <a:cubicBezTo>
                  <a:pt x="69726" y="231047"/>
                  <a:pt x="71894" y="229248"/>
                  <a:pt x="74061" y="229248"/>
                </a:cubicBezTo>
                <a:lnTo>
                  <a:pt x="162212" y="229248"/>
                </a:lnTo>
                <a:lnTo>
                  <a:pt x="162212" y="220611"/>
                </a:lnTo>
                <a:cubicBezTo>
                  <a:pt x="162212" y="218451"/>
                  <a:pt x="162574" y="216292"/>
                  <a:pt x="162935" y="214133"/>
                </a:cubicBezTo>
                <a:lnTo>
                  <a:pt x="54914" y="214133"/>
                </a:lnTo>
                <a:close/>
                <a:moveTo>
                  <a:pt x="91171" y="92759"/>
                </a:moveTo>
                <a:lnTo>
                  <a:pt x="91171" y="124370"/>
                </a:lnTo>
                <a:lnTo>
                  <a:pt x="122782" y="124370"/>
                </a:lnTo>
                <a:lnTo>
                  <a:pt x="122782" y="92759"/>
                </a:lnTo>
                <a:lnTo>
                  <a:pt x="91171" y="92759"/>
                </a:lnTo>
                <a:close/>
                <a:moveTo>
                  <a:pt x="86861" y="84138"/>
                </a:moveTo>
                <a:lnTo>
                  <a:pt x="127092" y="84138"/>
                </a:lnTo>
                <a:cubicBezTo>
                  <a:pt x="129607" y="84138"/>
                  <a:pt x="131403" y="85934"/>
                  <a:pt x="131403" y="88449"/>
                </a:cubicBezTo>
                <a:lnTo>
                  <a:pt x="131403" y="128680"/>
                </a:lnTo>
                <a:cubicBezTo>
                  <a:pt x="131403" y="131195"/>
                  <a:pt x="129607" y="132991"/>
                  <a:pt x="127092" y="132991"/>
                </a:cubicBezTo>
                <a:lnTo>
                  <a:pt x="86861" y="132991"/>
                </a:lnTo>
                <a:cubicBezTo>
                  <a:pt x="84346" y="132991"/>
                  <a:pt x="82550" y="131195"/>
                  <a:pt x="82550" y="128680"/>
                </a:cubicBezTo>
                <a:lnTo>
                  <a:pt x="82550" y="88449"/>
                </a:lnTo>
                <a:cubicBezTo>
                  <a:pt x="82550" y="85934"/>
                  <a:pt x="84346" y="84138"/>
                  <a:pt x="86861" y="84138"/>
                </a:cubicBezTo>
                <a:close/>
                <a:moveTo>
                  <a:pt x="72227" y="66691"/>
                </a:moveTo>
                <a:cubicBezTo>
                  <a:pt x="68266" y="66691"/>
                  <a:pt x="65025" y="69940"/>
                  <a:pt x="65025" y="73910"/>
                </a:cubicBezTo>
                <a:lnTo>
                  <a:pt x="65025" y="143217"/>
                </a:lnTo>
                <a:cubicBezTo>
                  <a:pt x="65025" y="147188"/>
                  <a:pt x="68266" y="150076"/>
                  <a:pt x="72227" y="150076"/>
                </a:cubicBezTo>
                <a:lnTo>
                  <a:pt x="141725" y="150076"/>
                </a:lnTo>
                <a:cubicBezTo>
                  <a:pt x="145326" y="150076"/>
                  <a:pt x="148927" y="147188"/>
                  <a:pt x="148927" y="143217"/>
                </a:cubicBezTo>
                <a:lnTo>
                  <a:pt x="148927" y="73910"/>
                </a:lnTo>
                <a:cubicBezTo>
                  <a:pt x="148927" y="69940"/>
                  <a:pt x="145326" y="66691"/>
                  <a:pt x="141725" y="66691"/>
                </a:cubicBezTo>
                <a:lnTo>
                  <a:pt x="72227" y="66691"/>
                </a:lnTo>
                <a:close/>
                <a:moveTo>
                  <a:pt x="80869" y="34925"/>
                </a:moveTo>
                <a:cubicBezTo>
                  <a:pt x="83030" y="34925"/>
                  <a:pt x="85191" y="36730"/>
                  <a:pt x="85191" y="39257"/>
                </a:cubicBezTo>
                <a:lnTo>
                  <a:pt x="85191" y="58027"/>
                </a:lnTo>
                <a:lnTo>
                  <a:pt x="102475" y="58027"/>
                </a:lnTo>
                <a:lnTo>
                  <a:pt x="102475" y="39257"/>
                </a:lnTo>
                <a:cubicBezTo>
                  <a:pt x="102475" y="36730"/>
                  <a:pt x="104636" y="34925"/>
                  <a:pt x="106796" y="34925"/>
                </a:cubicBezTo>
                <a:cubicBezTo>
                  <a:pt x="109317" y="34925"/>
                  <a:pt x="111117" y="36730"/>
                  <a:pt x="111117" y="39257"/>
                </a:cubicBezTo>
                <a:lnTo>
                  <a:pt x="111117" y="58027"/>
                </a:lnTo>
                <a:lnTo>
                  <a:pt x="128402" y="58027"/>
                </a:lnTo>
                <a:lnTo>
                  <a:pt x="128402" y="39257"/>
                </a:lnTo>
                <a:cubicBezTo>
                  <a:pt x="128402" y="36730"/>
                  <a:pt x="130202" y="34925"/>
                  <a:pt x="133083" y="34925"/>
                </a:cubicBezTo>
                <a:cubicBezTo>
                  <a:pt x="135243" y="34925"/>
                  <a:pt x="137044" y="36730"/>
                  <a:pt x="137044" y="39257"/>
                </a:cubicBezTo>
                <a:lnTo>
                  <a:pt x="137044" y="58027"/>
                </a:lnTo>
                <a:lnTo>
                  <a:pt x="141725" y="58027"/>
                </a:lnTo>
                <a:cubicBezTo>
                  <a:pt x="150367" y="58027"/>
                  <a:pt x="157569" y="65247"/>
                  <a:pt x="157569" y="73910"/>
                </a:cubicBezTo>
                <a:lnTo>
                  <a:pt x="157569" y="78242"/>
                </a:lnTo>
                <a:lnTo>
                  <a:pt x="175934" y="78242"/>
                </a:lnTo>
                <a:cubicBezTo>
                  <a:pt x="178455" y="78242"/>
                  <a:pt x="180615" y="80047"/>
                  <a:pt x="180615" y="82574"/>
                </a:cubicBezTo>
                <a:cubicBezTo>
                  <a:pt x="180615" y="84739"/>
                  <a:pt x="178455" y="86905"/>
                  <a:pt x="175934" y="86905"/>
                </a:cubicBezTo>
                <a:lnTo>
                  <a:pt x="157569" y="86905"/>
                </a:lnTo>
                <a:lnTo>
                  <a:pt x="157569" y="104232"/>
                </a:lnTo>
                <a:lnTo>
                  <a:pt x="175934" y="104232"/>
                </a:lnTo>
                <a:cubicBezTo>
                  <a:pt x="178455" y="104232"/>
                  <a:pt x="180615" y="106398"/>
                  <a:pt x="180615" y="108564"/>
                </a:cubicBezTo>
                <a:cubicBezTo>
                  <a:pt x="180615" y="111090"/>
                  <a:pt x="178455" y="112895"/>
                  <a:pt x="175934" y="112895"/>
                </a:cubicBezTo>
                <a:lnTo>
                  <a:pt x="157569" y="112895"/>
                </a:lnTo>
                <a:lnTo>
                  <a:pt x="157569" y="130222"/>
                </a:lnTo>
                <a:lnTo>
                  <a:pt x="175934" y="130222"/>
                </a:lnTo>
                <a:cubicBezTo>
                  <a:pt x="178455" y="130222"/>
                  <a:pt x="180615" y="132027"/>
                  <a:pt x="180615" y="134554"/>
                </a:cubicBezTo>
                <a:cubicBezTo>
                  <a:pt x="180615" y="137081"/>
                  <a:pt x="178455" y="138885"/>
                  <a:pt x="175934" y="138885"/>
                </a:cubicBezTo>
                <a:lnTo>
                  <a:pt x="157569" y="138885"/>
                </a:lnTo>
                <a:lnTo>
                  <a:pt x="157569" y="143217"/>
                </a:lnTo>
                <a:cubicBezTo>
                  <a:pt x="157569" y="151880"/>
                  <a:pt x="150367" y="159100"/>
                  <a:pt x="141725" y="159100"/>
                </a:cubicBezTo>
                <a:lnTo>
                  <a:pt x="137044" y="159100"/>
                </a:lnTo>
                <a:lnTo>
                  <a:pt x="137044" y="177510"/>
                </a:lnTo>
                <a:cubicBezTo>
                  <a:pt x="137044" y="180036"/>
                  <a:pt x="135243" y="182202"/>
                  <a:pt x="133083" y="182202"/>
                </a:cubicBezTo>
                <a:cubicBezTo>
                  <a:pt x="130202" y="182202"/>
                  <a:pt x="128402" y="180036"/>
                  <a:pt x="128402" y="177510"/>
                </a:cubicBezTo>
                <a:lnTo>
                  <a:pt x="128402" y="159100"/>
                </a:lnTo>
                <a:lnTo>
                  <a:pt x="111117" y="159100"/>
                </a:lnTo>
                <a:lnTo>
                  <a:pt x="111117" y="177510"/>
                </a:lnTo>
                <a:cubicBezTo>
                  <a:pt x="111117" y="180036"/>
                  <a:pt x="109317" y="182202"/>
                  <a:pt x="106796" y="182202"/>
                </a:cubicBezTo>
                <a:cubicBezTo>
                  <a:pt x="104636" y="182202"/>
                  <a:pt x="102475" y="180036"/>
                  <a:pt x="102475" y="177510"/>
                </a:cubicBezTo>
                <a:lnTo>
                  <a:pt x="102475" y="159100"/>
                </a:lnTo>
                <a:lnTo>
                  <a:pt x="85191" y="159100"/>
                </a:lnTo>
                <a:lnTo>
                  <a:pt x="85191" y="177510"/>
                </a:lnTo>
                <a:cubicBezTo>
                  <a:pt x="85191" y="180036"/>
                  <a:pt x="83030" y="182202"/>
                  <a:pt x="80869" y="182202"/>
                </a:cubicBezTo>
                <a:cubicBezTo>
                  <a:pt x="78709" y="182202"/>
                  <a:pt x="76548" y="180036"/>
                  <a:pt x="76548" y="177510"/>
                </a:cubicBezTo>
                <a:lnTo>
                  <a:pt x="76548" y="159100"/>
                </a:lnTo>
                <a:lnTo>
                  <a:pt x="72227" y="159100"/>
                </a:lnTo>
                <a:cubicBezTo>
                  <a:pt x="63585" y="159100"/>
                  <a:pt x="56383" y="151880"/>
                  <a:pt x="56383" y="143217"/>
                </a:cubicBezTo>
                <a:lnTo>
                  <a:pt x="56383" y="138885"/>
                </a:lnTo>
                <a:lnTo>
                  <a:pt x="37658" y="138885"/>
                </a:lnTo>
                <a:cubicBezTo>
                  <a:pt x="35138" y="138885"/>
                  <a:pt x="33337" y="137081"/>
                  <a:pt x="33337" y="134554"/>
                </a:cubicBezTo>
                <a:cubicBezTo>
                  <a:pt x="33337" y="132027"/>
                  <a:pt x="35138" y="130222"/>
                  <a:pt x="37658" y="130222"/>
                </a:cubicBezTo>
                <a:lnTo>
                  <a:pt x="56383" y="130222"/>
                </a:lnTo>
                <a:lnTo>
                  <a:pt x="56383" y="112895"/>
                </a:lnTo>
                <a:lnTo>
                  <a:pt x="37658" y="112895"/>
                </a:lnTo>
                <a:cubicBezTo>
                  <a:pt x="35138" y="112895"/>
                  <a:pt x="33337" y="111090"/>
                  <a:pt x="33337" y="108564"/>
                </a:cubicBezTo>
                <a:cubicBezTo>
                  <a:pt x="33337" y="106398"/>
                  <a:pt x="35138" y="104232"/>
                  <a:pt x="37658" y="104232"/>
                </a:cubicBezTo>
                <a:lnTo>
                  <a:pt x="56383" y="104232"/>
                </a:lnTo>
                <a:lnTo>
                  <a:pt x="56383" y="86905"/>
                </a:lnTo>
                <a:lnTo>
                  <a:pt x="37658" y="86905"/>
                </a:lnTo>
                <a:cubicBezTo>
                  <a:pt x="35138" y="86905"/>
                  <a:pt x="33337" y="84739"/>
                  <a:pt x="33337" y="82574"/>
                </a:cubicBezTo>
                <a:cubicBezTo>
                  <a:pt x="33337" y="80047"/>
                  <a:pt x="35138" y="78242"/>
                  <a:pt x="37658" y="78242"/>
                </a:cubicBezTo>
                <a:lnTo>
                  <a:pt x="56383" y="78242"/>
                </a:lnTo>
                <a:lnTo>
                  <a:pt x="56383" y="73910"/>
                </a:lnTo>
                <a:cubicBezTo>
                  <a:pt x="56383" y="65247"/>
                  <a:pt x="63585" y="58027"/>
                  <a:pt x="72227" y="58027"/>
                </a:cubicBezTo>
                <a:lnTo>
                  <a:pt x="76548" y="58027"/>
                </a:lnTo>
                <a:lnTo>
                  <a:pt x="76548" y="39257"/>
                </a:lnTo>
                <a:cubicBezTo>
                  <a:pt x="76548" y="36730"/>
                  <a:pt x="78709" y="34925"/>
                  <a:pt x="80869" y="34925"/>
                </a:cubicBezTo>
                <a:close/>
                <a:moveTo>
                  <a:pt x="108382" y="8637"/>
                </a:moveTo>
                <a:cubicBezTo>
                  <a:pt x="53469" y="8637"/>
                  <a:pt x="8670" y="53623"/>
                  <a:pt x="8670" y="108326"/>
                </a:cubicBezTo>
                <a:cubicBezTo>
                  <a:pt x="8670" y="134958"/>
                  <a:pt x="18786" y="159070"/>
                  <a:pt x="37573" y="178144"/>
                </a:cubicBezTo>
                <a:cubicBezTo>
                  <a:pt x="45160" y="185702"/>
                  <a:pt x="50579" y="195059"/>
                  <a:pt x="53469" y="205495"/>
                </a:cubicBezTo>
                <a:lnTo>
                  <a:pt x="164380" y="205495"/>
                </a:lnTo>
                <a:cubicBezTo>
                  <a:pt x="166909" y="195059"/>
                  <a:pt x="171967" y="185342"/>
                  <a:pt x="179915" y="177424"/>
                </a:cubicBezTo>
                <a:cubicBezTo>
                  <a:pt x="198340" y="158710"/>
                  <a:pt x="208455" y="134238"/>
                  <a:pt x="208455" y="108326"/>
                </a:cubicBezTo>
                <a:cubicBezTo>
                  <a:pt x="208455" y="53623"/>
                  <a:pt x="163296" y="8637"/>
                  <a:pt x="108382" y="8637"/>
                </a:cubicBezTo>
                <a:close/>
                <a:moveTo>
                  <a:pt x="108382" y="0"/>
                </a:moveTo>
                <a:cubicBezTo>
                  <a:pt x="168354" y="0"/>
                  <a:pt x="217126" y="48585"/>
                  <a:pt x="217126" y="108326"/>
                </a:cubicBezTo>
                <a:cubicBezTo>
                  <a:pt x="217126" y="136757"/>
                  <a:pt x="205926" y="163389"/>
                  <a:pt x="186056" y="183542"/>
                </a:cubicBezTo>
                <a:cubicBezTo>
                  <a:pt x="176302" y="193259"/>
                  <a:pt x="171244" y="206575"/>
                  <a:pt x="171244" y="220611"/>
                </a:cubicBezTo>
                <a:lnTo>
                  <a:pt x="171244" y="251201"/>
                </a:lnTo>
                <a:cubicBezTo>
                  <a:pt x="171244" y="256599"/>
                  <a:pt x="166548" y="261278"/>
                  <a:pt x="161128" y="261278"/>
                </a:cubicBezTo>
                <a:lnTo>
                  <a:pt x="159322" y="261278"/>
                </a:lnTo>
                <a:cubicBezTo>
                  <a:pt x="157154" y="274954"/>
                  <a:pt x="145232" y="285390"/>
                  <a:pt x="131143" y="285390"/>
                </a:cubicBezTo>
                <a:lnTo>
                  <a:pt x="86706" y="285390"/>
                </a:lnTo>
                <a:cubicBezTo>
                  <a:pt x="72616" y="285390"/>
                  <a:pt x="60694" y="274954"/>
                  <a:pt x="58527" y="261278"/>
                </a:cubicBezTo>
                <a:lnTo>
                  <a:pt x="56720" y="261278"/>
                </a:lnTo>
                <a:cubicBezTo>
                  <a:pt x="51301" y="261278"/>
                  <a:pt x="46605" y="256599"/>
                  <a:pt x="46605" y="251201"/>
                </a:cubicBezTo>
                <a:lnTo>
                  <a:pt x="46605" y="221330"/>
                </a:lnTo>
                <a:cubicBezTo>
                  <a:pt x="46605" y="207295"/>
                  <a:pt x="41185" y="193979"/>
                  <a:pt x="31431" y="184262"/>
                </a:cubicBezTo>
                <a:cubicBezTo>
                  <a:pt x="11199" y="163749"/>
                  <a:pt x="0" y="136757"/>
                  <a:pt x="0" y="108326"/>
                </a:cubicBezTo>
                <a:cubicBezTo>
                  <a:pt x="0" y="48585"/>
                  <a:pt x="48772" y="0"/>
                  <a:pt x="1083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9" name="Freeform 985">
            <a:extLst>
              <a:ext uri="{FF2B5EF4-FFF2-40B4-BE49-F238E27FC236}">
                <a16:creationId xmlns:a16="http://schemas.microsoft.com/office/drawing/2014/main" id="{12E03BAB-F875-074D-9C78-8D2793E8DB87}"/>
              </a:ext>
            </a:extLst>
          </p:cNvPr>
          <p:cNvSpPr>
            <a:spLocks noChangeAspect="1" noChangeArrowheads="1"/>
          </p:cNvSpPr>
          <p:nvPr/>
        </p:nvSpPr>
        <p:spPr bwMode="auto">
          <a:xfrm>
            <a:off x="3917876" y="8479153"/>
            <a:ext cx="671500" cy="671500"/>
          </a:xfrm>
          <a:custGeom>
            <a:avLst/>
            <a:gdLst>
              <a:gd name="T0" fmla="*/ 22527 w 285390"/>
              <a:gd name="T1" fmla="*/ 213078 h 285738"/>
              <a:gd name="T2" fmla="*/ 258620 w 285390"/>
              <a:gd name="T3" fmla="*/ 203571 h 285738"/>
              <a:gd name="T4" fmla="*/ 202556 w 285390"/>
              <a:gd name="T5" fmla="*/ 229895 h 285738"/>
              <a:gd name="T6" fmla="*/ 256088 w 285390"/>
              <a:gd name="T7" fmla="*/ 215109 h 285738"/>
              <a:gd name="T8" fmla="*/ 45214 w 285390"/>
              <a:gd name="T9" fmla="*/ 194554 h 285738"/>
              <a:gd name="T10" fmla="*/ 278152 w 285390"/>
              <a:gd name="T11" fmla="*/ 222680 h 285738"/>
              <a:gd name="T12" fmla="*/ 188449 w 285390"/>
              <a:gd name="T13" fmla="*/ 245759 h 285738"/>
              <a:gd name="T14" fmla="*/ 115384 w 285390"/>
              <a:gd name="T15" fmla="*/ 242153 h 285738"/>
              <a:gd name="T16" fmla="*/ 185917 w 285390"/>
              <a:gd name="T17" fmla="*/ 237827 h 285738"/>
              <a:gd name="T18" fmla="*/ 182300 w 285390"/>
              <a:gd name="T19" fmla="*/ 214748 h 285738"/>
              <a:gd name="T20" fmla="*/ 8681 w 285390"/>
              <a:gd name="T21" fmla="*/ 194554 h 285738"/>
              <a:gd name="T22" fmla="*/ 36533 w 285390"/>
              <a:gd name="T23" fmla="*/ 194554 h 285738"/>
              <a:gd name="T24" fmla="*/ 153387 w 285390"/>
              <a:gd name="T25" fmla="*/ 179093 h 285738"/>
              <a:gd name="T26" fmla="*/ 140731 w 285390"/>
              <a:gd name="T27" fmla="*/ 185904 h 285738"/>
              <a:gd name="T28" fmla="*/ 183457 w 285390"/>
              <a:gd name="T29" fmla="*/ 167551 h 285738"/>
              <a:gd name="T30" fmla="*/ 179280 w 285390"/>
              <a:gd name="T31" fmla="*/ 181015 h 285738"/>
              <a:gd name="T32" fmla="*/ 175102 w 285390"/>
              <a:gd name="T33" fmla="*/ 173763 h 285738"/>
              <a:gd name="T34" fmla="*/ 118688 w 285390"/>
              <a:gd name="T35" fmla="*/ 159176 h 285738"/>
              <a:gd name="T36" fmla="*/ 122269 w 285390"/>
              <a:gd name="T37" fmla="*/ 174991 h 285738"/>
              <a:gd name="T38" fmla="*/ 112956 w 285390"/>
              <a:gd name="T39" fmla="*/ 157739 h 285738"/>
              <a:gd name="T40" fmla="*/ 203589 w 285390"/>
              <a:gd name="T41" fmla="*/ 151151 h 285738"/>
              <a:gd name="T42" fmla="*/ 195027 w 285390"/>
              <a:gd name="T43" fmla="*/ 149016 h 285738"/>
              <a:gd name="T44" fmla="*/ 110782 w 285390"/>
              <a:gd name="T45" fmla="*/ 122109 h 285738"/>
              <a:gd name="T46" fmla="*/ 108176 w 285390"/>
              <a:gd name="T47" fmla="*/ 143226 h 285738"/>
              <a:gd name="T48" fmla="*/ 110782 w 285390"/>
              <a:gd name="T49" fmla="*/ 122109 h 285738"/>
              <a:gd name="T50" fmla="*/ 158111 w 285390"/>
              <a:gd name="T51" fmla="*/ 112325 h 285738"/>
              <a:gd name="T52" fmla="*/ 160994 w 285390"/>
              <a:gd name="T53" fmla="*/ 124911 h 285738"/>
              <a:gd name="T54" fmla="*/ 153789 w 285390"/>
              <a:gd name="T55" fmla="*/ 133545 h 285738"/>
              <a:gd name="T56" fmla="*/ 158111 w 285390"/>
              <a:gd name="T57" fmla="*/ 165913 h 285738"/>
              <a:gd name="T58" fmla="*/ 149465 w 285390"/>
              <a:gd name="T59" fmla="*/ 163396 h 285738"/>
              <a:gd name="T60" fmla="*/ 146582 w 285390"/>
              <a:gd name="T61" fmla="*/ 151166 h 285738"/>
              <a:gd name="T62" fmla="*/ 153789 w 285390"/>
              <a:gd name="T63" fmla="*/ 142176 h 285738"/>
              <a:gd name="T64" fmla="*/ 149465 w 285390"/>
              <a:gd name="T65" fmla="*/ 110168 h 285738"/>
              <a:gd name="T66" fmla="*/ 189934 w 285390"/>
              <a:gd name="T67" fmla="*/ 102523 h 285738"/>
              <a:gd name="T68" fmla="*/ 194322 w 285390"/>
              <a:gd name="T69" fmla="*/ 119420 h 285738"/>
              <a:gd name="T70" fmla="*/ 183352 w 285390"/>
              <a:gd name="T71" fmla="*/ 102523 h 285738"/>
              <a:gd name="T72" fmla="*/ 132428 w 285390"/>
              <a:gd name="T73" fmla="*/ 101706 h 285738"/>
              <a:gd name="T74" fmla="*/ 118246 w 285390"/>
              <a:gd name="T75" fmla="*/ 108769 h 285738"/>
              <a:gd name="T76" fmla="*/ 153847 w 285390"/>
              <a:gd name="T77" fmla="*/ 88026 h 285738"/>
              <a:gd name="T78" fmla="*/ 169666 w 285390"/>
              <a:gd name="T79" fmla="*/ 95064 h 285738"/>
              <a:gd name="T80" fmla="*/ 154199 w 285390"/>
              <a:gd name="T81" fmla="*/ 96916 h 285738"/>
              <a:gd name="T82" fmla="*/ 125513 w 285390"/>
              <a:gd name="T83" fmla="*/ 61135 h 285738"/>
              <a:gd name="T84" fmla="*/ 127682 w 285390"/>
              <a:gd name="T85" fmla="*/ 198159 h 285738"/>
              <a:gd name="T86" fmla="*/ 199300 w 285390"/>
              <a:gd name="T87" fmla="*/ 215109 h 285738"/>
              <a:gd name="T88" fmla="*/ 240535 w 285390"/>
              <a:gd name="T89" fmla="*/ 171475 h 285738"/>
              <a:gd name="T90" fmla="*/ 125513 w 285390"/>
              <a:gd name="T91" fmla="*/ 61135 h 285738"/>
              <a:gd name="T92" fmla="*/ 115023 w 285390"/>
              <a:gd name="T93" fmla="*/ 16420 h 285738"/>
              <a:gd name="T94" fmla="*/ 137810 w 285390"/>
              <a:gd name="T95" fmla="*/ 35528 h 285738"/>
              <a:gd name="T96" fmla="*/ 150108 w 285390"/>
              <a:gd name="T97" fmla="*/ 61495 h 285738"/>
              <a:gd name="T98" fmla="*/ 163491 w 285390"/>
              <a:gd name="T99" fmla="*/ 34447 h 285738"/>
              <a:gd name="T100" fmla="*/ 168917 w 285390"/>
              <a:gd name="T101" fmla="*/ 59692 h 285738"/>
              <a:gd name="T102" fmla="*/ 193513 w 285390"/>
              <a:gd name="T103" fmla="*/ 9926 h 285738"/>
              <a:gd name="T104" fmla="*/ 141065 w 285390"/>
              <a:gd name="T105" fmla="*/ 15699 h 285738"/>
              <a:gd name="T106" fmla="*/ 143597 w 285390"/>
              <a:gd name="T107" fmla="*/ 7763 h 285738"/>
              <a:gd name="T108" fmla="*/ 200024 w 285390"/>
              <a:gd name="T109" fmla="*/ 4157 h 285738"/>
              <a:gd name="T110" fmla="*/ 249216 w 285390"/>
              <a:gd name="T111" fmla="*/ 171475 h 285738"/>
              <a:gd name="T112" fmla="*/ 269834 w 285390"/>
              <a:gd name="T113" fmla="*/ 206816 h 285738"/>
              <a:gd name="T114" fmla="*/ 286832 w 285390"/>
              <a:gd name="T115" fmla="*/ 223041 h 285738"/>
              <a:gd name="T116" fmla="*/ 40150 w 285390"/>
              <a:gd name="T117" fmla="*/ 272442 h 285738"/>
              <a:gd name="T118" fmla="*/ 0 w 285390"/>
              <a:gd name="T119" fmla="*/ 190227 h 285738"/>
              <a:gd name="T120" fmla="*/ 58234 w 285390"/>
              <a:gd name="T121" fmla="*/ 185901 h 285738"/>
              <a:gd name="T122" fmla="*/ 107066 w 285390"/>
              <a:gd name="T123" fmla="*/ 19304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0" name="Freeform 986">
            <a:extLst>
              <a:ext uri="{FF2B5EF4-FFF2-40B4-BE49-F238E27FC236}">
                <a16:creationId xmlns:a16="http://schemas.microsoft.com/office/drawing/2014/main" id="{86C618AC-8B73-F64A-B592-77A35FB5EF01}"/>
              </a:ext>
            </a:extLst>
          </p:cNvPr>
          <p:cNvSpPr>
            <a:spLocks noChangeAspect="1" noChangeArrowheads="1"/>
          </p:cNvSpPr>
          <p:nvPr/>
        </p:nvSpPr>
        <p:spPr bwMode="auto">
          <a:xfrm>
            <a:off x="7308367" y="9552522"/>
            <a:ext cx="671500" cy="671500"/>
          </a:xfrm>
          <a:custGeom>
            <a:avLst/>
            <a:gdLst>
              <a:gd name="T0" fmla="*/ 46297 w 285390"/>
              <a:gd name="T1" fmla="*/ 240173 h 285390"/>
              <a:gd name="T2" fmla="*/ 108588 w 285390"/>
              <a:gd name="T3" fmla="*/ 237734 h 285390"/>
              <a:gd name="T4" fmla="*/ 68154 w 285390"/>
              <a:gd name="T5" fmla="*/ 246924 h 285390"/>
              <a:gd name="T6" fmla="*/ 68169 w 285390"/>
              <a:gd name="T7" fmla="*/ 209014 h 285390"/>
              <a:gd name="T8" fmla="*/ 126123 w 285390"/>
              <a:gd name="T9" fmla="*/ 218205 h 285390"/>
              <a:gd name="T10" fmla="*/ 68169 w 285390"/>
              <a:gd name="T11" fmla="*/ 209014 h 285390"/>
              <a:gd name="T12" fmla="*/ 49098 w 285390"/>
              <a:gd name="T13" fmla="*/ 213609 h 285390"/>
              <a:gd name="T14" fmla="*/ 28719 w 285390"/>
              <a:gd name="T15" fmla="*/ 213609 h 285390"/>
              <a:gd name="T16" fmla="*/ 254566 w 285390"/>
              <a:gd name="T17" fmla="*/ 206242 h 285390"/>
              <a:gd name="T18" fmla="*/ 219688 w 285390"/>
              <a:gd name="T19" fmla="*/ 235834 h 285390"/>
              <a:gd name="T20" fmla="*/ 161081 w 285390"/>
              <a:gd name="T21" fmla="*/ 261819 h 285390"/>
              <a:gd name="T22" fmla="*/ 154968 w 285390"/>
              <a:gd name="T23" fmla="*/ 255684 h 285390"/>
              <a:gd name="T24" fmla="*/ 212497 w 285390"/>
              <a:gd name="T25" fmla="*/ 229699 h 285390"/>
              <a:gd name="T26" fmla="*/ 249173 w 285390"/>
              <a:gd name="T27" fmla="*/ 202993 h 285390"/>
              <a:gd name="T28" fmla="*/ 112921 w 285390"/>
              <a:gd name="T29" fmla="*/ 185273 h 285390"/>
              <a:gd name="T30" fmla="*/ 63820 w 285390"/>
              <a:gd name="T31" fmla="*/ 185273 h 285390"/>
              <a:gd name="T32" fmla="*/ 44729 w 285390"/>
              <a:gd name="T33" fmla="*/ 180295 h 285390"/>
              <a:gd name="T34" fmla="*/ 33087 w 285390"/>
              <a:gd name="T35" fmla="*/ 189485 h 285390"/>
              <a:gd name="T36" fmla="*/ 227958 w 285390"/>
              <a:gd name="T37" fmla="*/ 170722 h 285390"/>
              <a:gd name="T38" fmla="*/ 249531 w 285390"/>
              <a:gd name="T39" fmla="*/ 184713 h 285390"/>
              <a:gd name="T40" fmla="*/ 195958 w 285390"/>
              <a:gd name="T41" fmla="*/ 206069 h 285390"/>
              <a:gd name="T42" fmla="*/ 157845 w 285390"/>
              <a:gd name="T43" fmla="*/ 213433 h 285390"/>
              <a:gd name="T44" fmla="*/ 178699 w 285390"/>
              <a:gd name="T45" fmla="*/ 186554 h 285390"/>
              <a:gd name="T46" fmla="*/ 224363 w 285390"/>
              <a:gd name="T47" fmla="*/ 171826 h 285390"/>
              <a:gd name="T48" fmla="*/ 126123 w 285390"/>
              <a:gd name="T49" fmla="*/ 149979 h 285390"/>
              <a:gd name="T50" fmla="*/ 68169 w 285390"/>
              <a:gd name="T51" fmla="*/ 159185 h 285390"/>
              <a:gd name="T52" fmla="*/ 33087 w 285390"/>
              <a:gd name="T53" fmla="*/ 149979 h 285390"/>
              <a:gd name="T54" fmla="*/ 44729 w 285390"/>
              <a:gd name="T55" fmla="*/ 159185 h 285390"/>
              <a:gd name="T56" fmla="*/ 33087 w 285390"/>
              <a:gd name="T57" fmla="*/ 149979 h 285390"/>
              <a:gd name="T58" fmla="*/ 128881 w 285390"/>
              <a:gd name="T59" fmla="*/ 127451 h 285390"/>
              <a:gd name="T60" fmla="*/ 86158 w 285390"/>
              <a:gd name="T61" fmla="*/ 127451 h 285390"/>
              <a:gd name="T62" fmla="*/ 67170 w 285390"/>
              <a:gd name="T63" fmla="*/ 122856 h 285390"/>
              <a:gd name="T64" fmla="*/ 32992 w 285390"/>
              <a:gd name="T65" fmla="*/ 132046 h 285390"/>
              <a:gd name="T66" fmla="*/ 206400 w 285390"/>
              <a:gd name="T67" fmla="*/ 118389 h 285390"/>
              <a:gd name="T68" fmla="*/ 245870 w 285390"/>
              <a:gd name="T69" fmla="*/ 118389 h 285390"/>
              <a:gd name="T70" fmla="*/ 126123 w 285390"/>
              <a:gd name="T71" fmla="*/ 92540 h 285390"/>
              <a:gd name="T72" fmla="*/ 68169 w 285390"/>
              <a:gd name="T73" fmla="*/ 101731 h 285390"/>
              <a:gd name="T74" fmla="*/ 33087 w 285390"/>
              <a:gd name="T75" fmla="*/ 92540 h 285390"/>
              <a:gd name="T76" fmla="*/ 44729 w 285390"/>
              <a:gd name="T77" fmla="*/ 101731 h 285390"/>
              <a:gd name="T78" fmla="*/ 33087 w 285390"/>
              <a:gd name="T79" fmla="*/ 92540 h 285390"/>
              <a:gd name="T80" fmla="*/ 245870 w 285390"/>
              <a:gd name="T81" fmla="*/ 109772 h 285390"/>
              <a:gd name="T82" fmla="*/ 162223 w 285390"/>
              <a:gd name="T83" fmla="*/ 114080 h 285390"/>
              <a:gd name="T84" fmla="*/ 199520 w 285390"/>
              <a:gd name="T85" fmla="*/ 72436 h 285390"/>
              <a:gd name="T86" fmla="*/ 204227 w 285390"/>
              <a:gd name="T87" fmla="*/ 163981 h 285390"/>
              <a:gd name="T88" fmla="*/ 68169 w 285390"/>
              <a:gd name="T89" fmla="*/ 63820 h 285390"/>
              <a:gd name="T90" fmla="*/ 126123 w 285390"/>
              <a:gd name="T91" fmla="*/ 73012 h 285390"/>
              <a:gd name="T92" fmla="*/ 68169 w 285390"/>
              <a:gd name="T93" fmla="*/ 63820 h 285390"/>
              <a:gd name="T94" fmla="*/ 49098 w 285390"/>
              <a:gd name="T95" fmla="*/ 68416 h 285390"/>
              <a:gd name="T96" fmla="*/ 28719 w 285390"/>
              <a:gd name="T97" fmla="*/ 68416 h 285390"/>
              <a:gd name="T98" fmla="*/ 213853 w 285390"/>
              <a:gd name="T99" fmla="*/ 35101 h 285390"/>
              <a:gd name="T100" fmla="*/ 168708 w 285390"/>
              <a:gd name="T101" fmla="*/ 44293 h 285390"/>
              <a:gd name="T102" fmla="*/ 72920 w 285390"/>
              <a:gd name="T103" fmla="*/ 35101 h 285390"/>
              <a:gd name="T104" fmla="*/ 143352 w 285390"/>
              <a:gd name="T105" fmla="*/ 44293 h 285390"/>
              <a:gd name="T106" fmla="*/ 72920 w 285390"/>
              <a:gd name="T107" fmla="*/ 35101 h 285390"/>
              <a:gd name="T108" fmla="*/ 50640 w 285390"/>
              <a:gd name="T109" fmla="*/ 231853 h 285390"/>
              <a:gd name="T110" fmla="*/ 278152 w 285390"/>
              <a:gd name="T111" fmla="*/ 278152 h 285390"/>
              <a:gd name="T112" fmla="*/ 4338 w 285390"/>
              <a:gd name="T113" fmla="*/ 0 h 285390"/>
              <a:gd name="T114" fmla="*/ 286832 w 285390"/>
              <a:gd name="T115" fmla="*/ 282493 h 285390"/>
              <a:gd name="T116" fmla="*/ 47384 w 285390"/>
              <a:gd name="T117" fmla="*/ 285387 h 285390"/>
              <a:gd name="T118" fmla="*/ 0 w 285390"/>
              <a:gd name="T119" fmla="*/ 4702 h 2853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5390" h="285390">
                <a:moveTo>
                  <a:pt x="14755" y="238965"/>
                </a:moveTo>
                <a:lnTo>
                  <a:pt x="46065" y="270635"/>
                </a:lnTo>
                <a:lnTo>
                  <a:pt x="46065" y="238965"/>
                </a:lnTo>
                <a:lnTo>
                  <a:pt x="14755" y="238965"/>
                </a:lnTo>
                <a:close/>
                <a:moveTo>
                  <a:pt x="67810" y="236538"/>
                </a:moveTo>
                <a:lnTo>
                  <a:pt x="108042" y="236538"/>
                </a:lnTo>
                <a:cubicBezTo>
                  <a:pt x="110556" y="236538"/>
                  <a:pt x="112353" y="238443"/>
                  <a:pt x="112353" y="240729"/>
                </a:cubicBezTo>
                <a:cubicBezTo>
                  <a:pt x="112353" y="243777"/>
                  <a:pt x="110556" y="245682"/>
                  <a:pt x="108042" y="245682"/>
                </a:cubicBezTo>
                <a:lnTo>
                  <a:pt x="67810" y="245682"/>
                </a:lnTo>
                <a:cubicBezTo>
                  <a:pt x="65296" y="245682"/>
                  <a:pt x="63500" y="243777"/>
                  <a:pt x="63500" y="240729"/>
                </a:cubicBezTo>
                <a:cubicBezTo>
                  <a:pt x="63500" y="238443"/>
                  <a:pt x="65296" y="236538"/>
                  <a:pt x="67810" y="236538"/>
                </a:cubicBezTo>
                <a:close/>
                <a:moveTo>
                  <a:pt x="67825" y="207963"/>
                </a:moveTo>
                <a:lnTo>
                  <a:pt x="125489" y="207963"/>
                </a:lnTo>
                <a:cubicBezTo>
                  <a:pt x="128012" y="207963"/>
                  <a:pt x="129814" y="210249"/>
                  <a:pt x="129814" y="212535"/>
                </a:cubicBezTo>
                <a:cubicBezTo>
                  <a:pt x="129814" y="215202"/>
                  <a:pt x="128012" y="217107"/>
                  <a:pt x="125489" y="217107"/>
                </a:cubicBezTo>
                <a:lnTo>
                  <a:pt x="67825" y="217107"/>
                </a:lnTo>
                <a:cubicBezTo>
                  <a:pt x="65302" y="217107"/>
                  <a:pt x="63500" y="215202"/>
                  <a:pt x="63500" y="212535"/>
                </a:cubicBezTo>
                <a:cubicBezTo>
                  <a:pt x="63500" y="210249"/>
                  <a:pt x="65302" y="207963"/>
                  <a:pt x="67825" y="207963"/>
                </a:cubicBezTo>
                <a:close/>
                <a:moveTo>
                  <a:pt x="32919" y="207963"/>
                </a:moveTo>
                <a:lnTo>
                  <a:pt x="44505" y="207963"/>
                </a:lnTo>
                <a:cubicBezTo>
                  <a:pt x="47039" y="207963"/>
                  <a:pt x="48850" y="210249"/>
                  <a:pt x="48850" y="212535"/>
                </a:cubicBezTo>
                <a:cubicBezTo>
                  <a:pt x="48850" y="215202"/>
                  <a:pt x="47039" y="217107"/>
                  <a:pt x="44505" y="217107"/>
                </a:cubicBezTo>
                <a:lnTo>
                  <a:pt x="32919" y="217107"/>
                </a:lnTo>
                <a:cubicBezTo>
                  <a:pt x="30385" y="217107"/>
                  <a:pt x="28575" y="215202"/>
                  <a:pt x="28575" y="212535"/>
                </a:cubicBezTo>
                <a:cubicBezTo>
                  <a:pt x="28575" y="210249"/>
                  <a:pt x="30385" y="207963"/>
                  <a:pt x="32919" y="207963"/>
                </a:cubicBezTo>
                <a:close/>
                <a:moveTo>
                  <a:pt x="247919" y="201972"/>
                </a:moveTo>
                <a:cubicBezTo>
                  <a:pt x="250065" y="201613"/>
                  <a:pt x="252569" y="203049"/>
                  <a:pt x="253285" y="205204"/>
                </a:cubicBezTo>
                <a:cubicBezTo>
                  <a:pt x="253642" y="207717"/>
                  <a:pt x="252212" y="210231"/>
                  <a:pt x="249707" y="210590"/>
                </a:cubicBezTo>
                <a:lnTo>
                  <a:pt x="223592" y="216335"/>
                </a:lnTo>
                <a:lnTo>
                  <a:pt x="218583" y="234648"/>
                </a:lnTo>
                <a:cubicBezTo>
                  <a:pt x="218226" y="237162"/>
                  <a:pt x="216079" y="238239"/>
                  <a:pt x="213575" y="237880"/>
                </a:cubicBezTo>
                <a:lnTo>
                  <a:pt x="187459" y="232135"/>
                </a:lnTo>
                <a:lnTo>
                  <a:pt x="160271" y="260502"/>
                </a:lnTo>
                <a:cubicBezTo>
                  <a:pt x="159555" y="261220"/>
                  <a:pt x="158482" y="261579"/>
                  <a:pt x="157051" y="261579"/>
                </a:cubicBezTo>
                <a:cubicBezTo>
                  <a:pt x="155978" y="261579"/>
                  <a:pt x="154904" y="261220"/>
                  <a:pt x="154189" y="260502"/>
                </a:cubicBezTo>
                <a:cubicBezTo>
                  <a:pt x="152400" y="259066"/>
                  <a:pt x="152400" y="256193"/>
                  <a:pt x="154189" y="254398"/>
                </a:cubicBezTo>
                <a:lnTo>
                  <a:pt x="183166" y="224235"/>
                </a:lnTo>
                <a:cubicBezTo>
                  <a:pt x="183882" y="223158"/>
                  <a:pt x="185313" y="222799"/>
                  <a:pt x="187102" y="222799"/>
                </a:cubicBezTo>
                <a:lnTo>
                  <a:pt x="211428" y="228544"/>
                </a:lnTo>
                <a:lnTo>
                  <a:pt x="216079" y="211667"/>
                </a:lnTo>
                <a:cubicBezTo>
                  <a:pt x="216437" y="210231"/>
                  <a:pt x="217868" y="208795"/>
                  <a:pt x="219299" y="208436"/>
                </a:cubicBezTo>
                <a:lnTo>
                  <a:pt x="247919" y="201972"/>
                </a:lnTo>
                <a:close/>
                <a:moveTo>
                  <a:pt x="67810" y="179388"/>
                </a:moveTo>
                <a:lnTo>
                  <a:pt x="108042" y="179388"/>
                </a:lnTo>
                <a:cubicBezTo>
                  <a:pt x="110556" y="179388"/>
                  <a:pt x="112353" y="181674"/>
                  <a:pt x="112353" y="184341"/>
                </a:cubicBezTo>
                <a:cubicBezTo>
                  <a:pt x="112353" y="186627"/>
                  <a:pt x="110556" y="188532"/>
                  <a:pt x="108042" y="188532"/>
                </a:cubicBezTo>
                <a:lnTo>
                  <a:pt x="67810" y="188532"/>
                </a:lnTo>
                <a:cubicBezTo>
                  <a:pt x="65296" y="188532"/>
                  <a:pt x="63500" y="186627"/>
                  <a:pt x="63500" y="184341"/>
                </a:cubicBezTo>
                <a:cubicBezTo>
                  <a:pt x="63500" y="181674"/>
                  <a:pt x="65296" y="179388"/>
                  <a:pt x="67810" y="179388"/>
                </a:cubicBezTo>
                <a:close/>
                <a:moveTo>
                  <a:pt x="32919" y="179388"/>
                </a:moveTo>
                <a:lnTo>
                  <a:pt x="44505" y="179388"/>
                </a:lnTo>
                <a:cubicBezTo>
                  <a:pt x="47039" y="179388"/>
                  <a:pt x="48850" y="181674"/>
                  <a:pt x="48850" y="184341"/>
                </a:cubicBezTo>
                <a:cubicBezTo>
                  <a:pt x="48850" y="186627"/>
                  <a:pt x="47039" y="188532"/>
                  <a:pt x="44505" y="188532"/>
                </a:cubicBezTo>
                <a:lnTo>
                  <a:pt x="32919" y="188532"/>
                </a:lnTo>
                <a:cubicBezTo>
                  <a:pt x="30385" y="188532"/>
                  <a:pt x="28575" y="186627"/>
                  <a:pt x="28575" y="184341"/>
                </a:cubicBezTo>
                <a:cubicBezTo>
                  <a:pt x="28575" y="181674"/>
                  <a:pt x="30385" y="179388"/>
                  <a:pt x="32919" y="179388"/>
                </a:cubicBezTo>
                <a:close/>
                <a:moveTo>
                  <a:pt x="226812" y="169863"/>
                </a:moveTo>
                <a:lnTo>
                  <a:pt x="249707" y="174992"/>
                </a:lnTo>
                <a:cubicBezTo>
                  <a:pt x="252212" y="175358"/>
                  <a:pt x="253642" y="177922"/>
                  <a:pt x="253285" y="180120"/>
                </a:cubicBezTo>
                <a:cubicBezTo>
                  <a:pt x="252569" y="182685"/>
                  <a:pt x="250065" y="184150"/>
                  <a:pt x="248276" y="183784"/>
                </a:cubicBezTo>
                <a:lnTo>
                  <a:pt x="227169" y="179021"/>
                </a:lnTo>
                <a:lnTo>
                  <a:pt x="200338" y="204666"/>
                </a:lnTo>
                <a:cubicBezTo>
                  <a:pt x="198907" y="206131"/>
                  <a:pt x="196761" y="206131"/>
                  <a:pt x="194972" y="205032"/>
                </a:cubicBezTo>
                <a:lnTo>
                  <a:pt x="180304" y="194408"/>
                </a:lnTo>
                <a:lnTo>
                  <a:pt x="159913" y="211626"/>
                </a:lnTo>
                <a:cubicBezTo>
                  <a:pt x="158840" y="211992"/>
                  <a:pt x="158124" y="212359"/>
                  <a:pt x="157051" y="212359"/>
                </a:cubicBezTo>
                <a:cubicBezTo>
                  <a:pt x="155978" y="212359"/>
                  <a:pt x="154904" y="211992"/>
                  <a:pt x="153831" y="210893"/>
                </a:cubicBezTo>
                <a:cubicBezTo>
                  <a:pt x="152400" y="208695"/>
                  <a:pt x="152758" y="206131"/>
                  <a:pt x="154547" y="204666"/>
                </a:cubicBezTo>
                <a:lnTo>
                  <a:pt x="177800" y="185616"/>
                </a:lnTo>
                <a:cubicBezTo>
                  <a:pt x="179231" y="184517"/>
                  <a:pt x="181378" y="184150"/>
                  <a:pt x="182809" y="185616"/>
                </a:cubicBezTo>
                <a:lnTo>
                  <a:pt x="197119" y="195873"/>
                </a:lnTo>
                <a:lnTo>
                  <a:pt x="223234" y="170962"/>
                </a:lnTo>
                <a:cubicBezTo>
                  <a:pt x="224307" y="169863"/>
                  <a:pt x="225738" y="169863"/>
                  <a:pt x="226812" y="169863"/>
                </a:cubicBezTo>
                <a:close/>
                <a:moveTo>
                  <a:pt x="67825" y="149225"/>
                </a:moveTo>
                <a:lnTo>
                  <a:pt x="125489" y="149225"/>
                </a:lnTo>
                <a:cubicBezTo>
                  <a:pt x="128012" y="149225"/>
                  <a:pt x="129814" y="151423"/>
                  <a:pt x="129814" y="153621"/>
                </a:cubicBezTo>
                <a:cubicBezTo>
                  <a:pt x="129814" y="156185"/>
                  <a:pt x="128012" y="158384"/>
                  <a:pt x="125489" y="158384"/>
                </a:cubicBezTo>
                <a:lnTo>
                  <a:pt x="67825" y="158384"/>
                </a:lnTo>
                <a:cubicBezTo>
                  <a:pt x="65302" y="158384"/>
                  <a:pt x="63500" y="156185"/>
                  <a:pt x="63500" y="153621"/>
                </a:cubicBezTo>
                <a:cubicBezTo>
                  <a:pt x="63500" y="151423"/>
                  <a:pt x="65302" y="149225"/>
                  <a:pt x="67825" y="149225"/>
                </a:cubicBezTo>
                <a:close/>
                <a:moveTo>
                  <a:pt x="32919" y="149225"/>
                </a:moveTo>
                <a:lnTo>
                  <a:pt x="44505" y="149225"/>
                </a:lnTo>
                <a:cubicBezTo>
                  <a:pt x="47039" y="149225"/>
                  <a:pt x="48850" y="151423"/>
                  <a:pt x="48850" y="153621"/>
                </a:cubicBezTo>
                <a:cubicBezTo>
                  <a:pt x="48850" y="156185"/>
                  <a:pt x="47039" y="158384"/>
                  <a:pt x="44505" y="158384"/>
                </a:cubicBezTo>
                <a:lnTo>
                  <a:pt x="32919" y="158384"/>
                </a:lnTo>
                <a:cubicBezTo>
                  <a:pt x="30385" y="158384"/>
                  <a:pt x="28575" y="156185"/>
                  <a:pt x="28575" y="153621"/>
                </a:cubicBezTo>
                <a:cubicBezTo>
                  <a:pt x="28575" y="151423"/>
                  <a:pt x="30385" y="149225"/>
                  <a:pt x="32919" y="149225"/>
                </a:cubicBezTo>
                <a:close/>
                <a:moveTo>
                  <a:pt x="89976" y="122238"/>
                </a:moveTo>
                <a:lnTo>
                  <a:pt x="123982" y="122238"/>
                </a:lnTo>
                <a:cubicBezTo>
                  <a:pt x="126461" y="122238"/>
                  <a:pt x="128233" y="124143"/>
                  <a:pt x="128233" y="126810"/>
                </a:cubicBezTo>
                <a:cubicBezTo>
                  <a:pt x="128233" y="129477"/>
                  <a:pt x="126461" y="131382"/>
                  <a:pt x="123982" y="131382"/>
                </a:cubicBezTo>
                <a:lnTo>
                  <a:pt x="89976" y="131382"/>
                </a:lnTo>
                <a:cubicBezTo>
                  <a:pt x="87850" y="131382"/>
                  <a:pt x="85725" y="129477"/>
                  <a:pt x="85725" y="126810"/>
                </a:cubicBezTo>
                <a:cubicBezTo>
                  <a:pt x="85725" y="124143"/>
                  <a:pt x="87850" y="122238"/>
                  <a:pt x="89976" y="122238"/>
                </a:cubicBezTo>
                <a:close/>
                <a:moveTo>
                  <a:pt x="32826" y="122238"/>
                </a:moveTo>
                <a:lnTo>
                  <a:pt x="66832" y="122238"/>
                </a:lnTo>
                <a:cubicBezTo>
                  <a:pt x="69311" y="122238"/>
                  <a:pt x="71083" y="124143"/>
                  <a:pt x="71083" y="126810"/>
                </a:cubicBezTo>
                <a:cubicBezTo>
                  <a:pt x="71083" y="129477"/>
                  <a:pt x="69311" y="131382"/>
                  <a:pt x="66832" y="131382"/>
                </a:cubicBezTo>
                <a:lnTo>
                  <a:pt x="32826" y="131382"/>
                </a:lnTo>
                <a:cubicBezTo>
                  <a:pt x="30346" y="131382"/>
                  <a:pt x="28575" y="129477"/>
                  <a:pt x="28575" y="126810"/>
                </a:cubicBezTo>
                <a:cubicBezTo>
                  <a:pt x="28575" y="124143"/>
                  <a:pt x="30346" y="122238"/>
                  <a:pt x="32826" y="122238"/>
                </a:cubicBezTo>
                <a:close/>
                <a:moveTo>
                  <a:pt x="205362" y="117793"/>
                </a:moveTo>
                <a:lnTo>
                  <a:pt x="180863" y="148154"/>
                </a:lnTo>
                <a:cubicBezTo>
                  <a:pt x="186987" y="152083"/>
                  <a:pt x="194914" y="154583"/>
                  <a:pt x="203200" y="154583"/>
                </a:cubicBezTo>
                <a:cubicBezTo>
                  <a:pt x="224817" y="154583"/>
                  <a:pt x="242471" y="138510"/>
                  <a:pt x="244633" y="117793"/>
                </a:cubicBezTo>
                <a:lnTo>
                  <a:pt x="205362" y="117793"/>
                </a:lnTo>
                <a:close/>
                <a:moveTo>
                  <a:pt x="67825" y="92075"/>
                </a:moveTo>
                <a:lnTo>
                  <a:pt x="125489" y="92075"/>
                </a:lnTo>
                <a:cubicBezTo>
                  <a:pt x="128012" y="92075"/>
                  <a:pt x="129814" y="93980"/>
                  <a:pt x="129814" y="96647"/>
                </a:cubicBezTo>
                <a:cubicBezTo>
                  <a:pt x="129814" y="99314"/>
                  <a:pt x="128012" y="101219"/>
                  <a:pt x="125489" y="101219"/>
                </a:cubicBezTo>
                <a:lnTo>
                  <a:pt x="67825" y="101219"/>
                </a:lnTo>
                <a:cubicBezTo>
                  <a:pt x="65302" y="101219"/>
                  <a:pt x="63500" y="99314"/>
                  <a:pt x="63500" y="96647"/>
                </a:cubicBezTo>
                <a:cubicBezTo>
                  <a:pt x="63500" y="93980"/>
                  <a:pt x="65302" y="92075"/>
                  <a:pt x="67825" y="92075"/>
                </a:cubicBezTo>
                <a:close/>
                <a:moveTo>
                  <a:pt x="32919" y="92075"/>
                </a:moveTo>
                <a:lnTo>
                  <a:pt x="44505" y="92075"/>
                </a:lnTo>
                <a:cubicBezTo>
                  <a:pt x="47039" y="92075"/>
                  <a:pt x="48850" y="93980"/>
                  <a:pt x="48850" y="96647"/>
                </a:cubicBezTo>
                <a:cubicBezTo>
                  <a:pt x="48850" y="99314"/>
                  <a:pt x="47039" y="101219"/>
                  <a:pt x="44505" y="101219"/>
                </a:cubicBezTo>
                <a:lnTo>
                  <a:pt x="32919" y="101219"/>
                </a:lnTo>
                <a:cubicBezTo>
                  <a:pt x="30385" y="101219"/>
                  <a:pt x="28575" y="99314"/>
                  <a:pt x="28575" y="96647"/>
                </a:cubicBezTo>
                <a:cubicBezTo>
                  <a:pt x="28575" y="93980"/>
                  <a:pt x="30385" y="92075"/>
                  <a:pt x="32919" y="92075"/>
                </a:cubicBezTo>
                <a:close/>
                <a:moveTo>
                  <a:pt x="207524" y="72072"/>
                </a:moveTo>
                <a:lnTo>
                  <a:pt x="207524" y="109220"/>
                </a:lnTo>
                <a:lnTo>
                  <a:pt x="244633" y="109220"/>
                </a:lnTo>
                <a:cubicBezTo>
                  <a:pt x="242831" y="89932"/>
                  <a:pt x="226979" y="74216"/>
                  <a:pt x="207524" y="72072"/>
                </a:cubicBezTo>
                <a:close/>
                <a:moveTo>
                  <a:pt x="198517" y="72072"/>
                </a:moveTo>
                <a:cubicBezTo>
                  <a:pt x="177620" y="74573"/>
                  <a:pt x="161407" y="92075"/>
                  <a:pt x="161407" y="113506"/>
                </a:cubicBezTo>
                <a:cubicBezTo>
                  <a:pt x="161407" y="124936"/>
                  <a:pt x="166091" y="135652"/>
                  <a:pt x="173657" y="143153"/>
                </a:cubicBezTo>
                <a:lnTo>
                  <a:pt x="198517" y="112078"/>
                </a:lnTo>
                <a:lnTo>
                  <a:pt x="198517" y="72072"/>
                </a:lnTo>
                <a:close/>
                <a:moveTo>
                  <a:pt x="203200" y="63500"/>
                </a:moveTo>
                <a:cubicBezTo>
                  <a:pt x="230942" y="63500"/>
                  <a:pt x="253640" y="86003"/>
                  <a:pt x="253640" y="113506"/>
                </a:cubicBezTo>
                <a:cubicBezTo>
                  <a:pt x="253640" y="141367"/>
                  <a:pt x="230942" y="163156"/>
                  <a:pt x="203200" y="163156"/>
                </a:cubicBezTo>
                <a:cubicBezTo>
                  <a:pt x="175098" y="163156"/>
                  <a:pt x="152400" y="141367"/>
                  <a:pt x="152400" y="113506"/>
                </a:cubicBezTo>
                <a:cubicBezTo>
                  <a:pt x="152400" y="86003"/>
                  <a:pt x="175098" y="63500"/>
                  <a:pt x="203200" y="63500"/>
                </a:cubicBezTo>
                <a:close/>
                <a:moveTo>
                  <a:pt x="67825" y="63500"/>
                </a:moveTo>
                <a:lnTo>
                  <a:pt x="125489" y="63500"/>
                </a:lnTo>
                <a:cubicBezTo>
                  <a:pt x="128012" y="63500"/>
                  <a:pt x="129814" y="65786"/>
                  <a:pt x="129814" y="68072"/>
                </a:cubicBezTo>
                <a:cubicBezTo>
                  <a:pt x="129814" y="70358"/>
                  <a:pt x="128012" y="72644"/>
                  <a:pt x="125489" y="72644"/>
                </a:cubicBezTo>
                <a:lnTo>
                  <a:pt x="67825" y="72644"/>
                </a:lnTo>
                <a:cubicBezTo>
                  <a:pt x="65302" y="72644"/>
                  <a:pt x="63500" y="70358"/>
                  <a:pt x="63500" y="68072"/>
                </a:cubicBezTo>
                <a:cubicBezTo>
                  <a:pt x="63500" y="65786"/>
                  <a:pt x="65302" y="63500"/>
                  <a:pt x="67825" y="63500"/>
                </a:cubicBezTo>
                <a:close/>
                <a:moveTo>
                  <a:pt x="32919" y="63500"/>
                </a:moveTo>
                <a:lnTo>
                  <a:pt x="44505" y="63500"/>
                </a:lnTo>
                <a:cubicBezTo>
                  <a:pt x="47039" y="63500"/>
                  <a:pt x="48850" y="65786"/>
                  <a:pt x="48850" y="68072"/>
                </a:cubicBezTo>
                <a:cubicBezTo>
                  <a:pt x="48850" y="70358"/>
                  <a:pt x="47039" y="72644"/>
                  <a:pt x="44505" y="72644"/>
                </a:cubicBezTo>
                <a:lnTo>
                  <a:pt x="32919" y="72644"/>
                </a:lnTo>
                <a:cubicBezTo>
                  <a:pt x="30385" y="72644"/>
                  <a:pt x="28575" y="70358"/>
                  <a:pt x="28575" y="68072"/>
                </a:cubicBezTo>
                <a:cubicBezTo>
                  <a:pt x="28575" y="65786"/>
                  <a:pt x="30385" y="63500"/>
                  <a:pt x="32919" y="63500"/>
                </a:cubicBezTo>
                <a:close/>
                <a:moveTo>
                  <a:pt x="167859" y="34925"/>
                </a:moveTo>
                <a:lnTo>
                  <a:pt x="212778" y="34925"/>
                </a:lnTo>
                <a:cubicBezTo>
                  <a:pt x="214952" y="34925"/>
                  <a:pt x="217125" y="36830"/>
                  <a:pt x="217125" y="39497"/>
                </a:cubicBezTo>
                <a:cubicBezTo>
                  <a:pt x="217125" y="41783"/>
                  <a:pt x="214952" y="44069"/>
                  <a:pt x="212778" y="44069"/>
                </a:cubicBezTo>
                <a:lnTo>
                  <a:pt x="167859" y="44069"/>
                </a:lnTo>
                <a:cubicBezTo>
                  <a:pt x="165323" y="44069"/>
                  <a:pt x="163512" y="41783"/>
                  <a:pt x="163512" y="39497"/>
                </a:cubicBezTo>
                <a:cubicBezTo>
                  <a:pt x="163512" y="36830"/>
                  <a:pt x="165323" y="34925"/>
                  <a:pt x="167859" y="34925"/>
                </a:cubicBezTo>
                <a:close/>
                <a:moveTo>
                  <a:pt x="72552" y="34925"/>
                </a:moveTo>
                <a:lnTo>
                  <a:pt x="142631" y="34925"/>
                </a:lnTo>
                <a:cubicBezTo>
                  <a:pt x="145491" y="34925"/>
                  <a:pt x="147279" y="36830"/>
                  <a:pt x="147279" y="39497"/>
                </a:cubicBezTo>
                <a:cubicBezTo>
                  <a:pt x="147279" y="41783"/>
                  <a:pt x="145491" y="44069"/>
                  <a:pt x="142631" y="44069"/>
                </a:cubicBezTo>
                <a:lnTo>
                  <a:pt x="72552" y="44069"/>
                </a:lnTo>
                <a:cubicBezTo>
                  <a:pt x="70049" y="44069"/>
                  <a:pt x="68262" y="41783"/>
                  <a:pt x="68262" y="39497"/>
                </a:cubicBezTo>
                <a:cubicBezTo>
                  <a:pt x="68262" y="36830"/>
                  <a:pt x="70049" y="34925"/>
                  <a:pt x="72552" y="34925"/>
                </a:cubicBezTo>
                <a:close/>
                <a:moveTo>
                  <a:pt x="8637" y="8637"/>
                </a:moveTo>
                <a:lnTo>
                  <a:pt x="8637" y="230687"/>
                </a:lnTo>
                <a:lnTo>
                  <a:pt x="50384" y="230687"/>
                </a:lnTo>
                <a:cubicBezTo>
                  <a:pt x="52903" y="230687"/>
                  <a:pt x="54703" y="232487"/>
                  <a:pt x="54703" y="235006"/>
                </a:cubicBezTo>
                <a:lnTo>
                  <a:pt x="54703" y="276753"/>
                </a:lnTo>
                <a:lnTo>
                  <a:pt x="276753" y="276753"/>
                </a:lnTo>
                <a:lnTo>
                  <a:pt x="276753" y="8637"/>
                </a:lnTo>
                <a:lnTo>
                  <a:pt x="8637" y="8637"/>
                </a:lnTo>
                <a:close/>
                <a:moveTo>
                  <a:pt x="4318" y="0"/>
                </a:moveTo>
                <a:lnTo>
                  <a:pt x="281072" y="0"/>
                </a:lnTo>
                <a:cubicBezTo>
                  <a:pt x="283231" y="0"/>
                  <a:pt x="285390" y="2159"/>
                  <a:pt x="285390" y="4678"/>
                </a:cubicBezTo>
                <a:lnTo>
                  <a:pt x="285390" y="281072"/>
                </a:lnTo>
                <a:cubicBezTo>
                  <a:pt x="285390" y="283591"/>
                  <a:pt x="283231" y="285390"/>
                  <a:pt x="281072" y="285390"/>
                </a:cubicBezTo>
                <a:lnTo>
                  <a:pt x="50384" y="285390"/>
                </a:lnTo>
                <a:cubicBezTo>
                  <a:pt x="49304" y="285390"/>
                  <a:pt x="48225" y="285030"/>
                  <a:pt x="47145" y="283951"/>
                </a:cubicBezTo>
                <a:lnTo>
                  <a:pt x="1079" y="237885"/>
                </a:lnTo>
                <a:cubicBezTo>
                  <a:pt x="360" y="237165"/>
                  <a:pt x="0" y="236086"/>
                  <a:pt x="0" y="235006"/>
                </a:cubicBezTo>
                <a:lnTo>
                  <a:pt x="0" y="4678"/>
                </a:lnTo>
                <a:cubicBezTo>
                  <a:pt x="0" y="2159"/>
                  <a:pt x="1799" y="0"/>
                  <a:pt x="431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1" name="Freeform 987">
            <a:extLst>
              <a:ext uri="{FF2B5EF4-FFF2-40B4-BE49-F238E27FC236}">
                <a16:creationId xmlns:a16="http://schemas.microsoft.com/office/drawing/2014/main" id="{D846097B-CEB3-B04A-B360-6E4B40F56961}"/>
              </a:ext>
            </a:extLst>
          </p:cNvPr>
          <p:cNvSpPr>
            <a:spLocks noChangeAspect="1" noChangeArrowheads="1"/>
          </p:cNvSpPr>
          <p:nvPr/>
        </p:nvSpPr>
        <p:spPr bwMode="auto">
          <a:xfrm>
            <a:off x="8869434" y="8552911"/>
            <a:ext cx="671500" cy="671500"/>
          </a:xfrm>
          <a:custGeom>
            <a:avLst/>
            <a:gdLst>
              <a:gd name="T0" fmla="*/ 255324 w 285390"/>
              <a:gd name="T1" fmla="*/ 278152 h 285390"/>
              <a:gd name="T2" fmla="*/ 256757 w 285390"/>
              <a:gd name="T3" fmla="*/ 137093 h 285390"/>
              <a:gd name="T4" fmla="*/ 263017 w 285390"/>
              <a:gd name="T5" fmla="*/ 143352 h 285390"/>
              <a:gd name="T6" fmla="*/ 255284 w 285390"/>
              <a:gd name="T7" fmla="*/ 140407 h 285390"/>
              <a:gd name="T8" fmla="*/ 264489 w 285390"/>
              <a:gd name="T9" fmla="*/ 119856 h 285390"/>
              <a:gd name="T10" fmla="*/ 259702 w 285390"/>
              <a:gd name="T11" fmla="*/ 114878 h 285390"/>
              <a:gd name="T12" fmla="*/ 170216 w 285390"/>
              <a:gd name="T13" fmla="*/ 202556 h 285390"/>
              <a:gd name="T14" fmla="*/ 139432 w 285390"/>
              <a:gd name="T15" fmla="*/ 204363 h 285390"/>
              <a:gd name="T16" fmla="*/ 135449 w 285390"/>
              <a:gd name="T17" fmla="*/ 223535 h 285390"/>
              <a:gd name="T18" fmla="*/ 190860 w 285390"/>
              <a:gd name="T19" fmla="*/ 255002 h 285390"/>
              <a:gd name="T20" fmla="*/ 245546 w 285390"/>
              <a:gd name="T21" fmla="*/ 161682 h 285390"/>
              <a:gd name="T22" fmla="*/ 234319 w 285390"/>
              <a:gd name="T23" fmla="*/ 160236 h 285390"/>
              <a:gd name="T24" fmla="*/ 214400 w 285390"/>
              <a:gd name="T25" fmla="*/ 156257 h 285390"/>
              <a:gd name="T26" fmla="*/ 190497 w 285390"/>
              <a:gd name="T27" fmla="*/ 155895 h 285390"/>
              <a:gd name="T28" fmla="*/ 178908 w 285390"/>
              <a:gd name="T29" fmla="*/ 95852 h 285390"/>
              <a:gd name="T30" fmla="*/ 259702 w 285390"/>
              <a:gd name="T31" fmla="*/ 103342 h 285390"/>
              <a:gd name="T32" fmla="*/ 23933 w 285390"/>
              <a:gd name="T33" fmla="*/ 84563 h 285390"/>
              <a:gd name="T34" fmla="*/ 23933 w 285390"/>
              <a:gd name="T35" fmla="*/ 133663 h 285390"/>
              <a:gd name="T36" fmla="*/ 23933 w 285390"/>
              <a:gd name="T37" fmla="*/ 84563 h 285390"/>
              <a:gd name="T38" fmla="*/ 264489 w 285390"/>
              <a:gd name="T39" fmla="*/ 76584 h 285390"/>
              <a:gd name="T40" fmla="*/ 256757 w 285390"/>
              <a:gd name="T41" fmla="*/ 79531 h 285390"/>
              <a:gd name="T42" fmla="*/ 125867 w 285390"/>
              <a:gd name="T43" fmla="*/ 46270 h 285390"/>
              <a:gd name="T44" fmla="*/ 143761 w 285390"/>
              <a:gd name="T45" fmla="*/ 65006 h 285390"/>
              <a:gd name="T46" fmla="*/ 125867 w 285390"/>
              <a:gd name="T47" fmla="*/ 62484 h 285390"/>
              <a:gd name="T48" fmla="*/ 144834 w 285390"/>
              <a:gd name="T49" fmla="*/ 98871 h 285390"/>
              <a:gd name="T50" fmla="*/ 125867 w 285390"/>
              <a:gd name="T51" fmla="*/ 124091 h 285390"/>
              <a:gd name="T52" fmla="*/ 107974 w 285390"/>
              <a:gd name="T53" fmla="*/ 105356 h 285390"/>
              <a:gd name="T54" fmla="*/ 125867 w 285390"/>
              <a:gd name="T55" fmla="*/ 108238 h 285390"/>
              <a:gd name="T56" fmla="*/ 106900 w 285390"/>
              <a:gd name="T57" fmla="*/ 71490 h 285390"/>
              <a:gd name="T58" fmla="*/ 125867 w 285390"/>
              <a:gd name="T59" fmla="*/ 46270 h 285390"/>
              <a:gd name="T60" fmla="*/ 74967 w 285390"/>
              <a:gd name="T61" fmla="*/ 129129 h 285390"/>
              <a:gd name="T62" fmla="*/ 161524 w 285390"/>
              <a:gd name="T63" fmla="*/ 102001 h 285390"/>
              <a:gd name="T64" fmla="*/ 169493 w 285390"/>
              <a:gd name="T65" fmla="*/ 35085 h 285390"/>
              <a:gd name="T66" fmla="*/ 49255 w 285390"/>
              <a:gd name="T67" fmla="*/ 208342 h 285390"/>
              <a:gd name="T68" fmla="*/ 161524 w 285390"/>
              <a:gd name="T69" fmla="*/ 197129 h 285390"/>
              <a:gd name="T70" fmla="*/ 66639 w 285390"/>
              <a:gd name="T71" fmla="*/ 129129 h 285390"/>
              <a:gd name="T72" fmla="*/ 169493 w 285390"/>
              <a:gd name="T73" fmla="*/ 26404 h 285390"/>
              <a:gd name="T74" fmla="*/ 196292 w 285390"/>
              <a:gd name="T75" fmla="*/ 102001 h 285390"/>
              <a:gd name="T76" fmla="*/ 224541 w 285390"/>
              <a:gd name="T77" fmla="*/ 143959 h 285390"/>
              <a:gd name="T78" fmla="*/ 264016 w 285390"/>
              <a:gd name="T79" fmla="*/ 170002 h 285390"/>
              <a:gd name="T80" fmla="*/ 278141 w 285390"/>
              <a:gd name="T81" fmla="*/ 190981 h 285390"/>
              <a:gd name="T82" fmla="*/ 49255 w 285390"/>
              <a:gd name="T83" fmla="*/ 8681 h 285390"/>
              <a:gd name="T84" fmla="*/ 8692 w 285390"/>
              <a:gd name="T85" fmla="*/ 190981 h 285390"/>
              <a:gd name="T86" fmla="*/ 40562 w 285390"/>
              <a:gd name="T87" fmla="*/ 8681 h 285390"/>
              <a:gd name="T88" fmla="*/ 260757 w 285390"/>
              <a:gd name="T89" fmla="*/ 0 h 285390"/>
              <a:gd name="T90" fmla="*/ 264379 w 285390"/>
              <a:gd name="T91" fmla="*/ 217023 h 285390"/>
              <a:gd name="T92" fmla="*/ 190860 w 285390"/>
              <a:gd name="T93" fmla="*/ 286832 h 285390"/>
              <a:gd name="T94" fmla="*/ 168406 w 285390"/>
              <a:gd name="T95" fmla="*/ 250663 h 285390"/>
              <a:gd name="T96" fmla="*/ 109373 w 285390"/>
              <a:gd name="T97" fmla="*/ 232938 h 285390"/>
              <a:gd name="T98" fmla="*/ 25712 w 285390"/>
              <a:gd name="T99" fmla="*/ 217023 h 285390"/>
              <a:gd name="T100" fmla="*/ 25712 w 285390"/>
              <a:gd name="T101" fmla="*/ 0 h 2853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0">
                <a:moveTo>
                  <a:pt x="194224" y="262358"/>
                </a:moveTo>
                <a:lnTo>
                  <a:pt x="194224" y="276753"/>
                </a:lnTo>
                <a:lnTo>
                  <a:pt x="254040" y="276753"/>
                </a:lnTo>
                <a:lnTo>
                  <a:pt x="254040" y="262358"/>
                </a:lnTo>
                <a:lnTo>
                  <a:pt x="194224" y="262358"/>
                </a:lnTo>
                <a:close/>
                <a:moveTo>
                  <a:pt x="255466" y="136404"/>
                </a:moveTo>
                <a:cubicBezTo>
                  <a:pt x="257297" y="134938"/>
                  <a:pt x="259862" y="134938"/>
                  <a:pt x="261694" y="136404"/>
                </a:cubicBezTo>
                <a:cubicBezTo>
                  <a:pt x="262793" y="137503"/>
                  <a:pt x="263159" y="138602"/>
                  <a:pt x="263159" y="139701"/>
                </a:cubicBezTo>
                <a:cubicBezTo>
                  <a:pt x="263159" y="140800"/>
                  <a:pt x="262793" y="141899"/>
                  <a:pt x="261694" y="142631"/>
                </a:cubicBezTo>
                <a:cubicBezTo>
                  <a:pt x="260961" y="143730"/>
                  <a:pt x="259862" y="144097"/>
                  <a:pt x="258396" y="144097"/>
                </a:cubicBezTo>
                <a:cubicBezTo>
                  <a:pt x="257297" y="144097"/>
                  <a:pt x="256198" y="143730"/>
                  <a:pt x="255466" y="142631"/>
                </a:cubicBezTo>
                <a:cubicBezTo>
                  <a:pt x="254733" y="141899"/>
                  <a:pt x="254000" y="140800"/>
                  <a:pt x="254000" y="139701"/>
                </a:cubicBezTo>
                <a:cubicBezTo>
                  <a:pt x="254000" y="138602"/>
                  <a:pt x="254733" y="137503"/>
                  <a:pt x="255466" y="136404"/>
                </a:cubicBezTo>
                <a:close/>
                <a:moveTo>
                  <a:pt x="258396" y="114300"/>
                </a:moveTo>
                <a:cubicBezTo>
                  <a:pt x="260961" y="114300"/>
                  <a:pt x="263159" y="116586"/>
                  <a:pt x="263159" y="119253"/>
                </a:cubicBezTo>
                <a:cubicBezTo>
                  <a:pt x="263159" y="121539"/>
                  <a:pt x="260961" y="123444"/>
                  <a:pt x="258396" y="123444"/>
                </a:cubicBezTo>
                <a:cubicBezTo>
                  <a:pt x="256198" y="123444"/>
                  <a:pt x="254000" y="121539"/>
                  <a:pt x="254000" y="119253"/>
                </a:cubicBezTo>
                <a:cubicBezTo>
                  <a:pt x="254000" y="116586"/>
                  <a:pt x="256198" y="114300"/>
                  <a:pt x="258396" y="114300"/>
                </a:cubicBezTo>
                <a:close/>
                <a:moveTo>
                  <a:pt x="178008" y="95370"/>
                </a:moveTo>
                <a:cubicBezTo>
                  <a:pt x="173324" y="95370"/>
                  <a:pt x="169360" y="98249"/>
                  <a:pt x="169360" y="101488"/>
                </a:cubicBezTo>
                <a:lnTo>
                  <a:pt x="169360" y="201537"/>
                </a:lnTo>
                <a:cubicBezTo>
                  <a:pt x="169360" y="202976"/>
                  <a:pt x="168640" y="204056"/>
                  <a:pt x="167559" y="205136"/>
                </a:cubicBezTo>
                <a:cubicBezTo>
                  <a:pt x="166478" y="205855"/>
                  <a:pt x="165036" y="206215"/>
                  <a:pt x="163955" y="205495"/>
                </a:cubicBezTo>
                <a:cubicBezTo>
                  <a:pt x="160352" y="204416"/>
                  <a:pt x="150623" y="202256"/>
                  <a:pt x="138731" y="203336"/>
                </a:cubicBezTo>
                <a:cubicBezTo>
                  <a:pt x="125399" y="204416"/>
                  <a:pt x="115670" y="210534"/>
                  <a:pt x="115309" y="217372"/>
                </a:cubicBezTo>
                <a:cubicBezTo>
                  <a:pt x="115309" y="220611"/>
                  <a:pt x="115309" y="223130"/>
                  <a:pt x="115670" y="224569"/>
                </a:cubicBezTo>
                <a:cubicBezTo>
                  <a:pt x="120714" y="223490"/>
                  <a:pt x="128281" y="222410"/>
                  <a:pt x="134768" y="222410"/>
                </a:cubicBezTo>
                <a:cubicBezTo>
                  <a:pt x="138011" y="222410"/>
                  <a:pt x="140173" y="222770"/>
                  <a:pt x="142695" y="223490"/>
                </a:cubicBezTo>
                <a:cubicBezTo>
                  <a:pt x="153866" y="227089"/>
                  <a:pt x="163955" y="235366"/>
                  <a:pt x="172964" y="242564"/>
                </a:cubicBezTo>
                <a:cubicBezTo>
                  <a:pt x="179450" y="247602"/>
                  <a:pt x="186657" y="253720"/>
                  <a:pt x="189900" y="253720"/>
                </a:cubicBezTo>
                <a:lnTo>
                  <a:pt x="254040" y="253720"/>
                </a:lnTo>
                <a:lnTo>
                  <a:pt x="254040" y="170586"/>
                </a:lnTo>
                <a:cubicBezTo>
                  <a:pt x="253680" y="164828"/>
                  <a:pt x="249356" y="160869"/>
                  <a:pt x="244311" y="160869"/>
                </a:cubicBezTo>
                <a:cubicBezTo>
                  <a:pt x="242509" y="160869"/>
                  <a:pt x="241068" y="161229"/>
                  <a:pt x="239266" y="162309"/>
                </a:cubicBezTo>
                <a:cubicBezTo>
                  <a:pt x="238185" y="162669"/>
                  <a:pt x="236744" y="163029"/>
                  <a:pt x="235663" y="162309"/>
                </a:cubicBezTo>
                <a:cubicBezTo>
                  <a:pt x="234222" y="161589"/>
                  <a:pt x="233501" y="160510"/>
                  <a:pt x="233141" y="159430"/>
                </a:cubicBezTo>
                <a:cubicBezTo>
                  <a:pt x="232060" y="154751"/>
                  <a:pt x="228096" y="151512"/>
                  <a:pt x="223411" y="151512"/>
                </a:cubicBezTo>
                <a:cubicBezTo>
                  <a:pt x="220889" y="151512"/>
                  <a:pt x="218367" y="152592"/>
                  <a:pt x="216565" y="154032"/>
                </a:cubicBezTo>
                <a:cubicBezTo>
                  <a:pt x="215844" y="155111"/>
                  <a:pt x="214403" y="155471"/>
                  <a:pt x="213322" y="155471"/>
                </a:cubicBezTo>
                <a:cubicBezTo>
                  <a:pt x="212241" y="155111"/>
                  <a:pt x="210799" y="154392"/>
                  <a:pt x="210079" y="153672"/>
                </a:cubicBezTo>
                <a:cubicBezTo>
                  <a:pt x="206475" y="148273"/>
                  <a:pt x="198188" y="148273"/>
                  <a:pt x="194224" y="153312"/>
                </a:cubicBezTo>
                <a:cubicBezTo>
                  <a:pt x="193143" y="155111"/>
                  <a:pt x="190981" y="155471"/>
                  <a:pt x="189539" y="155111"/>
                </a:cubicBezTo>
                <a:cubicBezTo>
                  <a:pt x="187377" y="154392"/>
                  <a:pt x="186657" y="152952"/>
                  <a:pt x="186657" y="150793"/>
                </a:cubicBezTo>
                <a:lnTo>
                  <a:pt x="186657" y="101488"/>
                </a:lnTo>
                <a:cubicBezTo>
                  <a:pt x="186657" y="98249"/>
                  <a:pt x="182693" y="95370"/>
                  <a:pt x="178008" y="95370"/>
                </a:cubicBezTo>
                <a:close/>
                <a:moveTo>
                  <a:pt x="258396" y="93663"/>
                </a:moveTo>
                <a:cubicBezTo>
                  <a:pt x="260961" y="93663"/>
                  <a:pt x="263159" y="95861"/>
                  <a:pt x="263159" y="98426"/>
                </a:cubicBezTo>
                <a:cubicBezTo>
                  <a:pt x="263159" y="100624"/>
                  <a:pt x="260961" y="102822"/>
                  <a:pt x="258396" y="102822"/>
                </a:cubicBezTo>
                <a:cubicBezTo>
                  <a:pt x="256198" y="102822"/>
                  <a:pt x="254000" y="100624"/>
                  <a:pt x="254000" y="98426"/>
                </a:cubicBezTo>
                <a:cubicBezTo>
                  <a:pt x="254000" y="95861"/>
                  <a:pt x="256198" y="93663"/>
                  <a:pt x="258396" y="93663"/>
                </a:cubicBezTo>
                <a:close/>
                <a:moveTo>
                  <a:pt x="23813" y="84138"/>
                </a:moveTo>
                <a:cubicBezTo>
                  <a:pt x="26011" y="84138"/>
                  <a:pt x="28209" y="85934"/>
                  <a:pt x="28209" y="88449"/>
                </a:cubicBezTo>
                <a:lnTo>
                  <a:pt x="28209" y="128680"/>
                </a:lnTo>
                <a:cubicBezTo>
                  <a:pt x="28209" y="131195"/>
                  <a:pt x="26011" y="132991"/>
                  <a:pt x="23813" y="132991"/>
                </a:cubicBezTo>
                <a:cubicBezTo>
                  <a:pt x="21248" y="132991"/>
                  <a:pt x="19050" y="131195"/>
                  <a:pt x="19050" y="128680"/>
                </a:cubicBezTo>
                <a:lnTo>
                  <a:pt x="19050" y="88449"/>
                </a:lnTo>
                <a:cubicBezTo>
                  <a:pt x="19050" y="85934"/>
                  <a:pt x="21248" y="84138"/>
                  <a:pt x="23813" y="84138"/>
                </a:cubicBezTo>
                <a:close/>
                <a:moveTo>
                  <a:pt x="255466" y="72903"/>
                </a:moveTo>
                <a:cubicBezTo>
                  <a:pt x="257297" y="71438"/>
                  <a:pt x="259862" y="71438"/>
                  <a:pt x="261694" y="72903"/>
                </a:cubicBezTo>
                <a:cubicBezTo>
                  <a:pt x="262793" y="73636"/>
                  <a:pt x="263159" y="75101"/>
                  <a:pt x="263159" y="76200"/>
                </a:cubicBezTo>
                <a:cubicBezTo>
                  <a:pt x="263159" y="77299"/>
                  <a:pt x="262793" y="78398"/>
                  <a:pt x="261694" y="79131"/>
                </a:cubicBezTo>
                <a:cubicBezTo>
                  <a:pt x="260961" y="80230"/>
                  <a:pt x="259862" y="80597"/>
                  <a:pt x="258396" y="80597"/>
                </a:cubicBezTo>
                <a:cubicBezTo>
                  <a:pt x="257297" y="80597"/>
                  <a:pt x="256198" y="80230"/>
                  <a:pt x="255466" y="79131"/>
                </a:cubicBezTo>
                <a:cubicBezTo>
                  <a:pt x="254733" y="78398"/>
                  <a:pt x="254000" y="77299"/>
                  <a:pt x="254000" y="76200"/>
                </a:cubicBezTo>
                <a:cubicBezTo>
                  <a:pt x="254000" y="75101"/>
                  <a:pt x="254733" y="73636"/>
                  <a:pt x="255466" y="72903"/>
                </a:cubicBezTo>
                <a:close/>
                <a:moveTo>
                  <a:pt x="125234" y="46038"/>
                </a:moveTo>
                <a:cubicBezTo>
                  <a:pt x="127371" y="46038"/>
                  <a:pt x="129507" y="47830"/>
                  <a:pt x="129507" y="50339"/>
                </a:cubicBezTo>
                <a:lnTo>
                  <a:pt x="129507" y="53924"/>
                </a:lnTo>
                <a:cubicBezTo>
                  <a:pt x="135560" y="55000"/>
                  <a:pt x="140545" y="58943"/>
                  <a:pt x="143038" y="64678"/>
                </a:cubicBezTo>
                <a:cubicBezTo>
                  <a:pt x="143750" y="66829"/>
                  <a:pt x="143038" y="69338"/>
                  <a:pt x="140545" y="70414"/>
                </a:cubicBezTo>
                <a:cubicBezTo>
                  <a:pt x="138765" y="71489"/>
                  <a:pt x="135916" y="70414"/>
                  <a:pt x="135204" y="67904"/>
                </a:cubicBezTo>
                <a:cubicBezTo>
                  <a:pt x="133424" y="64320"/>
                  <a:pt x="129507" y="62169"/>
                  <a:pt x="125234" y="62169"/>
                </a:cubicBezTo>
                <a:cubicBezTo>
                  <a:pt x="119181" y="62169"/>
                  <a:pt x="114552" y="66112"/>
                  <a:pt x="114552" y="71130"/>
                </a:cubicBezTo>
                <a:cubicBezTo>
                  <a:pt x="114552" y="77224"/>
                  <a:pt x="118113" y="80451"/>
                  <a:pt x="125234" y="80451"/>
                </a:cubicBezTo>
                <a:cubicBezTo>
                  <a:pt x="139121" y="80451"/>
                  <a:pt x="144106" y="89771"/>
                  <a:pt x="144106" y="98374"/>
                </a:cubicBezTo>
                <a:cubicBezTo>
                  <a:pt x="144106" y="106619"/>
                  <a:pt x="138053" y="113788"/>
                  <a:pt x="129507" y="115580"/>
                </a:cubicBezTo>
                <a:lnTo>
                  <a:pt x="129507" y="119165"/>
                </a:lnTo>
                <a:cubicBezTo>
                  <a:pt x="129507" y="121674"/>
                  <a:pt x="127371" y="123467"/>
                  <a:pt x="125234" y="123467"/>
                </a:cubicBezTo>
                <a:cubicBezTo>
                  <a:pt x="122742" y="123467"/>
                  <a:pt x="120961" y="121674"/>
                  <a:pt x="120961" y="119165"/>
                </a:cubicBezTo>
                <a:lnTo>
                  <a:pt x="120961" y="115580"/>
                </a:lnTo>
                <a:cubicBezTo>
                  <a:pt x="114908" y="114147"/>
                  <a:pt x="109923" y="110203"/>
                  <a:pt x="107430" y="104826"/>
                </a:cubicBezTo>
                <a:cubicBezTo>
                  <a:pt x="106718" y="102317"/>
                  <a:pt x="107430" y="99808"/>
                  <a:pt x="109923" y="99091"/>
                </a:cubicBezTo>
                <a:cubicBezTo>
                  <a:pt x="112059" y="98374"/>
                  <a:pt x="114552" y="99091"/>
                  <a:pt x="115264" y="101600"/>
                </a:cubicBezTo>
                <a:cubicBezTo>
                  <a:pt x="117044" y="105185"/>
                  <a:pt x="120961" y="107694"/>
                  <a:pt x="125234" y="107694"/>
                </a:cubicBezTo>
                <a:cubicBezTo>
                  <a:pt x="130931" y="107694"/>
                  <a:pt x="135916" y="103393"/>
                  <a:pt x="135916" y="98374"/>
                </a:cubicBezTo>
                <a:cubicBezTo>
                  <a:pt x="135916" y="92280"/>
                  <a:pt x="132356" y="89054"/>
                  <a:pt x="125234" y="89054"/>
                </a:cubicBezTo>
                <a:cubicBezTo>
                  <a:pt x="110991" y="89054"/>
                  <a:pt x="106362" y="79734"/>
                  <a:pt x="106362" y="71130"/>
                </a:cubicBezTo>
                <a:cubicBezTo>
                  <a:pt x="106362" y="62527"/>
                  <a:pt x="112416" y="55716"/>
                  <a:pt x="120961" y="53924"/>
                </a:cubicBezTo>
                <a:lnTo>
                  <a:pt x="120961" y="50339"/>
                </a:lnTo>
                <a:cubicBezTo>
                  <a:pt x="120961" y="47830"/>
                  <a:pt x="122742" y="46038"/>
                  <a:pt x="125234" y="46038"/>
                </a:cubicBezTo>
                <a:close/>
                <a:moveTo>
                  <a:pt x="82158" y="34909"/>
                </a:moveTo>
                <a:cubicBezTo>
                  <a:pt x="78194" y="34909"/>
                  <a:pt x="74591" y="37788"/>
                  <a:pt x="74591" y="42107"/>
                </a:cubicBezTo>
                <a:lnTo>
                  <a:pt x="74591" y="128480"/>
                </a:lnTo>
                <a:cubicBezTo>
                  <a:pt x="74591" y="132438"/>
                  <a:pt x="78194" y="135677"/>
                  <a:pt x="82158" y="135677"/>
                </a:cubicBezTo>
                <a:lnTo>
                  <a:pt x="160712" y="135677"/>
                </a:lnTo>
                <a:lnTo>
                  <a:pt x="160712" y="101488"/>
                </a:lnTo>
                <a:cubicBezTo>
                  <a:pt x="160712" y="93931"/>
                  <a:pt x="167559" y="87812"/>
                  <a:pt x="175846" y="86733"/>
                </a:cubicBezTo>
                <a:lnTo>
                  <a:pt x="175846" y="42107"/>
                </a:lnTo>
                <a:cubicBezTo>
                  <a:pt x="175846" y="37788"/>
                  <a:pt x="172603" y="34909"/>
                  <a:pt x="168640" y="34909"/>
                </a:cubicBezTo>
                <a:lnTo>
                  <a:pt x="82158" y="34909"/>
                </a:lnTo>
                <a:close/>
                <a:moveTo>
                  <a:pt x="49007" y="8637"/>
                </a:moveTo>
                <a:lnTo>
                  <a:pt x="49007" y="207295"/>
                </a:lnTo>
                <a:lnTo>
                  <a:pt x="110264" y="207295"/>
                </a:lnTo>
                <a:cubicBezTo>
                  <a:pt x="115309" y="200457"/>
                  <a:pt x="125038" y="196138"/>
                  <a:pt x="138011" y="194699"/>
                </a:cubicBezTo>
                <a:cubicBezTo>
                  <a:pt x="147019" y="193979"/>
                  <a:pt x="155307" y="195059"/>
                  <a:pt x="160712" y="196138"/>
                </a:cubicBezTo>
                <a:lnTo>
                  <a:pt x="160712" y="144315"/>
                </a:lnTo>
                <a:lnTo>
                  <a:pt x="82158" y="144315"/>
                </a:lnTo>
                <a:cubicBezTo>
                  <a:pt x="73510" y="144315"/>
                  <a:pt x="66303" y="137477"/>
                  <a:pt x="66303" y="128480"/>
                </a:cubicBezTo>
                <a:lnTo>
                  <a:pt x="66303" y="42107"/>
                </a:lnTo>
                <a:cubicBezTo>
                  <a:pt x="66303" y="33469"/>
                  <a:pt x="73510" y="26272"/>
                  <a:pt x="82158" y="26272"/>
                </a:cubicBezTo>
                <a:lnTo>
                  <a:pt x="168640" y="26272"/>
                </a:lnTo>
                <a:cubicBezTo>
                  <a:pt x="177288" y="26272"/>
                  <a:pt x="184495" y="33469"/>
                  <a:pt x="184495" y="42107"/>
                </a:cubicBezTo>
                <a:lnTo>
                  <a:pt x="184495" y="87812"/>
                </a:lnTo>
                <a:cubicBezTo>
                  <a:pt x="190620" y="90332"/>
                  <a:pt x="195305" y="95370"/>
                  <a:pt x="195305" y="101488"/>
                </a:cubicBezTo>
                <a:lnTo>
                  <a:pt x="195305" y="142515"/>
                </a:lnTo>
                <a:cubicBezTo>
                  <a:pt x="201070" y="139996"/>
                  <a:pt x="208998" y="141436"/>
                  <a:pt x="214403" y="145754"/>
                </a:cubicBezTo>
                <a:cubicBezTo>
                  <a:pt x="216925" y="143955"/>
                  <a:pt x="220168" y="143235"/>
                  <a:pt x="223411" y="143235"/>
                </a:cubicBezTo>
                <a:cubicBezTo>
                  <a:pt x="230258" y="143235"/>
                  <a:pt x="236744" y="147194"/>
                  <a:pt x="239987" y="152952"/>
                </a:cubicBezTo>
                <a:cubicBezTo>
                  <a:pt x="241428" y="152592"/>
                  <a:pt x="242870" y="152592"/>
                  <a:pt x="244311" y="152592"/>
                </a:cubicBezTo>
                <a:cubicBezTo>
                  <a:pt x="253680" y="152592"/>
                  <a:pt x="261968" y="159790"/>
                  <a:pt x="262688" y="169147"/>
                </a:cubicBezTo>
                <a:cubicBezTo>
                  <a:pt x="263049" y="169507"/>
                  <a:pt x="263049" y="169867"/>
                  <a:pt x="263049" y="170586"/>
                </a:cubicBezTo>
                <a:lnTo>
                  <a:pt x="263049" y="207295"/>
                </a:lnTo>
                <a:cubicBezTo>
                  <a:pt x="270616" y="205495"/>
                  <a:pt x="276742" y="198658"/>
                  <a:pt x="276742" y="190020"/>
                </a:cubicBezTo>
                <a:lnTo>
                  <a:pt x="276742" y="26272"/>
                </a:lnTo>
                <a:cubicBezTo>
                  <a:pt x="276742" y="16555"/>
                  <a:pt x="269175" y="8637"/>
                  <a:pt x="259445" y="8637"/>
                </a:cubicBezTo>
                <a:lnTo>
                  <a:pt x="49007" y="8637"/>
                </a:lnTo>
                <a:close/>
                <a:moveTo>
                  <a:pt x="25584" y="8637"/>
                </a:moveTo>
                <a:cubicBezTo>
                  <a:pt x="16215" y="8637"/>
                  <a:pt x="8648" y="16555"/>
                  <a:pt x="8648" y="26272"/>
                </a:cubicBezTo>
                <a:lnTo>
                  <a:pt x="8648" y="190020"/>
                </a:lnTo>
                <a:cubicBezTo>
                  <a:pt x="8648" y="199737"/>
                  <a:pt x="16215" y="207295"/>
                  <a:pt x="25584" y="207295"/>
                </a:cubicBezTo>
                <a:lnTo>
                  <a:pt x="40358" y="207295"/>
                </a:lnTo>
                <a:lnTo>
                  <a:pt x="40358" y="8637"/>
                </a:lnTo>
                <a:lnTo>
                  <a:pt x="25584" y="8637"/>
                </a:lnTo>
                <a:close/>
                <a:moveTo>
                  <a:pt x="25584" y="0"/>
                </a:moveTo>
                <a:lnTo>
                  <a:pt x="259445" y="0"/>
                </a:lnTo>
                <a:cubicBezTo>
                  <a:pt x="273859" y="0"/>
                  <a:pt x="285390" y="11876"/>
                  <a:pt x="285390" y="26272"/>
                </a:cubicBezTo>
                <a:lnTo>
                  <a:pt x="285390" y="190020"/>
                </a:lnTo>
                <a:cubicBezTo>
                  <a:pt x="285390" y="203336"/>
                  <a:pt x="275661" y="214133"/>
                  <a:pt x="263049" y="215932"/>
                </a:cubicBezTo>
                <a:lnTo>
                  <a:pt x="263049" y="281072"/>
                </a:lnTo>
                <a:cubicBezTo>
                  <a:pt x="263049" y="283591"/>
                  <a:pt x="260887" y="285390"/>
                  <a:pt x="258364" y="285390"/>
                </a:cubicBezTo>
                <a:lnTo>
                  <a:pt x="189900" y="285390"/>
                </a:lnTo>
                <a:cubicBezTo>
                  <a:pt x="187377" y="285390"/>
                  <a:pt x="185576" y="283591"/>
                  <a:pt x="185576" y="281072"/>
                </a:cubicBezTo>
                <a:lnTo>
                  <a:pt x="185576" y="261638"/>
                </a:lnTo>
                <a:cubicBezTo>
                  <a:pt x="180170" y="259478"/>
                  <a:pt x="174405" y="254800"/>
                  <a:pt x="167559" y="249402"/>
                </a:cubicBezTo>
                <a:cubicBezTo>
                  <a:pt x="158910" y="242564"/>
                  <a:pt x="149542" y="235006"/>
                  <a:pt x="139812" y="231767"/>
                </a:cubicBezTo>
                <a:cubicBezTo>
                  <a:pt x="135488" y="230328"/>
                  <a:pt x="121795" y="232127"/>
                  <a:pt x="113507" y="233926"/>
                </a:cubicBezTo>
                <a:cubicBezTo>
                  <a:pt x="111706" y="233926"/>
                  <a:pt x="109904" y="233207"/>
                  <a:pt x="108823" y="231767"/>
                </a:cubicBezTo>
                <a:cubicBezTo>
                  <a:pt x="108463" y="231047"/>
                  <a:pt x="106301" y="226729"/>
                  <a:pt x="106661" y="217012"/>
                </a:cubicBezTo>
                <a:cubicBezTo>
                  <a:pt x="106661" y="216652"/>
                  <a:pt x="106661" y="216292"/>
                  <a:pt x="106661" y="215932"/>
                </a:cubicBezTo>
                <a:lnTo>
                  <a:pt x="25584" y="215932"/>
                </a:lnTo>
                <a:cubicBezTo>
                  <a:pt x="11531" y="215932"/>
                  <a:pt x="0" y="204416"/>
                  <a:pt x="0" y="190020"/>
                </a:cubicBezTo>
                <a:lnTo>
                  <a:pt x="0" y="26272"/>
                </a:lnTo>
                <a:cubicBezTo>
                  <a:pt x="0" y="11876"/>
                  <a:pt x="11531" y="0"/>
                  <a:pt x="2558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Freeform 988">
            <a:extLst>
              <a:ext uri="{FF2B5EF4-FFF2-40B4-BE49-F238E27FC236}">
                <a16:creationId xmlns:a16="http://schemas.microsoft.com/office/drawing/2014/main" id="{48156642-2A3C-8845-8E7F-BD124392EEC8}"/>
              </a:ext>
            </a:extLst>
          </p:cNvPr>
          <p:cNvSpPr>
            <a:spLocks noChangeAspect="1" noChangeArrowheads="1"/>
          </p:cNvSpPr>
          <p:nvPr/>
        </p:nvSpPr>
        <p:spPr bwMode="auto">
          <a:xfrm>
            <a:off x="9423717" y="6596907"/>
            <a:ext cx="671500" cy="671500"/>
          </a:xfrm>
          <a:custGeom>
            <a:avLst/>
            <a:gdLst>
              <a:gd name="T0" fmla="*/ 11805 w 284993"/>
              <a:gd name="T1" fmla="*/ 278152 h 285390"/>
              <a:gd name="T2" fmla="*/ 234489 w 284993"/>
              <a:gd name="T3" fmla="*/ 205450 h 285390"/>
              <a:gd name="T4" fmla="*/ 146214 w 284993"/>
              <a:gd name="T5" fmla="*/ 251386 h 285390"/>
              <a:gd name="T6" fmla="*/ 141493 w 284993"/>
              <a:gd name="T7" fmla="*/ 251386 h 285390"/>
              <a:gd name="T8" fmla="*/ 53219 w 284993"/>
              <a:gd name="T9" fmla="*/ 205450 h 285390"/>
              <a:gd name="T10" fmla="*/ 183942 w 284993"/>
              <a:gd name="T11" fmla="*/ 97135 h 285390"/>
              <a:gd name="T12" fmla="*/ 174701 w 284993"/>
              <a:gd name="T13" fmla="*/ 97135 h 285390"/>
              <a:gd name="T14" fmla="*/ 108341 w 284993"/>
              <a:gd name="T15" fmla="*/ 92540 h 285390"/>
              <a:gd name="T16" fmla="*/ 108341 w 284993"/>
              <a:gd name="T17" fmla="*/ 101731 h 285390"/>
              <a:gd name="T18" fmla="*/ 108341 w 284993"/>
              <a:gd name="T19" fmla="*/ 92540 h 285390"/>
              <a:gd name="T20" fmla="*/ 148025 w 284993"/>
              <a:gd name="T21" fmla="*/ 60200 h 285390"/>
              <a:gd name="T22" fmla="*/ 163260 w 284993"/>
              <a:gd name="T23" fmla="*/ 76169 h 285390"/>
              <a:gd name="T24" fmla="*/ 154916 w 284993"/>
              <a:gd name="T25" fmla="*/ 79435 h 285390"/>
              <a:gd name="T26" fmla="*/ 132065 w 284993"/>
              <a:gd name="T27" fmla="*/ 83064 h 285390"/>
              <a:gd name="T28" fmla="*/ 164711 w 284993"/>
              <a:gd name="T29" fmla="*/ 112824 h 285390"/>
              <a:gd name="T30" fmla="*/ 148025 w 284993"/>
              <a:gd name="T31" fmla="*/ 135689 h 285390"/>
              <a:gd name="T32" fmla="*/ 139682 w 284993"/>
              <a:gd name="T33" fmla="*/ 135689 h 285390"/>
              <a:gd name="T34" fmla="*/ 124811 w 284993"/>
              <a:gd name="T35" fmla="*/ 119719 h 285390"/>
              <a:gd name="T36" fmla="*/ 132791 w 284993"/>
              <a:gd name="T37" fmla="*/ 116453 h 285390"/>
              <a:gd name="T38" fmla="*/ 156005 w 284993"/>
              <a:gd name="T39" fmla="*/ 112824 h 285390"/>
              <a:gd name="T40" fmla="*/ 123359 w 284993"/>
              <a:gd name="T41" fmla="*/ 83064 h 285390"/>
              <a:gd name="T42" fmla="*/ 139682 w 284993"/>
              <a:gd name="T43" fmla="*/ 60200 h 285390"/>
              <a:gd name="T44" fmla="*/ 144216 w 284993"/>
              <a:gd name="T45" fmla="*/ 40632 h 285390"/>
              <a:gd name="T46" fmla="*/ 144216 w 284993"/>
              <a:gd name="T47" fmla="*/ 153658 h 285390"/>
              <a:gd name="T48" fmla="*/ 144216 w 284993"/>
              <a:gd name="T49" fmla="*/ 40632 h 285390"/>
              <a:gd name="T50" fmla="*/ 209634 w 284993"/>
              <a:gd name="T51" fmla="*/ 97327 h 285390"/>
              <a:gd name="T52" fmla="*/ 78435 w 284993"/>
              <a:gd name="T53" fmla="*/ 97327 h 285390"/>
              <a:gd name="T54" fmla="*/ 144037 w 284993"/>
              <a:gd name="T55" fmla="*/ 8681 h 285390"/>
              <a:gd name="T56" fmla="*/ 144037 w 284993"/>
              <a:gd name="T57" fmla="*/ 242343 h 285390"/>
              <a:gd name="T58" fmla="*/ 144037 w 284993"/>
              <a:gd name="T59" fmla="*/ 8681 h 285390"/>
              <a:gd name="T60" fmla="*/ 241391 w 284993"/>
              <a:gd name="T61" fmla="*/ 97299 h 285390"/>
              <a:gd name="T62" fmla="*/ 237032 w 284993"/>
              <a:gd name="T63" fmla="*/ 197129 h 285390"/>
              <a:gd name="T64" fmla="*/ 287528 w 284993"/>
              <a:gd name="T65" fmla="*/ 280322 h 285390"/>
              <a:gd name="T66" fmla="*/ 283530 w 284993"/>
              <a:gd name="T67" fmla="*/ 286832 h 285390"/>
              <a:gd name="T68" fmla="*/ 543 w 284993"/>
              <a:gd name="T69" fmla="*/ 284663 h 285390"/>
              <a:gd name="T70" fmla="*/ 47043 w 284993"/>
              <a:gd name="T71" fmla="*/ 198939 h 285390"/>
              <a:gd name="T72" fmla="*/ 83733 w 284993"/>
              <a:gd name="T73" fmla="*/ 197129 h 285390"/>
              <a:gd name="T74" fmla="*/ 144037 w 284993"/>
              <a:gd name="T75" fmla="*/ 0 h 2853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4993" h="285390">
                <a:moveTo>
                  <a:pt x="52657" y="204416"/>
                </a:moveTo>
                <a:lnTo>
                  <a:pt x="11681" y="276753"/>
                </a:lnTo>
                <a:lnTo>
                  <a:pt x="272990" y="276753"/>
                </a:lnTo>
                <a:lnTo>
                  <a:pt x="232014" y="204416"/>
                </a:lnTo>
                <a:lnTo>
                  <a:pt x="194633" y="204416"/>
                </a:lnTo>
                <a:cubicBezTo>
                  <a:pt x="171270" y="232487"/>
                  <a:pt x="146469" y="248682"/>
                  <a:pt x="144672" y="250121"/>
                </a:cubicBezTo>
                <a:cubicBezTo>
                  <a:pt x="143953" y="250481"/>
                  <a:pt x="143234" y="250841"/>
                  <a:pt x="142515" y="250841"/>
                </a:cubicBezTo>
                <a:cubicBezTo>
                  <a:pt x="141796" y="250841"/>
                  <a:pt x="140718" y="250481"/>
                  <a:pt x="139999" y="250121"/>
                </a:cubicBezTo>
                <a:cubicBezTo>
                  <a:pt x="138202" y="248682"/>
                  <a:pt x="113401" y="232487"/>
                  <a:pt x="89678" y="204416"/>
                </a:cubicBezTo>
                <a:lnTo>
                  <a:pt x="52657" y="204416"/>
                </a:lnTo>
                <a:close/>
                <a:moveTo>
                  <a:pt x="177048" y="92075"/>
                </a:moveTo>
                <a:cubicBezTo>
                  <a:pt x="179715" y="92075"/>
                  <a:pt x="182001" y="93980"/>
                  <a:pt x="182001" y="96647"/>
                </a:cubicBezTo>
                <a:cubicBezTo>
                  <a:pt x="182001" y="99314"/>
                  <a:pt x="179715" y="101219"/>
                  <a:pt x="177048" y="101219"/>
                </a:cubicBezTo>
                <a:cubicBezTo>
                  <a:pt x="174762" y="101219"/>
                  <a:pt x="172857" y="99314"/>
                  <a:pt x="172857" y="96647"/>
                </a:cubicBezTo>
                <a:cubicBezTo>
                  <a:pt x="172857" y="93980"/>
                  <a:pt x="174762" y="92075"/>
                  <a:pt x="177048" y="92075"/>
                </a:cubicBezTo>
                <a:close/>
                <a:moveTo>
                  <a:pt x="107198" y="92075"/>
                </a:moveTo>
                <a:cubicBezTo>
                  <a:pt x="109865" y="92075"/>
                  <a:pt x="112151" y="93980"/>
                  <a:pt x="112151" y="96647"/>
                </a:cubicBezTo>
                <a:cubicBezTo>
                  <a:pt x="112151" y="99314"/>
                  <a:pt x="109865" y="101219"/>
                  <a:pt x="107198" y="101219"/>
                </a:cubicBezTo>
                <a:cubicBezTo>
                  <a:pt x="104912" y="101219"/>
                  <a:pt x="103007" y="99314"/>
                  <a:pt x="103007" y="96647"/>
                </a:cubicBezTo>
                <a:cubicBezTo>
                  <a:pt x="103007" y="93980"/>
                  <a:pt x="104912" y="92075"/>
                  <a:pt x="107198" y="92075"/>
                </a:cubicBezTo>
                <a:close/>
                <a:moveTo>
                  <a:pt x="142515" y="55563"/>
                </a:moveTo>
                <a:cubicBezTo>
                  <a:pt x="144669" y="55563"/>
                  <a:pt x="146463" y="57368"/>
                  <a:pt x="146463" y="59896"/>
                </a:cubicBezTo>
                <a:lnTo>
                  <a:pt x="146463" y="64229"/>
                </a:lnTo>
                <a:cubicBezTo>
                  <a:pt x="153282" y="65313"/>
                  <a:pt x="159025" y="69646"/>
                  <a:pt x="161537" y="75785"/>
                </a:cubicBezTo>
                <a:cubicBezTo>
                  <a:pt x="162614" y="77951"/>
                  <a:pt x="161537" y="80479"/>
                  <a:pt x="159025" y="81562"/>
                </a:cubicBezTo>
                <a:cubicBezTo>
                  <a:pt x="156872" y="82284"/>
                  <a:pt x="154359" y="81201"/>
                  <a:pt x="153282" y="79035"/>
                </a:cubicBezTo>
                <a:cubicBezTo>
                  <a:pt x="151847" y="75062"/>
                  <a:pt x="147181" y="72535"/>
                  <a:pt x="142515" y="72535"/>
                </a:cubicBezTo>
                <a:cubicBezTo>
                  <a:pt x="135696" y="72535"/>
                  <a:pt x="130671" y="76868"/>
                  <a:pt x="130671" y="82646"/>
                </a:cubicBezTo>
                <a:cubicBezTo>
                  <a:pt x="130671" y="89507"/>
                  <a:pt x="134619" y="93118"/>
                  <a:pt x="142515" y="93118"/>
                </a:cubicBezTo>
                <a:cubicBezTo>
                  <a:pt x="157589" y="93118"/>
                  <a:pt x="162973" y="102868"/>
                  <a:pt x="162973" y="112256"/>
                </a:cubicBezTo>
                <a:cubicBezTo>
                  <a:pt x="162973" y="121284"/>
                  <a:pt x="155795" y="128867"/>
                  <a:pt x="146463" y="131034"/>
                </a:cubicBezTo>
                <a:lnTo>
                  <a:pt x="146463" y="135006"/>
                </a:lnTo>
                <a:cubicBezTo>
                  <a:pt x="146463" y="137534"/>
                  <a:pt x="144669" y="139339"/>
                  <a:pt x="142515" y="139339"/>
                </a:cubicBezTo>
                <a:cubicBezTo>
                  <a:pt x="140003" y="139339"/>
                  <a:pt x="138208" y="137534"/>
                  <a:pt x="138208" y="135006"/>
                </a:cubicBezTo>
                <a:lnTo>
                  <a:pt x="138208" y="130673"/>
                </a:lnTo>
                <a:cubicBezTo>
                  <a:pt x="131389" y="129228"/>
                  <a:pt x="126005" y="125256"/>
                  <a:pt x="123493" y="119117"/>
                </a:cubicBezTo>
                <a:cubicBezTo>
                  <a:pt x="122416" y="116951"/>
                  <a:pt x="123493" y="114423"/>
                  <a:pt x="125646" y="113701"/>
                </a:cubicBezTo>
                <a:cubicBezTo>
                  <a:pt x="127800" y="112617"/>
                  <a:pt x="130312" y="113701"/>
                  <a:pt x="131389" y="115867"/>
                </a:cubicBezTo>
                <a:cubicBezTo>
                  <a:pt x="133183" y="119839"/>
                  <a:pt x="137490" y="122728"/>
                  <a:pt x="142515" y="122728"/>
                </a:cubicBezTo>
                <a:cubicBezTo>
                  <a:pt x="148975" y="122728"/>
                  <a:pt x="154359" y="118034"/>
                  <a:pt x="154359" y="112256"/>
                </a:cubicBezTo>
                <a:cubicBezTo>
                  <a:pt x="154359" y="105395"/>
                  <a:pt x="150052" y="101784"/>
                  <a:pt x="142515" y="101784"/>
                </a:cubicBezTo>
                <a:cubicBezTo>
                  <a:pt x="127441" y="101784"/>
                  <a:pt x="122057" y="92034"/>
                  <a:pt x="122057" y="82646"/>
                </a:cubicBezTo>
                <a:cubicBezTo>
                  <a:pt x="122057" y="73618"/>
                  <a:pt x="128876" y="66035"/>
                  <a:pt x="138208" y="64229"/>
                </a:cubicBezTo>
                <a:lnTo>
                  <a:pt x="138208" y="59896"/>
                </a:lnTo>
                <a:cubicBezTo>
                  <a:pt x="138208" y="57368"/>
                  <a:pt x="140003" y="55563"/>
                  <a:pt x="142515" y="55563"/>
                </a:cubicBezTo>
                <a:close/>
                <a:moveTo>
                  <a:pt x="142694" y="40428"/>
                </a:moveTo>
                <a:cubicBezTo>
                  <a:pt x="111409" y="40428"/>
                  <a:pt x="86597" y="65740"/>
                  <a:pt x="86597" y="96838"/>
                </a:cubicBezTo>
                <a:cubicBezTo>
                  <a:pt x="86597" y="127935"/>
                  <a:pt x="111409" y="152885"/>
                  <a:pt x="142694" y="152885"/>
                </a:cubicBezTo>
                <a:cubicBezTo>
                  <a:pt x="173620" y="152885"/>
                  <a:pt x="198792" y="127935"/>
                  <a:pt x="198792" y="96838"/>
                </a:cubicBezTo>
                <a:cubicBezTo>
                  <a:pt x="198792" y="65740"/>
                  <a:pt x="173620" y="40428"/>
                  <a:pt x="142694" y="40428"/>
                </a:cubicBezTo>
                <a:close/>
                <a:moveTo>
                  <a:pt x="142694" y="31750"/>
                </a:moveTo>
                <a:cubicBezTo>
                  <a:pt x="178295" y="31750"/>
                  <a:pt x="207422" y="61039"/>
                  <a:pt x="207422" y="96838"/>
                </a:cubicBezTo>
                <a:cubicBezTo>
                  <a:pt x="207422" y="132636"/>
                  <a:pt x="178295" y="161564"/>
                  <a:pt x="142694" y="161564"/>
                </a:cubicBezTo>
                <a:cubicBezTo>
                  <a:pt x="106735" y="161564"/>
                  <a:pt x="77607" y="132636"/>
                  <a:pt x="77607" y="96838"/>
                </a:cubicBezTo>
                <a:cubicBezTo>
                  <a:pt x="77607" y="61039"/>
                  <a:pt x="106735" y="31750"/>
                  <a:pt x="142694" y="31750"/>
                </a:cubicBezTo>
                <a:close/>
                <a:moveTo>
                  <a:pt x="142515" y="8637"/>
                </a:moveTo>
                <a:cubicBezTo>
                  <a:pt x="93992" y="8637"/>
                  <a:pt x="54813" y="48225"/>
                  <a:pt x="54813" y="96810"/>
                </a:cubicBezTo>
                <a:cubicBezTo>
                  <a:pt x="54813" y="175265"/>
                  <a:pt x="128138" y="231047"/>
                  <a:pt x="142515" y="241124"/>
                </a:cubicBezTo>
                <a:cubicBezTo>
                  <a:pt x="156533" y="231047"/>
                  <a:pt x="230217" y="174905"/>
                  <a:pt x="230217" y="96810"/>
                </a:cubicBezTo>
                <a:cubicBezTo>
                  <a:pt x="230217" y="48225"/>
                  <a:pt x="190679" y="8637"/>
                  <a:pt x="142515" y="8637"/>
                </a:cubicBezTo>
                <a:close/>
                <a:moveTo>
                  <a:pt x="142515" y="0"/>
                </a:moveTo>
                <a:cubicBezTo>
                  <a:pt x="195712" y="0"/>
                  <a:pt x="238844" y="43546"/>
                  <a:pt x="238844" y="96810"/>
                </a:cubicBezTo>
                <a:cubicBezTo>
                  <a:pt x="238844" y="136757"/>
                  <a:pt x="221591" y="170227"/>
                  <a:pt x="201822" y="196138"/>
                </a:cubicBezTo>
                <a:lnTo>
                  <a:pt x="234530" y="196138"/>
                </a:lnTo>
                <a:cubicBezTo>
                  <a:pt x="236328" y="196138"/>
                  <a:pt x="237765" y="196858"/>
                  <a:pt x="238125" y="197938"/>
                </a:cubicBezTo>
                <a:lnTo>
                  <a:pt x="284492" y="278912"/>
                </a:lnTo>
                <a:cubicBezTo>
                  <a:pt x="285211" y="279992"/>
                  <a:pt x="285211" y="281791"/>
                  <a:pt x="284132" y="283231"/>
                </a:cubicBezTo>
                <a:cubicBezTo>
                  <a:pt x="283773" y="284670"/>
                  <a:pt x="282335" y="285390"/>
                  <a:pt x="280538" y="285390"/>
                </a:cubicBezTo>
                <a:lnTo>
                  <a:pt x="4133" y="285390"/>
                </a:lnTo>
                <a:cubicBezTo>
                  <a:pt x="2695" y="285390"/>
                  <a:pt x="1258" y="284670"/>
                  <a:pt x="539" y="283231"/>
                </a:cubicBezTo>
                <a:cubicBezTo>
                  <a:pt x="-180" y="281791"/>
                  <a:pt x="-180" y="279992"/>
                  <a:pt x="539" y="278912"/>
                </a:cubicBezTo>
                <a:lnTo>
                  <a:pt x="46546" y="197938"/>
                </a:lnTo>
                <a:cubicBezTo>
                  <a:pt x="47265" y="196858"/>
                  <a:pt x="48703" y="196138"/>
                  <a:pt x="50500" y="196138"/>
                </a:cubicBezTo>
                <a:lnTo>
                  <a:pt x="82849" y="196138"/>
                </a:lnTo>
                <a:cubicBezTo>
                  <a:pt x="63080" y="170586"/>
                  <a:pt x="45828" y="136757"/>
                  <a:pt x="45828" y="96810"/>
                </a:cubicBezTo>
                <a:cubicBezTo>
                  <a:pt x="45828" y="43546"/>
                  <a:pt x="89319" y="0"/>
                  <a:pt x="1425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3" name="Freeform 993">
            <a:extLst>
              <a:ext uri="{FF2B5EF4-FFF2-40B4-BE49-F238E27FC236}">
                <a16:creationId xmlns:a16="http://schemas.microsoft.com/office/drawing/2014/main" id="{E4630792-C795-2A49-B7D9-FF9DEF93A341}"/>
              </a:ext>
            </a:extLst>
          </p:cNvPr>
          <p:cNvSpPr>
            <a:spLocks noChangeAspect="1" noChangeArrowheads="1"/>
          </p:cNvSpPr>
          <p:nvPr/>
        </p:nvSpPr>
        <p:spPr bwMode="auto">
          <a:xfrm>
            <a:off x="3303367" y="6582422"/>
            <a:ext cx="671500" cy="671500"/>
          </a:xfrm>
          <a:custGeom>
            <a:avLst/>
            <a:gdLst>
              <a:gd name="T0" fmla="*/ 145001 w 285390"/>
              <a:gd name="T1" fmla="*/ 154383 h 285390"/>
              <a:gd name="T2" fmla="*/ 119473 w 285390"/>
              <a:gd name="T3" fmla="*/ 145193 h 285390"/>
              <a:gd name="T4" fmla="*/ 114878 w 285390"/>
              <a:gd name="T5" fmla="*/ 149406 h 285390"/>
              <a:gd name="T6" fmla="*/ 100135 w 285390"/>
              <a:gd name="T7" fmla="*/ 149406 h 285390"/>
              <a:gd name="T8" fmla="*/ 95539 w 285390"/>
              <a:gd name="T9" fmla="*/ 145193 h 285390"/>
              <a:gd name="T10" fmla="*/ 145001 w 285390"/>
              <a:gd name="T11" fmla="*/ 130450 h 285390"/>
              <a:gd name="T12" fmla="*/ 119473 w 285390"/>
              <a:gd name="T13" fmla="*/ 121260 h 285390"/>
              <a:gd name="T14" fmla="*/ 114878 w 285390"/>
              <a:gd name="T15" fmla="*/ 125855 h 285390"/>
              <a:gd name="T16" fmla="*/ 100135 w 285390"/>
              <a:gd name="T17" fmla="*/ 125855 h 285390"/>
              <a:gd name="T18" fmla="*/ 95539 w 285390"/>
              <a:gd name="T19" fmla="*/ 121260 h 285390"/>
              <a:gd name="T20" fmla="*/ 145001 w 285390"/>
              <a:gd name="T21" fmla="*/ 106518 h 285390"/>
              <a:gd name="T22" fmla="*/ 119473 w 285390"/>
              <a:gd name="T23" fmla="*/ 97327 h 285390"/>
              <a:gd name="T24" fmla="*/ 114878 w 285390"/>
              <a:gd name="T25" fmla="*/ 101540 h 285390"/>
              <a:gd name="T26" fmla="*/ 100135 w 285390"/>
              <a:gd name="T27" fmla="*/ 101540 h 285390"/>
              <a:gd name="T28" fmla="*/ 95539 w 285390"/>
              <a:gd name="T29" fmla="*/ 97327 h 285390"/>
              <a:gd name="T30" fmla="*/ 208653 w 285390"/>
              <a:gd name="T31" fmla="*/ 112239 h 285390"/>
              <a:gd name="T32" fmla="*/ 208653 w 285390"/>
              <a:gd name="T33" fmla="*/ 82967 h 285390"/>
              <a:gd name="T34" fmla="*/ 212987 w 285390"/>
              <a:gd name="T35" fmla="*/ 162833 h 285390"/>
              <a:gd name="T36" fmla="*/ 204317 w 285390"/>
              <a:gd name="T37" fmla="*/ 120189 h 285390"/>
              <a:gd name="T38" fmla="*/ 75650 w 285390"/>
              <a:gd name="T39" fmla="*/ 80536 h 285390"/>
              <a:gd name="T40" fmla="*/ 164914 w 285390"/>
              <a:gd name="T41" fmla="*/ 80536 h 285390"/>
              <a:gd name="T42" fmla="*/ 169592 w 285390"/>
              <a:gd name="T43" fmla="*/ 71798 h 285390"/>
              <a:gd name="T44" fmla="*/ 169592 w 285390"/>
              <a:gd name="T45" fmla="*/ 179931 h 285390"/>
              <a:gd name="T46" fmla="*/ 67011 w 285390"/>
              <a:gd name="T47" fmla="*/ 76169 h 285390"/>
              <a:gd name="T48" fmla="*/ 42633 w 285390"/>
              <a:gd name="T49" fmla="*/ 68166 h 285390"/>
              <a:gd name="T50" fmla="*/ 31034 w 285390"/>
              <a:gd name="T51" fmla="*/ 99049 h 285390"/>
              <a:gd name="T52" fmla="*/ 42633 w 285390"/>
              <a:gd name="T53" fmla="*/ 149917 h 285390"/>
              <a:gd name="T54" fmla="*/ 31034 w 285390"/>
              <a:gd name="T55" fmla="*/ 180437 h 285390"/>
              <a:gd name="T56" fmla="*/ 42633 w 285390"/>
              <a:gd name="T57" fmla="*/ 209504 h 285390"/>
              <a:gd name="T58" fmla="*/ 42633 w 285390"/>
              <a:gd name="T59" fmla="*/ 43821 h 285390"/>
              <a:gd name="T60" fmla="*/ 251731 w 285390"/>
              <a:gd name="T61" fmla="*/ 39097 h 285390"/>
              <a:gd name="T62" fmla="*/ 38282 w 285390"/>
              <a:gd name="T63" fmla="*/ 218225 h 285390"/>
              <a:gd name="T64" fmla="*/ 26687 w 285390"/>
              <a:gd name="T65" fmla="*/ 189157 h 285390"/>
              <a:gd name="T66" fmla="*/ 26687 w 285390"/>
              <a:gd name="T67" fmla="*/ 145557 h 285390"/>
              <a:gd name="T68" fmla="*/ 26687 w 285390"/>
              <a:gd name="T69" fmla="*/ 107769 h 285390"/>
              <a:gd name="T70" fmla="*/ 26687 w 285390"/>
              <a:gd name="T71" fmla="*/ 63804 h 285390"/>
              <a:gd name="T72" fmla="*/ 38282 w 285390"/>
              <a:gd name="T73" fmla="*/ 35101 h 285390"/>
              <a:gd name="T74" fmla="*/ 8681 w 285390"/>
              <a:gd name="T75" fmla="*/ 278152 h 285390"/>
              <a:gd name="T76" fmla="*/ 79575 w 285390"/>
              <a:gd name="T77" fmla="*/ 243429 h 285390"/>
              <a:gd name="T78" fmla="*/ 227151 w 285390"/>
              <a:gd name="T79" fmla="*/ 278152 h 285390"/>
              <a:gd name="T80" fmla="*/ 259343 w 285390"/>
              <a:gd name="T81" fmla="*/ 8681 h 285390"/>
              <a:gd name="T82" fmla="*/ 259343 w 285390"/>
              <a:gd name="T83" fmla="*/ 0 h 285390"/>
              <a:gd name="T84" fmla="*/ 282493 w 285390"/>
              <a:gd name="T85" fmla="*/ 286832 h 285390"/>
              <a:gd name="T86" fmla="*/ 204363 w 285390"/>
              <a:gd name="T87" fmla="*/ 252109 h 285390"/>
              <a:gd name="T88" fmla="*/ 62212 w 285390"/>
              <a:gd name="T89" fmla="*/ 286832 h 285390"/>
              <a:gd name="T90" fmla="*/ 0 w 285390"/>
              <a:gd name="T91" fmla="*/ 27851 h 2853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5390" h="285390">
                <a:moveTo>
                  <a:pt x="144272" y="144463"/>
                </a:moveTo>
                <a:cubicBezTo>
                  <a:pt x="146939" y="144463"/>
                  <a:pt x="148844" y="146368"/>
                  <a:pt x="148844" y="148654"/>
                </a:cubicBezTo>
                <a:cubicBezTo>
                  <a:pt x="148844" y="151702"/>
                  <a:pt x="146939" y="153607"/>
                  <a:pt x="144272" y="153607"/>
                </a:cubicBezTo>
                <a:cubicBezTo>
                  <a:pt x="141986" y="153607"/>
                  <a:pt x="139700" y="151702"/>
                  <a:pt x="139700" y="148654"/>
                </a:cubicBezTo>
                <a:cubicBezTo>
                  <a:pt x="139700" y="146368"/>
                  <a:pt x="141986" y="144463"/>
                  <a:pt x="144272" y="144463"/>
                </a:cubicBezTo>
                <a:close/>
                <a:moveTo>
                  <a:pt x="118872" y="144463"/>
                </a:moveTo>
                <a:cubicBezTo>
                  <a:pt x="121539" y="144463"/>
                  <a:pt x="123444" y="146368"/>
                  <a:pt x="123444" y="148654"/>
                </a:cubicBezTo>
                <a:cubicBezTo>
                  <a:pt x="123444" y="151702"/>
                  <a:pt x="121539" y="153607"/>
                  <a:pt x="118872" y="153607"/>
                </a:cubicBezTo>
                <a:cubicBezTo>
                  <a:pt x="116586" y="153607"/>
                  <a:pt x="114300" y="151702"/>
                  <a:pt x="114300" y="148654"/>
                </a:cubicBezTo>
                <a:cubicBezTo>
                  <a:pt x="114300" y="146368"/>
                  <a:pt x="116586" y="144463"/>
                  <a:pt x="118872" y="144463"/>
                </a:cubicBezTo>
                <a:close/>
                <a:moveTo>
                  <a:pt x="95059" y="144463"/>
                </a:moveTo>
                <a:cubicBezTo>
                  <a:pt x="97345" y="144463"/>
                  <a:pt x="99631" y="146368"/>
                  <a:pt x="99631" y="148654"/>
                </a:cubicBezTo>
                <a:cubicBezTo>
                  <a:pt x="99631" y="151702"/>
                  <a:pt x="97345" y="153607"/>
                  <a:pt x="95059" y="153607"/>
                </a:cubicBezTo>
                <a:cubicBezTo>
                  <a:pt x="92773" y="153607"/>
                  <a:pt x="90487" y="151702"/>
                  <a:pt x="90487" y="148654"/>
                </a:cubicBezTo>
                <a:cubicBezTo>
                  <a:pt x="90487" y="146368"/>
                  <a:pt x="92773" y="144463"/>
                  <a:pt x="95059" y="144463"/>
                </a:cubicBezTo>
                <a:close/>
                <a:moveTo>
                  <a:pt x="144272" y="120650"/>
                </a:moveTo>
                <a:cubicBezTo>
                  <a:pt x="146939" y="120650"/>
                  <a:pt x="148844" y="122555"/>
                  <a:pt x="148844" y="125222"/>
                </a:cubicBezTo>
                <a:cubicBezTo>
                  <a:pt x="148844" y="127508"/>
                  <a:pt x="146939" y="129794"/>
                  <a:pt x="144272" y="129794"/>
                </a:cubicBezTo>
                <a:cubicBezTo>
                  <a:pt x="141986" y="129794"/>
                  <a:pt x="139700" y="127508"/>
                  <a:pt x="139700" y="125222"/>
                </a:cubicBezTo>
                <a:cubicBezTo>
                  <a:pt x="139700" y="122555"/>
                  <a:pt x="141986" y="120650"/>
                  <a:pt x="144272" y="120650"/>
                </a:cubicBezTo>
                <a:close/>
                <a:moveTo>
                  <a:pt x="118872" y="120650"/>
                </a:moveTo>
                <a:cubicBezTo>
                  <a:pt x="121539" y="120650"/>
                  <a:pt x="123444" y="122555"/>
                  <a:pt x="123444" y="125222"/>
                </a:cubicBezTo>
                <a:cubicBezTo>
                  <a:pt x="123444" y="127508"/>
                  <a:pt x="121539" y="129794"/>
                  <a:pt x="118872" y="129794"/>
                </a:cubicBezTo>
                <a:cubicBezTo>
                  <a:pt x="116586" y="129794"/>
                  <a:pt x="114300" y="127508"/>
                  <a:pt x="114300" y="125222"/>
                </a:cubicBezTo>
                <a:cubicBezTo>
                  <a:pt x="114300" y="122555"/>
                  <a:pt x="116586" y="120650"/>
                  <a:pt x="118872" y="120650"/>
                </a:cubicBezTo>
                <a:close/>
                <a:moveTo>
                  <a:pt x="95059" y="120650"/>
                </a:moveTo>
                <a:cubicBezTo>
                  <a:pt x="97345" y="120650"/>
                  <a:pt x="99631" y="122555"/>
                  <a:pt x="99631" y="125222"/>
                </a:cubicBezTo>
                <a:cubicBezTo>
                  <a:pt x="99631" y="127508"/>
                  <a:pt x="97345" y="129794"/>
                  <a:pt x="95059" y="129794"/>
                </a:cubicBezTo>
                <a:cubicBezTo>
                  <a:pt x="92773" y="129794"/>
                  <a:pt x="90487" y="127508"/>
                  <a:pt x="90487" y="125222"/>
                </a:cubicBezTo>
                <a:cubicBezTo>
                  <a:pt x="90487" y="122555"/>
                  <a:pt x="92773" y="120650"/>
                  <a:pt x="95059" y="120650"/>
                </a:cubicBezTo>
                <a:close/>
                <a:moveTo>
                  <a:pt x="144272" y="96838"/>
                </a:moveTo>
                <a:cubicBezTo>
                  <a:pt x="146939" y="96838"/>
                  <a:pt x="148844" y="98743"/>
                  <a:pt x="148844" y="101029"/>
                </a:cubicBezTo>
                <a:cubicBezTo>
                  <a:pt x="148844" y="103696"/>
                  <a:pt x="146939" y="105982"/>
                  <a:pt x="144272" y="105982"/>
                </a:cubicBezTo>
                <a:cubicBezTo>
                  <a:pt x="141986" y="105982"/>
                  <a:pt x="139700" y="103696"/>
                  <a:pt x="139700" y="101029"/>
                </a:cubicBezTo>
                <a:cubicBezTo>
                  <a:pt x="139700" y="98743"/>
                  <a:pt x="141986" y="96838"/>
                  <a:pt x="144272" y="96838"/>
                </a:cubicBezTo>
                <a:close/>
                <a:moveTo>
                  <a:pt x="118872" y="96838"/>
                </a:moveTo>
                <a:cubicBezTo>
                  <a:pt x="121539" y="96838"/>
                  <a:pt x="123444" y="98743"/>
                  <a:pt x="123444" y="101029"/>
                </a:cubicBezTo>
                <a:cubicBezTo>
                  <a:pt x="123444" y="103696"/>
                  <a:pt x="121539" y="105982"/>
                  <a:pt x="118872" y="105982"/>
                </a:cubicBezTo>
                <a:cubicBezTo>
                  <a:pt x="116586" y="105982"/>
                  <a:pt x="114300" y="103696"/>
                  <a:pt x="114300" y="101029"/>
                </a:cubicBezTo>
                <a:cubicBezTo>
                  <a:pt x="114300" y="98743"/>
                  <a:pt x="116586" y="96838"/>
                  <a:pt x="118872" y="96838"/>
                </a:cubicBezTo>
                <a:close/>
                <a:moveTo>
                  <a:pt x="95059" y="96838"/>
                </a:moveTo>
                <a:cubicBezTo>
                  <a:pt x="97345" y="96838"/>
                  <a:pt x="99631" y="98743"/>
                  <a:pt x="99631" y="101029"/>
                </a:cubicBezTo>
                <a:cubicBezTo>
                  <a:pt x="99631" y="103696"/>
                  <a:pt x="97345" y="105982"/>
                  <a:pt x="95059" y="105982"/>
                </a:cubicBezTo>
                <a:cubicBezTo>
                  <a:pt x="92773" y="105982"/>
                  <a:pt x="90487" y="103696"/>
                  <a:pt x="90487" y="101029"/>
                </a:cubicBezTo>
                <a:cubicBezTo>
                  <a:pt x="90487" y="98743"/>
                  <a:pt x="92773" y="96838"/>
                  <a:pt x="95059" y="96838"/>
                </a:cubicBezTo>
                <a:close/>
                <a:moveTo>
                  <a:pt x="207603" y="91180"/>
                </a:moveTo>
                <a:cubicBezTo>
                  <a:pt x="202211" y="91180"/>
                  <a:pt x="197539" y="95854"/>
                  <a:pt x="197539" y="101247"/>
                </a:cubicBezTo>
                <a:cubicBezTo>
                  <a:pt x="197539" y="107000"/>
                  <a:pt x="202211" y="111675"/>
                  <a:pt x="207603" y="111675"/>
                </a:cubicBezTo>
                <a:cubicBezTo>
                  <a:pt x="213354" y="111675"/>
                  <a:pt x="218026" y="107000"/>
                  <a:pt x="218026" y="101247"/>
                </a:cubicBezTo>
                <a:cubicBezTo>
                  <a:pt x="218026" y="95854"/>
                  <a:pt x="213354" y="91180"/>
                  <a:pt x="207603" y="91180"/>
                </a:cubicBezTo>
                <a:close/>
                <a:moveTo>
                  <a:pt x="207603" y="82550"/>
                </a:moveTo>
                <a:cubicBezTo>
                  <a:pt x="218026" y="82550"/>
                  <a:pt x="226653" y="91180"/>
                  <a:pt x="226653" y="101247"/>
                </a:cubicBezTo>
                <a:cubicBezTo>
                  <a:pt x="226653" y="110237"/>
                  <a:pt x="220183" y="117787"/>
                  <a:pt x="211916" y="119585"/>
                </a:cubicBezTo>
                <a:lnTo>
                  <a:pt x="211916" y="162014"/>
                </a:lnTo>
                <a:cubicBezTo>
                  <a:pt x="211916" y="164531"/>
                  <a:pt x="210119" y="166329"/>
                  <a:pt x="207603" y="166329"/>
                </a:cubicBezTo>
                <a:cubicBezTo>
                  <a:pt x="205446" y="166329"/>
                  <a:pt x="203290" y="164531"/>
                  <a:pt x="203290" y="162014"/>
                </a:cubicBezTo>
                <a:lnTo>
                  <a:pt x="203290" y="119585"/>
                </a:lnTo>
                <a:cubicBezTo>
                  <a:pt x="195023" y="117787"/>
                  <a:pt x="188912" y="110237"/>
                  <a:pt x="188912" y="101247"/>
                </a:cubicBezTo>
                <a:cubicBezTo>
                  <a:pt x="188912" y="91180"/>
                  <a:pt x="197539" y="82550"/>
                  <a:pt x="207603" y="82550"/>
                </a:cubicBezTo>
                <a:close/>
                <a:moveTo>
                  <a:pt x="75270" y="80132"/>
                </a:moveTo>
                <a:lnTo>
                  <a:pt x="75270" y="170332"/>
                </a:lnTo>
                <a:lnTo>
                  <a:pt x="164084" y="170332"/>
                </a:lnTo>
                <a:lnTo>
                  <a:pt x="164084" y="80132"/>
                </a:lnTo>
                <a:lnTo>
                  <a:pt x="75270" y="80132"/>
                </a:lnTo>
                <a:close/>
                <a:moveTo>
                  <a:pt x="70972" y="71438"/>
                </a:moveTo>
                <a:lnTo>
                  <a:pt x="168739" y="71438"/>
                </a:lnTo>
                <a:cubicBezTo>
                  <a:pt x="170888" y="71438"/>
                  <a:pt x="172679" y="73611"/>
                  <a:pt x="172679" y="75785"/>
                </a:cubicBezTo>
                <a:lnTo>
                  <a:pt x="172679" y="174679"/>
                </a:lnTo>
                <a:cubicBezTo>
                  <a:pt x="172679" y="176853"/>
                  <a:pt x="170888" y="179026"/>
                  <a:pt x="168739" y="179026"/>
                </a:cubicBezTo>
                <a:lnTo>
                  <a:pt x="70972" y="179026"/>
                </a:lnTo>
                <a:cubicBezTo>
                  <a:pt x="68465" y="179026"/>
                  <a:pt x="66675" y="176853"/>
                  <a:pt x="66675" y="174679"/>
                </a:cubicBezTo>
                <a:lnTo>
                  <a:pt x="66675" y="75785"/>
                </a:lnTo>
                <a:cubicBezTo>
                  <a:pt x="66675" y="73611"/>
                  <a:pt x="68465" y="71438"/>
                  <a:pt x="70972" y="71438"/>
                </a:cubicBezTo>
                <a:close/>
                <a:moveTo>
                  <a:pt x="42417" y="43601"/>
                </a:moveTo>
                <a:lnTo>
                  <a:pt x="42417" y="67822"/>
                </a:lnTo>
                <a:cubicBezTo>
                  <a:pt x="42417" y="70353"/>
                  <a:pt x="40253" y="72160"/>
                  <a:pt x="38090" y="72160"/>
                </a:cubicBezTo>
                <a:lnTo>
                  <a:pt x="30878" y="72160"/>
                </a:lnTo>
                <a:lnTo>
                  <a:pt x="30878" y="98551"/>
                </a:lnTo>
                <a:lnTo>
                  <a:pt x="38090" y="98551"/>
                </a:lnTo>
                <a:cubicBezTo>
                  <a:pt x="40253" y="98551"/>
                  <a:pt x="42417" y="100359"/>
                  <a:pt x="42417" y="102528"/>
                </a:cubicBezTo>
                <a:lnTo>
                  <a:pt x="42417" y="149163"/>
                </a:lnTo>
                <a:cubicBezTo>
                  <a:pt x="42417" y="151693"/>
                  <a:pt x="40253" y="153501"/>
                  <a:pt x="38090" y="153501"/>
                </a:cubicBezTo>
                <a:lnTo>
                  <a:pt x="30878" y="153501"/>
                </a:lnTo>
                <a:lnTo>
                  <a:pt x="30878" y="179530"/>
                </a:lnTo>
                <a:lnTo>
                  <a:pt x="38090" y="179530"/>
                </a:lnTo>
                <a:cubicBezTo>
                  <a:pt x="40253" y="179530"/>
                  <a:pt x="42417" y="181337"/>
                  <a:pt x="42417" y="183868"/>
                </a:cubicBezTo>
                <a:lnTo>
                  <a:pt x="42417" y="208450"/>
                </a:lnTo>
                <a:lnTo>
                  <a:pt x="241811" y="208450"/>
                </a:lnTo>
                <a:lnTo>
                  <a:pt x="241811" y="43601"/>
                </a:lnTo>
                <a:lnTo>
                  <a:pt x="42417" y="43601"/>
                </a:lnTo>
                <a:close/>
                <a:moveTo>
                  <a:pt x="38090" y="34925"/>
                </a:moveTo>
                <a:lnTo>
                  <a:pt x="246138" y="34925"/>
                </a:lnTo>
                <a:cubicBezTo>
                  <a:pt x="248301" y="34925"/>
                  <a:pt x="250465" y="36732"/>
                  <a:pt x="250465" y="38901"/>
                </a:cubicBezTo>
                <a:lnTo>
                  <a:pt x="250465" y="212789"/>
                </a:lnTo>
                <a:cubicBezTo>
                  <a:pt x="250465" y="215319"/>
                  <a:pt x="248301" y="217127"/>
                  <a:pt x="246138" y="217127"/>
                </a:cubicBezTo>
                <a:lnTo>
                  <a:pt x="38090" y="217127"/>
                </a:lnTo>
                <a:cubicBezTo>
                  <a:pt x="35566" y="217127"/>
                  <a:pt x="33763" y="215319"/>
                  <a:pt x="33763" y="212789"/>
                </a:cubicBezTo>
                <a:lnTo>
                  <a:pt x="33763" y="188206"/>
                </a:lnTo>
                <a:lnTo>
                  <a:pt x="26552" y="188206"/>
                </a:lnTo>
                <a:cubicBezTo>
                  <a:pt x="24028" y="188206"/>
                  <a:pt x="22225" y="186037"/>
                  <a:pt x="22225" y="183868"/>
                </a:cubicBezTo>
                <a:lnTo>
                  <a:pt x="22225" y="149163"/>
                </a:lnTo>
                <a:cubicBezTo>
                  <a:pt x="22225" y="146632"/>
                  <a:pt x="24028" y="144825"/>
                  <a:pt x="26552" y="144825"/>
                </a:cubicBezTo>
                <a:lnTo>
                  <a:pt x="33763" y="144825"/>
                </a:lnTo>
                <a:lnTo>
                  <a:pt x="33763" y="107227"/>
                </a:lnTo>
                <a:lnTo>
                  <a:pt x="26552" y="107227"/>
                </a:lnTo>
                <a:cubicBezTo>
                  <a:pt x="24028" y="107227"/>
                  <a:pt x="22225" y="105058"/>
                  <a:pt x="22225" y="102528"/>
                </a:cubicBezTo>
                <a:lnTo>
                  <a:pt x="22225" y="67822"/>
                </a:lnTo>
                <a:cubicBezTo>
                  <a:pt x="22225" y="65653"/>
                  <a:pt x="24028" y="63484"/>
                  <a:pt x="26552" y="63484"/>
                </a:cubicBezTo>
                <a:lnTo>
                  <a:pt x="33763" y="63484"/>
                </a:lnTo>
                <a:lnTo>
                  <a:pt x="33763" y="38901"/>
                </a:lnTo>
                <a:cubicBezTo>
                  <a:pt x="33763" y="36732"/>
                  <a:pt x="35566" y="34925"/>
                  <a:pt x="38090" y="34925"/>
                </a:cubicBezTo>
                <a:close/>
                <a:moveTo>
                  <a:pt x="27351" y="8637"/>
                </a:moveTo>
                <a:cubicBezTo>
                  <a:pt x="16914" y="8637"/>
                  <a:pt x="8637" y="17274"/>
                  <a:pt x="8637" y="27711"/>
                </a:cubicBezTo>
                <a:lnTo>
                  <a:pt x="8637" y="276753"/>
                </a:lnTo>
                <a:lnTo>
                  <a:pt x="59021" y="276753"/>
                </a:lnTo>
                <a:lnTo>
                  <a:pt x="75216" y="244723"/>
                </a:lnTo>
                <a:cubicBezTo>
                  <a:pt x="75936" y="243284"/>
                  <a:pt x="77375" y="242204"/>
                  <a:pt x="79175" y="242204"/>
                </a:cubicBezTo>
                <a:lnTo>
                  <a:pt x="205855" y="242204"/>
                </a:lnTo>
                <a:cubicBezTo>
                  <a:pt x="207655" y="242204"/>
                  <a:pt x="209094" y="243284"/>
                  <a:pt x="209814" y="244723"/>
                </a:cubicBezTo>
                <a:lnTo>
                  <a:pt x="226009" y="276753"/>
                </a:lnTo>
                <a:lnTo>
                  <a:pt x="276393" y="276753"/>
                </a:lnTo>
                <a:lnTo>
                  <a:pt x="276393" y="27711"/>
                </a:lnTo>
                <a:cubicBezTo>
                  <a:pt x="276393" y="17274"/>
                  <a:pt x="268116" y="8637"/>
                  <a:pt x="258039" y="8637"/>
                </a:cubicBezTo>
                <a:lnTo>
                  <a:pt x="27351" y="8637"/>
                </a:lnTo>
                <a:close/>
                <a:moveTo>
                  <a:pt x="27351" y="0"/>
                </a:moveTo>
                <a:lnTo>
                  <a:pt x="258039" y="0"/>
                </a:lnTo>
                <a:cubicBezTo>
                  <a:pt x="273154" y="0"/>
                  <a:pt x="285390" y="12236"/>
                  <a:pt x="285390" y="27711"/>
                </a:cubicBezTo>
                <a:lnTo>
                  <a:pt x="285390" y="281072"/>
                </a:lnTo>
                <a:cubicBezTo>
                  <a:pt x="285390" y="283591"/>
                  <a:pt x="283231" y="285390"/>
                  <a:pt x="281072" y="285390"/>
                </a:cubicBezTo>
                <a:lnTo>
                  <a:pt x="223490" y="285390"/>
                </a:lnTo>
                <a:cubicBezTo>
                  <a:pt x="221690" y="285390"/>
                  <a:pt x="220251" y="284671"/>
                  <a:pt x="219531" y="283231"/>
                </a:cubicBezTo>
                <a:lnTo>
                  <a:pt x="203336" y="250841"/>
                </a:lnTo>
                <a:lnTo>
                  <a:pt x="82054" y="250841"/>
                </a:lnTo>
                <a:lnTo>
                  <a:pt x="65499" y="283231"/>
                </a:lnTo>
                <a:cubicBezTo>
                  <a:pt x="65139" y="284671"/>
                  <a:pt x="63700" y="285390"/>
                  <a:pt x="61900" y="285390"/>
                </a:cubicBezTo>
                <a:lnTo>
                  <a:pt x="4318" y="285390"/>
                </a:lnTo>
                <a:cubicBezTo>
                  <a:pt x="1799" y="285390"/>
                  <a:pt x="0" y="283591"/>
                  <a:pt x="0" y="281072"/>
                </a:cubicBezTo>
                <a:lnTo>
                  <a:pt x="0" y="27711"/>
                </a:lnTo>
                <a:cubicBezTo>
                  <a:pt x="0" y="12236"/>
                  <a:pt x="12236" y="0"/>
                  <a:pt x="2735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4" name="TextBox 23">
            <a:extLst>
              <a:ext uri="{FF2B5EF4-FFF2-40B4-BE49-F238E27FC236}">
                <a16:creationId xmlns:a16="http://schemas.microsoft.com/office/drawing/2014/main" id="{6EF47A3C-354B-1F4F-A077-33E8A671E444}"/>
              </a:ext>
            </a:extLst>
          </p:cNvPr>
          <p:cNvSpPr txBox="1"/>
          <p:nvPr/>
        </p:nvSpPr>
        <p:spPr>
          <a:xfrm>
            <a:off x="12757075" y="10332333"/>
            <a:ext cx="2202847" cy="677108"/>
          </a:xfrm>
          <a:prstGeom prst="rect">
            <a:avLst/>
          </a:prstGeom>
          <a:noFill/>
        </p:spPr>
        <p:txBody>
          <a:bodyPr wrap="none" rtlCol="0" anchor="ctr" anchorCtr="0">
            <a:spAutoFit/>
          </a:bodyPr>
          <a:lstStyle/>
          <a:p>
            <a:pPr lvl="0"/>
            <a:r>
              <a:rPr lang="en-US" sz="3800" b="1" spc="300" dirty="0">
                <a:solidFill>
                  <a:schemeClr val="accent5"/>
                </a:solidFill>
                <a:latin typeface="Bebas Neue" pitchFamily="2" charset="0"/>
                <a:ea typeface="League Spartan" charset="0"/>
                <a:cs typeface="Poppins" pitchFamily="2" charset="77"/>
              </a:rPr>
              <a:t>YOUR TITLE</a:t>
            </a:r>
          </a:p>
        </p:txBody>
      </p:sp>
      <p:sp>
        <p:nvSpPr>
          <p:cNvPr id="25" name="Subtitle 2">
            <a:extLst>
              <a:ext uri="{FF2B5EF4-FFF2-40B4-BE49-F238E27FC236}">
                <a16:creationId xmlns:a16="http://schemas.microsoft.com/office/drawing/2014/main" id="{8B9C0CAA-FD0A-024A-BDEE-DD562D9D2BB0}"/>
              </a:ext>
            </a:extLst>
          </p:cNvPr>
          <p:cNvSpPr txBox="1">
            <a:spLocks/>
          </p:cNvSpPr>
          <p:nvPr/>
        </p:nvSpPr>
        <p:spPr>
          <a:xfrm>
            <a:off x="12646529" y="10998685"/>
            <a:ext cx="462341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26" name="TextBox 25">
            <a:extLst>
              <a:ext uri="{FF2B5EF4-FFF2-40B4-BE49-F238E27FC236}">
                <a16:creationId xmlns:a16="http://schemas.microsoft.com/office/drawing/2014/main" id="{66BFF80A-5AA5-8241-8C66-FD6D54BF7D1B}"/>
              </a:ext>
            </a:extLst>
          </p:cNvPr>
          <p:cNvSpPr txBox="1"/>
          <p:nvPr/>
        </p:nvSpPr>
        <p:spPr>
          <a:xfrm>
            <a:off x="18589244" y="3743887"/>
            <a:ext cx="2202847" cy="677108"/>
          </a:xfrm>
          <a:prstGeom prst="rect">
            <a:avLst/>
          </a:prstGeom>
          <a:noFill/>
        </p:spPr>
        <p:txBody>
          <a:bodyPr wrap="none" rtlCol="0" anchor="ctr" anchorCtr="0">
            <a:spAutoFit/>
          </a:bodyPr>
          <a:lstStyle/>
          <a:p>
            <a:pPr lvl="0"/>
            <a:r>
              <a:rPr lang="en-US" sz="3800" b="1" spc="300" dirty="0">
                <a:solidFill>
                  <a:schemeClr val="accent2"/>
                </a:solidFill>
                <a:latin typeface="Bebas Neue" pitchFamily="2" charset="0"/>
                <a:ea typeface="League Spartan" charset="0"/>
                <a:cs typeface="Poppins" pitchFamily="2" charset="77"/>
              </a:rPr>
              <a:t>YOUR TITLE</a:t>
            </a:r>
          </a:p>
        </p:txBody>
      </p:sp>
      <p:sp>
        <p:nvSpPr>
          <p:cNvPr id="27" name="Subtitle 2">
            <a:extLst>
              <a:ext uri="{FF2B5EF4-FFF2-40B4-BE49-F238E27FC236}">
                <a16:creationId xmlns:a16="http://schemas.microsoft.com/office/drawing/2014/main" id="{DAD4E4DC-81D6-A641-97CE-F9DA6B06FEEB}"/>
              </a:ext>
            </a:extLst>
          </p:cNvPr>
          <p:cNvSpPr txBox="1">
            <a:spLocks/>
          </p:cNvSpPr>
          <p:nvPr/>
        </p:nvSpPr>
        <p:spPr>
          <a:xfrm>
            <a:off x="18478698" y="4410239"/>
            <a:ext cx="462341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28" name="TextBox 27">
            <a:extLst>
              <a:ext uri="{FF2B5EF4-FFF2-40B4-BE49-F238E27FC236}">
                <a16:creationId xmlns:a16="http://schemas.microsoft.com/office/drawing/2014/main" id="{56B8FD71-10B5-7140-8017-EF70EC366AFD}"/>
              </a:ext>
            </a:extLst>
          </p:cNvPr>
          <p:cNvSpPr txBox="1"/>
          <p:nvPr/>
        </p:nvSpPr>
        <p:spPr>
          <a:xfrm>
            <a:off x="18589244" y="7033698"/>
            <a:ext cx="2202847" cy="677108"/>
          </a:xfrm>
          <a:prstGeom prst="rect">
            <a:avLst/>
          </a:prstGeom>
          <a:noFill/>
        </p:spPr>
        <p:txBody>
          <a:bodyPr wrap="none" rtlCol="0" anchor="ctr" anchorCtr="0">
            <a:spAutoFit/>
          </a:bodyPr>
          <a:lstStyle/>
          <a:p>
            <a:pPr lvl="0"/>
            <a:r>
              <a:rPr lang="en-US" sz="3800" b="1" spc="300" dirty="0">
                <a:solidFill>
                  <a:schemeClr val="accent4"/>
                </a:solidFill>
                <a:latin typeface="Bebas Neue" pitchFamily="2" charset="0"/>
                <a:ea typeface="League Spartan" charset="0"/>
                <a:cs typeface="Poppins" pitchFamily="2" charset="77"/>
              </a:rPr>
              <a:t>YOUR TITLE</a:t>
            </a:r>
          </a:p>
        </p:txBody>
      </p:sp>
      <p:sp>
        <p:nvSpPr>
          <p:cNvPr id="29" name="Subtitle 2">
            <a:extLst>
              <a:ext uri="{FF2B5EF4-FFF2-40B4-BE49-F238E27FC236}">
                <a16:creationId xmlns:a16="http://schemas.microsoft.com/office/drawing/2014/main" id="{9BB65995-6E58-704F-9D67-6BEF8008DE20}"/>
              </a:ext>
            </a:extLst>
          </p:cNvPr>
          <p:cNvSpPr txBox="1">
            <a:spLocks/>
          </p:cNvSpPr>
          <p:nvPr/>
        </p:nvSpPr>
        <p:spPr>
          <a:xfrm>
            <a:off x="18478698" y="7700050"/>
            <a:ext cx="462341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30" name="TextBox 29">
            <a:extLst>
              <a:ext uri="{FF2B5EF4-FFF2-40B4-BE49-F238E27FC236}">
                <a16:creationId xmlns:a16="http://schemas.microsoft.com/office/drawing/2014/main" id="{9F6516EB-1F7E-144B-9301-EF8EB3272377}"/>
              </a:ext>
            </a:extLst>
          </p:cNvPr>
          <p:cNvSpPr txBox="1"/>
          <p:nvPr/>
        </p:nvSpPr>
        <p:spPr>
          <a:xfrm>
            <a:off x="18589244" y="10332333"/>
            <a:ext cx="2202847" cy="677108"/>
          </a:xfrm>
          <a:prstGeom prst="rect">
            <a:avLst/>
          </a:prstGeom>
          <a:noFill/>
        </p:spPr>
        <p:txBody>
          <a:bodyPr wrap="none" rtlCol="0" anchor="ctr" anchorCtr="0">
            <a:spAutoFit/>
          </a:bodyPr>
          <a:lstStyle/>
          <a:p>
            <a:pPr lvl="0"/>
            <a:r>
              <a:rPr lang="en-US" sz="3800" b="1" spc="300" dirty="0">
                <a:solidFill>
                  <a:schemeClr val="accent6"/>
                </a:solidFill>
                <a:latin typeface="Bebas Neue" pitchFamily="2" charset="0"/>
                <a:ea typeface="League Spartan" charset="0"/>
                <a:cs typeface="Poppins" pitchFamily="2" charset="77"/>
              </a:rPr>
              <a:t>YOUR TITLE</a:t>
            </a:r>
          </a:p>
        </p:txBody>
      </p:sp>
      <p:sp>
        <p:nvSpPr>
          <p:cNvPr id="31" name="Subtitle 2">
            <a:extLst>
              <a:ext uri="{FF2B5EF4-FFF2-40B4-BE49-F238E27FC236}">
                <a16:creationId xmlns:a16="http://schemas.microsoft.com/office/drawing/2014/main" id="{FD1C4D07-E040-E544-ADEE-F9B7ACBE0DED}"/>
              </a:ext>
            </a:extLst>
          </p:cNvPr>
          <p:cNvSpPr txBox="1">
            <a:spLocks/>
          </p:cNvSpPr>
          <p:nvPr/>
        </p:nvSpPr>
        <p:spPr>
          <a:xfrm>
            <a:off x="18478698" y="10998685"/>
            <a:ext cx="4623412" cy="112095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Tree>
    <p:extLst>
      <p:ext uri="{BB962C8B-B14F-4D97-AF65-F5344CB8AC3E}">
        <p14:creationId xmlns:p14="http://schemas.microsoft.com/office/powerpoint/2010/main" val="403347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50649F-9146-C643-8A2E-10FD3274CF6E}"/>
              </a:ext>
            </a:extLst>
          </p:cNvPr>
          <p:cNvSpPr txBox="1"/>
          <p:nvPr/>
        </p:nvSpPr>
        <p:spPr>
          <a:xfrm>
            <a:off x="5754216" y="508000"/>
            <a:ext cx="12869228"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INFOGRAPHIC SLIDE</a:t>
            </a:r>
          </a:p>
        </p:txBody>
      </p:sp>
      <p:sp>
        <p:nvSpPr>
          <p:cNvPr id="3" name="Rectangle 2">
            <a:extLst>
              <a:ext uri="{FF2B5EF4-FFF2-40B4-BE49-F238E27FC236}">
                <a16:creationId xmlns:a16="http://schemas.microsoft.com/office/drawing/2014/main" id="{C6CC0E13-1960-BF43-8FA5-C8E86D167CC1}"/>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nvGrpSpPr>
          <p:cNvPr id="57" name="Group 56">
            <a:extLst>
              <a:ext uri="{FF2B5EF4-FFF2-40B4-BE49-F238E27FC236}">
                <a16:creationId xmlns:a16="http://schemas.microsoft.com/office/drawing/2014/main" id="{29E3EF37-C4E7-B84B-8F68-94DAED55DDBC}"/>
              </a:ext>
            </a:extLst>
          </p:cNvPr>
          <p:cNvGrpSpPr/>
          <p:nvPr/>
        </p:nvGrpSpPr>
        <p:grpSpPr>
          <a:xfrm>
            <a:off x="2790251" y="3850786"/>
            <a:ext cx="8236676" cy="7903244"/>
            <a:chOff x="2790251" y="3850786"/>
            <a:chExt cx="8236676" cy="7903244"/>
          </a:xfrm>
        </p:grpSpPr>
        <p:sp>
          <p:nvSpPr>
            <p:cNvPr id="36" name="Freeform 35">
              <a:extLst>
                <a:ext uri="{FF2B5EF4-FFF2-40B4-BE49-F238E27FC236}">
                  <a16:creationId xmlns:a16="http://schemas.microsoft.com/office/drawing/2014/main" id="{1542C328-5DAB-3740-B2D0-164E9F05DF8B}"/>
                </a:ext>
              </a:extLst>
            </p:cNvPr>
            <p:cNvSpPr>
              <a:spLocks/>
            </p:cNvSpPr>
            <p:nvPr/>
          </p:nvSpPr>
          <p:spPr bwMode="auto">
            <a:xfrm>
              <a:off x="7048270" y="3850786"/>
              <a:ext cx="2942314" cy="2689985"/>
            </a:xfrm>
            <a:custGeom>
              <a:avLst/>
              <a:gdLst>
                <a:gd name="connsiteX0" fmla="*/ 2210101 w 2657818"/>
                <a:gd name="connsiteY0" fmla="*/ 0 h 2429887"/>
                <a:gd name="connsiteX1" fmla="*/ 2206031 w 2657818"/>
                <a:gd name="connsiteY1" fmla="*/ 447718 h 2429887"/>
                <a:gd name="connsiteX2" fmla="*/ 2189750 w 2657818"/>
                <a:gd name="connsiteY2" fmla="*/ 899506 h 2429887"/>
                <a:gd name="connsiteX3" fmla="*/ 2012873 w 2657818"/>
                <a:gd name="connsiteY3" fmla="*/ 778669 h 2429887"/>
                <a:gd name="connsiteX4" fmla="*/ 1876974 w 2657818"/>
                <a:gd name="connsiteY4" fmla="*/ 978440 h 2429887"/>
                <a:gd name="connsiteX5" fmla="*/ 1959350 w 2657818"/>
                <a:gd name="connsiteY5" fmla="*/ 1053870 h 2429887"/>
                <a:gd name="connsiteX6" fmla="*/ 2657818 w 2657818"/>
                <a:gd name="connsiteY6" fmla="*/ 2158629 h 2429887"/>
                <a:gd name="connsiteX7" fmla="*/ 1822901 w 2657818"/>
                <a:gd name="connsiteY7" fmla="*/ 2429887 h 2429887"/>
                <a:gd name="connsiteX8" fmla="*/ 0 w 2657818"/>
                <a:gd name="connsiteY8" fmla="*/ 1080550 h 2429887"/>
                <a:gd name="connsiteX9" fmla="*/ 0 w 2657818"/>
                <a:gd name="connsiteY9" fmla="*/ 231998 h 2429887"/>
                <a:gd name="connsiteX10" fmla="*/ 1270843 w 2657818"/>
                <a:gd name="connsiteY10" fmla="*/ 554281 h 2429887"/>
                <a:gd name="connsiteX11" fmla="*/ 1424868 w 2657818"/>
                <a:gd name="connsiteY11" fmla="*/ 641259 h 2429887"/>
                <a:gd name="connsiteX12" fmla="*/ 1551337 w 2657818"/>
                <a:gd name="connsiteY12" fmla="*/ 459537 h 2429887"/>
                <a:gd name="connsiteX13" fmla="*/ 1371646 w 2657818"/>
                <a:gd name="connsiteY13" fmla="*/ 333754 h 2429887"/>
                <a:gd name="connsiteX14" fmla="*/ 1794944 w 2657818"/>
                <a:gd name="connsiteY14" fmla="*/ 166877 h 242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7818" h="2429887">
                  <a:moveTo>
                    <a:pt x="2210101" y="0"/>
                  </a:moveTo>
                  <a:lnTo>
                    <a:pt x="2206031" y="447718"/>
                  </a:lnTo>
                  <a:lnTo>
                    <a:pt x="2189750" y="899506"/>
                  </a:lnTo>
                  <a:lnTo>
                    <a:pt x="2012873" y="778669"/>
                  </a:lnTo>
                  <a:lnTo>
                    <a:pt x="1876974" y="978440"/>
                  </a:lnTo>
                  <a:lnTo>
                    <a:pt x="1959350" y="1053870"/>
                  </a:lnTo>
                  <a:cubicBezTo>
                    <a:pt x="2263842" y="1354634"/>
                    <a:pt x="2503880" y="1728267"/>
                    <a:pt x="2657818" y="2158629"/>
                  </a:cubicBezTo>
                  <a:cubicBezTo>
                    <a:pt x="2657818" y="2158629"/>
                    <a:pt x="2657818" y="2158629"/>
                    <a:pt x="1822901" y="2429887"/>
                  </a:cubicBezTo>
                  <a:cubicBezTo>
                    <a:pt x="1537638" y="1678710"/>
                    <a:pt x="834917" y="1136193"/>
                    <a:pt x="0" y="1080550"/>
                  </a:cubicBezTo>
                  <a:cubicBezTo>
                    <a:pt x="0" y="1080550"/>
                    <a:pt x="0" y="1080550"/>
                    <a:pt x="0" y="231998"/>
                  </a:cubicBezTo>
                  <a:cubicBezTo>
                    <a:pt x="459204" y="245039"/>
                    <a:pt x="890034" y="357846"/>
                    <a:pt x="1270843" y="554281"/>
                  </a:cubicBezTo>
                  <a:lnTo>
                    <a:pt x="1424868" y="641259"/>
                  </a:lnTo>
                  <a:lnTo>
                    <a:pt x="1551337" y="459537"/>
                  </a:lnTo>
                  <a:lnTo>
                    <a:pt x="1371646" y="333754"/>
                  </a:lnTo>
                  <a:lnTo>
                    <a:pt x="1794944" y="16687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7198" dirty="0">
                <a:latin typeface="Lato Light" panose="020F0502020204030203" pitchFamily="34" charset="0"/>
              </a:endParaRPr>
            </a:p>
          </p:txBody>
        </p:sp>
        <p:sp>
          <p:nvSpPr>
            <p:cNvPr id="35" name="Freeform 34">
              <a:extLst>
                <a:ext uri="{FF2B5EF4-FFF2-40B4-BE49-F238E27FC236}">
                  <a16:creationId xmlns:a16="http://schemas.microsoft.com/office/drawing/2014/main" id="{0E0F1ECA-B004-304C-A7FB-F36FE5F56A3E}"/>
                </a:ext>
              </a:extLst>
            </p:cNvPr>
            <p:cNvSpPr>
              <a:spLocks/>
            </p:cNvSpPr>
            <p:nvPr/>
          </p:nvSpPr>
          <p:spPr bwMode="auto">
            <a:xfrm>
              <a:off x="8382000" y="6446150"/>
              <a:ext cx="2644927" cy="3460485"/>
            </a:xfrm>
            <a:custGeom>
              <a:avLst/>
              <a:gdLst>
                <a:gd name="connsiteX0" fmla="*/ 1515382 w 2389186"/>
                <a:gd name="connsiteY0" fmla="*/ 0 h 3125887"/>
                <a:gd name="connsiteX1" fmla="*/ 1556712 w 2389186"/>
                <a:gd name="connsiteY1" fmla="*/ 1516524 h 3125887"/>
                <a:gd name="connsiteX2" fmla="*/ 1541174 w 2389186"/>
                <a:gd name="connsiteY2" fmla="*/ 1571777 h 3125887"/>
                <a:gd name="connsiteX3" fmla="*/ 1782936 w 2389186"/>
                <a:gd name="connsiteY3" fmla="*/ 1661533 h 3125887"/>
                <a:gd name="connsiteX4" fmla="*/ 1855995 w 2389186"/>
                <a:gd name="connsiteY4" fmla="*/ 1453049 h 3125887"/>
                <a:gd name="connsiteX5" fmla="*/ 2128696 w 2389186"/>
                <a:gd name="connsiteY5" fmla="*/ 1815294 h 3125887"/>
                <a:gd name="connsiteX6" fmla="*/ 2389186 w 2389186"/>
                <a:gd name="connsiteY6" fmla="*/ 2177538 h 3125887"/>
                <a:gd name="connsiteX7" fmla="*/ 1953679 w 2389186"/>
                <a:gd name="connsiteY7" fmla="*/ 2291503 h 3125887"/>
                <a:gd name="connsiteX8" fmla="*/ 1514101 w 2389186"/>
                <a:gd name="connsiteY8" fmla="*/ 2393257 h 3125887"/>
                <a:gd name="connsiteX9" fmla="*/ 1591019 w 2389186"/>
                <a:gd name="connsiteY9" fmla="*/ 2189335 h 3125887"/>
                <a:gd name="connsiteX10" fmla="*/ 1344749 w 2389186"/>
                <a:gd name="connsiteY10" fmla="*/ 2102330 h 3125887"/>
                <a:gd name="connsiteX11" fmla="*/ 1337730 w 2389186"/>
                <a:gd name="connsiteY11" fmla="*/ 2117868 h 3125887"/>
                <a:gd name="connsiteX12" fmla="*/ 507445 w 2389186"/>
                <a:gd name="connsiteY12" fmla="*/ 3125887 h 3125887"/>
                <a:gd name="connsiteX13" fmla="*/ 0 w 2389186"/>
                <a:gd name="connsiteY13" fmla="*/ 2429698 h 3125887"/>
                <a:gd name="connsiteX14" fmla="*/ 750740 w 2389186"/>
                <a:gd name="connsiteY14" fmla="*/ 821503 h 3125887"/>
                <a:gd name="connsiteX15" fmla="*/ 681227 w 2389186"/>
                <a:gd name="connsiteY15" fmla="*/ 271514 h 3125887"/>
                <a:gd name="connsiteX16" fmla="*/ 1515382 w 2389186"/>
                <a:gd name="connsiteY16" fmla="*/ 0 h 31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89186" h="3125887">
                  <a:moveTo>
                    <a:pt x="1515382" y="0"/>
                  </a:moveTo>
                  <a:cubicBezTo>
                    <a:pt x="1664401" y="511699"/>
                    <a:pt x="1673714" y="1031393"/>
                    <a:pt x="1556712" y="1516524"/>
                  </a:cubicBezTo>
                  <a:lnTo>
                    <a:pt x="1541174" y="1571777"/>
                  </a:lnTo>
                  <a:lnTo>
                    <a:pt x="1782936" y="1661533"/>
                  </a:lnTo>
                  <a:lnTo>
                    <a:pt x="1855995" y="1453049"/>
                  </a:lnTo>
                  <a:lnTo>
                    <a:pt x="2128696" y="1815294"/>
                  </a:lnTo>
                  <a:lnTo>
                    <a:pt x="2389186" y="2177538"/>
                  </a:lnTo>
                  <a:lnTo>
                    <a:pt x="1953679" y="2291503"/>
                  </a:lnTo>
                  <a:lnTo>
                    <a:pt x="1514101" y="2393257"/>
                  </a:lnTo>
                  <a:lnTo>
                    <a:pt x="1591019" y="2189335"/>
                  </a:lnTo>
                  <a:lnTo>
                    <a:pt x="1344749" y="2102330"/>
                  </a:lnTo>
                  <a:lnTo>
                    <a:pt x="1337730" y="2117868"/>
                  </a:lnTo>
                  <a:cubicBezTo>
                    <a:pt x="1146746" y="2501602"/>
                    <a:pt x="867174" y="2846541"/>
                    <a:pt x="507445" y="3125887"/>
                  </a:cubicBezTo>
                  <a:cubicBezTo>
                    <a:pt x="507445" y="3125887"/>
                    <a:pt x="507445" y="3125887"/>
                    <a:pt x="0" y="2429698"/>
                  </a:cubicBezTo>
                  <a:cubicBezTo>
                    <a:pt x="458786" y="2039833"/>
                    <a:pt x="750740" y="1461996"/>
                    <a:pt x="750740" y="821503"/>
                  </a:cubicBezTo>
                  <a:cubicBezTo>
                    <a:pt x="750740" y="633532"/>
                    <a:pt x="722935" y="445561"/>
                    <a:pt x="681227" y="271514"/>
                  </a:cubicBezTo>
                  <a:cubicBezTo>
                    <a:pt x="681227" y="271514"/>
                    <a:pt x="681227" y="271514"/>
                    <a:pt x="151538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7198" dirty="0">
                <a:latin typeface="Lato Light" panose="020F0502020204030203" pitchFamily="34" charset="0"/>
              </a:endParaRPr>
            </a:p>
          </p:txBody>
        </p:sp>
        <p:sp>
          <p:nvSpPr>
            <p:cNvPr id="34" name="Freeform 33">
              <a:extLst>
                <a:ext uri="{FF2B5EF4-FFF2-40B4-BE49-F238E27FC236}">
                  <a16:creationId xmlns:a16="http://schemas.microsoft.com/office/drawing/2014/main" id="{B4B5EBE9-A25C-7447-B90A-BA0A86A35CFF}"/>
                </a:ext>
              </a:extLst>
            </p:cNvPr>
            <p:cNvSpPr>
              <a:spLocks/>
            </p:cNvSpPr>
            <p:nvPr/>
          </p:nvSpPr>
          <p:spPr bwMode="auto">
            <a:xfrm>
              <a:off x="5128782" y="9266806"/>
              <a:ext cx="3636214" cy="2487224"/>
            </a:xfrm>
            <a:custGeom>
              <a:avLst/>
              <a:gdLst>
                <a:gd name="connsiteX0" fmla="*/ 2776621 w 3284624"/>
                <a:gd name="connsiteY0" fmla="*/ 0 h 2246731"/>
                <a:gd name="connsiteX1" fmla="*/ 3284624 w 3284624"/>
                <a:gd name="connsiteY1" fmla="*/ 694046 h 2246731"/>
                <a:gd name="connsiteX2" fmla="*/ 2072136 w 3284624"/>
                <a:gd name="connsiteY2" fmla="*/ 1168383 h 2246731"/>
                <a:gd name="connsiteX3" fmla="*/ 1933810 w 3284624"/>
                <a:gd name="connsiteY3" fmla="*/ 1184034 h 2246731"/>
                <a:gd name="connsiteX4" fmla="*/ 1930297 w 3284624"/>
                <a:gd name="connsiteY4" fmla="*/ 1498400 h 2246731"/>
                <a:gd name="connsiteX5" fmla="*/ 2144977 w 3284624"/>
                <a:gd name="connsiteY5" fmla="*/ 1501891 h 2246731"/>
                <a:gd name="connsiteX6" fmla="*/ 1888557 w 3284624"/>
                <a:gd name="connsiteY6" fmla="*/ 1872276 h 2246731"/>
                <a:gd name="connsiteX7" fmla="*/ 1636206 w 3284624"/>
                <a:gd name="connsiteY7" fmla="*/ 2246731 h 2246731"/>
                <a:gd name="connsiteX8" fmla="*/ 1391996 w 3284624"/>
                <a:gd name="connsiteY8" fmla="*/ 1864135 h 2246731"/>
                <a:gd name="connsiteX9" fmla="*/ 1143716 w 3284624"/>
                <a:gd name="connsiteY9" fmla="*/ 1489680 h 2246731"/>
                <a:gd name="connsiteX10" fmla="*/ 1360914 w 3284624"/>
                <a:gd name="connsiteY10" fmla="*/ 1491446 h 2246731"/>
                <a:gd name="connsiteX11" fmla="*/ 1366061 w 3284624"/>
                <a:gd name="connsiteY11" fmla="*/ 1186067 h 2246731"/>
                <a:gd name="connsiteX12" fmla="*/ 1208574 w 3284624"/>
                <a:gd name="connsiteY12" fmla="*/ 1168383 h 2246731"/>
                <a:gd name="connsiteX13" fmla="*/ 0 w 3284624"/>
                <a:gd name="connsiteY13" fmla="*/ 694046 h 2246731"/>
                <a:gd name="connsiteX14" fmla="*/ 473209 w 3284624"/>
                <a:gd name="connsiteY14" fmla="*/ 34702 h 2246731"/>
                <a:gd name="connsiteX15" fmla="*/ 1593600 w 3284624"/>
                <a:gd name="connsiteY15" fmla="*/ 360904 h 2246731"/>
                <a:gd name="connsiteX16" fmla="*/ 2776621 w 3284624"/>
                <a:gd name="connsiteY16" fmla="*/ 0 h 224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84624" h="2246731">
                  <a:moveTo>
                    <a:pt x="2776621" y="0"/>
                  </a:moveTo>
                  <a:cubicBezTo>
                    <a:pt x="2776621" y="0"/>
                    <a:pt x="2776621" y="0"/>
                    <a:pt x="3284624" y="694046"/>
                  </a:cubicBezTo>
                  <a:cubicBezTo>
                    <a:pt x="2908841" y="943903"/>
                    <a:pt x="2497828" y="1103967"/>
                    <a:pt x="2072136" y="1168383"/>
                  </a:cubicBezTo>
                  <a:lnTo>
                    <a:pt x="1933810" y="1184034"/>
                  </a:lnTo>
                  <a:lnTo>
                    <a:pt x="1930297" y="1498400"/>
                  </a:lnTo>
                  <a:lnTo>
                    <a:pt x="2144977" y="1501891"/>
                  </a:lnTo>
                  <a:lnTo>
                    <a:pt x="1888557" y="1872276"/>
                  </a:lnTo>
                  <a:lnTo>
                    <a:pt x="1636206" y="2246731"/>
                  </a:lnTo>
                  <a:lnTo>
                    <a:pt x="1391996" y="1864135"/>
                  </a:lnTo>
                  <a:lnTo>
                    <a:pt x="1143716" y="1489680"/>
                  </a:lnTo>
                  <a:lnTo>
                    <a:pt x="1360914" y="1491446"/>
                  </a:lnTo>
                  <a:lnTo>
                    <a:pt x="1366061" y="1186067"/>
                  </a:lnTo>
                  <a:lnTo>
                    <a:pt x="1208574" y="1168383"/>
                  </a:lnTo>
                  <a:cubicBezTo>
                    <a:pt x="780272" y="1103967"/>
                    <a:pt x="370564" y="943903"/>
                    <a:pt x="0" y="694046"/>
                  </a:cubicBezTo>
                  <a:cubicBezTo>
                    <a:pt x="0" y="694046"/>
                    <a:pt x="0" y="694046"/>
                    <a:pt x="473209" y="34702"/>
                  </a:cubicBezTo>
                  <a:cubicBezTo>
                    <a:pt x="800279" y="242916"/>
                    <a:pt x="1183022" y="360904"/>
                    <a:pt x="1593600" y="360904"/>
                  </a:cubicBezTo>
                  <a:cubicBezTo>
                    <a:pt x="2032013" y="360904"/>
                    <a:pt x="2442591" y="229035"/>
                    <a:pt x="2776621" y="0"/>
                  </a:cubicBezTo>
                  <a:close/>
                </a:path>
              </a:pathLst>
            </a:custGeom>
            <a:solidFill>
              <a:schemeClr val="accent4"/>
            </a:solidFill>
            <a:ln>
              <a:noFill/>
            </a:ln>
            <a:extLst/>
          </p:spPr>
          <p:txBody>
            <a:bodyPr vert="horz" wrap="square" lIns="182832" tIns="91416" rIns="182832" bIns="91416" numCol="1" anchor="t" anchorCtr="0" compatLnSpc="1">
              <a:prstTxWarp prst="textNoShape">
                <a:avLst/>
              </a:prstTxWarp>
              <a:noAutofit/>
            </a:bodyPr>
            <a:lstStyle/>
            <a:p>
              <a:endParaRPr lang="en-US" sz="7198" dirty="0">
                <a:latin typeface="Lato Light" panose="020F0502020204030203" pitchFamily="34" charset="0"/>
              </a:endParaRPr>
            </a:p>
          </p:txBody>
        </p:sp>
        <p:sp>
          <p:nvSpPr>
            <p:cNvPr id="38" name="Freeform 37">
              <a:extLst>
                <a:ext uri="{FF2B5EF4-FFF2-40B4-BE49-F238E27FC236}">
                  <a16:creationId xmlns:a16="http://schemas.microsoft.com/office/drawing/2014/main" id="{A6EE2DD1-EC74-6C4D-9705-A869DE84EB4C}"/>
                </a:ext>
              </a:extLst>
            </p:cNvPr>
            <p:cNvSpPr>
              <a:spLocks/>
            </p:cNvSpPr>
            <p:nvPr/>
          </p:nvSpPr>
          <p:spPr bwMode="auto">
            <a:xfrm>
              <a:off x="2790251" y="6446150"/>
              <a:ext cx="2685481" cy="3460485"/>
            </a:xfrm>
            <a:custGeom>
              <a:avLst/>
              <a:gdLst>
                <a:gd name="connsiteX0" fmla="*/ 938800 w 2425819"/>
                <a:gd name="connsiteY0" fmla="*/ 0 h 3125887"/>
                <a:gd name="connsiteX1" fmla="*/ 1696207 w 2425819"/>
                <a:gd name="connsiteY1" fmla="*/ 250628 h 3125887"/>
                <a:gd name="connsiteX2" fmla="*/ 1619771 w 2425819"/>
                <a:gd name="connsiteY2" fmla="*/ 821503 h 3125887"/>
                <a:gd name="connsiteX3" fmla="*/ 2425819 w 2425819"/>
                <a:gd name="connsiteY3" fmla="*/ 2471470 h 3125887"/>
                <a:gd name="connsiteX4" fmla="*/ 1953308 w 2425819"/>
                <a:gd name="connsiteY4" fmla="*/ 3125887 h 3125887"/>
                <a:gd name="connsiteX5" fmla="*/ 1118081 w 2425819"/>
                <a:gd name="connsiteY5" fmla="*/ 2117868 h 3125887"/>
                <a:gd name="connsiteX6" fmla="*/ 1101826 w 2425819"/>
                <a:gd name="connsiteY6" fmla="*/ 2082055 h 3125887"/>
                <a:gd name="connsiteX7" fmla="*/ 801342 w 2425819"/>
                <a:gd name="connsiteY7" fmla="*/ 2188214 h 3125887"/>
                <a:gd name="connsiteX8" fmla="*/ 875085 w 2425819"/>
                <a:gd name="connsiteY8" fmla="*/ 2393257 h 3125887"/>
                <a:gd name="connsiteX9" fmla="*/ 439577 w 2425819"/>
                <a:gd name="connsiteY9" fmla="*/ 2291503 h 3125887"/>
                <a:gd name="connsiteX10" fmla="*/ 0 w 2425819"/>
                <a:gd name="connsiteY10" fmla="*/ 2177538 h 3125887"/>
                <a:gd name="connsiteX11" fmla="*/ 272701 w 2425819"/>
                <a:gd name="connsiteY11" fmla="*/ 1815294 h 3125887"/>
                <a:gd name="connsiteX12" fmla="*/ 537261 w 2425819"/>
                <a:gd name="connsiteY12" fmla="*/ 1453049 h 3125887"/>
                <a:gd name="connsiteX13" fmla="*/ 611540 w 2425819"/>
                <a:gd name="connsiteY13" fmla="*/ 1659967 h 3125887"/>
                <a:gd name="connsiteX14" fmla="*/ 907878 w 2425819"/>
                <a:gd name="connsiteY14" fmla="*/ 1551251 h 3125887"/>
                <a:gd name="connsiteX15" fmla="*/ 898068 w 2425819"/>
                <a:gd name="connsiteY15" fmla="*/ 1516524 h 3125887"/>
                <a:gd name="connsiteX16" fmla="*/ 938800 w 2425819"/>
                <a:gd name="connsiteY16" fmla="*/ 0 h 31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25819" h="3125887">
                  <a:moveTo>
                    <a:pt x="938800" y="0"/>
                  </a:moveTo>
                  <a:cubicBezTo>
                    <a:pt x="938800" y="0"/>
                    <a:pt x="938800" y="0"/>
                    <a:pt x="1696207" y="250628"/>
                  </a:cubicBezTo>
                  <a:cubicBezTo>
                    <a:pt x="1647566" y="431637"/>
                    <a:pt x="1619771" y="619608"/>
                    <a:pt x="1619771" y="821503"/>
                  </a:cubicBezTo>
                  <a:cubicBezTo>
                    <a:pt x="1619771" y="1489844"/>
                    <a:pt x="1939411" y="2088566"/>
                    <a:pt x="2425819" y="2471470"/>
                  </a:cubicBezTo>
                  <a:cubicBezTo>
                    <a:pt x="2425819" y="2471470"/>
                    <a:pt x="2425819" y="2471470"/>
                    <a:pt x="1953308" y="3125887"/>
                  </a:cubicBezTo>
                  <a:cubicBezTo>
                    <a:pt x="1591108" y="2846541"/>
                    <a:pt x="1310012" y="2501602"/>
                    <a:pt x="1118081" y="2117868"/>
                  </a:cubicBezTo>
                  <a:lnTo>
                    <a:pt x="1101826" y="2082055"/>
                  </a:lnTo>
                  <a:lnTo>
                    <a:pt x="801342" y="2188214"/>
                  </a:lnTo>
                  <a:lnTo>
                    <a:pt x="875085" y="2393257"/>
                  </a:lnTo>
                  <a:lnTo>
                    <a:pt x="439577" y="2291503"/>
                  </a:lnTo>
                  <a:lnTo>
                    <a:pt x="0" y="2177538"/>
                  </a:lnTo>
                  <a:lnTo>
                    <a:pt x="272701" y="1815294"/>
                  </a:lnTo>
                  <a:lnTo>
                    <a:pt x="537261" y="1453049"/>
                  </a:lnTo>
                  <a:lnTo>
                    <a:pt x="611540" y="1659967"/>
                  </a:lnTo>
                  <a:lnTo>
                    <a:pt x="907878" y="1551251"/>
                  </a:lnTo>
                  <a:lnTo>
                    <a:pt x="898068" y="1516524"/>
                  </a:lnTo>
                  <a:cubicBezTo>
                    <a:pt x="780527" y="1031393"/>
                    <a:pt x="789837" y="511699"/>
                    <a:pt x="938800" y="0"/>
                  </a:cubicBezTo>
                  <a:close/>
                </a:path>
              </a:pathLst>
            </a:custGeom>
            <a:solidFill>
              <a:schemeClr val="accent5"/>
            </a:solidFill>
            <a:ln>
              <a:noFill/>
            </a:ln>
            <a:extLst/>
          </p:spPr>
          <p:txBody>
            <a:bodyPr vert="horz" wrap="square" lIns="182832" tIns="91416" rIns="182832" bIns="91416" numCol="1" anchor="t" anchorCtr="0" compatLnSpc="1">
              <a:prstTxWarp prst="textNoShape">
                <a:avLst/>
              </a:prstTxWarp>
              <a:noAutofit/>
            </a:bodyPr>
            <a:lstStyle/>
            <a:p>
              <a:endParaRPr lang="en-US" sz="7198" dirty="0">
                <a:latin typeface="Lato Light" panose="020F0502020204030203" pitchFamily="34" charset="0"/>
              </a:endParaRPr>
            </a:p>
          </p:txBody>
        </p:sp>
        <p:sp>
          <p:nvSpPr>
            <p:cNvPr id="37" name="Freeform 36">
              <a:extLst>
                <a:ext uri="{FF2B5EF4-FFF2-40B4-BE49-F238E27FC236}">
                  <a16:creationId xmlns:a16="http://schemas.microsoft.com/office/drawing/2014/main" id="{C886BCE3-16C2-D54F-8379-73C3568B771E}"/>
                </a:ext>
              </a:extLst>
            </p:cNvPr>
            <p:cNvSpPr>
              <a:spLocks/>
            </p:cNvSpPr>
            <p:nvPr/>
          </p:nvSpPr>
          <p:spPr bwMode="auto">
            <a:xfrm>
              <a:off x="3889676" y="3850786"/>
              <a:ext cx="2942314" cy="2667457"/>
            </a:xfrm>
            <a:custGeom>
              <a:avLst/>
              <a:gdLst>
                <a:gd name="connsiteX0" fmla="*/ 480279 w 2657818"/>
                <a:gd name="connsiteY0" fmla="*/ 0 h 2409537"/>
                <a:gd name="connsiteX1" fmla="*/ 899507 w 2657818"/>
                <a:gd name="connsiteY1" fmla="*/ 166877 h 2409537"/>
                <a:gd name="connsiteX2" fmla="*/ 1314664 w 2657818"/>
                <a:gd name="connsiteY2" fmla="*/ 333754 h 2409537"/>
                <a:gd name="connsiteX3" fmla="*/ 1139180 w 2657818"/>
                <a:gd name="connsiteY3" fmla="*/ 455377 h 2409537"/>
                <a:gd name="connsiteX4" fmla="*/ 1257467 w 2657818"/>
                <a:gd name="connsiteY4" fmla="*/ 628709 h 2409537"/>
                <a:gd name="connsiteX5" fmla="*/ 1388810 w 2657818"/>
                <a:gd name="connsiteY5" fmla="*/ 554357 h 2409537"/>
                <a:gd name="connsiteX6" fmla="*/ 2657818 w 2657818"/>
                <a:gd name="connsiteY6" fmla="*/ 231998 h 2409537"/>
                <a:gd name="connsiteX7" fmla="*/ 2657818 w 2657818"/>
                <a:gd name="connsiteY7" fmla="*/ 1073794 h 2409537"/>
                <a:gd name="connsiteX8" fmla="*/ 765340 w 2657818"/>
                <a:gd name="connsiteY8" fmla="*/ 2409537 h 2409537"/>
                <a:gd name="connsiteX9" fmla="*/ 0 w 2657818"/>
                <a:gd name="connsiteY9" fmla="*/ 2159085 h 2409537"/>
                <a:gd name="connsiteX10" fmla="*/ 701526 w 2657818"/>
                <a:gd name="connsiteY10" fmla="*/ 1054065 h 2409537"/>
                <a:gd name="connsiteX11" fmla="*/ 800358 w 2657818"/>
                <a:gd name="connsiteY11" fmla="*/ 963448 h 2409537"/>
                <a:gd name="connsiteX12" fmla="*/ 671148 w 2657818"/>
                <a:gd name="connsiteY12" fmla="*/ 779041 h 2409537"/>
                <a:gd name="connsiteX13" fmla="*/ 496560 w 2657818"/>
                <a:gd name="connsiteY13" fmla="*/ 899506 h 2409537"/>
                <a:gd name="connsiteX14" fmla="*/ 488420 w 2657818"/>
                <a:gd name="connsiteY14" fmla="*/ 447718 h 240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57818" h="2409537">
                  <a:moveTo>
                    <a:pt x="480279" y="0"/>
                  </a:moveTo>
                  <a:lnTo>
                    <a:pt x="899507" y="166877"/>
                  </a:lnTo>
                  <a:lnTo>
                    <a:pt x="1314664" y="333754"/>
                  </a:lnTo>
                  <a:lnTo>
                    <a:pt x="1139180" y="455377"/>
                  </a:lnTo>
                  <a:lnTo>
                    <a:pt x="1257467" y="628709"/>
                  </a:lnTo>
                  <a:lnTo>
                    <a:pt x="1388810" y="554357"/>
                  </a:lnTo>
                  <a:cubicBezTo>
                    <a:pt x="1768762" y="357876"/>
                    <a:pt x="2198614" y="245043"/>
                    <a:pt x="2657818" y="231998"/>
                  </a:cubicBezTo>
                  <a:cubicBezTo>
                    <a:pt x="2657818" y="231998"/>
                    <a:pt x="2657818" y="231998"/>
                    <a:pt x="2657818" y="1073794"/>
                  </a:cubicBezTo>
                  <a:cubicBezTo>
                    <a:pt x="1795071" y="1101622"/>
                    <a:pt x="1064519" y="1644268"/>
                    <a:pt x="765340" y="2409537"/>
                  </a:cubicBezTo>
                  <a:cubicBezTo>
                    <a:pt x="765340" y="2409537"/>
                    <a:pt x="765340" y="2409537"/>
                    <a:pt x="0" y="2159085"/>
                  </a:cubicBezTo>
                  <a:cubicBezTo>
                    <a:pt x="156547" y="1728621"/>
                    <a:pt x="397238" y="1354901"/>
                    <a:pt x="701526" y="1054065"/>
                  </a:cubicBezTo>
                  <a:lnTo>
                    <a:pt x="800358" y="963448"/>
                  </a:lnTo>
                  <a:lnTo>
                    <a:pt x="671148" y="779041"/>
                  </a:lnTo>
                  <a:lnTo>
                    <a:pt x="496560" y="899506"/>
                  </a:lnTo>
                  <a:lnTo>
                    <a:pt x="488420" y="4477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7198" dirty="0">
                <a:latin typeface="Lato Light" panose="020F0502020204030203" pitchFamily="34" charset="0"/>
              </a:endParaRPr>
            </a:p>
          </p:txBody>
        </p:sp>
      </p:grpSp>
      <p:sp>
        <p:nvSpPr>
          <p:cNvPr id="40" name="Freeform 1011">
            <a:extLst>
              <a:ext uri="{FF2B5EF4-FFF2-40B4-BE49-F238E27FC236}">
                <a16:creationId xmlns:a16="http://schemas.microsoft.com/office/drawing/2014/main" id="{DB8C7902-9C00-1048-8C73-443DD2236337}"/>
              </a:ext>
            </a:extLst>
          </p:cNvPr>
          <p:cNvSpPr>
            <a:spLocks noChangeAspect="1" noChangeArrowheads="1"/>
          </p:cNvSpPr>
          <p:nvPr/>
        </p:nvSpPr>
        <p:spPr bwMode="auto">
          <a:xfrm>
            <a:off x="1562445" y="8395904"/>
            <a:ext cx="1055687" cy="1014631"/>
          </a:xfrm>
          <a:custGeom>
            <a:avLst/>
            <a:gdLst>
              <a:gd name="T0" fmla="*/ 212764 w 285390"/>
              <a:gd name="T1" fmla="*/ 251762 h 274277"/>
              <a:gd name="T2" fmla="*/ 149610 w 285390"/>
              <a:gd name="T3" fmla="*/ 242570 h 274277"/>
              <a:gd name="T4" fmla="*/ 149610 w 285390"/>
              <a:gd name="T5" fmla="*/ 251762 h 274277"/>
              <a:gd name="T6" fmla="*/ 124147 w 285390"/>
              <a:gd name="T7" fmla="*/ 242570 h 274277"/>
              <a:gd name="T8" fmla="*/ 100517 w 285390"/>
              <a:gd name="T9" fmla="*/ 247166 h 274277"/>
              <a:gd name="T10" fmla="*/ 85790 w 285390"/>
              <a:gd name="T11" fmla="*/ 247166 h 274277"/>
              <a:gd name="T12" fmla="*/ 61858 w 285390"/>
              <a:gd name="T13" fmla="*/ 242570 h 274277"/>
              <a:gd name="T14" fmla="*/ 247437 w 285390"/>
              <a:gd name="T15" fmla="*/ 251787 h 274277"/>
              <a:gd name="T16" fmla="*/ 243139 w 285390"/>
              <a:gd name="T17" fmla="*/ 243189 h 274277"/>
              <a:gd name="T18" fmla="*/ 30934 w 285390"/>
              <a:gd name="T19" fmla="*/ 238889 h 274277"/>
              <a:gd name="T20" fmla="*/ 35230 w 285390"/>
              <a:gd name="T21" fmla="*/ 251787 h 274277"/>
              <a:gd name="T22" fmla="*/ 26635 w 285390"/>
              <a:gd name="T23" fmla="*/ 234590 h 274277"/>
              <a:gd name="T24" fmla="*/ 26933 w 285390"/>
              <a:gd name="T25" fmla="*/ 218274 h 274277"/>
              <a:gd name="T26" fmla="*/ 224968 w 285390"/>
              <a:gd name="T27" fmla="*/ 173127 h 274277"/>
              <a:gd name="T28" fmla="*/ 224968 w 285390"/>
              <a:gd name="T29" fmla="*/ 173127 h 274277"/>
              <a:gd name="T30" fmla="*/ 205822 w 285390"/>
              <a:gd name="T31" fmla="*/ 183340 h 274277"/>
              <a:gd name="T32" fmla="*/ 224620 w 285390"/>
              <a:gd name="T33" fmla="*/ 214570 h 274277"/>
              <a:gd name="T34" fmla="*/ 26933 w 285390"/>
              <a:gd name="T35" fmla="*/ 148414 h 274277"/>
              <a:gd name="T36" fmla="*/ 22337 w 285390"/>
              <a:gd name="T37" fmla="*/ 171203 h 274277"/>
              <a:gd name="T38" fmla="*/ 247437 w 285390"/>
              <a:gd name="T39" fmla="*/ 114901 h 274277"/>
              <a:gd name="T40" fmla="*/ 243139 w 285390"/>
              <a:gd name="T41" fmla="*/ 127798 h 274277"/>
              <a:gd name="T42" fmla="*/ 238841 w 285390"/>
              <a:gd name="T43" fmla="*/ 114901 h 274277"/>
              <a:gd name="T44" fmla="*/ 212764 w 285390"/>
              <a:gd name="T45" fmla="*/ 124093 h 274277"/>
              <a:gd name="T46" fmla="*/ 149610 w 285390"/>
              <a:gd name="T47" fmla="*/ 114901 h 274277"/>
              <a:gd name="T48" fmla="*/ 149610 w 285390"/>
              <a:gd name="T49" fmla="*/ 124093 h 274277"/>
              <a:gd name="T50" fmla="*/ 124147 w 285390"/>
              <a:gd name="T51" fmla="*/ 114901 h 274277"/>
              <a:gd name="T52" fmla="*/ 100517 w 285390"/>
              <a:gd name="T53" fmla="*/ 119497 h 274277"/>
              <a:gd name="T54" fmla="*/ 85790 w 285390"/>
              <a:gd name="T55" fmla="*/ 119497 h 274277"/>
              <a:gd name="T56" fmla="*/ 61858 w 285390"/>
              <a:gd name="T57" fmla="*/ 114901 h 274277"/>
              <a:gd name="T58" fmla="*/ 35230 w 285390"/>
              <a:gd name="T59" fmla="*/ 123499 h 274277"/>
              <a:gd name="T60" fmla="*/ 22337 w 285390"/>
              <a:gd name="T61" fmla="*/ 127798 h 274277"/>
              <a:gd name="T62" fmla="*/ 8681 w 285390"/>
              <a:gd name="T63" fmla="*/ 108551 h 274277"/>
              <a:gd name="T64" fmla="*/ 266578 w 285390"/>
              <a:gd name="T65" fmla="*/ 259438 h 274277"/>
              <a:gd name="T66" fmla="*/ 224620 w 285390"/>
              <a:gd name="T67" fmla="*/ 145097 h 274277"/>
              <a:gd name="T68" fmla="*/ 15915 w 285390"/>
              <a:gd name="T69" fmla="*/ 101314 h 274277"/>
              <a:gd name="T70" fmla="*/ 88980 w 285390"/>
              <a:gd name="T71" fmla="*/ 81414 h 274277"/>
              <a:gd name="T72" fmla="*/ 185081 w 285390"/>
              <a:gd name="T73" fmla="*/ 77622 h 274277"/>
              <a:gd name="T74" fmla="*/ 189293 w 285390"/>
              <a:gd name="T75" fmla="*/ 61870 h 274277"/>
              <a:gd name="T76" fmla="*/ 224981 w 285390"/>
              <a:gd name="T77" fmla="*/ 48849 h 274277"/>
              <a:gd name="T78" fmla="*/ 240535 w 285390"/>
              <a:gd name="T79" fmla="*/ 48125 h 274277"/>
              <a:gd name="T80" fmla="*/ 194271 w 285390"/>
              <a:gd name="T81" fmla="*/ 38123 h 274277"/>
              <a:gd name="T82" fmla="*/ 185081 w 285390"/>
              <a:gd name="T83" fmla="*/ 38123 h 274277"/>
              <a:gd name="T84" fmla="*/ 216300 w 285390"/>
              <a:gd name="T85" fmla="*/ 92630 h 274277"/>
              <a:gd name="T86" fmla="*/ 135277 w 285390"/>
              <a:gd name="T87" fmla="*/ 8682 h 274277"/>
              <a:gd name="T88" fmla="*/ 135277 w 285390"/>
              <a:gd name="T89" fmla="*/ 8682 h 274277"/>
              <a:gd name="T90" fmla="*/ 126596 w 285390"/>
              <a:gd name="T91" fmla="*/ 92630 h 274277"/>
              <a:gd name="T92" fmla="*/ 209066 w 285390"/>
              <a:gd name="T93" fmla="*/ 0 h 274277"/>
              <a:gd name="T94" fmla="*/ 245960 w 285390"/>
              <a:gd name="T95" fmla="*/ 41250 h 274277"/>
              <a:gd name="T96" fmla="*/ 275258 w 285390"/>
              <a:gd name="T97" fmla="*/ 108551 h 274277"/>
              <a:gd name="T98" fmla="*/ 286832 w 285390"/>
              <a:gd name="T99" fmla="*/ 218912 h 274277"/>
              <a:gd name="T100" fmla="*/ 259343 w 285390"/>
              <a:gd name="T101" fmla="*/ 275719 h 274277"/>
              <a:gd name="T102" fmla="*/ 0 w 285390"/>
              <a:gd name="T103" fmla="*/ 107827 h 274277"/>
              <a:gd name="T104" fmla="*/ 104895 w 285390"/>
              <a:gd name="T105" fmla="*/ 0 h 274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74277">
                <a:moveTo>
                  <a:pt x="193118" y="241300"/>
                </a:moveTo>
                <a:lnTo>
                  <a:pt x="211694" y="241300"/>
                </a:lnTo>
                <a:cubicBezTo>
                  <a:pt x="213797" y="241300"/>
                  <a:pt x="215550" y="243586"/>
                  <a:pt x="215550" y="245872"/>
                </a:cubicBezTo>
                <a:cubicBezTo>
                  <a:pt x="215550" y="248539"/>
                  <a:pt x="213797" y="250444"/>
                  <a:pt x="211694" y="250444"/>
                </a:cubicBezTo>
                <a:lnTo>
                  <a:pt x="193118" y="250444"/>
                </a:lnTo>
                <a:cubicBezTo>
                  <a:pt x="190665" y="250444"/>
                  <a:pt x="188912" y="248539"/>
                  <a:pt x="188912" y="245872"/>
                </a:cubicBezTo>
                <a:cubicBezTo>
                  <a:pt x="188912" y="243586"/>
                  <a:pt x="190665" y="241300"/>
                  <a:pt x="193118" y="241300"/>
                </a:cubicBezTo>
                <a:close/>
                <a:moveTo>
                  <a:pt x="148858" y="241300"/>
                </a:moveTo>
                <a:lnTo>
                  <a:pt x="168274" y="241300"/>
                </a:lnTo>
                <a:cubicBezTo>
                  <a:pt x="170472" y="241300"/>
                  <a:pt x="172670" y="243586"/>
                  <a:pt x="172670" y="245872"/>
                </a:cubicBezTo>
                <a:cubicBezTo>
                  <a:pt x="172670" y="248539"/>
                  <a:pt x="170472" y="250444"/>
                  <a:pt x="168274" y="250444"/>
                </a:cubicBezTo>
                <a:lnTo>
                  <a:pt x="148858" y="250444"/>
                </a:lnTo>
                <a:cubicBezTo>
                  <a:pt x="146660" y="250444"/>
                  <a:pt x="144462" y="248539"/>
                  <a:pt x="144462" y="245872"/>
                </a:cubicBezTo>
                <a:cubicBezTo>
                  <a:pt x="144462" y="243586"/>
                  <a:pt x="146660" y="241300"/>
                  <a:pt x="148858" y="241300"/>
                </a:cubicBezTo>
                <a:close/>
                <a:moveTo>
                  <a:pt x="104714" y="241300"/>
                </a:moveTo>
                <a:lnTo>
                  <a:pt x="123523" y="241300"/>
                </a:lnTo>
                <a:cubicBezTo>
                  <a:pt x="126055" y="241300"/>
                  <a:pt x="128225" y="243586"/>
                  <a:pt x="128225" y="245872"/>
                </a:cubicBezTo>
                <a:cubicBezTo>
                  <a:pt x="128225" y="248539"/>
                  <a:pt x="126055" y="250444"/>
                  <a:pt x="123523" y="250444"/>
                </a:cubicBezTo>
                <a:lnTo>
                  <a:pt x="104714" y="250444"/>
                </a:lnTo>
                <a:cubicBezTo>
                  <a:pt x="102182" y="250444"/>
                  <a:pt x="100012" y="248539"/>
                  <a:pt x="100012" y="245872"/>
                </a:cubicBezTo>
                <a:cubicBezTo>
                  <a:pt x="100012" y="243586"/>
                  <a:pt x="102182" y="241300"/>
                  <a:pt x="104714" y="241300"/>
                </a:cubicBezTo>
                <a:close/>
                <a:moveTo>
                  <a:pt x="61546" y="241300"/>
                </a:moveTo>
                <a:lnTo>
                  <a:pt x="80596" y="241300"/>
                </a:lnTo>
                <a:cubicBezTo>
                  <a:pt x="83160" y="241300"/>
                  <a:pt x="85358" y="243586"/>
                  <a:pt x="85358" y="245872"/>
                </a:cubicBezTo>
                <a:cubicBezTo>
                  <a:pt x="85358" y="248539"/>
                  <a:pt x="83160" y="250444"/>
                  <a:pt x="80596" y="250444"/>
                </a:cubicBezTo>
                <a:lnTo>
                  <a:pt x="61546" y="250444"/>
                </a:lnTo>
                <a:cubicBezTo>
                  <a:pt x="58981" y="250444"/>
                  <a:pt x="57150" y="248539"/>
                  <a:pt x="57150" y="245872"/>
                </a:cubicBezTo>
                <a:cubicBezTo>
                  <a:pt x="57150" y="243586"/>
                  <a:pt x="58981" y="241300"/>
                  <a:pt x="61546" y="241300"/>
                </a:cubicBezTo>
                <a:close/>
                <a:moveTo>
                  <a:pt x="246192" y="233362"/>
                </a:moveTo>
                <a:cubicBezTo>
                  <a:pt x="248331" y="233362"/>
                  <a:pt x="250469" y="235144"/>
                  <a:pt x="250469" y="237639"/>
                </a:cubicBezTo>
                <a:lnTo>
                  <a:pt x="250469" y="246192"/>
                </a:lnTo>
                <a:cubicBezTo>
                  <a:pt x="250469" y="248687"/>
                  <a:pt x="248331" y="250469"/>
                  <a:pt x="246192" y="250469"/>
                </a:cubicBezTo>
                <a:lnTo>
                  <a:pt x="237639" y="250469"/>
                </a:lnTo>
                <a:cubicBezTo>
                  <a:pt x="235144" y="250469"/>
                  <a:pt x="233362" y="248687"/>
                  <a:pt x="233362" y="246192"/>
                </a:cubicBezTo>
                <a:cubicBezTo>
                  <a:pt x="233362" y="244054"/>
                  <a:pt x="235144" y="241916"/>
                  <a:pt x="237639" y="241916"/>
                </a:cubicBezTo>
                <a:lnTo>
                  <a:pt x="241916" y="241916"/>
                </a:lnTo>
                <a:lnTo>
                  <a:pt x="241916" y="237639"/>
                </a:lnTo>
                <a:cubicBezTo>
                  <a:pt x="241916" y="235144"/>
                  <a:pt x="243697" y="233362"/>
                  <a:pt x="246192" y="233362"/>
                </a:cubicBezTo>
                <a:close/>
                <a:moveTo>
                  <a:pt x="26501" y="233362"/>
                </a:moveTo>
                <a:cubicBezTo>
                  <a:pt x="28996" y="233362"/>
                  <a:pt x="30778" y="235144"/>
                  <a:pt x="30778" y="237639"/>
                </a:cubicBezTo>
                <a:lnTo>
                  <a:pt x="30778" y="241916"/>
                </a:lnTo>
                <a:lnTo>
                  <a:pt x="35054" y="241916"/>
                </a:lnTo>
                <a:cubicBezTo>
                  <a:pt x="37549" y="241916"/>
                  <a:pt x="39330" y="244054"/>
                  <a:pt x="39330" y="246192"/>
                </a:cubicBezTo>
                <a:cubicBezTo>
                  <a:pt x="39330" y="248687"/>
                  <a:pt x="37549" y="250469"/>
                  <a:pt x="35054" y="250469"/>
                </a:cubicBezTo>
                <a:lnTo>
                  <a:pt x="26501" y="250469"/>
                </a:lnTo>
                <a:cubicBezTo>
                  <a:pt x="24007" y="250469"/>
                  <a:pt x="22225" y="248687"/>
                  <a:pt x="22225" y="246192"/>
                </a:cubicBezTo>
                <a:lnTo>
                  <a:pt x="22225" y="237639"/>
                </a:lnTo>
                <a:cubicBezTo>
                  <a:pt x="22225" y="235144"/>
                  <a:pt x="24007" y="233362"/>
                  <a:pt x="26501" y="233362"/>
                </a:cubicBezTo>
                <a:close/>
                <a:moveTo>
                  <a:pt x="26797" y="190500"/>
                </a:moveTo>
                <a:cubicBezTo>
                  <a:pt x="29464" y="190500"/>
                  <a:pt x="31369" y="192276"/>
                  <a:pt x="31369" y="194761"/>
                </a:cubicBezTo>
                <a:lnTo>
                  <a:pt x="31369" y="212516"/>
                </a:lnTo>
                <a:cubicBezTo>
                  <a:pt x="31369" y="215002"/>
                  <a:pt x="29464" y="217132"/>
                  <a:pt x="26797" y="217132"/>
                </a:cubicBezTo>
                <a:cubicBezTo>
                  <a:pt x="24130" y="217132"/>
                  <a:pt x="22225" y="215002"/>
                  <a:pt x="22225" y="212516"/>
                </a:cubicBezTo>
                <a:lnTo>
                  <a:pt x="22225" y="194761"/>
                </a:lnTo>
                <a:cubicBezTo>
                  <a:pt x="22225" y="192276"/>
                  <a:pt x="24130" y="190500"/>
                  <a:pt x="26797" y="190500"/>
                </a:cubicBezTo>
                <a:close/>
                <a:moveTo>
                  <a:pt x="223837" y="172221"/>
                </a:moveTo>
                <a:cubicBezTo>
                  <a:pt x="218086" y="172221"/>
                  <a:pt x="213414" y="176938"/>
                  <a:pt x="213414" y="182381"/>
                </a:cubicBezTo>
                <a:cubicBezTo>
                  <a:pt x="213414" y="187824"/>
                  <a:pt x="218086" y="192541"/>
                  <a:pt x="223837" y="192541"/>
                </a:cubicBezTo>
                <a:cubicBezTo>
                  <a:pt x="229229" y="192541"/>
                  <a:pt x="233901" y="187824"/>
                  <a:pt x="233901" y="182381"/>
                </a:cubicBezTo>
                <a:cubicBezTo>
                  <a:pt x="233901" y="176938"/>
                  <a:pt x="229229" y="172221"/>
                  <a:pt x="223837" y="172221"/>
                </a:cubicBezTo>
                <a:close/>
                <a:moveTo>
                  <a:pt x="223837" y="163512"/>
                </a:moveTo>
                <a:cubicBezTo>
                  <a:pt x="233901" y="163512"/>
                  <a:pt x="242528" y="171858"/>
                  <a:pt x="242528" y="182381"/>
                </a:cubicBezTo>
                <a:cubicBezTo>
                  <a:pt x="242528" y="192904"/>
                  <a:pt x="233901" y="201249"/>
                  <a:pt x="223837" y="201249"/>
                </a:cubicBezTo>
                <a:cubicBezTo>
                  <a:pt x="213414" y="201249"/>
                  <a:pt x="204787" y="192904"/>
                  <a:pt x="204787" y="182381"/>
                </a:cubicBezTo>
                <a:cubicBezTo>
                  <a:pt x="204787" y="171858"/>
                  <a:pt x="213414" y="163512"/>
                  <a:pt x="223837" y="163512"/>
                </a:cubicBezTo>
                <a:close/>
                <a:moveTo>
                  <a:pt x="223490" y="152976"/>
                </a:moveTo>
                <a:cubicBezTo>
                  <a:pt x="206575" y="152976"/>
                  <a:pt x="193259" y="166294"/>
                  <a:pt x="193259" y="183212"/>
                </a:cubicBezTo>
                <a:cubicBezTo>
                  <a:pt x="193259" y="199769"/>
                  <a:pt x="206575" y="213447"/>
                  <a:pt x="223490" y="213447"/>
                </a:cubicBezTo>
                <a:lnTo>
                  <a:pt x="276393" y="213447"/>
                </a:lnTo>
                <a:lnTo>
                  <a:pt x="276393" y="152976"/>
                </a:lnTo>
                <a:lnTo>
                  <a:pt x="223490" y="152976"/>
                </a:lnTo>
                <a:close/>
                <a:moveTo>
                  <a:pt x="26797" y="147637"/>
                </a:moveTo>
                <a:cubicBezTo>
                  <a:pt x="29464" y="147637"/>
                  <a:pt x="31369" y="149436"/>
                  <a:pt x="31369" y="151595"/>
                </a:cubicBezTo>
                <a:lnTo>
                  <a:pt x="31369" y="170307"/>
                </a:lnTo>
                <a:cubicBezTo>
                  <a:pt x="31369" y="172466"/>
                  <a:pt x="29464" y="174265"/>
                  <a:pt x="26797" y="174265"/>
                </a:cubicBezTo>
                <a:cubicBezTo>
                  <a:pt x="24130" y="174265"/>
                  <a:pt x="22225" y="172466"/>
                  <a:pt x="22225" y="170307"/>
                </a:cubicBezTo>
                <a:lnTo>
                  <a:pt x="22225" y="151595"/>
                </a:lnTo>
                <a:cubicBezTo>
                  <a:pt x="22225" y="149436"/>
                  <a:pt x="24130" y="147637"/>
                  <a:pt x="26797" y="147637"/>
                </a:cubicBezTo>
                <a:close/>
                <a:moveTo>
                  <a:pt x="237639" y="114300"/>
                </a:moveTo>
                <a:lnTo>
                  <a:pt x="246192" y="114300"/>
                </a:lnTo>
                <a:cubicBezTo>
                  <a:pt x="248331" y="114300"/>
                  <a:pt x="250469" y="116082"/>
                  <a:pt x="250469" y="118577"/>
                </a:cubicBezTo>
                <a:lnTo>
                  <a:pt x="250469" y="127129"/>
                </a:lnTo>
                <a:cubicBezTo>
                  <a:pt x="250469" y="129268"/>
                  <a:pt x="248331" y="131406"/>
                  <a:pt x="246192" y="131406"/>
                </a:cubicBezTo>
                <a:cubicBezTo>
                  <a:pt x="243697" y="131406"/>
                  <a:pt x="241916" y="129268"/>
                  <a:pt x="241916" y="127129"/>
                </a:cubicBezTo>
                <a:lnTo>
                  <a:pt x="241916" y="122853"/>
                </a:lnTo>
                <a:lnTo>
                  <a:pt x="237639" y="122853"/>
                </a:lnTo>
                <a:cubicBezTo>
                  <a:pt x="235144" y="122853"/>
                  <a:pt x="233362" y="120715"/>
                  <a:pt x="233362" y="118577"/>
                </a:cubicBezTo>
                <a:cubicBezTo>
                  <a:pt x="233362" y="116082"/>
                  <a:pt x="235144" y="114300"/>
                  <a:pt x="237639" y="114300"/>
                </a:cubicBezTo>
                <a:close/>
                <a:moveTo>
                  <a:pt x="193118" y="114300"/>
                </a:moveTo>
                <a:lnTo>
                  <a:pt x="211694" y="114300"/>
                </a:lnTo>
                <a:cubicBezTo>
                  <a:pt x="213797" y="114300"/>
                  <a:pt x="215550" y="116205"/>
                  <a:pt x="215550" y="118872"/>
                </a:cubicBezTo>
                <a:cubicBezTo>
                  <a:pt x="215550" y="121158"/>
                  <a:pt x="213797" y="123444"/>
                  <a:pt x="211694" y="123444"/>
                </a:cubicBezTo>
                <a:lnTo>
                  <a:pt x="193118" y="123444"/>
                </a:lnTo>
                <a:cubicBezTo>
                  <a:pt x="190665" y="123444"/>
                  <a:pt x="188912" y="121158"/>
                  <a:pt x="188912" y="118872"/>
                </a:cubicBezTo>
                <a:cubicBezTo>
                  <a:pt x="188912" y="116205"/>
                  <a:pt x="190665" y="114300"/>
                  <a:pt x="193118" y="114300"/>
                </a:cubicBezTo>
                <a:close/>
                <a:moveTo>
                  <a:pt x="148858" y="114300"/>
                </a:moveTo>
                <a:lnTo>
                  <a:pt x="168274" y="114300"/>
                </a:lnTo>
                <a:cubicBezTo>
                  <a:pt x="170472" y="114300"/>
                  <a:pt x="172670" y="116205"/>
                  <a:pt x="172670" y="118872"/>
                </a:cubicBezTo>
                <a:cubicBezTo>
                  <a:pt x="172670" y="121158"/>
                  <a:pt x="170472" y="123444"/>
                  <a:pt x="168274" y="123444"/>
                </a:cubicBezTo>
                <a:lnTo>
                  <a:pt x="148858" y="123444"/>
                </a:lnTo>
                <a:cubicBezTo>
                  <a:pt x="146660" y="123444"/>
                  <a:pt x="144462" y="121158"/>
                  <a:pt x="144462" y="118872"/>
                </a:cubicBezTo>
                <a:cubicBezTo>
                  <a:pt x="144462" y="116205"/>
                  <a:pt x="146660" y="114300"/>
                  <a:pt x="148858" y="114300"/>
                </a:cubicBezTo>
                <a:close/>
                <a:moveTo>
                  <a:pt x="104714" y="114300"/>
                </a:moveTo>
                <a:lnTo>
                  <a:pt x="123523" y="114300"/>
                </a:lnTo>
                <a:cubicBezTo>
                  <a:pt x="126055" y="114300"/>
                  <a:pt x="128225" y="116205"/>
                  <a:pt x="128225" y="118872"/>
                </a:cubicBezTo>
                <a:cubicBezTo>
                  <a:pt x="128225" y="121158"/>
                  <a:pt x="126055" y="123444"/>
                  <a:pt x="123523" y="123444"/>
                </a:cubicBezTo>
                <a:lnTo>
                  <a:pt x="104714" y="123444"/>
                </a:lnTo>
                <a:cubicBezTo>
                  <a:pt x="102182" y="123444"/>
                  <a:pt x="100012" y="121158"/>
                  <a:pt x="100012" y="118872"/>
                </a:cubicBezTo>
                <a:cubicBezTo>
                  <a:pt x="100012" y="116205"/>
                  <a:pt x="102182" y="114300"/>
                  <a:pt x="104714" y="114300"/>
                </a:cubicBezTo>
                <a:close/>
                <a:moveTo>
                  <a:pt x="61546" y="114300"/>
                </a:moveTo>
                <a:lnTo>
                  <a:pt x="80596" y="114300"/>
                </a:lnTo>
                <a:cubicBezTo>
                  <a:pt x="83160" y="114300"/>
                  <a:pt x="85358" y="116205"/>
                  <a:pt x="85358" y="118872"/>
                </a:cubicBezTo>
                <a:cubicBezTo>
                  <a:pt x="85358" y="121158"/>
                  <a:pt x="83160" y="123444"/>
                  <a:pt x="80596" y="123444"/>
                </a:cubicBezTo>
                <a:lnTo>
                  <a:pt x="61546" y="123444"/>
                </a:lnTo>
                <a:cubicBezTo>
                  <a:pt x="58981" y="123444"/>
                  <a:pt x="57150" y="121158"/>
                  <a:pt x="57150" y="118872"/>
                </a:cubicBezTo>
                <a:cubicBezTo>
                  <a:pt x="57150" y="116205"/>
                  <a:pt x="58981" y="114300"/>
                  <a:pt x="61546" y="114300"/>
                </a:cubicBezTo>
                <a:close/>
                <a:moveTo>
                  <a:pt x="26501" y="114300"/>
                </a:moveTo>
                <a:lnTo>
                  <a:pt x="35054" y="114300"/>
                </a:lnTo>
                <a:cubicBezTo>
                  <a:pt x="37549" y="114300"/>
                  <a:pt x="39330" y="116082"/>
                  <a:pt x="39330" y="118577"/>
                </a:cubicBezTo>
                <a:cubicBezTo>
                  <a:pt x="39330" y="120715"/>
                  <a:pt x="37549" y="122853"/>
                  <a:pt x="35054" y="122853"/>
                </a:cubicBezTo>
                <a:lnTo>
                  <a:pt x="30778" y="122853"/>
                </a:lnTo>
                <a:lnTo>
                  <a:pt x="30778" y="127129"/>
                </a:lnTo>
                <a:cubicBezTo>
                  <a:pt x="30778" y="129268"/>
                  <a:pt x="28996" y="131406"/>
                  <a:pt x="26501" y="131406"/>
                </a:cubicBezTo>
                <a:cubicBezTo>
                  <a:pt x="24007" y="131406"/>
                  <a:pt x="22225" y="129268"/>
                  <a:pt x="22225" y="127129"/>
                </a:cubicBezTo>
                <a:lnTo>
                  <a:pt x="22225" y="118577"/>
                </a:lnTo>
                <a:cubicBezTo>
                  <a:pt x="22225" y="116082"/>
                  <a:pt x="24007" y="114300"/>
                  <a:pt x="26501" y="114300"/>
                </a:cubicBezTo>
                <a:close/>
                <a:moveTo>
                  <a:pt x="15835" y="100784"/>
                </a:moveTo>
                <a:cubicBezTo>
                  <a:pt x="11876" y="100784"/>
                  <a:pt x="8637" y="104384"/>
                  <a:pt x="8637" y="107983"/>
                </a:cubicBezTo>
                <a:lnTo>
                  <a:pt x="8637" y="258080"/>
                </a:lnTo>
                <a:cubicBezTo>
                  <a:pt x="8637" y="262399"/>
                  <a:pt x="11876" y="265279"/>
                  <a:pt x="15835" y="265279"/>
                </a:cubicBezTo>
                <a:lnTo>
                  <a:pt x="258039" y="265279"/>
                </a:lnTo>
                <a:cubicBezTo>
                  <a:pt x="261638" y="265279"/>
                  <a:pt x="265237" y="262399"/>
                  <a:pt x="265237" y="258080"/>
                </a:cubicBezTo>
                <a:lnTo>
                  <a:pt x="265237" y="222085"/>
                </a:lnTo>
                <a:lnTo>
                  <a:pt x="223490" y="222085"/>
                </a:lnTo>
                <a:cubicBezTo>
                  <a:pt x="201897" y="222085"/>
                  <a:pt x="184622" y="204808"/>
                  <a:pt x="184622" y="183212"/>
                </a:cubicBezTo>
                <a:cubicBezTo>
                  <a:pt x="184622" y="161975"/>
                  <a:pt x="201897" y="144338"/>
                  <a:pt x="223490" y="144338"/>
                </a:cubicBezTo>
                <a:lnTo>
                  <a:pt x="265237" y="144338"/>
                </a:lnTo>
                <a:lnTo>
                  <a:pt x="265237" y="107983"/>
                </a:lnTo>
                <a:cubicBezTo>
                  <a:pt x="265237" y="104384"/>
                  <a:pt x="261638" y="100784"/>
                  <a:pt x="258039" y="100784"/>
                </a:cubicBezTo>
                <a:lnTo>
                  <a:pt x="15835" y="100784"/>
                </a:lnTo>
                <a:close/>
                <a:moveTo>
                  <a:pt x="88532" y="80988"/>
                </a:moveTo>
                <a:lnTo>
                  <a:pt x="41027" y="92146"/>
                </a:lnTo>
                <a:lnTo>
                  <a:pt x="88532" y="92146"/>
                </a:lnTo>
                <a:lnTo>
                  <a:pt x="88532" y="80988"/>
                </a:lnTo>
                <a:close/>
                <a:moveTo>
                  <a:pt x="188341" y="73025"/>
                </a:moveTo>
                <a:cubicBezTo>
                  <a:pt x="191008" y="73025"/>
                  <a:pt x="193294" y="74930"/>
                  <a:pt x="193294" y="77216"/>
                </a:cubicBezTo>
                <a:cubicBezTo>
                  <a:pt x="193294" y="79883"/>
                  <a:pt x="191008" y="82169"/>
                  <a:pt x="188341" y="82169"/>
                </a:cubicBezTo>
                <a:cubicBezTo>
                  <a:pt x="186055" y="82169"/>
                  <a:pt x="184150" y="79883"/>
                  <a:pt x="184150" y="77216"/>
                </a:cubicBezTo>
                <a:cubicBezTo>
                  <a:pt x="184150" y="74930"/>
                  <a:pt x="186055" y="73025"/>
                  <a:pt x="188341" y="73025"/>
                </a:cubicBezTo>
                <a:close/>
                <a:moveTo>
                  <a:pt x="188341" y="52387"/>
                </a:moveTo>
                <a:cubicBezTo>
                  <a:pt x="191008" y="52387"/>
                  <a:pt x="193294" y="54585"/>
                  <a:pt x="193294" y="57150"/>
                </a:cubicBezTo>
                <a:cubicBezTo>
                  <a:pt x="193294" y="59348"/>
                  <a:pt x="191008" y="61546"/>
                  <a:pt x="188341" y="61546"/>
                </a:cubicBezTo>
                <a:cubicBezTo>
                  <a:pt x="186055" y="61546"/>
                  <a:pt x="184150" y="59348"/>
                  <a:pt x="184150" y="57150"/>
                </a:cubicBezTo>
                <a:cubicBezTo>
                  <a:pt x="184150" y="54585"/>
                  <a:pt x="186055" y="52387"/>
                  <a:pt x="188341" y="52387"/>
                </a:cubicBezTo>
                <a:close/>
                <a:moveTo>
                  <a:pt x="233207" y="46433"/>
                </a:moveTo>
                <a:lnTo>
                  <a:pt x="223850" y="48593"/>
                </a:lnTo>
                <a:lnTo>
                  <a:pt x="223850" y="92146"/>
                </a:lnTo>
                <a:lnTo>
                  <a:pt x="242204" y="92146"/>
                </a:lnTo>
                <a:lnTo>
                  <a:pt x="242204" y="53632"/>
                </a:lnTo>
                <a:cubicBezTo>
                  <a:pt x="242204" y="51472"/>
                  <a:pt x="241124" y="49313"/>
                  <a:pt x="239325" y="47873"/>
                </a:cubicBezTo>
                <a:cubicBezTo>
                  <a:pt x="237525" y="46433"/>
                  <a:pt x="235366" y="46073"/>
                  <a:pt x="233207" y="46433"/>
                </a:cubicBezTo>
                <a:close/>
                <a:moveTo>
                  <a:pt x="185293" y="35101"/>
                </a:moveTo>
                <a:cubicBezTo>
                  <a:pt x="186817" y="33337"/>
                  <a:pt x="189865" y="33337"/>
                  <a:pt x="191770" y="35101"/>
                </a:cubicBezTo>
                <a:cubicBezTo>
                  <a:pt x="192532" y="35807"/>
                  <a:pt x="193294" y="36865"/>
                  <a:pt x="193294" y="37923"/>
                </a:cubicBezTo>
                <a:cubicBezTo>
                  <a:pt x="193294" y="39334"/>
                  <a:pt x="192532" y="40393"/>
                  <a:pt x="191770" y="41098"/>
                </a:cubicBezTo>
                <a:cubicBezTo>
                  <a:pt x="191008" y="41804"/>
                  <a:pt x="189865" y="42509"/>
                  <a:pt x="188341" y="42509"/>
                </a:cubicBezTo>
                <a:cubicBezTo>
                  <a:pt x="187198" y="42509"/>
                  <a:pt x="186055" y="41804"/>
                  <a:pt x="185293" y="41098"/>
                </a:cubicBezTo>
                <a:cubicBezTo>
                  <a:pt x="184531" y="40393"/>
                  <a:pt x="184150" y="39334"/>
                  <a:pt x="184150" y="37923"/>
                </a:cubicBezTo>
                <a:cubicBezTo>
                  <a:pt x="184150" y="36865"/>
                  <a:pt x="184531" y="35807"/>
                  <a:pt x="185293" y="35101"/>
                </a:cubicBezTo>
                <a:close/>
                <a:moveTo>
                  <a:pt x="163388" y="8638"/>
                </a:moveTo>
                <a:lnTo>
                  <a:pt x="163388" y="92146"/>
                </a:lnTo>
                <a:lnTo>
                  <a:pt x="215212" y="92146"/>
                </a:lnTo>
                <a:lnTo>
                  <a:pt x="215212" y="15837"/>
                </a:lnTo>
                <a:cubicBezTo>
                  <a:pt x="215212" y="11878"/>
                  <a:pt x="212333" y="8638"/>
                  <a:pt x="208015" y="8638"/>
                </a:cubicBezTo>
                <a:lnTo>
                  <a:pt x="163388" y="8638"/>
                </a:lnTo>
                <a:close/>
                <a:moveTo>
                  <a:pt x="134597" y="8638"/>
                </a:moveTo>
                <a:lnTo>
                  <a:pt x="134597" y="92146"/>
                </a:lnTo>
                <a:lnTo>
                  <a:pt x="154751" y="92146"/>
                </a:lnTo>
                <a:lnTo>
                  <a:pt x="154751" y="8638"/>
                </a:lnTo>
                <a:lnTo>
                  <a:pt x="134597" y="8638"/>
                </a:lnTo>
                <a:close/>
                <a:moveTo>
                  <a:pt x="104367" y="8638"/>
                </a:moveTo>
                <a:cubicBezTo>
                  <a:pt x="100408" y="8638"/>
                  <a:pt x="97169" y="11878"/>
                  <a:pt x="97169" y="15837"/>
                </a:cubicBezTo>
                <a:lnTo>
                  <a:pt x="97169" y="92146"/>
                </a:lnTo>
                <a:lnTo>
                  <a:pt x="125960" y="92146"/>
                </a:lnTo>
                <a:lnTo>
                  <a:pt x="125960" y="8638"/>
                </a:lnTo>
                <a:lnTo>
                  <a:pt x="104367" y="8638"/>
                </a:lnTo>
                <a:close/>
                <a:moveTo>
                  <a:pt x="104367" y="0"/>
                </a:moveTo>
                <a:lnTo>
                  <a:pt x="208015" y="0"/>
                </a:lnTo>
                <a:cubicBezTo>
                  <a:pt x="216652" y="0"/>
                  <a:pt x="223850" y="7199"/>
                  <a:pt x="223850" y="15837"/>
                </a:cubicBezTo>
                <a:lnTo>
                  <a:pt x="223850" y="39954"/>
                </a:lnTo>
                <a:lnTo>
                  <a:pt x="231047" y="38154"/>
                </a:lnTo>
                <a:cubicBezTo>
                  <a:pt x="236086" y="37074"/>
                  <a:pt x="240764" y="38154"/>
                  <a:pt x="244723" y="41034"/>
                </a:cubicBezTo>
                <a:cubicBezTo>
                  <a:pt x="248682" y="44273"/>
                  <a:pt x="250841" y="48593"/>
                  <a:pt x="250841" y="53632"/>
                </a:cubicBezTo>
                <a:lnTo>
                  <a:pt x="250841" y="92146"/>
                </a:lnTo>
                <a:lnTo>
                  <a:pt x="258039" y="92146"/>
                </a:lnTo>
                <a:cubicBezTo>
                  <a:pt x="266676" y="92146"/>
                  <a:pt x="273874" y="99345"/>
                  <a:pt x="273874" y="107983"/>
                </a:cubicBezTo>
                <a:lnTo>
                  <a:pt x="273874" y="144338"/>
                </a:lnTo>
                <a:lnTo>
                  <a:pt x="281072" y="144338"/>
                </a:lnTo>
                <a:cubicBezTo>
                  <a:pt x="283231" y="144338"/>
                  <a:pt x="285390" y="146137"/>
                  <a:pt x="285390" y="148657"/>
                </a:cubicBezTo>
                <a:lnTo>
                  <a:pt x="285390" y="217766"/>
                </a:lnTo>
                <a:cubicBezTo>
                  <a:pt x="285390" y="220286"/>
                  <a:pt x="283231" y="222085"/>
                  <a:pt x="281072" y="222085"/>
                </a:cubicBezTo>
                <a:lnTo>
                  <a:pt x="273874" y="222085"/>
                </a:lnTo>
                <a:lnTo>
                  <a:pt x="273874" y="258080"/>
                </a:lnTo>
                <a:cubicBezTo>
                  <a:pt x="273874" y="267078"/>
                  <a:pt x="266676" y="274277"/>
                  <a:pt x="258039" y="274277"/>
                </a:cubicBezTo>
                <a:lnTo>
                  <a:pt x="15835" y="274277"/>
                </a:lnTo>
                <a:cubicBezTo>
                  <a:pt x="6838" y="274277"/>
                  <a:pt x="0" y="267078"/>
                  <a:pt x="0" y="258080"/>
                </a:cubicBezTo>
                <a:lnTo>
                  <a:pt x="0" y="125981"/>
                </a:lnTo>
                <a:lnTo>
                  <a:pt x="0" y="107263"/>
                </a:lnTo>
                <a:cubicBezTo>
                  <a:pt x="0" y="98985"/>
                  <a:pt x="6118" y="91786"/>
                  <a:pt x="14395" y="89626"/>
                </a:cubicBezTo>
                <a:lnTo>
                  <a:pt x="88532" y="72349"/>
                </a:lnTo>
                <a:lnTo>
                  <a:pt x="88532" y="15837"/>
                </a:lnTo>
                <a:cubicBezTo>
                  <a:pt x="88532" y="7199"/>
                  <a:pt x="95730" y="0"/>
                  <a:pt x="104367" y="0"/>
                </a:cubicBezTo>
                <a:close/>
              </a:path>
            </a:pathLst>
          </a:custGeom>
          <a:solidFill>
            <a:schemeClr val="accent5"/>
          </a:solidFill>
          <a:ln>
            <a:noFill/>
          </a:ln>
          <a:effectLst/>
        </p:spPr>
        <p:txBody>
          <a:bodyPr anchor="ctr"/>
          <a:lstStyle/>
          <a:p>
            <a:endParaRPr lang="en-US" dirty="0">
              <a:latin typeface="Lato Light" panose="020F0502020204030203" pitchFamily="34" charset="0"/>
            </a:endParaRPr>
          </a:p>
        </p:txBody>
      </p:sp>
      <p:sp>
        <p:nvSpPr>
          <p:cNvPr id="41" name="Freeform 1010">
            <a:extLst>
              <a:ext uri="{FF2B5EF4-FFF2-40B4-BE49-F238E27FC236}">
                <a16:creationId xmlns:a16="http://schemas.microsoft.com/office/drawing/2014/main" id="{2E0F5EF6-7EE0-094C-AB73-709C95CE1E3E}"/>
              </a:ext>
            </a:extLst>
          </p:cNvPr>
          <p:cNvSpPr>
            <a:spLocks noChangeAspect="1" noChangeArrowheads="1"/>
          </p:cNvSpPr>
          <p:nvPr/>
        </p:nvSpPr>
        <p:spPr bwMode="auto">
          <a:xfrm>
            <a:off x="3204304" y="2914108"/>
            <a:ext cx="1055687" cy="1055687"/>
          </a:xfrm>
          <a:custGeom>
            <a:avLst/>
            <a:gdLst>
              <a:gd name="T0" fmla="*/ 8681 w 285390"/>
              <a:gd name="T1" fmla="*/ 278392 h 285402"/>
              <a:gd name="T2" fmla="*/ 282493 w 285390"/>
              <a:gd name="T3" fmla="*/ 272788 h 285402"/>
              <a:gd name="T4" fmla="*/ 282493 w 285390"/>
              <a:gd name="T5" fmla="*/ 286796 h 285402"/>
              <a:gd name="T6" fmla="*/ 0 w 285390"/>
              <a:gd name="T7" fmla="*/ 276991 h 285402"/>
              <a:gd name="T8" fmla="*/ 8681 w 285390"/>
              <a:gd name="T9" fmla="*/ 248276 h 285402"/>
              <a:gd name="T10" fmla="*/ 278152 w 285390"/>
              <a:gd name="T11" fmla="*/ 248276 h 285402"/>
              <a:gd name="T12" fmla="*/ 286832 w 285390"/>
              <a:gd name="T13" fmla="*/ 253879 h 285402"/>
              <a:gd name="T14" fmla="*/ 0 w 285390"/>
              <a:gd name="T15" fmla="*/ 253879 h 285402"/>
              <a:gd name="T16" fmla="*/ 4338 w 285390"/>
              <a:gd name="T17" fmla="*/ 215359 h 285402"/>
              <a:gd name="T18" fmla="*/ 278152 w 285390"/>
              <a:gd name="T19" fmla="*/ 220962 h 285402"/>
              <a:gd name="T20" fmla="*/ 286832 w 285390"/>
              <a:gd name="T21" fmla="*/ 219561 h 285402"/>
              <a:gd name="T22" fmla="*/ 4338 w 285390"/>
              <a:gd name="T23" fmla="*/ 229367 h 285402"/>
              <a:gd name="T24" fmla="*/ 4338 w 285390"/>
              <a:gd name="T25" fmla="*/ 215359 h 285402"/>
              <a:gd name="T26" fmla="*/ 8681 w 285390"/>
              <a:gd name="T27" fmla="*/ 190653 h 285402"/>
              <a:gd name="T28" fmla="*/ 282493 w 285390"/>
              <a:gd name="T29" fmla="*/ 185050 h 285402"/>
              <a:gd name="T30" fmla="*/ 282493 w 285390"/>
              <a:gd name="T31" fmla="*/ 199057 h 285402"/>
              <a:gd name="T32" fmla="*/ 0 w 285390"/>
              <a:gd name="T33" fmla="*/ 189252 h 285402"/>
              <a:gd name="T34" fmla="*/ 194199 w 285390"/>
              <a:gd name="T35" fmla="*/ 86145 h 285402"/>
              <a:gd name="T36" fmla="*/ 204411 w 285390"/>
              <a:gd name="T37" fmla="*/ 75670 h 285402"/>
              <a:gd name="T38" fmla="*/ 82784 w 285390"/>
              <a:gd name="T39" fmla="*/ 96257 h 285402"/>
              <a:gd name="T40" fmla="*/ 204411 w 285390"/>
              <a:gd name="T41" fmla="*/ 67000 h 285402"/>
              <a:gd name="T42" fmla="*/ 185081 w 285390"/>
              <a:gd name="T43" fmla="*/ 86145 h 285402"/>
              <a:gd name="T44" fmla="*/ 101749 w 285390"/>
              <a:gd name="T45" fmla="*/ 86145 h 285402"/>
              <a:gd name="T46" fmla="*/ 82784 w 285390"/>
              <a:gd name="T47" fmla="*/ 67000 h 285402"/>
              <a:gd name="T48" fmla="*/ 147745 w 285390"/>
              <a:gd name="T49" fmla="*/ 51743 h 285402"/>
              <a:gd name="T50" fmla="*/ 154599 w 285390"/>
              <a:gd name="T51" fmla="*/ 66917 h 285402"/>
              <a:gd name="T52" fmla="*/ 143416 w 285390"/>
              <a:gd name="T53" fmla="*/ 81010 h 285402"/>
              <a:gd name="T54" fmla="*/ 147745 w 285390"/>
              <a:gd name="T55" fmla="*/ 122924 h 285402"/>
              <a:gd name="T56" fmla="*/ 139448 w 285390"/>
              <a:gd name="T57" fmla="*/ 118587 h 285402"/>
              <a:gd name="T58" fmla="*/ 132594 w 285390"/>
              <a:gd name="T59" fmla="*/ 103412 h 285402"/>
              <a:gd name="T60" fmla="*/ 143416 w 285390"/>
              <a:gd name="T61" fmla="*/ 89321 h 285402"/>
              <a:gd name="T62" fmla="*/ 139448 w 285390"/>
              <a:gd name="T63" fmla="*/ 47409 h 285402"/>
              <a:gd name="T64" fmla="*/ 34188 w 285390"/>
              <a:gd name="T65" fmla="*/ 51264 h 285402"/>
              <a:gd name="T66" fmla="*/ 234091 w 285390"/>
              <a:gd name="T67" fmla="*/ 136104 h 285402"/>
              <a:gd name="T68" fmla="*/ 234091 w 285390"/>
              <a:gd name="T69" fmla="*/ 34227 h 285402"/>
              <a:gd name="T70" fmla="*/ 237698 w 285390"/>
              <a:gd name="T71" fmla="*/ 25524 h 285402"/>
              <a:gd name="T72" fmla="*/ 259709 w 285390"/>
              <a:gd name="T73" fmla="*/ 47277 h 285402"/>
              <a:gd name="T74" fmla="*/ 242389 w 285390"/>
              <a:gd name="T75" fmla="*/ 140455 h 285402"/>
              <a:gd name="T76" fmla="*/ 42849 w 285390"/>
              <a:gd name="T77" fmla="*/ 140455 h 285402"/>
              <a:gd name="T78" fmla="*/ 25528 w 285390"/>
              <a:gd name="T79" fmla="*/ 47277 h 285402"/>
              <a:gd name="T80" fmla="*/ 47177 w 285390"/>
              <a:gd name="T81" fmla="*/ 25524 h 285402"/>
              <a:gd name="T82" fmla="*/ 278152 w 285390"/>
              <a:gd name="T83" fmla="*/ 161689 h 285402"/>
              <a:gd name="T84" fmla="*/ 4338 w 285390"/>
              <a:gd name="T85" fmla="*/ 0 h 285402"/>
              <a:gd name="T86" fmla="*/ 286832 w 285390"/>
              <a:gd name="T87" fmla="*/ 166011 h 285402"/>
              <a:gd name="T88" fmla="*/ 0 w 285390"/>
              <a:gd name="T89" fmla="*/ 166011 h 2854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5390" h="285402">
                <a:moveTo>
                  <a:pt x="4318" y="271462"/>
                </a:moveTo>
                <a:cubicBezTo>
                  <a:pt x="6838" y="271462"/>
                  <a:pt x="8637" y="273553"/>
                  <a:pt x="8637" y="275644"/>
                </a:cubicBezTo>
                <a:lnTo>
                  <a:pt x="8637" y="277038"/>
                </a:lnTo>
                <a:lnTo>
                  <a:pt x="276753" y="277038"/>
                </a:lnTo>
                <a:lnTo>
                  <a:pt x="276753" y="275644"/>
                </a:lnTo>
                <a:cubicBezTo>
                  <a:pt x="276753" y="273553"/>
                  <a:pt x="278553" y="271462"/>
                  <a:pt x="281072" y="271462"/>
                </a:cubicBezTo>
                <a:cubicBezTo>
                  <a:pt x="283231" y="271462"/>
                  <a:pt x="285390" y="273553"/>
                  <a:pt x="285390" y="275644"/>
                </a:cubicBezTo>
                <a:lnTo>
                  <a:pt x="285390" y="281220"/>
                </a:lnTo>
                <a:cubicBezTo>
                  <a:pt x="285390" y="283659"/>
                  <a:pt x="283231" y="285402"/>
                  <a:pt x="281072" y="285402"/>
                </a:cubicBezTo>
                <a:lnTo>
                  <a:pt x="4318" y="285402"/>
                </a:lnTo>
                <a:cubicBezTo>
                  <a:pt x="1799" y="285402"/>
                  <a:pt x="0" y="283659"/>
                  <a:pt x="0" y="281220"/>
                </a:cubicBezTo>
                <a:lnTo>
                  <a:pt x="0" y="275644"/>
                </a:lnTo>
                <a:cubicBezTo>
                  <a:pt x="0" y="273553"/>
                  <a:pt x="1799" y="271462"/>
                  <a:pt x="4318" y="271462"/>
                </a:cubicBezTo>
                <a:close/>
                <a:moveTo>
                  <a:pt x="4318" y="242887"/>
                </a:moveTo>
                <a:cubicBezTo>
                  <a:pt x="6838" y="242887"/>
                  <a:pt x="8637" y="244978"/>
                  <a:pt x="8637" y="247069"/>
                </a:cubicBezTo>
                <a:lnTo>
                  <a:pt x="8637" y="248463"/>
                </a:lnTo>
                <a:lnTo>
                  <a:pt x="276753" y="248463"/>
                </a:lnTo>
                <a:lnTo>
                  <a:pt x="276753" y="247069"/>
                </a:lnTo>
                <a:cubicBezTo>
                  <a:pt x="276753" y="244978"/>
                  <a:pt x="278553" y="242887"/>
                  <a:pt x="281072" y="242887"/>
                </a:cubicBezTo>
                <a:cubicBezTo>
                  <a:pt x="283231" y="242887"/>
                  <a:pt x="285390" y="244978"/>
                  <a:pt x="285390" y="247069"/>
                </a:cubicBezTo>
                <a:lnTo>
                  <a:pt x="285390" y="252645"/>
                </a:lnTo>
                <a:cubicBezTo>
                  <a:pt x="285390" y="255084"/>
                  <a:pt x="283231" y="256827"/>
                  <a:pt x="281072" y="256827"/>
                </a:cubicBezTo>
                <a:lnTo>
                  <a:pt x="4318" y="256827"/>
                </a:lnTo>
                <a:cubicBezTo>
                  <a:pt x="1799" y="256827"/>
                  <a:pt x="0" y="255084"/>
                  <a:pt x="0" y="252645"/>
                </a:cubicBezTo>
                <a:lnTo>
                  <a:pt x="0" y="247069"/>
                </a:lnTo>
                <a:cubicBezTo>
                  <a:pt x="0" y="244978"/>
                  <a:pt x="1799" y="242887"/>
                  <a:pt x="4318" y="242887"/>
                </a:cubicBezTo>
                <a:close/>
                <a:moveTo>
                  <a:pt x="4318" y="214312"/>
                </a:moveTo>
                <a:cubicBezTo>
                  <a:pt x="6838" y="214312"/>
                  <a:pt x="8637" y="216055"/>
                  <a:pt x="8637" y="218494"/>
                </a:cubicBezTo>
                <a:lnTo>
                  <a:pt x="8637" y="219888"/>
                </a:lnTo>
                <a:lnTo>
                  <a:pt x="276753" y="219888"/>
                </a:lnTo>
                <a:lnTo>
                  <a:pt x="276753" y="218494"/>
                </a:lnTo>
                <a:cubicBezTo>
                  <a:pt x="276753" y="216055"/>
                  <a:pt x="278553" y="214312"/>
                  <a:pt x="281072" y="214312"/>
                </a:cubicBezTo>
                <a:cubicBezTo>
                  <a:pt x="283231" y="214312"/>
                  <a:pt x="285390" y="216055"/>
                  <a:pt x="285390" y="218494"/>
                </a:cubicBezTo>
                <a:lnTo>
                  <a:pt x="285390" y="224070"/>
                </a:lnTo>
                <a:cubicBezTo>
                  <a:pt x="285390" y="226509"/>
                  <a:pt x="283231" y="228252"/>
                  <a:pt x="281072" y="228252"/>
                </a:cubicBezTo>
                <a:lnTo>
                  <a:pt x="4318" y="228252"/>
                </a:lnTo>
                <a:cubicBezTo>
                  <a:pt x="1799" y="228252"/>
                  <a:pt x="0" y="226509"/>
                  <a:pt x="0" y="224070"/>
                </a:cubicBezTo>
                <a:lnTo>
                  <a:pt x="0" y="218494"/>
                </a:lnTo>
                <a:cubicBezTo>
                  <a:pt x="0" y="216055"/>
                  <a:pt x="1799" y="214312"/>
                  <a:pt x="4318" y="214312"/>
                </a:cubicBezTo>
                <a:close/>
                <a:moveTo>
                  <a:pt x="4318" y="184150"/>
                </a:moveTo>
                <a:cubicBezTo>
                  <a:pt x="6838" y="184150"/>
                  <a:pt x="8637" y="185893"/>
                  <a:pt x="8637" y="188332"/>
                </a:cubicBezTo>
                <a:lnTo>
                  <a:pt x="8637" y="189726"/>
                </a:lnTo>
                <a:lnTo>
                  <a:pt x="276753" y="189726"/>
                </a:lnTo>
                <a:lnTo>
                  <a:pt x="276753" y="188332"/>
                </a:lnTo>
                <a:cubicBezTo>
                  <a:pt x="276753" y="185893"/>
                  <a:pt x="278553" y="184150"/>
                  <a:pt x="281072" y="184150"/>
                </a:cubicBezTo>
                <a:cubicBezTo>
                  <a:pt x="283231" y="184150"/>
                  <a:pt x="285390" y="185893"/>
                  <a:pt x="285390" y="188332"/>
                </a:cubicBezTo>
                <a:lnTo>
                  <a:pt x="285390" y="193907"/>
                </a:lnTo>
                <a:cubicBezTo>
                  <a:pt x="285390" y="196346"/>
                  <a:pt x="283231" y="198089"/>
                  <a:pt x="281072" y="198089"/>
                </a:cubicBezTo>
                <a:lnTo>
                  <a:pt x="4318" y="198089"/>
                </a:lnTo>
                <a:cubicBezTo>
                  <a:pt x="1799" y="198089"/>
                  <a:pt x="0" y="196346"/>
                  <a:pt x="0" y="193907"/>
                </a:cubicBezTo>
                <a:lnTo>
                  <a:pt x="0" y="188332"/>
                </a:lnTo>
                <a:cubicBezTo>
                  <a:pt x="0" y="185893"/>
                  <a:pt x="1799" y="184150"/>
                  <a:pt x="4318" y="184150"/>
                </a:cubicBezTo>
                <a:close/>
                <a:moveTo>
                  <a:pt x="203382" y="75302"/>
                </a:moveTo>
                <a:cubicBezTo>
                  <a:pt x="197576" y="75302"/>
                  <a:pt x="193222" y="79974"/>
                  <a:pt x="193222" y="85725"/>
                </a:cubicBezTo>
                <a:cubicBezTo>
                  <a:pt x="193222" y="91117"/>
                  <a:pt x="197576" y="95789"/>
                  <a:pt x="203382" y="95789"/>
                </a:cubicBezTo>
                <a:cubicBezTo>
                  <a:pt x="208825" y="95789"/>
                  <a:pt x="213179" y="91117"/>
                  <a:pt x="213179" y="85725"/>
                </a:cubicBezTo>
                <a:cubicBezTo>
                  <a:pt x="213179" y="79974"/>
                  <a:pt x="208825" y="75302"/>
                  <a:pt x="203382" y="75302"/>
                </a:cubicBezTo>
                <a:close/>
                <a:moveTo>
                  <a:pt x="82368" y="75302"/>
                </a:moveTo>
                <a:cubicBezTo>
                  <a:pt x="76563" y="75302"/>
                  <a:pt x="72208" y="79974"/>
                  <a:pt x="72208" y="85725"/>
                </a:cubicBezTo>
                <a:cubicBezTo>
                  <a:pt x="72208" y="91117"/>
                  <a:pt x="76563" y="95789"/>
                  <a:pt x="82368" y="95789"/>
                </a:cubicBezTo>
                <a:cubicBezTo>
                  <a:pt x="88174" y="95789"/>
                  <a:pt x="92528" y="91117"/>
                  <a:pt x="92528" y="85725"/>
                </a:cubicBezTo>
                <a:cubicBezTo>
                  <a:pt x="92528" y="79974"/>
                  <a:pt x="88174" y="75302"/>
                  <a:pt x="82368" y="75302"/>
                </a:cubicBezTo>
                <a:close/>
                <a:moveTo>
                  <a:pt x="203382" y="66675"/>
                </a:moveTo>
                <a:cubicBezTo>
                  <a:pt x="213542" y="66675"/>
                  <a:pt x="221887" y="75302"/>
                  <a:pt x="221887" y="85725"/>
                </a:cubicBezTo>
                <a:cubicBezTo>
                  <a:pt x="221887" y="95789"/>
                  <a:pt x="213542" y="104416"/>
                  <a:pt x="203382" y="104416"/>
                </a:cubicBezTo>
                <a:cubicBezTo>
                  <a:pt x="192859" y="104416"/>
                  <a:pt x="184150" y="95789"/>
                  <a:pt x="184150" y="85725"/>
                </a:cubicBezTo>
                <a:cubicBezTo>
                  <a:pt x="184150" y="75302"/>
                  <a:pt x="192859" y="66675"/>
                  <a:pt x="203382" y="66675"/>
                </a:cubicBezTo>
                <a:close/>
                <a:moveTo>
                  <a:pt x="82368" y="66675"/>
                </a:moveTo>
                <a:cubicBezTo>
                  <a:pt x="92891" y="66675"/>
                  <a:pt x="101237" y="75302"/>
                  <a:pt x="101237" y="85725"/>
                </a:cubicBezTo>
                <a:cubicBezTo>
                  <a:pt x="101237" y="95789"/>
                  <a:pt x="92891" y="104416"/>
                  <a:pt x="82368" y="104416"/>
                </a:cubicBezTo>
                <a:cubicBezTo>
                  <a:pt x="71845" y="104416"/>
                  <a:pt x="63500" y="95789"/>
                  <a:pt x="63500" y="85725"/>
                </a:cubicBezTo>
                <a:cubicBezTo>
                  <a:pt x="63500" y="75302"/>
                  <a:pt x="71845" y="66675"/>
                  <a:pt x="82368" y="66675"/>
                </a:cubicBezTo>
                <a:close/>
                <a:moveTo>
                  <a:pt x="142695" y="42862"/>
                </a:moveTo>
                <a:cubicBezTo>
                  <a:pt x="145207" y="42862"/>
                  <a:pt x="147002" y="45019"/>
                  <a:pt x="147002" y="47177"/>
                </a:cubicBezTo>
                <a:lnTo>
                  <a:pt x="147002" y="51491"/>
                </a:lnTo>
                <a:cubicBezTo>
                  <a:pt x="153821" y="52930"/>
                  <a:pt x="159205" y="57244"/>
                  <a:pt x="162076" y="63357"/>
                </a:cubicBezTo>
                <a:cubicBezTo>
                  <a:pt x="162794" y="65155"/>
                  <a:pt x="161717" y="68032"/>
                  <a:pt x="159564" y="68751"/>
                </a:cubicBezTo>
                <a:cubicBezTo>
                  <a:pt x="157410" y="69830"/>
                  <a:pt x="154898" y="68751"/>
                  <a:pt x="153821" y="66593"/>
                </a:cubicBezTo>
                <a:cubicBezTo>
                  <a:pt x="152385" y="62278"/>
                  <a:pt x="147720" y="59761"/>
                  <a:pt x="142695" y="59761"/>
                </a:cubicBezTo>
                <a:cubicBezTo>
                  <a:pt x="136234" y="59761"/>
                  <a:pt x="130851" y="64436"/>
                  <a:pt x="130851" y="69830"/>
                </a:cubicBezTo>
                <a:cubicBezTo>
                  <a:pt x="130851" y="77021"/>
                  <a:pt x="135158" y="80616"/>
                  <a:pt x="142695" y="80616"/>
                </a:cubicBezTo>
                <a:cubicBezTo>
                  <a:pt x="157769" y="80616"/>
                  <a:pt x="163153" y="90325"/>
                  <a:pt x="163153" y="99673"/>
                </a:cubicBezTo>
                <a:cubicBezTo>
                  <a:pt x="163153" y="108662"/>
                  <a:pt x="156333" y="116213"/>
                  <a:pt x="147002" y="118011"/>
                </a:cubicBezTo>
                <a:lnTo>
                  <a:pt x="147002" y="122326"/>
                </a:lnTo>
                <a:cubicBezTo>
                  <a:pt x="147002" y="124843"/>
                  <a:pt x="145207" y="126641"/>
                  <a:pt x="142695" y="126641"/>
                </a:cubicBezTo>
                <a:cubicBezTo>
                  <a:pt x="140541" y="126641"/>
                  <a:pt x="138747" y="124843"/>
                  <a:pt x="138747" y="122326"/>
                </a:cubicBezTo>
                <a:lnTo>
                  <a:pt x="138747" y="118011"/>
                </a:lnTo>
                <a:cubicBezTo>
                  <a:pt x="131927" y="116573"/>
                  <a:pt x="126185" y="112258"/>
                  <a:pt x="123672" y="106146"/>
                </a:cubicBezTo>
                <a:cubicBezTo>
                  <a:pt x="122955" y="104348"/>
                  <a:pt x="124031" y="101471"/>
                  <a:pt x="126185" y="100752"/>
                </a:cubicBezTo>
                <a:cubicBezTo>
                  <a:pt x="128338" y="99673"/>
                  <a:pt x="130851" y="100752"/>
                  <a:pt x="131927" y="102909"/>
                </a:cubicBezTo>
                <a:cubicBezTo>
                  <a:pt x="133363" y="107224"/>
                  <a:pt x="138029" y="109741"/>
                  <a:pt x="142695" y="109741"/>
                </a:cubicBezTo>
                <a:cubicBezTo>
                  <a:pt x="149155" y="109741"/>
                  <a:pt x="154539" y="105067"/>
                  <a:pt x="154539" y="99673"/>
                </a:cubicBezTo>
                <a:cubicBezTo>
                  <a:pt x="154539" y="92482"/>
                  <a:pt x="150591" y="88886"/>
                  <a:pt x="142695" y="88886"/>
                </a:cubicBezTo>
                <a:cubicBezTo>
                  <a:pt x="127979" y="88886"/>
                  <a:pt x="122237" y="79178"/>
                  <a:pt x="122237" y="69830"/>
                </a:cubicBezTo>
                <a:cubicBezTo>
                  <a:pt x="122237" y="60840"/>
                  <a:pt x="129056" y="53289"/>
                  <a:pt x="138747" y="51491"/>
                </a:cubicBezTo>
                <a:lnTo>
                  <a:pt x="138747" y="47177"/>
                </a:lnTo>
                <a:cubicBezTo>
                  <a:pt x="138747" y="45019"/>
                  <a:pt x="140541" y="42862"/>
                  <a:pt x="142695" y="42862"/>
                </a:cubicBezTo>
                <a:close/>
                <a:moveTo>
                  <a:pt x="50890" y="34059"/>
                </a:moveTo>
                <a:cubicBezTo>
                  <a:pt x="49095" y="42718"/>
                  <a:pt x="42633" y="49573"/>
                  <a:pt x="34016" y="51016"/>
                </a:cubicBezTo>
                <a:lnTo>
                  <a:pt x="34016" y="118485"/>
                </a:lnTo>
                <a:cubicBezTo>
                  <a:pt x="42633" y="120289"/>
                  <a:pt x="49095" y="126783"/>
                  <a:pt x="50890" y="135442"/>
                </a:cubicBezTo>
                <a:lnTo>
                  <a:pt x="232913" y="135442"/>
                </a:lnTo>
                <a:cubicBezTo>
                  <a:pt x="234708" y="126783"/>
                  <a:pt x="241170" y="120289"/>
                  <a:pt x="249787" y="118485"/>
                </a:cubicBezTo>
                <a:lnTo>
                  <a:pt x="249787" y="51016"/>
                </a:lnTo>
                <a:cubicBezTo>
                  <a:pt x="241170" y="49573"/>
                  <a:pt x="234708" y="42718"/>
                  <a:pt x="232913" y="34059"/>
                </a:cubicBezTo>
                <a:lnTo>
                  <a:pt x="50890" y="34059"/>
                </a:lnTo>
                <a:close/>
                <a:moveTo>
                  <a:pt x="46941" y="25400"/>
                </a:moveTo>
                <a:lnTo>
                  <a:pt x="236503" y="25400"/>
                </a:lnTo>
                <a:cubicBezTo>
                  <a:pt x="239375" y="25400"/>
                  <a:pt x="241170" y="27565"/>
                  <a:pt x="241170" y="29729"/>
                </a:cubicBezTo>
                <a:cubicBezTo>
                  <a:pt x="241170" y="36945"/>
                  <a:pt x="246915" y="42718"/>
                  <a:pt x="254095" y="42718"/>
                </a:cubicBezTo>
                <a:cubicBezTo>
                  <a:pt x="256608" y="42718"/>
                  <a:pt x="258403" y="44883"/>
                  <a:pt x="258403" y="47047"/>
                </a:cubicBezTo>
                <a:lnTo>
                  <a:pt x="258403" y="122454"/>
                </a:lnTo>
                <a:cubicBezTo>
                  <a:pt x="258403" y="124979"/>
                  <a:pt x="256608" y="126783"/>
                  <a:pt x="254095" y="126783"/>
                </a:cubicBezTo>
                <a:cubicBezTo>
                  <a:pt x="246915" y="126783"/>
                  <a:pt x="241170" y="132556"/>
                  <a:pt x="241170" y="139772"/>
                </a:cubicBezTo>
                <a:cubicBezTo>
                  <a:pt x="241170" y="141937"/>
                  <a:pt x="239375" y="144101"/>
                  <a:pt x="236503" y="144101"/>
                </a:cubicBezTo>
                <a:lnTo>
                  <a:pt x="46941" y="144101"/>
                </a:lnTo>
                <a:cubicBezTo>
                  <a:pt x="44428" y="144101"/>
                  <a:pt x="42633" y="141937"/>
                  <a:pt x="42633" y="139772"/>
                </a:cubicBezTo>
                <a:cubicBezTo>
                  <a:pt x="42633" y="132556"/>
                  <a:pt x="36888" y="126783"/>
                  <a:pt x="29708" y="126783"/>
                </a:cubicBezTo>
                <a:cubicBezTo>
                  <a:pt x="27195" y="126783"/>
                  <a:pt x="25400" y="124979"/>
                  <a:pt x="25400" y="122454"/>
                </a:cubicBezTo>
                <a:lnTo>
                  <a:pt x="25400" y="47047"/>
                </a:lnTo>
                <a:cubicBezTo>
                  <a:pt x="25400" y="44883"/>
                  <a:pt x="27195" y="42718"/>
                  <a:pt x="29708" y="42718"/>
                </a:cubicBezTo>
                <a:cubicBezTo>
                  <a:pt x="36888" y="42718"/>
                  <a:pt x="42633" y="36945"/>
                  <a:pt x="42633" y="29729"/>
                </a:cubicBezTo>
                <a:cubicBezTo>
                  <a:pt x="42633" y="27565"/>
                  <a:pt x="44428" y="25400"/>
                  <a:pt x="46941" y="25400"/>
                </a:cubicBezTo>
                <a:close/>
                <a:moveTo>
                  <a:pt x="8637" y="8959"/>
                </a:moveTo>
                <a:lnTo>
                  <a:pt x="8637" y="160903"/>
                </a:lnTo>
                <a:lnTo>
                  <a:pt x="276753" y="160903"/>
                </a:lnTo>
                <a:lnTo>
                  <a:pt x="276753" y="8959"/>
                </a:lnTo>
                <a:lnTo>
                  <a:pt x="8637" y="8959"/>
                </a:lnTo>
                <a:close/>
                <a:moveTo>
                  <a:pt x="4318" y="0"/>
                </a:moveTo>
                <a:lnTo>
                  <a:pt x="281072" y="0"/>
                </a:lnTo>
                <a:cubicBezTo>
                  <a:pt x="283231" y="0"/>
                  <a:pt x="285390" y="2150"/>
                  <a:pt x="285390" y="4300"/>
                </a:cubicBezTo>
                <a:lnTo>
                  <a:pt x="285390" y="165204"/>
                </a:lnTo>
                <a:cubicBezTo>
                  <a:pt x="285390" y="167354"/>
                  <a:pt x="283231" y="169504"/>
                  <a:pt x="281072" y="169504"/>
                </a:cubicBezTo>
                <a:lnTo>
                  <a:pt x="4318" y="169504"/>
                </a:lnTo>
                <a:cubicBezTo>
                  <a:pt x="1799" y="169504"/>
                  <a:pt x="0" y="167354"/>
                  <a:pt x="0" y="165204"/>
                </a:cubicBezTo>
                <a:lnTo>
                  <a:pt x="0" y="4300"/>
                </a:lnTo>
                <a:cubicBezTo>
                  <a:pt x="0" y="2150"/>
                  <a:pt x="1799" y="0"/>
                  <a:pt x="4318"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2" name="Freeform 1009">
            <a:extLst>
              <a:ext uri="{FF2B5EF4-FFF2-40B4-BE49-F238E27FC236}">
                <a16:creationId xmlns:a16="http://schemas.microsoft.com/office/drawing/2014/main" id="{EE107A05-03C8-8D45-BF17-7D74FA191C46}"/>
              </a:ext>
            </a:extLst>
          </p:cNvPr>
          <p:cNvSpPr>
            <a:spLocks noChangeAspect="1" noChangeArrowheads="1"/>
          </p:cNvSpPr>
          <p:nvPr/>
        </p:nvSpPr>
        <p:spPr bwMode="auto">
          <a:xfrm>
            <a:off x="9828500" y="2956457"/>
            <a:ext cx="1055687" cy="1055687"/>
          </a:xfrm>
          <a:custGeom>
            <a:avLst/>
            <a:gdLst>
              <a:gd name="T0" fmla="*/ 216300 w 285390"/>
              <a:gd name="T1" fmla="*/ 271353 h 284852"/>
              <a:gd name="T2" fmla="*/ 211960 w 285390"/>
              <a:gd name="T3" fmla="*/ 234954 h 284852"/>
              <a:gd name="T4" fmla="*/ 179933 w 285390"/>
              <a:gd name="T5" fmla="*/ 184137 h 284852"/>
              <a:gd name="T6" fmla="*/ 92540 w 285390"/>
              <a:gd name="T7" fmla="*/ 184137 h 284852"/>
              <a:gd name="T8" fmla="*/ 73486 w 285390"/>
              <a:gd name="T9" fmla="*/ 179507 h 284852"/>
              <a:gd name="T10" fmla="*/ 33053 w 285390"/>
              <a:gd name="T11" fmla="*/ 188766 h 284852"/>
              <a:gd name="T12" fmla="*/ 211960 w 285390"/>
              <a:gd name="T13" fmla="*/ 165068 h 284852"/>
              <a:gd name="T14" fmla="*/ 207981 w 285390"/>
              <a:gd name="T15" fmla="*/ 226947 h 284852"/>
              <a:gd name="T16" fmla="*/ 229322 w 285390"/>
              <a:gd name="T17" fmla="*/ 169435 h 284852"/>
              <a:gd name="T18" fmla="*/ 130748 w 285390"/>
              <a:gd name="T19" fmla="*/ 145747 h 284852"/>
              <a:gd name="T20" fmla="*/ 175592 w 285390"/>
              <a:gd name="T21" fmla="*/ 155007 h 284852"/>
              <a:gd name="T22" fmla="*/ 130748 w 285390"/>
              <a:gd name="T23" fmla="*/ 145747 h 284852"/>
              <a:gd name="T24" fmla="*/ 111322 w 285390"/>
              <a:gd name="T25" fmla="*/ 149990 h 284852"/>
              <a:gd name="T26" fmla="*/ 68606 w 285390"/>
              <a:gd name="T27" fmla="*/ 149990 h 284852"/>
              <a:gd name="T28" fmla="*/ 146895 w 285390"/>
              <a:gd name="T29" fmla="*/ 110380 h 284852"/>
              <a:gd name="T30" fmla="*/ 85693 w 285390"/>
              <a:gd name="T31" fmla="*/ 119639 h 284852"/>
              <a:gd name="T32" fmla="*/ 85693 w 285390"/>
              <a:gd name="T33" fmla="*/ 75012 h 284852"/>
              <a:gd name="T34" fmla="*/ 146895 w 285390"/>
              <a:gd name="T35" fmla="*/ 82714 h 284852"/>
              <a:gd name="T36" fmla="*/ 85693 w 285390"/>
              <a:gd name="T37" fmla="*/ 75012 h 284852"/>
              <a:gd name="T38" fmla="*/ 49681 w 285390"/>
              <a:gd name="T39" fmla="*/ 70461 h 284852"/>
              <a:gd name="T40" fmla="*/ 55537 w 285390"/>
              <a:gd name="T41" fmla="*/ 84554 h 284852"/>
              <a:gd name="T42" fmla="*/ 45290 w 285390"/>
              <a:gd name="T43" fmla="*/ 97202 h 284852"/>
              <a:gd name="T44" fmla="*/ 49681 w 285390"/>
              <a:gd name="T45" fmla="*/ 136226 h 284852"/>
              <a:gd name="T46" fmla="*/ 40897 w 285390"/>
              <a:gd name="T47" fmla="*/ 132252 h 284852"/>
              <a:gd name="T48" fmla="*/ 35043 w 285390"/>
              <a:gd name="T49" fmla="*/ 118159 h 284852"/>
              <a:gd name="T50" fmla="*/ 45290 w 285390"/>
              <a:gd name="T51" fmla="*/ 105875 h 284852"/>
              <a:gd name="T52" fmla="*/ 40897 w 285390"/>
              <a:gd name="T53" fmla="*/ 66487 h 284852"/>
              <a:gd name="T54" fmla="*/ 203279 w 285390"/>
              <a:gd name="T55" fmla="*/ 35853 h 284852"/>
              <a:gd name="T56" fmla="*/ 224981 w 285390"/>
              <a:gd name="T57" fmla="*/ 157425 h 284852"/>
              <a:gd name="T58" fmla="*/ 221002 w 285390"/>
              <a:gd name="T59" fmla="*/ 31121 h 284852"/>
              <a:gd name="T60" fmla="*/ 211599 w 285390"/>
              <a:gd name="T61" fmla="*/ 10008 h 284852"/>
              <a:gd name="T62" fmla="*/ 221365 w 285390"/>
              <a:gd name="T63" fmla="*/ 10008 h 284852"/>
              <a:gd name="T64" fmla="*/ 208342 w 285390"/>
              <a:gd name="T65" fmla="*/ 1637 h 284852"/>
              <a:gd name="T66" fmla="*/ 230045 w 285390"/>
              <a:gd name="T67" fmla="*/ 7097 h 284852"/>
              <a:gd name="T68" fmla="*/ 238003 w 285390"/>
              <a:gd name="T69" fmla="*/ 32942 h 284852"/>
              <a:gd name="T70" fmla="*/ 286832 w 285390"/>
              <a:gd name="T71" fmla="*/ 44225 h 284852"/>
              <a:gd name="T72" fmla="*/ 251386 w 285390"/>
              <a:gd name="T73" fmla="*/ 229495 h 284852"/>
              <a:gd name="T74" fmla="*/ 278152 w 285390"/>
              <a:gd name="T75" fmla="*/ 220759 h 284852"/>
              <a:gd name="T76" fmla="*/ 238003 w 285390"/>
              <a:gd name="T77" fmla="*/ 236774 h 284852"/>
              <a:gd name="T78" fmla="*/ 216300 w 285390"/>
              <a:gd name="T79" fmla="*/ 288462 h 284852"/>
              <a:gd name="T80" fmla="*/ 194960 w 285390"/>
              <a:gd name="T81" fmla="*/ 236774 h 284852"/>
              <a:gd name="T82" fmla="*/ 0 w 285390"/>
              <a:gd name="T83" fmla="*/ 225126 h 284852"/>
              <a:gd name="T84" fmla="*/ 158428 w 285390"/>
              <a:gd name="T85" fmla="*/ 39856 h 284852"/>
              <a:gd name="T86" fmla="*/ 8681 w 285390"/>
              <a:gd name="T87" fmla="*/ 48592 h 284852"/>
              <a:gd name="T88" fmla="*/ 194960 w 285390"/>
              <a:gd name="T89" fmla="*/ 37672 h 284852"/>
              <a:gd name="T90" fmla="*/ 175789 w 285390"/>
              <a:gd name="T91" fmla="*/ 117386 h 284852"/>
              <a:gd name="T92" fmla="*/ 197853 w 285390"/>
              <a:gd name="T93" fmla="*/ 28573 h 284852"/>
              <a:gd name="T94" fmla="*/ 205087 w 285390"/>
              <a:gd name="T95" fmla="*/ 3095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3" name="Freeform 1008">
            <a:extLst>
              <a:ext uri="{FF2B5EF4-FFF2-40B4-BE49-F238E27FC236}">
                <a16:creationId xmlns:a16="http://schemas.microsoft.com/office/drawing/2014/main" id="{C9993DA5-9A40-1E4C-94CB-CDD1B4EB7382}"/>
              </a:ext>
            </a:extLst>
          </p:cNvPr>
          <p:cNvSpPr>
            <a:spLocks noChangeAspect="1" noChangeArrowheads="1"/>
          </p:cNvSpPr>
          <p:nvPr/>
        </p:nvSpPr>
        <p:spPr bwMode="auto">
          <a:xfrm>
            <a:off x="6490672" y="11893853"/>
            <a:ext cx="885602" cy="1055687"/>
          </a:xfrm>
          <a:custGeom>
            <a:avLst/>
            <a:gdLst>
              <a:gd name="T0" fmla="*/ 240796 w 239352"/>
              <a:gd name="T1" fmla="*/ 282299 h 285369"/>
              <a:gd name="T2" fmla="*/ 0 w 239352"/>
              <a:gd name="T3" fmla="*/ 282299 h 285369"/>
              <a:gd name="T4" fmla="*/ 217265 w 239352"/>
              <a:gd name="T5" fmla="*/ 257201 h 285369"/>
              <a:gd name="T6" fmla="*/ 213816 w 239352"/>
              <a:gd name="T7" fmla="*/ 264567 h 285369"/>
              <a:gd name="T8" fmla="*/ 210750 w 239352"/>
              <a:gd name="T9" fmla="*/ 257201 h 285369"/>
              <a:gd name="T10" fmla="*/ 33156 w 239352"/>
              <a:gd name="T11" fmla="*/ 260147 h 285369"/>
              <a:gd name="T12" fmla="*/ 25107 w 239352"/>
              <a:gd name="T13" fmla="*/ 263462 h 285369"/>
              <a:gd name="T14" fmla="*/ 177084 w 239352"/>
              <a:gd name="T15" fmla="*/ 255359 h 285369"/>
              <a:gd name="T16" fmla="*/ 172484 w 239352"/>
              <a:gd name="T17" fmla="*/ 259956 h 285369"/>
              <a:gd name="T18" fmla="*/ 143403 w 239352"/>
              <a:gd name="T19" fmla="*/ 259956 h 285369"/>
              <a:gd name="T20" fmla="*/ 139410 w 239352"/>
              <a:gd name="T21" fmla="*/ 255359 h 285369"/>
              <a:gd name="T22" fmla="*/ 102021 w 239352"/>
              <a:gd name="T23" fmla="*/ 264552 h 285369"/>
              <a:gd name="T24" fmla="*/ 65289 w 239352"/>
              <a:gd name="T25" fmla="*/ 255359 h 285369"/>
              <a:gd name="T26" fmla="*/ 60689 w 239352"/>
              <a:gd name="T27" fmla="*/ 259956 h 285369"/>
              <a:gd name="T28" fmla="*/ 131473 w 239352"/>
              <a:gd name="T29" fmla="*/ 204287 h 285369"/>
              <a:gd name="T30" fmla="*/ 100102 w 239352"/>
              <a:gd name="T31" fmla="*/ 213481 h 285369"/>
              <a:gd name="T32" fmla="*/ 33049 w 239352"/>
              <a:gd name="T33" fmla="*/ 204287 h 285369"/>
              <a:gd name="T34" fmla="*/ 76789 w 239352"/>
              <a:gd name="T35" fmla="*/ 213481 h 285369"/>
              <a:gd name="T36" fmla="*/ 33049 w 239352"/>
              <a:gd name="T37" fmla="*/ 204287 h 285369"/>
              <a:gd name="T38" fmla="*/ 210459 w 239352"/>
              <a:gd name="T39" fmla="*/ 181751 h 285369"/>
              <a:gd name="T40" fmla="*/ 175678 w 239352"/>
              <a:gd name="T41" fmla="*/ 181751 h 285369"/>
              <a:gd name="T42" fmla="*/ 158642 w 239352"/>
              <a:gd name="T43" fmla="*/ 177155 h 285369"/>
              <a:gd name="T44" fmla="*/ 132024 w 239352"/>
              <a:gd name="T45" fmla="*/ 186347 h 285369"/>
              <a:gd name="T46" fmla="*/ 82515 w 239352"/>
              <a:gd name="T47" fmla="*/ 177155 h 285369"/>
              <a:gd name="T48" fmla="*/ 108778 w 239352"/>
              <a:gd name="T49" fmla="*/ 186347 h 285369"/>
              <a:gd name="T50" fmla="*/ 82515 w 239352"/>
              <a:gd name="T51" fmla="*/ 177155 h 285369"/>
              <a:gd name="T52" fmla="*/ 63527 w 239352"/>
              <a:gd name="T53" fmla="*/ 181751 h 285369"/>
              <a:gd name="T54" fmla="*/ 28747 w 239352"/>
              <a:gd name="T55" fmla="*/ 181751 h 285369"/>
              <a:gd name="T56" fmla="*/ 37420 w 239352"/>
              <a:gd name="T57" fmla="*/ 134251 h 285369"/>
              <a:gd name="T58" fmla="*/ 64884 w 239352"/>
              <a:gd name="T59" fmla="*/ 149006 h 285369"/>
              <a:gd name="T60" fmla="*/ 64884 w 239352"/>
              <a:gd name="T61" fmla="*/ 129933 h 285369"/>
              <a:gd name="T62" fmla="*/ 64884 w 239352"/>
              <a:gd name="T63" fmla="*/ 121296 h 285369"/>
              <a:gd name="T64" fmla="*/ 64884 w 239352"/>
              <a:gd name="T65" fmla="*/ 157643 h 285369"/>
              <a:gd name="T66" fmla="*/ 28747 w 239352"/>
              <a:gd name="T67" fmla="*/ 134251 h 285369"/>
              <a:gd name="T68" fmla="*/ 8690 w 239352"/>
              <a:gd name="T69" fmla="*/ 108918 h 285369"/>
              <a:gd name="T70" fmla="*/ 224502 w 239352"/>
              <a:gd name="T71" fmla="*/ 231948 h 285369"/>
              <a:gd name="T72" fmla="*/ 224502 w 239352"/>
              <a:gd name="T73" fmla="*/ 101681 h 285369"/>
              <a:gd name="T74" fmla="*/ 72419 w 239352"/>
              <a:gd name="T75" fmla="*/ 56811 h 285369"/>
              <a:gd name="T76" fmla="*/ 168013 w 239352"/>
              <a:gd name="T77" fmla="*/ 56811 h 285369"/>
              <a:gd name="T78" fmla="*/ 85455 w 239352"/>
              <a:gd name="T79" fmla="*/ 9046 h 285369"/>
              <a:gd name="T80" fmla="*/ 63729 w 239352"/>
              <a:gd name="T81" fmla="*/ 92634 h 285369"/>
              <a:gd name="T82" fmla="*/ 149184 w 239352"/>
              <a:gd name="T83" fmla="*/ 28948 h 285369"/>
              <a:gd name="T84" fmla="*/ 196981 w 239352"/>
              <a:gd name="T85" fmla="*/ 92634 h 285369"/>
              <a:gd name="T86" fmla="*/ 85455 w 239352"/>
              <a:gd name="T87" fmla="*/ 9046 h 285369"/>
              <a:gd name="T88" fmla="*/ 205671 w 239352"/>
              <a:gd name="T89" fmla="*/ 50659 h 285369"/>
              <a:gd name="T90" fmla="*/ 240796 w 239352"/>
              <a:gd name="T91" fmla="*/ 108918 h 285369"/>
              <a:gd name="T92" fmla="*/ 15933 w 239352"/>
              <a:gd name="T93" fmla="*/ 240633 h 285369"/>
              <a:gd name="T94" fmla="*/ 15933 w 239352"/>
              <a:gd name="T95" fmla="*/ 92634 h 285369"/>
              <a:gd name="T96" fmla="*/ 85455 w 239352"/>
              <a:gd name="T97" fmla="*/ 0 h 285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9352" h="285369">
                <a:moveTo>
                  <a:pt x="3959" y="276225"/>
                </a:moveTo>
                <a:lnTo>
                  <a:pt x="235033" y="276225"/>
                </a:lnTo>
                <a:cubicBezTo>
                  <a:pt x="237193" y="276225"/>
                  <a:pt x="239352" y="278511"/>
                  <a:pt x="239352" y="280797"/>
                </a:cubicBezTo>
                <a:cubicBezTo>
                  <a:pt x="239352" y="283464"/>
                  <a:pt x="237193" y="285369"/>
                  <a:pt x="235033" y="285369"/>
                </a:cubicBezTo>
                <a:lnTo>
                  <a:pt x="3959" y="285369"/>
                </a:lnTo>
                <a:cubicBezTo>
                  <a:pt x="1799" y="285369"/>
                  <a:pt x="0" y="283464"/>
                  <a:pt x="0" y="280797"/>
                </a:cubicBezTo>
                <a:cubicBezTo>
                  <a:pt x="0" y="278511"/>
                  <a:pt x="1799" y="276225"/>
                  <a:pt x="3959" y="276225"/>
                </a:cubicBezTo>
                <a:close/>
                <a:moveTo>
                  <a:pt x="209486" y="255832"/>
                </a:moveTo>
                <a:cubicBezTo>
                  <a:pt x="211391" y="254000"/>
                  <a:pt x="214058" y="254000"/>
                  <a:pt x="215963" y="255832"/>
                </a:cubicBezTo>
                <a:cubicBezTo>
                  <a:pt x="216725" y="256565"/>
                  <a:pt x="217106" y="257664"/>
                  <a:pt x="217106" y="258763"/>
                </a:cubicBezTo>
                <a:cubicBezTo>
                  <a:pt x="217106" y="259862"/>
                  <a:pt x="216725" y="260961"/>
                  <a:pt x="215963" y="262060"/>
                </a:cubicBezTo>
                <a:cubicBezTo>
                  <a:pt x="215201" y="262793"/>
                  <a:pt x="214058" y="263159"/>
                  <a:pt x="212534" y="263159"/>
                </a:cubicBezTo>
                <a:cubicBezTo>
                  <a:pt x="211391" y="263159"/>
                  <a:pt x="210248" y="262793"/>
                  <a:pt x="209486" y="262060"/>
                </a:cubicBezTo>
                <a:cubicBezTo>
                  <a:pt x="208343" y="260961"/>
                  <a:pt x="207962" y="259862"/>
                  <a:pt x="207962" y="258763"/>
                </a:cubicBezTo>
                <a:cubicBezTo>
                  <a:pt x="207962" y="257664"/>
                  <a:pt x="208343" y="256565"/>
                  <a:pt x="209486" y="255832"/>
                </a:cubicBezTo>
                <a:close/>
                <a:moveTo>
                  <a:pt x="24955" y="255832"/>
                </a:moveTo>
                <a:cubicBezTo>
                  <a:pt x="26860" y="254000"/>
                  <a:pt x="29908" y="254000"/>
                  <a:pt x="31432" y="255832"/>
                </a:cubicBezTo>
                <a:cubicBezTo>
                  <a:pt x="32575" y="256565"/>
                  <a:pt x="32956" y="257664"/>
                  <a:pt x="32956" y="258763"/>
                </a:cubicBezTo>
                <a:cubicBezTo>
                  <a:pt x="32956" y="259862"/>
                  <a:pt x="32575" y="260961"/>
                  <a:pt x="31432" y="262060"/>
                </a:cubicBezTo>
                <a:cubicBezTo>
                  <a:pt x="30670" y="262793"/>
                  <a:pt x="29527" y="263159"/>
                  <a:pt x="28003" y="263159"/>
                </a:cubicBezTo>
                <a:cubicBezTo>
                  <a:pt x="26860" y="263159"/>
                  <a:pt x="26098" y="262793"/>
                  <a:pt x="24955" y="262060"/>
                </a:cubicBezTo>
                <a:cubicBezTo>
                  <a:pt x="24193" y="260961"/>
                  <a:pt x="23812" y="259862"/>
                  <a:pt x="23812" y="258763"/>
                </a:cubicBezTo>
                <a:cubicBezTo>
                  <a:pt x="23812" y="257664"/>
                  <a:pt x="24193" y="256565"/>
                  <a:pt x="24955" y="255832"/>
                </a:cubicBezTo>
                <a:close/>
                <a:moveTo>
                  <a:pt x="176022" y="254000"/>
                </a:moveTo>
                <a:cubicBezTo>
                  <a:pt x="178308" y="254000"/>
                  <a:pt x="180594" y="255905"/>
                  <a:pt x="180594" y="258572"/>
                </a:cubicBezTo>
                <a:cubicBezTo>
                  <a:pt x="180594" y="261239"/>
                  <a:pt x="178308" y="263144"/>
                  <a:pt x="176022" y="263144"/>
                </a:cubicBezTo>
                <a:cubicBezTo>
                  <a:pt x="173355" y="263144"/>
                  <a:pt x="171450" y="261239"/>
                  <a:pt x="171450" y="258572"/>
                </a:cubicBezTo>
                <a:cubicBezTo>
                  <a:pt x="171450" y="255905"/>
                  <a:pt x="173355" y="254000"/>
                  <a:pt x="176022" y="254000"/>
                </a:cubicBezTo>
                <a:close/>
                <a:moveTo>
                  <a:pt x="138575" y="254000"/>
                </a:moveTo>
                <a:cubicBezTo>
                  <a:pt x="140890" y="254000"/>
                  <a:pt x="142544" y="255905"/>
                  <a:pt x="142544" y="258572"/>
                </a:cubicBezTo>
                <a:cubicBezTo>
                  <a:pt x="142544" y="261239"/>
                  <a:pt x="140890" y="263144"/>
                  <a:pt x="138575" y="263144"/>
                </a:cubicBezTo>
                <a:cubicBezTo>
                  <a:pt x="136591" y="263144"/>
                  <a:pt x="134937" y="261239"/>
                  <a:pt x="134937" y="258572"/>
                </a:cubicBezTo>
                <a:cubicBezTo>
                  <a:pt x="134937" y="255905"/>
                  <a:pt x="136591" y="254000"/>
                  <a:pt x="138575" y="254000"/>
                </a:cubicBezTo>
                <a:close/>
                <a:moveTo>
                  <a:pt x="101409" y="254000"/>
                </a:moveTo>
                <a:cubicBezTo>
                  <a:pt x="103695" y="254000"/>
                  <a:pt x="105981" y="255905"/>
                  <a:pt x="105981" y="258572"/>
                </a:cubicBezTo>
                <a:cubicBezTo>
                  <a:pt x="105981" y="261239"/>
                  <a:pt x="103695" y="263144"/>
                  <a:pt x="101409" y="263144"/>
                </a:cubicBezTo>
                <a:cubicBezTo>
                  <a:pt x="98742" y="263144"/>
                  <a:pt x="96837" y="261239"/>
                  <a:pt x="96837" y="258572"/>
                </a:cubicBezTo>
                <a:cubicBezTo>
                  <a:pt x="96837" y="255905"/>
                  <a:pt x="98742" y="254000"/>
                  <a:pt x="101409" y="254000"/>
                </a:cubicBezTo>
                <a:close/>
                <a:moveTo>
                  <a:pt x="64897" y="254000"/>
                </a:moveTo>
                <a:cubicBezTo>
                  <a:pt x="67183" y="254000"/>
                  <a:pt x="69469" y="255905"/>
                  <a:pt x="69469" y="258572"/>
                </a:cubicBezTo>
                <a:cubicBezTo>
                  <a:pt x="69469" y="261239"/>
                  <a:pt x="67183" y="263144"/>
                  <a:pt x="64897" y="263144"/>
                </a:cubicBezTo>
                <a:cubicBezTo>
                  <a:pt x="62611" y="263144"/>
                  <a:pt x="60325" y="261239"/>
                  <a:pt x="60325" y="258572"/>
                </a:cubicBezTo>
                <a:cubicBezTo>
                  <a:pt x="60325" y="255905"/>
                  <a:pt x="62611" y="254000"/>
                  <a:pt x="64897" y="254000"/>
                </a:cubicBezTo>
                <a:close/>
                <a:moveTo>
                  <a:pt x="99502" y="203200"/>
                </a:moveTo>
                <a:lnTo>
                  <a:pt x="130685" y="203200"/>
                </a:lnTo>
                <a:cubicBezTo>
                  <a:pt x="132811" y="203200"/>
                  <a:pt x="134582" y="205105"/>
                  <a:pt x="134582" y="207772"/>
                </a:cubicBezTo>
                <a:cubicBezTo>
                  <a:pt x="134582" y="210439"/>
                  <a:pt x="132811" y="212344"/>
                  <a:pt x="130685" y="212344"/>
                </a:cubicBezTo>
                <a:lnTo>
                  <a:pt x="99502" y="212344"/>
                </a:lnTo>
                <a:cubicBezTo>
                  <a:pt x="97021" y="212344"/>
                  <a:pt x="95250" y="210439"/>
                  <a:pt x="95250" y="207772"/>
                </a:cubicBezTo>
                <a:cubicBezTo>
                  <a:pt x="95250" y="205105"/>
                  <a:pt x="97021" y="203200"/>
                  <a:pt x="99502" y="203200"/>
                </a:cubicBezTo>
                <a:close/>
                <a:moveTo>
                  <a:pt x="32851" y="203200"/>
                </a:moveTo>
                <a:lnTo>
                  <a:pt x="76329" y="203200"/>
                </a:lnTo>
                <a:cubicBezTo>
                  <a:pt x="78824" y="203200"/>
                  <a:pt x="80605" y="205105"/>
                  <a:pt x="80605" y="207772"/>
                </a:cubicBezTo>
                <a:cubicBezTo>
                  <a:pt x="80605" y="210439"/>
                  <a:pt x="78824" y="212344"/>
                  <a:pt x="76329" y="212344"/>
                </a:cubicBezTo>
                <a:lnTo>
                  <a:pt x="32851" y="212344"/>
                </a:lnTo>
                <a:cubicBezTo>
                  <a:pt x="30357" y="212344"/>
                  <a:pt x="28575" y="210439"/>
                  <a:pt x="28575" y="207772"/>
                </a:cubicBezTo>
                <a:cubicBezTo>
                  <a:pt x="28575" y="205105"/>
                  <a:pt x="30357" y="203200"/>
                  <a:pt x="32851" y="203200"/>
                </a:cubicBezTo>
                <a:close/>
                <a:moveTo>
                  <a:pt x="178858" y="176212"/>
                </a:moveTo>
                <a:lnTo>
                  <a:pt x="204964" y="176212"/>
                </a:lnTo>
                <a:cubicBezTo>
                  <a:pt x="207433" y="176212"/>
                  <a:pt x="209197" y="178117"/>
                  <a:pt x="209197" y="180784"/>
                </a:cubicBezTo>
                <a:cubicBezTo>
                  <a:pt x="209197" y="183451"/>
                  <a:pt x="207433" y="185356"/>
                  <a:pt x="204964" y="185356"/>
                </a:cubicBezTo>
                <a:lnTo>
                  <a:pt x="178858" y="185356"/>
                </a:lnTo>
                <a:cubicBezTo>
                  <a:pt x="176389" y="185356"/>
                  <a:pt x="174625" y="183451"/>
                  <a:pt x="174625" y="180784"/>
                </a:cubicBezTo>
                <a:cubicBezTo>
                  <a:pt x="174625" y="178117"/>
                  <a:pt x="176389" y="176212"/>
                  <a:pt x="178858" y="176212"/>
                </a:cubicBezTo>
                <a:close/>
                <a:moveTo>
                  <a:pt x="131233" y="176212"/>
                </a:moveTo>
                <a:lnTo>
                  <a:pt x="157691" y="176212"/>
                </a:lnTo>
                <a:cubicBezTo>
                  <a:pt x="159808" y="176212"/>
                  <a:pt x="161572" y="178117"/>
                  <a:pt x="161572" y="180784"/>
                </a:cubicBezTo>
                <a:cubicBezTo>
                  <a:pt x="161572" y="183451"/>
                  <a:pt x="159808" y="185356"/>
                  <a:pt x="157691" y="185356"/>
                </a:cubicBezTo>
                <a:lnTo>
                  <a:pt x="131233" y="185356"/>
                </a:lnTo>
                <a:cubicBezTo>
                  <a:pt x="128764" y="185356"/>
                  <a:pt x="127000" y="183451"/>
                  <a:pt x="127000" y="180784"/>
                </a:cubicBezTo>
                <a:cubicBezTo>
                  <a:pt x="127000" y="178117"/>
                  <a:pt x="128764" y="176212"/>
                  <a:pt x="131233" y="176212"/>
                </a:cubicBezTo>
                <a:close/>
                <a:moveTo>
                  <a:pt x="82020" y="176212"/>
                </a:moveTo>
                <a:lnTo>
                  <a:pt x="108126" y="176212"/>
                </a:lnTo>
                <a:cubicBezTo>
                  <a:pt x="110595" y="176212"/>
                  <a:pt x="112359" y="178117"/>
                  <a:pt x="112359" y="180784"/>
                </a:cubicBezTo>
                <a:cubicBezTo>
                  <a:pt x="112359" y="183451"/>
                  <a:pt x="110595" y="185356"/>
                  <a:pt x="108126" y="185356"/>
                </a:cubicBezTo>
                <a:lnTo>
                  <a:pt x="82020" y="185356"/>
                </a:lnTo>
                <a:cubicBezTo>
                  <a:pt x="79551" y="185356"/>
                  <a:pt x="77787" y="183451"/>
                  <a:pt x="77787" y="180784"/>
                </a:cubicBezTo>
                <a:cubicBezTo>
                  <a:pt x="77787" y="178117"/>
                  <a:pt x="79551" y="176212"/>
                  <a:pt x="82020" y="176212"/>
                </a:cubicBezTo>
                <a:close/>
                <a:moveTo>
                  <a:pt x="32808" y="176212"/>
                </a:moveTo>
                <a:lnTo>
                  <a:pt x="58914" y="176212"/>
                </a:lnTo>
                <a:cubicBezTo>
                  <a:pt x="61383" y="176212"/>
                  <a:pt x="63147" y="178117"/>
                  <a:pt x="63147" y="180784"/>
                </a:cubicBezTo>
                <a:cubicBezTo>
                  <a:pt x="63147" y="183451"/>
                  <a:pt x="61383" y="185356"/>
                  <a:pt x="58914" y="185356"/>
                </a:cubicBezTo>
                <a:lnTo>
                  <a:pt x="32808" y="185356"/>
                </a:lnTo>
                <a:cubicBezTo>
                  <a:pt x="30339" y="185356"/>
                  <a:pt x="28575" y="183451"/>
                  <a:pt x="28575" y="180784"/>
                </a:cubicBezTo>
                <a:cubicBezTo>
                  <a:pt x="28575" y="178117"/>
                  <a:pt x="30339" y="176212"/>
                  <a:pt x="32808" y="176212"/>
                </a:cubicBezTo>
                <a:close/>
                <a:moveTo>
                  <a:pt x="41147" y="129241"/>
                </a:moveTo>
                <a:cubicBezTo>
                  <a:pt x="38992" y="129241"/>
                  <a:pt x="37196" y="131389"/>
                  <a:pt x="37196" y="133536"/>
                </a:cubicBezTo>
                <a:lnTo>
                  <a:pt x="37196" y="143917"/>
                </a:lnTo>
                <a:cubicBezTo>
                  <a:pt x="37196" y="146423"/>
                  <a:pt x="38992" y="148213"/>
                  <a:pt x="41147" y="148213"/>
                </a:cubicBezTo>
                <a:lnTo>
                  <a:pt x="64496" y="148213"/>
                </a:lnTo>
                <a:cubicBezTo>
                  <a:pt x="66651" y="148213"/>
                  <a:pt x="68806" y="146423"/>
                  <a:pt x="68806" y="143917"/>
                </a:cubicBezTo>
                <a:lnTo>
                  <a:pt x="68806" y="133536"/>
                </a:lnTo>
                <a:cubicBezTo>
                  <a:pt x="68806" y="131389"/>
                  <a:pt x="66651" y="129241"/>
                  <a:pt x="64496" y="129241"/>
                </a:cubicBezTo>
                <a:lnTo>
                  <a:pt x="41147" y="129241"/>
                </a:lnTo>
                <a:close/>
                <a:moveTo>
                  <a:pt x="41147" y="120650"/>
                </a:moveTo>
                <a:lnTo>
                  <a:pt x="64496" y="120650"/>
                </a:lnTo>
                <a:cubicBezTo>
                  <a:pt x="71680" y="120650"/>
                  <a:pt x="77428" y="126735"/>
                  <a:pt x="77428" y="133536"/>
                </a:cubicBezTo>
                <a:lnTo>
                  <a:pt x="77428" y="143917"/>
                </a:lnTo>
                <a:cubicBezTo>
                  <a:pt x="77428" y="151076"/>
                  <a:pt x="71680" y="156804"/>
                  <a:pt x="64496" y="156804"/>
                </a:cubicBezTo>
                <a:lnTo>
                  <a:pt x="41147" y="156804"/>
                </a:lnTo>
                <a:cubicBezTo>
                  <a:pt x="34322" y="156804"/>
                  <a:pt x="28575" y="151076"/>
                  <a:pt x="28575" y="143917"/>
                </a:cubicBezTo>
                <a:lnTo>
                  <a:pt x="28575" y="133536"/>
                </a:lnTo>
                <a:cubicBezTo>
                  <a:pt x="28575" y="126735"/>
                  <a:pt x="34322" y="120650"/>
                  <a:pt x="41147" y="120650"/>
                </a:cubicBezTo>
                <a:close/>
                <a:moveTo>
                  <a:pt x="15837" y="101140"/>
                </a:moveTo>
                <a:cubicBezTo>
                  <a:pt x="11517" y="101140"/>
                  <a:pt x="8638" y="104379"/>
                  <a:pt x="8638" y="108338"/>
                </a:cubicBezTo>
                <a:lnTo>
                  <a:pt x="8638" y="223515"/>
                </a:lnTo>
                <a:cubicBezTo>
                  <a:pt x="8638" y="227474"/>
                  <a:pt x="11517" y="230714"/>
                  <a:pt x="15837" y="230714"/>
                </a:cubicBezTo>
                <a:lnTo>
                  <a:pt x="223156" y="230714"/>
                </a:lnTo>
                <a:cubicBezTo>
                  <a:pt x="227475" y="230714"/>
                  <a:pt x="230354" y="227474"/>
                  <a:pt x="230354" y="223515"/>
                </a:cubicBezTo>
                <a:lnTo>
                  <a:pt x="230354" y="108338"/>
                </a:lnTo>
                <a:cubicBezTo>
                  <a:pt x="230354" y="104379"/>
                  <a:pt x="227475" y="101140"/>
                  <a:pt x="223156" y="101140"/>
                </a:cubicBezTo>
                <a:lnTo>
                  <a:pt x="15837" y="101140"/>
                </a:lnTo>
                <a:close/>
                <a:moveTo>
                  <a:pt x="90702" y="37432"/>
                </a:moveTo>
                <a:cubicBezTo>
                  <a:pt x="80264" y="37432"/>
                  <a:pt x="71985" y="46071"/>
                  <a:pt x="71985" y="56508"/>
                </a:cubicBezTo>
                <a:lnTo>
                  <a:pt x="71985" y="92141"/>
                </a:lnTo>
                <a:lnTo>
                  <a:pt x="167006" y="92141"/>
                </a:lnTo>
                <a:lnTo>
                  <a:pt x="167006" y="56508"/>
                </a:lnTo>
                <a:cubicBezTo>
                  <a:pt x="167006" y="46071"/>
                  <a:pt x="158728" y="37432"/>
                  <a:pt x="148290" y="37432"/>
                </a:cubicBezTo>
                <a:lnTo>
                  <a:pt x="90702" y="37432"/>
                </a:lnTo>
                <a:close/>
                <a:moveTo>
                  <a:pt x="84943" y="8998"/>
                </a:moveTo>
                <a:cubicBezTo>
                  <a:pt x="61907" y="8998"/>
                  <a:pt x="43191" y="27354"/>
                  <a:pt x="43191" y="50390"/>
                </a:cubicBezTo>
                <a:lnTo>
                  <a:pt x="43191" y="92141"/>
                </a:lnTo>
                <a:lnTo>
                  <a:pt x="63347" y="92141"/>
                </a:lnTo>
                <a:lnTo>
                  <a:pt x="63347" y="56508"/>
                </a:lnTo>
                <a:cubicBezTo>
                  <a:pt x="63347" y="41032"/>
                  <a:pt x="75585" y="28794"/>
                  <a:pt x="90702" y="28794"/>
                </a:cubicBezTo>
                <a:lnTo>
                  <a:pt x="148290" y="28794"/>
                </a:lnTo>
                <a:cubicBezTo>
                  <a:pt x="163407" y="28794"/>
                  <a:pt x="175645" y="41032"/>
                  <a:pt x="175645" y="56508"/>
                </a:cubicBezTo>
                <a:lnTo>
                  <a:pt x="175645" y="92141"/>
                </a:lnTo>
                <a:lnTo>
                  <a:pt x="195801" y="92141"/>
                </a:lnTo>
                <a:lnTo>
                  <a:pt x="195801" y="50390"/>
                </a:lnTo>
                <a:cubicBezTo>
                  <a:pt x="195801" y="27354"/>
                  <a:pt x="177084" y="8998"/>
                  <a:pt x="154049" y="8998"/>
                </a:cubicBezTo>
                <a:lnTo>
                  <a:pt x="84943" y="8998"/>
                </a:lnTo>
                <a:close/>
                <a:moveTo>
                  <a:pt x="84943" y="0"/>
                </a:moveTo>
                <a:lnTo>
                  <a:pt x="154049" y="0"/>
                </a:lnTo>
                <a:cubicBezTo>
                  <a:pt x="181763" y="0"/>
                  <a:pt x="204439" y="22675"/>
                  <a:pt x="204439" y="50390"/>
                </a:cubicBezTo>
                <a:lnTo>
                  <a:pt x="204439" y="92141"/>
                </a:lnTo>
                <a:lnTo>
                  <a:pt x="223156" y="92141"/>
                </a:lnTo>
                <a:cubicBezTo>
                  <a:pt x="232154" y="92141"/>
                  <a:pt x="239352" y="99340"/>
                  <a:pt x="239352" y="108338"/>
                </a:cubicBezTo>
                <a:lnTo>
                  <a:pt x="239352" y="223515"/>
                </a:lnTo>
                <a:cubicBezTo>
                  <a:pt x="239352" y="232153"/>
                  <a:pt x="232154" y="239352"/>
                  <a:pt x="223156" y="239352"/>
                </a:cubicBezTo>
                <a:lnTo>
                  <a:pt x="15837" y="239352"/>
                </a:lnTo>
                <a:cubicBezTo>
                  <a:pt x="7198" y="239352"/>
                  <a:pt x="0" y="232153"/>
                  <a:pt x="0" y="223515"/>
                </a:cubicBezTo>
                <a:lnTo>
                  <a:pt x="0" y="108338"/>
                </a:lnTo>
                <a:cubicBezTo>
                  <a:pt x="0" y="99340"/>
                  <a:pt x="7198" y="92141"/>
                  <a:pt x="15837" y="92141"/>
                </a:cubicBezTo>
                <a:lnTo>
                  <a:pt x="34553" y="92141"/>
                </a:lnTo>
                <a:lnTo>
                  <a:pt x="34553" y="50390"/>
                </a:lnTo>
                <a:cubicBezTo>
                  <a:pt x="34553" y="22675"/>
                  <a:pt x="57228" y="0"/>
                  <a:pt x="84943"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4" name="Freeform 1007">
            <a:extLst>
              <a:ext uri="{FF2B5EF4-FFF2-40B4-BE49-F238E27FC236}">
                <a16:creationId xmlns:a16="http://schemas.microsoft.com/office/drawing/2014/main" id="{24CD5524-1F96-7E4E-AB50-9F3A80901AAB}"/>
              </a:ext>
            </a:extLst>
          </p:cNvPr>
          <p:cNvSpPr>
            <a:spLocks noChangeAspect="1" noChangeArrowheads="1"/>
          </p:cNvSpPr>
          <p:nvPr/>
        </p:nvSpPr>
        <p:spPr bwMode="auto">
          <a:xfrm>
            <a:off x="11182486" y="8395904"/>
            <a:ext cx="1055687" cy="1008768"/>
          </a:xfrm>
          <a:custGeom>
            <a:avLst/>
            <a:gdLst>
              <a:gd name="T0" fmla="*/ 109723 w 285390"/>
              <a:gd name="T1" fmla="*/ 233070 h 272691"/>
              <a:gd name="T2" fmla="*/ 100517 w 285390"/>
              <a:gd name="T3" fmla="*/ 202242 h 272691"/>
              <a:gd name="T4" fmla="*/ 109723 w 285390"/>
              <a:gd name="T5" fmla="*/ 140002 h 272691"/>
              <a:gd name="T6" fmla="*/ 100517 w 285390"/>
              <a:gd name="T7" fmla="*/ 178810 h 272691"/>
              <a:gd name="T8" fmla="*/ 228959 w 285390"/>
              <a:gd name="T9" fmla="*/ 123568 h 272691"/>
              <a:gd name="T10" fmla="*/ 278152 w 285390"/>
              <a:gd name="T11" fmla="*/ 148120 h 272691"/>
              <a:gd name="T12" fmla="*/ 188449 w 285390"/>
              <a:gd name="T13" fmla="*/ 123568 h 272691"/>
              <a:gd name="T14" fmla="*/ 220279 w 285390"/>
              <a:gd name="T15" fmla="*/ 257883 h 272691"/>
              <a:gd name="T16" fmla="*/ 153725 w 285390"/>
              <a:gd name="T17" fmla="*/ 123568 h 272691"/>
              <a:gd name="T18" fmla="*/ 179768 w 285390"/>
              <a:gd name="T19" fmla="*/ 123568 h 272691"/>
              <a:gd name="T20" fmla="*/ 66555 w 285390"/>
              <a:gd name="T21" fmla="*/ 257883 h 272691"/>
              <a:gd name="T22" fmla="*/ 145045 w 285390"/>
              <a:gd name="T23" fmla="*/ 123568 h 272691"/>
              <a:gd name="T24" fmla="*/ 8681 w 285390"/>
              <a:gd name="T25" fmla="*/ 148120 h 272691"/>
              <a:gd name="T26" fmla="*/ 58234 w 285390"/>
              <a:gd name="T27" fmla="*/ 123568 h 272691"/>
              <a:gd name="T28" fmla="*/ 253556 w 285390"/>
              <a:gd name="T29" fmla="*/ 114903 h 272691"/>
              <a:gd name="T30" fmla="*/ 228959 w 285390"/>
              <a:gd name="T31" fmla="*/ 181337 h 272691"/>
              <a:gd name="T32" fmla="*/ 74149 w 285390"/>
              <a:gd name="T33" fmla="*/ 274129 h 272691"/>
              <a:gd name="T34" fmla="*/ 33637 w 285390"/>
              <a:gd name="T35" fmla="*/ 181337 h 272691"/>
              <a:gd name="T36" fmla="*/ 218773 w 285390"/>
              <a:gd name="T37" fmla="*/ 22547 h 272691"/>
              <a:gd name="T38" fmla="*/ 245494 w 285390"/>
              <a:gd name="T39" fmla="*/ 22547 h 272691"/>
              <a:gd name="T40" fmla="*/ 241219 w 285390"/>
              <a:gd name="T41" fmla="*/ 39098 h 272691"/>
              <a:gd name="T42" fmla="*/ 248700 w 285390"/>
              <a:gd name="T43" fmla="*/ 57092 h 272691"/>
              <a:gd name="T44" fmla="*/ 224830 w 285390"/>
              <a:gd name="T45" fmla="*/ 56012 h 272691"/>
              <a:gd name="T46" fmla="*/ 218773 w 285390"/>
              <a:gd name="T47" fmla="*/ 49895 h 272691"/>
              <a:gd name="T48" fmla="*/ 218773 w 285390"/>
              <a:gd name="T49" fmla="*/ 22547 h 272691"/>
              <a:gd name="T50" fmla="*/ 174532 w 285390"/>
              <a:gd name="T51" fmla="*/ 32980 h 272691"/>
              <a:gd name="T52" fmla="*/ 191277 w 285390"/>
              <a:gd name="T53" fmla="*/ 28665 h 272691"/>
              <a:gd name="T54" fmla="*/ 191277 w 285390"/>
              <a:gd name="T55" fmla="*/ 56012 h 272691"/>
              <a:gd name="T56" fmla="*/ 174532 w 285390"/>
              <a:gd name="T57" fmla="*/ 45215 h 272691"/>
              <a:gd name="T58" fmla="*/ 158142 w 285390"/>
              <a:gd name="T59" fmla="*/ 56012 h 272691"/>
              <a:gd name="T60" fmla="*/ 158142 w 285390"/>
              <a:gd name="T61" fmla="*/ 28665 h 272691"/>
              <a:gd name="T62" fmla="*/ 103569 w 285390"/>
              <a:gd name="T63" fmla="*/ 22547 h 272691"/>
              <a:gd name="T64" fmla="*/ 130647 w 285390"/>
              <a:gd name="T65" fmla="*/ 22547 h 272691"/>
              <a:gd name="T66" fmla="*/ 130647 w 285390"/>
              <a:gd name="T67" fmla="*/ 49895 h 272691"/>
              <a:gd name="T68" fmla="*/ 124590 w 285390"/>
              <a:gd name="T69" fmla="*/ 56012 h 272691"/>
              <a:gd name="T70" fmla="*/ 100362 w 285390"/>
              <a:gd name="T71" fmla="*/ 57092 h 272691"/>
              <a:gd name="T72" fmla="*/ 107846 w 285390"/>
              <a:gd name="T73" fmla="*/ 39098 h 272691"/>
              <a:gd name="T74" fmla="*/ 36881 w 285390"/>
              <a:gd name="T75" fmla="*/ 22547 h 272691"/>
              <a:gd name="T76" fmla="*/ 63604 w 285390"/>
              <a:gd name="T77" fmla="*/ 22547 h 272691"/>
              <a:gd name="T78" fmla="*/ 59329 w 285390"/>
              <a:gd name="T79" fmla="*/ 39098 h 272691"/>
              <a:gd name="T80" fmla="*/ 66810 w 285390"/>
              <a:gd name="T81" fmla="*/ 57092 h 272691"/>
              <a:gd name="T82" fmla="*/ 42940 w 285390"/>
              <a:gd name="T83" fmla="*/ 56012 h 272691"/>
              <a:gd name="T84" fmla="*/ 36881 w 285390"/>
              <a:gd name="T85" fmla="*/ 49895 h 272691"/>
              <a:gd name="T86" fmla="*/ 36881 w 285390"/>
              <a:gd name="T87" fmla="*/ 22547 h 272691"/>
              <a:gd name="T88" fmla="*/ 8681 w 285390"/>
              <a:gd name="T89" fmla="*/ 62343 h 272691"/>
              <a:gd name="T90" fmla="*/ 278152 w 285390"/>
              <a:gd name="T91" fmla="*/ 62343 h 272691"/>
              <a:gd name="T92" fmla="*/ 15915 w 285390"/>
              <a:gd name="T93" fmla="*/ 8647 h 272691"/>
              <a:gd name="T94" fmla="*/ 286832 w 285390"/>
              <a:gd name="T95" fmla="*/ 15856 h 272691"/>
              <a:gd name="T96" fmla="*/ 15915 w 285390"/>
              <a:gd name="T97" fmla="*/ 77837 h 272691"/>
              <a:gd name="T98" fmla="*/ 15915 w 285390"/>
              <a:gd name="T99" fmla="*/ 0 h 2726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72691">
                <a:moveTo>
                  <a:pt x="104774" y="196850"/>
                </a:moveTo>
                <a:cubicBezTo>
                  <a:pt x="106973" y="196850"/>
                  <a:pt x="109171" y="198654"/>
                  <a:pt x="109171" y="201180"/>
                </a:cubicBezTo>
                <a:lnTo>
                  <a:pt x="109171" y="231847"/>
                </a:lnTo>
                <a:cubicBezTo>
                  <a:pt x="109171" y="234373"/>
                  <a:pt x="106973" y="236176"/>
                  <a:pt x="104774" y="236176"/>
                </a:cubicBezTo>
                <a:cubicBezTo>
                  <a:pt x="102210" y="236176"/>
                  <a:pt x="100012" y="234373"/>
                  <a:pt x="100012" y="231847"/>
                </a:cubicBezTo>
                <a:lnTo>
                  <a:pt x="100012" y="201180"/>
                </a:lnTo>
                <a:cubicBezTo>
                  <a:pt x="100012" y="198654"/>
                  <a:pt x="102210" y="196850"/>
                  <a:pt x="104774" y="196850"/>
                </a:cubicBezTo>
                <a:close/>
                <a:moveTo>
                  <a:pt x="104774" y="134937"/>
                </a:moveTo>
                <a:cubicBezTo>
                  <a:pt x="106973" y="134937"/>
                  <a:pt x="109171" y="136741"/>
                  <a:pt x="109171" y="139267"/>
                </a:cubicBezTo>
                <a:lnTo>
                  <a:pt x="109171" y="177872"/>
                </a:lnTo>
                <a:cubicBezTo>
                  <a:pt x="109171" y="180037"/>
                  <a:pt x="106973" y="182201"/>
                  <a:pt x="104774" y="182201"/>
                </a:cubicBezTo>
                <a:cubicBezTo>
                  <a:pt x="102210" y="182201"/>
                  <a:pt x="100012" y="180037"/>
                  <a:pt x="100012" y="177872"/>
                </a:cubicBezTo>
                <a:lnTo>
                  <a:pt x="100012" y="139267"/>
                </a:lnTo>
                <a:cubicBezTo>
                  <a:pt x="100012" y="136741"/>
                  <a:pt x="102210" y="134937"/>
                  <a:pt x="104774" y="134937"/>
                </a:cubicBezTo>
                <a:close/>
                <a:moveTo>
                  <a:pt x="227808" y="122920"/>
                </a:moveTo>
                <a:lnTo>
                  <a:pt x="227808" y="171766"/>
                </a:lnTo>
                <a:lnTo>
                  <a:pt x="252281" y="171766"/>
                </a:lnTo>
                <a:cubicBezTo>
                  <a:pt x="265956" y="171766"/>
                  <a:pt x="276753" y="160632"/>
                  <a:pt x="276753" y="147343"/>
                </a:cubicBezTo>
                <a:cubicBezTo>
                  <a:pt x="276753" y="133695"/>
                  <a:pt x="265956" y="122920"/>
                  <a:pt x="252281" y="122920"/>
                </a:cubicBezTo>
                <a:lnTo>
                  <a:pt x="227808" y="122920"/>
                </a:lnTo>
                <a:close/>
                <a:moveTo>
                  <a:pt x="187501" y="122920"/>
                </a:moveTo>
                <a:lnTo>
                  <a:pt x="187501" y="263712"/>
                </a:lnTo>
                <a:lnTo>
                  <a:pt x="211973" y="263712"/>
                </a:lnTo>
                <a:cubicBezTo>
                  <a:pt x="215932" y="263712"/>
                  <a:pt x="219171" y="260839"/>
                  <a:pt x="219171" y="256529"/>
                </a:cubicBezTo>
                <a:lnTo>
                  <a:pt x="219171" y="122920"/>
                </a:lnTo>
                <a:lnTo>
                  <a:pt x="187501" y="122920"/>
                </a:lnTo>
                <a:close/>
                <a:moveTo>
                  <a:pt x="152952" y="122920"/>
                </a:moveTo>
                <a:lnTo>
                  <a:pt x="152952" y="263712"/>
                </a:lnTo>
                <a:lnTo>
                  <a:pt x="178864" y="263712"/>
                </a:lnTo>
                <a:lnTo>
                  <a:pt x="178864" y="122920"/>
                </a:lnTo>
                <a:lnTo>
                  <a:pt x="152952" y="122920"/>
                </a:lnTo>
                <a:close/>
                <a:moveTo>
                  <a:pt x="66219" y="122920"/>
                </a:moveTo>
                <a:lnTo>
                  <a:pt x="66219" y="256529"/>
                </a:lnTo>
                <a:cubicBezTo>
                  <a:pt x="66219" y="260839"/>
                  <a:pt x="69818" y="263712"/>
                  <a:pt x="73777" y="263712"/>
                </a:cubicBezTo>
                <a:lnTo>
                  <a:pt x="144315" y="263712"/>
                </a:lnTo>
                <a:lnTo>
                  <a:pt x="144315" y="122920"/>
                </a:lnTo>
                <a:lnTo>
                  <a:pt x="66219" y="122920"/>
                </a:lnTo>
                <a:close/>
                <a:moveTo>
                  <a:pt x="33469" y="122920"/>
                </a:moveTo>
                <a:cubicBezTo>
                  <a:pt x="19794" y="122920"/>
                  <a:pt x="8637" y="133695"/>
                  <a:pt x="8637" y="147343"/>
                </a:cubicBezTo>
                <a:cubicBezTo>
                  <a:pt x="8637" y="160632"/>
                  <a:pt x="19794" y="171766"/>
                  <a:pt x="33469" y="171766"/>
                </a:cubicBezTo>
                <a:lnTo>
                  <a:pt x="57942" y="171766"/>
                </a:lnTo>
                <a:lnTo>
                  <a:pt x="57942" y="122920"/>
                </a:lnTo>
                <a:lnTo>
                  <a:pt x="33469" y="122920"/>
                </a:lnTo>
                <a:close/>
                <a:moveTo>
                  <a:pt x="33469" y="114300"/>
                </a:moveTo>
                <a:lnTo>
                  <a:pt x="252281" y="114300"/>
                </a:lnTo>
                <a:cubicBezTo>
                  <a:pt x="270635" y="114300"/>
                  <a:pt x="285390" y="129026"/>
                  <a:pt x="285390" y="147343"/>
                </a:cubicBezTo>
                <a:cubicBezTo>
                  <a:pt x="285390" y="165661"/>
                  <a:pt x="270635" y="180386"/>
                  <a:pt x="252281" y="180386"/>
                </a:cubicBezTo>
                <a:lnTo>
                  <a:pt x="227808" y="180386"/>
                </a:lnTo>
                <a:lnTo>
                  <a:pt x="227808" y="256529"/>
                </a:lnTo>
                <a:cubicBezTo>
                  <a:pt x="227808" y="265508"/>
                  <a:pt x="220611" y="272691"/>
                  <a:pt x="211973" y="272691"/>
                </a:cubicBezTo>
                <a:lnTo>
                  <a:pt x="73777" y="272691"/>
                </a:lnTo>
                <a:cubicBezTo>
                  <a:pt x="64780" y="272691"/>
                  <a:pt x="57942" y="265508"/>
                  <a:pt x="57942" y="256529"/>
                </a:cubicBezTo>
                <a:lnTo>
                  <a:pt x="57942" y="180386"/>
                </a:lnTo>
                <a:lnTo>
                  <a:pt x="33469" y="180386"/>
                </a:lnTo>
                <a:cubicBezTo>
                  <a:pt x="14755" y="180386"/>
                  <a:pt x="0" y="165661"/>
                  <a:pt x="0" y="147343"/>
                </a:cubicBezTo>
                <a:cubicBezTo>
                  <a:pt x="0" y="129026"/>
                  <a:pt x="14755" y="114300"/>
                  <a:pt x="33469" y="114300"/>
                </a:cubicBezTo>
                <a:close/>
                <a:moveTo>
                  <a:pt x="217672" y="22427"/>
                </a:moveTo>
                <a:cubicBezTo>
                  <a:pt x="219090" y="20637"/>
                  <a:pt x="221926" y="20637"/>
                  <a:pt x="223699" y="22427"/>
                </a:cubicBezTo>
                <a:lnTo>
                  <a:pt x="233979" y="32808"/>
                </a:lnTo>
                <a:lnTo>
                  <a:pt x="244259" y="22427"/>
                </a:lnTo>
                <a:cubicBezTo>
                  <a:pt x="246031" y="20637"/>
                  <a:pt x="248867" y="20637"/>
                  <a:pt x="250640" y="22427"/>
                </a:cubicBezTo>
                <a:cubicBezTo>
                  <a:pt x="252058" y="24217"/>
                  <a:pt x="252058" y="26723"/>
                  <a:pt x="250640" y="28513"/>
                </a:cubicBezTo>
                <a:lnTo>
                  <a:pt x="240005" y="38894"/>
                </a:lnTo>
                <a:lnTo>
                  <a:pt x="250640" y="49633"/>
                </a:lnTo>
                <a:cubicBezTo>
                  <a:pt x="252058" y="51423"/>
                  <a:pt x="252058" y="53929"/>
                  <a:pt x="250640" y="55718"/>
                </a:cubicBezTo>
                <a:cubicBezTo>
                  <a:pt x="249576" y="56434"/>
                  <a:pt x="248513" y="56792"/>
                  <a:pt x="247449" y="56792"/>
                </a:cubicBezTo>
                <a:cubicBezTo>
                  <a:pt x="246386" y="56792"/>
                  <a:pt x="245322" y="56434"/>
                  <a:pt x="244259" y="55718"/>
                </a:cubicBezTo>
                <a:lnTo>
                  <a:pt x="233979" y="44979"/>
                </a:lnTo>
                <a:lnTo>
                  <a:pt x="223699" y="55718"/>
                </a:lnTo>
                <a:cubicBezTo>
                  <a:pt x="222635" y="56434"/>
                  <a:pt x="221926" y="56792"/>
                  <a:pt x="220508" y="56792"/>
                </a:cubicBezTo>
                <a:cubicBezTo>
                  <a:pt x="219445" y="56792"/>
                  <a:pt x="218381" y="56434"/>
                  <a:pt x="217672" y="55718"/>
                </a:cubicBezTo>
                <a:cubicBezTo>
                  <a:pt x="215900" y="53929"/>
                  <a:pt x="215900" y="51423"/>
                  <a:pt x="217672" y="49633"/>
                </a:cubicBezTo>
                <a:lnTo>
                  <a:pt x="227953" y="38894"/>
                </a:lnTo>
                <a:lnTo>
                  <a:pt x="217672" y="28513"/>
                </a:lnTo>
                <a:cubicBezTo>
                  <a:pt x="215900" y="26723"/>
                  <a:pt x="215900" y="24217"/>
                  <a:pt x="217672" y="22427"/>
                </a:cubicBezTo>
                <a:close/>
                <a:moveTo>
                  <a:pt x="157347" y="22427"/>
                </a:moveTo>
                <a:cubicBezTo>
                  <a:pt x="159120" y="20637"/>
                  <a:pt x="161601" y="20637"/>
                  <a:pt x="163374" y="22427"/>
                </a:cubicBezTo>
                <a:lnTo>
                  <a:pt x="173654" y="32808"/>
                </a:lnTo>
                <a:lnTo>
                  <a:pt x="184288" y="22427"/>
                </a:lnTo>
                <a:cubicBezTo>
                  <a:pt x="185706" y="20637"/>
                  <a:pt x="188542" y="20637"/>
                  <a:pt x="190315" y="22427"/>
                </a:cubicBezTo>
                <a:cubicBezTo>
                  <a:pt x="191733" y="24217"/>
                  <a:pt x="191733" y="26723"/>
                  <a:pt x="190315" y="28513"/>
                </a:cubicBezTo>
                <a:lnTo>
                  <a:pt x="179680" y="38894"/>
                </a:lnTo>
                <a:lnTo>
                  <a:pt x="190315" y="49633"/>
                </a:lnTo>
                <a:cubicBezTo>
                  <a:pt x="191733" y="51423"/>
                  <a:pt x="191733" y="53929"/>
                  <a:pt x="190315" y="55718"/>
                </a:cubicBezTo>
                <a:cubicBezTo>
                  <a:pt x="189251" y="56434"/>
                  <a:pt x="188542" y="56792"/>
                  <a:pt x="187124" y="56792"/>
                </a:cubicBezTo>
                <a:cubicBezTo>
                  <a:pt x="186061" y="56792"/>
                  <a:pt x="184997" y="56434"/>
                  <a:pt x="184288" y="55718"/>
                </a:cubicBezTo>
                <a:lnTo>
                  <a:pt x="173654" y="44979"/>
                </a:lnTo>
                <a:lnTo>
                  <a:pt x="163374" y="55718"/>
                </a:lnTo>
                <a:cubicBezTo>
                  <a:pt x="162665" y="56434"/>
                  <a:pt x="161601" y="56792"/>
                  <a:pt x="160183" y="56792"/>
                </a:cubicBezTo>
                <a:cubicBezTo>
                  <a:pt x="159120" y="56792"/>
                  <a:pt x="158056" y="56434"/>
                  <a:pt x="157347" y="55718"/>
                </a:cubicBezTo>
                <a:cubicBezTo>
                  <a:pt x="155575" y="53929"/>
                  <a:pt x="155575" y="51423"/>
                  <a:pt x="157347" y="49633"/>
                </a:cubicBezTo>
                <a:lnTo>
                  <a:pt x="167628" y="38894"/>
                </a:lnTo>
                <a:lnTo>
                  <a:pt x="157347" y="28513"/>
                </a:lnTo>
                <a:cubicBezTo>
                  <a:pt x="155575" y="26723"/>
                  <a:pt x="155575" y="24217"/>
                  <a:pt x="157347" y="22427"/>
                </a:cubicBezTo>
                <a:close/>
                <a:moveTo>
                  <a:pt x="97022" y="22427"/>
                </a:moveTo>
                <a:cubicBezTo>
                  <a:pt x="98795" y="20637"/>
                  <a:pt x="101276" y="20637"/>
                  <a:pt x="103049" y="22427"/>
                </a:cubicBezTo>
                <a:lnTo>
                  <a:pt x="113329" y="32808"/>
                </a:lnTo>
                <a:lnTo>
                  <a:pt x="123963" y="22427"/>
                </a:lnTo>
                <a:cubicBezTo>
                  <a:pt x="125736" y="20637"/>
                  <a:pt x="128217" y="20637"/>
                  <a:pt x="129990" y="22427"/>
                </a:cubicBezTo>
                <a:cubicBezTo>
                  <a:pt x="131408" y="24217"/>
                  <a:pt x="131408" y="26723"/>
                  <a:pt x="129990" y="28513"/>
                </a:cubicBezTo>
                <a:lnTo>
                  <a:pt x="119709" y="38894"/>
                </a:lnTo>
                <a:lnTo>
                  <a:pt x="129990" y="49633"/>
                </a:lnTo>
                <a:cubicBezTo>
                  <a:pt x="131408" y="51423"/>
                  <a:pt x="131408" y="53929"/>
                  <a:pt x="129990" y="55718"/>
                </a:cubicBezTo>
                <a:cubicBezTo>
                  <a:pt x="129281" y="56434"/>
                  <a:pt x="127863" y="56792"/>
                  <a:pt x="126799" y="56792"/>
                </a:cubicBezTo>
                <a:cubicBezTo>
                  <a:pt x="125736" y="56792"/>
                  <a:pt x="124672" y="56434"/>
                  <a:pt x="123963" y="55718"/>
                </a:cubicBezTo>
                <a:lnTo>
                  <a:pt x="113329" y="44979"/>
                </a:lnTo>
                <a:lnTo>
                  <a:pt x="103049" y="55718"/>
                </a:lnTo>
                <a:cubicBezTo>
                  <a:pt x="102340" y="56434"/>
                  <a:pt x="100922" y="56792"/>
                  <a:pt x="99858" y="56792"/>
                </a:cubicBezTo>
                <a:cubicBezTo>
                  <a:pt x="98795" y="56792"/>
                  <a:pt x="98086" y="56434"/>
                  <a:pt x="97022" y="55718"/>
                </a:cubicBezTo>
                <a:cubicBezTo>
                  <a:pt x="95250" y="53929"/>
                  <a:pt x="95250" y="51423"/>
                  <a:pt x="97022" y="49633"/>
                </a:cubicBezTo>
                <a:lnTo>
                  <a:pt x="107303" y="38894"/>
                </a:lnTo>
                <a:lnTo>
                  <a:pt x="97022" y="28513"/>
                </a:lnTo>
                <a:cubicBezTo>
                  <a:pt x="95250" y="26723"/>
                  <a:pt x="95250" y="24217"/>
                  <a:pt x="97022" y="22427"/>
                </a:cubicBezTo>
                <a:close/>
                <a:moveTo>
                  <a:pt x="36697" y="22427"/>
                </a:moveTo>
                <a:cubicBezTo>
                  <a:pt x="38115" y="20637"/>
                  <a:pt x="40951" y="20637"/>
                  <a:pt x="42724" y="22427"/>
                </a:cubicBezTo>
                <a:lnTo>
                  <a:pt x="53004" y="32808"/>
                </a:lnTo>
                <a:lnTo>
                  <a:pt x="63284" y="22427"/>
                </a:lnTo>
                <a:cubicBezTo>
                  <a:pt x="65056" y="20637"/>
                  <a:pt x="67892" y="20637"/>
                  <a:pt x="69310" y="22427"/>
                </a:cubicBezTo>
                <a:cubicBezTo>
                  <a:pt x="71083" y="24217"/>
                  <a:pt x="71083" y="26723"/>
                  <a:pt x="69310" y="28513"/>
                </a:cubicBezTo>
                <a:lnTo>
                  <a:pt x="59030" y="38894"/>
                </a:lnTo>
                <a:lnTo>
                  <a:pt x="69310" y="49633"/>
                </a:lnTo>
                <a:cubicBezTo>
                  <a:pt x="71083" y="51423"/>
                  <a:pt x="71083" y="53929"/>
                  <a:pt x="69310" y="55718"/>
                </a:cubicBezTo>
                <a:cubicBezTo>
                  <a:pt x="68601" y="56434"/>
                  <a:pt x="67538" y="56792"/>
                  <a:pt x="66474" y="56792"/>
                </a:cubicBezTo>
                <a:cubicBezTo>
                  <a:pt x="65411" y="56792"/>
                  <a:pt x="64347" y="56434"/>
                  <a:pt x="63284" y="55718"/>
                </a:cubicBezTo>
                <a:lnTo>
                  <a:pt x="53004" y="44979"/>
                </a:lnTo>
                <a:lnTo>
                  <a:pt x="42724" y="55718"/>
                </a:lnTo>
                <a:cubicBezTo>
                  <a:pt x="41660" y="56434"/>
                  <a:pt x="40597" y="56792"/>
                  <a:pt x="39888" y="56792"/>
                </a:cubicBezTo>
                <a:cubicBezTo>
                  <a:pt x="38470" y="56792"/>
                  <a:pt x="37406" y="56434"/>
                  <a:pt x="36697" y="55718"/>
                </a:cubicBezTo>
                <a:cubicBezTo>
                  <a:pt x="34925" y="53929"/>
                  <a:pt x="34925" y="51423"/>
                  <a:pt x="36697" y="49633"/>
                </a:cubicBezTo>
                <a:lnTo>
                  <a:pt x="46978" y="38894"/>
                </a:lnTo>
                <a:lnTo>
                  <a:pt x="36697" y="28513"/>
                </a:lnTo>
                <a:cubicBezTo>
                  <a:pt x="34925" y="26723"/>
                  <a:pt x="34925" y="24217"/>
                  <a:pt x="36697" y="22427"/>
                </a:cubicBezTo>
                <a:close/>
                <a:moveTo>
                  <a:pt x="15835" y="8603"/>
                </a:moveTo>
                <a:cubicBezTo>
                  <a:pt x="11876" y="8603"/>
                  <a:pt x="8637" y="11829"/>
                  <a:pt x="8637" y="15772"/>
                </a:cubicBezTo>
                <a:lnTo>
                  <a:pt x="8637" y="62015"/>
                </a:lnTo>
                <a:cubicBezTo>
                  <a:pt x="8637" y="65958"/>
                  <a:pt x="11876" y="68826"/>
                  <a:pt x="15835" y="68826"/>
                </a:cubicBezTo>
                <a:lnTo>
                  <a:pt x="269555" y="68826"/>
                </a:lnTo>
                <a:cubicBezTo>
                  <a:pt x="273514" y="68826"/>
                  <a:pt x="276753" y="65958"/>
                  <a:pt x="276753" y="62015"/>
                </a:cubicBezTo>
                <a:lnTo>
                  <a:pt x="276753" y="15772"/>
                </a:lnTo>
                <a:cubicBezTo>
                  <a:pt x="276753" y="11829"/>
                  <a:pt x="273514" y="8603"/>
                  <a:pt x="269555" y="8603"/>
                </a:cubicBezTo>
                <a:lnTo>
                  <a:pt x="15835" y="8603"/>
                </a:lnTo>
                <a:close/>
                <a:moveTo>
                  <a:pt x="15835" y="0"/>
                </a:moveTo>
                <a:lnTo>
                  <a:pt x="269555" y="0"/>
                </a:lnTo>
                <a:cubicBezTo>
                  <a:pt x="278552" y="0"/>
                  <a:pt x="285390" y="7169"/>
                  <a:pt x="285390" y="15772"/>
                </a:cubicBezTo>
                <a:lnTo>
                  <a:pt x="285390" y="62015"/>
                </a:lnTo>
                <a:cubicBezTo>
                  <a:pt x="285390" y="70618"/>
                  <a:pt x="278552" y="77429"/>
                  <a:pt x="269555" y="77429"/>
                </a:cubicBezTo>
                <a:lnTo>
                  <a:pt x="15835" y="77429"/>
                </a:lnTo>
                <a:cubicBezTo>
                  <a:pt x="7198" y="77429"/>
                  <a:pt x="0" y="70618"/>
                  <a:pt x="0" y="62015"/>
                </a:cubicBezTo>
                <a:lnTo>
                  <a:pt x="0" y="15772"/>
                </a:lnTo>
                <a:cubicBezTo>
                  <a:pt x="0" y="7169"/>
                  <a:pt x="7198" y="0"/>
                  <a:pt x="15835"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72" name="TextBox 71">
            <a:extLst>
              <a:ext uri="{FF2B5EF4-FFF2-40B4-BE49-F238E27FC236}">
                <a16:creationId xmlns:a16="http://schemas.microsoft.com/office/drawing/2014/main" id="{93672869-A4E1-6C49-8E2E-2A651211967E}"/>
              </a:ext>
            </a:extLst>
          </p:cNvPr>
          <p:cNvSpPr txBox="1"/>
          <p:nvPr/>
        </p:nvSpPr>
        <p:spPr>
          <a:xfrm>
            <a:off x="14355949" y="3165991"/>
            <a:ext cx="2202847" cy="677108"/>
          </a:xfrm>
          <a:prstGeom prst="rect">
            <a:avLst/>
          </a:prstGeom>
          <a:noFill/>
        </p:spPr>
        <p:txBody>
          <a:bodyPr wrap="none" rtlCol="0" anchor="ctr" anchorCtr="0">
            <a:spAutoFit/>
          </a:bodyPr>
          <a:lstStyle/>
          <a:p>
            <a:pPr algn="just"/>
            <a:r>
              <a:rPr lang="en-US" sz="3800" b="1" spc="300" dirty="0">
                <a:solidFill>
                  <a:schemeClr val="accent1"/>
                </a:solidFill>
                <a:latin typeface="Bebas Neue" pitchFamily="2" charset="0"/>
                <a:ea typeface="League Spartan" charset="0"/>
                <a:cs typeface="Poppins" pitchFamily="2" charset="77"/>
              </a:rPr>
              <a:t>YOUR TITLE</a:t>
            </a:r>
          </a:p>
        </p:txBody>
      </p:sp>
      <p:sp>
        <p:nvSpPr>
          <p:cNvPr id="73" name="Subtitle 2">
            <a:extLst>
              <a:ext uri="{FF2B5EF4-FFF2-40B4-BE49-F238E27FC236}">
                <a16:creationId xmlns:a16="http://schemas.microsoft.com/office/drawing/2014/main" id="{DE44F16B-7132-8441-97EB-5C3F55A54D6C}"/>
              </a:ext>
            </a:extLst>
          </p:cNvPr>
          <p:cNvSpPr txBox="1">
            <a:spLocks/>
          </p:cNvSpPr>
          <p:nvPr/>
        </p:nvSpPr>
        <p:spPr>
          <a:xfrm>
            <a:off x="14245403" y="3832343"/>
            <a:ext cx="8794304"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74" name="TextBox 73">
            <a:extLst>
              <a:ext uri="{FF2B5EF4-FFF2-40B4-BE49-F238E27FC236}">
                <a16:creationId xmlns:a16="http://schemas.microsoft.com/office/drawing/2014/main" id="{28E60790-22DB-7D40-9A93-416B9F94C91C}"/>
              </a:ext>
            </a:extLst>
          </p:cNvPr>
          <p:cNvSpPr txBox="1"/>
          <p:nvPr/>
        </p:nvSpPr>
        <p:spPr>
          <a:xfrm>
            <a:off x="14355949" y="5145157"/>
            <a:ext cx="2202847" cy="677108"/>
          </a:xfrm>
          <a:prstGeom prst="rect">
            <a:avLst/>
          </a:prstGeom>
          <a:noFill/>
        </p:spPr>
        <p:txBody>
          <a:bodyPr wrap="none" rtlCol="0" anchor="ctr" anchorCtr="0">
            <a:spAutoFit/>
          </a:bodyPr>
          <a:lstStyle/>
          <a:p>
            <a:pPr algn="just"/>
            <a:r>
              <a:rPr lang="en-US" sz="3800" b="1" spc="300" dirty="0">
                <a:solidFill>
                  <a:schemeClr val="accent2"/>
                </a:solidFill>
                <a:latin typeface="Bebas Neue" pitchFamily="2" charset="0"/>
                <a:ea typeface="League Spartan" charset="0"/>
                <a:cs typeface="Poppins" pitchFamily="2" charset="77"/>
              </a:rPr>
              <a:t>YOUR TITLE</a:t>
            </a:r>
          </a:p>
        </p:txBody>
      </p:sp>
      <p:sp>
        <p:nvSpPr>
          <p:cNvPr id="75" name="Subtitle 2">
            <a:extLst>
              <a:ext uri="{FF2B5EF4-FFF2-40B4-BE49-F238E27FC236}">
                <a16:creationId xmlns:a16="http://schemas.microsoft.com/office/drawing/2014/main" id="{88BEE314-9B9A-BD49-9BA1-1A849014F631}"/>
              </a:ext>
            </a:extLst>
          </p:cNvPr>
          <p:cNvSpPr txBox="1">
            <a:spLocks/>
          </p:cNvSpPr>
          <p:nvPr/>
        </p:nvSpPr>
        <p:spPr>
          <a:xfrm>
            <a:off x="14245403" y="5811509"/>
            <a:ext cx="8794304"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76" name="TextBox 75">
            <a:extLst>
              <a:ext uri="{FF2B5EF4-FFF2-40B4-BE49-F238E27FC236}">
                <a16:creationId xmlns:a16="http://schemas.microsoft.com/office/drawing/2014/main" id="{BE3557BF-AF77-0D4E-B2FE-862313F4780F}"/>
              </a:ext>
            </a:extLst>
          </p:cNvPr>
          <p:cNvSpPr txBox="1"/>
          <p:nvPr/>
        </p:nvSpPr>
        <p:spPr>
          <a:xfrm>
            <a:off x="14355949" y="7154969"/>
            <a:ext cx="2202847" cy="677108"/>
          </a:xfrm>
          <a:prstGeom prst="rect">
            <a:avLst/>
          </a:prstGeom>
          <a:noFill/>
        </p:spPr>
        <p:txBody>
          <a:bodyPr wrap="none" rtlCol="0" anchor="ctr" anchorCtr="0">
            <a:spAutoFit/>
          </a:bodyPr>
          <a:lstStyle/>
          <a:p>
            <a:pPr algn="just"/>
            <a:r>
              <a:rPr lang="en-US" sz="3800" b="1" spc="300" dirty="0">
                <a:solidFill>
                  <a:schemeClr val="accent3"/>
                </a:solidFill>
                <a:latin typeface="Bebas Neue" pitchFamily="2" charset="0"/>
                <a:ea typeface="League Spartan" charset="0"/>
                <a:cs typeface="Poppins" pitchFamily="2" charset="77"/>
              </a:rPr>
              <a:t>YOUR TITLE</a:t>
            </a:r>
          </a:p>
        </p:txBody>
      </p:sp>
      <p:sp>
        <p:nvSpPr>
          <p:cNvPr id="77" name="Subtitle 2">
            <a:extLst>
              <a:ext uri="{FF2B5EF4-FFF2-40B4-BE49-F238E27FC236}">
                <a16:creationId xmlns:a16="http://schemas.microsoft.com/office/drawing/2014/main" id="{8F24219D-6655-F846-B645-9188BE0FC60A}"/>
              </a:ext>
            </a:extLst>
          </p:cNvPr>
          <p:cNvSpPr txBox="1">
            <a:spLocks/>
          </p:cNvSpPr>
          <p:nvPr/>
        </p:nvSpPr>
        <p:spPr>
          <a:xfrm>
            <a:off x="14245403" y="7821321"/>
            <a:ext cx="8794304"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78" name="TextBox 77">
            <a:extLst>
              <a:ext uri="{FF2B5EF4-FFF2-40B4-BE49-F238E27FC236}">
                <a16:creationId xmlns:a16="http://schemas.microsoft.com/office/drawing/2014/main" id="{2F5DF145-F66D-C040-AE44-727255557213}"/>
              </a:ext>
            </a:extLst>
          </p:cNvPr>
          <p:cNvSpPr txBox="1"/>
          <p:nvPr/>
        </p:nvSpPr>
        <p:spPr>
          <a:xfrm>
            <a:off x="14355949" y="9134135"/>
            <a:ext cx="2202847" cy="677108"/>
          </a:xfrm>
          <a:prstGeom prst="rect">
            <a:avLst/>
          </a:prstGeom>
          <a:noFill/>
        </p:spPr>
        <p:txBody>
          <a:bodyPr wrap="none" rtlCol="0" anchor="ctr" anchorCtr="0">
            <a:spAutoFit/>
          </a:bodyPr>
          <a:lstStyle/>
          <a:p>
            <a:pPr algn="just"/>
            <a:r>
              <a:rPr lang="en-US" sz="3800" b="1" spc="300" dirty="0">
                <a:solidFill>
                  <a:schemeClr val="accent4"/>
                </a:solidFill>
                <a:latin typeface="Bebas Neue" pitchFamily="2" charset="0"/>
                <a:ea typeface="League Spartan" charset="0"/>
                <a:cs typeface="Poppins" pitchFamily="2" charset="77"/>
              </a:rPr>
              <a:t>YOUR TITLE</a:t>
            </a:r>
          </a:p>
        </p:txBody>
      </p:sp>
      <p:sp>
        <p:nvSpPr>
          <p:cNvPr id="79" name="Subtitle 2">
            <a:extLst>
              <a:ext uri="{FF2B5EF4-FFF2-40B4-BE49-F238E27FC236}">
                <a16:creationId xmlns:a16="http://schemas.microsoft.com/office/drawing/2014/main" id="{662FB373-540C-6046-B909-AD9FDC69308A}"/>
              </a:ext>
            </a:extLst>
          </p:cNvPr>
          <p:cNvSpPr txBox="1">
            <a:spLocks/>
          </p:cNvSpPr>
          <p:nvPr/>
        </p:nvSpPr>
        <p:spPr>
          <a:xfrm>
            <a:off x="14245403" y="9800487"/>
            <a:ext cx="8794304"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80" name="TextBox 79">
            <a:extLst>
              <a:ext uri="{FF2B5EF4-FFF2-40B4-BE49-F238E27FC236}">
                <a16:creationId xmlns:a16="http://schemas.microsoft.com/office/drawing/2014/main" id="{AA383D74-A38E-8E47-AE1D-5AFB2F3309ED}"/>
              </a:ext>
            </a:extLst>
          </p:cNvPr>
          <p:cNvSpPr txBox="1"/>
          <p:nvPr/>
        </p:nvSpPr>
        <p:spPr>
          <a:xfrm>
            <a:off x="14355949" y="11113301"/>
            <a:ext cx="2202847" cy="677108"/>
          </a:xfrm>
          <a:prstGeom prst="rect">
            <a:avLst/>
          </a:prstGeom>
          <a:noFill/>
        </p:spPr>
        <p:txBody>
          <a:bodyPr wrap="none" rtlCol="0" anchor="ctr" anchorCtr="0">
            <a:spAutoFit/>
          </a:bodyPr>
          <a:lstStyle/>
          <a:p>
            <a:pPr algn="just"/>
            <a:r>
              <a:rPr lang="en-US" sz="3800" b="1" spc="300" dirty="0">
                <a:solidFill>
                  <a:schemeClr val="accent5"/>
                </a:solidFill>
                <a:latin typeface="Bebas Neue" pitchFamily="2" charset="0"/>
                <a:ea typeface="League Spartan" charset="0"/>
                <a:cs typeface="Poppins" pitchFamily="2" charset="77"/>
              </a:rPr>
              <a:t>YOUR TITLE</a:t>
            </a:r>
          </a:p>
        </p:txBody>
      </p:sp>
      <p:sp>
        <p:nvSpPr>
          <p:cNvPr id="81" name="Subtitle 2">
            <a:extLst>
              <a:ext uri="{FF2B5EF4-FFF2-40B4-BE49-F238E27FC236}">
                <a16:creationId xmlns:a16="http://schemas.microsoft.com/office/drawing/2014/main" id="{F2E7B9A8-12CF-A448-8E60-3CA62CA69447}"/>
              </a:ext>
            </a:extLst>
          </p:cNvPr>
          <p:cNvSpPr txBox="1">
            <a:spLocks/>
          </p:cNvSpPr>
          <p:nvPr/>
        </p:nvSpPr>
        <p:spPr>
          <a:xfrm>
            <a:off x="14245403" y="11779653"/>
            <a:ext cx="8794304" cy="646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Tree>
    <p:extLst>
      <p:ext uri="{BB962C8B-B14F-4D97-AF65-F5344CB8AC3E}">
        <p14:creationId xmlns:p14="http://schemas.microsoft.com/office/powerpoint/2010/main" val="297441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9EF74865-F6BD-054D-8639-49A3F9FC6DF8}"/>
              </a:ext>
            </a:extLst>
          </p:cNvPr>
          <p:cNvSpPr txBox="1"/>
          <p:nvPr/>
        </p:nvSpPr>
        <p:spPr>
          <a:xfrm>
            <a:off x="6466756" y="508000"/>
            <a:ext cx="11444159"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STEPS ANALYSIS</a:t>
            </a:r>
          </a:p>
        </p:txBody>
      </p:sp>
      <p:sp>
        <p:nvSpPr>
          <p:cNvPr id="25" name="Rectangle 24">
            <a:extLst>
              <a:ext uri="{FF2B5EF4-FFF2-40B4-BE49-F238E27FC236}">
                <a16:creationId xmlns:a16="http://schemas.microsoft.com/office/drawing/2014/main" id="{300F8C07-ADF8-D041-A467-C8D03CCA7EE1}"/>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Freeform 22">
            <a:extLst>
              <a:ext uri="{FF2B5EF4-FFF2-40B4-BE49-F238E27FC236}">
                <a16:creationId xmlns:a16="http://schemas.microsoft.com/office/drawing/2014/main" id="{E39CA1AE-561D-8845-BA39-6246297A7B31}"/>
              </a:ext>
            </a:extLst>
          </p:cNvPr>
          <p:cNvSpPr>
            <a:spLocks/>
          </p:cNvSpPr>
          <p:nvPr/>
        </p:nvSpPr>
        <p:spPr bwMode="auto">
          <a:xfrm>
            <a:off x="0" y="4405261"/>
            <a:ext cx="4916497" cy="3371162"/>
          </a:xfrm>
          <a:custGeom>
            <a:avLst/>
            <a:gdLst>
              <a:gd name="connsiteX0" fmla="*/ 0 w 4557305"/>
              <a:gd name="connsiteY0" fmla="*/ 0 h 3124870"/>
              <a:gd name="connsiteX1" fmla="*/ 8000 w 4557305"/>
              <a:gd name="connsiteY1" fmla="*/ 0 h 3124870"/>
              <a:gd name="connsiteX2" fmla="*/ 217329 w 4557305"/>
              <a:gd name="connsiteY2" fmla="*/ 0 h 3124870"/>
              <a:gd name="connsiteX3" fmla="*/ 2556682 w 4557305"/>
              <a:gd name="connsiteY3" fmla="*/ 0 h 3124870"/>
              <a:gd name="connsiteX4" fmla="*/ 3096533 w 4557305"/>
              <a:gd name="connsiteY4" fmla="*/ 310161 h 3124870"/>
              <a:gd name="connsiteX5" fmla="*/ 4017455 w 4557305"/>
              <a:gd name="connsiteY5" fmla="*/ 2814709 h 3124870"/>
              <a:gd name="connsiteX6" fmla="*/ 4557305 w 4557305"/>
              <a:gd name="connsiteY6" fmla="*/ 3124870 h 3124870"/>
              <a:gd name="connsiteX7" fmla="*/ 3699895 w 4557305"/>
              <a:gd name="connsiteY7" fmla="*/ 3124870 h 3124870"/>
              <a:gd name="connsiteX8" fmla="*/ 1360542 w 4557305"/>
              <a:gd name="connsiteY8" fmla="*/ 3124870 h 3124870"/>
              <a:gd name="connsiteX9" fmla="*/ 820692 w 4557305"/>
              <a:gd name="connsiteY9" fmla="*/ 2814709 h 3124870"/>
              <a:gd name="connsiteX10" fmla="*/ 14885 w 4557305"/>
              <a:gd name="connsiteY10" fmla="*/ 623230 h 3124870"/>
              <a:gd name="connsiteX11" fmla="*/ 0 w 4557305"/>
              <a:gd name="connsiteY11" fmla="*/ 582749 h 312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7305" h="3124870">
                <a:moveTo>
                  <a:pt x="0" y="0"/>
                </a:moveTo>
                <a:lnTo>
                  <a:pt x="8000" y="0"/>
                </a:lnTo>
                <a:cubicBezTo>
                  <a:pt x="217329" y="0"/>
                  <a:pt x="217329" y="0"/>
                  <a:pt x="217329" y="0"/>
                </a:cubicBezTo>
                <a:cubicBezTo>
                  <a:pt x="2556682" y="0"/>
                  <a:pt x="2556682" y="0"/>
                  <a:pt x="2556682" y="0"/>
                </a:cubicBezTo>
                <a:cubicBezTo>
                  <a:pt x="2800144" y="0"/>
                  <a:pt x="3043606" y="139573"/>
                  <a:pt x="3096533" y="310161"/>
                </a:cubicBezTo>
                <a:cubicBezTo>
                  <a:pt x="4017455" y="2814709"/>
                  <a:pt x="4017455" y="2814709"/>
                  <a:pt x="4017455" y="2814709"/>
                </a:cubicBezTo>
                <a:cubicBezTo>
                  <a:pt x="4080966" y="2985298"/>
                  <a:pt x="4324428" y="3124870"/>
                  <a:pt x="4557305" y="3124870"/>
                </a:cubicBezTo>
                <a:lnTo>
                  <a:pt x="3699895" y="3124870"/>
                </a:lnTo>
                <a:cubicBezTo>
                  <a:pt x="1360542" y="3124870"/>
                  <a:pt x="1360542" y="3124870"/>
                  <a:pt x="1360542" y="3124870"/>
                </a:cubicBezTo>
                <a:cubicBezTo>
                  <a:pt x="1117080" y="3124870"/>
                  <a:pt x="873618" y="2985298"/>
                  <a:pt x="820692" y="2814709"/>
                </a:cubicBezTo>
                <a:cubicBezTo>
                  <a:pt x="360231" y="1562435"/>
                  <a:pt x="130000" y="936298"/>
                  <a:pt x="14885" y="623230"/>
                </a:cubicBezTo>
                <a:lnTo>
                  <a:pt x="0" y="582749"/>
                </a:lnTo>
                <a:close/>
              </a:path>
            </a:pathLst>
          </a:custGeom>
          <a:solidFill>
            <a:schemeClr val="accent5">
              <a:lumMod val="60000"/>
              <a:lumOff val="40000"/>
            </a:schemeClr>
          </a:solidFill>
          <a:ln w="9525">
            <a:noFill/>
            <a:round/>
            <a:headEnd/>
            <a:tailEnd/>
          </a:ln>
          <a:effectLst/>
        </p:spPr>
        <p:txBody>
          <a:bodyPr vert="horz" wrap="square" lIns="182832" tIns="91416" rIns="182832" bIns="91416" numCol="1" anchor="t" anchorCtr="0" compatLnSpc="1">
            <a:prstTxWarp prst="textNoShape">
              <a:avLst/>
            </a:prstTxWarp>
            <a:noAutofit/>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4" name="Freeform 7">
            <a:extLst>
              <a:ext uri="{FF2B5EF4-FFF2-40B4-BE49-F238E27FC236}">
                <a16:creationId xmlns:a16="http://schemas.microsoft.com/office/drawing/2014/main" id="{69C8E151-CC1A-FB47-BAD8-0E2FA36A6A50}"/>
              </a:ext>
            </a:extLst>
          </p:cNvPr>
          <p:cNvSpPr>
            <a:spLocks/>
          </p:cNvSpPr>
          <p:nvPr/>
        </p:nvSpPr>
        <p:spPr bwMode="auto">
          <a:xfrm>
            <a:off x="16462209" y="4405261"/>
            <a:ext cx="5607027" cy="3371162"/>
          </a:xfrm>
          <a:custGeom>
            <a:avLst/>
            <a:gdLst/>
            <a:ahLst/>
            <a:cxnLst>
              <a:cxn ang="0">
                <a:pos x="410" y="403"/>
              </a:cxn>
              <a:cxn ang="0">
                <a:pos x="189" y="403"/>
              </a:cxn>
              <a:cxn ang="0">
                <a:pos x="137" y="363"/>
              </a:cxn>
              <a:cxn ang="0">
                <a:pos x="51" y="40"/>
              </a:cxn>
              <a:cxn ang="0">
                <a:pos x="51" y="40"/>
              </a:cxn>
              <a:cxn ang="0">
                <a:pos x="0" y="0"/>
              </a:cxn>
              <a:cxn ang="0">
                <a:pos x="81" y="0"/>
              </a:cxn>
              <a:cxn ang="0">
                <a:pos x="302" y="0"/>
              </a:cxn>
              <a:cxn ang="0">
                <a:pos x="353" y="40"/>
              </a:cxn>
              <a:cxn ang="0">
                <a:pos x="440" y="363"/>
              </a:cxn>
              <a:cxn ang="0">
                <a:pos x="491" y="403"/>
              </a:cxn>
              <a:cxn ang="0">
                <a:pos x="410" y="403"/>
              </a:cxn>
            </a:cxnLst>
            <a:rect l="0" t="0" r="r" b="b"/>
            <a:pathLst>
              <a:path w="491" h="403">
                <a:moveTo>
                  <a:pt x="410" y="403"/>
                </a:moveTo>
                <a:cubicBezTo>
                  <a:pt x="189" y="403"/>
                  <a:pt x="189" y="403"/>
                  <a:pt x="189" y="403"/>
                </a:cubicBezTo>
                <a:cubicBezTo>
                  <a:pt x="166" y="403"/>
                  <a:pt x="143" y="385"/>
                  <a:pt x="137" y="363"/>
                </a:cubicBezTo>
                <a:cubicBezTo>
                  <a:pt x="51" y="40"/>
                  <a:pt x="51" y="40"/>
                  <a:pt x="51" y="40"/>
                </a:cubicBezTo>
                <a:cubicBezTo>
                  <a:pt x="51" y="40"/>
                  <a:pt x="51" y="40"/>
                  <a:pt x="51" y="40"/>
                </a:cubicBezTo>
                <a:cubicBezTo>
                  <a:pt x="45" y="18"/>
                  <a:pt x="22" y="0"/>
                  <a:pt x="0" y="0"/>
                </a:cubicBezTo>
                <a:cubicBezTo>
                  <a:pt x="81" y="0"/>
                  <a:pt x="81" y="0"/>
                  <a:pt x="81" y="0"/>
                </a:cubicBezTo>
                <a:cubicBezTo>
                  <a:pt x="302" y="0"/>
                  <a:pt x="302" y="0"/>
                  <a:pt x="302" y="0"/>
                </a:cubicBezTo>
                <a:cubicBezTo>
                  <a:pt x="325" y="0"/>
                  <a:pt x="347" y="18"/>
                  <a:pt x="353" y="40"/>
                </a:cubicBezTo>
                <a:cubicBezTo>
                  <a:pt x="440" y="363"/>
                  <a:pt x="440" y="363"/>
                  <a:pt x="440" y="363"/>
                </a:cubicBezTo>
                <a:cubicBezTo>
                  <a:pt x="446" y="385"/>
                  <a:pt x="469" y="403"/>
                  <a:pt x="491" y="403"/>
                </a:cubicBezTo>
                <a:lnTo>
                  <a:pt x="410" y="403"/>
                </a:lnTo>
                <a:close/>
              </a:path>
            </a:pathLst>
          </a:custGeom>
          <a:solidFill>
            <a:schemeClr val="accent4">
              <a:lumMod val="75000"/>
            </a:schemeClr>
          </a:solidFill>
          <a:ln w="9525">
            <a:noFill/>
            <a:round/>
            <a:headEnd/>
            <a:tailEnd/>
          </a:ln>
          <a:effectLst/>
        </p:spPr>
        <p:txBody>
          <a:bodyPr vert="horz" wrap="square" lIns="182832" tIns="91416" rIns="182832" bIns="91416" numCol="1" anchor="t" anchorCtr="0" compatLnSpc="1">
            <a:prstTxWarp prst="textNoShape">
              <a:avLst/>
            </a:prstTxWarp>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5" name="Freeform 8">
            <a:extLst>
              <a:ext uri="{FF2B5EF4-FFF2-40B4-BE49-F238E27FC236}">
                <a16:creationId xmlns:a16="http://schemas.microsoft.com/office/drawing/2014/main" id="{11BCE38D-DEF6-374D-A89E-EA76E1D7B7BF}"/>
              </a:ext>
            </a:extLst>
          </p:cNvPr>
          <p:cNvSpPr>
            <a:spLocks/>
          </p:cNvSpPr>
          <p:nvPr/>
        </p:nvSpPr>
        <p:spPr bwMode="auto">
          <a:xfrm>
            <a:off x="12157627" y="4405261"/>
            <a:ext cx="5607027" cy="3371162"/>
          </a:xfrm>
          <a:custGeom>
            <a:avLst/>
            <a:gdLst/>
            <a:ahLst/>
            <a:cxnLst>
              <a:cxn ang="0">
                <a:pos x="410" y="403"/>
              </a:cxn>
              <a:cxn ang="0">
                <a:pos x="188" y="403"/>
              </a:cxn>
              <a:cxn ang="0">
                <a:pos x="137" y="363"/>
              </a:cxn>
              <a:cxn ang="0">
                <a:pos x="51" y="40"/>
              </a:cxn>
              <a:cxn ang="0">
                <a:pos x="51" y="40"/>
              </a:cxn>
              <a:cxn ang="0">
                <a:pos x="0" y="0"/>
              </a:cxn>
              <a:cxn ang="0">
                <a:pos x="80" y="0"/>
              </a:cxn>
              <a:cxn ang="0">
                <a:pos x="302" y="0"/>
              </a:cxn>
              <a:cxn ang="0">
                <a:pos x="353" y="40"/>
              </a:cxn>
              <a:cxn ang="0">
                <a:pos x="440" y="363"/>
              </a:cxn>
              <a:cxn ang="0">
                <a:pos x="491" y="403"/>
              </a:cxn>
              <a:cxn ang="0">
                <a:pos x="410" y="403"/>
              </a:cxn>
            </a:cxnLst>
            <a:rect l="0" t="0" r="r" b="b"/>
            <a:pathLst>
              <a:path w="491" h="403">
                <a:moveTo>
                  <a:pt x="410" y="403"/>
                </a:moveTo>
                <a:cubicBezTo>
                  <a:pt x="188" y="403"/>
                  <a:pt x="188" y="403"/>
                  <a:pt x="188" y="403"/>
                </a:cubicBezTo>
                <a:cubicBezTo>
                  <a:pt x="166" y="403"/>
                  <a:pt x="143" y="385"/>
                  <a:pt x="137" y="363"/>
                </a:cubicBezTo>
                <a:cubicBezTo>
                  <a:pt x="51" y="40"/>
                  <a:pt x="51" y="40"/>
                  <a:pt x="51" y="40"/>
                </a:cubicBezTo>
                <a:cubicBezTo>
                  <a:pt x="51" y="40"/>
                  <a:pt x="51" y="40"/>
                  <a:pt x="51" y="40"/>
                </a:cubicBezTo>
                <a:cubicBezTo>
                  <a:pt x="45" y="18"/>
                  <a:pt x="22" y="0"/>
                  <a:pt x="0" y="0"/>
                </a:cubicBezTo>
                <a:cubicBezTo>
                  <a:pt x="80" y="0"/>
                  <a:pt x="80" y="0"/>
                  <a:pt x="80" y="0"/>
                </a:cubicBezTo>
                <a:cubicBezTo>
                  <a:pt x="302" y="0"/>
                  <a:pt x="302" y="0"/>
                  <a:pt x="302" y="0"/>
                </a:cubicBezTo>
                <a:cubicBezTo>
                  <a:pt x="324" y="0"/>
                  <a:pt x="347" y="18"/>
                  <a:pt x="353" y="40"/>
                </a:cubicBezTo>
                <a:cubicBezTo>
                  <a:pt x="440" y="363"/>
                  <a:pt x="440" y="363"/>
                  <a:pt x="440" y="363"/>
                </a:cubicBezTo>
                <a:cubicBezTo>
                  <a:pt x="445" y="385"/>
                  <a:pt x="468" y="403"/>
                  <a:pt x="491" y="403"/>
                </a:cubicBezTo>
                <a:lnTo>
                  <a:pt x="410" y="403"/>
                </a:lnTo>
                <a:close/>
              </a:path>
            </a:pathLst>
          </a:custGeom>
          <a:solidFill>
            <a:schemeClr val="accent3">
              <a:lumMod val="75000"/>
            </a:schemeClr>
          </a:solidFill>
          <a:ln w="9525">
            <a:noFill/>
            <a:round/>
            <a:headEnd/>
            <a:tailEnd/>
          </a:ln>
          <a:effectLst/>
        </p:spPr>
        <p:txBody>
          <a:bodyPr vert="horz" wrap="square" lIns="182832" tIns="91416" rIns="182832" bIns="91416" numCol="1" anchor="t" anchorCtr="0" compatLnSpc="1">
            <a:prstTxWarp prst="textNoShape">
              <a:avLst/>
            </a:prstTxWarp>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6" name="Freeform 10">
            <a:extLst>
              <a:ext uri="{FF2B5EF4-FFF2-40B4-BE49-F238E27FC236}">
                <a16:creationId xmlns:a16="http://schemas.microsoft.com/office/drawing/2014/main" id="{83D5C2F5-DFE8-E042-8F20-4590606A7768}"/>
              </a:ext>
            </a:extLst>
          </p:cNvPr>
          <p:cNvSpPr>
            <a:spLocks/>
          </p:cNvSpPr>
          <p:nvPr/>
        </p:nvSpPr>
        <p:spPr bwMode="auto">
          <a:xfrm>
            <a:off x="7846534" y="4405261"/>
            <a:ext cx="5600513" cy="3371162"/>
          </a:xfrm>
          <a:custGeom>
            <a:avLst/>
            <a:gdLst/>
            <a:ahLst/>
            <a:cxnLst>
              <a:cxn ang="0">
                <a:pos x="411" y="403"/>
              </a:cxn>
              <a:cxn ang="0">
                <a:pos x="189" y="403"/>
              </a:cxn>
              <a:cxn ang="0">
                <a:pos x="138" y="363"/>
              </a:cxn>
              <a:cxn ang="0">
                <a:pos x="51" y="40"/>
              </a:cxn>
              <a:cxn ang="0">
                <a:pos x="51" y="40"/>
              </a:cxn>
              <a:cxn ang="0">
                <a:pos x="0" y="0"/>
              </a:cxn>
              <a:cxn ang="0">
                <a:pos x="81" y="0"/>
              </a:cxn>
              <a:cxn ang="0">
                <a:pos x="303" y="0"/>
              </a:cxn>
              <a:cxn ang="0">
                <a:pos x="354" y="40"/>
              </a:cxn>
              <a:cxn ang="0">
                <a:pos x="440" y="363"/>
              </a:cxn>
              <a:cxn ang="0">
                <a:pos x="491" y="403"/>
              </a:cxn>
              <a:cxn ang="0">
                <a:pos x="411" y="403"/>
              </a:cxn>
            </a:cxnLst>
            <a:rect l="0" t="0" r="r" b="b"/>
            <a:pathLst>
              <a:path w="491" h="403">
                <a:moveTo>
                  <a:pt x="411" y="403"/>
                </a:moveTo>
                <a:cubicBezTo>
                  <a:pt x="189" y="403"/>
                  <a:pt x="189" y="403"/>
                  <a:pt x="189" y="403"/>
                </a:cubicBezTo>
                <a:cubicBezTo>
                  <a:pt x="167" y="403"/>
                  <a:pt x="144" y="385"/>
                  <a:pt x="138" y="363"/>
                </a:cubicBezTo>
                <a:cubicBezTo>
                  <a:pt x="51" y="40"/>
                  <a:pt x="51" y="40"/>
                  <a:pt x="51" y="40"/>
                </a:cubicBezTo>
                <a:cubicBezTo>
                  <a:pt x="51" y="40"/>
                  <a:pt x="51" y="40"/>
                  <a:pt x="51" y="40"/>
                </a:cubicBezTo>
                <a:cubicBezTo>
                  <a:pt x="45" y="18"/>
                  <a:pt x="23" y="0"/>
                  <a:pt x="0" y="0"/>
                </a:cubicBezTo>
                <a:cubicBezTo>
                  <a:pt x="81" y="0"/>
                  <a:pt x="81" y="0"/>
                  <a:pt x="81" y="0"/>
                </a:cubicBezTo>
                <a:cubicBezTo>
                  <a:pt x="303" y="0"/>
                  <a:pt x="303" y="0"/>
                  <a:pt x="303" y="0"/>
                </a:cubicBezTo>
                <a:cubicBezTo>
                  <a:pt x="325" y="0"/>
                  <a:pt x="348" y="18"/>
                  <a:pt x="354" y="40"/>
                </a:cubicBezTo>
                <a:cubicBezTo>
                  <a:pt x="440" y="363"/>
                  <a:pt x="440" y="363"/>
                  <a:pt x="440" y="363"/>
                </a:cubicBezTo>
                <a:cubicBezTo>
                  <a:pt x="446" y="385"/>
                  <a:pt x="469" y="403"/>
                  <a:pt x="491" y="403"/>
                </a:cubicBezTo>
                <a:lnTo>
                  <a:pt x="411" y="403"/>
                </a:lnTo>
                <a:close/>
              </a:path>
            </a:pathLst>
          </a:custGeom>
          <a:solidFill>
            <a:schemeClr val="accent2">
              <a:lumMod val="75000"/>
            </a:schemeClr>
          </a:solidFill>
          <a:ln w="9525">
            <a:noFill/>
            <a:round/>
            <a:headEnd/>
            <a:tailEnd/>
          </a:ln>
          <a:effectLst/>
        </p:spPr>
        <p:txBody>
          <a:bodyPr vert="horz" wrap="square" lIns="182832" tIns="91416" rIns="182832" bIns="91416" numCol="1" anchor="t" anchorCtr="0" compatLnSpc="1">
            <a:prstTxWarp prst="textNoShape">
              <a:avLst/>
            </a:prstTxWarp>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7" name="Freeform 11">
            <a:extLst>
              <a:ext uri="{FF2B5EF4-FFF2-40B4-BE49-F238E27FC236}">
                <a16:creationId xmlns:a16="http://schemas.microsoft.com/office/drawing/2014/main" id="{E98EC4C2-03CD-D84B-9211-BA2A3B4D8E97}"/>
              </a:ext>
            </a:extLst>
          </p:cNvPr>
          <p:cNvSpPr>
            <a:spLocks/>
          </p:cNvSpPr>
          <p:nvPr/>
        </p:nvSpPr>
        <p:spPr bwMode="auto">
          <a:xfrm>
            <a:off x="3541957" y="4405261"/>
            <a:ext cx="5607027" cy="3371162"/>
          </a:xfrm>
          <a:custGeom>
            <a:avLst/>
            <a:gdLst/>
            <a:ahLst/>
            <a:cxnLst>
              <a:cxn ang="0">
                <a:pos x="410" y="403"/>
              </a:cxn>
              <a:cxn ang="0">
                <a:pos x="189" y="403"/>
              </a:cxn>
              <a:cxn ang="0">
                <a:pos x="138" y="363"/>
              </a:cxn>
              <a:cxn ang="0">
                <a:pos x="51" y="40"/>
              </a:cxn>
              <a:cxn ang="0">
                <a:pos x="51" y="40"/>
              </a:cxn>
              <a:cxn ang="0">
                <a:pos x="0" y="0"/>
              </a:cxn>
              <a:cxn ang="0">
                <a:pos x="81" y="0"/>
              </a:cxn>
              <a:cxn ang="0">
                <a:pos x="302" y="0"/>
              </a:cxn>
              <a:cxn ang="0">
                <a:pos x="353" y="40"/>
              </a:cxn>
              <a:cxn ang="0">
                <a:pos x="440" y="363"/>
              </a:cxn>
              <a:cxn ang="0">
                <a:pos x="491" y="403"/>
              </a:cxn>
              <a:cxn ang="0">
                <a:pos x="410" y="403"/>
              </a:cxn>
            </a:cxnLst>
            <a:rect l="0" t="0" r="r" b="b"/>
            <a:pathLst>
              <a:path w="491" h="403">
                <a:moveTo>
                  <a:pt x="410" y="403"/>
                </a:moveTo>
                <a:cubicBezTo>
                  <a:pt x="189" y="403"/>
                  <a:pt x="189" y="403"/>
                  <a:pt x="189" y="403"/>
                </a:cubicBezTo>
                <a:cubicBezTo>
                  <a:pt x="166" y="403"/>
                  <a:pt x="143" y="385"/>
                  <a:pt x="138" y="363"/>
                </a:cubicBezTo>
                <a:cubicBezTo>
                  <a:pt x="51" y="40"/>
                  <a:pt x="51" y="40"/>
                  <a:pt x="51" y="40"/>
                </a:cubicBezTo>
                <a:cubicBezTo>
                  <a:pt x="51" y="40"/>
                  <a:pt x="51" y="40"/>
                  <a:pt x="51" y="40"/>
                </a:cubicBezTo>
                <a:cubicBezTo>
                  <a:pt x="45" y="18"/>
                  <a:pt x="22" y="0"/>
                  <a:pt x="0" y="0"/>
                </a:cubicBezTo>
                <a:cubicBezTo>
                  <a:pt x="81" y="0"/>
                  <a:pt x="81" y="0"/>
                  <a:pt x="81" y="0"/>
                </a:cubicBezTo>
                <a:cubicBezTo>
                  <a:pt x="302" y="0"/>
                  <a:pt x="302" y="0"/>
                  <a:pt x="302" y="0"/>
                </a:cubicBezTo>
                <a:cubicBezTo>
                  <a:pt x="325" y="0"/>
                  <a:pt x="348" y="18"/>
                  <a:pt x="353" y="40"/>
                </a:cubicBezTo>
                <a:cubicBezTo>
                  <a:pt x="440" y="363"/>
                  <a:pt x="440" y="363"/>
                  <a:pt x="440" y="363"/>
                </a:cubicBezTo>
                <a:cubicBezTo>
                  <a:pt x="446" y="385"/>
                  <a:pt x="469" y="403"/>
                  <a:pt x="491" y="403"/>
                </a:cubicBezTo>
                <a:lnTo>
                  <a:pt x="410" y="403"/>
                </a:lnTo>
                <a:close/>
              </a:path>
            </a:pathLst>
          </a:custGeom>
          <a:solidFill>
            <a:schemeClr val="accent1">
              <a:lumMod val="75000"/>
            </a:schemeClr>
          </a:solidFill>
          <a:ln w="9525">
            <a:noFill/>
            <a:round/>
            <a:headEnd/>
            <a:tailEnd/>
          </a:ln>
          <a:effectLst/>
        </p:spPr>
        <p:txBody>
          <a:bodyPr vert="horz" wrap="square" lIns="182832" tIns="91416" rIns="182832" bIns="91416" numCol="1" anchor="t" anchorCtr="0" compatLnSpc="1">
            <a:prstTxWarp prst="textNoShape">
              <a:avLst/>
            </a:prstTxWarp>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8" name="Freeform 26">
            <a:extLst>
              <a:ext uri="{FF2B5EF4-FFF2-40B4-BE49-F238E27FC236}">
                <a16:creationId xmlns:a16="http://schemas.microsoft.com/office/drawing/2014/main" id="{4986D6A3-22D5-DC4B-8020-1DF722F2C85E}"/>
              </a:ext>
            </a:extLst>
          </p:cNvPr>
          <p:cNvSpPr>
            <a:spLocks/>
          </p:cNvSpPr>
          <p:nvPr/>
        </p:nvSpPr>
        <p:spPr bwMode="auto">
          <a:xfrm>
            <a:off x="18634598" y="3238661"/>
            <a:ext cx="5763319" cy="4537762"/>
          </a:xfrm>
          <a:custGeom>
            <a:avLst/>
            <a:gdLst/>
            <a:ahLst/>
            <a:cxnLst>
              <a:cxn ang="0">
                <a:pos x="0" y="543"/>
              </a:cxn>
              <a:cxn ang="0">
                <a:pos x="75" y="543"/>
              </a:cxn>
              <a:cxn ang="0">
                <a:pos x="281" y="543"/>
              </a:cxn>
              <a:cxn ang="0">
                <a:pos x="329" y="506"/>
              </a:cxn>
              <a:cxn ang="0">
                <a:pos x="402" y="234"/>
              </a:cxn>
              <a:cxn ang="0">
                <a:pos x="478" y="234"/>
              </a:cxn>
              <a:cxn ang="0">
                <a:pos x="493" y="203"/>
              </a:cxn>
              <a:cxn ang="0">
                <a:pos x="359" y="20"/>
              </a:cxn>
              <a:cxn ang="0">
                <a:pos x="307" y="13"/>
              </a:cxn>
              <a:cxn ang="0">
                <a:pos x="57" y="211"/>
              </a:cxn>
              <a:cxn ang="0">
                <a:pos x="65" y="234"/>
              </a:cxn>
              <a:cxn ang="0">
                <a:pos x="121" y="234"/>
              </a:cxn>
              <a:cxn ang="0">
                <a:pos x="48" y="506"/>
              </a:cxn>
              <a:cxn ang="0">
                <a:pos x="48" y="506"/>
              </a:cxn>
              <a:cxn ang="0">
                <a:pos x="0" y="543"/>
              </a:cxn>
            </a:cxnLst>
            <a:rect l="0" t="0" r="r" b="b"/>
            <a:pathLst>
              <a:path w="505" h="543">
                <a:moveTo>
                  <a:pt x="0" y="543"/>
                </a:moveTo>
                <a:cubicBezTo>
                  <a:pt x="75" y="543"/>
                  <a:pt x="75" y="543"/>
                  <a:pt x="75" y="543"/>
                </a:cubicBezTo>
                <a:cubicBezTo>
                  <a:pt x="281" y="543"/>
                  <a:pt x="281" y="543"/>
                  <a:pt x="281" y="543"/>
                </a:cubicBezTo>
                <a:cubicBezTo>
                  <a:pt x="302" y="543"/>
                  <a:pt x="324" y="526"/>
                  <a:pt x="329" y="506"/>
                </a:cubicBezTo>
                <a:cubicBezTo>
                  <a:pt x="402" y="234"/>
                  <a:pt x="402" y="234"/>
                  <a:pt x="402" y="234"/>
                </a:cubicBezTo>
                <a:cubicBezTo>
                  <a:pt x="478" y="234"/>
                  <a:pt x="478" y="234"/>
                  <a:pt x="478" y="234"/>
                </a:cubicBezTo>
                <a:cubicBezTo>
                  <a:pt x="498" y="234"/>
                  <a:pt x="505" y="220"/>
                  <a:pt x="493" y="203"/>
                </a:cubicBezTo>
                <a:cubicBezTo>
                  <a:pt x="359" y="20"/>
                  <a:pt x="359" y="20"/>
                  <a:pt x="359" y="20"/>
                </a:cubicBezTo>
                <a:cubicBezTo>
                  <a:pt x="347" y="4"/>
                  <a:pt x="323" y="0"/>
                  <a:pt x="307" y="13"/>
                </a:cubicBezTo>
                <a:cubicBezTo>
                  <a:pt x="57" y="211"/>
                  <a:pt x="57" y="211"/>
                  <a:pt x="57" y="211"/>
                </a:cubicBezTo>
                <a:cubicBezTo>
                  <a:pt x="41" y="223"/>
                  <a:pt x="44" y="234"/>
                  <a:pt x="65" y="234"/>
                </a:cubicBezTo>
                <a:cubicBezTo>
                  <a:pt x="121" y="234"/>
                  <a:pt x="121" y="234"/>
                  <a:pt x="121" y="234"/>
                </a:cubicBezTo>
                <a:cubicBezTo>
                  <a:pt x="48" y="506"/>
                  <a:pt x="48" y="506"/>
                  <a:pt x="48" y="506"/>
                </a:cubicBezTo>
                <a:cubicBezTo>
                  <a:pt x="48" y="506"/>
                  <a:pt x="48" y="506"/>
                  <a:pt x="48" y="506"/>
                </a:cubicBezTo>
                <a:cubicBezTo>
                  <a:pt x="42" y="526"/>
                  <a:pt x="21" y="543"/>
                  <a:pt x="0" y="543"/>
                </a:cubicBezTo>
                <a:close/>
              </a:path>
            </a:pathLst>
          </a:custGeom>
          <a:solidFill>
            <a:schemeClr val="accent5"/>
          </a:solidFill>
          <a:ln>
            <a:noFill/>
            <a:headEnd/>
            <a:tailEnd/>
          </a:ln>
          <a:effectLst/>
        </p:spPr>
        <p:style>
          <a:lnRef idx="1">
            <a:schemeClr val="accent6"/>
          </a:lnRef>
          <a:fillRef idx="3">
            <a:schemeClr val="accent6"/>
          </a:fillRef>
          <a:effectRef idx="2">
            <a:schemeClr val="accent6"/>
          </a:effectRef>
          <a:fontRef idx="minor">
            <a:schemeClr val="lt1"/>
          </a:fontRef>
        </p:style>
        <p:txBody>
          <a:bodyPr vert="horz" wrap="square" lIns="182832" tIns="91416" rIns="182832" bIns="91416" numCol="1" anchor="t" anchorCtr="0" compatLnSpc="1">
            <a:prstTxWarp prst="textNoShape">
              <a:avLst/>
            </a:prstTxWarp>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19" name="Freeform 19">
            <a:extLst>
              <a:ext uri="{FF2B5EF4-FFF2-40B4-BE49-F238E27FC236}">
                <a16:creationId xmlns:a16="http://schemas.microsoft.com/office/drawing/2014/main" id="{D950B1C2-05D0-CA4E-B610-240EEA86324B}"/>
              </a:ext>
            </a:extLst>
          </p:cNvPr>
          <p:cNvSpPr>
            <a:spLocks/>
          </p:cNvSpPr>
          <p:nvPr/>
        </p:nvSpPr>
        <p:spPr bwMode="auto">
          <a:xfrm>
            <a:off x="1386406" y="4405261"/>
            <a:ext cx="5600513" cy="3371162"/>
          </a:xfrm>
          <a:custGeom>
            <a:avLst/>
            <a:gdLst/>
            <a:ahLst/>
            <a:cxnLst>
              <a:cxn ang="0">
                <a:pos x="81" y="403"/>
              </a:cxn>
              <a:cxn ang="0">
                <a:pos x="303" y="403"/>
              </a:cxn>
              <a:cxn ang="0">
                <a:pos x="354" y="363"/>
              </a:cxn>
              <a:cxn ang="0">
                <a:pos x="440" y="40"/>
              </a:cxn>
              <a:cxn ang="0">
                <a:pos x="440" y="40"/>
              </a:cxn>
              <a:cxn ang="0">
                <a:pos x="491" y="0"/>
              </a:cxn>
              <a:cxn ang="0">
                <a:pos x="411" y="0"/>
              </a:cxn>
              <a:cxn ang="0">
                <a:pos x="189" y="0"/>
              </a:cxn>
              <a:cxn ang="0">
                <a:pos x="138" y="40"/>
              </a:cxn>
              <a:cxn ang="0">
                <a:pos x="51" y="363"/>
              </a:cxn>
              <a:cxn ang="0">
                <a:pos x="0" y="403"/>
              </a:cxn>
              <a:cxn ang="0">
                <a:pos x="81" y="403"/>
              </a:cxn>
            </a:cxnLst>
            <a:rect l="0" t="0" r="r" b="b"/>
            <a:pathLst>
              <a:path w="491" h="403">
                <a:moveTo>
                  <a:pt x="81" y="403"/>
                </a:moveTo>
                <a:cubicBezTo>
                  <a:pt x="303" y="403"/>
                  <a:pt x="303" y="403"/>
                  <a:pt x="303" y="403"/>
                </a:cubicBezTo>
                <a:cubicBezTo>
                  <a:pt x="325" y="403"/>
                  <a:pt x="348" y="385"/>
                  <a:pt x="354" y="363"/>
                </a:cubicBezTo>
                <a:cubicBezTo>
                  <a:pt x="440" y="40"/>
                  <a:pt x="440" y="40"/>
                  <a:pt x="440" y="40"/>
                </a:cubicBezTo>
                <a:cubicBezTo>
                  <a:pt x="440" y="40"/>
                  <a:pt x="440" y="40"/>
                  <a:pt x="440" y="40"/>
                </a:cubicBezTo>
                <a:cubicBezTo>
                  <a:pt x="446" y="18"/>
                  <a:pt x="469" y="0"/>
                  <a:pt x="491" y="0"/>
                </a:cubicBezTo>
                <a:cubicBezTo>
                  <a:pt x="411" y="0"/>
                  <a:pt x="411" y="0"/>
                  <a:pt x="411" y="0"/>
                </a:cubicBezTo>
                <a:cubicBezTo>
                  <a:pt x="189" y="0"/>
                  <a:pt x="189" y="0"/>
                  <a:pt x="189" y="0"/>
                </a:cubicBezTo>
                <a:cubicBezTo>
                  <a:pt x="167" y="0"/>
                  <a:pt x="144" y="18"/>
                  <a:pt x="138" y="40"/>
                </a:cubicBezTo>
                <a:cubicBezTo>
                  <a:pt x="51" y="363"/>
                  <a:pt x="51" y="363"/>
                  <a:pt x="51" y="363"/>
                </a:cubicBezTo>
                <a:cubicBezTo>
                  <a:pt x="45" y="385"/>
                  <a:pt x="23" y="403"/>
                  <a:pt x="0" y="403"/>
                </a:cubicBezTo>
                <a:lnTo>
                  <a:pt x="81" y="403"/>
                </a:lnTo>
                <a:close/>
              </a:path>
            </a:pathLst>
          </a:custGeom>
          <a:solidFill>
            <a:schemeClr val="accent1"/>
          </a:solidFill>
          <a:ln w="9525">
            <a:noFill/>
            <a:round/>
            <a:headEnd/>
            <a:tailEnd/>
          </a:ln>
          <a:effectLst/>
        </p:spPr>
        <p:txBody>
          <a:bodyPr vert="horz" wrap="square" lIns="182832" tIns="91416" rIns="182832" bIns="91416" numCol="1" anchor="t" anchorCtr="0" compatLnSpc="1">
            <a:prstTxWarp prst="textNoShape">
              <a:avLst/>
            </a:prstTxWarp>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17" name="Freeform 20">
            <a:extLst>
              <a:ext uri="{FF2B5EF4-FFF2-40B4-BE49-F238E27FC236}">
                <a16:creationId xmlns:a16="http://schemas.microsoft.com/office/drawing/2014/main" id="{E475F588-C24A-EB48-9F7F-F6206D1BDE6F}"/>
              </a:ext>
            </a:extLst>
          </p:cNvPr>
          <p:cNvSpPr>
            <a:spLocks/>
          </p:cNvSpPr>
          <p:nvPr/>
        </p:nvSpPr>
        <p:spPr bwMode="auto">
          <a:xfrm>
            <a:off x="5697495" y="4405261"/>
            <a:ext cx="5607027" cy="3371162"/>
          </a:xfrm>
          <a:custGeom>
            <a:avLst/>
            <a:gdLst/>
            <a:ahLst/>
            <a:cxnLst>
              <a:cxn ang="0">
                <a:pos x="80" y="403"/>
              </a:cxn>
              <a:cxn ang="0">
                <a:pos x="302" y="403"/>
              </a:cxn>
              <a:cxn ang="0">
                <a:pos x="353" y="363"/>
              </a:cxn>
              <a:cxn ang="0">
                <a:pos x="440" y="40"/>
              </a:cxn>
              <a:cxn ang="0">
                <a:pos x="440" y="40"/>
              </a:cxn>
              <a:cxn ang="0">
                <a:pos x="491" y="0"/>
              </a:cxn>
              <a:cxn ang="0">
                <a:pos x="410" y="0"/>
              </a:cxn>
              <a:cxn ang="0">
                <a:pos x="188" y="0"/>
              </a:cxn>
              <a:cxn ang="0">
                <a:pos x="137" y="40"/>
              </a:cxn>
              <a:cxn ang="0">
                <a:pos x="51" y="363"/>
              </a:cxn>
              <a:cxn ang="0">
                <a:pos x="0" y="403"/>
              </a:cxn>
              <a:cxn ang="0">
                <a:pos x="80" y="403"/>
              </a:cxn>
            </a:cxnLst>
            <a:rect l="0" t="0" r="r" b="b"/>
            <a:pathLst>
              <a:path w="491" h="403">
                <a:moveTo>
                  <a:pt x="80" y="403"/>
                </a:moveTo>
                <a:cubicBezTo>
                  <a:pt x="302" y="403"/>
                  <a:pt x="302" y="403"/>
                  <a:pt x="302" y="403"/>
                </a:cubicBezTo>
                <a:cubicBezTo>
                  <a:pt x="324" y="403"/>
                  <a:pt x="347" y="385"/>
                  <a:pt x="353" y="363"/>
                </a:cubicBezTo>
                <a:cubicBezTo>
                  <a:pt x="440" y="40"/>
                  <a:pt x="440" y="40"/>
                  <a:pt x="440" y="40"/>
                </a:cubicBezTo>
                <a:cubicBezTo>
                  <a:pt x="440" y="40"/>
                  <a:pt x="440" y="40"/>
                  <a:pt x="440" y="40"/>
                </a:cubicBezTo>
                <a:cubicBezTo>
                  <a:pt x="445" y="18"/>
                  <a:pt x="468" y="0"/>
                  <a:pt x="491" y="0"/>
                </a:cubicBezTo>
                <a:cubicBezTo>
                  <a:pt x="410" y="0"/>
                  <a:pt x="410" y="0"/>
                  <a:pt x="410" y="0"/>
                </a:cubicBezTo>
                <a:cubicBezTo>
                  <a:pt x="188" y="0"/>
                  <a:pt x="188" y="0"/>
                  <a:pt x="188" y="0"/>
                </a:cubicBezTo>
                <a:cubicBezTo>
                  <a:pt x="166" y="0"/>
                  <a:pt x="143" y="18"/>
                  <a:pt x="137" y="40"/>
                </a:cubicBezTo>
                <a:cubicBezTo>
                  <a:pt x="51" y="363"/>
                  <a:pt x="51" y="363"/>
                  <a:pt x="51" y="363"/>
                </a:cubicBezTo>
                <a:cubicBezTo>
                  <a:pt x="45" y="385"/>
                  <a:pt x="22" y="403"/>
                  <a:pt x="0" y="403"/>
                </a:cubicBezTo>
                <a:lnTo>
                  <a:pt x="80" y="403"/>
                </a:lnTo>
                <a:close/>
              </a:path>
            </a:pathLst>
          </a:custGeom>
          <a:solidFill>
            <a:schemeClr val="accent2"/>
          </a:solidFill>
          <a:ln w="9525">
            <a:noFill/>
            <a:round/>
            <a:headEnd/>
            <a:tailEnd/>
          </a:ln>
          <a:effectLst/>
        </p:spPr>
        <p:txBody>
          <a:bodyPr vert="horz" wrap="square" lIns="182832" tIns="91416" rIns="182832" bIns="91416" numCol="1" anchor="t" anchorCtr="0" compatLnSpc="1">
            <a:prstTxWarp prst="textNoShape">
              <a:avLst/>
            </a:prstTxWarp>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15" name="Freeform 21">
            <a:extLst>
              <a:ext uri="{FF2B5EF4-FFF2-40B4-BE49-F238E27FC236}">
                <a16:creationId xmlns:a16="http://schemas.microsoft.com/office/drawing/2014/main" id="{7D07586B-560C-D04D-ACC9-070EF2B8AFB8}"/>
              </a:ext>
            </a:extLst>
          </p:cNvPr>
          <p:cNvSpPr>
            <a:spLocks/>
          </p:cNvSpPr>
          <p:nvPr/>
        </p:nvSpPr>
        <p:spPr bwMode="auto">
          <a:xfrm>
            <a:off x="10002082" y="4405261"/>
            <a:ext cx="5607027" cy="3371162"/>
          </a:xfrm>
          <a:custGeom>
            <a:avLst/>
            <a:gdLst/>
            <a:ahLst/>
            <a:cxnLst>
              <a:cxn ang="0">
                <a:pos x="81" y="403"/>
              </a:cxn>
              <a:cxn ang="0">
                <a:pos x="302" y="403"/>
              </a:cxn>
              <a:cxn ang="0">
                <a:pos x="353" y="363"/>
              </a:cxn>
              <a:cxn ang="0">
                <a:pos x="440" y="40"/>
              </a:cxn>
              <a:cxn ang="0">
                <a:pos x="440" y="40"/>
              </a:cxn>
              <a:cxn ang="0">
                <a:pos x="491" y="0"/>
              </a:cxn>
              <a:cxn ang="0">
                <a:pos x="410" y="0"/>
              </a:cxn>
              <a:cxn ang="0">
                <a:pos x="189" y="0"/>
              </a:cxn>
              <a:cxn ang="0">
                <a:pos x="137" y="40"/>
              </a:cxn>
              <a:cxn ang="0">
                <a:pos x="51" y="363"/>
              </a:cxn>
              <a:cxn ang="0">
                <a:pos x="0" y="403"/>
              </a:cxn>
              <a:cxn ang="0">
                <a:pos x="81" y="403"/>
              </a:cxn>
            </a:cxnLst>
            <a:rect l="0" t="0" r="r" b="b"/>
            <a:pathLst>
              <a:path w="491" h="403">
                <a:moveTo>
                  <a:pt x="81" y="403"/>
                </a:moveTo>
                <a:cubicBezTo>
                  <a:pt x="302" y="403"/>
                  <a:pt x="302" y="403"/>
                  <a:pt x="302" y="403"/>
                </a:cubicBezTo>
                <a:cubicBezTo>
                  <a:pt x="325" y="403"/>
                  <a:pt x="347" y="385"/>
                  <a:pt x="353" y="363"/>
                </a:cubicBezTo>
                <a:cubicBezTo>
                  <a:pt x="440" y="40"/>
                  <a:pt x="440" y="40"/>
                  <a:pt x="440" y="40"/>
                </a:cubicBezTo>
                <a:cubicBezTo>
                  <a:pt x="440" y="40"/>
                  <a:pt x="440" y="40"/>
                  <a:pt x="440" y="40"/>
                </a:cubicBezTo>
                <a:cubicBezTo>
                  <a:pt x="446" y="18"/>
                  <a:pt x="469" y="0"/>
                  <a:pt x="491" y="0"/>
                </a:cubicBezTo>
                <a:cubicBezTo>
                  <a:pt x="410" y="0"/>
                  <a:pt x="410" y="0"/>
                  <a:pt x="410" y="0"/>
                </a:cubicBezTo>
                <a:cubicBezTo>
                  <a:pt x="189" y="0"/>
                  <a:pt x="189" y="0"/>
                  <a:pt x="189" y="0"/>
                </a:cubicBezTo>
                <a:cubicBezTo>
                  <a:pt x="166" y="0"/>
                  <a:pt x="143" y="18"/>
                  <a:pt x="137" y="40"/>
                </a:cubicBezTo>
                <a:cubicBezTo>
                  <a:pt x="51" y="363"/>
                  <a:pt x="51" y="363"/>
                  <a:pt x="51" y="363"/>
                </a:cubicBezTo>
                <a:cubicBezTo>
                  <a:pt x="45" y="385"/>
                  <a:pt x="22" y="403"/>
                  <a:pt x="0" y="403"/>
                </a:cubicBezTo>
                <a:lnTo>
                  <a:pt x="81" y="403"/>
                </a:lnTo>
                <a:close/>
              </a:path>
            </a:pathLst>
          </a:custGeom>
          <a:solidFill>
            <a:schemeClr val="accent3"/>
          </a:solidFill>
          <a:ln w="9525">
            <a:noFill/>
            <a:round/>
            <a:headEnd/>
            <a:tailEnd/>
          </a:ln>
          <a:effectLst/>
        </p:spPr>
        <p:txBody>
          <a:bodyPr vert="horz" wrap="square" lIns="182832" tIns="91416" rIns="182832" bIns="91416" numCol="1" anchor="t" anchorCtr="0" compatLnSpc="1">
            <a:prstTxWarp prst="textNoShape">
              <a:avLst/>
            </a:prstTxWarp>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13" name="Freeform 22">
            <a:extLst>
              <a:ext uri="{FF2B5EF4-FFF2-40B4-BE49-F238E27FC236}">
                <a16:creationId xmlns:a16="http://schemas.microsoft.com/office/drawing/2014/main" id="{CB4BCDB0-DB6D-9748-83FA-08B315CCC275}"/>
              </a:ext>
            </a:extLst>
          </p:cNvPr>
          <p:cNvSpPr>
            <a:spLocks/>
          </p:cNvSpPr>
          <p:nvPr/>
        </p:nvSpPr>
        <p:spPr bwMode="auto">
          <a:xfrm>
            <a:off x="14306660" y="4405261"/>
            <a:ext cx="5600513" cy="3371162"/>
          </a:xfrm>
          <a:custGeom>
            <a:avLst/>
            <a:gdLst/>
            <a:ahLst/>
            <a:cxnLst>
              <a:cxn ang="0">
                <a:pos x="81" y="403"/>
              </a:cxn>
              <a:cxn ang="0">
                <a:pos x="303" y="403"/>
              </a:cxn>
              <a:cxn ang="0">
                <a:pos x="354" y="363"/>
              </a:cxn>
              <a:cxn ang="0">
                <a:pos x="440" y="40"/>
              </a:cxn>
              <a:cxn ang="0">
                <a:pos x="440" y="40"/>
              </a:cxn>
              <a:cxn ang="0">
                <a:pos x="491" y="0"/>
              </a:cxn>
              <a:cxn ang="0">
                <a:pos x="411" y="0"/>
              </a:cxn>
              <a:cxn ang="0">
                <a:pos x="189" y="0"/>
              </a:cxn>
              <a:cxn ang="0">
                <a:pos x="138" y="40"/>
              </a:cxn>
              <a:cxn ang="0">
                <a:pos x="51" y="363"/>
              </a:cxn>
              <a:cxn ang="0">
                <a:pos x="0" y="403"/>
              </a:cxn>
              <a:cxn ang="0">
                <a:pos x="81" y="403"/>
              </a:cxn>
            </a:cxnLst>
            <a:rect l="0" t="0" r="r" b="b"/>
            <a:pathLst>
              <a:path w="491" h="403">
                <a:moveTo>
                  <a:pt x="81" y="403"/>
                </a:moveTo>
                <a:cubicBezTo>
                  <a:pt x="303" y="403"/>
                  <a:pt x="303" y="403"/>
                  <a:pt x="303" y="403"/>
                </a:cubicBezTo>
                <a:cubicBezTo>
                  <a:pt x="325" y="403"/>
                  <a:pt x="348" y="385"/>
                  <a:pt x="354" y="363"/>
                </a:cubicBezTo>
                <a:cubicBezTo>
                  <a:pt x="440" y="40"/>
                  <a:pt x="440" y="40"/>
                  <a:pt x="440" y="40"/>
                </a:cubicBezTo>
                <a:cubicBezTo>
                  <a:pt x="440" y="40"/>
                  <a:pt x="440" y="40"/>
                  <a:pt x="440" y="40"/>
                </a:cubicBezTo>
                <a:cubicBezTo>
                  <a:pt x="446" y="18"/>
                  <a:pt x="469" y="0"/>
                  <a:pt x="491" y="0"/>
                </a:cubicBezTo>
                <a:cubicBezTo>
                  <a:pt x="411" y="0"/>
                  <a:pt x="411" y="0"/>
                  <a:pt x="411" y="0"/>
                </a:cubicBezTo>
                <a:cubicBezTo>
                  <a:pt x="189" y="0"/>
                  <a:pt x="189" y="0"/>
                  <a:pt x="189" y="0"/>
                </a:cubicBezTo>
                <a:cubicBezTo>
                  <a:pt x="167" y="0"/>
                  <a:pt x="144" y="18"/>
                  <a:pt x="138" y="40"/>
                </a:cubicBezTo>
                <a:cubicBezTo>
                  <a:pt x="51" y="363"/>
                  <a:pt x="51" y="363"/>
                  <a:pt x="51" y="363"/>
                </a:cubicBezTo>
                <a:cubicBezTo>
                  <a:pt x="45" y="385"/>
                  <a:pt x="23" y="403"/>
                  <a:pt x="0" y="403"/>
                </a:cubicBezTo>
                <a:lnTo>
                  <a:pt x="81" y="403"/>
                </a:lnTo>
                <a:close/>
              </a:path>
            </a:pathLst>
          </a:custGeom>
          <a:solidFill>
            <a:schemeClr val="accent4"/>
          </a:solidFill>
          <a:ln w="9525">
            <a:noFill/>
            <a:round/>
            <a:headEnd/>
            <a:tailEnd/>
          </a:ln>
          <a:effectLst/>
        </p:spPr>
        <p:txBody>
          <a:bodyPr vert="horz" wrap="square" lIns="182832" tIns="91416" rIns="182832" bIns="91416" numCol="1" anchor="t" anchorCtr="0" compatLnSpc="1">
            <a:prstTxWarp prst="textNoShape">
              <a:avLst/>
            </a:prstTxWarp>
          </a:bodyPr>
          <a:lstStyle/>
          <a:p>
            <a:pPr fontAlgn="base">
              <a:spcBef>
                <a:spcPct val="0"/>
              </a:spcBef>
              <a:spcAft>
                <a:spcPct val="0"/>
              </a:spcAft>
            </a:pPr>
            <a:endParaRPr lang="ro-RO" sz="7198" dirty="0">
              <a:solidFill>
                <a:prstClr val="black"/>
              </a:solidFill>
              <a:latin typeface="Lato Light" panose="020F0502020204030203" pitchFamily="34" charset="0"/>
              <a:ea typeface="ＭＳ Ｐゴシック" charset="-128"/>
            </a:endParaRPr>
          </a:p>
        </p:txBody>
      </p:sp>
      <p:sp>
        <p:nvSpPr>
          <p:cNvPr id="26" name="Freeform 984">
            <a:extLst>
              <a:ext uri="{FF2B5EF4-FFF2-40B4-BE49-F238E27FC236}">
                <a16:creationId xmlns:a16="http://schemas.microsoft.com/office/drawing/2014/main" id="{A2D62F82-D590-8649-87BD-59383617E0A7}"/>
              </a:ext>
            </a:extLst>
          </p:cNvPr>
          <p:cNvSpPr>
            <a:spLocks noChangeAspect="1" noChangeArrowheads="1"/>
          </p:cNvSpPr>
          <p:nvPr/>
        </p:nvSpPr>
        <p:spPr bwMode="auto">
          <a:xfrm>
            <a:off x="3804094" y="5168284"/>
            <a:ext cx="851367" cy="1118586"/>
          </a:xfrm>
          <a:custGeom>
            <a:avLst/>
            <a:gdLst>
              <a:gd name="T0" fmla="*/ 132017 w 217126"/>
              <a:gd name="T1" fmla="*/ 278152 h 285390"/>
              <a:gd name="T2" fmla="*/ 55280 w 217126"/>
              <a:gd name="T3" fmla="*/ 215215 h 285390"/>
              <a:gd name="T4" fmla="*/ 57098 w 217126"/>
              <a:gd name="T5" fmla="*/ 253918 h 285390"/>
              <a:gd name="T6" fmla="*/ 163294 w 217126"/>
              <a:gd name="T7" fmla="*/ 239087 h 285390"/>
              <a:gd name="T8" fmla="*/ 74555 w 217126"/>
              <a:gd name="T9" fmla="*/ 230407 h 285390"/>
              <a:gd name="T10" fmla="*/ 164021 w 217126"/>
              <a:gd name="T11" fmla="*/ 215215 h 285390"/>
              <a:gd name="T12" fmla="*/ 91779 w 217126"/>
              <a:gd name="T13" fmla="*/ 124998 h 285390"/>
              <a:gd name="T14" fmla="*/ 91779 w 217126"/>
              <a:gd name="T15" fmla="*/ 93227 h 285390"/>
              <a:gd name="T16" fmla="*/ 132279 w 217126"/>
              <a:gd name="T17" fmla="*/ 88897 h 285390"/>
              <a:gd name="T18" fmla="*/ 87440 w 217126"/>
              <a:gd name="T19" fmla="*/ 133663 h 285390"/>
              <a:gd name="T20" fmla="*/ 87440 w 217126"/>
              <a:gd name="T21" fmla="*/ 84563 h 285390"/>
              <a:gd name="T22" fmla="*/ 65458 w 217126"/>
              <a:gd name="T23" fmla="*/ 143941 h 285390"/>
              <a:gd name="T24" fmla="*/ 149920 w 217126"/>
              <a:gd name="T25" fmla="*/ 143941 h 285390"/>
              <a:gd name="T26" fmla="*/ 72708 w 217126"/>
              <a:gd name="T27" fmla="*/ 67027 h 285390"/>
              <a:gd name="T28" fmla="*/ 85759 w 217126"/>
              <a:gd name="T29" fmla="*/ 58319 h 285390"/>
              <a:gd name="T30" fmla="*/ 107508 w 217126"/>
              <a:gd name="T31" fmla="*/ 35101 h 285390"/>
              <a:gd name="T32" fmla="*/ 129258 w 217126"/>
              <a:gd name="T33" fmla="*/ 58319 h 285390"/>
              <a:gd name="T34" fmla="*/ 137958 w 217126"/>
              <a:gd name="T35" fmla="*/ 39457 h 285390"/>
              <a:gd name="T36" fmla="*/ 158619 w 217126"/>
              <a:gd name="T37" fmla="*/ 74283 h 285390"/>
              <a:gd name="T38" fmla="*/ 181819 w 217126"/>
              <a:gd name="T39" fmla="*/ 82991 h 285390"/>
              <a:gd name="T40" fmla="*/ 158619 w 217126"/>
              <a:gd name="T41" fmla="*/ 104759 h 285390"/>
              <a:gd name="T42" fmla="*/ 177107 w 217126"/>
              <a:gd name="T43" fmla="*/ 113466 h 285390"/>
              <a:gd name="T44" fmla="*/ 177107 w 217126"/>
              <a:gd name="T45" fmla="*/ 130880 h 285390"/>
              <a:gd name="T46" fmla="*/ 158619 w 217126"/>
              <a:gd name="T47" fmla="*/ 139587 h 285390"/>
              <a:gd name="T48" fmla="*/ 137958 w 217126"/>
              <a:gd name="T49" fmla="*/ 159904 h 285390"/>
              <a:gd name="T50" fmla="*/ 129258 w 217126"/>
              <a:gd name="T51" fmla="*/ 178407 h 285390"/>
              <a:gd name="T52" fmla="*/ 111858 w 217126"/>
              <a:gd name="T53" fmla="*/ 178407 h 285390"/>
              <a:gd name="T54" fmla="*/ 103158 w 217126"/>
              <a:gd name="T55" fmla="*/ 159904 h 285390"/>
              <a:gd name="T56" fmla="*/ 81408 w 217126"/>
              <a:gd name="T57" fmla="*/ 183123 h 285390"/>
              <a:gd name="T58" fmla="*/ 72708 w 217126"/>
              <a:gd name="T59" fmla="*/ 159904 h 285390"/>
              <a:gd name="T60" fmla="*/ 37910 w 217126"/>
              <a:gd name="T61" fmla="*/ 139587 h 285390"/>
              <a:gd name="T62" fmla="*/ 56759 w 217126"/>
              <a:gd name="T63" fmla="*/ 130880 h 285390"/>
              <a:gd name="T64" fmla="*/ 33560 w 217126"/>
              <a:gd name="T65" fmla="*/ 109112 h 285390"/>
              <a:gd name="T66" fmla="*/ 56759 w 217126"/>
              <a:gd name="T67" fmla="*/ 87345 h 285390"/>
              <a:gd name="T68" fmla="*/ 37910 w 217126"/>
              <a:gd name="T69" fmla="*/ 78638 h 285390"/>
              <a:gd name="T70" fmla="*/ 72708 w 217126"/>
              <a:gd name="T71" fmla="*/ 58319 h 285390"/>
              <a:gd name="T72" fmla="*/ 81408 w 217126"/>
              <a:gd name="T73" fmla="*/ 35101 h 285390"/>
              <a:gd name="T74" fmla="*/ 37824 w 217126"/>
              <a:gd name="T75" fmla="*/ 179045 h 285390"/>
              <a:gd name="T76" fmla="*/ 181115 w 217126"/>
              <a:gd name="T77" fmla="*/ 178321 h 285390"/>
              <a:gd name="T78" fmla="*/ 109104 w 217126"/>
              <a:gd name="T79" fmla="*/ 0 h 285390"/>
              <a:gd name="T80" fmla="*/ 172386 w 217126"/>
              <a:gd name="T81" fmla="*/ 221726 h 285390"/>
              <a:gd name="T82" fmla="*/ 160384 w 217126"/>
              <a:gd name="T83" fmla="*/ 262599 h 285390"/>
              <a:gd name="T84" fmla="*/ 58917 w 217126"/>
              <a:gd name="T85" fmla="*/ 262599 h 285390"/>
              <a:gd name="T86" fmla="*/ 46916 w 217126"/>
              <a:gd name="T87" fmla="*/ 222449 h 285390"/>
              <a:gd name="T88" fmla="*/ 109104 w 217126"/>
              <a:gd name="T89" fmla="*/ 0 h 2853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7126" h="285390">
                <a:moveTo>
                  <a:pt x="67197" y="261278"/>
                </a:moveTo>
                <a:cubicBezTo>
                  <a:pt x="69365" y="269915"/>
                  <a:pt x="77313" y="276753"/>
                  <a:pt x="86706" y="276753"/>
                </a:cubicBezTo>
                <a:lnTo>
                  <a:pt x="131143" y="276753"/>
                </a:lnTo>
                <a:cubicBezTo>
                  <a:pt x="140536" y="276753"/>
                  <a:pt x="148484" y="269915"/>
                  <a:pt x="150652" y="261278"/>
                </a:cubicBezTo>
                <a:lnTo>
                  <a:pt x="67197" y="261278"/>
                </a:lnTo>
                <a:close/>
                <a:moveTo>
                  <a:pt x="54914" y="214133"/>
                </a:moveTo>
                <a:cubicBezTo>
                  <a:pt x="55275" y="216292"/>
                  <a:pt x="55275" y="218811"/>
                  <a:pt x="55275" y="221330"/>
                </a:cubicBezTo>
                <a:lnTo>
                  <a:pt x="55275" y="251201"/>
                </a:lnTo>
                <a:cubicBezTo>
                  <a:pt x="55275" y="251921"/>
                  <a:pt x="55998" y="252641"/>
                  <a:pt x="56720" y="252641"/>
                </a:cubicBezTo>
                <a:lnTo>
                  <a:pt x="161128" y="252641"/>
                </a:lnTo>
                <a:cubicBezTo>
                  <a:pt x="161851" y="252641"/>
                  <a:pt x="162212" y="251921"/>
                  <a:pt x="162212" y="251201"/>
                </a:cubicBezTo>
                <a:lnTo>
                  <a:pt x="162212" y="237885"/>
                </a:lnTo>
                <a:lnTo>
                  <a:pt x="74061" y="237885"/>
                </a:lnTo>
                <a:cubicBezTo>
                  <a:pt x="71894" y="237885"/>
                  <a:pt x="69726" y="236086"/>
                  <a:pt x="69726" y="233567"/>
                </a:cubicBezTo>
                <a:cubicBezTo>
                  <a:pt x="69726" y="231047"/>
                  <a:pt x="71894" y="229248"/>
                  <a:pt x="74061" y="229248"/>
                </a:cubicBezTo>
                <a:lnTo>
                  <a:pt x="162212" y="229248"/>
                </a:lnTo>
                <a:lnTo>
                  <a:pt x="162212" y="220611"/>
                </a:lnTo>
                <a:cubicBezTo>
                  <a:pt x="162212" y="218451"/>
                  <a:pt x="162574" y="216292"/>
                  <a:pt x="162935" y="214133"/>
                </a:cubicBezTo>
                <a:lnTo>
                  <a:pt x="54914" y="214133"/>
                </a:lnTo>
                <a:close/>
                <a:moveTo>
                  <a:pt x="91171" y="92759"/>
                </a:moveTo>
                <a:lnTo>
                  <a:pt x="91171" y="124370"/>
                </a:lnTo>
                <a:lnTo>
                  <a:pt x="122782" y="124370"/>
                </a:lnTo>
                <a:lnTo>
                  <a:pt x="122782" y="92759"/>
                </a:lnTo>
                <a:lnTo>
                  <a:pt x="91171" y="92759"/>
                </a:lnTo>
                <a:close/>
                <a:moveTo>
                  <a:pt x="86861" y="84138"/>
                </a:moveTo>
                <a:lnTo>
                  <a:pt x="127092" y="84138"/>
                </a:lnTo>
                <a:cubicBezTo>
                  <a:pt x="129607" y="84138"/>
                  <a:pt x="131403" y="85934"/>
                  <a:pt x="131403" y="88449"/>
                </a:cubicBezTo>
                <a:lnTo>
                  <a:pt x="131403" y="128680"/>
                </a:lnTo>
                <a:cubicBezTo>
                  <a:pt x="131403" y="131195"/>
                  <a:pt x="129607" y="132991"/>
                  <a:pt x="127092" y="132991"/>
                </a:cubicBezTo>
                <a:lnTo>
                  <a:pt x="86861" y="132991"/>
                </a:lnTo>
                <a:cubicBezTo>
                  <a:pt x="84346" y="132991"/>
                  <a:pt x="82550" y="131195"/>
                  <a:pt x="82550" y="128680"/>
                </a:cubicBezTo>
                <a:lnTo>
                  <a:pt x="82550" y="88449"/>
                </a:lnTo>
                <a:cubicBezTo>
                  <a:pt x="82550" y="85934"/>
                  <a:pt x="84346" y="84138"/>
                  <a:pt x="86861" y="84138"/>
                </a:cubicBezTo>
                <a:close/>
                <a:moveTo>
                  <a:pt x="72227" y="66691"/>
                </a:moveTo>
                <a:cubicBezTo>
                  <a:pt x="68266" y="66691"/>
                  <a:pt x="65025" y="69940"/>
                  <a:pt x="65025" y="73910"/>
                </a:cubicBezTo>
                <a:lnTo>
                  <a:pt x="65025" y="143217"/>
                </a:lnTo>
                <a:cubicBezTo>
                  <a:pt x="65025" y="147188"/>
                  <a:pt x="68266" y="150076"/>
                  <a:pt x="72227" y="150076"/>
                </a:cubicBezTo>
                <a:lnTo>
                  <a:pt x="141725" y="150076"/>
                </a:lnTo>
                <a:cubicBezTo>
                  <a:pt x="145326" y="150076"/>
                  <a:pt x="148927" y="147188"/>
                  <a:pt x="148927" y="143217"/>
                </a:cubicBezTo>
                <a:lnTo>
                  <a:pt x="148927" y="73910"/>
                </a:lnTo>
                <a:cubicBezTo>
                  <a:pt x="148927" y="69940"/>
                  <a:pt x="145326" y="66691"/>
                  <a:pt x="141725" y="66691"/>
                </a:cubicBezTo>
                <a:lnTo>
                  <a:pt x="72227" y="66691"/>
                </a:lnTo>
                <a:close/>
                <a:moveTo>
                  <a:pt x="80869" y="34925"/>
                </a:moveTo>
                <a:cubicBezTo>
                  <a:pt x="83030" y="34925"/>
                  <a:pt x="85191" y="36730"/>
                  <a:pt x="85191" y="39257"/>
                </a:cubicBezTo>
                <a:lnTo>
                  <a:pt x="85191" y="58027"/>
                </a:lnTo>
                <a:lnTo>
                  <a:pt x="102475" y="58027"/>
                </a:lnTo>
                <a:lnTo>
                  <a:pt x="102475" y="39257"/>
                </a:lnTo>
                <a:cubicBezTo>
                  <a:pt x="102475" y="36730"/>
                  <a:pt x="104636" y="34925"/>
                  <a:pt x="106796" y="34925"/>
                </a:cubicBezTo>
                <a:cubicBezTo>
                  <a:pt x="109317" y="34925"/>
                  <a:pt x="111117" y="36730"/>
                  <a:pt x="111117" y="39257"/>
                </a:cubicBezTo>
                <a:lnTo>
                  <a:pt x="111117" y="58027"/>
                </a:lnTo>
                <a:lnTo>
                  <a:pt x="128402" y="58027"/>
                </a:lnTo>
                <a:lnTo>
                  <a:pt x="128402" y="39257"/>
                </a:lnTo>
                <a:cubicBezTo>
                  <a:pt x="128402" y="36730"/>
                  <a:pt x="130202" y="34925"/>
                  <a:pt x="133083" y="34925"/>
                </a:cubicBezTo>
                <a:cubicBezTo>
                  <a:pt x="135243" y="34925"/>
                  <a:pt x="137044" y="36730"/>
                  <a:pt x="137044" y="39257"/>
                </a:cubicBezTo>
                <a:lnTo>
                  <a:pt x="137044" y="58027"/>
                </a:lnTo>
                <a:lnTo>
                  <a:pt x="141725" y="58027"/>
                </a:lnTo>
                <a:cubicBezTo>
                  <a:pt x="150367" y="58027"/>
                  <a:pt x="157569" y="65247"/>
                  <a:pt x="157569" y="73910"/>
                </a:cubicBezTo>
                <a:lnTo>
                  <a:pt x="157569" y="78242"/>
                </a:lnTo>
                <a:lnTo>
                  <a:pt x="175934" y="78242"/>
                </a:lnTo>
                <a:cubicBezTo>
                  <a:pt x="178455" y="78242"/>
                  <a:pt x="180615" y="80047"/>
                  <a:pt x="180615" y="82574"/>
                </a:cubicBezTo>
                <a:cubicBezTo>
                  <a:pt x="180615" y="84739"/>
                  <a:pt x="178455" y="86905"/>
                  <a:pt x="175934" y="86905"/>
                </a:cubicBezTo>
                <a:lnTo>
                  <a:pt x="157569" y="86905"/>
                </a:lnTo>
                <a:lnTo>
                  <a:pt x="157569" y="104232"/>
                </a:lnTo>
                <a:lnTo>
                  <a:pt x="175934" y="104232"/>
                </a:lnTo>
                <a:cubicBezTo>
                  <a:pt x="178455" y="104232"/>
                  <a:pt x="180615" y="106398"/>
                  <a:pt x="180615" y="108564"/>
                </a:cubicBezTo>
                <a:cubicBezTo>
                  <a:pt x="180615" y="111090"/>
                  <a:pt x="178455" y="112895"/>
                  <a:pt x="175934" y="112895"/>
                </a:cubicBezTo>
                <a:lnTo>
                  <a:pt x="157569" y="112895"/>
                </a:lnTo>
                <a:lnTo>
                  <a:pt x="157569" y="130222"/>
                </a:lnTo>
                <a:lnTo>
                  <a:pt x="175934" y="130222"/>
                </a:lnTo>
                <a:cubicBezTo>
                  <a:pt x="178455" y="130222"/>
                  <a:pt x="180615" y="132027"/>
                  <a:pt x="180615" y="134554"/>
                </a:cubicBezTo>
                <a:cubicBezTo>
                  <a:pt x="180615" y="137081"/>
                  <a:pt x="178455" y="138885"/>
                  <a:pt x="175934" y="138885"/>
                </a:cubicBezTo>
                <a:lnTo>
                  <a:pt x="157569" y="138885"/>
                </a:lnTo>
                <a:lnTo>
                  <a:pt x="157569" y="143217"/>
                </a:lnTo>
                <a:cubicBezTo>
                  <a:pt x="157569" y="151880"/>
                  <a:pt x="150367" y="159100"/>
                  <a:pt x="141725" y="159100"/>
                </a:cubicBezTo>
                <a:lnTo>
                  <a:pt x="137044" y="159100"/>
                </a:lnTo>
                <a:lnTo>
                  <a:pt x="137044" y="177510"/>
                </a:lnTo>
                <a:cubicBezTo>
                  <a:pt x="137044" y="180036"/>
                  <a:pt x="135243" y="182202"/>
                  <a:pt x="133083" y="182202"/>
                </a:cubicBezTo>
                <a:cubicBezTo>
                  <a:pt x="130202" y="182202"/>
                  <a:pt x="128402" y="180036"/>
                  <a:pt x="128402" y="177510"/>
                </a:cubicBezTo>
                <a:lnTo>
                  <a:pt x="128402" y="159100"/>
                </a:lnTo>
                <a:lnTo>
                  <a:pt x="111117" y="159100"/>
                </a:lnTo>
                <a:lnTo>
                  <a:pt x="111117" y="177510"/>
                </a:lnTo>
                <a:cubicBezTo>
                  <a:pt x="111117" y="180036"/>
                  <a:pt x="109317" y="182202"/>
                  <a:pt x="106796" y="182202"/>
                </a:cubicBezTo>
                <a:cubicBezTo>
                  <a:pt x="104636" y="182202"/>
                  <a:pt x="102475" y="180036"/>
                  <a:pt x="102475" y="177510"/>
                </a:cubicBezTo>
                <a:lnTo>
                  <a:pt x="102475" y="159100"/>
                </a:lnTo>
                <a:lnTo>
                  <a:pt x="85191" y="159100"/>
                </a:lnTo>
                <a:lnTo>
                  <a:pt x="85191" y="177510"/>
                </a:lnTo>
                <a:cubicBezTo>
                  <a:pt x="85191" y="180036"/>
                  <a:pt x="83030" y="182202"/>
                  <a:pt x="80869" y="182202"/>
                </a:cubicBezTo>
                <a:cubicBezTo>
                  <a:pt x="78709" y="182202"/>
                  <a:pt x="76548" y="180036"/>
                  <a:pt x="76548" y="177510"/>
                </a:cubicBezTo>
                <a:lnTo>
                  <a:pt x="76548" y="159100"/>
                </a:lnTo>
                <a:lnTo>
                  <a:pt x="72227" y="159100"/>
                </a:lnTo>
                <a:cubicBezTo>
                  <a:pt x="63585" y="159100"/>
                  <a:pt x="56383" y="151880"/>
                  <a:pt x="56383" y="143217"/>
                </a:cubicBezTo>
                <a:lnTo>
                  <a:pt x="56383" y="138885"/>
                </a:lnTo>
                <a:lnTo>
                  <a:pt x="37658" y="138885"/>
                </a:lnTo>
                <a:cubicBezTo>
                  <a:pt x="35138" y="138885"/>
                  <a:pt x="33337" y="137081"/>
                  <a:pt x="33337" y="134554"/>
                </a:cubicBezTo>
                <a:cubicBezTo>
                  <a:pt x="33337" y="132027"/>
                  <a:pt x="35138" y="130222"/>
                  <a:pt x="37658" y="130222"/>
                </a:cubicBezTo>
                <a:lnTo>
                  <a:pt x="56383" y="130222"/>
                </a:lnTo>
                <a:lnTo>
                  <a:pt x="56383" y="112895"/>
                </a:lnTo>
                <a:lnTo>
                  <a:pt x="37658" y="112895"/>
                </a:lnTo>
                <a:cubicBezTo>
                  <a:pt x="35138" y="112895"/>
                  <a:pt x="33337" y="111090"/>
                  <a:pt x="33337" y="108564"/>
                </a:cubicBezTo>
                <a:cubicBezTo>
                  <a:pt x="33337" y="106398"/>
                  <a:pt x="35138" y="104232"/>
                  <a:pt x="37658" y="104232"/>
                </a:cubicBezTo>
                <a:lnTo>
                  <a:pt x="56383" y="104232"/>
                </a:lnTo>
                <a:lnTo>
                  <a:pt x="56383" y="86905"/>
                </a:lnTo>
                <a:lnTo>
                  <a:pt x="37658" y="86905"/>
                </a:lnTo>
                <a:cubicBezTo>
                  <a:pt x="35138" y="86905"/>
                  <a:pt x="33337" y="84739"/>
                  <a:pt x="33337" y="82574"/>
                </a:cubicBezTo>
                <a:cubicBezTo>
                  <a:pt x="33337" y="80047"/>
                  <a:pt x="35138" y="78242"/>
                  <a:pt x="37658" y="78242"/>
                </a:cubicBezTo>
                <a:lnTo>
                  <a:pt x="56383" y="78242"/>
                </a:lnTo>
                <a:lnTo>
                  <a:pt x="56383" y="73910"/>
                </a:lnTo>
                <a:cubicBezTo>
                  <a:pt x="56383" y="65247"/>
                  <a:pt x="63585" y="58027"/>
                  <a:pt x="72227" y="58027"/>
                </a:cubicBezTo>
                <a:lnTo>
                  <a:pt x="76548" y="58027"/>
                </a:lnTo>
                <a:lnTo>
                  <a:pt x="76548" y="39257"/>
                </a:lnTo>
                <a:cubicBezTo>
                  <a:pt x="76548" y="36730"/>
                  <a:pt x="78709" y="34925"/>
                  <a:pt x="80869" y="34925"/>
                </a:cubicBezTo>
                <a:close/>
                <a:moveTo>
                  <a:pt x="108382" y="8637"/>
                </a:moveTo>
                <a:cubicBezTo>
                  <a:pt x="53469" y="8637"/>
                  <a:pt x="8670" y="53623"/>
                  <a:pt x="8670" y="108326"/>
                </a:cubicBezTo>
                <a:cubicBezTo>
                  <a:pt x="8670" y="134958"/>
                  <a:pt x="18786" y="159070"/>
                  <a:pt x="37573" y="178144"/>
                </a:cubicBezTo>
                <a:cubicBezTo>
                  <a:pt x="45160" y="185702"/>
                  <a:pt x="50579" y="195059"/>
                  <a:pt x="53469" y="205495"/>
                </a:cubicBezTo>
                <a:lnTo>
                  <a:pt x="164380" y="205495"/>
                </a:lnTo>
                <a:cubicBezTo>
                  <a:pt x="166909" y="195059"/>
                  <a:pt x="171967" y="185342"/>
                  <a:pt x="179915" y="177424"/>
                </a:cubicBezTo>
                <a:cubicBezTo>
                  <a:pt x="198340" y="158710"/>
                  <a:pt x="208455" y="134238"/>
                  <a:pt x="208455" y="108326"/>
                </a:cubicBezTo>
                <a:cubicBezTo>
                  <a:pt x="208455" y="53623"/>
                  <a:pt x="163296" y="8637"/>
                  <a:pt x="108382" y="8637"/>
                </a:cubicBezTo>
                <a:close/>
                <a:moveTo>
                  <a:pt x="108382" y="0"/>
                </a:moveTo>
                <a:cubicBezTo>
                  <a:pt x="168354" y="0"/>
                  <a:pt x="217126" y="48585"/>
                  <a:pt x="217126" y="108326"/>
                </a:cubicBezTo>
                <a:cubicBezTo>
                  <a:pt x="217126" y="136757"/>
                  <a:pt x="205926" y="163389"/>
                  <a:pt x="186056" y="183542"/>
                </a:cubicBezTo>
                <a:cubicBezTo>
                  <a:pt x="176302" y="193259"/>
                  <a:pt x="171244" y="206575"/>
                  <a:pt x="171244" y="220611"/>
                </a:cubicBezTo>
                <a:lnTo>
                  <a:pt x="171244" y="251201"/>
                </a:lnTo>
                <a:cubicBezTo>
                  <a:pt x="171244" y="256599"/>
                  <a:pt x="166548" y="261278"/>
                  <a:pt x="161128" y="261278"/>
                </a:cubicBezTo>
                <a:lnTo>
                  <a:pt x="159322" y="261278"/>
                </a:lnTo>
                <a:cubicBezTo>
                  <a:pt x="157154" y="274954"/>
                  <a:pt x="145232" y="285390"/>
                  <a:pt x="131143" y="285390"/>
                </a:cubicBezTo>
                <a:lnTo>
                  <a:pt x="86706" y="285390"/>
                </a:lnTo>
                <a:cubicBezTo>
                  <a:pt x="72616" y="285390"/>
                  <a:pt x="60694" y="274954"/>
                  <a:pt x="58527" y="261278"/>
                </a:cubicBezTo>
                <a:lnTo>
                  <a:pt x="56720" y="261278"/>
                </a:lnTo>
                <a:cubicBezTo>
                  <a:pt x="51301" y="261278"/>
                  <a:pt x="46605" y="256599"/>
                  <a:pt x="46605" y="251201"/>
                </a:cubicBezTo>
                <a:lnTo>
                  <a:pt x="46605" y="221330"/>
                </a:lnTo>
                <a:cubicBezTo>
                  <a:pt x="46605" y="207295"/>
                  <a:pt x="41185" y="193979"/>
                  <a:pt x="31431" y="184262"/>
                </a:cubicBezTo>
                <a:cubicBezTo>
                  <a:pt x="11199" y="163749"/>
                  <a:pt x="0" y="136757"/>
                  <a:pt x="0" y="108326"/>
                </a:cubicBezTo>
                <a:cubicBezTo>
                  <a:pt x="0" y="48585"/>
                  <a:pt x="48772" y="0"/>
                  <a:pt x="1083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Freeform 985">
            <a:extLst>
              <a:ext uri="{FF2B5EF4-FFF2-40B4-BE49-F238E27FC236}">
                <a16:creationId xmlns:a16="http://schemas.microsoft.com/office/drawing/2014/main" id="{3B80EC56-A078-9C40-A21A-791853E4E5C1}"/>
              </a:ext>
            </a:extLst>
          </p:cNvPr>
          <p:cNvSpPr>
            <a:spLocks noChangeAspect="1" noChangeArrowheads="1"/>
          </p:cNvSpPr>
          <p:nvPr/>
        </p:nvSpPr>
        <p:spPr bwMode="auto">
          <a:xfrm>
            <a:off x="7940064" y="5168284"/>
            <a:ext cx="1118586" cy="1118586"/>
          </a:xfrm>
          <a:custGeom>
            <a:avLst/>
            <a:gdLst>
              <a:gd name="T0" fmla="*/ 22527 w 285390"/>
              <a:gd name="T1" fmla="*/ 213078 h 285738"/>
              <a:gd name="T2" fmla="*/ 258620 w 285390"/>
              <a:gd name="T3" fmla="*/ 203571 h 285738"/>
              <a:gd name="T4" fmla="*/ 202556 w 285390"/>
              <a:gd name="T5" fmla="*/ 229895 h 285738"/>
              <a:gd name="T6" fmla="*/ 256088 w 285390"/>
              <a:gd name="T7" fmla="*/ 215109 h 285738"/>
              <a:gd name="T8" fmla="*/ 45214 w 285390"/>
              <a:gd name="T9" fmla="*/ 194554 h 285738"/>
              <a:gd name="T10" fmla="*/ 278152 w 285390"/>
              <a:gd name="T11" fmla="*/ 222680 h 285738"/>
              <a:gd name="T12" fmla="*/ 188449 w 285390"/>
              <a:gd name="T13" fmla="*/ 245759 h 285738"/>
              <a:gd name="T14" fmla="*/ 115384 w 285390"/>
              <a:gd name="T15" fmla="*/ 242153 h 285738"/>
              <a:gd name="T16" fmla="*/ 185917 w 285390"/>
              <a:gd name="T17" fmla="*/ 237827 h 285738"/>
              <a:gd name="T18" fmla="*/ 182300 w 285390"/>
              <a:gd name="T19" fmla="*/ 214748 h 285738"/>
              <a:gd name="T20" fmla="*/ 8681 w 285390"/>
              <a:gd name="T21" fmla="*/ 194554 h 285738"/>
              <a:gd name="T22" fmla="*/ 36533 w 285390"/>
              <a:gd name="T23" fmla="*/ 194554 h 285738"/>
              <a:gd name="T24" fmla="*/ 153387 w 285390"/>
              <a:gd name="T25" fmla="*/ 179093 h 285738"/>
              <a:gd name="T26" fmla="*/ 140731 w 285390"/>
              <a:gd name="T27" fmla="*/ 185904 h 285738"/>
              <a:gd name="T28" fmla="*/ 183457 w 285390"/>
              <a:gd name="T29" fmla="*/ 167551 h 285738"/>
              <a:gd name="T30" fmla="*/ 179280 w 285390"/>
              <a:gd name="T31" fmla="*/ 181015 h 285738"/>
              <a:gd name="T32" fmla="*/ 175102 w 285390"/>
              <a:gd name="T33" fmla="*/ 173763 h 285738"/>
              <a:gd name="T34" fmla="*/ 118688 w 285390"/>
              <a:gd name="T35" fmla="*/ 159176 h 285738"/>
              <a:gd name="T36" fmla="*/ 122269 w 285390"/>
              <a:gd name="T37" fmla="*/ 174991 h 285738"/>
              <a:gd name="T38" fmla="*/ 112956 w 285390"/>
              <a:gd name="T39" fmla="*/ 157739 h 285738"/>
              <a:gd name="T40" fmla="*/ 203589 w 285390"/>
              <a:gd name="T41" fmla="*/ 151151 h 285738"/>
              <a:gd name="T42" fmla="*/ 195027 w 285390"/>
              <a:gd name="T43" fmla="*/ 149016 h 285738"/>
              <a:gd name="T44" fmla="*/ 110782 w 285390"/>
              <a:gd name="T45" fmla="*/ 122109 h 285738"/>
              <a:gd name="T46" fmla="*/ 108176 w 285390"/>
              <a:gd name="T47" fmla="*/ 143226 h 285738"/>
              <a:gd name="T48" fmla="*/ 110782 w 285390"/>
              <a:gd name="T49" fmla="*/ 122109 h 285738"/>
              <a:gd name="T50" fmla="*/ 158111 w 285390"/>
              <a:gd name="T51" fmla="*/ 112325 h 285738"/>
              <a:gd name="T52" fmla="*/ 160994 w 285390"/>
              <a:gd name="T53" fmla="*/ 124911 h 285738"/>
              <a:gd name="T54" fmla="*/ 153789 w 285390"/>
              <a:gd name="T55" fmla="*/ 133545 h 285738"/>
              <a:gd name="T56" fmla="*/ 158111 w 285390"/>
              <a:gd name="T57" fmla="*/ 165913 h 285738"/>
              <a:gd name="T58" fmla="*/ 149465 w 285390"/>
              <a:gd name="T59" fmla="*/ 163396 h 285738"/>
              <a:gd name="T60" fmla="*/ 146582 w 285390"/>
              <a:gd name="T61" fmla="*/ 151166 h 285738"/>
              <a:gd name="T62" fmla="*/ 153789 w 285390"/>
              <a:gd name="T63" fmla="*/ 142176 h 285738"/>
              <a:gd name="T64" fmla="*/ 149465 w 285390"/>
              <a:gd name="T65" fmla="*/ 110168 h 285738"/>
              <a:gd name="T66" fmla="*/ 189934 w 285390"/>
              <a:gd name="T67" fmla="*/ 102523 h 285738"/>
              <a:gd name="T68" fmla="*/ 194322 w 285390"/>
              <a:gd name="T69" fmla="*/ 119420 h 285738"/>
              <a:gd name="T70" fmla="*/ 183352 w 285390"/>
              <a:gd name="T71" fmla="*/ 102523 h 285738"/>
              <a:gd name="T72" fmla="*/ 132428 w 285390"/>
              <a:gd name="T73" fmla="*/ 101706 h 285738"/>
              <a:gd name="T74" fmla="*/ 118246 w 285390"/>
              <a:gd name="T75" fmla="*/ 108769 h 285738"/>
              <a:gd name="T76" fmla="*/ 153847 w 285390"/>
              <a:gd name="T77" fmla="*/ 88026 h 285738"/>
              <a:gd name="T78" fmla="*/ 169666 w 285390"/>
              <a:gd name="T79" fmla="*/ 95064 h 285738"/>
              <a:gd name="T80" fmla="*/ 154199 w 285390"/>
              <a:gd name="T81" fmla="*/ 96916 h 285738"/>
              <a:gd name="T82" fmla="*/ 125513 w 285390"/>
              <a:gd name="T83" fmla="*/ 61135 h 285738"/>
              <a:gd name="T84" fmla="*/ 127682 w 285390"/>
              <a:gd name="T85" fmla="*/ 198159 h 285738"/>
              <a:gd name="T86" fmla="*/ 199300 w 285390"/>
              <a:gd name="T87" fmla="*/ 215109 h 285738"/>
              <a:gd name="T88" fmla="*/ 240535 w 285390"/>
              <a:gd name="T89" fmla="*/ 171475 h 285738"/>
              <a:gd name="T90" fmla="*/ 125513 w 285390"/>
              <a:gd name="T91" fmla="*/ 61135 h 285738"/>
              <a:gd name="T92" fmla="*/ 115023 w 285390"/>
              <a:gd name="T93" fmla="*/ 16420 h 285738"/>
              <a:gd name="T94" fmla="*/ 137810 w 285390"/>
              <a:gd name="T95" fmla="*/ 35528 h 285738"/>
              <a:gd name="T96" fmla="*/ 150108 w 285390"/>
              <a:gd name="T97" fmla="*/ 61495 h 285738"/>
              <a:gd name="T98" fmla="*/ 163491 w 285390"/>
              <a:gd name="T99" fmla="*/ 34447 h 285738"/>
              <a:gd name="T100" fmla="*/ 168917 w 285390"/>
              <a:gd name="T101" fmla="*/ 59692 h 285738"/>
              <a:gd name="T102" fmla="*/ 193513 w 285390"/>
              <a:gd name="T103" fmla="*/ 9926 h 285738"/>
              <a:gd name="T104" fmla="*/ 141065 w 285390"/>
              <a:gd name="T105" fmla="*/ 15699 h 285738"/>
              <a:gd name="T106" fmla="*/ 143597 w 285390"/>
              <a:gd name="T107" fmla="*/ 7763 h 285738"/>
              <a:gd name="T108" fmla="*/ 200024 w 285390"/>
              <a:gd name="T109" fmla="*/ 4157 h 285738"/>
              <a:gd name="T110" fmla="*/ 249216 w 285390"/>
              <a:gd name="T111" fmla="*/ 171475 h 285738"/>
              <a:gd name="T112" fmla="*/ 269834 w 285390"/>
              <a:gd name="T113" fmla="*/ 206816 h 285738"/>
              <a:gd name="T114" fmla="*/ 286832 w 285390"/>
              <a:gd name="T115" fmla="*/ 223041 h 285738"/>
              <a:gd name="T116" fmla="*/ 40150 w 285390"/>
              <a:gd name="T117" fmla="*/ 272442 h 285738"/>
              <a:gd name="T118" fmla="*/ 0 w 285390"/>
              <a:gd name="T119" fmla="*/ 190227 h 285738"/>
              <a:gd name="T120" fmla="*/ 58234 w 285390"/>
              <a:gd name="T121" fmla="*/ 185901 h 285738"/>
              <a:gd name="T122" fmla="*/ 107066 w 285390"/>
              <a:gd name="T123" fmla="*/ 19304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986">
            <a:extLst>
              <a:ext uri="{FF2B5EF4-FFF2-40B4-BE49-F238E27FC236}">
                <a16:creationId xmlns:a16="http://schemas.microsoft.com/office/drawing/2014/main" id="{8B496061-6F78-6249-ADB3-352DD00E3415}"/>
              </a:ext>
            </a:extLst>
          </p:cNvPr>
          <p:cNvSpPr>
            <a:spLocks noChangeAspect="1" noChangeArrowheads="1"/>
          </p:cNvSpPr>
          <p:nvPr/>
        </p:nvSpPr>
        <p:spPr bwMode="auto">
          <a:xfrm>
            <a:off x="12328461" y="5168284"/>
            <a:ext cx="1118586" cy="1118586"/>
          </a:xfrm>
          <a:custGeom>
            <a:avLst/>
            <a:gdLst>
              <a:gd name="T0" fmla="*/ 46297 w 285390"/>
              <a:gd name="T1" fmla="*/ 240173 h 285390"/>
              <a:gd name="T2" fmla="*/ 108588 w 285390"/>
              <a:gd name="T3" fmla="*/ 237734 h 285390"/>
              <a:gd name="T4" fmla="*/ 68154 w 285390"/>
              <a:gd name="T5" fmla="*/ 246924 h 285390"/>
              <a:gd name="T6" fmla="*/ 68169 w 285390"/>
              <a:gd name="T7" fmla="*/ 209014 h 285390"/>
              <a:gd name="T8" fmla="*/ 126123 w 285390"/>
              <a:gd name="T9" fmla="*/ 218205 h 285390"/>
              <a:gd name="T10" fmla="*/ 68169 w 285390"/>
              <a:gd name="T11" fmla="*/ 209014 h 285390"/>
              <a:gd name="T12" fmla="*/ 49098 w 285390"/>
              <a:gd name="T13" fmla="*/ 213609 h 285390"/>
              <a:gd name="T14" fmla="*/ 28719 w 285390"/>
              <a:gd name="T15" fmla="*/ 213609 h 285390"/>
              <a:gd name="T16" fmla="*/ 254566 w 285390"/>
              <a:gd name="T17" fmla="*/ 206242 h 285390"/>
              <a:gd name="T18" fmla="*/ 219688 w 285390"/>
              <a:gd name="T19" fmla="*/ 235834 h 285390"/>
              <a:gd name="T20" fmla="*/ 161081 w 285390"/>
              <a:gd name="T21" fmla="*/ 261819 h 285390"/>
              <a:gd name="T22" fmla="*/ 154968 w 285390"/>
              <a:gd name="T23" fmla="*/ 255684 h 285390"/>
              <a:gd name="T24" fmla="*/ 212497 w 285390"/>
              <a:gd name="T25" fmla="*/ 229699 h 285390"/>
              <a:gd name="T26" fmla="*/ 249173 w 285390"/>
              <a:gd name="T27" fmla="*/ 202993 h 285390"/>
              <a:gd name="T28" fmla="*/ 112921 w 285390"/>
              <a:gd name="T29" fmla="*/ 185273 h 285390"/>
              <a:gd name="T30" fmla="*/ 63820 w 285390"/>
              <a:gd name="T31" fmla="*/ 185273 h 285390"/>
              <a:gd name="T32" fmla="*/ 44729 w 285390"/>
              <a:gd name="T33" fmla="*/ 180295 h 285390"/>
              <a:gd name="T34" fmla="*/ 33087 w 285390"/>
              <a:gd name="T35" fmla="*/ 189485 h 285390"/>
              <a:gd name="T36" fmla="*/ 227958 w 285390"/>
              <a:gd name="T37" fmla="*/ 170722 h 285390"/>
              <a:gd name="T38" fmla="*/ 249531 w 285390"/>
              <a:gd name="T39" fmla="*/ 184713 h 285390"/>
              <a:gd name="T40" fmla="*/ 195958 w 285390"/>
              <a:gd name="T41" fmla="*/ 206069 h 285390"/>
              <a:gd name="T42" fmla="*/ 157845 w 285390"/>
              <a:gd name="T43" fmla="*/ 213433 h 285390"/>
              <a:gd name="T44" fmla="*/ 178699 w 285390"/>
              <a:gd name="T45" fmla="*/ 186554 h 285390"/>
              <a:gd name="T46" fmla="*/ 224363 w 285390"/>
              <a:gd name="T47" fmla="*/ 171826 h 285390"/>
              <a:gd name="T48" fmla="*/ 126123 w 285390"/>
              <a:gd name="T49" fmla="*/ 149979 h 285390"/>
              <a:gd name="T50" fmla="*/ 68169 w 285390"/>
              <a:gd name="T51" fmla="*/ 159185 h 285390"/>
              <a:gd name="T52" fmla="*/ 33087 w 285390"/>
              <a:gd name="T53" fmla="*/ 149979 h 285390"/>
              <a:gd name="T54" fmla="*/ 44729 w 285390"/>
              <a:gd name="T55" fmla="*/ 159185 h 285390"/>
              <a:gd name="T56" fmla="*/ 33087 w 285390"/>
              <a:gd name="T57" fmla="*/ 149979 h 285390"/>
              <a:gd name="T58" fmla="*/ 128881 w 285390"/>
              <a:gd name="T59" fmla="*/ 127451 h 285390"/>
              <a:gd name="T60" fmla="*/ 86158 w 285390"/>
              <a:gd name="T61" fmla="*/ 127451 h 285390"/>
              <a:gd name="T62" fmla="*/ 67170 w 285390"/>
              <a:gd name="T63" fmla="*/ 122856 h 285390"/>
              <a:gd name="T64" fmla="*/ 32992 w 285390"/>
              <a:gd name="T65" fmla="*/ 132046 h 285390"/>
              <a:gd name="T66" fmla="*/ 206400 w 285390"/>
              <a:gd name="T67" fmla="*/ 118389 h 285390"/>
              <a:gd name="T68" fmla="*/ 245870 w 285390"/>
              <a:gd name="T69" fmla="*/ 118389 h 285390"/>
              <a:gd name="T70" fmla="*/ 126123 w 285390"/>
              <a:gd name="T71" fmla="*/ 92540 h 285390"/>
              <a:gd name="T72" fmla="*/ 68169 w 285390"/>
              <a:gd name="T73" fmla="*/ 101731 h 285390"/>
              <a:gd name="T74" fmla="*/ 33087 w 285390"/>
              <a:gd name="T75" fmla="*/ 92540 h 285390"/>
              <a:gd name="T76" fmla="*/ 44729 w 285390"/>
              <a:gd name="T77" fmla="*/ 101731 h 285390"/>
              <a:gd name="T78" fmla="*/ 33087 w 285390"/>
              <a:gd name="T79" fmla="*/ 92540 h 285390"/>
              <a:gd name="T80" fmla="*/ 245870 w 285390"/>
              <a:gd name="T81" fmla="*/ 109772 h 285390"/>
              <a:gd name="T82" fmla="*/ 162223 w 285390"/>
              <a:gd name="T83" fmla="*/ 114080 h 285390"/>
              <a:gd name="T84" fmla="*/ 199520 w 285390"/>
              <a:gd name="T85" fmla="*/ 72436 h 285390"/>
              <a:gd name="T86" fmla="*/ 204227 w 285390"/>
              <a:gd name="T87" fmla="*/ 163981 h 285390"/>
              <a:gd name="T88" fmla="*/ 68169 w 285390"/>
              <a:gd name="T89" fmla="*/ 63820 h 285390"/>
              <a:gd name="T90" fmla="*/ 126123 w 285390"/>
              <a:gd name="T91" fmla="*/ 73012 h 285390"/>
              <a:gd name="T92" fmla="*/ 68169 w 285390"/>
              <a:gd name="T93" fmla="*/ 63820 h 285390"/>
              <a:gd name="T94" fmla="*/ 49098 w 285390"/>
              <a:gd name="T95" fmla="*/ 68416 h 285390"/>
              <a:gd name="T96" fmla="*/ 28719 w 285390"/>
              <a:gd name="T97" fmla="*/ 68416 h 285390"/>
              <a:gd name="T98" fmla="*/ 213853 w 285390"/>
              <a:gd name="T99" fmla="*/ 35101 h 285390"/>
              <a:gd name="T100" fmla="*/ 168708 w 285390"/>
              <a:gd name="T101" fmla="*/ 44293 h 285390"/>
              <a:gd name="T102" fmla="*/ 72920 w 285390"/>
              <a:gd name="T103" fmla="*/ 35101 h 285390"/>
              <a:gd name="T104" fmla="*/ 143352 w 285390"/>
              <a:gd name="T105" fmla="*/ 44293 h 285390"/>
              <a:gd name="T106" fmla="*/ 72920 w 285390"/>
              <a:gd name="T107" fmla="*/ 35101 h 285390"/>
              <a:gd name="T108" fmla="*/ 50640 w 285390"/>
              <a:gd name="T109" fmla="*/ 231853 h 285390"/>
              <a:gd name="T110" fmla="*/ 278152 w 285390"/>
              <a:gd name="T111" fmla="*/ 278152 h 285390"/>
              <a:gd name="T112" fmla="*/ 4338 w 285390"/>
              <a:gd name="T113" fmla="*/ 0 h 285390"/>
              <a:gd name="T114" fmla="*/ 286832 w 285390"/>
              <a:gd name="T115" fmla="*/ 282493 h 285390"/>
              <a:gd name="T116" fmla="*/ 47384 w 285390"/>
              <a:gd name="T117" fmla="*/ 285387 h 285390"/>
              <a:gd name="T118" fmla="*/ 0 w 285390"/>
              <a:gd name="T119" fmla="*/ 4702 h 2853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5390" h="285390">
                <a:moveTo>
                  <a:pt x="14755" y="238965"/>
                </a:moveTo>
                <a:lnTo>
                  <a:pt x="46065" y="270635"/>
                </a:lnTo>
                <a:lnTo>
                  <a:pt x="46065" y="238965"/>
                </a:lnTo>
                <a:lnTo>
                  <a:pt x="14755" y="238965"/>
                </a:lnTo>
                <a:close/>
                <a:moveTo>
                  <a:pt x="67810" y="236538"/>
                </a:moveTo>
                <a:lnTo>
                  <a:pt x="108042" y="236538"/>
                </a:lnTo>
                <a:cubicBezTo>
                  <a:pt x="110556" y="236538"/>
                  <a:pt x="112353" y="238443"/>
                  <a:pt x="112353" y="240729"/>
                </a:cubicBezTo>
                <a:cubicBezTo>
                  <a:pt x="112353" y="243777"/>
                  <a:pt x="110556" y="245682"/>
                  <a:pt x="108042" y="245682"/>
                </a:cubicBezTo>
                <a:lnTo>
                  <a:pt x="67810" y="245682"/>
                </a:lnTo>
                <a:cubicBezTo>
                  <a:pt x="65296" y="245682"/>
                  <a:pt x="63500" y="243777"/>
                  <a:pt x="63500" y="240729"/>
                </a:cubicBezTo>
                <a:cubicBezTo>
                  <a:pt x="63500" y="238443"/>
                  <a:pt x="65296" y="236538"/>
                  <a:pt x="67810" y="236538"/>
                </a:cubicBezTo>
                <a:close/>
                <a:moveTo>
                  <a:pt x="67825" y="207963"/>
                </a:moveTo>
                <a:lnTo>
                  <a:pt x="125489" y="207963"/>
                </a:lnTo>
                <a:cubicBezTo>
                  <a:pt x="128012" y="207963"/>
                  <a:pt x="129814" y="210249"/>
                  <a:pt x="129814" y="212535"/>
                </a:cubicBezTo>
                <a:cubicBezTo>
                  <a:pt x="129814" y="215202"/>
                  <a:pt x="128012" y="217107"/>
                  <a:pt x="125489" y="217107"/>
                </a:cubicBezTo>
                <a:lnTo>
                  <a:pt x="67825" y="217107"/>
                </a:lnTo>
                <a:cubicBezTo>
                  <a:pt x="65302" y="217107"/>
                  <a:pt x="63500" y="215202"/>
                  <a:pt x="63500" y="212535"/>
                </a:cubicBezTo>
                <a:cubicBezTo>
                  <a:pt x="63500" y="210249"/>
                  <a:pt x="65302" y="207963"/>
                  <a:pt x="67825" y="207963"/>
                </a:cubicBezTo>
                <a:close/>
                <a:moveTo>
                  <a:pt x="32919" y="207963"/>
                </a:moveTo>
                <a:lnTo>
                  <a:pt x="44505" y="207963"/>
                </a:lnTo>
                <a:cubicBezTo>
                  <a:pt x="47039" y="207963"/>
                  <a:pt x="48850" y="210249"/>
                  <a:pt x="48850" y="212535"/>
                </a:cubicBezTo>
                <a:cubicBezTo>
                  <a:pt x="48850" y="215202"/>
                  <a:pt x="47039" y="217107"/>
                  <a:pt x="44505" y="217107"/>
                </a:cubicBezTo>
                <a:lnTo>
                  <a:pt x="32919" y="217107"/>
                </a:lnTo>
                <a:cubicBezTo>
                  <a:pt x="30385" y="217107"/>
                  <a:pt x="28575" y="215202"/>
                  <a:pt x="28575" y="212535"/>
                </a:cubicBezTo>
                <a:cubicBezTo>
                  <a:pt x="28575" y="210249"/>
                  <a:pt x="30385" y="207963"/>
                  <a:pt x="32919" y="207963"/>
                </a:cubicBezTo>
                <a:close/>
                <a:moveTo>
                  <a:pt x="247919" y="201972"/>
                </a:moveTo>
                <a:cubicBezTo>
                  <a:pt x="250065" y="201613"/>
                  <a:pt x="252569" y="203049"/>
                  <a:pt x="253285" y="205204"/>
                </a:cubicBezTo>
                <a:cubicBezTo>
                  <a:pt x="253642" y="207717"/>
                  <a:pt x="252212" y="210231"/>
                  <a:pt x="249707" y="210590"/>
                </a:cubicBezTo>
                <a:lnTo>
                  <a:pt x="223592" y="216335"/>
                </a:lnTo>
                <a:lnTo>
                  <a:pt x="218583" y="234648"/>
                </a:lnTo>
                <a:cubicBezTo>
                  <a:pt x="218226" y="237162"/>
                  <a:pt x="216079" y="238239"/>
                  <a:pt x="213575" y="237880"/>
                </a:cubicBezTo>
                <a:lnTo>
                  <a:pt x="187459" y="232135"/>
                </a:lnTo>
                <a:lnTo>
                  <a:pt x="160271" y="260502"/>
                </a:lnTo>
                <a:cubicBezTo>
                  <a:pt x="159555" y="261220"/>
                  <a:pt x="158482" y="261579"/>
                  <a:pt x="157051" y="261579"/>
                </a:cubicBezTo>
                <a:cubicBezTo>
                  <a:pt x="155978" y="261579"/>
                  <a:pt x="154904" y="261220"/>
                  <a:pt x="154189" y="260502"/>
                </a:cubicBezTo>
                <a:cubicBezTo>
                  <a:pt x="152400" y="259066"/>
                  <a:pt x="152400" y="256193"/>
                  <a:pt x="154189" y="254398"/>
                </a:cubicBezTo>
                <a:lnTo>
                  <a:pt x="183166" y="224235"/>
                </a:lnTo>
                <a:cubicBezTo>
                  <a:pt x="183882" y="223158"/>
                  <a:pt x="185313" y="222799"/>
                  <a:pt x="187102" y="222799"/>
                </a:cubicBezTo>
                <a:lnTo>
                  <a:pt x="211428" y="228544"/>
                </a:lnTo>
                <a:lnTo>
                  <a:pt x="216079" y="211667"/>
                </a:lnTo>
                <a:cubicBezTo>
                  <a:pt x="216437" y="210231"/>
                  <a:pt x="217868" y="208795"/>
                  <a:pt x="219299" y="208436"/>
                </a:cubicBezTo>
                <a:lnTo>
                  <a:pt x="247919" y="201972"/>
                </a:lnTo>
                <a:close/>
                <a:moveTo>
                  <a:pt x="67810" y="179388"/>
                </a:moveTo>
                <a:lnTo>
                  <a:pt x="108042" y="179388"/>
                </a:lnTo>
                <a:cubicBezTo>
                  <a:pt x="110556" y="179388"/>
                  <a:pt x="112353" y="181674"/>
                  <a:pt x="112353" y="184341"/>
                </a:cubicBezTo>
                <a:cubicBezTo>
                  <a:pt x="112353" y="186627"/>
                  <a:pt x="110556" y="188532"/>
                  <a:pt x="108042" y="188532"/>
                </a:cubicBezTo>
                <a:lnTo>
                  <a:pt x="67810" y="188532"/>
                </a:lnTo>
                <a:cubicBezTo>
                  <a:pt x="65296" y="188532"/>
                  <a:pt x="63500" y="186627"/>
                  <a:pt x="63500" y="184341"/>
                </a:cubicBezTo>
                <a:cubicBezTo>
                  <a:pt x="63500" y="181674"/>
                  <a:pt x="65296" y="179388"/>
                  <a:pt x="67810" y="179388"/>
                </a:cubicBezTo>
                <a:close/>
                <a:moveTo>
                  <a:pt x="32919" y="179388"/>
                </a:moveTo>
                <a:lnTo>
                  <a:pt x="44505" y="179388"/>
                </a:lnTo>
                <a:cubicBezTo>
                  <a:pt x="47039" y="179388"/>
                  <a:pt x="48850" y="181674"/>
                  <a:pt x="48850" y="184341"/>
                </a:cubicBezTo>
                <a:cubicBezTo>
                  <a:pt x="48850" y="186627"/>
                  <a:pt x="47039" y="188532"/>
                  <a:pt x="44505" y="188532"/>
                </a:cubicBezTo>
                <a:lnTo>
                  <a:pt x="32919" y="188532"/>
                </a:lnTo>
                <a:cubicBezTo>
                  <a:pt x="30385" y="188532"/>
                  <a:pt x="28575" y="186627"/>
                  <a:pt x="28575" y="184341"/>
                </a:cubicBezTo>
                <a:cubicBezTo>
                  <a:pt x="28575" y="181674"/>
                  <a:pt x="30385" y="179388"/>
                  <a:pt x="32919" y="179388"/>
                </a:cubicBezTo>
                <a:close/>
                <a:moveTo>
                  <a:pt x="226812" y="169863"/>
                </a:moveTo>
                <a:lnTo>
                  <a:pt x="249707" y="174992"/>
                </a:lnTo>
                <a:cubicBezTo>
                  <a:pt x="252212" y="175358"/>
                  <a:pt x="253642" y="177922"/>
                  <a:pt x="253285" y="180120"/>
                </a:cubicBezTo>
                <a:cubicBezTo>
                  <a:pt x="252569" y="182685"/>
                  <a:pt x="250065" y="184150"/>
                  <a:pt x="248276" y="183784"/>
                </a:cubicBezTo>
                <a:lnTo>
                  <a:pt x="227169" y="179021"/>
                </a:lnTo>
                <a:lnTo>
                  <a:pt x="200338" y="204666"/>
                </a:lnTo>
                <a:cubicBezTo>
                  <a:pt x="198907" y="206131"/>
                  <a:pt x="196761" y="206131"/>
                  <a:pt x="194972" y="205032"/>
                </a:cubicBezTo>
                <a:lnTo>
                  <a:pt x="180304" y="194408"/>
                </a:lnTo>
                <a:lnTo>
                  <a:pt x="159913" y="211626"/>
                </a:lnTo>
                <a:cubicBezTo>
                  <a:pt x="158840" y="211992"/>
                  <a:pt x="158124" y="212359"/>
                  <a:pt x="157051" y="212359"/>
                </a:cubicBezTo>
                <a:cubicBezTo>
                  <a:pt x="155978" y="212359"/>
                  <a:pt x="154904" y="211992"/>
                  <a:pt x="153831" y="210893"/>
                </a:cubicBezTo>
                <a:cubicBezTo>
                  <a:pt x="152400" y="208695"/>
                  <a:pt x="152758" y="206131"/>
                  <a:pt x="154547" y="204666"/>
                </a:cubicBezTo>
                <a:lnTo>
                  <a:pt x="177800" y="185616"/>
                </a:lnTo>
                <a:cubicBezTo>
                  <a:pt x="179231" y="184517"/>
                  <a:pt x="181378" y="184150"/>
                  <a:pt x="182809" y="185616"/>
                </a:cubicBezTo>
                <a:lnTo>
                  <a:pt x="197119" y="195873"/>
                </a:lnTo>
                <a:lnTo>
                  <a:pt x="223234" y="170962"/>
                </a:lnTo>
                <a:cubicBezTo>
                  <a:pt x="224307" y="169863"/>
                  <a:pt x="225738" y="169863"/>
                  <a:pt x="226812" y="169863"/>
                </a:cubicBezTo>
                <a:close/>
                <a:moveTo>
                  <a:pt x="67825" y="149225"/>
                </a:moveTo>
                <a:lnTo>
                  <a:pt x="125489" y="149225"/>
                </a:lnTo>
                <a:cubicBezTo>
                  <a:pt x="128012" y="149225"/>
                  <a:pt x="129814" y="151423"/>
                  <a:pt x="129814" y="153621"/>
                </a:cubicBezTo>
                <a:cubicBezTo>
                  <a:pt x="129814" y="156185"/>
                  <a:pt x="128012" y="158384"/>
                  <a:pt x="125489" y="158384"/>
                </a:cubicBezTo>
                <a:lnTo>
                  <a:pt x="67825" y="158384"/>
                </a:lnTo>
                <a:cubicBezTo>
                  <a:pt x="65302" y="158384"/>
                  <a:pt x="63500" y="156185"/>
                  <a:pt x="63500" y="153621"/>
                </a:cubicBezTo>
                <a:cubicBezTo>
                  <a:pt x="63500" y="151423"/>
                  <a:pt x="65302" y="149225"/>
                  <a:pt x="67825" y="149225"/>
                </a:cubicBezTo>
                <a:close/>
                <a:moveTo>
                  <a:pt x="32919" y="149225"/>
                </a:moveTo>
                <a:lnTo>
                  <a:pt x="44505" y="149225"/>
                </a:lnTo>
                <a:cubicBezTo>
                  <a:pt x="47039" y="149225"/>
                  <a:pt x="48850" y="151423"/>
                  <a:pt x="48850" y="153621"/>
                </a:cubicBezTo>
                <a:cubicBezTo>
                  <a:pt x="48850" y="156185"/>
                  <a:pt x="47039" y="158384"/>
                  <a:pt x="44505" y="158384"/>
                </a:cubicBezTo>
                <a:lnTo>
                  <a:pt x="32919" y="158384"/>
                </a:lnTo>
                <a:cubicBezTo>
                  <a:pt x="30385" y="158384"/>
                  <a:pt x="28575" y="156185"/>
                  <a:pt x="28575" y="153621"/>
                </a:cubicBezTo>
                <a:cubicBezTo>
                  <a:pt x="28575" y="151423"/>
                  <a:pt x="30385" y="149225"/>
                  <a:pt x="32919" y="149225"/>
                </a:cubicBezTo>
                <a:close/>
                <a:moveTo>
                  <a:pt x="89976" y="122238"/>
                </a:moveTo>
                <a:lnTo>
                  <a:pt x="123982" y="122238"/>
                </a:lnTo>
                <a:cubicBezTo>
                  <a:pt x="126461" y="122238"/>
                  <a:pt x="128233" y="124143"/>
                  <a:pt x="128233" y="126810"/>
                </a:cubicBezTo>
                <a:cubicBezTo>
                  <a:pt x="128233" y="129477"/>
                  <a:pt x="126461" y="131382"/>
                  <a:pt x="123982" y="131382"/>
                </a:cubicBezTo>
                <a:lnTo>
                  <a:pt x="89976" y="131382"/>
                </a:lnTo>
                <a:cubicBezTo>
                  <a:pt x="87850" y="131382"/>
                  <a:pt x="85725" y="129477"/>
                  <a:pt x="85725" y="126810"/>
                </a:cubicBezTo>
                <a:cubicBezTo>
                  <a:pt x="85725" y="124143"/>
                  <a:pt x="87850" y="122238"/>
                  <a:pt x="89976" y="122238"/>
                </a:cubicBezTo>
                <a:close/>
                <a:moveTo>
                  <a:pt x="32826" y="122238"/>
                </a:moveTo>
                <a:lnTo>
                  <a:pt x="66832" y="122238"/>
                </a:lnTo>
                <a:cubicBezTo>
                  <a:pt x="69311" y="122238"/>
                  <a:pt x="71083" y="124143"/>
                  <a:pt x="71083" y="126810"/>
                </a:cubicBezTo>
                <a:cubicBezTo>
                  <a:pt x="71083" y="129477"/>
                  <a:pt x="69311" y="131382"/>
                  <a:pt x="66832" y="131382"/>
                </a:cubicBezTo>
                <a:lnTo>
                  <a:pt x="32826" y="131382"/>
                </a:lnTo>
                <a:cubicBezTo>
                  <a:pt x="30346" y="131382"/>
                  <a:pt x="28575" y="129477"/>
                  <a:pt x="28575" y="126810"/>
                </a:cubicBezTo>
                <a:cubicBezTo>
                  <a:pt x="28575" y="124143"/>
                  <a:pt x="30346" y="122238"/>
                  <a:pt x="32826" y="122238"/>
                </a:cubicBezTo>
                <a:close/>
                <a:moveTo>
                  <a:pt x="205362" y="117793"/>
                </a:moveTo>
                <a:lnTo>
                  <a:pt x="180863" y="148154"/>
                </a:lnTo>
                <a:cubicBezTo>
                  <a:pt x="186987" y="152083"/>
                  <a:pt x="194914" y="154583"/>
                  <a:pt x="203200" y="154583"/>
                </a:cubicBezTo>
                <a:cubicBezTo>
                  <a:pt x="224817" y="154583"/>
                  <a:pt x="242471" y="138510"/>
                  <a:pt x="244633" y="117793"/>
                </a:cubicBezTo>
                <a:lnTo>
                  <a:pt x="205362" y="117793"/>
                </a:lnTo>
                <a:close/>
                <a:moveTo>
                  <a:pt x="67825" y="92075"/>
                </a:moveTo>
                <a:lnTo>
                  <a:pt x="125489" y="92075"/>
                </a:lnTo>
                <a:cubicBezTo>
                  <a:pt x="128012" y="92075"/>
                  <a:pt x="129814" y="93980"/>
                  <a:pt x="129814" y="96647"/>
                </a:cubicBezTo>
                <a:cubicBezTo>
                  <a:pt x="129814" y="99314"/>
                  <a:pt x="128012" y="101219"/>
                  <a:pt x="125489" y="101219"/>
                </a:cubicBezTo>
                <a:lnTo>
                  <a:pt x="67825" y="101219"/>
                </a:lnTo>
                <a:cubicBezTo>
                  <a:pt x="65302" y="101219"/>
                  <a:pt x="63500" y="99314"/>
                  <a:pt x="63500" y="96647"/>
                </a:cubicBezTo>
                <a:cubicBezTo>
                  <a:pt x="63500" y="93980"/>
                  <a:pt x="65302" y="92075"/>
                  <a:pt x="67825" y="92075"/>
                </a:cubicBezTo>
                <a:close/>
                <a:moveTo>
                  <a:pt x="32919" y="92075"/>
                </a:moveTo>
                <a:lnTo>
                  <a:pt x="44505" y="92075"/>
                </a:lnTo>
                <a:cubicBezTo>
                  <a:pt x="47039" y="92075"/>
                  <a:pt x="48850" y="93980"/>
                  <a:pt x="48850" y="96647"/>
                </a:cubicBezTo>
                <a:cubicBezTo>
                  <a:pt x="48850" y="99314"/>
                  <a:pt x="47039" y="101219"/>
                  <a:pt x="44505" y="101219"/>
                </a:cubicBezTo>
                <a:lnTo>
                  <a:pt x="32919" y="101219"/>
                </a:lnTo>
                <a:cubicBezTo>
                  <a:pt x="30385" y="101219"/>
                  <a:pt x="28575" y="99314"/>
                  <a:pt x="28575" y="96647"/>
                </a:cubicBezTo>
                <a:cubicBezTo>
                  <a:pt x="28575" y="93980"/>
                  <a:pt x="30385" y="92075"/>
                  <a:pt x="32919" y="92075"/>
                </a:cubicBezTo>
                <a:close/>
                <a:moveTo>
                  <a:pt x="207524" y="72072"/>
                </a:moveTo>
                <a:lnTo>
                  <a:pt x="207524" y="109220"/>
                </a:lnTo>
                <a:lnTo>
                  <a:pt x="244633" y="109220"/>
                </a:lnTo>
                <a:cubicBezTo>
                  <a:pt x="242831" y="89932"/>
                  <a:pt x="226979" y="74216"/>
                  <a:pt x="207524" y="72072"/>
                </a:cubicBezTo>
                <a:close/>
                <a:moveTo>
                  <a:pt x="198517" y="72072"/>
                </a:moveTo>
                <a:cubicBezTo>
                  <a:pt x="177620" y="74573"/>
                  <a:pt x="161407" y="92075"/>
                  <a:pt x="161407" y="113506"/>
                </a:cubicBezTo>
                <a:cubicBezTo>
                  <a:pt x="161407" y="124936"/>
                  <a:pt x="166091" y="135652"/>
                  <a:pt x="173657" y="143153"/>
                </a:cubicBezTo>
                <a:lnTo>
                  <a:pt x="198517" y="112078"/>
                </a:lnTo>
                <a:lnTo>
                  <a:pt x="198517" y="72072"/>
                </a:lnTo>
                <a:close/>
                <a:moveTo>
                  <a:pt x="203200" y="63500"/>
                </a:moveTo>
                <a:cubicBezTo>
                  <a:pt x="230942" y="63500"/>
                  <a:pt x="253640" y="86003"/>
                  <a:pt x="253640" y="113506"/>
                </a:cubicBezTo>
                <a:cubicBezTo>
                  <a:pt x="253640" y="141367"/>
                  <a:pt x="230942" y="163156"/>
                  <a:pt x="203200" y="163156"/>
                </a:cubicBezTo>
                <a:cubicBezTo>
                  <a:pt x="175098" y="163156"/>
                  <a:pt x="152400" y="141367"/>
                  <a:pt x="152400" y="113506"/>
                </a:cubicBezTo>
                <a:cubicBezTo>
                  <a:pt x="152400" y="86003"/>
                  <a:pt x="175098" y="63500"/>
                  <a:pt x="203200" y="63500"/>
                </a:cubicBezTo>
                <a:close/>
                <a:moveTo>
                  <a:pt x="67825" y="63500"/>
                </a:moveTo>
                <a:lnTo>
                  <a:pt x="125489" y="63500"/>
                </a:lnTo>
                <a:cubicBezTo>
                  <a:pt x="128012" y="63500"/>
                  <a:pt x="129814" y="65786"/>
                  <a:pt x="129814" y="68072"/>
                </a:cubicBezTo>
                <a:cubicBezTo>
                  <a:pt x="129814" y="70358"/>
                  <a:pt x="128012" y="72644"/>
                  <a:pt x="125489" y="72644"/>
                </a:cubicBezTo>
                <a:lnTo>
                  <a:pt x="67825" y="72644"/>
                </a:lnTo>
                <a:cubicBezTo>
                  <a:pt x="65302" y="72644"/>
                  <a:pt x="63500" y="70358"/>
                  <a:pt x="63500" y="68072"/>
                </a:cubicBezTo>
                <a:cubicBezTo>
                  <a:pt x="63500" y="65786"/>
                  <a:pt x="65302" y="63500"/>
                  <a:pt x="67825" y="63500"/>
                </a:cubicBezTo>
                <a:close/>
                <a:moveTo>
                  <a:pt x="32919" y="63500"/>
                </a:moveTo>
                <a:lnTo>
                  <a:pt x="44505" y="63500"/>
                </a:lnTo>
                <a:cubicBezTo>
                  <a:pt x="47039" y="63500"/>
                  <a:pt x="48850" y="65786"/>
                  <a:pt x="48850" y="68072"/>
                </a:cubicBezTo>
                <a:cubicBezTo>
                  <a:pt x="48850" y="70358"/>
                  <a:pt x="47039" y="72644"/>
                  <a:pt x="44505" y="72644"/>
                </a:cubicBezTo>
                <a:lnTo>
                  <a:pt x="32919" y="72644"/>
                </a:lnTo>
                <a:cubicBezTo>
                  <a:pt x="30385" y="72644"/>
                  <a:pt x="28575" y="70358"/>
                  <a:pt x="28575" y="68072"/>
                </a:cubicBezTo>
                <a:cubicBezTo>
                  <a:pt x="28575" y="65786"/>
                  <a:pt x="30385" y="63500"/>
                  <a:pt x="32919" y="63500"/>
                </a:cubicBezTo>
                <a:close/>
                <a:moveTo>
                  <a:pt x="167859" y="34925"/>
                </a:moveTo>
                <a:lnTo>
                  <a:pt x="212778" y="34925"/>
                </a:lnTo>
                <a:cubicBezTo>
                  <a:pt x="214952" y="34925"/>
                  <a:pt x="217125" y="36830"/>
                  <a:pt x="217125" y="39497"/>
                </a:cubicBezTo>
                <a:cubicBezTo>
                  <a:pt x="217125" y="41783"/>
                  <a:pt x="214952" y="44069"/>
                  <a:pt x="212778" y="44069"/>
                </a:cubicBezTo>
                <a:lnTo>
                  <a:pt x="167859" y="44069"/>
                </a:lnTo>
                <a:cubicBezTo>
                  <a:pt x="165323" y="44069"/>
                  <a:pt x="163512" y="41783"/>
                  <a:pt x="163512" y="39497"/>
                </a:cubicBezTo>
                <a:cubicBezTo>
                  <a:pt x="163512" y="36830"/>
                  <a:pt x="165323" y="34925"/>
                  <a:pt x="167859" y="34925"/>
                </a:cubicBezTo>
                <a:close/>
                <a:moveTo>
                  <a:pt x="72552" y="34925"/>
                </a:moveTo>
                <a:lnTo>
                  <a:pt x="142631" y="34925"/>
                </a:lnTo>
                <a:cubicBezTo>
                  <a:pt x="145491" y="34925"/>
                  <a:pt x="147279" y="36830"/>
                  <a:pt x="147279" y="39497"/>
                </a:cubicBezTo>
                <a:cubicBezTo>
                  <a:pt x="147279" y="41783"/>
                  <a:pt x="145491" y="44069"/>
                  <a:pt x="142631" y="44069"/>
                </a:cubicBezTo>
                <a:lnTo>
                  <a:pt x="72552" y="44069"/>
                </a:lnTo>
                <a:cubicBezTo>
                  <a:pt x="70049" y="44069"/>
                  <a:pt x="68262" y="41783"/>
                  <a:pt x="68262" y="39497"/>
                </a:cubicBezTo>
                <a:cubicBezTo>
                  <a:pt x="68262" y="36830"/>
                  <a:pt x="70049" y="34925"/>
                  <a:pt x="72552" y="34925"/>
                </a:cubicBezTo>
                <a:close/>
                <a:moveTo>
                  <a:pt x="8637" y="8637"/>
                </a:moveTo>
                <a:lnTo>
                  <a:pt x="8637" y="230687"/>
                </a:lnTo>
                <a:lnTo>
                  <a:pt x="50384" y="230687"/>
                </a:lnTo>
                <a:cubicBezTo>
                  <a:pt x="52903" y="230687"/>
                  <a:pt x="54703" y="232487"/>
                  <a:pt x="54703" y="235006"/>
                </a:cubicBezTo>
                <a:lnTo>
                  <a:pt x="54703" y="276753"/>
                </a:lnTo>
                <a:lnTo>
                  <a:pt x="276753" y="276753"/>
                </a:lnTo>
                <a:lnTo>
                  <a:pt x="276753" y="8637"/>
                </a:lnTo>
                <a:lnTo>
                  <a:pt x="8637" y="8637"/>
                </a:lnTo>
                <a:close/>
                <a:moveTo>
                  <a:pt x="4318" y="0"/>
                </a:moveTo>
                <a:lnTo>
                  <a:pt x="281072" y="0"/>
                </a:lnTo>
                <a:cubicBezTo>
                  <a:pt x="283231" y="0"/>
                  <a:pt x="285390" y="2159"/>
                  <a:pt x="285390" y="4678"/>
                </a:cubicBezTo>
                <a:lnTo>
                  <a:pt x="285390" y="281072"/>
                </a:lnTo>
                <a:cubicBezTo>
                  <a:pt x="285390" y="283591"/>
                  <a:pt x="283231" y="285390"/>
                  <a:pt x="281072" y="285390"/>
                </a:cubicBezTo>
                <a:lnTo>
                  <a:pt x="50384" y="285390"/>
                </a:lnTo>
                <a:cubicBezTo>
                  <a:pt x="49304" y="285390"/>
                  <a:pt x="48225" y="285030"/>
                  <a:pt x="47145" y="283951"/>
                </a:cubicBezTo>
                <a:lnTo>
                  <a:pt x="1079" y="237885"/>
                </a:lnTo>
                <a:cubicBezTo>
                  <a:pt x="360" y="237165"/>
                  <a:pt x="0" y="236086"/>
                  <a:pt x="0" y="235006"/>
                </a:cubicBezTo>
                <a:lnTo>
                  <a:pt x="0" y="4678"/>
                </a:lnTo>
                <a:cubicBezTo>
                  <a:pt x="0" y="2159"/>
                  <a:pt x="1799" y="0"/>
                  <a:pt x="431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987">
            <a:extLst>
              <a:ext uri="{FF2B5EF4-FFF2-40B4-BE49-F238E27FC236}">
                <a16:creationId xmlns:a16="http://schemas.microsoft.com/office/drawing/2014/main" id="{7D949C1E-DCE3-2645-ABC7-8F0603E17A0E}"/>
              </a:ext>
            </a:extLst>
          </p:cNvPr>
          <p:cNvSpPr>
            <a:spLocks noChangeAspect="1" noChangeArrowheads="1"/>
          </p:cNvSpPr>
          <p:nvPr/>
        </p:nvSpPr>
        <p:spPr bwMode="auto">
          <a:xfrm>
            <a:off x="16554293" y="5168284"/>
            <a:ext cx="1118586" cy="1118586"/>
          </a:xfrm>
          <a:custGeom>
            <a:avLst/>
            <a:gdLst>
              <a:gd name="T0" fmla="*/ 255324 w 285390"/>
              <a:gd name="T1" fmla="*/ 278152 h 285390"/>
              <a:gd name="T2" fmla="*/ 256757 w 285390"/>
              <a:gd name="T3" fmla="*/ 137093 h 285390"/>
              <a:gd name="T4" fmla="*/ 263017 w 285390"/>
              <a:gd name="T5" fmla="*/ 143352 h 285390"/>
              <a:gd name="T6" fmla="*/ 255284 w 285390"/>
              <a:gd name="T7" fmla="*/ 140407 h 285390"/>
              <a:gd name="T8" fmla="*/ 264489 w 285390"/>
              <a:gd name="T9" fmla="*/ 119856 h 285390"/>
              <a:gd name="T10" fmla="*/ 259702 w 285390"/>
              <a:gd name="T11" fmla="*/ 114878 h 285390"/>
              <a:gd name="T12" fmla="*/ 170216 w 285390"/>
              <a:gd name="T13" fmla="*/ 202556 h 285390"/>
              <a:gd name="T14" fmla="*/ 139432 w 285390"/>
              <a:gd name="T15" fmla="*/ 204363 h 285390"/>
              <a:gd name="T16" fmla="*/ 135449 w 285390"/>
              <a:gd name="T17" fmla="*/ 223535 h 285390"/>
              <a:gd name="T18" fmla="*/ 190860 w 285390"/>
              <a:gd name="T19" fmla="*/ 255002 h 285390"/>
              <a:gd name="T20" fmla="*/ 245546 w 285390"/>
              <a:gd name="T21" fmla="*/ 161682 h 285390"/>
              <a:gd name="T22" fmla="*/ 234319 w 285390"/>
              <a:gd name="T23" fmla="*/ 160236 h 285390"/>
              <a:gd name="T24" fmla="*/ 214400 w 285390"/>
              <a:gd name="T25" fmla="*/ 156257 h 285390"/>
              <a:gd name="T26" fmla="*/ 190497 w 285390"/>
              <a:gd name="T27" fmla="*/ 155895 h 285390"/>
              <a:gd name="T28" fmla="*/ 178908 w 285390"/>
              <a:gd name="T29" fmla="*/ 95852 h 285390"/>
              <a:gd name="T30" fmla="*/ 259702 w 285390"/>
              <a:gd name="T31" fmla="*/ 103342 h 285390"/>
              <a:gd name="T32" fmla="*/ 23933 w 285390"/>
              <a:gd name="T33" fmla="*/ 84563 h 285390"/>
              <a:gd name="T34" fmla="*/ 23933 w 285390"/>
              <a:gd name="T35" fmla="*/ 133663 h 285390"/>
              <a:gd name="T36" fmla="*/ 23933 w 285390"/>
              <a:gd name="T37" fmla="*/ 84563 h 285390"/>
              <a:gd name="T38" fmla="*/ 264489 w 285390"/>
              <a:gd name="T39" fmla="*/ 76584 h 285390"/>
              <a:gd name="T40" fmla="*/ 256757 w 285390"/>
              <a:gd name="T41" fmla="*/ 79531 h 285390"/>
              <a:gd name="T42" fmla="*/ 125867 w 285390"/>
              <a:gd name="T43" fmla="*/ 46270 h 285390"/>
              <a:gd name="T44" fmla="*/ 143761 w 285390"/>
              <a:gd name="T45" fmla="*/ 65006 h 285390"/>
              <a:gd name="T46" fmla="*/ 125867 w 285390"/>
              <a:gd name="T47" fmla="*/ 62484 h 285390"/>
              <a:gd name="T48" fmla="*/ 144834 w 285390"/>
              <a:gd name="T49" fmla="*/ 98871 h 285390"/>
              <a:gd name="T50" fmla="*/ 125867 w 285390"/>
              <a:gd name="T51" fmla="*/ 124091 h 285390"/>
              <a:gd name="T52" fmla="*/ 107974 w 285390"/>
              <a:gd name="T53" fmla="*/ 105356 h 285390"/>
              <a:gd name="T54" fmla="*/ 125867 w 285390"/>
              <a:gd name="T55" fmla="*/ 108238 h 285390"/>
              <a:gd name="T56" fmla="*/ 106900 w 285390"/>
              <a:gd name="T57" fmla="*/ 71490 h 285390"/>
              <a:gd name="T58" fmla="*/ 125867 w 285390"/>
              <a:gd name="T59" fmla="*/ 46270 h 285390"/>
              <a:gd name="T60" fmla="*/ 74967 w 285390"/>
              <a:gd name="T61" fmla="*/ 129129 h 285390"/>
              <a:gd name="T62" fmla="*/ 161524 w 285390"/>
              <a:gd name="T63" fmla="*/ 102001 h 285390"/>
              <a:gd name="T64" fmla="*/ 169493 w 285390"/>
              <a:gd name="T65" fmla="*/ 35085 h 285390"/>
              <a:gd name="T66" fmla="*/ 49255 w 285390"/>
              <a:gd name="T67" fmla="*/ 208342 h 285390"/>
              <a:gd name="T68" fmla="*/ 161524 w 285390"/>
              <a:gd name="T69" fmla="*/ 197129 h 285390"/>
              <a:gd name="T70" fmla="*/ 66639 w 285390"/>
              <a:gd name="T71" fmla="*/ 129129 h 285390"/>
              <a:gd name="T72" fmla="*/ 169493 w 285390"/>
              <a:gd name="T73" fmla="*/ 26404 h 285390"/>
              <a:gd name="T74" fmla="*/ 196292 w 285390"/>
              <a:gd name="T75" fmla="*/ 102001 h 285390"/>
              <a:gd name="T76" fmla="*/ 224541 w 285390"/>
              <a:gd name="T77" fmla="*/ 143959 h 285390"/>
              <a:gd name="T78" fmla="*/ 264016 w 285390"/>
              <a:gd name="T79" fmla="*/ 170002 h 285390"/>
              <a:gd name="T80" fmla="*/ 278141 w 285390"/>
              <a:gd name="T81" fmla="*/ 190981 h 285390"/>
              <a:gd name="T82" fmla="*/ 49255 w 285390"/>
              <a:gd name="T83" fmla="*/ 8681 h 285390"/>
              <a:gd name="T84" fmla="*/ 8692 w 285390"/>
              <a:gd name="T85" fmla="*/ 190981 h 285390"/>
              <a:gd name="T86" fmla="*/ 40562 w 285390"/>
              <a:gd name="T87" fmla="*/ 8681 h 285390"/>
              <a:gd name="T88" fmla="*/ 260757 w 285390"/>
              <a:gd name="T89" fmla="*/ 0 h 285390"/>
              <a:gd name="T90" fmla="*/ 264379 w 285390"/>
              <a:gd name="T91" fmla="*/ 217023 h 285390"/>
              <a:gd name="T92" fmla="*/ 190860 w 285390"/>
              <a:gd name="T93" fmla="*/ 286832 h 285390"/>
              <a:gd name="T94" fmla="*/ 168406 w 285390"/>
              <a:gd name="T95" fmla="*/ 250663 h 285390"/>
              <a:gd name="T96" fmla="*/ 109373 w 285390"/>
              <a:gd name="T97" fmla="*/ 232938 h 285390"/>
              <a:gd name="T98" fmla="*/ 25712 w 285390"/>
              <a:gd name="T99" fmla="*/ 217023 h 285390"/>
              <a:gd name="T100" fmla="*/ 25712 w 285390"/>
              <a:gd name="T101" fmla="*/ 0 h 2853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0">
                <a:moveTo>
                  <a:pt x="194224" y="262358"/>
                </a:moveTo>
                <a:lnTo>
                  <a:pt x="194224" y="276753"/>
                </a:lnTo>
                <a:lnTo>
                  <a:pt x="254040" y="276753"/>
                </a:lnTo>
                <a:lnTo>
                  <a:pt x="254040" y="262358"/>
                </a:lnTo>
                <a:lnTo>
                  <a:pt x="194224" y="262358"/>
                </a:lnTo>
                <a:close/>
                <a:moveTo>
                  <a:pt x="255466" y="136404"/>
                </a:moveTo>
                <a:cubicBezTo>
                  <a:pt x="257297" y="134938"/>
                  <a:pt x="259862" y="134938"/>
                  <a:pt x="261694" y="136404"/>
                </a:cubicBezTo>
                <a:cubicBezTo>
                  <a:pt x="262793" y="137503"/>
                  <a:pt x="263159" y="138602"/>
                  <a:pt x="263159" y="139701"/>
                </a:cubicBezTo>
                <a:cubicBezTo>
                  <a:pt x="263159" y="140800"/>
                  <a:pt x="262793" y="141899"/>
                  <a:pt x="261694" y="142631"/>
                </a:cubicBezTo>
                <a:cubicBezTo>
                  <a:pt x="260961" y="143730"/>
                  <a:pt x="259862" y="144097"/>
                  <a:pt x="258396" y="144097"/>
                </a:cubicBezTo>
                <a:cubicBezTo>
                  <a:pt x="257297" y="144097"/>
                  <a:pt x="256198" y="143730"/>
                  <a:pt x="255466" y="142631"/>
                </a:cubicBezTo>
                <a:cubicBezTo>
                  <a:pt x="254733" y="141899"/>
                  <a:pt x="254000" y="140800"/>
                  <a:pt x="254000" y="139701"/>
                </a:cubicBezTo>
                <a:cubicBezTo>
                  <a:pt x="254000" y="138602"/>
                  <a:pt x="254733" y="137503"/>
                  <a:pt x="255466" y="136404"/>
                </a:cubicBezTo>
                <a:close/>
                <a:moveTo>
                  <a:pt x="258396" y="114300"/>
                </a:moveTo>
                <a:cubicBezTo>
                  <a:pt x="260961" y="114300"/>
                  <a:pt x="263159" y="116586"/>
                  <a:pt x="263159" y="119253"/>
                </a:cubicBezTo>
                <a:cubicBezTo>
                  <a:pt x="263159" y="121539"/>
                  <a:pt x="260961" y="123444"/>
                  <a:pt x="258396" y="123444"/>
                </a:cubicBezTo>
                <a:cubicBezTo>
                  <a:pt x="256198" y="123444"/>
                  <a:pt x="254000" y="121539"/>
                  <a:pt x="254000" y="119253"/>
                </a:cubicBezTo>
                <a:cubicBezTo>
                  <a:pt x="254000" y="116586"/>
                  <a:pt x="256198" y="114300"/>
                  <a:pt x="258396" y="114300"/>
                </a:cubicBezTo>
                <a:close/>
                <a:moveTo>
                  <a:pt x="178008" y="95370"/>
                </a:moveTo>
                <a:cubicBezTo>
                  <a:pt x="173324" y="95370"/>
                  <a:pt x="169360" y="98249"/>
                  <a:pt x="169360" y="101488"/>
                </a:cubicBezTo>
                <a:lnTo>
                  <a:pt x="169360" y="201537"/>
                </a:lnTo>
                <a:cubicBezTo>
                  <a:pt x="169360" y="202976"/>
                  <a:pt x="168640" y="204056"/>
                  <a:pt x="167559" y="205136"/>
                </a:cubicBezTo>
                <a:cubicBezTo>
                  <a:pt x="166478" y="205855"/>
                  <a:pt x="165036" y="206215"/>
                  <a:pt x="163955" y="205495"/>
                </a:cubicBezTo>
                <a:cubicBezTo>
                  <a:pt x="160352" y="204416"/>
                  <a:pt x="150623" y="202256"/>
                  <a:pt x="138731" y="203336"/>
                </a:cubicBezTo>
                <a:cubicBezTo>
                  <a:pt x="125399" y="204416"/>
                  <a:pt x="115670" y="210534"/>
                  <a:pt x="115309" y="217372"/>
                </a:cubicBezTo>
                <a:cubicBezTo>
                  <a:pt x="115309" y="220611"/>
                  <a:pt x="115309" y="223130"/>
                  <a:pt x="115670" y="224569"/>
                </a:cubicBezTo>
                <a:cubicBezTo>
                  <a:pt x="120714" y="223490"/>
                  <a:pt x="128281" y="222410"/>
                  <a:pt x="134768" y="222410"/>
                </a:cubicBezTo>
                <a:cubicBezTo>
                  <a:pt x="138011" y="222410"/>
                  <a:pt x="140173" y="222770"/>
                  <a:pt x="142695" y="223490"/>
                </a:cubicBezTo>
                <a:cubicBezTo>
                  <a:pt x="153866" y="227089"/>
                  <a:pt x="163955" y="235366"/>
                  <a:pt x="172964" y="242564"/>
                </a:cubicBezTo>
                <a:cubicBezTo>
                  <a:pt x="179450" y="247602"/>
                  <a:pt x="186657" y="253720"/>
                  <a:pt x="189900" y="253720"/>
                </a:cubicBezTo>
                <a:lnTo>
                  <a:pt x="254040" y="253720"/>
                </a:lnTo>
                <a:lnTo>
                  <a:pt x="254040" y="170586"/>
                </a:lnTo>
                <a:cubicBezTo>
                  <a:pt x="253680" y="164828"/>
                  <a:pt x="249356" y="160869"/>
                  <a:pt x="244311" y="160869"/>
                </a:cubicBezTo>
                <a:cubicBezTo>
                  <a:pt x="242509" y="160869"/>
                  <a:pt x="241068" y="161229"/>
                  <a:pt x="239266" y="162309"/>
                </a:cubicBezTo>
                <a:cubicBezTo>
                  <a:pt x="238185" y="162669"/>
                  <a:pt x="236744" y="163029"/>
                  <a:pt x="235663" y="162309"/>
                </a:cubicBezTo>
                <a:cubicBezTo>
                  <a:pt x="234222" y="161589"/>
                  <a:pt x="233501" y="160510"/>
                  <a:pt x="233141" y="159430"/>
                </a:cubicBezTo>
                <a:cubicBezTo>
                  <a:pt x="232060" y="154751"/>
                  <a:pt x="228096" y="151512"/>
                  <a:pt x="223411" y="151512"/>
                </a:cubicBezTo>
                <a:cubicBezTo>
                  <a:pt x="220889" y="151512"/>
                  <a:pt x="218367" y="152592"/>
                  <a:pt x="216565" y="154032"/>
                </a:cubicBezTo>
                <a:cubicBezTo>
                  <a:pt x="215844" y="155111"/>
                  <a:pt x="214403" y="155471"/>
                  <a:pt x="213322" y="155471"/>
                </a:cubicBezTo>
                <a:cubicBezTo>
                  <a:pt x="212241" y="155111"/>
                  <a:pt x="210799" y="154392"/>
                  <a:pt x="210079" y="153672"/>
                </a:cubicBezTo>
                <a:cubicBezTo>
                  <a:pt x="206475" y="148273"/>
                  <a:pt x="198188" y="148273"/>
                  <a:pt x="194224" y="153312"/>
                </a:cubicBezTo>
                <a:cubicBezTo>
                  <a:pt x="193143" y="155111"/>
                  <a:pt x="190981" y="155471"/>
                  <a:pt x="189539" y="155111"/>
                </a:cubicBezTo>
                <a:cubicBezTo>
                  <a:pt x="187377" y="154392"/>
                  <a:pt x="186657" y="152952"/>
                  <a:pt x="186657" y="150793"/>
                </a:cubicBezTo>
                <a:lnTo>
                  <a:pt x="186657" y="101488"/>
                </a:lnTo>
                <a:cubicBezTo>
                  <a:pt x="186657" y="98249"/>
                  <a:pt x="182693" y="95370"/>
                  <a:pt x="178008" y="95370"/>
                </a:cubicBezTo>
                <a:close/>
                <a:moveTo>
                  <a:pt x="258396" y="93663"/>
                </a:moveTo>
                <a:cubicBezTo>
                  <a:pt x="260961" y="93663"/>
                  <a:pt x="263159" y="95861"/>
                  <a:pt x="263159" y="98426"/>
                </a:cubicBezTo>
                <a:cubicBezTo>
                  <a:pt x="263159" y="100624"/>
                  <a:pt x="260961" y="102822"/>
                  <a:pt x="258396" y="102822"/>
                </a:cubicBezTo>
                <a:cubicBezTo>
                  <a:pt x="256198" y="102822"/>
                  <a:pt x="254000" y="100624"/>
                  <a:pt x="254000" y="98426"/>
                </a:cubicBezTo>
                <a:cubicBezTo>
                  <a:pt x="254000" y="95861"/>
                  <a:pt x="256198" y="93663"/>
                  <a:pt x="258396" y="93663"/>
                </a:cubicBezTo>
                <a:close/>
                <a:moveTo>
                  <a:pt x="23813" y="84138"/>
                </a:moveTo>
                <a:cubicBezTo>
                  <a:pt x="26011" y="84138"/>
                  <a:pt x="28209" y="85934"/>
                  <a:pt x="28209" y="88449"/>
                </a:cubicBezTo>
                <a:lnTo>
                  <a:pt x="28209" y="128680"/>
                </a:lnTo>
                <a:cubicBezTo>
                  <a:pt x="28209" y="131195"/>
                  <a:pt x="26011" y="132991"/>
                  <a:pt x="23813" y="132991"/>
                </a:cubicBezTo>
                <a:cubicBezTo>
                  <a:pt x="21248" y="132991"/>
                  <a:pt x="19050" y="131195"/>
                  <a:pt x="19050" y="128680"/>
                </a:cubicBezTo>
                <a:lnTo>
                  <a:pt x="19050" y="88449"/>
                </a:lnTo>
                <a:cubicBezTo>
                  <a:pt x="19050" y="85934"/>
                  <a:pt x="21248" y="84138"/>
                  <a:pt x="23813" y="84138"/>
                </a:cubicBezTo>
                <a:close/>
                <a:moveTo>
                  <a:pt x="255466" y="72903"/>
                </a:moveTo>
                <a:cubicBezTo>
                  <a:pt x="257297" y="71438"/>
                  <a:pt x="259862" y="71438"/>
                  <a:pt x="261694" y="72903"/>
                </a:cubicBezTo>
                <a:cubicBezTo>
                  <a:pt x="262793" y="73636"/>
                  <a:pt x="263159" y="75101"/>
                  <a:pt x="263159" y="76200"/>
                </a:cubicBezTo>
                <a:cubicBezTo>
                  <a:pt x="263159" y="77299"/>
                  <a:pt x="262793" y="78398"/>
                  <a:pt x="261694" y="79131"/>
                </a:cubicBezTo>
                <a:cubicBezTo>
                  <a:pt x="260961" y="80230"/>
                  <a:pt x="259862" y="80597"/>
                  <a:pt x="258396" y="80597"/>
                </a:cubicBezTo>
                <a:cubicBezTo>
                  <a:pt x="257297" y="80597"/>
                  <a:pt x="256198" y="80230"/>
                  <a:pt x="255466" y="79131"/>
                </a:cubicBezTo>
                <a:cubicBezTo>
                  <a:pt x="254733" y="78398"/>
                  <a:pt x="254000" y="77299"/>
                  <a:pt x="254000" y="76200"/>
                </a:cubicBezTo>
                <a:cubicBezTo>
                  <a:pt x="254000" y="75101"/>
                  <a:pt x="254733" y="73636"/>
                  <a:pt x="255466" y="72903"/>
                </a:cubicBezTo>
                <a:close/>
                <a:moveTo>
                  <a:pt x="125234" y="46038"/>
                </a:moveTo>
                <a:cubicBezTo>
                  <a:pt x="127371" y="46038"/>
                  <a:pt x="129507" y="47830"/>
                  <a:pt x="129507" y="50339"/>
                </a:cubicBezTo>
                <a:lnTo>
                  <a:pt x="129507" y="53924"/>
                </a:lnTo>
                <a:cubicBezTo>
                  <a:pt x="135560" y="55000"/>
                  <a:pt x="140545" y="58943"/>
                  <a:pt x="143038" y="64678"/>
                </a:cubicBezTo>
                <a:cubicBezTo>
                  <a:pt x="143750" y="66829"/>
                  <a:pt x="143038" y="69338"/>
                  <a:pt x="140545" y="70414"/>
                </a:cubicBezTo>
                <a:cubicBezTo>
                  <a:pt x="138765" y="71489"/>
                  <a:pt x="135916" y="70414"/>
                  <a:pt x="135204" y="67904"/>
                </a:cubicBezTo>
                <a:cubicBezTo>
                  <a:pt x="133424" y="64320"/>
                  <a:pt x="129507" y="62169"/>
                  <a:pt x="125234" y="62169"/>
                </a:cubicBezTo>
                <a:cubicBezTo>
                  <a:pt x="119181" y="62169"/>
                  <a:pt x="114552" y="66112"/>
                  <a:pt x="114552" y="71130"/>
                </a:cubicBezTo>
                <a:cubicBezTo>
                  <a:pt x="114552" y="77224"/>
                  <a:pt x="118113" y="80451"/>
                  <a:pt x="125234" y="80451"/>
                </a:cubicBezTo>
                <a:cubicBezTo>
                  <a:pt x="139121" y="80451"/>
                  <a:pt x="144106" y="89771"/>
                  <a:pt x="144106" y="98374"/>
                </a:cubicBezTo>
                <a:cubicBezTo>
                  <a:pt x="144106" y="106619"/>
                  <a:pt x="138053" y="113788"/>
                  <a:pt x="129507" y="115580"/>
                </a:cubicBezTo>
                <a:lnTo>
                  <a:pt x="129507" y="119165"/>
                </a:lnTo>
                <a:cubicBezTo>
                  <a:pt x="129507" y="121674"/>
                  <a:pt x="127371" y="123467"/>
                  <a:pt x="125234" y="123467"/>
                </a:cubicBezTo>
                <a:cubicBezTo>
                  <a:pt x="122742" y="123467"/>
                  <a:pt x="120961" y="121674"/>
                  <a:pt x="120961" y="119165"/>
                </a:cubicBezTo>
                <a:lnTo>
                  <a:pt x="120961" y="115580"/>
                </a:lnTo>
                <a:cubicBezTo>
                  <a:pt x="114908" y="114147"/>
                  <a:pt x="109923" y="110203"/>
                  <a:pt x="107430" y="104826"/>
                </a:cubicBezTo>
                <a:cubicBezTo>
                  <a:pt x="106718" y="102317"/>
                  <a:pt x="107430" y="99808"/>
                  <a:pt x="109923" y="99091"/>
                </a:cubicBezTo>
                <a:cubicBezTo>
                  <a:pt x="112059" y="98374"/>
                  <a:pt x="114552" y="99091"/>
                  <a:pt x="115264" y="101600"/>
                </a:cubicBezTo>
                <a:cubicBezTo>
                  <a:pt x="117044" y="105185"/>
                  <a:pt x="120961" y="107694"/>
                  <a:pt x="125234" y="107694"/>
                </a:cubicBezTo>
                <a:cubicBezTo>
                  <a:pt x="130931" y="107694"/>
                  <a:pt x="135916" y="103393"/>
                  <a:pt x="135916" y="98374"/>
                </a:cubicBezTo>
                <a:cubicBezTo>
                  <a:pt x="135916" y="92280"/>
                  <a:pt x="132356" y="89054"/>
                  <a:pt x="125234" y="89054"/>
                </a:cubicBezTo>
                <a:cubicBezTo>
                  <a:pt x="110991" y="89054"/>
                  <a:pt x="106362" y="79734"/>
                  <a:pt x="106362" y="71130"/>
                </a:cubicBezTo>
                <a:cubicBezTo>
                  <a:pt x="106362" y="62527"/>
                  <a:pt x="112416" y="55716"/>
                  <a:pt x="120961" y="53924"/>
                </a:cubicBezTo>
                <a:lnTo>
                  <a:pt x="120961" y="50339"/>
                </a:lnTo>
                <a:cubicBezTo>
                  <a:pt x="120961" y="47830"/>
                  <a:pt x="122742" y="46038"/>
                  <a:pt x="125234" y="46038"/>
                </a:cubicBezTo>
                <a:close/>
                <a:moveTo>
                  <a:pt x="82158" y="34909"/>
                </a:moveTo>
                <a:cubicBezTo>
                  <a:pt x="78194" y="34909"/>
                  <a:pt x="74591" y="37788"/>
                  <a:pt x="74591" y="42107"/>
                </a:cubicBezTo>
                <a:lnTo>
                  <a:pt x="74591" y="128480"/>
                </a:lnTo>
                <a:cubicBezTo>
                  <a:pt x="74591" y="132438"/>
                  <a:pt x="78194" y="135677"/>
                  <a:pt x="82158" y="135677"/>
                </a:cubicBezTo>
                <a:lnTo>
                  <a:pt x="160712" y="135677"/>
                </a:lnTo>
                <a:lnTo>
                  <a:pt x="160712" y="101488"/>
                </a:lnTo>
                <a:cubicBezTo>
                  <a:pt x="160712" y="93931"/>
                  <a:pt x="167559" y="87812"/>
                  <a:pt x="175846" y="86733"/>
                </a:cubicBezTo>
                <a:lnTo>
                  <a:pt x="175846" y="42107"/>
                </a:lnTo>
                <a:cubicBezTo>
                  <a:pt x="175846" y="37788"/>
                  <a:pt x="172603" y="34909"/>
                  <a:pt x="168640" y="34909"/>
                </a:cubicBezTo>
                <a:lnTo>
                  <a:pt x="82158" y="34909"/>
                </a:lnTo>
                <a:close/>
                <a:moveTo>
                  <a:pt x="49007" y="8637"/>
                </a:moveTo>
                <a:lnTo>
                  <a:pt x="49007" y="207295"/>
                </a:lnTo>
                <a:lnTo>
                  <a:pt x="110264" y="207295"/>
                </a:lnTo>
                <a:cubicBezTo>
                  <a:pt x="115309" y="200457"/>
                  <a:pt x="125038" y="196138"/>
                  <a:pt x="138011" y="194699"/>
                </a:cubicBezTo>
                <a:cubicBezTo>
                  <a:pt x="147019" y="193979"/>
                  <a:pt x="155307" y="195059"/>
                  <a:pt x="160712" y="196138"/>
                </a:cubicBezTo>
                <a:lnTo>
                  <a:pt x="160712" y="144315"/>
                </a:lnTo>
                <a:lnTo>
                  <a:pt x="82158" y="144315"/>
                </a:lnTo>
                <a:cubicBezTo>
                  <a:pt x="73510" y="144315"/>
                  <a:pt x="66303" y="137477"/>
                  <a:pt x="66303" y="128480"/>
                </a:cubicBezTo>
                <a:lnTo>
                  <a:pt x="66303" y="42107"/>
                </a:lnTo>
                <a:cubicBezTo>
                  <a:pt x="66303" y="33469"/>
                  <a:pt x="73510" y="26272"/>
                  <a:pt x="82158" y="26272"/>
                </a:cubicBezTo>
                <a:lnTo>
                  <a:pt x="168640" y="26272"/>
                </a:lnTo>
                <a:cubicBezTo>
                  <a:pt x="177288" y="26272"/>
                  <a:pt x="184495" y="33469"/>
                  <a:pt x="184495" y="42107"/>
                </a:cubicBezTo>
                <a:lnTo>
                  <a:pt x="184495" y="87812"/>
                </a:lnTo>
                <a:cubicBezTo>
                  <a:pt x="190620" y="90332"/>
                  <a:pt x="195305" y="95370"/>
                  <a:pt x="195305" y="101488"/>
                </a:cubicBezTo>
                <a:lnTo>
                  <a:pt x="195305" y="142515"/>
                </a:lnTo>
                <a:cubicBezTo>
                  <a:pt x="201070" y="139996"/>
                  <a:pt x="208998" y="141436"/>
                  <a:pt x="214403" y="145754"/>
                </a:cubicBezTo>
                <a:cubicBezTo>
                  <a:pt x="216925" y="143955"/>
                  <a:pt x="220168" y="143235"/>
                  <a:pt x="223411" y="143235"/>
                </a:cubicBezTo>
                <a:cubicBezTo>
                  <a:pt x="230258" y="143235"/>
                  <a:pt x="236744" y="147194"/>
                  <a:pt x="239987" y="152952"/>
                </a:cubicBezTo>
                <a:cubicBezTo>
                  <a:pt x="241428" y="152592"/>
                  <a:pt x="242870" y="152592"/>
                  <a:pt x="244311" y="152592"/>
                </a:cubicBezTo>
                <a:cubicBezTo>
                  <a:pt x="253680" y="152592"/>
                  <a:pt x="261968" y="159790"/>
                  <a:pt x="262688" y="169147"/>
                </a:cubicBezTo>
                <a:cubicBezTo>
                  <a:pt x="263049" y="169507"/>
                  <a:pt x="263049" y="169867"/>
                  <a:pt x="263049" y="170586"/>
                </a:cubicBezTo>
                <a:lnTo>
                  <a:pt x="263049" y="207295"/>
                </a:lnTo>
                <a:cubicBezTo>
                  <a:pt x="270616" y="205495"/>
                  <a:pt x="276742" y="198658"/>
                  <a:pt x="276742" y="190020"/>
                </a:cubicBezTo>
                <a:lnTo>
                  <a:pt x="276742" y="26272"/>
                </a:lnTo>
                <a:cubicBezTo>
                  <a:pt x="276742" y="16555"/>
                  <a:pt x="269175" y="8637"/>
                  <a:pt x="259445" y="8637"/>
                </a:cubicBezTo>
                <a:lnTo>
                  <a:pt x="49007" y="8637"/>
                </a:lnTo>
                <a:close/>
                <a:moveTo>
                  <a:pt x="25584" y="8637"/>
                </a:moveTo>
                <a:cubicBezTo>
                  <a:pt x="16215" y="8637"/>
                  <a:pt x="8648" y="16555"/>
                  <a:pt x="8648" y="26272"/>
                </a:cubicBezTo>
                <a:lnTo>
                  <a:pt x="8648" y="190020"/>
                </a:lnTo>
                <a:cubicBezTo>
                  <a:pt x="8648" y="199737"/>
                  <a:pt x="16215" y="207295"/>
                  <a:pt x="25584" y="207295"/>
                </a:cubicBezTo>
                <a:lnTo>
                  <a:pt x="40358" y="207295"/>
                </a:lnTo>
                <a:lnTo>
                  <a:pt x="40358" y="8637"/>
                </a:lnTo>
                <a:lnTo>
                  <a:pt x="25584" y="8637"/>
                </a:lnTo>
                <a:close/>
                <a:moveTo>
                  <a:pt x="25584" y="0"/>
                </a:moveTo>
                <a:lnTo>
                  <a:pt x="259445" y="0"/>
                </a:lnTo>
                <a:cubicBezTo>
                  <a:pt x="273859" y="0"/>
                  <a:pt x="285390" y="11876"/>
                  <a:pt x="285390" y="26272"/>
                </a:cubicBezTo>
                <a:lnTo>
                  <a:pt x="285390" y="190020"/>
                </a:lnTo>
                <a:cubicBezTo>
                  <a:pt x="285390" y="203336"/>
                  <a:pt x="275661" y="214133"/>
                  <a:pt x="263049" y="215932"/>
                </a:cubicBezTo>
                <a:lnTo>
                  <a:pt x="263049" y="281072"/>
                </a:lnTo>
                <a:cubicBezTo>
                  <a:pt x="263049" y="283591"/>
                  <a:pt x="260887" y="285390"/>
                  <a:pt x="258364" y="285390"/>
                </a:cubicBezTo>
                <a:lnTo>
                  <a:pt x="189900" y="285390"/>
                </a:lnTo>
                <a:cubicBezTo>
                  <a:pt x="187377" y="285390"/>
                  <a:pt x="185576" y="283591"/>
                  <a:pt x="185576" y="281072"/>
                </a:cubicBezTo>
                <a:lnTo>
                  <a:pt x="185576" y="261638"/>
                </a:lnTo>
                <a:cubicBezTo>
                  <a:pt x="180170" y="259478"/>
                  <a:pt x="174405" y="254800"/>
                  <a:pt x="167559" y="249402"/>
                </a:cubicBezTo>
                <a:cubicBezTo>
                  <a:pt x="158910" y="242564"/>
                  <a:pt x="149542" y="235006"/>
                  <a:pt x="139812" y="231767"/>
                </a:cubicBezTo>
                <a:cubicBezTo>
                  <a:pt x="135488" y="230328"/>
                  <a:pt x="121795" y="232127"/>
                  <a:pt x="113507" y="233926"/>
                </a:cubicBezTo>
                <a:cubicBezTo>
                  <a:pt x="111706" y="233926"/>
                  <a:pt x="109904" y="233207"/>
                  <a:pt x="108823" y="231767"/>
                </a:cubicBezTo>
                <a:cubicBezTo>
                  <a:pt x="108463" y="231047"/>
                  <a:pt x="106301" y="226729"/>
                  <a:pt x="106661" y="217012"/>
                </a:cubicBezTo>
                <a:cubicBezTo>
                  <a:pt x="106661" y="216652"/>
                  <a:pt x="106661" y="216292"/>
                  <a:pt x="106661" y="215932"/>
                </a:cubicBezTo>
                <a:lnTo>
                  <a:pt x="25584" y="215932"/>
                </a:lnTo>
                <a:cubicBezTo>
                  <a:pt x="11531" y="215932"/>
                  <a:pt x="0" y="204416"/>
                  <a:pt x="0" y="190020"/>
                </a:cubicBezTo>
                <a:lnTo>
                  <a:pt x="0" y="26272"/>
                </a:lnTo>
                <a:cubicBezTo>
                  <a:pt x="0" y="11876"/>
                  <a:pt x="11531" y="0"/>
                  <a:pt x="2558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988">
            <a:extLst>
              <a:ext uri="{FF2B5EF4-FFF2-40B4-BE49-F238E27FC236}">
                <a16:creationId xmlns:a16="http://schemas.microsoft.com/office/drawing/2014/main" id="{9E0471DC-E343-3849-B49D-18AD858C0C57}"/>
              </a:ext>
            </a:extLst>
          </p:cNvPr>
          <p:cNvSpPr>
            <a:spLocks noChangeAspect="1" noChangeArrowheads="1"/>
          </p:cNvSpPr>
          <p:nvPr/>
        </p:nvSpPr>
        <p:spPr bwMode="auto">
          <a:xfrm>
            <a:off x="20777117" y="5168284"/>
            <a:ext cx="1118586" cy="1118586"/>
          </a:xfrm>
          <a:custGeom>
            <a:avLst/>
            <a:gdLst>
              <a:gd name="T0" fmla="*/ 11805 w 284993"/>
              <a:gd name="T1" fmla="*/ 278152 h 285390"/>
              <a:gd name="T2" fmla="*/ 234489 w 284993"/>
              <a:gd name="T3" fmla="*/ 205450 h 285390"/>
              <a:gd name="T4" fmla="*/ 146214 w 284993"/>
              <a:gd name="T5" fmla="*/ 251386 h 285390"/>
              <a:gd name="T6" fmla="*/ 141493 w 284993"/>
              <a:gd name="T7" fmla="*/ 251386 h 285390"/>
              <a:gd name="T8" fmla="*/ 53219 w 284993"/>
              <a:gd name="T9" fmla="*/ 205450 h 285390"/>
              <a:gd name="T10" fmla="*/ 183942 w 284993"/>
              <a:gd name="T11" fmla="*/ 97135 h 285390"/>
              <a:gd name="T12" fmla="*/ 174701 w 284993"/>
              <a:gd name="T13" fmla="*/ 97135 h 285390"/>
              <a:gd name="T14" fmla="*/ 108341 w 284993"/>
              <a:gd name="T15" fmla="*/ 92540 h 285390"/>
              <a:gd name="T16" fmla="*/ 108341 w 284993"/>
              <a:gd name="T17" fmla="*/ 101731 h 285390"/>
              <a:gd name="T18" fmla="*/ 108341 w 284993"/>
              <a:gd name="T19" fmla="*/ 92540 h 285390"/>
              <a:gd name="T20" fmla="*/ 148025 w 284993"/>
              <a:gd name="T21" fmla="*/ 60200 h 285390"/>
              <a:gd name="T22" fmla="*/ 163260 w 284993"/>
              <a:gd name="T23" fmla="*/ 76169 h 285390"/>
              <a:gd name="T24" fmla="*/ 154916 w 284993"/>
              <a:gd name="T25" fmla="*/ 79435 h 285390"/>
              <a:gd name="T26" fmla="*/ 132065 w 284993"/>
              <a:gd name="T27" fmla="*/ 83064 h 285390"/>
              <a:gd name="T28" fmla="*/ 164711 w 284993"/>
              <a:gd name="T29" fmla="*/ 112824 h 285390"/>
              <a:gd name="T30" fmla="*/ 148025 w 284993"/>
              <a:gd name="T31" fmla="*/ 135689 h 285390"/>
              <a:gd name="T32" fmla="*/ 139682 w 284993"/>
              <a:gd name="T33" fmla="*/ 135689 h 285390"/>
              <a:gd name="T34" fmla="*/ 124811 w 284993"/>
              <a:gd name="T35" fmla="*/ 119719 h 285390"/>
              <a:gd name="T36" fmla="*/ 132791 w 284993"/>
              <a:gd name="T37" fmla="*/ 116453 h 285390"/>
              <a:gd name="T38" fmla="*/ 156005 w 284993"/>
              <a:gd name="T39" fmla="*/ 112824 h 285390"/>
              <a:gd name="T40" fmla="*/ 123359 w 284993"/>
              <a:gd name="T41" fmla="*/ 83064 h 285390"/>
              <a:gd name="T42" fmla="*/ 139682 w 284993"/>
              <a:gd name="T43" fmla="*/ 60200 h 285390"/>
              <a:gd name="T44" fmla="*/ 144216 w 284993"/>
              <a:gd name="T45" fmla="*/ 40632 h 285390"/>
              <a:gd name="T46" fmla="*/ 144216 w 284993"/>
              <a:gd name="T47" fmla="*/ 153658 h 285390"/>
              <a:gd name="T48" fmla="*/ 144216 w 284993"/>
              <a:gd name="T49" fmla="*/ 40632 h 285390"/>
              <a:gd name="T50" fmla="*/ 209634 w 284993"/>
              <a:gd name="T51" fmla="*/ 97327 h 285390"/>
              <a:gd name="T52" fmla="*/ 78435 w 284993"/>
              <a:gd name="T53" fmla="*/ 97327 h 285390"/>
              <a:gd name="T54" fmla="*/ 144037 w 284993"/>
              <a:gd name="T55" fmla="*/ 8681 h 285390"/>
              <a:gd name="T56" fmla="*/ 144037 w 284993"/>
              <a:gd name="T57" fmla="*/ 242343 h 285390"/>
              <a:gd name="T58" fmla="*/ 144037 w 284993"/>
              <a:gd name="T59" fmla="*/ 8681 h 285390"/>
              <a:gd name="T60" fmla="*/ 241391 w 284993"/>
              <a:gd name="T61" fmla="*/ 97299 h 285390"/>
              <a:gd name="T62" fmla="*/ 237032 w 284993"/>
              <a:gd name="T63" fmla="*/ 197129 h 285390"/>
              <a:gd name="T64" fmla="*/ 287528 w 284993"/>
              <a:gd name="T65" fmla="*/ 280322 h 285390"/>
              <a:gd name="T66" fmla="*/ 283530 w 284993"/>
              <a:gd name="T67" fmla="*/ 286832 h 285390"/>
              <a:gd name="T68" fmla="*/ 543 w 284993"/>
              <a:gd name="T69" fmla="*/ 284663 h 285390"/>
              <a:gd name="T70" fmla="*/ 47043 w 284993"/>
              <a:gd name="T71" fmla="*/ 198939 h 285390"/>
              <a:gd name="T72" fmla="*/ 83733 w 284993"/>
              <a:gd name="T73" fmla="*/ 197129 h 285390"/>
              <a:gd name="T74" fmla="*/ 144037 w 284993"/>
              <a:gd name="T75" fmla="*/ 0 h 2853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4993" h="285390">
                <a:moveTo>
                  <a:pt x="52657" y="204416"/>
                </a:moveTo>
                <a:lnTo>
                  <a:pt x="11681" y="276753"/>
                </a:lnTo>
                <a:lnTo>
                  <a:pt x="272990" y="276753"/>
                </a:lnTo>
                <a:lnTo>
                  <a:pt x="232014" y="204416"/>
                </a:lnTo>
                <a:lnTo>
                  <a:pt x="194633" y="204416"/>
                </a:lnTo>
                <a:cubicBezTo>
                  <a:pt x="171270" y="232487"/>
                  <a:pt x="146469" y="248682"/>
                  <a:pt x="144672" y="250121"/>
                </a:cubicBezTo>
                <a:cubicBezTo>
                  <a:pt x="143953" y="250481"/>
                  <a:pt x="143234" y="250841"/>
                  <a:pt x="142515" y="250841"/>
                </a:cubicBezTo>
                <a:cubicBezTo>
                  <a:pt x="141796" y="250841"/>
                  <a:pt x="140718" y="250481"/>
                  <a:pt x="139999" y="250121"/>
                </a:cubicBezTo>
                <a:cubicBezTo>
                  <a:pt x="138202" y="248682"/>
                  <a:pt x="113401" y="232487"/>
                  <a:pt x="89678" y="204416"/>
                </a:cubicBezTo>
                <a:lnTo>
                  <a:pt x="52657" y="204416"/>
                </a:lnTo>
                <a:close/>
                <a:moveTo>
                  <a:pt x="177048" y="92075"/>
                </a:moveTo>
                <a:cubicBezTo>
                  <a:pt x="179715" y="92075"/>
                  <a:pt x="182001" y="93980"/>
                  <a:pt x="182001" y="96647"/>
                </a:cubicBezTo>
                <a:cubicBezTo>
                  <a:pt x="182001" y="99314"/>
                  <a:pt x="179715" y="101219"/>
                  <a:pt x="177048" y="101219"/>
                </a:cubicBezTo>
                <a:cubicBezTo>
                  <a:pt x="174762" y="101219"/>
                  <a:pt x="172857" y="99314"/>
                  <a:pt x="172857" y="96647"/>
                </a:cubicBezTo>
                <a:cubicBezTo>
                  <a:pt x="172857" y="93980"/>
                  <a:pt x="174762" y="92075"/>
                  <a:pt x="177048" y="92075"/>
                </a:cubicBezTo>
                <a:close/>
                <a:moveTo>
                  <a:pt x="107198" y="92075"/>
                </a:moveTo>
                <a:cubicBezTo>
                  <a:pt x="109865" y="92075"/>
                  <a:pt x="112151" y="93980"/>
                  <a:pt x="112151" y="96647"/>
                </a:cubicBezTo>
                <a:cubicBezTo>
                  <a:pt x="112151" y="99314"/>
                  <a:pt x="109865" y="101219"/>
                  <a:pt x="107198" y="101219"/>
                </a:cubicBezTo>
                <a:cubicBezTo>
                  <a:pt x="104912" y="101219"/>
                  <a:pt x="103007" y="99314"/>
                  <a:pt x="103007" y="96647"/>
                </a:cubicBezTo>
                <a:cubicBezTo>
                  <a:pt x="103007" y="93980"/>
                  <a:pt x="104912" y="92075"/>
                  <a:pt x="107198" y="92075"/>
                </a:cubicBezTo>
                <a:close/>
                <a:moveTo>
                  <a:pt x="142515" y="55563"/>
                </a:moveTo>
                <a:cubicBezTo>
                  <a:pt x="144669" y="55563"/>
                  <a:pt x="146463" y="57368"/>
                  <a:pt x="146463" y="59896"/>
                </a:cubicBezTo>
                <a:lnTo>
                  <a:pt x="146463" y="64229"/>
                </a:lnTo>
                <a:cubicBezTo>
                  <a:pt x="153282" y="65313"/>
                  <a:pt x="159025" y="69646"/>
                  <a:pt x="161537" y="75785"/>
                </a:cubicBezTo>
                <a:cubicBezTo>
                  <a:pt x="162614" y="77951"/>
                  <a:pt x="161537" y="80479"/>
                  <a:pt x="159025" y="81562"/>
                </a:cubicBezTo>
                <a:cubicBezTo>
                  <a:pt x="156872" y="82284"/>
                  <a:pt x="154359" y="81201"/>
                  <a:pt x="153282" y="79035"/>
                </a:cubicBezTo>
                <a:cubicBezTo>
                  <a:pt x="151847" y="75062"/>
                  <a:pt x="147181" y="72535"/>
                  <a:pt x="142515" y="72535"/>
                </a:cubicBezTo>
                <a:cubicBezTo>
                  <a:pt x="135696" y="72535"/>
                  <a:pt x="130671" y="76868"/>
                  <a:pt x="130671" y="82646"/>
                </a:cubicBezTo>
                <a:cubicBezTo>
                  <a:pt x="130671" y="89507"/>
                  <a:pt x="134619" y="93118"/>
                  <a:pt x="142515" y="93118"/>
                </a:cubicBezTo>
                <a:cubicBezTo>
                  <a:pt x="157589" y="93118"/>
                  <a:pt x="162973" y="102868"/>
                  <a:pt x="162973" y="112256"/>
                </a:cubicBezTo>
                <a:cubicBezTo>
                  <a:pt x="162973" y="121284"/>
                  <a:pt x="155795" y="128867"/>
                  <a:pt x="146463" y="131034"/>
                </a:cubicBezTo>
                <a:lnTo>
                  <a:pt x="146463" y="135006"/>
                </a:lnTo>
                <a:cubicBezTo>
                  <a:pt x="146463" y="137534"/>
                  <a:pt x="144669" y="139339"/>
                  <a:pt x="142515" y="139339"/>
                </a:cubicBezTo>
                <a:cubicBezTo>
                  <a:pt x="140003" y="139339"/>
                  <a:pt x="138208" y="137534"/>
                  <a:pt x="138208" y="135006"/>
                </a:cubicBezTo>
                <a:lnTo>
                  <a:pt x="138208" y="130673"/>
                </a:lnTo>
                <a:cubicBezTo>
                  <a:pt x="131389" y="129228"/>
                  <a:pt x="126005" y="125256"/>
                  <a:pt x="123493" y="119117"/>
                </a:cubicBezTo>
                <a:cubicBezTo>
                  <a:pt x="122416" y="116951"/>
                  <a:pt x="123493" y="114423"/>
                  <a:pt x="125646" y="113701"/>
                </a:cubicBezTo>
                <a:cubicBezTo>
                  <a:pt x="127800" y="112617"/>
                  <a:pt x="130312" y="113701"/>
                  <a:pt x="131389" y="115867"/>
                </a:cubicBezTo>
                <a:cubicBezTo>
                  <a:pt x="133183" y="119839"/>
                  <a:pt x="137490" y="122728"/>
                  <a:pt x="142515" y="122728"/>
                </a:cubicBezTo>
                <a:cubicBezTo>
                  <a:pt x="148975" y="122728"/>
                  <a:pt x="154359" y="118034"/>
                  <a:pt x="154359" y="112256"/>
                </a:cubicBezTo>
                <a:cubicBezTo>
                  <a:pt x="154359" y="105395"/>
                  <a:pt x="150052" y="101784"/>
                  <a:pt x="142515" y="101784"/>
                </a:cubicBezTo>
                <a:cubicBezTo>
                  <a:pt x="127441" y="101784"/>
                  <a:pt x="122057" y="92034"/>
                  <a:pt x="122057" y="82646"/>
                </a:cubicBezTo>
                <a:cubicBezTo>
                  <a:pt x="122057" y="73618"/>
                  <a:pt x="128876" y="66035"/>
                  <a:pt x="138208" y="64229"/>
                </a:cubicBezTo>
                <a:lnTo>
                  <a:pt x="138208" y="59896"/>
                </a:lnTo>
                <a:cubicBezTo>
                  <a:pt x="138208" y="57368"/>
                  <a:pt x="140003" y="55563"/>
                  <a:pt x="142515" y="55563"/>
                </a:cubicBezTo>
                <a:close/>
                <a:moveTo>
                  <a:pt x="142694" y="40428"/>
                </a:moveTo>
                <a:cubicBezTo>
                  <a:pt x="111409" y="40428"/>
                  <a:pt x="86597" y="65740"/>
                  <a:pt x="86597" y="96838"/>
                </a:cubicBezTo>
                <a:cubicBezTo>
                  <a:pt x="86597" y="127935"/>
                  <a:pt x="111409" y="152885"/>
                  <a:pt x="142694" y="152885"/>
                </a:cubicBezTo>
                <a:cubicBezTo>
                  <a:pt x="173620" y="152885"/>
                  <a:pt x="198792" y="127935"/>
                  <a:pt x="198792" y="96838"/>
                </a:cubicBezTo>
                <a:cubicBezTo>
                  <a:pt x="198792" y="65740"/>
                  <a:pt x="173620" y="40428"/>
                  <a:pt x="142694" y="40428"/>
                </a:cubicBezTo>
                <a:close/>
                <a:moveTo>
                  <a:pt x="142694" y="31750"/>
                </a:moveTo>
                <a:cubicBezTo>
                  <a:pt x="178295" y="31750"/>
                  <a:pt x="207422" y="61039"/>
                  <a:pt x="207422" y="96838"/>
                </a:cubicBezTo>
                <a:cubicBezTo>
                  <a:pt x="207422" y="132636"/>
                  <a:pt x="178295" y="161564"/>
                  <a:pt x="142694" y="161564"/>
                </a:cubicBezTo>
                <a:cubicBezTo>
                  <a:pt x="106735" y="161564"/>
                  <a:pt x="77607" y="132636"/>
                  <a:pt x="77607" y="96838"/>
                </a:cubicBezTo>
                <a:cubicBezTo>
                  <a:pt x="77607" y="61039"/>
                  <a:pt x="106735" y="31750"/>
                  <a:pt x="142694" y="31750"/>
                </a:cubicBezTo>
                <a:close/>
                <a:moveTo>
                  <a:pt x="142515" y="8637"/>
                </a:moveTo>
                <a:cubicBezTo>
                  <a:pt x="93992" y="8637"/>
                  <a:pt x="54813" y="48225"/>
                  <a:pt x="54813" y="96810"/>
                </a:cubicBezTo>
                <a:cubicBezTo>
                  <a:pt x="54813" y="175265"/>
                  <a:pt x="128138" y="231047"/>
                  <a:pt x="142515" y="241124"/>
                </a:cubicBezTo>
                <a:cubicBezTo>
                  <a:pt x="156533" y="231047"/>
                  <a:pt x="230217" y="174905"/>
                  <a:pt x="230217" y="96810"/>
                </a:cubicBezTo>
                <a:cubicBezTo>
                  <a:pt x="230217" y="48225"/>
                  <a:pt x="190679" y="8637"/>
                  <a:pt x="142515" y="8637"/>
                </a:cubicBezTo>
                <a:close/>
                <a:moveTo>
                  <a:pt x="142515" y="0"/>
                </a:moveTo>
                <a:cubicBezTo>
                  <a:pt x="195712" y="0"/>
                  <a:pt x="238844" y="43546"/>
                  <a:pt x="238844" y="96810"/>
                </a:cubicBezTo>
                <a:cubicBezTo>
                  <a:pt x="238844" y="136757"/>
                  <a:pt x="221591" y="170227"/>
                  <a:pt x="201822" y="196138"/>
                </a:cubicBezTo>
                <a:lnTo>
                  <a:pt x="234530" y="196138"/>
                </a:lnTo>
                <a:cubicBezTo>
                  <a:pt x="236328" y="196138"/>
                  <a:pt x="237765" y="196858"/>
                  <a:pt x="238125" y="197938"/>
                </a:cubicBezTo>
                <a:lnTo>
                  <a:pt x="284492" y="278912"/>
                </a:lnTo>
                <a:cubicBezTo>
                  <a:pt x="285211" y="279992"/>
                  <a:pt x="285211" y="281791"/>
                  <a:pt x="284132" y="283231"/>
                </a:cubicBezTo>
                <a:cubicBezTo>
                  <a:pt x="283773" y="284670"/>
                  <a:pt x="282335" y="285390"/>
                  <a:pt x="280538" y="285390"/>
                </a:cubicBezTo>
                <a:lnTo>
                  <a:pt x="4133" y="285390"/>
                </a:lnTo>
                <a:cubicBezTo>
                  <a:pt x="2695" y="285390"/>
                  <a:pt x="1258" y="284670"/>
                  <a:pt x="539" y="283231"/>
                </a:cubicBezTo>
                <a:cubicBezTo>
                  <a:pt x="-180" y="281791"/>
                  <a:pt x="-180" y="279992"/>
                  <a:pt x="539" y="278912"/>
                </a:cubicBezTo>
                <a:lnTo>
                  <a:pt x="46546" y="197938"/>
                </a:lnTo>
                <a:cubicBezTo>
                  <a:pt x="47265" y="196858"/>
                  <a:pt x="48703" y="196138"/>
                  <a:pt x="50500" y="196138"/>
                </a:cubicBezTo>
                <a:lnTo>
                  <a:pt x="82849" y="196138"/>
                </a:lnTo>
                <a:cubicBezTo>
                  <a:pt x="63080" y="170586"/>
                  <a:pt x="45828" y="136757"/>
                  <a:pt x="45828" y="96810"/>
                </a:cubicBezTo>
                <a:cubicBezTo>
                  <a:pt x="45828" y="43546"/>
                  <a:pt x="89319" y="0"/>
                  <a:pt x="1425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94B1AF51-A860-2B49-A1E9-E603D3341742}"/>
              </a:ext>
            </a:extLst>
          </p:cNvPr>
          <p:cNvSpPr txBox="1"/>
          <p:nvPr/>
        </p:nvSpPr>
        <p:spPr>
          <a:xfrm>
            <a:off x="3256592" y="6622812"/>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32" name="TextBox 31">
            <a:extLst>
              <a:ext uri="{FF2B5EF4-FFF2-40B4-BE49-F238E27FC236}">
                <a16:creationId xmlns:a16="http://schemas.microsoft.com/office/drawing/2014/main" id="{F341157F-68A5-BF47-8E7D-F3695278CF69}"/>
              </a:ext>
            </a:extLst>
          </p:cNvPr>
          <p:cNvSpPr txBox="1"/>
          <p:nvPr/>
        </p:nvSpPr>
        <p:spPr>
          <a:xfrm>
            <a:off x="7526172" y="6622812"/>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33" name="TextBox 32">
            <a:extLst>
              <a:ext uri="{FF2B5EF4-FFF2-40B4-BE49-F238E27FC236}">
                <a16:creationId xmlns:a16="http://schemas.microsoft.com/office/drawing/2014/main" id="{1820393E-2BF5-FD43-80DB-6A47929A1AF0}"/>
              </a:ext>
            </a:extLst>
          </p:cNvPr>
          <p:cNvSpPr txBox="1"/>
          <p:nvPr/>
        </p:nvSpPr>
        <p:spPr>
          <a:xfrm>
            <a:off x="11914569" y="6622812"/>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34" name="TextBox 33">
            <a:extLst>
              <a:ext uri="{FF2B5EF4-FFF2-40B4-BE49-F238E27FC236}">
                <a16:creationId xmlns:a16="http://schemas.microsoft.com/office/drawing/2014/main" id="{27B68415-4288-624A-A850-533113EF1E6A}"/>
              </a:ext>
            </a:extLst>
          </p:cNvPr>
          <p:cNvSpPr txBox="1"/>
          <p:nvPr/>
        </p:nvSpPr>
        <p:spPr>
          <a:xfrm>
            <a:off x="16138650" y="6622812"/>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35" name="TextBox 34">
            <a:extLst>
              <a:ext uri="{FF2B5EF4-FFF2-40B4-BE49-F238E27FC236}">
                <a16:creationId xmlns:a16="http://schemas.microsoft.com/office/drawing/2014/main" id="{60C74E26-426D-BB4F-A229-8147AAB34339}"/>
              </a:ext>
            </a:extLst>
          </p:cNvPr>
          <p:cNvSpPr txBox="1"/>
          <p:nvPr/>
        </p:nvSpPr>
        <p:spPr>
          <a:xfrm>
            <a:off x="20362084" y="6622812"/>
            <a:ext cx="1946367" cy="584775"/>
          </a:xfrm>
          <a:prstGeom prst="rect">
            <a:avLst/>
          </a:prstGeom>
          <a:noFill/>
        </p:spPr>
        <p:txBody>
          <a:bodyPr wrap="none" rtlCol="0" anchor="ctr" anchorCtr="0">
            <a:spAutoFit/>
          </a:bodyPr>
          <a:lstStyle/>
          <a:p>
            <a:pPr algn="ctr"/>
            <a:r>
              <a:rPr lang="en-US" sz="3200" b="1" spc="300" dirty="0">
                <a:solidFill>
                  <a:schemeClr val="bg1"/>
                </a:solidFill>
                <a:latin typeface="Bebas Neue" pitchFamily="2" charset="0"/>
                <a:ea typeface="League Spartan" charset="0"/>
                <a:cs typeface="Poppins" pitchFamily="2" charset="77"/>
              </a:rPr>
              <a:t>YOUR TITLE</a:t>
            </a:r>
          </a:p>
        </p:txBody>
      </p:sp>
      <p:sp>
        <p:nvSpPr>
          <p:cNvPr id="37" name="Subtitle 2">
            <a:extLst>
              <a:ext uri="{FF2B5EF4-FFF2-40B4-BE49-F238E27FC236}">
                <a16:creationId xmlns:a16="http://schemas.microsoft.com/office/drawing/2014/main" id="{CE59D04A-075B-CE43-BDE3-80AE55E6E1AF}"/>
              </a:ext>
            </a:extLst>
          </p:cNvPr>
          <p:cNvSpPr txBox="1">
            <a:spLocks/>
          </p:cNvSpPr>
          <p:nvPr/>
        </p:nvSpPr>
        <p:spPr>
          <a:xfrm>
            <a:off x="2068977" y="821787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38" name="Subtitle 2">
            <a:extLst>
              <a:ext uri="{FF2B5EF4-FFF2-40B4-BE49-F238E27FC236}">
                <a16:creationId xmlns:a16="http://schemas.microsoft.com/office/drawing/2014/main" id="{DFC56C2D-B66C-EE4F-8385-94CA66366D8A}"/>
              </a:ext>
            </a:extLst>
          </p:cNvPr>
          <p:cNvSpPr txBox="1">
            <a:spLocks/>
          </p:cNvSpPr>
          <p:nvPr/>
        </p:nvSpPr>
        <p:spPr>
          <a:xfrm>
            <a:off x="6381670" y="821787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39" name="Subtitle 2">
            <a:extLst>
              <a:ext uri="{FF2B5EF4-FFF2-40B4-BE49-F238E27FC236}">
                <a16:creationId xmlns:a16="http://schemas.microsoft.com/office/drawing/2014/main" id="{E1537BB8-BF30-BE4E-84A5-43610715F611}"/>
              </a:ext>
            </a:extLst>
          </p:cNvPr>
          <p:cNvSpPr txBox="1">
            <a:spLocks/>
          </p:cNvSpPr>
          <p:nvPr/>
        </p:nvSpPr>
        <p:spPr>
          <a:xfrm>
            <a:off x="10770067" y="821787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0" name="Subtitle 2">
            <a:extLst>
              <a:ext uri="{FF2B5EF4-FFF2-40B4-BE49-F238E27FC236}">
                <a16:creationId xmlns:a16="http://schemas.microsoft.com/office/drawing/2014/main" id="{493670B8-E5CF-F349-9FB8-C57F0E7ACC3E}"/>
              </a:ext>
            </a:extLst>
          </p:cNvPr>
          <p:cNvSpPr txBox="1">
            <a:spLocks/>
          </p:cNvSpPr>
          <p:nvPr/>
        </p:nvSpPr>
        <p:spPr>
          <a:xfrm>
            <a:off x="14995901" y="821787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1" name="Subtitle 2">
            <a:extLst>
              <a:ext uri="{FF2B5EF4-FFF2-40B4-BE49-F238E27FC236}">
                <a16:creationId xmlns:a16="http://schemas.microsoft.com/office/drawing/2014/main" id="{27B027EA-FE1D-4443-836A-432AE443CA76}"/>
              </a:ext>
            </a:extLst>
          </p:cNvPr>
          <p:cNvSpPr txBox="1">
            <a:spLocks/>
          </p:cNvSpPr>
          <p:nvPr/>
        </p:nvSpPr>
        <p:spPr>
          <a:xfrm>
            <a:off x="19217582" y="8217872"/>
            <a:ext cx="3391314"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42" name="Subtitle 2">
            <a:extLst>
              <a:ext uri="{FF2B5EF4-FFF2-40B4-BE49-F238E27FC236}">
                <a16:creationId xmlns:a16="http://schemas.microsoft.com/office/drawing/2014/main" id="{119F812D-8041-D544-96EF-BE65547EB531}"/>
              </a:ext>
            </a:extLst>
          </p:cNvPr>
          <p:cNvSpPr txBox="1">
            <a:spLocks/>
          </p:cNvSpPr>
          <p:nvPr/>
        </p:nvSpPr>
        <p:spPr>
          <a:xfrm>
            <a:off x="1286188" y="10644517"/>
            <a:ext cx="21814971" cy="15954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sz="26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a:t>
            </a:r>
          </a:p>
        </p:txBody>
      </p:sp>
    </p:spTree>
    <p:extLst>
      <p:ext uri="{BB962C8B-B14F-4D97-AF65-F5344CB8AC3E}">
        <p14:creationId xmlns:p14="http://schemas.microsoft.com/office/powerpoint/2010/main" val="364229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reeform 66">
            <a:extLst>
              <a:ext uri="{FF2B5EF4-FFF2-40B4-BE49-F238E27FC236}">
                <a16:creationId xmlns:a16="http://schemas.microsoft.com/office/drawing/2014/main" id="{1FB43738-1BC8-6E48-B1B3-3EDC49901602}"/>
              </a:ext>
            </a:extLst>
          </p:cNvPr>
          <p:cNvSpPr/>
          <p:nvPr/>
        </p:nvSpPr>
        <p:spPr>
          <a:xfrm>
            <a:off x="17759370" y="3826450"/>
            <a:ext cx="5296094" cy="4940140"/>
          </a:xfrm>
          <a:custGeom>
            <a:avLst/>
            <a:gdLst>
              <a:gd name="connsiteX0" fmla="*/ 2354192 w 5008036"/>
              <a:gd name="connsiteY0" fmla="*/ 0 h 4671442"/>
              <a:gd name="connsiteX1" fmla="*/ 2360338 w 5008036"/>
              <a:gd name="connsiteY1" fmla="*/ 310 h 4671442"/>
              <a:gd name="connsiteX2" fmla="*/ 2366818 w 5008036"/>
              <a:gd name="connsiteY2" fmla="*/ 3 h 4671442"/>
              <a:gd name="connsiteX3" fmla="*/ 2366818 w 5008036"/>
              <a:gd name="connsiteY3" fmla="*/ 638 h 4671442"/>
              <a:gd name="connsiteX4" fmla="*/ 2589872 w 5008036"/>
              <a:gd name="connsiteY4" fmla="*/ 11902 h 4671442"/>
              <a:gd name="connsiteX5" fmla="*/ 4704228 w 5008036"/>
              <a:gd name="connsiteY5" fmla="*/ 2139724 h 4671442"/>
              <a:gd name="connsiteX6" fmla="*/ 4714380 w 5008036"/>
              <a:gd name="connsiteY6" fmla="*/ 2354125 h 4671442"/>
              <a:gd name="connsiteX7" fmla="*/ 4714684 w 5008036"/>
              <a:gd name="connsiteY7" fmla="*/ 2354125 h 4671442"/>
              <a:gd name="connsiteX8" fmla="*/ 4714684 w 5008036"/>
              <a:gd name="connsiteY8" fmla="*/ 2360565 h 4671442"/>
              <a:gd name="connsiteX9" fmla="*/ 4714980 w 5008036"/>
              <a:gd name="connsiteY9" fmla="*/ 2366816 h 4671442"/>
              <a:gd name="connsiteX10" fmla="*/ 4714684 w 5008036"/>
              <a:gd name="connsiteY10" fmla="*/ 2366816 h 4671442"/>
              <a:gd name="connsiteX11" fmla="*/ 4714684 w 5008036"/>
              <a:gd name="connsiteY11" fmla="*/ 3928679 h 4671442"/>
              <a:gd name="connsiteX12" fmla="*/ 5008036 w 5008036"/>
              <a:gd name="connsiteY12" fmla="*/ 3928679 h 4671442"/>
              <a:gd name="connsiteX13" fmla="*/ 4265272 w 5008036"/>
              <a:gd name="connsiteY13" fmla="*/ 4671442 h 4671442"/>
              <a:gd name="connsiteX14" fmla="*/ 3522508 w 5008036"/>
              <a:gd name="connsiteY14" fmla="*/ 3928679 h 4671442"/>
              <a:gd name="connsiteX15" fmla="*/ 3803212 w 5008036"/>
              <a:gd name="connsiteY15" fmla="*/ 3928679 h 4671442"/>
              <a:gd name="connsiteX16" fmla="*/ 3803212 w 5008036"/>
              <a:gd name="connsiteY16" fmla="*/ 2366816 h 4671442"/>
              <a:gd name="connsiteX17" fmla="*/ 3801126 w 5008036"/>
              <a:gd name="connsiteY17" fmla="*/ 2366816 h 4671442"/>
              <a:gd name="connsiteX18" fmla="*/ 3801126 w 5008036"/>
              <a:gd name="connsiteY18" fmla="*/ 2366815 h 4671442"/>
              <a:gd name="connsiteX19" fmla="*/ 2496434 w 5008036"/>
              <a:gd name="connsiteY19" fmla="*/ 921037 h 4671442"/>
              <a:gd name="connsiteX20" fmla="*/ 2360358 w 5008036"/>
              <a:gd name="connsiteY20" fmla="*/ 914166 h 4671442"/>
              <a:gd name="connsiteX21" fmla="*/ 2227396 w 5008036"/>
              <a:gd name="connsiteY21" fmla="*/ 920461 h 4671442"/>
              <a:gd name="connsiteX22" fmla="*/ 921038 w 5008036"/>
              <a:gd name="connsiteY22" fmla="*/ 2218552 h 4671442"/>
              <a:gd name="connsiteX23" fmla="*/ 913856 w 5008036"/>
              <a:gd name="connsiteY23" fmla="*/ 2360795 h 4671442"/>
              <a:gd name="connsiteX24" fmla="*/ 911470 w 5008036"/>
              <a:gd name="connsiteY24" fmla="*/ 2360795 h 4671442"/>
              <a:gd name="connsiteX25" fmla="*/ 911470 w 5008036"/>
              <a:gd name="connsiteY25" fmla="*/ 4192352 h 4671442"/>
              <a:gd name="connsiteX26" fmla="*/ 0 w 5008036"/>
              <a:gd name="connsiteY26" fmla="*/ 4192352 h 4671442"/>
              <a:gd name="connsiteX27" fmla="*/ 0 w 5008036"/>
              <a:gd name="connsiteY27" fmla="*/ 2354123 h 4671442"/>
              <a:gd name="connsiteX28" fmla="*/ 338 w 5008036"/>
              <a:gd name="connsiteY28" fmla="*/ 2354123 h 4671442"/>
              <a:gd name="connsiteX29" fmla="*/ 11904 w 5008036"/>
              <a:gd name="connsiteY29" fmla="*/ 2125114 h 4671442"/>
              <a:gd name="connsiteX30" fmla="*/ 2139726 w 5008036"/>
              <a:gd name="connsiteY30" fmla="*/ 10756 h 4671442"/>
              <a:gd name="connsiteX31" fmla="*/ 2354192 w 5008036"/>
              <a:gd name="connsiteY31" fmla="*/ 601 h 46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08036" h="4671442">
                <a:moveTo>
                  <a:pt x="2354192" y="0"/>
                </a:moveTo>
                <a:lnTo>
                  <a:pt x="2360338" y="310"/>
                </a:lnTo>
                <a:lnTo>
                  <a:pt x="2366818" y="3"/>
                </a:lnTo>
                <a:lnTo>
                  <a:pt x="2366818" y="638"/>
                </a:lnTo>
                <a:lnTo>
                  <a:pt x="2589872" y="11902"/>
                </a:lnTo>
                <a:cubicBezTo>
                  <a:pt x="3708912" y="125546"/>
                  <a:pt x="4597522" y="1018647"/>
                  <a:pt x="4704228" y="2139724"/>
                </a:cubicBezTo>
                <a:lnTo>
                  <a:pt x="4714380" y="2354125"/>
                </a:lnTo>
                <a:lnTo>
                  <a:pt x="4714684" y="2354125"/>
                </a:lnTo>
                <a:lnTo>
                  <a:pt x="4714684" y="2360565"/>
                </a:lnTo>
                <a:lnTo>
                  <a:pt x="4714980" y="2366816"/>
                </a:lnTo>
                <a:lnTo>
                  <a:pt x="4714684" y="2366816"/>
                </a:lnTo>
                <a:lnTo>
                  <a:pt x="4714684" y="3928679"/>
                </a:lnTo>
                <a:lnTo>
                  <a:pt x="5008036" y="3928679"/>
                </a:lnTo>
                <a:lnTo>
                  <a:pt x="4265272" y="4671442"/>
                </a:lnTo>
                <a:lnTo>
                  <a:pt x="3522508" y="3928679"/>
                </a:lnTo>
                <a:lnTo>
                  <a:pt x="3803212" y="3928679"/>
                </a:lnTo>
                <a:lnTo>
                  <a:pt x="3803212" y="2366816"/>
                </a:lnTo>
                <a:lnTo>
                  <a:pt x="3801126" y="2366816"/>
                </a:lnTo>
                <a:lnTo>
                  <a:pt x="3801126" y="2366815"/>
                </a:lnTo>
                <a:cubicBezTo>
                  <a:pt x="3801126" y="1614355"/>
                  <a:pt x="3229260" y="995460"/>
                  <a:pt x="2496434" y="921037"/>
                </a:cubicBezTo>
                <a:lnTo>
                  <a:pt x="2360358" y="914166"/>
                </a:lnTo>
                <a:lnTo>
                  <a:pt x="2227396" y="920461"/>
                </a:lnTo>
                <a:cubicBezTo>
                  <a:pt x="1539122" y="985972"/>
                  <a:pt x="990810" y="1531527"/>
                  <a:pt x="921038" y="2218552"/>
                </a:cubicBezTo>
                <a:lnTo>
                  <a:pt x="913856" y="2360795"/>
                </a:lnTo>
                <a:lnTo>
                  <a:pt x="911470" y="2360795"/>
                </a:lnTo>
                <a:lnTo>
                  <a:pt x="911470" y="4192352"/>
                </a:lnTo>
                <a:lnTo>
                  <a:pt x="0" y="4192352"/>
                </a:lnTo>
                <a:lnTo>
                  <a:pt x="0" y="2354123"/>
                </a:lnTo>
                <a:lnTo>
                  <a:pt x="338" y="2354123"/>
                </a:lnTo>
                <a:lnTo>
                  <a:pt x="11904" y="2125114"/>
                </a:lnTo>
                <a:cubicBezTo>
                  <a:pt x="125548" y="1006074"/>
                  <a:pt x="1018650" y="117461"/>
                  <a:pt x="2139726" y="10756"/>
                </a:cubicBezTo>
                <a:lnTo>
                  <a:pt x="2354192" y="60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7198" dirty="0">
              <a:latin typeface="Lato Light" panose="020F0502020204030203" pitchFamily="34" charset="0"/>
            </a:endParaRPr>
          </a:p>
        </p:txBody>
      </p:sp>
      <p:sp>
        <p:nvSpPr>
          <p:cNvPr id="66" name="Freeform 65">
            <a:extLst>
              <a:ext uri="{FF2B5EF4-FFF2-40B4-BE49-F238E27FC236}">
                <a16:creationId xmlns:a16="http://schemas.microsoft.com/office/drawing/2014/main" id="{015A72AB-E80F-D548-9812-2D9A2D175D40}"/>
              </a:ext>
            </a:extLst>
          </p:cNvPr>
          <p:cNvSpPr/>
          <p:nvPr/>
        </p:nvSpPr>
        <p:spPr>
          <a:xfrm rot="10800000" flipH="1">
            <a:off x="13719283" y="7703903"/>
            <a:ext cx="5294168" cy="4940141"/>
          </a:xfrm>
          <a:custGeom>
            <a:avLst/>
            <a:gdLst>
              <a:gd name="connsiteX0" fmla="*/ 4263450 w 5006214"/>
              <a:gd name="connsiteY0" fmla="*/ 4671443 h 4671443"/>
              <a:gd name="connsiteX1" fmla="*/ 5006214 w 5006214"/>
              <a:gd name="connsiteY1" fmla="*/ 3928679 h 4671443"/>
              <a:gd name="connsiteX2" fmla="*/ 4712860 w 5006214"/>
              <a:gd name="connsiteY2" fmla="*/ 3928679 h 4671443"/>
              <a:gd name="connsiteX3" fmla="*/ 4712860 w 5006214"/>
              <a:gd name="connsiteY3" fmla="*/ 2366816 h 4671443"/>
              <a:gd name="connsiteX4" fmla="*/ 4713158 w 5006214"/>
              <a:gd name="connsiteY4" fmla="*/ 2366816 h 4671443"/>
              <a:gd name="connsiteX5" fmla="*/ 4712860 w 5006214"/>
              <a:gd name="connsiteY5" fmla="*/ 2360522 h 4671443"/>
              <a:gd name="connsiteX6" fmla="*/ 4712860 w 5006214"/>
              <a:gd name="connsiteY6" fmla="*/ 2354127 h 4671443"/>
              <a:gd name="connsiteX7" fmla="*/ 4712558 w 5006214"/>
              <a:gd name="connsiteY7" fmla="*/ 2354127 h 4671443"/>
              <a:gd name="connsiteX8" fmla="*/ 4702406 w 5006214"/>
              <a:gd name="connsiteY8" fmla="*/ 2139724 h 4671443"/>
              <a:gd name="connsiteX9" fmla="*/ 2588047 w 5006214"/>
              <a:gd name="connsiteY9" fmla="*/ 11902 h 4671443"/>
              <a:gd name="connsiteX10" fmla="*/ 2366820 w 5006214"/>
              <a:gd name="connsiteY10" fmla="*/ 730 h 4671443"/>
              <a:gd name="connsiteX11" fmla="*/ 2366820 w 5006214"/>
              <a:gd name="connsiteY11" fmla="*/ 3 h 4671443"/>
              <a:gd name="connsiteX12" fmla="*/ 2359391 w 5006214"/>
              <a:gd name="connsiteY12" fmla="*/ 355 h 4671443"/>
              <a:gd name="connsiteX13" fmla="*/ 2352367 w 5006214"/>
              <a:gd name="connsiteY13" fmla="*/ 0 h 4671443"/>
              <a:gd name="connsiteX14" fmla="*/ 2352367 w 5006214"/>
              <a:gd name="connsiteY14" fmla="*/ 687 h 4671443"/>
              <a:gd name="connsiteX15" fmla="*/ 2139728 w 5006214"/>
              <a:gd name="connsiteY15" fmla="*/ 10755 h 4671443"/>
              <a:gd name="connsiteX16" fmla="*/ 11905 w 5006214"/>
              <a:gd name="connsiteY16" fmla="*/ 2125115 h 4671443"/>
              <a:gd name="connsiteX17" fmla="*/ 341 w 5006214"/>
              <a:gd name="connsiteY17" fmla="*/ 2354124 h 4671443"/>
              <a:gd name="connsiteX18" fmla="*/ 0 w 5006214"/>
              <a:gd name="connsiteY18" fmla="*/ 2354124 h 4671443"/>
              <a:gd name="connsiteX19" fmla="*/ 0 w 5006214"/>
              <a:gd name="connsiteY19" fmla="*/ 4192353 h 4671443"/>
              <a:gd name="connsiteX20" fmla="*/ 911470 w 5006214"/>
              <a:gd name="connsiteY20" fmla="*/ 4192353 h 4671443"/>
              <a:gd name="connsiteX21" fmla="*/ 911470 w 5006214"/>
              <a:gd name="connsiteY21" fmla="*/ 2360795 h 4671443"/>
              <a:gd name="connsiteX22" fmla="*/ 913858 w 5006214"/>
              <a:gd name="connsiteY22" fmla="*/ 2360795 h 4671443"/>
              <a:gd name="connsiteX23" fmla="*/ 921041 w 5006214"/>
              <a:gd name="connsiteY23" fmla="*/ 2218552 h 4671443"/>
              <a:gd name="connsiteX24" fmla="*/ 2227397 w 5006214"/>
              <a:gd name="connsiteY24" fmla="*/ 920461 h 4671443"/>
              <a:gd name="connsiteX25" fmla="*/ 2359421 w 5006214"/>
              <a:gd name="connsiteY25" fmla="*/ 914210 h 4671443"/>
              <a:gd name="connsiteX26" fmla="*/ 2494610 w 5006214"/>
              <a:gd name="connsiteY26" fmla="*/ 921037 h 4671443"/>
              <a:gd name="connsiteX27" fmla="*/ 3799302 w 5006214"/>
              <a:gd name="connsiteY27" fmla="*/ 2366815 h 4671443"/>
              <a:gd name="connsiteX28" fmla="*/ 3799302 w 5006214"/>
              <a:gd name="connsiteY28" fmla="*/ 2366816 h 4671443"/>
              <a:gd name="connsiteX29" fmla="*/ 3801392 w 5006214"/>
              <a:gd name="connsiteY29" fmla="*/ 2366816 h 4671443"/>
              <a:gd name="connsiteX30" fmla="*/ 3801392 w 5006214"/>
              <a:gd name="connsiteY30" fmla="*/ 3928679 h 4671443"/>
              <a:gd name="connsiteX31" fmla="*/ 3520686 w 5006214"/>
              <a:gd name="connsiteY31" fmla="*/ 3928679 h 4671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06214" h="4671443">
                <a:moveTo>
                  <a:pt x="4263450" y="4671443"/>
                </a:moveTo>
                <a:lnTo>
                  <a:pt x="5006214" y="3928679"/>
                </a:lnTo>
                <a:lnTo>
                  <a:pt x="4712860" y="3928679"/>
                </a:lnTo>
                <a:lnTo>
                  <a:pt x="4712860" y="2366816"/>
                </a:lnTo>
                <a:lnTo>
                  <a:pt x="4713158" y="2366816"/>
                </a:lnTo>
                <a:lnTo>
                  <a:pt x="4712860" y="2360522"/>
                </a:lnTo>
                <a:lnTo>
                  <a:pt x="4712860" y="2354127"/>
                </a:lnTo>
                <a:lnTo>
                  <a:pt x="4712558" y="2354127"/>
                </a:lnTo>
                <a:lnTo>
                  <a:pt x="4702406" y="2139724"/>
                </a:lnTo>
                <a:cubicBezTo>
                  <a:pt x="4595700" y="1018648"/>
                  <a:pt x="3707088" y="125546"/>
                  <a:pt x="2588047" y="11902"/>
                </a:cubicBezTo>
                <a:lnTo>
                  <a:pt x="2366820" y="730"/>
                </a:lnTo>
                <a:lnTo>
                  <a:pt x="2366820" y="3"/>
                </a:lnTo>
                <a:lnTo>
                  <a:pt x="2359391" y="355"/>
                </a:lnTo>
                <a:lnTo>
                  <a:pt x="2352367" y="0"/>
                </a:lnTo>
                <a:lnTo>
                  <a:pt x="2352367" y="687"/>
                </a:lnTo>
                <a:lnTo>
                  <a:pt x="2139728" y="10755"/>
                </a:lnTo>
                <a:cubicBezTo>
                  <a:pt x="1018651" y="117461"/>
                  <a:pt x="125550" y="1006074"/>
                  <a:pt x="11905" y="2125115"/>
                </a:cubicBezTo>
                <a:lnTo>
                  <a:pt x="341" y="2354124"/>
                </a:lnTo>
                <a:lnTo>
                  <a:pt x="0" y="2354124"/>
                </a:lnTo>
                <a:lnTo>
                  <a:pt x="0" y="4192353"/>
                </a:lnTo>
                <a:lnTo>
                  <a:pt x="911470" y="4192353"/>
                </a:lnTo>
                <a:lnTo>
                  <a:pt x="911470" y="2360795"/>
                </a:lnTo>
                <a:lnTo>
                  <a:pt x="913858" y="2360795"/>
                </a:lnTo>
                <a:lnTo>
                  <a:pt x="921041" y="2218552"/>
                </a:lnTo>
                <a:cubicBezTo>
                  <a:pt x="990813" y="1531528"/>
                  <a:pt x="1539123" y="985972"/>
                  <a:pt x="2227397" y="920461"/>
                </a:cubicBezTo>
                <a:lnTo>
                  <a:pt x="2359421" y="914210"/>
                </a:lnTo>
                <a:lnTo>
                  <a:pt x="2494610" y="921037"/>
                </a:lnTo>
                <a:cubicBezTo>
                  <a:pt x="3227436" y="995460"/>
                  <a:pt x="3799302" y="1614355"/>
                  <a:pt x="3799302" y="2366815"/>
                </a:cubicBezTo>
                <a:lnTo>
                  <a:pt x="3799302" y="2366816"/>
                </a:lnTo>
                <a:lnTo>
                  <a:pt x="3801392" y="2366816"/>
                </a:lnTo>
                <a:lnTo>
                  <a:pt x="3801392" y="3928679"/>
                </a:lnTo>
                <a:lnTo>
                  <a:pt x="3520686" y="392867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7198" dirty="0">
              <a:latin typeface="Lato Light" panose="020F0502020204030203" pitchFamily="34" charset="0"/>
            </a:endParaRPr>
          </a:p>
        </p:txBody>
      </p:sp>
      <p:sp>
        <p:nvSpPr>
          <p:cNvPr id="65" name="Freeform 64">
            <a:extLst>
              <a:ext uri="{FF2B5EF4-FFF2-40B4-BE49-F238E27FC236}">
                <a16:creationId xmlns:a16="http://schemas.microsoft.com/office/drawing/2014/main" id="{BEC555B6-9853-BF47-ACF9-EB06B58ACF83}"/>
              </a:ext>
            </a:extLst>
          </p:cNvPr>
          <p:cNvSpPr/>
          <p:nvPr/>
        </p:nvSpPr>
        <p:spPr>
          <a:xfrm>
            <a:off x="9697309" y="3826450"/>
            <a:ext cx="5296094" cy="4940140"/>
          </a:xfrm>
          <a:custGeom>
            <a:avLst/>
            <a:gdLst>
              <a:gd name="connsiteX0" fmla="*/ 2354193 w 5008036"/>
              <a:gd name="connsiteY0" fmla="*/ 0 h 4671442"/>
              <a:gd name="connsiteX1" fmla="*/ 2360333 w 5008036"/>
              <a:gd name="connsiteY1" fmla="*/ 310 h 4671442"/>
              <a:gd name="connsiteX2" fmla="*/ 2366818 w 5008036"/>
              <a:gd name="connsiteY2" fmla="*/ 3 h 4671442"/>
              <a:gd name="connsiteX3" fmla="*/ 2366818 w 5008036"/>
              <a:gd name="connsiteY3" fmla="*/ 637 h 4671442"/>
              <a:gd name="connsiteX4" fmla="*/ 2589873 w 5008036"/>
              <a:gd name="connsiteY4" fmla="*/ 11902 h 4671442"/>
              <a:gd name="connsiteX5" fmla="*/ 4704230 w 5008036"/>
              <a:gd name="connsiteY5" fmla="*/ 2139724 h 4671442"/>
              <a:gd name="connsiteX6" fmla="*/ 4714381 w 5008036"/>
              <a:gd name="connsiteY6" fmla="*/ 2354125 h 4671442"/>
              <a:gd name="connsiteX7" fmla="*/ 4714686 w 5008036"/>
              <a:gd name="connsiteY7" fmla="*/ 2354125 h 4671442"/>
              <a:gd name="connsiteX8" fmla="*/ 4714686 w 5008036"/>
              <a:gd name="connsiteY8" fmla="*/ 2360565 h 4671442"/>
              <a:gd name="connsiteX9" fmla="*/ 4714982 w 5008036"/>
              <a:gd name="connsiteY9" fmla="*/ 2366816 h 4671442"/>
              <a:gd name="connsiteX10" fmla="*/ 4714686 w 5008036"/>
              <a:gd name="connsiteY10" fmla="*/ 2366816 h 4671442"/>
              <a:gd name="connsiteX11" fmla="*/ 4714686 w 5008036"/>
              <a:gd name="connsiteY11" fmla="*/ 3928679 h 4671442"/>
              <a:gd name="connsiteX12" fmla="*/ 5008036 w 5008036"/>
              <a:gd name="connsiteY12" fmla="*/ 3928679 h 4671442"/>
              <a:gd name="connsiteX13" fmla="*/ 4265273 w 5008036"/>
              <a:gd name="connsiteY13" fmla="*/ 4671442 h 4671442"/>
              <a:gd name="connsiteX14" fmla="*/ 3522510 w 5008036"/>
              <a:gd name="connsiteY14" fmla="*/ 3928679 h 4671442"/>
              <a:gd name="connsiteX15" fmla="*/ 3803215 w 5008036"/>
              <a:gd name="connsiteY15" fmla="*/ 3928679 h 4671442"/>
              <a:gd name="connsiteX16" fmla="*/ 3803215 w 5008036"/>
              <a:gd name="connsiteY16" fmla="*/ 2366816 h 4671442"/>
              <a:gd name="connsiteX17" fmla="*/ 3801126 w 5008036"/>
              <a:gd name="connsiteY17" fmla="*/ 2366816 h 4671442"/>
              <a:gd name="connsiteX18" fmla="*/ 3801126 w 5008036"/>
              <a:gd name="connsiteY18" fmla="*/ 2366815 h 4671442"/>
              <a:gd name="connsiteX19" fmla="*/ 2496435 w 5008036"/>
              <a:gd name="connsiteY19" fmla="*/ 921037 h 4671442"/>
              <a:gd name="connsiteX20" fmla="*/ 2360353 w 5008036"/>
              <a:gd name="connsiteY20" fmla="*/ 914165 h 4671442"/>
              <a:gd name="connsiteX21" fmla="*/ 2227396 w 5008036"/>
              <a:gd name="connsiteY21" fmla="*/ 920461 h 4671442"/>
              <a:gd name="connsiteX22" fmla="*/ 921040 w 5008036"/>
              <a:gd name="connsiteY22" fmla="*/ 2218551 h 4671442"/>
              <a:gd name="connsiteX23" fmla="*/ 913857 w 5008036"/>
              <a:gd name="connsiteY23" fmla="*/ 2360794 h 4671442"/>
              <a:gd name="connsiteX24" fmla="*/ 911471 w 5008036"/>
              <a:gd name="connsiteY24" fmla="*/ 2360794 h 4671442"/>
              <a:gd name="connsiteX25" fmla="*/ 911471 w 5008036"/>
              <a:gd name="connsiteY25" fmla="*/ 4192352 h 4671442"/>
              <a:gd name="connsiteX26" fmla="*/ 0 w 5008036"/>
              <a:gd name="connsiteY26" fmla="*/ 4192352 h 4671442"/>
              <a:gd name="connsiteX27" fmla="*/ 0 w 5008036"/>
              <a:gd name="connsiteY27" fmla="*/ 2354123 h 4671442"/>
              <a:gd name="connsiteX28" fmla="*/ 340 w 5008036"/>
              <a:gd name="connsiteY28" fmla="*/ 2354123 h 4671442"/>
              <a:gd name="connsiteX29" fmla="*/ 11905 w 5008036"/>
              <a:gd name="connsiteY29" fmla="*/ 2125114 h 4671442"/>
              <a:gd name="connsiteX30" fmla="*/ 2139726 w 5008036"/>
              <a:gd name="connsiteY30" fmla="*/ 10755 h 4671442"/>
              <a:gd name="connsiteX31" fmla="*/ 2354193 w 5008036"/>
              <a:gd name="connsiteY31" fmla="*/ 601 h 467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08036" h="4671442">
                <a:moveTo>
                  <a:pt x="2354193" y="0"/>
                </a:moveTo>
                <a:lnTo>
                  <a:pt x="2360333" y="310"/>
                </a:lnTo>
                <a:lnTo>
                  <a:pt x="2366818" y="3"/>
                </a:lnTo>
                <a:lnTo>
                  <a:pt x="2366818" y="637"/>
                </a:lnTo>
                <a:lnTo>
                  <a:pt x="2589873" y="11902"/>
                </a:lnTo>
                <a:cubicBezTo>
                  <a:pt x="3708912" y="125546"/>
                  <a:pt x="4597525" y="1018647"/>
                  <a:pt x="4704230" y="2139724"/>
                </a:cubicBezTo>
                <a:lnTo>
                  <a:pt x="4714381" y="2354125"/>
                </a:lnTo>
                <a:lnTo>
                  <a:pt x="4714686" y="2354125"/>
                </a:lnTo>
                <a:lnTo>
                  <a:pt x="4714686" y="2360565"/>
                </a:lnTo>
                <a:lnTo>
                  <a:pt x="4714982" y="2366816"/>
                </a:lnTo>
                <a:lnTo>
                  <a:pt x="4714686" y="2366816"/>
                </a:lnTo>
                <a:lnTo>
                  <a:pt x="4714686" y="3928679"/>
                </a:lnTo>
                <a:lnTo>
                  <a:pt x="5008036" y="3928679"/>
                </a:lnTo>
                <a:lnTo>
                  <a:pt x="4265273" y="4671442"/>
                </a:lnTo>
                <a:lnTo>
                  <a:pt x="3522510" y="3928679"/>
                </a:lnTo>
                <a:lnTo>
                  <a:pt x="3803215" y="3928679"/>
                </a:lnTo>
                <a:lnTo>
                  <a:pt x="3803215" y="2366816"/>
                </a:lnTo>
                <a:lnTo>
                  <a:pt x="3801126" y="2366816"/>
                </a:lnTo>
                <a:lnTo>
                  <a:pt x="3801126" y="2366815"/>
                </a:lnTo>
                <a:cubicBezTo>
                  <a:pt x="3801126" y="1614355"/>
                  <a:pt x="3229261" y="995460"/>
                  <a:pt x="2496435" y="921037"/>
                </a:cubicBezTo>
                <a:lnTo>
                  <a:pt x="2360353" y="914165"/>
                </a:lnTo>
                <a:lnTo>
                  <a:pt x="2227396" y="920461"/>
                </a:lnTo>
                <a:cubicBezTo>
                  <a:pt x="1539122" y="985971"/>
                  <a:pt x="990812" y="1531526"/>
                  <a:pt x="921040" y="2218551"/>
                </a:cubicBezTo>
                <a:lnTo>
                  <a:pt x="913857" y="2360794"/>
                </a:lnTo>
                <a:lnTo>
                  <a:pt x="911471" y="2360794"/>
                </a:lnTo>
                <a:lnTo>
                  <a:pt x="911471" y="4192352"/>
                </a:lnTo>
                <a:lnTo>
                  <a:pt x="0" y="4192352"/>
                </a:lnTo>
                <a:lnTo>
                  <a:pt x="0" y="2354123"/>
                </a:lnTo>
                <a:lnTo>
                  <a:pt x="340" y="2354123"/>
                </a:lnTo>
                <a:lnTo>
                  <a:pt x="11905" y="2125114"/>
                </a:lnTo>
                <a:cubicBezTo>
                  <a:pt x="125549" y="1006073"/>
                  <a:pt x="1018650" y="117461"/>
                  <a:pt x="2139726" y="10755"/>
                </a:cubicBezTo>
                <a:lnTo>
                  <a:pt x="2354193" y="6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7198" dirty="0">
              <a:latin typeface="Lato Light" panose="020F0502020204030203" pitchFamily="34" charset="0"/>
            </a:endParaRPr>
          </a:p>
        </p:txBody>
      </p:sp>
      <p:sp>
        <p:nvSpPr>
          <p:cNvPr id="64" name="Freeform 63">
            <a:extLst>
              <a:ext uri="{FF2B5EF4-FFF2-40B4-BE49-F238E27FC236}">
                <a16:creationId xmlns:a16="http://schemas.microsoft.com/office/drawing/2014/main" id="{3DF62537-42AA-C54C-8E44-DC5E5D64BC74}"/>
              </a:ext>
            </a:extLst>
          </p:cNvPr>
          <p:cNvSpPr/>
          <p:nvPr/>
        </p:nvSpPr>
        <p:spPr>
          <a:xfrm rot="16200000" flipH="1">
            <a:off x="5857488" y="7526890"/>
            <a:ext cx="4940141" cy="5294168"/>
          </a:xfrm>
          <a:custGeom>
            <a:avLst/>
            <a:gdLst>
              <a:gd name="connsiteX0" fmla="*/ 0 w 4671443"/>
              <a:gd name="connsiteY0" fmla="*/ 4263451 h 5006214"/>
              <a:gd name="connsiteX1" fmla="*/ 742763 w 4671443"/>
              <a:gd name="connsiteY1" fmla="*/ 5006214 h 5006214"/>
              <a:gd name="connsiteX2" fmla="*/ 742763 w 4671443"/>
              <a:gd name="connsiteY2" fmla="*/ 4712862 h 5006214"/>
              <a:gd name="connsiteX3" fmla="*/ 2304626 w 4671443"/>
              <a:gd name="connsiteY3" fmla="*/ 4712862 h 5006214"/>
              <a:gd name="connsiteX4" fmla="*/ 2304626 w 4671443"/>
              <a:gd name="connsiteY4" fmla="*/ 4713159 h 5006214"/>
              <a:gd name="connsiteX5" fmla="*/ 2310900 w 4671443"/>
              <a:gd name="connsiteY5" fmla="*/ 4712862 h 5006214"/>
              <a:gd name="connsiteX6" fmla="*/ 2317316 w 4671443"/>
              <a:gd name="connsiteY6" fmla="*/ 4712862 h 5006214"/>
              <a:gd name="connsiteX7" fmla="*/ 2317316 w 4671443"/>
              <a:gd name="connsiteY7" fmla="*/ 4712558 h 5006214"/>
              <a:gd name="connsiteX8" fmla="*/ 2531719 w 4671443"/>
              <a:gd name="connsiteY8" fmla="*/ 4702407 h 5006214"/>
              <a:gd name="connsiteX9" fmla="*/ 4659541 w 4671443"/>
              <a:gd name="connsiteY9" fmla="*/ 2588048 h 5006214"/>
              <a:gd name="connsiteX10" fmla="*/ 4670713 w 4671443"/>
              <a:gd name="connsiteY10" fmla="*/ 2366820 h 5006214"/>
              <a:gd name="connsiteX11" fmla="*/ 4671440 w 4671443"/>
              <a:gd name="connsiteY11" fmla="*/ 2366820 h 5006214"/>
              <a:gd name="connsiteX12" fmla="*/ 4671088 w 4671443"/>
              <a:gd name="connsiteY12" fmla="*/ 2359392 h 5006214"/>
              <a:gd name="connsiteX13" fmla="*/ 4671443 w 4671443"/>
              <a:gd name="connsiteY13" fmla="*/ 2352368 h 5006214"/>
              <a:gd name="connsiteX14" fmla="*/ 4670756 w 4671443"/>
              <a:gd name="connsiteY14" fmla="*/ 2352368 h 5006214"/>
              <a:gd name="connsiteX15" fmla="*/ 4660688 w 4671443"/>
              <a:gd name="connsiteY15" fmla="*/ 2139729 h 5006214"/>
              <a:gd name="connsiteX16" fmla="*/ 2546328 w 4671443"/>
              <a:gd name="connsiteY16" fmla="*/ 11906 h 5006214"/>
              <a:gd name="connsiteX17" fmla="*/ 2317319 w 4671443"/>
              <a:gd name="connsiteY17" fmla="*/ 341 h 5006214"/>
              <a:gd name="connsiteX18" fmla="*/ 2317319 w 4671443"/>
              <a:gd name="connsiteY18" fmla="*/ 0 h 5006214"/>
              <a:gd name="connsiteX19" fmla="*/ 479089 w 4671443"/>
              <a:gd name="connsiteY19" fmla="*/ 0 h 5006214"/>
              <a:gd name="connsiteX20" fmla="*/ 479089 w 4671443"/>
              <a:gd name="connsiteY20" fmla="*/ 911471 h 5006214"/>
              <a:gd name="connsiteX21" fmla="*/ 2310647 w 4671443"/>
              <a:gd name="connsiteY21" fmla="*/ 911471 h 5006214"/>
              <a:gd name="connsiteX22" fmla="*/ 2310647 w 4671443"/>
              <a:gd name="connsiteY22" fmla="*/ 913859 h 5006214"/>
              <a:gd name="connsiteX23" fmla="*/ 2452891 w 4671443"/>
              <a:gd name="connsiteY23" fmla="*/ 921041 h 5006214"/>
              <a:gd name="connsiteX24" fmla="*/ 3750982 w 4671443"/>
              <a:gd name="connsiteY24" fmla="*/ 2227398 h 5006214"/>
              <a:gd name="connsiteX25" fmla="*/ 3757233 w 4671443"/>
              <a:gd name="connsiteY25" fmla="*/ 2359422 h 5006214"/>
              <a:gd name="connsiteX26" fmla="*/ 3750406 w 4671443"/>
              <a:gd name="connsiteY26" fmla="*/ 2494611 h 5006214"/>
              <a:gd name="connsiteX27" fmla="*/ 2304627 w 4671443"/>
              <a:gd name="connsiteY27" fmla="*/ 3799303 h 5006214"/>
              <a:gd name="connsiteX28" fmla="*/ 2304626 w 4671443"/>
              <a:gd name="connsiteY28" fmla="*/ 3799303 h 5006214"/>
              <a:gd name="connsiteX29" fmla="*/ 2304626 w 4671443"/>
              <a:gd name="connsiteY29" fmla="*/ 3801392 h 5006214"/>
              <a:gd name="connsiteX30" fmla="*/ 742763 w 4671443"/>
              <a:gd name="connsiteY30" fmla="*/ 3801392 h 5006214"/>
              <a:gd name="connsiteX31" fmla="*/ 742763 w 4671443"/>
              <a:gd name="connsiteY31" fmla="*/ 3520688 h 500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1443" h="5006214">
                <a:moveTo>
                  <a:pt x="0" y="4263451"/>
                </a:moveTo>
                <a:lnTo>
                  <a:pt x="742763" y="5006214"/>
                </a:lnTo>
                <a:lnTo>
                  <a:pt x="742763" y="4712862"/>
                </a:lnTo>
                <a:lnTo>
                  <a:pt x="2304626" y="4712862"/>
                </a:lnTo>
                <a:lnTo>
                  <a:pt x="2304626" y="4713159"/>
                </a:lnTo>
                <a:lnTo>
                  <a:pt x="2310900" y="4712862"/>
                </a:lnTo>
                <a:lnTo>
                  <a:pt x="2317316" y="4712862"/>
                </a:lnTo>
                <a:lnTo>
                  <a:pt x="2317316" y="4712558"/>
                </a:lnTo>
                <a:lnTo>
                  <a:pt x="2531719" y="4702407"/>
                </a:lnTo>
                <a:cubicBezTo>
                  <a:pt x="3652795" y="4595701"/>
                  <a:pt x="4545897" y="3707088"/>
                  <a:pt x="4659541" y="2588048"/>
                </a:cubicBezTo>
                <a:lnTo>
                  <a:pt x="4670713" y="2366820"/>
                </a:lnTo>
                <a:lnTo>
                  <a:pt x="4671440" y="2366820"/>
                </a:lnTo>
                <a:lnTo>
                  <a:pt x="4671088" y="2359392"/>
                </a:lnTo>
                <a:lnTo>
                  <a:pt x="4671443" y="2352368"/>
                </a:lnTo>
                <a:lnTo>
                  <a:pt x="4670756" y="2352368"/>
                </a:lnTo>
                <a:lnTo>
                  <a:pt x="4660688" y="2139729"/>
                </a:lnTo>
                <a:cubicBezTo>
                  <a:pt x="4553982" y="1018652"/>
                  <a:pt x="3665369" y="125551"/>
                  <a:pt x="2546328" y="11906"/>
                </a:cubicBezTo>
                <a:lnTo>
                  <a:pt x="2317319" y="341"/>
                </a:lnTo>
                <a:lnTo>
                  <a:pt x="2317319" y="0"/>
                </a:lnTo>
                <a:lnTo>
                  <a:pt x="479089" y="0"/>
                </a:lnTo>
                <a:lnTo>
                  <a:pt x="479089" y="911471"/>
                </a:lnTo>
                <a:lnTo>
                  <a:pt x="2310647" y="911471"/>
                </a:lnTo>
                <a:lnTo>
                  <a:pt x="2310647" y="913859"/>
                </a:lnTo>
                <a:lnTo>
                  <a:pt x="2452891" y="921041"/>
                </a:lnTo>
                <a:cubicBezTo>
                  <a:pt x="3139915" y="990813"/>
                  <a:pt x="3685471" y="1539124"/>
                  <a:pt x="3750982" y="2227398"/>
                </a:cubicBezTo>
                <a:lnTo>
                  <a:pt x="3757233" y="2359422"/>
                </a:lnTo>
                <a:lnTo>
                  <a:pt x="3750406" y="2494611"/>
                </a:lnTo>
                <a:cubicBezTo>
                  <a:pt x="3675983" y="3227437"/>
                  <a:pt x="3057088" y="3799303"/>
                  <a:pt x="2304627" y="3799303"/>
                </a:cubicBezTo>
                <a:lnTo>
                  <a:pt x="2304626" y="3799303"/>
                </a:lnTo>
                <a:lnTo>
                  <a:pt x="2304626" y="3801392"/>
                </a:lnTo>
                <a:lnTo>
                  <a:pt x="742763" y="3801392"/>
                </a:lnTo>
                <a:lnTo>
                  <a:pt x="742763" y="35206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7198" dirty="0">
              <a:latin typeface="Lato Light" panose="020F0502020204030203" pitchFamily="34" charset="0"/>
            </a:endParaRPr>
          </a:p>
        </p:txBody>
      </p:sp>
      <p:sp>
        <p:nvSpPr>
          <p:cNvPr id="63" name="Freeform 62">
            <a:extLst>
              <a:ext uri="{FF2B5EF4-FFF2-40B4-BE49-F238E27FC236}">
                <a16:creationId xmlns:a16="http://schemas.microsoft.com/office/drawing/2014/main" id="{9E374C00-FE99-B64F-AB66-0B92880FB943}"/>
              </a:ext>
            </a:extLst>
          </p:cNvPr>
          <p:cNvSpPr/>
          <p:nvPr/>
        </p:nvSpPr>
        <p:spPr>
          <a:xfrm>
            <a:off x="1658504" y="3826450"/>
            <a:ext cx="5296100" cy="4940142"/>
          </a:xfrm>
          <a:custGeom>
            <a:avLst/>
            <a:gdLst>
              <a:gd name="connsiteX0" fmla="*/ 2354193 w 5008041"/>
              <a:gd name="connsiteY0" fmla="*/ 0 h 4671444"/>
              <a:gd name="connsiteX1" fmla="*/ 2360354 w 5008041"/>
              <a:gd name="connsiteY1" fmla="*/ 311 h 4671444"/>
              <a:gd name="connsiteX2" fmla="*/ 2366818 w 5008041"/>
              <a:gd name="connsiteY2" fmla="*/ 5 h 4671444"/>
              <a:gd name="connsiteX3" fmla="*/ 2366818 w 5008041"/>
              <a:gd name="connsiteY3" fmla="*/ 638 h 4671444"/>
              <a:gd name="connsiteX4" fmla="*/ 2589873 w 5008041"/>
              <a:gd name="connsiteY4" fmla="*/ 11902 h 4671444"/>
              <a:gd name="connsiteX5" fmla="*/ 4704230 w 5008041"/>
              <a:gd name="connsiteY5" fmla="*/ 2139725 h 4671444"/>
              <a:gd name="connsiteX6" fmla="*/ 4714381 w 5008041"/>
              <a:gd name="connsiteY6" fmla="*/ 2354123 h 4671444"/>
              <a:gd name="connsiteX7" fmla="*/ 4714684 w 5008041"/>
              <a:gd name="connsiteY7" fmla="*/ 2354123 h 4671444"/>
              <a:gd name="connsiteX8" fmla="*/ 4714684 w 5008041"/>
              <a:gd name="connsiteY8" fmla="*/ 2360523 h 4671444"/>
              <a:gd name="connsiteX9" fmla="*/ 4714982 w 5008041"/>
              <a:gd name="connsiteY9" fmla="*/ 2366816 h 4671444"/>
              <a:gd name="connsiteX10" fmla="*/ 4714684 w 5008041"/>
              <a:gd name="connsiteY10" fmla="*/ 2366816 h 4671444"/>
              <a:gd name="connsiteX11" fmla="*/ 4714684 w 5008041"/>
              <a:gd name="connsiteY11" fmla="*/ 3928681 h 4671444"/>
              <a:gd name="connsiteX12" fmla="*/ 5008041 w 5008041"/>
              <a:gd name="connsiteY12" fmla="*/ 3928681 h 4671444"/>
              <a:gd name="connsiteX13" fmla="*/ 4265277 w 5008041"/>
              <a:gd name="connsiteY13" fmla="*/ 4671444 h 4671444"/>
              <a:gd name="connsiteX14" fmla="*/ 3522514 w 5008041"/>
              <a:gd name="connsiteY14" fmla="*/ 3928681 h 4671444"/>
              <a:gd name="connsiteX15" fmla="*/ 3803213 w 5008041"/>
              <a:gd name="connsiteY15" fmla="*/ 3928681 h 4671444"/>
              <a:gd name="connsiteX16" fmla="*/ 3803213 w 5008041"/>
              <a:gd name="connsiteY16" fmla="*/ 2366816 h 4671444"/>
              <a:gd name="connsiteX17" fmla="*/ 3801127 w 5008041"/>
              <a:gd name="connsiteY17" fmla="*/ 2366816 h 4671444"/>
              <a:gd name="connsiteX18" fmla="*/ 3801127 w 5008041"/>
              <a:gd name="connsiteY18" fmla="*/ 2366815 h 4671444"/>
              <a:gd name="connsiteX19" fmla="*/ 2496436 w 5008041"/>
              <a:gd name="connsiteY19" fmla="*/ 921037 h 4671444"/>
              <a:gd name="connsiteX20" fmla="*/ 2360374 w 5008041"/>
              <a:gd name="connsiteY20" fmla="*/ 914167 h 4671444"/>
              <a:gd name="connsiteX21" fmla="*/ 2227396 w 5008041"/>
              <a:gd name="connsiteY21" fmla="*/ 920463 h 4671444"/>
              <a:gd name="connsiteX22" fmla="*/ 921040 w 5008041"/>
              <a:gd name="connsiteY22" fmla="*/ 2218554 h 4671444"/>
              <a:gd name="connsiteX23" fmla="*/ 913857 w 5008041"/>
              <a:gd name="connsiteY23" fmla="*/ 2360796 h 4671444"/>
              <a:gd name="connsiteX24" fmla="*/ 911471 w 5008041"/>
              <a:gd name="connsiteY24" fmla="*/ 2360796 h 4671444"/>
              <a:gd name="connsiteX25" fmla="*/ 911471 w 5008041"/>
              <a:gd name="connsiteY25" fmla="*/ 4192352 h 4671444"/>
              <a:gd name="connsiteX26" fmla="*/ 0 w 5008041"/>
              <a:gd name="connsiteY26" fmla="*/ 4192352 h 4671444"/>
              <a:gd name="connsiteX27" fmla="*/ 0 w 5008041"/>
              <a:gd name="connsiteY27" fmla="*/ 2354123 h 4671444"/>
              <a:gd name="connsiteX28" fmla="*/ 340 w 5008041"/>
              <a:gd name="connsiteY28" fmla="*/ 2354123 h 4671444"/>
              <a:gd name="connsiteX29" fmla="*/ 11905 w 5008041"/>
              <a:gd name="connsiteY29" fmla="*/ 2125116 h 4671444"/>
              <a:gd name="connsiteX30" fmla="*/ 2139726 w 5008041"/>
              <a:gd name="connsiteY30" fmla="*/ 10757 h 4671444"/>
              <a:gd name="connsiteX31" fmla="*/ 2354193 w 5008041"/>
              <a:gd name="connsiteY31" fmla="*/ 603 h 467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08041" h="4671444">
                <a:moveTo>
                  <a:pt x="2354193" y="0"/>
                </a:moveTo>
                <a:lnTo>
                  <a:pt x="2360354" y="311"/>
                </a:lnTo>
                <a:lnTo>
                  <a:pt x="2366818" y="5"/>
                </a:lnTo>
                <a:lnTo>
                  <a:pt x="2366818" y="638"/>
                </a:lnTo>
                <a:lnTo>
                  <a:pt x="2589873" y="11902"/>
                </a:lnTo>
                <a:cubicBezTo>
                  <a:pt x="3708913" y="125546"/>
                  <a:pt x="4597525" y="1018648"/>
                  <a:pt x="4704230" y="2139725"/>
                </a:cubicBezTo>
                <a:lnTo>
                  <a:pt x="4714381" y="2354123"/>
                </a:lnTo>
                <a:lnTo>
                  <a:pt x="4714684" y="2354123"/>
                </a:lnTo>
                <a:lnTo>
                  <a:pt x="4714684" y="2360523"/>
                </a:lnTo>
                <a:lnTo>
                  <a:pt x="4714982" y="2366816"/>
                </a:lnTo>
                <a:lnTo>
                  <a:pt x="4714684" y="2366816"/>
                </a:lnTo>
                <a:lnTo>
                  <a:pt x="4714684" y="3928681"/>
                </a:lnTo>
                <a:lnTo>
                  <a:pt x="5008041" y="3928681"/>
                </a:lnTo>
                <a:lnTo>
                  <a:pt x="4265277" y="4671444"/>
                </a:lnTo>
                <a:lnTo>
                  <a:pt x="3522514" y="3928681"/>
                </a:lnTo>
                <a:lnTo>
                  <a:pt x="3803213" y="3928681"/>
                </a:lnTo>
                <a:lnTo>
                  <a:pt x="3803213" y="2366816"/>
                </a:lnTo>
                <a:lnTo>
                  <a:pt x="3801127" y="2366816"/>
                </a:lnTo>
                <a:lnTo>
                  <a:pt x="3801127" y="2366815"/>
                </a:lnTo>
                <a:cubicBezTo>
                  <a:pt x="3801127" y="1614355"/>
                  <a:pt x="3229261" y="995460"/>
                  <a:pt x="2496436" y="921037"/>
                </a:cubicBezTo>
                <a:lnTo>
                  <a:pt x="2360374" y="914167"/>
                </a:lnTo>
                <a:lnTo>
                  <a:pt x="2227396" y="920463"/>
                </a:lnTo>
                <a:cubicBezTo>
                  <a:pt x="1539122" y="985974"/>
                  <a:pt x="990811" y="1531529"/>
                  <a:pt x="921040" y="2218554"/>
                </a:cubicBezTo>
                <a:lnTo>
                  <a:pt x="913857" y="2360796"/>
                </a:lnTo>
                <a:lnTo>
                  <a:pt x="911471" y="2360796"/>
                </a:lnTo>
                <a:lnTo>
                  <a:pt x="911471" y="4192352"/>
                </a:lnTo>
                <a:lnTo>
                  <a:pt x="0" y="4192352"/>
                </a:lnTo>
                <a:lnTo>
                  <a:pt x="0" y="2354123"/>
                </a:lnTo>
                <a:lnTo>
                  <a:pt x="340" y="2354123"/>
                </a:lnTo>
                <a:lnTo>
                  <a:pt x="11905" y="2125116"/>
                </a:lnTo>
                <a:cubicBezTo>
                  <a:pt x="125549" y="1006076"/>
                  <a:pt x="1018650" y="117463"/>
                  <a:pt x="2139726" y="10757"/>
                </a:cubicBezTo>
                <a:lnTo>
                  <a:pt x="2354193" y="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7198" dirty="0">
              <a:latin typeface="Lato Light" panose="020F0502020204030203" pitchFamily="34" charset="0"/>
            </a:endParaRPr>
          </a:p>
        </p:txBody>
      </p:sp>
      <p:sp>
        <p:nvSpPr>
          <p:cNvPr id="68" name="TextBox 67">
            <a:extLst>
              <a:ext uri="{FF2B5EF4-FFF2-40B4-BE49-F238E27FC236}">
                <a16:creationId xmlns:a16="http://schemas.microsoft.com/office/drawing/2014/main" id="{A2E93700-4A03-5F4A-9BFB-9A9720C4680D}"/>
              </a:ext>
            </a:extLst>
          </p:cNvPr>
          <p:cNvSpPr txBox="1"/>
          <p:nvPr/>
        </p:nvSpPr>
        <p:spPr>
          <a:xfrm>
            <a:off x="6466756" y="508000"/>
            <a:ext cx="11444159" cy="1446550"/>
          </a:xfrm>
          <a:prstGeom prst="rect">
            <a:avLst/>
          </a:prstGeom>
          <a:noFill/>
        </p:spPr>
        <p:txBody>
          <a:bodyPr wrap="none" rtlCol="0">
            <a:spAutoFit/>
          </a:bodyPr>
          <a:lstStyle/>
          <a:p>
            <a:pPr algn="ctr"/>
            <a:r>
              <a:rPr lang="en-US" sz="8800" b="1" spc="1200" dirty="0">
                <a:solidFill>
                  <a:schemeClr val="tx2"/>
                </a:solidFill>
                <a:latin typeface="Bebas Neue" pitchFamily="2" charset="0"/>
              </a:rPr>
              <a:t>ARROW STEPS ANALYSIS</a:t>
            </a:r>
          </a:p>
        </p:txBody>
      </p:sp>
      <p:sp>
        <p:nvSpPr>
          <p:cNvPr id="69" name="Rectangle 68">
            <a:extLst>
              <a:ext uri="{FF2B5EF4-FFF2-40B4-BE49-F238E27FC236}">
                <a16:creationId xmlns:a16="http://schemas.microsoft.com/office/drawing/2014/main" id="{82814101-B344-164A-824F-083ABEC2D57E}"/>
              </a:ext>
            </a:extLst>
          </p:cNvPr>
          <p:cNvSpPr/>
          <p:nvPr/>
        </p:nvSpPr>
        <p:spPr>
          <a:xfrm>
            <a:off x="10817225" y="1938093"/>
            <a:ext cx="274320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0" name="Freeform 984">
            <a:extLst>
              <a:ext uri="{FF2B5EF4-FFF2-40B4-BE49-F238E27FC236}">
                <a16:creationId xmlns:a16="http://schemas.microsoft.com/office/drawing/2014/main" id="{489E922E-B393-3142-A033-FEACFB1252B9}"/>
              </a:ext>
            </a:extLst>
          </p:cNvPr>
          <p:cNvSpPr>
            <a:spLocks noChangeAspect="1" noChangeArrowheads="1"/>
          </p:cNvSpPr>
          <p:nvPr/>
        </p:nvSpPr>
        <p:spPr bwMode="auto">
          <a:xfrm>
            <a:off x="3764457" y="5298080"/>
            <a:ext cx="851367" cy="1118586"/>
          </a:xfrm>
          <a:custGeom>
            <a:avLst/>
            <a:gdLst>
              <a:gd name="T0" fmla="*/ 132017 w 217126"/>
              <a:gd name="T1" fmla="*/ 278152 h 285390"/>
              <a:gd name="T2" fmla="*/ 55280 w 217126"/>
              <a:gd name="T3" fmla="*/ 215215 h 285390"/>
              <a:gd name="T4" fmla="*/ 57098 w 217126"/>
              <a:gd name="T5" fmla="*/ 253918 h 285390"/>
              <a:gd name="T6" fmla="*/ 163294 w 217126"/>
              <a:gd name="T7" fmla="*/ 239087 h 285390"/>
              <a:gd name="T8" fmla="*/ 74555 w 217126"/>
              <a:gd name="T9" fmla="*/ 230407 h 285390"/>
              <a:gd name="T10" fmla="*/ 164021 w 217126"/>
              <a:gd name="T11" fmla="*/ 215215 h 285390"/>
              <a:gd name="T12" fmla="*/ 91779 w 217126"/>
              <a:gd name="T13" fmla="*/ 124998 h 285390"/>
              <a:gd name="T14" fmla="*/ 91779 w 217126"/>
              <a:gd name="T15" fmla="*/ 93227 h 285390"/>
              <a:gd name="T16" fmla="*/ 132279 w 217126"/>
              <a:gd name="T17" fmla="*/ 88897 h 285390"/>
              <a:gd name="T18" fmla="*/ 87440 w 217126"/>
              <a:gd name="T19" fmla="*/ 133663 h 285390"/>
              <a:gd name="T20" fmla="*/ 87440 w 217126"/>
              <a:gd name="T21" fmla="*/ 84563 h 285390"/>
              <a:gd name="T22" fmla="*/ 65458 w 217126"/>
              <a:gd name="T23" fmla="*/ 143941 h 285390"/>
              <a:gd name="T24" fmla="*/ 149920 w 217126"/>
              <a:gd name="T25" fmla="*/ 143941 h 285390"/>
              <a:gd name="T26" fmla="*/ 72708 w 217126"/>
              <a:gd name="T27" fmla="*/ 67027 h 285390"/>
              <a:gd name="T28" fmla="*/ 85759 w 217126"/>
              <a:gd name="T29" fmla="*/ 58319 h 285390"/>
              <a:gd name="T30" fmla="*/ 107508 w 217126"/>
              <a:gd name="T31" fmla="*/ 35101 h 285390"/>
              <a:gd name="T32" fmla="*/ 129258 w 217126"/>
              <a:gd name="T33" fmla="*/ 58319 h 285390"/>
              <a:gd name="T34" fmla="*/ 137958 w 217126"/>
              <a:gd name="T35" fmla="*/ 39457 h 285390"/>
              <a:gd name="T36" fmla="*/ 158619 w 217126"/>
              <a:gd name="T37" fmla="*/ 74283 h 285390"/>
              <a:gd name="T38" fmla="*/ 181819 w 217126"/>
              <a:gd name="T39" fmla="*/ 82991 h 285390"/>
              <a:gd name="T40" fmla="*/ 158619 w 217126"/>
              <a:gd name="T41" fmla="*/ 104759 h 285390"/>
              <a:gd name="T42" fmla="*/ 177107 w 217126"/>
              <a:gd name="T43" fmla="*/ 113466 h 285390"/>
              <a:gd name="T44" fmla="*/ 177107 w 217126"/>
              <a:gd name="T45" fmla="*/ 130880 h 285390"/>
              <a:gd name="T46" fmla="*/ 158619 w 217126"/>
              <a:gd name="T47" fmla="*/ 139587 h 285390"/>
              <a:gd name="T48" fmla="*/ 137958 w 217126"/>
              <a:gd name="T49" fmla="*/ 159904 h 285390"/>
              <a:gd name="T50" fmla="*/ 129258 w 217126"/>
              <a:gd name="T51" fmla="*/ 178407 h 285390"/>
              <a:gd name="T52" fmla="*/ 111858 w 217126"/>
              <a:gd name="T53" fmla="*/ 178407 h 285390"/>
              <a:gd name="T54" fmla="*/ 103158 w 217126"/>
              <a:gd name="T55" fmla="*/ 159904 h 285390"/>
              <a:gd name="T56" fmla="*/ 81408 w 217126"/>
              <a:gd name="T57" fmla="*/ 183123 h 285390"/>
              <a:gd name="T58" fmla="*/ 72708 w 217126"/>
              <a:gd name="T59" fmla="*/ 159904 h 285390"/>
              <a:gd name="T60" fmla="*/ 37910 w 217126"/>
              <a:gd name="T61" fmla="*/ 139587 h 285390"/>
              <a:gd name="T62" fmla="*/ 56759 w 217126"/>
              <a:gd name="T63" fmla="*/ 130880 h 285390"/>
              <a:gd name="T64" fmla="*/ 33560 w 217126"/>
              <a:gd name="T65" fmla="*/ 109112 h 285390"/>
              <a:gd name="T66" fmla="*/ 56759 w 217126"/>
              <a:gd name="T67" fmla="*/ 87345 h 285390"/>
              <a:gd name="T68" fmla="*/ 37910 w 217126"/>
              <a:gd name="T69" fmla="*/ 78638 h 285390"/>
              <a:gd name="T70" fmla="*/ 72708 w 217126"/>
              <a:gd name="T71" fmla="*/ 58319 h 285390"/>
              <a:gd name="T72" fmla="*/ 81408 w 217126"/>
              <a:gd name="T73" fmla="*/ 35101 h 285390"/>
              <a:gd name="T74" fmla="*/ 37824 w 217126"/>
              <a:gd name="T75" fmla="*/ 179045 h 285390"/>
              <a:gd name="T76" fmla="*/ 181115 w 217126"/>
              <a:gd name="T77" fmla="*/ 178321 h 285390"/>
              <a:gd name="T78" fmla="*/ 109104 w 217126"/>
              <a:gd name="T79" fmla="*/ 0 h 285390"/>
              <a:gd name="T80" fmla="*/ 172386 w 217126"/>
              <a:gd name="T81" fmla="*/ 221726 h 285390"/>
              <a:gd name="T82" fmla="*/ 160384 w 217126"/>
              <a:gd name="T83" fmla="*/ 262599 h 285390"/>
              <a:gd name="T84" fmla="*/ 58917 w 217126"/>
              <a:gd name="T85" fmla="*/ 262599 h 285390"/>
              <a:gd name="T86" fmla="*/ 46916 w 217126"/>
              <a:gd name="T87" fmla="*/ 222449 h 285390"/>
              <a:gd name="T88" fmla="*/ 109104 w 217126"/>
              <a:gd name="T89" fmla="*/ 0 h 2853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7126" h="285390">
                <a:moveTo>
                  <a:pt x="67197" y="261278"/>
                </a:moveTo>
                <a:cubicBezTo>
                  <a:pt x="69365" y="269915"/>
                  <a:pt x="77313" y="276753"/>
                  <a:pt x="86706" y="276753"/>
                </a:cubicBezTo>
                <a:lnTo>
                  <a:pt x="131143" y="276753"/>
                </a:lnTo>
                <a:cubicBezTo>
                  <a:pt x="140536" y="276753"/>
                  <a:pt x="148484" y="269915"/>
                  <a:pt x="150652" y="261278"/>
                </a:cubicBezTo>
                <a:lnTo>
                  <a:pt x="67197" y="261278"/>
                </a:lnTo>
                <a:close/>
                <a:moveTo>
                  <a:pt x="54914" y="214133"/>
                </a:moveTo>
                <a:cubicBezTo>
                  <a:pt x="55275" y="216292"/>
                  <a:pt x="55275" y="218811"/>
                  <a:pt x="55275" y="221330"/>
                </a:cubicBezTo>
                <a:lnTo>
                  <a:pt x="55275" y="251201"/>
                </a:lnTo>
                <a:cubicBezTo>
                  <a:pt x="55275" y="251921"/>
                  <a:pt x="55998" y="252641"/>
                  <a:pt x="56720" y="252641"/>
                </a:cubicBezTo>
                <a:lnTo>
                  <a:pt x="161128" y="252641"/>
                </a:lnTo>
                <a:cubicBezTo>
                  <a:pt x="161851" y="252641"/>
                  <a:pt x="162212" y="251921"/>
                  <a:pt x="162212" y="251201"/>
                </a:cubicBezTo>
                <a:lnTo>
                  <a:pt x="162212" y="237885"/>
                </a:lnTo>
                <a:lnTo>
                  <a:pt x="74061" y="237885"/>
                </a:lnTo>
                <a:cubicBezTo>
                  <a:pt x="71894" y="237885"/>
                  <a:pt x="69726" y="236086"/>
                  <a:pt x="69726" y="233567"/>
                </a:cubicBezTo>
                <a:cubicBezTo>
                  <a:pt x="69726" y="231047"/>
                  <a:pt x="71894" y="229248"/>
                  <a:pt x="74061" y="229248"/>
                </a:cubicBezTo>
                <a:lnTo>
                  <a:pt x="162212" y="229248"/>
                </a:lnTo>
                <a:lnTo>
                  <a:pt x="162212" y="220611"/>
                </a:lnTo>
                <a:cubicBezTo>
                  <a:pt x="162212" y="218451"/>
                  <a:pt x="162574" y="216292"/>
                  <a:pt x="162935" y="214133"/>
                </a:cubicBezTo>
                <a:lnTo>
                  <a:pt x="54914" y="214133"/>
                </a:lnTo>
                <a:close/>
                <a:moveTo>
                  <a:pt x="91171" y="92759"/>
                </a:moveTo>
                <a:lnTo>
                  <a:pt x="91171" y="124370"/>
                </a:lnTo>
                <a:lnTo>
                  <a:pt x="122782" y="124370"/>
                </a:lnTo>
                <a:lnTo>
                  <a:pt x="122782" y="92759"/>
                </a:lnTo>
                <a:lnTo>
                  <a:pt x="91171" y="92759"/>
                </a:lnTo>
                <a:close/>
                <a:moveTo>
                  <a:pt x="86861" y="84138"/>
                </a:moveTo>
                <a:lnTo>
                  <a:pt x="127092" y="84138"/>
                </a:lnTo>
                <a:cubicBezTo>
                  <a:pt x="129607" y="84138"/>
                  <a:pt x="131403" y="85934"/>
                  <a:pt x="131403" y="88449"/>
                </a:cubicBezTo>
                <a:lnTo>
                  <a:pt x="131403" y="128680"/>
                </a:lnTo>
                <a:cubicBezTo>
                  <a:pt x="131403" y="131195"/>
                  <a:pt x="129607" y="132991"/>
                  <a:pt x="127092" y="132991"/>
                </a:cubicBezTo>
                <a:lnTo>
                  <a:pt x="86861" y="132991"/>
                </a:lnTo>
                <a:cubicBezTo>
                  <a:pt x="84346" y="132991"/>
                  <a:pt x="82550" y="131195"/>
                  <a:pt x="82550" y="128680"/>
                </a:cubicBezTo>
                <a:lnTo>
                  <a:pt x="82550" y="88449"/>
                </a:lnTo>
                <a:cubicBezTo>
                  <a:pt x="82550" y="85934"/>
                  <a:pt x="84346" y="84138"/>
                  <a:pt x="86861" y="84138"/>
                </a:cubicBezTo>
                <a:close/>
                <a:moveTo>
                  <a:pt x="72227" y="66691"/>
                </a:moveTo>
                <a:cubicBezTo>
                  <a:pt x="68266" y="66691"/>
                  <a:pt x="65025" y="69940"/>
                  <a:pt x="65025" y="73910"/>
                </a:cubicBezTo>
                <a:lnTo>
                  <a:pt x="65025" y="143217"/>
                </a:lnTo>
                <a:cubicBezTo>
                  <a:pt x="65025" y="147188"/>
                  <a:pt x="68266" y="150076"/>
                  <a:pt x="72227" y="150076"/>
                </a:cubicBezTo>
                <a:lnTo>
                  <a:pt x="141725" y="150076"/>
                </a:lnTo>
                <a:cubicBezTo>
                  <a:pt x="145326" y="150076"/>
                  <a:pt x="148927" y="147188"/>
                  <a:pt x="148927" y="143217"/>
                </a:cubicBezTo>
                <a:lnTo>
                  <a:pt x="148927" y="73910"/>
                </a:lnTo>
                <a:cubicBezTo>
                  <a:pt x="148927" y="69940"/>
                  <a:pt x="145326" y="66691"/>
                  <a:pt x="141725" y="66691"/>
                </a:cubicBezTo>
                <a:lnTo>
                  <a:pt x="72227" y="66691"/>
                </a:lnTo>
                <a:close/>
                <a:moveTo>
                  <a:pt x="80869" y="34925"/>
                </a:moveTo>
                <a:cubicBezTo>
                  <a:pt x="83030" y="34925"/>
                  <a:pt x="85191" y="36730"/>
                  <a:pt x="85191" y="39257"/>
                </a:cubicBezTo>
                <a:lnTo>
                  <a:pt x="85191" y="58027"/>
                </a:lnTo>
                <a:lnTo>
                  <a:pt x="102475" y="58027"/>
                </a:lnTo>
                <a:lnTo>
                  <a:pt x="102475" y="39257"/>
                </a:lnTo>
                <a:cubicBezTo>
                  <a:pt x="102475" y="36730"/>
                  <a:pt x="104636" y="34925"/>
                  <a:pt x="106796" y="34925"/>
                </a:cubicBezTo>
                <a:cubicBezTo>
                  <a:pt x="109317" y="34925"/>
                  <a:pt x="111117" y="36730"/>
                  <a:pt x="111117" y="39257"/>
                </a:cubicBezTo>
                <a:lnTo>
                  <a:pt x="111117" y="58027"/>
                </a:lnTo>
                <a:lnTo>
                  <a:pt x="128402" y="58027"/>
                </a:lnTo>
                <a:lnTo>
                  <a:pt x="128402" y="39257"/>
                </a:lnTo>
                <a:cubicBezTo>
                  <a:pt x="128402" y="36730"/>
                  <a:pt x="130202" y="34925"/>
                  <a:pt x="133083" y="34925"/>
                </a:cubicBezTo>
                <a:cubicBezTo>
                  <a:pt x="135243" y="34925"/>
                  <a:pt x="137044" y="36730"/>
                  <a:pt x="137044" y="39257"/>
                </a:cubicBezTo>
                <a:lnTo>
                  <a:pt x="137044" y="58027"/>
                </a:lnTo>
                <a:lnTo>
                  <a:pt x="141725" y="58027"/>
                </a:lnTo>
                <a:cubicBezTo>
                  <a:pt x="150367" y="58027"/>
                  <a:pt x="157569" y="65247"/>
                  <a:pt x="157569" y="73910"/>
                </a:cubicBezTo>
                <a:lnTo>
                  <a:pt x="157569" y="78242"/>
                </a:lnTo>
                <a:lnTo>
                  <a:pt x="175934" y="78242"/>
                </a:lnTo>
                <a:cubicBezTo>
                  <a:pt x="178455" y="78242"/>
                  <a:pt x="180615" y="80047"/>
                  <a:pt x="180615" y="82574"/>
                </a:cubicBezTo>
                <a:cubicBezTo>
                  <a:pt x="180615" y="84739"/>
                  <a:pt x="178455" y="86905"/>
                  <a:pt x="175934" y="86905"/>
                </a:cubicBezTo>
                <a:lnTo>
                  <a:pt x="157569" y="86905"/>
                </a:lnTo>
                <a:lnTo>
                  <a:pt x="157569" y="104232"/>
                </a:lnTo>
                <a:lnTo>
                  <a:pt x="175934" y="104232"/>
                </a:lnTo>
                <a:cubicBezTo>
                  <a:pt x="178455" y="104232"/>
                  <a:pt x="180615" y="106398"/>
                  <a:pt x="180615" y="108564"/>
                </a:cubicBezTo>
                <a:cubicBezTo>
                  <a:pt x="180615" y="111090"/>
                  <a:pt x="178455" y="112895"/>
                  <a:pt x="175934" y="112895"/>
                </a:cubicBezTo>
                <a:lnTo>
                  <a:pt x="157569" y="112895"/>
                </a:lnTo>
                <a:lnTo>
                  <a:pt x="157569" y="130222"/>
                </a:lnTo>
                <a:lnTo>
                  <a:pt x="175934" y="130222"/>
                </a:lnTo>
                <a:cubicBezTo>
                  <a:pt x="178455" y="130222"/>
                  <a:pt x="180615" y="132027"/>
                  <a:pt x="180615" y="134554"/>
                </a:cubicBezTo>
                <a:cubicBezTo>
                  <a:pt x="180615" y="137081"/>
                  <a:pt x="178455" y="138885"/>
                  <a:pt x="175934" y="138885"/>
                </a:cubicBezTo>
                <a:lnTo>
                  <a:pt x="157569" y="138885"/>
                </a:lnTo>
                <a:lnTo>
                  <a:pt x="157569" y="143217"/>
                </a:lnTo>
                <a:cubicBezTo>
                  <a:pt x="157569" y="151880"/>
                  <a:pt x="150367" y="159100"/>
                  <a:pt x="141725" y="159100"/>
                </a:cubicBezTo>
                <a:lnTo>
                  <a:pt x="137044" y="159100"/>
                </a:lnTo>
                <a:lnTo>
                  <a:pt x="137044" y="177510"/>
                </a:lnTo>
                <a:cubicBezTo>
                  <a:pt x="137044" y="180036"/>
                  <a:pt x="135243" y="182202"/>
                  <a:pt x="133083" y="182202"/>
                </a:cubicBezTo>
                <a:cubicBezTo>
                  <a:pt x="130202" y="182202"/>
                  <a:pt x="128402" y="180036"/>
                  <a:pt x="128402" y="177510"/>
                </a:cubicBezTo>
                <a:lnTo>
                  <a:pt x="128402" y="159100"/>
                </a:lnTo>
                <a:lnTo>
                  <a:pt x="111117" y="159100"/>
                </a:lnTo>
                <a:lnTo>
                  <a:pt x="111117" y="177510"/>
                </a:lnTo>
                <a:cubicBezTo>
                  <a:pt x="111117" y="180036"/>
                  <a:pt x="109317" y="182202"/>
                  <a:pt x="106796" y="182202"/>
                </a:cubicBezTo>
                <a:cubicBezTo>
                  <a:pt x="104636" y="182202"/>
                  <a:pt x="102475" y="180036"/>
                  <a:pt x="102475" y="177510"/>
                </a:cubicBezTo>
                <a:lnTo>
                  <a:pt x="102475" y="159100"/>
                </a:lnTo>
                <a:lnTo>
                  <a:pt x="85191" y="159100"/>
                </a:lnTo>
                <a:lnTo>
                  <a:pt x="85191" y="177510"/>
                </a:lnTo>
                <a:cubicBezTo>
                  <a:pt x="85191" y="180036"/>
                  <a:pt x="83030" y="182202"/>
                  <a:pt x="80869" y="182202"/>
                </a:cubicBezTo>
                <a:cubicBezTo>
                  <a:pt x="78709" y="182202"/>
                  <a:pt x="76548" y="180036"/>
                  <a:pt x="76548" y="177510"/>
                </a:cubicBezTo>
                <a:lnTo>
                  <a:pt x="76548" y="159100"/>
                </a:lnTo>
                <a:lnTo>
                  <a:pt x="72227" y="159100"/>
                </a:lnTo>
                <a:cubicBezTo>
                  <a:pt x="63585" y="159100"/>
                  <a:pt x="56383" y="151880"/>
                  <a:pt x="56383" y="143217"/>
                </a:cubicBezTo>
                <a:lnTo>
                  <a:pt x="56383" y="138885"/>
                </a:lnTo>
                <a:lnTo>
                  <a:pt x="37658" y="138885"/>
                </a:lnTo>
                <a:cubicBezTo>
                  <a:pt x="35138" y="138885"/>
                  <a:pt x="33337" y="137081"/>
                  <a:pt x="33337" y="134554"/>
                </a:cubicBezTo>
                <a:cubicBezTo>
                  <a:pt x="33337" y="132027"/>
                  <a:pt x="35138" y="130222"/>
                  <a:pt x="37658" y="130222"/>
                </a:cubicBezTo>
                <a:lnTo>
                  <a:pt x="56383" y="130222"/>
                </a:lnTo>
                <a:lnTo>
                  <a:pt x="56383" y="112895"/>
                </a:lnTo>
                <a:lnTo>
                  <a:pt x="37658" y="112895"/>
                </a:lnTo>
                <a:cubicBezTo>
                  <a:pt x="35138" y="112895"/>
                  <a:pt x="33337" y="111090"/>
                  <a:pt x="33337" y="108564"/>
                </a:cubicBezTo>
                <a:cubicBezTo>
                  <a:pt x="33337" y="106398"/>
                  <a:pt x="35138" y="104232"/>
                  <a:pt x="37658" y="104232"/>
                </a:cubicBezTo>
                <a:lnTo>
                  <a:pt x="56383" y="104232"/>
                </a:lnTo>
                <a:lnTo>
                  <a:pt x="56383" y="86905"/>
                </a:lnTo>
                <a:lnTo>
                  <a:pt x="37658" y="86905"/>
                </a:lnTo>
                <a:cubicBezTo>
                  <a:pt x="35138" y="86905"/>
                  <a:pt x="33337" y="84739"/>
                  <a:pt x="33337" y="82574"/>
                </a:cubicBezTo>
                <a:cubicBezTo>
                  <a:pt x="33337" y="80047"/>
                  <a:pt x="35138" y="78242"/>
                  <a:pt x="37658" y="78242"/>
                </a:cubicBezTo>
                <a:lnTo>
                  <a:pt x="56383" y="78242"/>
                </a:lnTo>
                <a:lnTo>
                  <a:pt x="56383" y="73910"/>
                </a:lnTo>
                <a:cubicBezTo>
                  <a:pt x="56383" y="65247"/>
                  <a:pt x="63585" y="58027"/>
                  <a:pt x="72227" y="58027"/>
                </a:cubicBezTo>
                <a:lnTo>
                  <a:pt x="76548" y="58027"/>
                </a:lnTo>
                <a:lnTo>
                  <a:pt x="76548" y="39257"/>
                </a:lnTo>
                <a:cubicBezTo>
                  <a:pt x="76548" y="36730"/>
                  <a:pt x="78709" y="34925"/>
                  <a:pt x="80869" y="34925"/>
                </a:cubicBezTo>
                <a:close/>
                <a:moveTo>
                  <a:pt x="108382" y="8637"/>
                </a:moveTo>
                <a:cubicBezTo>
                  <a:pt x="53469" y="8637"/>
                  <a:pt x="8670" y="53623"/>
                  <a:pt x="8670" y="108326"/>
                </a:cubicBezTo>
                <a:cubicBezTo>
                  <a:pt x="8670" y="134958"/>
                  <a:pt x="18786" y="159070"/>
                  <a:pt x="37573" y="178144"/>
                </a:cubicBezTo>
                <a:cubicBezTo>
                  <a:pt x="45160" y="185702"/>
                  <a:pt x="50579" y="195059"/>
                  <a:pt x="53469" y="205495"/>
                </a:cubicBezTo>
                <a:lnTo>
                  <a:pt x="164380" y="205495"/>
                </a:lnTo>
                <a:cubicBezTo>
                  <a:pt x="166909" y="195059"/>
                  <a:pt x="171967" y="185342"/>
                  <a:pt x="179915" y="177424"/>
                </a:cubicBezTo>
                <a:cubicBezTo>
                  <a:pt x="198340" y="158710"/>
                  <a:pt x="208455" y="134238"/>
                  <a:pt x="208455" y="108326"/>
                </a:cubicBezTo>
                <a:cubicBezTo>
                  <a:pt x="208455" y="53623"/>
                  <a:pt x="163296" y="8637"/>
                  <a:pt x="108382" y="8637"/>
                </a:cubicBezTo>
                <a:close/>
                <a:moveTo>
                  <a:pt x="108382" y="0"/>
                </a:moveTo>
                <a:cubicBezTo>
                  <a:pt x="168354" y="0"/>
                  <a:pt x="217126" y="48585"/>
                  <a:pt x="217126" y="108326"/>
                </a:cubicBezTo>
                <a:cubicBezTo>
                  <a:pt x="217126" y="136757"/>
                  <a:pt x="205926" y="163389"/>
                  <a:pt x="186056" y="183542"/>
                </a:cubicBezTo>
                <a:cubicBezTo>
                  <a:pt x="176302" y="193259"/>
                  <a:pt x="171244" y="206575"/>
                  <a:pt x="171244" y="220611"/>
                </a:cubicBezTo>
                <a:lnTo>
                  <a:pt x="171244" y="251201"/>
                </a:lnTo>
                <a:cubicBezTo>
                  <a:pt x="171244" y="256599"/>
                  <a:pt x="166548" y="261278"/>
                  <a:pt x="161128" y="261278"/>
                </a:cubicBezTo>
                <a:lnTo>
                  <a:pt x="159322" y="261278"/>
                </a:lnTo>
                <a:cubicBezTo>
                  <a:pt x="157154" y="274954"/>
                  <a:pt x="145232" y="285390"/>
                  <a:pt x="131143" y="285390"/>
                </a:cubicBezTo>
                <a:lnTo>
                  <a:pt x="86706" y="285390"/>
                </a:lnTo>
                <a:cubicBezTo>
                  <a:pt x="72616" y="285390"/>
                  <a:pt x="60694" y="274954"/>
                  <a:pt x="58527" y="261278"/>
                </a:cubicBezTo>
                <a:lnTo>
                  <a:pt x="56720" y="261278"/>
                </a:lnTo>
                <a:cubicBezTo>
                  <a:pt x="51301" y="261278"/>
                  <a:pt x="46605" y="256599"/>
                  <a:pt x="46605" y="251201"/>
                </a:cubicBezTo>
                <a:lnTo>
                  <a:pt x="46605" y="221330"/>
                </a:lnTo>
                <a:cubicBezTo>
                  <a:pt x="46605" y="207295"/>
                  <a:pt x="41185" y="193979"/>
                  <a:pt x="31431" y="184262"/>
                </a:cubicBezTo>
                <a:cubicBezTo>
                  <a:pt x="11199" y="163749"/>
                  <a:pt x="0" y="136757"/>
                  <a:pt x="0" y="108326"/>
                </a:cubicBezTo>
                <a:cubicBezTo>
                  <a:pt x="0" y="48585"/>
                  <a:pt x="48772" y="0"/>
                  <a:pt x="108382"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71" name="Freeform 985">
            <a:extLst>
              <a:ext uri="{FF2B5EF4-FFF2-40B4-BE49-F238E27FC236}">
                <a16:creationId xmlns:a16="http://schemas.microsoft.com/office/drawing/2014/main" id="{E295D9DB-C300-EF42-AD58-22BC991EE322}"/>
              </a:ext>
            </a:extLst>
          </p:cNvPr>
          <p:cNvSpPr>
            <a:spLocks noChangeAspect="1" noChangeArrowheads="1"/>
          </p:cNvSpPr>
          <p:nvPr/>
        </p:nvSpPr>
        <p:spPr bwMode="auto">
          <a:xfrm>
            <a:off x="7678664" y="9266341"/>
            <a:ext cx="1118586" cy="1118586"/>
          </a:xfrm>
          <a:custGeom>
            <a:avLst/>
            <a:gdLst>
              <a:gd name="T0" fmla="*/ 22527 w 285390"/>
              <a:gd name="T1" fmla="*/ 213078 h 285738"/>
              <a:gd name="T2" fmla="*/ 258620 w 285390"/>
              <a:gd name="T3" fmla="*/ 203571 h 285738"/>
              <a:gd name="T4" fmla="*/ 202556 w 285390"/>
              <a:gd name="T5" fmla="*/ 229895 h 285738"/>
              <a:gd name="T6" fmla="*/ 256088 w 285390"/>
              <a:gd name="T7" fmla="*/ 215109 h 285738"/>
              <a:gd name="T8" fmla="*/ 45214 w 285390"/>
              <a:gd name="T9" fmla="*/ 194554 h 285738"/>
              <a:gd name="T10" fmla="*/ 278152 w 285390"/>
              <a:gd name="T11" fmla="*/ 222680 h 285738"/>
              <a:gd name="T12" fmla="*/ 188449 w 285390"/>
              <a:gd name="T13" fmla="*/ 245759 h 285738"/>
              <a:gd name="T14" fmla="*/ 115384 w 285390"/>
              <a:gd name="T15" fmla="*/ 242153 h 285738"/>
              <a:gd name="T16" fmla="*/ 185917 w 285390"/>
              <a:gd name="T17" fmla="*/ 237827 h 285738"/>
              <a:gd name="T18" fmla="*/ 182300 w 285390"/>
              <a:gd name="T19" fmla="*/ 214748 h 285738"/>
              <a:gd name="T20" fmla="*/ 8681 w 285390"/>
              <a:gd name="T21" fmla="*/ 194554 h 285738"/>
              <a:gd name="T22" fmla="*/ 36533 w 285390"/>
              <a:gd name="T23" fmla="*/ 194554 h 285738"/>
              <a:gd name="T24" fmla="*/ 153387 w 285390"/>
              <a:gd name="T25" fmla="*/ 179093 h 285738"/>
              <a:gd name="T26" fmla="*/ 140731 w 285390"/>
              <a:gd name="T27" fmla="*/ 185904 h 285738"/>
              <a:gd name="T28" fmla="*/ 183457 w 285390"/>
              <a:gd name="T29" fmla="*/ 167551 h 285738"/>
              <a:gd name="T30" fmla="*/ 179280 w 285390"/>
              <a:gd name="T31" fmla="*/ 181015 h 285738"/>
              <a:gd name="T32" fmla="*/ 175102 w 285390"/>
              <a:gd name="T33" fmla="*/ 173763 h 285738"/>
              <a:gd name="T34" fmla="*/ 118688 w 285390"/>
              <a:gd name="T35" fmla="*/ 159176 h 285738"/>
              <a:gd name="T36" fmla="*/ 122269 w 285390"/>
              <a:gd name="T37" fmla="*/ 174991 h 285738"/>
              <a:gd name="T38" fmla="*/ 112956 w 285390"/>
              <a:gd name="T39" fmla="*/ 157739 h 285738"/>
              <a:gd name="T40" fmla="*/ 203589 w 285390"/>
              <a:gd name="T41" fmla="*/ 151151 h 285738"/>
              <a:gd name="T42" fmla="*/ 195027 w 285390"/>
              <a:gd name="T43" fmla="*/ 149016 h 285738"/>
              <a:gd name="T44" fmla="*/ 110782 w 285390"/>
              <a:gd name="T45" fmla="*/ 122109 h 285738"/>
              <a:gd name="T46" fmla="*/ 108176 w 285390"/>
              <a:gd name="T47" fmla="*/ 143226 h 285738"/>
              <a:gd name="T48" fmla="*/ 110782 w 285390"/>
              <a:gd name="T49" fmla="*/ 122109 h 285738"/>
              <a:gd name="T50" fmla="*/ 158111 w 285390"/>
              <a:gd name="T51" fmla="*/ 112325 h 285738"/>
              <a:gd name="T52" fmla="*/ 160994 w 285390"/>
              <a:gd name="T53" fmla="*/ 124911 h 285738"/>
              <a:gd name="T54" fmla="*/ 153789 w 285390"/>
              <a:gd name="T55" fmla="*/ 133545 h 285738"/>
              <a:gd name="T56" fmla="*/ 158111 w 285390"/>
              <a:gd name="T57" fmla="*/ 165913 h 285738"/>
              <a:gd name="T58" fmla="*/ 149465 w 285390"/>
              <a:gd name="T59" fmla="*/ 163396 h 285738"/>
              <a:gd name="T60" fmla="*/ 146582 w 285390"/>
              <a:gd name="T61" fmla="*/ 151166 h 285738"/>
              <a:gd name="T62" fmla="*/ 153789 w 285390"/>
              <a:gd name="T63" fmla="*/ 142176 h 285738"/>
              <a:gd name="T64" fmla="*/ 149465 w 285390"/>
              <a:gd name="T65" fmla="*/ 110168 h 285738"/>
              <a:gd name="T66" fmla="*/ 189934 w 285390"/>
              <a:gd name="T67" fmla="*/ 102523 h 285738"/>
              <a:gd name="T68" fmla="*/ 194322 w 285390"/>
              <a:gd name="T69" fmla="*/ 119420 h 285738"/>
              <a:gd name="T70" fmla="*/ 183352 w 285390"/>
              <a:gd name="T71" fmla="*/ 102523 h 285738"/>
              <a:gd name="T72" fmla="*/ 132428 w 285390"/>
              <a:gd name="T73" fmla="*/ 101706 h 285738"/>
              <a:gd name="T74" fmla="*/ 118246 w 285390"/>
              <a:gd name="T75" fmla="*/ 108769 h 285738"/>
              <a:gd name="T76" fmla="*/ 153847 w 285390"/>
              <a:gd name="T77" fmla="*/ 88026 h 285738"/>
              <a:gd name="T78" fmla="*/ 169666 w 285390"/>
              <a:gd name="T79" fmla="*/ 95064 h 285738"/>
              <a:gd name="T80" fmla="*/ 154199 w 285390"/>
              <a:gd name="T81" fmla="*/ 96916 h 285738"/>
              <a:gd name="T82" fmla="*/ 125513 w 285390"/>
              <a:gd name="T83" fmla="*/ 61135 h 285738"/>
              <a:gd name="T84" fmla="*/ 127682 w 285390"/>
              <a:gd name="T85" fmla="*/ 198159 h 285738"/>
              <a:gd name="T86" fmla="*/ 199300 w 285390"/>
              <a:gd name="T87" fmla="*/ 215109 h 285738"/>
              <a:gd name="T88" fmla="*/ 240535 w 285390"/>
              <a:gd name="T89" fmla="*/ 171475 h 285738"/>
              <a:gd name="T90" fmla="*/ 125513 w 285390"/>
              <a:gd name="T91" fmla="*/ 61135 h 285738"/>
              <a:gd name="T92" fmla="*/ 115023 w 285390"/>
              <a:gd name="T93" fmla="*/ 16420 h 285738"/>
              <a:gd name="T94" fmla="*/ 137810 w 285390"/>
              <a:gd name="T95" fmla="*/ 35528 h 285738"/>
              <a:gd name="T96" fmla="*/ 150108 w 285390"/>
              <a:gd name="T97" fmla="*/ 61495 h 285738"/>
              <a:gd name="T98" fmla="*/ 163491 w 285390"/>
              <a:gd name="T99" fmla="*/ 34447 h 285738"/>
              <a:gd name="T100" fmla="*/ 168917 w 285390"/>
              <a:gd name="T101" fmla="*/ 59692 h 285738"/>
              <a:gd name="T102" fmla="*/ 193513 w 285390"/>
              <a:gd name="T103" fmla="*/ 9926 h 285738"/>
              <a:gd name="T104" fmla="*/ 141065 w 285390"/>
              <a:gd name="T105" fmla="*/ 15699 h 285738"/>
              <a:gd name="T106" fmla="*/ 143597 w 285390"/>
              <a:gd name="T107" fmla="*/ 7763 h 285738"/>
              <a:gd name="T108" fmla="*/ 200024 w 285390"/>
              <a:gd name="T109" fmla="*/ 4157 h 285738"/>
              <a:gd name="T110" fmla="*/ 249216 w 285390"/>
              <a:gd name="T111" fmla="*/ 171475 h 285738"/>
              <a:gd name="T112" fmla="*/ 269834 w 285390"/>
              <a:gd name="T113" fmla="*/ 206816 h 285738"/>
              <a:gd name="T114" fmla="*/ 286832 w 285390"/>
              <a:gd name="T115" fmla="*/ 223041 h 285738"/>
              <a:gd name="T116" fmla="*/ 40150 w 285390"/>
              <a:gd name="T117" fmla="*/ 272442 h 285738"/>
              <a:gd name="T118" fmla="*/ 0 w 285390"/>
              <a:gd name="T119" fmla="*/ 190227 h 285738"/>
              <a:gd name="T120" fmla="*/ 58234 w 285390"/>
              <a:gd name="T121" fmla="*/ 185901 h 285738"/>
              <a:gd name="T122" fmla="*/ 107066 w 285390"/>
              <a:gd name="T123" fmla="*/ 19304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72" name="Freeform 986">
            <a:extLst>
              <a:ext uri="{FF2B5EF4-FFF2-40B4-BE49-F238E27FC236}">
                <a16:creationId xmlns:a16="http://schemas.microsoft.com/office/drawing/2014/main" id="{09F7111B-4E95-7D4D-BA01-35A05EE9A11D}"/>
              </a:ext>
            </a:extLst>
          </p:cNvPr>
          <p:cNvSpPr>
            <a:spLocks noChangeAspect="1" noChangeArrowheads="1"/>
          </p:cNvSpPr>
          <p:nvPr/>
        </p:nvSpPr>
        <p:spPr bwMode="auto">
          <a:xfrm>
            <a:off x="11629532" y="5308848"/>
            <a:ext cx="1118586" cy="1118586"/>
          </a:xfrm>
          <a:custGeom>
            <a:avLst/>
            <a:gdLst>
              <a:gd name="T0" fmla="*/ 46297 w 285390"/>
              <a:gd name="T1" fmla="*/ 240173 h 285390"/>
              <a:gd name="T2" fmla="*/ 108588 w 285390"/>
              <a:gd name="T3" fmla="*/ 237734 h 285390"/>
              <a:gd name="T4" fmla="*/ 68154 w 285390"/>
              <a:gd name="T5" fmla="*/ 246924 h 285390"/>
              <a:gd name="T6" fmla="*/ 68169 w 285390"/>
              <a:gd name="T7" fmla="*/ 209014 h 285390"/>
              <a:gd name="T8" fmla="*/ 126123 w 285390"/>
              <a:gd name="T9" fmla="*/ 218205 h 285390"/>
              <a:gd name="T10" fmla="*/ 68169 w 285390"/>
              <a:gd name="T11" fmla="*/ 209014 h 285390"/>
              <a:gd name="T12" fmla="*/ 49098 w 285390"/>
              <a:gd name="T13" fmla="*/ 213609 h 285390"/>
              <a:gd name="T14" fmla="*/ 28719 w 285390"/>
              <a:gd name="T15" fmla="*/ 213609 h 285390"/>
              <a:gd name="T16" fmla="*/ 254566 w 285390"/>
              <a:gd name="T17" fmla="*/ 206242 h 285390"/>
              <a:gd name="T18" fmla="*/ 219688 w 285390"/>
              <a:gd name="T19" fmla="*/ 235834 h 285390"/>
              <a:gd name="T20" fmla="*/ 161081 w 285390"/>
              <a:gd name="T21" fmla="*/ 261819 h 285390"/>
              <a:gd name="T22" fmla="*/ 154968 w 285390"/>
              <a:gd name="T23" fmla="*/ 255684 h 285390"/>
              <a:gd name="T24" fmla="*/ 212497 w 285390"/>
              <a:gd name="T25" fmla="*/ 229699 h 285390"/>
              <a:gd name="T26" fmla="*/ 249173 w 285390"/>
              <a:gd name="T27" fmla="*/ 202993 h 285390"/>
              <a:gd name="T28" fmla="*/ 112921 w 285390"/>
              <a:gd name="T29" fmla="*/ 185273 h 285390"/>
              <a:gd name="T30" fmla="*/ 63820 w 285390"/>
              <a:gd name="T31" fmla="*/ 185273 h 285390"/>
              <a:gd name="T32" fmla="*/ 44729 w 285390"/>
              <a:gd name="T33" fmla="*/ 180295 h 285390"/>
              <a:gd name="T34" fmla="*/ 33087 w 285390"/>
              <a:gd name="T35" fmla="*/ 189485 h 285390"/>
              <a:gd name="T36" fmla="*/ 227958 w 285390"/>
              <a:gd name="T37" fmla="*/ 170722 h 285390"/>
              <a:gd name="T38" fmla="*/ 249531 w 285390"/>
              <a:gd name="T39" fmla="*/ 184713 h 285390"/>
              <a:gd name="T40" fmla="*/ 195958 w 285390"/>
              <a:gd name="T41" fmla="*/ 206069 h 285390"/>
              <a:gd name="T42" fmla="*/ 157845 w 285390"/>
              <a:gd name="T43" fmla="*/ 213433 h 285390"/>
              <a:gd name="T44" fmla="*/ 178699 w 285390"/>
              <a:gd name="T45" fmla="*/ 186554 h 285390"/>
              <a:gd name="T46" fmla="*/ 224363 w 285390"/>
              <a:gd name="T47" fmla="*/ 171826 h 285390"/>
              <a:gd name="T48" fmla="*/ 126123 w 285390"/>
              <a:gd name="T49" fmla="*/ 149979 h 285390"/>
              <a:gd name="T50" fmla="*/ 68169 w 285390"/>
              <a:gd name="T51" fmla="*/ 159185 h 285390"/>
              <a:gd name="T52" fmla="*/ 33087 w 285390"/>
              <a:gd name="T53" fmla="*/ 149979 h 285390"/>
              <a:gd name="T54" fmla="*/ 44729 w 285390"/>
              <a:gd name="T55" fmla="*/ 159185 h 285390"/>
              <a:gd name="T56" fmla="*/ 33087 w 285390"/>
              <a:gd name="T57" fmla="*/ 149979 h 285390"/>
              <a:gd name="T58" fmla="*/ 128881 w 285390"/>
              <a:gd name="T59" fmla="*/ 127451 h 285390"/>
              <a:gd name="T60" fmla="*/ 86158 w 285390"/>
              <a:gd name="T61" fmla="*/ 127451 h 285390"/>
              <a:gd name="T62" fmla="*/ 67170 w 285390"/>
              <a:gd name="T63" fmla="*/ 122856 h 285390"/>
              <a:gd name="T64" fmla="*/ 32992 w 285390"/>
              <a:gd name="T65" fmla="*/ 132046 h 285390"/>
              <a:gd name="T66" fmla="*/ 206400 w 285390"/>
              <a:gd name="T67" fmla="*/ 118389 h 285390"/>
              <a:gd name="T68" fmla="*/ 245870 w 285390"/>
              <a:gd name="T69" fmla="*/ 118389 h 285390"/>
              <a:gd name="T70" fmla="*/ 126123 w 285390"/>
              <a:gd name="T71" fmla="*/ 92540 h 285390"/>
              <a:gd name="T72" fmla="*/ 68169 w 285390"/>
              <a:gd name="T73" fmla="*/ 101731 h 285390"/>
              <a:gd name="T74" fmla="*/ 33087 w 285390"/>
              <a:gd name="T75" fmla="*/ 92540 h 285390"/>
              <a:gd name="T76" fmla="*/ 44729 w 285390"/>
              <a:gd name="T77" fmla="*/ 101731 h 285390"/>
              <a:gd name="T78" fmla="*/ 33087 w 285390"/>
              <a:gd name="T79" fmla="*/ 92540 h 285390"/>
              <a:gd name="T80" fmla="*/ 245870 w 285390"/>
              <a:gd name="T81" fmla="*/ 109772 h 285390"/>
              <a:gd name="T82" fmla="*/ 162223 w 285390"/>
              <a:gd name="T83" fmla="*/ 114080 h 285390"/>
              <a:gd name="T84" fmla="*/ 199520 w 285390"/>
              <a:gd name="T85" fmla="*/ 72436 h 285390"/>
              <a:gd name="T86" fmla="*/ 204227 w 285390"/>
              <a:gd name="T87" fmla="*/ 163981 h 285390"/>
              <a:gd name="T88" fmla="*/ 68169 w 285390"/>
              <a:gd name="T89" fmla="*/ 63820 h 285390"/>
              <a:gd name="T90" fmla="*/ 126123 w 285390"/>
              <a:gd name="T91" fmla="*/ 73012 h 285390"/>
              <a:gd name="T92" fmla="*/ 68169 w 285390"/>
              <a:gd name="T93" fmla="*/ 63820 h 285390"/>
              <a:gd name="T94" fmla="*/ 49098 w 285390"/>
              <a:gd name="T95" fmla="*/ 68416 h 285390"/>
              <a:gd name="T96" fmla="*/ 28719 w 285390"/>
              <a:gd name="T97" fmla="*/ 68416 h 285390"/>
              <a:gd name="T98" fmla="*/ 213853 w 285390"/>
              <a:gd name="T99" fmla="*/ 35101 h 285390"/>
              <a:gd name="T100" fmla="*/ 168708 w 285390"/>
              <a:gd name="T101" fmla="*/ 44293 h 285390"/>
              <a:gd name="T102" fmla="*/ 72920 w 285390"/>
              <a:gd name="T103" fmla="*/ 35101 h 285390"/>
              <a:gd name="T104" fmla="*/ 143352 w 285390"/>
              <a:gd name="T105" fmla="*/ 44293 h 285390"/>
              <a:gd name="T106" fmla="*/ 72920 w 285390"/>
              <a:gd name="T107" fmla="*/ 35101 h 285390"/>
              <a:gd name="T108" fmla="*/ 50640 w 285390"/>
              <a:gd name="T109" fmla="*/ 231853 h 285390"/>
              <a:gd name="T110" fmla="*/ 278152 w 285390"/>
              <a:gd name="T111" fmla="*/ 278152 h 285390"/>
              <a:gd name="T112" fmla="*/ 4338 w 285390"/>
              <a:gd name="T113" fmla="*/ 0 h 285390"/>
              <a:gd name="T114" fmla="*/ 286832 w 285390"/>
              <a:gd name="T115" fmla="*/ 282493 h 285390"/>
              <a:gd name="T116" fmla="*/ 47384 w 285390"/>
              <a:gd name="T117" fmla="*/ 285387 h 285390"/>
              <a:gd name="T118" fmla="*/ 0 w 285390"/>
              <a:gd name="T119" fmla="*/ 4702 h 2853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5390" h="285390">
                <a:moveTo>
                  <a:pt x="14755" y="238965"/>
                </a:moveTo>
                <a:lnTo>
                  <a:pt x="46065" y="270635"/>
                </a:lnTo>
                <a:lnTo>
                  <a:pt x="46065" y="238965"/>
                </a:lnTo>
                <a:lnTo>
                  <a:pt x="14755" y="238965"/>
                </a:lnTo>
                <a:close/>
                <a:moveTo>
                  <a:pt x="67810" y="236538"/>
                </a:moveTo>
                <a:lnTo>
                  <a:pt x="108042" y="236538"/>
                </a:lnTo>
                <a:cubicBezTo>
                  <a:pt x="110556" y="236538"/>
                  <a:pt x="112353" y="238443"/>
                  <a:pt x="112353" y="240729"/>
                </a:cubicBezTo>
                <a:cubicBezTo>
                  <a:pt x="112353" y="243777"/>
                  <a:pt x="110556" y="245682"/>
                  <a:pt x="108042" y="245682"/>
                </a:cubicBezTo>
                <a:lnTo>
                  <a:pt x="67810" y="245682"/>
                </a:lnTo>
                <a:cubicBezTo>
                  <a:pt x="65296" y="245682"/>
                  <a:pt x="63500" y="243777"/>
                  <a:pt x="63500" y="240729"/>
                </a:cubicBezTo>
                <a:cubicBezTo>
                  <a:pt x="63500" y="238443"/>
                  <a:pt x="65296" y="236538"/>
                  <a:pt x="67810" y="236538"/>
                </a:cubicBezTo>
                <a:close/>
                <a:moveTo>
                  <a:pt x="67825" y="207963"/>
                </a:moveTo>
                <a:lnTo>
                  <a:pt x="125489" y="207963"/>
                </a:lnTo>
                <a:cubicBezTo>
                  <a:pt x="128012" y="207963"/>
                  <a:pt x="129814" y="210249"/>
                  <a:pt x="129814" y="212535"/>
                </a:cubicBezTo>
                <a:cubicBezTo>
                  <a:pt x="129814" y="215202"/>
                  <a:pt x="128012" y="217107"/>
                  <a:pt x="125489" y="217107"/>
                </a:cubicBezTo>
                <a:lnTo>
                  <a:pt x="67825" y="217107"/>
                </a:lnTo>
                <a:cubicBezTo>
                  <a:pt x="65302" y="217107"/>
                  <a:pt x="63500" y="215202"/>
                  <a:pt x="63500" y="212535"/>
                </a:cubicBezTo>
                <a:cubicBezTo>
                  <a:pt x="63500" y="210249"/>
                  <a:pt x="65302" y="207963"/>
                  <a:pt x="67825" y="207963"/>
                </a:cubicBezTo>
                <a:close/>
                <a:moveTo>
                  <a:pt x="32919" y="207963"/>
                </a:moveTo>
                <a:lnTo>
                  <a:pt x="44505" y="207963"/>
                </a:lnTo>
                <a:cubicBezTo>
                  <a:pt x="47039" y="207963"/>
                  <a:pt x="48850" y="210249"/>
                  <a:pt x="48850" y="212535"/>
                </a:cubicBezTo>
                <a:cubicBezTo>
                  <a:pt x="48850" y="215202"/>
                  <a:pt x="47039" y="217107"/>
                  <a:pt x="44505" y="217107"/>
                </a:cubicBezTo>
                <a:lnTo>
                  <a:pt x="32919" y="217107"/>
                </a:lnTo>
                <a:cubicBezTo>
                  <a:pt x="30385" y="217107"/>
                  <a:pt x="28575" y="215202"/>
                  <a:pt x="28575" y="212535"/>
                </a:cubicBezTo>
                <a:cubicBezTo>
                  <a:pt x="28575" y="210249"/>
                  <a:pt x="30385" y="207963"/>
                  <a:pt x="32919" y="207963"/>
                </a:cubicBezTo>
                <a:close/>
                <a:moveTo>
                  <a:pt x="247919" y="201972"/>
                </a:moveTo>
                <a:cubicBezTo>
                  <a:pt x="250065" y="201613"/>
                  <a:pt x="252569" y="203049"/>
                  <a:pt x="253285" y="205204"/>
                </a:cubicBezTo>
                <a:cubicBezTo>
                  <a:pt x="253642" y="207717"/>
                  <a:pt x="252212" y="210231"/>
                  <a:pt x="249707" y="210590"/>
                </a:cubicBezTo>
                <a:lnTo>
                  <a:pt x="223592" y="216335"/>
                </a:lnTo>
                <a:lnTo>
                  <a:pt x="218583" y="234648"/>
                </a:lnTo>
                <a:cubicBezTo>
                  <a:pt x="218226" y="237162"/>
                  <a:pt x="216079" y="238239"/>
                  <a:pt x="213575" y="237880"/>
                </a:cubicBezTo>
                <a:lnTo>
                  <a:pt x="187459" y="232135"/>
                </a:lnTo>
                <a:lnTo>
                  <a:pt x="160271" y="260502"/>
                </a:lnTo>
                <a:cubicBezTo>
                  <a:pt x="159555" y="261220"/>
                  <a:pt x="158482" y="261579"/>
                  <a:pt x="157051" y="261579"/>
                </a:cubicBezTo>
                <a:cubicBezTo>
                  <a:pt x="155978" y="261579"/>
                  <a:pt x="154904" y="261220"/>
                  <a:pt x="154189" y="260502"/>
                </a:cubicBezTo>
                <a:cubicBezTo>
                  <a:pt x="152400" y="259066"/>
                  <a:pt x="152400" y="256193"/>
                  <a:pt x="154189" y="254398"/>
                </a:cubicBezTo>
                <a:lnTo>
                  <a:pt x="183166" y="224235"/>
                </a:lnTo>
                <a:cubicBezTo>
                  <a:pt x="183882" y="223158"/>
                  <a:pt x="185313" y="222799"/>
                  <a:pt x="187102" y="222799"/>
                </a:cubicBezTo>
                <a:lnTo>
                  <a:pt x="211428" y="228544"/>
                </a:lnTo>
                <a:lnTo>
                  <a:pt x="216079" y="211667"/>
                </a:lnTo>
                <a:cubicBezTo>
                  <a:pt x="216437" y="210231"/>
                  <a:pt x="217868" y="208795"/>
                  <a:pt x="219299" y="208436"/>
                </a:cubicBezTo>
                <a:lnTo>
                  <a:pt x="247919" y="201972"/>
                </a:lnTo>
                <a:close/>
                <a:moveTo>
                  <a:pt x="67810" y="179388"/>
                </a:moveTo>
                <a:lnTo>
                  <a:pt x="108042" y="179388"/>
                </a:lnTo>
                <a:cubicBezTo>
                  <a:pt x="110556" y="179388"/>
                  <a:pt x="112353" y="181674"/>
                  <a:pt x="112353" y="184341"/>
                </a:cubicBezTo>
                <a:cubicBezTo>
                  <a:pt x="112353" y="186627"/>
                  <a:pt x="110556" y="188532"/>
                  <a:pt x="108042" y="188532"/>
                </a:cubicBezTo>
                <a:lnTo>
                  <a:pt x="67810" y="188532"/>
                </a:lnTo>
                <a:cubicBezTo>
                  <a:pt x="65296" y="188532"/>
                  <a:pt x="63500" y="186627"/>
                  <a:pt x="63500" y="184341"/>
                </a:cubicBezTo>
                <a:cubicBezTo>
                  <a:pt x="63500" y="181674"/>
                  <a:pt x="65296" y="179388"/>
                  <a:pt x="67810" y="179388"/>
                </a:cubicBezTo>
                <a:close/>
                <a:moveTo>
                  <a:pt x="32919" y="179388"/>
                </a:moveTo>
                <a:lnTo>
                  <a:pt x="44505" y="179388"/>
                </a:lnTo>
                <a:cubicBezTo>
                  <a:pt x="47039" y="179388"/>
                  <a:pt x="48850" y="181674"/>
                  <a:pt x="48850" y="184341"/>
                </a:cubicBezTo>
                <a:cubicBezTo>
                  <a:pt x="48850" y="186627"/>
                  <a:pt x="47039" y="188532"/>
                  <a:pt x="44505" y="188532"/>
                </a:cubicBezTo>
                <a:lnTo>
                  <a:pt x="32919" y="188532"/>
                </a:lnTo>
                <a:cubicBezTo>
                  <a:pt x="30385" y="188532"/>
                  <a:pt x="28575" y="186627"/>
                  <a:pt x="28575" y="184341"/>
                </a:cubicBezTo>
                <a:cubicBezTo>
                  <a:pt x="28575" y="181674"/>
                  <a:pt x="30385" y="179388"/>
                  <a:pt x="32919" y="179388"/>
                </a:cubicBezTo>
                <a:close/>
                <a:moveTo>
                  <a:pt x="226812" y="169863"/>
                </a:moveTo>
                <a:lnTo>
                  <a:pt x="249707" y="174992"/>
                </a:lnTo>
                <a:cubicBezTo>
                  <a:pt x="252212" y="175358"/>
                  <a:pt x="253642" y="177922"/>
                  <a:pt x="253285" y="180120"/>
                </a:cubicBezTo>
                <a:cubicBezTo>
                  <a:pt x="252569" y="182685"/>
                  <a:pt x="250065" y="184150"/>
                  <a:pt x="248276" y="183784"/>
                </a:cubicBezTo>
                <a:lnTo>
                  <a:pt x="227169" y="179021"/>
                </a:lnTo>
                <a:lnTo>
                  <a:pt x="200338" y="204666"/>
                </a:lnTo>
                <a:cubicBezTo>
                  <a:pt x="198907" y="206131"/>
                  <a:pt x="196761" y="206131"/>
                  <a:pt x="194972" y="205032"/>
                </a:cubicBezTo>
                <a:lnTo>
                  <a:pt x="180304" y="194408"/>
                </a:lnTo>
                <a:lnTo>
                  <a:pt x="159913" y="211626"/>
                </a:lnTo>
                <a:cubicBezTo>
                  <a:pt x="158840" y="211992"/>
                  <a:pt x="158124" y="212359"/>
                  <a:pt x="157051" y="212359"/>
                </a:cubicBezTo>
                <a:cubicBezTo>
                  <a:pt x="155978" y="212359"/>
                  <a:pt x="154904" y="211992"/>
                  <a:pt x="153831" y="210893"/>
                </a:cubicBezTo>
                <a:cubicBezTo>
                  <a:pt x="152400" y="208695"/>
                  <a:pt x="152758" y="206131"/>
                  <a:pt x="154547" y="204666"/>
                </a:cubicBezTo>
                <a:lnTo>
                  <a:pt x="177800" y="185616"/>
                </a:lnTo>
                <a:cubicBezTo>
                  <a:pt x="179231" y="184517"/>
                  <a:pt x="181378" y="184150"/>
                  <a:pt x="182809" y="185616"/>
                </a:cubicBezTo>
                <a:lnTo>
                  <a:pt x="197119" y="195873"/>
                </a:lnTo>
                <a:lnTo>
                  <a:pt x="223234" y="170962"/>
                </a:lnTo>
                <a:cubicBezTo>
                  <a:pt x="224307" y="169863"/>
                  <a:pt x="225738" y="169863"/>
                  <a:pt x="226812" y="169863"/>
                </a:cubicBezTo>
                <a:close/>
                <a:moveTo>
                  <a:pt x="67825" y="149225"/>
                </a:moveTo>
                <a:lnTo>
                  <a:pt x="125489" y="149225"/>
                </a:lnTo>
                <a:cubicBezTo>
                  <a:pt x="128012" y="149225"/>
                  <a:pt x="129814" y="151423"/>
                  <a:pt x="129814" y="153621"/>
                </a:cubicBezTo>
                <a:cubicBezTo>
                  <a:pt x="129814" y="156185"/>
                  <a:pt x="128012" y="158384"/>
                  <a:pt x="125489" y="158384"/>
                </a:cubicBezTo>
                <a:lnTo>
                  <a:pt x="67825" y="158384"/>
                </a:lnTo>
                <a:cubicBezTo>
                  <a:pt x="65302" y="158384"/>
                  <a:pt x="63500" y="156185"/>
                  <a:pt x="63500" y="153621"/>
                </a:cubicBezTo>
                <a:cubicBezTo>
                  <a:pt x="63500" y="151423"/>
                  <a:pt x="65302" y="149225"/>
                  <a:pt x="67825" y="149225"/>
                </a:cubicBezTo>
                <a:close/>
                <a:moveTo>
                  <a:pt x="32919" y="149225"/>
                </a:moveTo>
                <a:lnTo>
                  <a:pt x="44505" y="149225"/>
                </a:lnTo>
                <a:cubicBezTo>
                  <a:pt x="47039" y="149225"/>
                  <a:pt x="48850" y="151423"/>
                  <a:pt x="48850" y="153621"/>
                </a:cubicBezTo>
                <a:cubicBezTo>
                  <a:pt x="48850" y="156185"/>
                  <a:pt x="47039" y="158384"/>
                  <a:pt x="44505" y="158384"/>
                </a:cubicBezTo>
                <a:lnTo>
                  <a:pt x="32919" y="158384"/>
                </a:lnTo>
                <a:cubicBezTo>
                  <a:pt x="30385" y="158384"/>
                  <a:pt x="28575" y="156185"/>
                  <a:pt x="28575" y="153621"/>
                </a:cubicBezTo>
                <a:cubicBezTo>
                  <a:pt x="28575" y="151423"/>
                  <a:pt x="30385" y="149225"/>
                  <a:pt x="32919" y="149225"/>
                </a:cubicBezTo>
                <a:close/>
                <a:moveTo>
                  <a:pt x="89976" y="122238"/>
                </a:moveTo>
                <a:lnTo>
                  <a:pt x="123982" y="122238"/>
                </a:lnTo>
                <a:cubicBezTo>
                  <a:pt x="126461" y="122238"/>
                  <a:pt x="128233" y="124143"/>
                  <a:pt x="128233" y="126810"/>
                </a:cubicBezTo>
                <a:cubicBezTo>
                  <a:pt x="128233" y="129477"/>
                  <a:pt x="126461" y="131382"/>
                  <a:pt x="123982" y="131382"/>
                </a:cubicBezTo>
                <a:lnTo>
                  <a:pt x="89976" y="131382"/>
                </a:lnTo>
                <a:cubicBezTo>
                  <a:pt x="87850" y="131382"/>
                  <a:pt x="85725" y="129477"/>
                  <a:pt x="85725" y="126810"/>
                </a:cubicBezTo>
                <a:cubicBezTo>
                  <a:pt x="85725" y="124143"/>
                  <a:pt x="87850" y="122238"/>
                  <a:pt x="89976" y="122238"/>
                </a:cubicBezTo>
                <a:close/>
                <a:moveTo>
                  <a:pt x="32826" y="122238"/>
                </a:moveTo>
                <a:lnTo>
                  <a:pt x="66832" y="122238"/>
                </a:lnTo>
                <a:cubicBezTo>
                  <a:pt x="69311" y="122238"/>
                  <a:pt x="71083" y="124143"/>
                  <a:pt x="71083" y="126810"/>
                </a:cubicBezTo>
                <a:cubicBezTo>
                  <a:pt x="71083" y="129477"/>
                  <a:pt x="69311" y="131382"/>
                  <a:pt x="66832" y="131382"/>
                </a:cubicBezTo>
                <a:lnTo>
                  <a:pt x="32826" y="131382"/>
                </a:lnTo>
                <a:cubicBezTo>
                  <a:pt x="30346" y="131382"/>
                  <a:pt x="28575" y="129477"/>
                  <a:pt x="28575" y="126810"/>
                </a:cubicBezTo>
                <a:cubicBezTo>
                  <a:pt x="28575" y="124143"/>
                  <a:pt x="30346" y="122238"/>
                  <a:pt x="32826" y="122238"/>
                </a:cubicBezTo>
                <a:close/>
                <a:moveTo>
                  <a:pt x="205362" y="117793"/>
                </a:moveTo>
                <a:lnTo>
                  <a:pt x="180863" y="148154"/>
                </a:lnTo>
                <a:cubicBezTo>
                  <a:pt x="186987" y="152083"/>
                  <a:pt x="194914" y="154583"/>
                  <a:pt x="203200" y="154583"/>
                </a:cubicBezTo>
                <a:cubicBezTo>
                  <a:pt x="224817" y="154583"/>
                  <a:pt x="242471" y="138510"/>
                  <a:pt x="244633" y="117793"/>
                </a:cubicBezTo>
                <a:lnTo>
                  <a:pt x="205362" y="117793"/>
                </a:lnTo>
                <a:close/>
                <a:moveTo>
                  <a:pt x="67825" y="92075"/>
                </a:moveTo>
                <a:lnTo>
                  <a:pt x="125489" y="92075"/>
                </a:lnTo>
                <a:cubicBezTo>
                  <a:pt x="128012" y="92075"/>
                  <a:pt x="129814" y="93980"/>
                  <a:pt x="129814" y="96647"/>
                </a:cubicBezTo>
                <a:cubicBezTo>
                  <a:pt x="129814" y="99314"/>
                  <a:pt x="128012" y="101219"/>
                  <a:pt x="125489" y="101219"/>
                </a:cubicBezTo>
                <a:lnTo>
                  <a:pt x="67825" y="101219"/>
                </a:lnTo>
                <a:cubicBezTo>
                  <a:pt x="65302" y="101219"/>
                  <a:pt x="63500" y="99314"/>
                  <a:pt x="63500" y="96647"/>
                </a:cubicBezTo>
                <a:cubicBezTo>
                  <a:pt x="63500" y="93980"/>
                  <a:pt x="65302" y="92075"/>
                  <a:pt x="67825" y="92075"/>
                </a:cubicBezTo>
                <a:close/>
                <a:moveTo>
                  <a:pt x="32919" y="92075"/>
                </a:moveTo>
                <a:lnTo>
                  <a:pt x="44505" y="92075"/>
                </a:lnTo>
                <a:cubicBezTo>
                  <a:pt x="47039" y="92075"/>
                  <a:pt x="48850" y="93980"/>
                  <a:pt x="48850" y="96647"/>
                </a:cubicBezTo>
                <a:cubicBezTo>
                  <a:pt x="48850" y="99314"/>
                  <a:pt x="47039" y="101219"/>
                  <a:pt x="44505" y="101219"/>
                </a:cubicBezTo>
                <a:lnTo>
                  <a:pt x="32919" y="101219"/>
                </a:lnTo>
                <a:cubicBezTo>
                  <a:pt x="30385" y="101219"/>
                  <a:pt x="28575" y="99314"/>
                  <a:pt x="28575" y="96647"/>
                </a:cubicBezTo>
                <a:cubicBezTo>
                  <a:pt x="28575" y="93980"/>
                  <a:pt x="30385" y="92075"/>
                  <a:pt x="32919" y="92075"/>
                </a:cubicBezTo>
                <a:close/>
                <a:moveTo>
                  <a:pt x="207524" y="72072"/>
                </a:moveTo>
                <a:lnTo>
                  <a:pt x="207524" y="109220"/>
                </a:lnTo>
                <a:lnTo>
                  <a:pt x="244633" y="109220"/>
                </a:lnTo>
                <a:cubicBezTo>
                  <a:pt x="242831" y="89932"/>
                  <a:pt x="226979" y="74216"/>
                  <a:pt x="207524" y="72072"/>
                </a:cubicBezTo>
                <a:close/>
                <a:moveTo>
                  <a:pt x="198517" y="72072"/>
                </a:moveTo>
                <a:cubicBezTo>
                  <a:pt x="177620" y="74573"/>
                  <a:pt x="161407" y="92075"/>
                  <a:pt x="161407" y="113506"/>
                </a:cubicBezTo>
                <a:cubicBezTo>
                  <a:pt x="161407" y="124936"/>
                  <a:pt x="166091" y="135652"/>
                  <a:pt x="173657" y="143153"/>
                </a:cubicBezTo>
                <a:lnTo>
                  <a:pt x="198517" y="112078"/>
                </a:lnTo>
                <a:lnTo>
                  <a:pt x="198517" y="72072"/>
                </a:lnTo>
                <a:close/>
                <a:moveTo>
                  <a:pt x="203200" y="63500"/>
                </a:moveTo>
                <a:cubicBezTo>
                  <a:pt x="230942" y="63500"/>
                  <a:pt x="253640" y="86003"/>
                  <a:pt x="253640" y="113506"/>
                </a:cubicBezTo>
                <a:cubicBezTo>
                  <a:pt x="253640" y="141367"/>
                  <a:pt x="230942" y="163156"/>
                  <a:pt x="203200" y="163156"/>
                </a:cubicBezTo>
                <a:cubicBezTo>
                  <a:pt x="175098" y="163156"/>
                  <a:pt x="152400" y="141367"/>
                  <a:pt x="152400" y="113506"/>
                </a:cubicBezTo>
                <a:cubicBezTo>
                  <a:pt x="152400" y="86003"/>
                  <a:pt x="175098" y="63500"/>
                  <a:pt x="203200" y="63500"/>
                </a:cubicBezTo>
                <a:close/>
                <a:moveTo>
                  <a:pt x="67825" y="63500"/>
                </a:moveTo>
                <a:lnTo>
                  <a:pt x="125489" y="63500"/>
                </a:lnTo>
                <a:cubicBezTo>
                  <a:pt x="128012" y="63500"/>
                  <a:pt x="129814" y="65786"/>
                  <a:pt x="129814" y="68072"/>
                </a:cubicBezTo>
                <a:cubicBezTo>
                  <a:pt x="129814" y="70358"/>
                  <a:pt x="128012" y="72644"/>
                  <a:pt x="125489" y="72644"/>
                </a:cubicBezTo>
                <a:lnTo>
                  <a:pt x="67825" y="72644"/>
                </a:lnTo>
                <a:cubicBezTo>
                  <a:pt x="65302" y="72644"/>
                  <a:pt x="63500" y="70358"/>
                  <a:pt x="63500" y="68072"/>
                </a:cubicBezTo>
                <a:cubicBezTo>
                  <a:pt x="63500" y="65786"/>
                  <a:pt x="65302" y="63500"/>
                  <a:pt x="67825" y="63500"/>
                </a:cubicBezTo>
                <a:close/>
                <a:moveTo>
                  <a:pt x="32919" y="63500"/>
                </a:moveTo>
                <a:lnTo>
                  <a:pt x="44505" y="63500"/>
                </a:lnTo>
                <a:cubicBezTo>
                  <a:pt x="47039" y="63500"/>
                  <a:pt x="48850" y="65786"/>
                  <a:pt x="48850" y="68072"/>
                </a:cubicBezTo>
                <a:cubicBezTo>
                  <a:pt x="48850" y="70358"/>
                  <a:pt x="47039" y="72644"/>
                  <a:pt x="44505" y="72644"/>
                </a:cubicBezTo>
                <a:lnTo>
                  <a:pt x="32919" y="72644"/>
                </a:lnTo>
                <a:cubicBezTo>
                  <a:pt x="30385" y="72644"/>
                  <a:pt x="28575" y="70358"/>
                  <a:pt x="28575" y="68072"/>
                </a:cubicBezTo>
                <a:cubicBezTo>
                  <a:pt x="28575" y="65786"/>
                  <a:pt x="30385" y="63500"/>
                  <a:pt x="32919" y="63500"/>
                </a:cubicBezTo>
                <a:close/>
                <a:moveTo>
                  <a:pt x="167859" y="34925"/>
                </a:moveTo>
                <a:lnTo>
                  <a:pt x="212778" y="34925"/>
                </a:lnTo>
                <a:cubicBezTo>
                  <a:pt x="214952" y="34925"/>
                  <a:pt x="217125" y="36830"/>
                  <a:pt x="217125" y="39497"/>
                </a:cubicBezTo>
                <a:cubicBezTo>
                  <a:pt x="217125" y="41783"/>
                  <a:pt x="214952" y="44069"/>
                  <a:pt x="212778" y="44069"/>
                </a:cubicBezTo>
                <a:lnTo>
                  <a:pt x="167859" y="44069"/>
                </a:lnTo>
                <a:cubicBezTo>
                  <a:pt x="165323" y="44069"/>
                  <a:pt x="163512" y="41783"/>
                  <a:pt x="163512" y="39497"/>
                </a:cubicBezTo>
                <a:cubicBezTo>
                  <a:pt x="163512" y="36830"/>
                  <a:pt x="165323" y="34925"/>
                  <a:pt x="167859" y="34925"/>
                </a:cubicBezTo>
                <a:close/>
                <a:moveTo>
                  <a:pt x="72552" y="34925"/>
                </a:moveTo>
                <a:lnTo>
                  <a:pt x="142631" y="34925"/>
                </a:lnTo>
                <a:cubicBezTo>
                  <a:pt x="145491" y="34925"/>
                  <a:pt x="147279" y="36830"/>
                  <a:pt x="147279" y="39497"/>
                </a:cubicBezTo>
                <a:cubicBezTo>
                  <a:pt x="147279" y="41783"/>
                  <a:pt x="145491" y="44069"/>
                  <a:pt x="142631" y="44069"/>
                </a:cubicBezTo>
                <a:lnTo>
                  <a:pt x="72552" y="44069"/>
                </a:lnTo>
                <a:cubicBezTo>
                  <a:pt x="70049" y="44069"/>
                  <a:pt x="68262" y="41783"/>
                  <a:pt x="68262" y="39497"/>
                </a:cubicBezTo>
                <a:cubicBezTo>
                  <a:pt x="68262" y="36830"/>
                  <a:pt x="70049" y="34925"/>
                  <a:pt x="72552" y="34925"/>
                </a:cubicBezTo>
                <a:close/>
                <a:moveTo>
                  <a:pt x="8637" y="8637"/>
                </a:moveTo>
                <a:lnTo>
                  <a:pt x="8637" y="230687"/>
                </a:lnTo>
                <a:lnTo>
                  <a:pt x="50384" y="230687"/>
                </a:lnTo>
                <a:cubicBezTo>
                  <a:pt x="52903" y="230687"/>
                  <a:pt x="54703" y="232487"/>
                  <a:pt x="54703" y="235006"/>
                </a:cubicBezTo>
                <a:lnTo>
                  <a:pt x="54703" y="276753"/>
                </a:lnTo>
                <a:lnTo>
                  <a:pt x="276753" y="276753"/>
                </a:lnTo>
                <a:lnTo>
                  <a:pt x="276753" y="8637"/>
                </a:lnTo>
                <a:lnTo>
                  <a:pt x="8637" y="8637"/>
                </a:lnTo>
                <a:close/>
                <a:moveTo>
                  <a:pt x="4318" y="0"/>
                </a:moveTo>
                <a:lnTo>
                  <a:pt x="281072" y="0"/>
                </a:lnTo>
                <a:cubicBezTo>
                  <a:pt x="283231" y="0"/>
                  <a:pt x="285390" y="2159"/>
                  <a:pt x="285390" y="4678"/>
                </a:cubicBezTo>
                <a:lnTo>
                  <a:pt x="285390" y="281072"/>
                </a:lnTo>
                <a:cubicBezTo>
                  <a:pt x="285390" y="283591"/>
                  <a:pt x="283231" y="285390"/>
                  <a:pt x="281072" y="285390"/>
                </a:cubicBezTo>
                <a:lnTo>
                  <a:pt x="50384" y="285390"/>
                </a:lnTo>
                <a:cubicBezTo>
                  <a:pt x="49304" y="285390"/>
                  <a:pt x="48225" y="285030"/>
                  <a:pt x="47145" y="283951"/>
                </a:cubicBezTo>
                <a:lnTo>
                  <a:pt x="1079" y="237885"/>
                </a:lnTo>
                <a:cubicBezTo>
                  <a:pt x="360" y="237165"/>
                  <a:pt x="0" y="236086"/>
                  <a:pt x="0" y="235006"/>
                </a:cubicBezTo>
                <a:lnTo>
                  <a:pt x="0" y="4678"/>
                </a:lnTo>
                <a:cubicBezTo>
                  <a:pt x="0" y="2159"/>
                  <a:pt x="1799" y="0"/>
                  <a:pt x="4318"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73" name="Freeform 987">
            <a:extLst>
              <a:ext uri="{FF2B5EF4-FFF2-40B4-BE49-F238E27FC236}">
                <a16:creationId xmlns:a16="http://schemas.microsoft.com/office/drawing/2014/main" id="{7C4B355B-E533-E44F-B304-47F5205B1D2B}"/>
              </a:ext>
            </a:extLst>
          </p:cNvPr>
          <p:cNvSpPr>
            <a:spLocks noChangeAspect="1" noChangeArrowheads="1"/>
          </p:cNvSpPr>
          <p:nvPr/>
        </p:nvSpPr>
        <p:spPr bwMode="auto">
          <a:xfrm>
            <a:off x="15668163" y="9269435"/>
            <a:ext cx="1118586" cy="1118586"/>
          </a:xfrm>
          <a:custGeom>
            <a:avLst/>
            <a:gdLst>
              <a:gd name="T0" fmla="*/ 255324 w 285390"/>
              <a:gd name="T1" fmla="*/ 278152 h 285390"/>
              <a:gd name="T2" fmla="*/ 256757 w 285390"/>
              <a:gd name="T3" fmla="*/ 137093 h 285390"/>
              <a:gd name="T4" fmla="*/ 263017 w 285390"/>
              <a:gd name="T5" fmla="*/ 143352 h 285390"/>
              <a:gd name="T6" fmla="*/ 255284 w 285390"/>
              <a:gd name="T7" fmla="*/ 140407 h 285390"/>
              <a:gd name="T8" fmla="*/ 264489 w 285390"/>
              <a:gd name="T9" fmla="*/ 119856 h 285390"/>
              <a:gd name="T10" fmla="*/ 259702 w 285390"/>
              <a:gd name="T11" fmla="*/ 114878 h 285390"/>
              <a:gd name="T12" fmla="*/ 170216 w 285390"/>
              <a:gd name="T13" fmla="*/ 202556 h 285390"/>
              <a:gd name="T14" fmla="*/ 139432 w 285390"/>
              <a:gd name="T15" fmla="*/ 204363 h 285390"/>
              <a:gd name="T16" fmla="*/ 135449 w 285390"/>
              <a:gd name="T17" fmla="*/ 223535 h 285390"/>
              <a:gd name="T18" fmla="*/ 190860 w 285390"/>
              <a:gd name="T19" fmla="*/ 255002 h 285390"/>
              <a:gd name="T20" fmla="*/ 245546 w 285390"/>
              <a:gd name="T21" fmla="*/ 161682 h 285390"/>
              <a:gd name="T22" fmla="*/ 234319 w 285390"/>
              <a:gd name="T23" fmla="*/ 160236 h 285390"/>
              <a:gd name="T24" fmla="*/ 214400 w 285390"/>
              <a:gd name="T25" fmla="*/ 156257 h 285390"/>
              <a:gd name="T26" fmla="*/ 190497 w 285390"/>
              <a:gd name="T27" fmla="*/ 155895 h 285390"/>
              <a:gd name="T28" fmla="*/ 178908 w 285390"/>
              <a:gd name="T29" fmla="*/ 95852 h 285390"/>
              <a:gd name="T30" fmla="*/ 259702 w 285390"/>
              <a:gd name="T31" fmla="*/ 103342 h 285390"/>
              <a:gd name="T32" fmla="*/ 23933 w 285390"/>
              <a:gd name="T33" fmla="*/ 84563 h 285390"/>
              <a:gd name="T34" fmla="*/ 23933 w 285390"/>
              <a:gd name="T35" fmla="*/ 133663 h 285390"/>
              <a:gd name="T36" fmla="*/ 23933 w 285390"/>
              <a:gd name="T37" fmla="*/ 84563 h 285390"/>
              <a:gd name="T38" fmla="*/ 264489 w 285390"/>
              <a:gd name="T39" fmla="*/ 76584 h 285390"/>
              <a:gd name="T40" fmla="*/ 256757 w 285390"/>
              <a:gd name="T41" fmla="*/ 79531 h 285390"/>
              <a:gd name="T42" fmla="*/ 125867 w 285390"/>
              <a:gd name="T43" fmla="*/ 46270 h 285390"/>
              <a:gd name="T44" fmla="*/ 143761 w 285390"/>
              <a:gd name="T45" fmla="*/ 65006 h 285390"/>
              <a:gd name="T46" fmla="*/ 125867 w 285390"/>
              <a:gd name="T47" fmla="*/ 62484 h 285390"/>
              <a:gd name="T48" fmla="*/ 144834 w 285390"/>
              <a:gd name="T49" fmla="*/ 98871 h 285390"/>
              <a:gd name="T50" fmla="*/ 125867 w 285390"/>
              <a:gd name="T51" fmla="*/ 124091 h 285390"/>
              <a:gd name="T52" fmla="*/ 107974 w 285390"/>
              <a:gd name="T53" fmla="*/ 105356 h 285390"/>
              <a:gd name="T54" fmla="*/ 125867 w 285390"/>
              <a:gd name="T55" fmla="*/ 108238 h 285390"/>
              <a:gd name="T56" fmla="*/ 106900 w 285390"/>
              <a:gd name="T57" fmla="*/ 71490 h 285390"/>
              <a:gd name="T58" fmla="*/ 125867 w 285390"/>
              <a:gd name="T59" fmla="*/ 46270 h 285390"/>
              <a:gd name="T60" fmla="*/ 74967 w 285390"/>
              <a:gd name="T61" fmla="*/ 129129 h 285390"/>
              <a:gd name="T62" fmla="*/ 161524 w 285390"/>
              <a:gd name="T63" fmla="*/ 102001 h 285390"/>
              <a:gd name="T64" fmla="*/ 169493 w 285390"/>
              <a:gd name="T65" fmla="*/ 35085 h 285390"/>
              <a:gd name="T66" fmla="*/ 49255 w 285390"/>
              <a:gd name="T67" fmla="*/ 208342 h 285390"/>
              <a:gd name="T68" fmla="*/ 161524 w 285390"/>
              <a:gd name="T69" fmla="*/ 197129 h 285390"/>
              <a:gd name="T70" fmla="*/ 66639 w 285390"/>
              <a:gd name="T71" fmla="*/ 129129 h 285390"/>
              <a:gd name="T72" fmla="*/ 169493 w 285390"/>
              <a:gd name="T73" fmla="*/ 26404 h 285390"/>
              <a:gd name="T74" fmla="*/ 196292 w 285390"/>
              <a:gd name="T75" fmla="*/ 102001 h 285390"/>
              <a:gd name="T76" fmla="*/ 224541 w 285390"/>
              <a:gd name="T77" fmla="*/ 143959 h 285390"/>
              <a:gd name="T78" fmla="*/ 264016 w 285390"/>
              <a:gd name="T79" fmla="*/ 170002 h 285390"/>
              <a:gd name="T80" fmla="*/ 278141 w 285390"/>
              <a:gd name="T81" fmla="*/ 190981 h 285390"/>
              <a:gd name="T82" fmla="*/ 49255 w 285390"/>
              <a:gd name="T83" fmla="*/ 8681 h 285390"/>
              <a:gd name="T84" fmla="*/ 8692 w 285390"/>
              <a:gd name="T85" fmla="*/ 190981 h 285390"/>
              <a:gd name="T86" fmla="*/ 40562 w 285390"/>
              <a:gd name="T87" fmla="*/ 8681 h 285390"/>
              <a:gd name="T88" fmla="*/ 260757 w 285390"/>
              <a:gd name="T89" fmla="*/ 0 h 285390"/>
              <a:gd name="T90" fmla="*/ 264379 w 285390"/>
              <a:gd name="T91" fmla="*/ 217023 h 285390"/>
              <a:gd name="T92" fmla="*/ 190860 w 285390"/>
              <a:gd name="T93" fmla="*/ 286832 h 285390"/>
              <a:gd name="T94" fmla="*/ 168406 w 285390"/>
              <a:gd name="T95" fmla="*/ 250663 h 285390"/>
              <a:gd name="T96" fmla="*/ 109373 w 285390"/>
              <a:gd name="T97" fmla="*/ 232938 h 285390"/>
              <a:gd name="T98" fmla="*/ 25712 w 285390"/>
              <a:gd name="T99" fmla="*/ 217023 h 285390"/>
              <a:gd name="T100" fmla="*/ 25712 w 285390"/>
              <a:gd name="T101" fmla="*/ 0 h 2853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0">
                <a:moveTo>
                  <a:pt x="194224" y="262358"/>
                </a:moveTo>
                <a:lnTo>
                  <a:pt x="194224" y="276753"/>
                </a:lnTo>
                <a:lnTo>
                  <a:pt x="254040" y="276753"/>
                </a:lnTo>
                <a:lnTo>
                  <a:pt x="254040" y="262358"/>
                </a:lnTo>
                <a:lnTo>
                  <a:pt x="194224" y="262358"/>
                </a:lnTo>
                <a:close/>
                <a:moveTo>
                  <a:pt x="255466" y="136404"/>
                </a:moveTo>
                <a:cubicBezTo>
                  <a:pt x="257297" y="134938"/>
                  <a:pt x="259862" y="134938"/>
                  <a:pt x="261694" y="136404"/>
                </a:cubicBezTo>
                <a:cubicBezTo>
                  <a:pt x="262793" y="137503"/>
                  <a:pt x="263159" y="138602"/>
                  <a:pt x="263159" y="139701"/>
                </a:cubicBezTo>
                <a:cubicBezTo>
                  <a:pt x="263159" y="140800"/>
                  <a:pt x="262793" y="141899"/>
                  <a:pt x="261694" y="142631"/>
                </a:cubicBezTo>
                <a:cubicBezTo>
                  <a:pt x="260961" y="143730"/>
                  <a:pt x="259862" y="144097"/>
                  <a:pt x="258396" y="144097"/>
                </a:cubicBezTo>
                <a:cubicBezTo>
                  <a:pt x="257297" y="144097"/>
                  <a:pt x="256198" y="143730"/>
                  <a:pt x="255466" y="142631"/>
                </a:cubicBezTo>
                <a:cubicBezTo>
                  <a:pt x="254733" y="141899"/>
                  <a:pt x="254000" y="140800"/>
                  <a:pt x="254000" y="139701"/>
                </a:cubicBezTo>
                <a:cubicBezTo>
                  <a:pt x="254000" y="138602"/>
                  <a:pt x="254733" y="137503"/>
                  <a:pt x="255466" y="136404"/>
                </a:cubicBezTo>
                <a:close/>
                <a:moveTo>
                  <a:pt x="258396" y="114300"/>
                </a:moveTo>
                <a:cubicBezTo>
                  <a:pt x="260961" y="114300"/>
                  <a:pt x="263159" y="116586"/>
                  <a:pt x="263159" y="119253"/>
                </a:cubicBezTo>
                <a:cubicBezTo>
                  <a:pt x="263159" y="121539"/>
                  <a:pt x="260961" y="123444"/>
                  <a:pt x="258396" y="123444"/>
                </a:cubicBezTo>
                <a:cubicBezTo>
                  <a:pt x="256198" y="123444"/>
                  <a:pt x="254000" y="121539"/>
                  <a:pt x="254000" y="119253"/>
                </a:cubicBezTo>
                <a:cubicBezTo>
                  <a:pt x="254000" y="116586"/>
                  <a:pt x="256198" y="114300"/>
                  <a:pt x="258396" y="114300"/>
                </a:cubicBezTo>
                <a:close/>
                <a:moveTo>
                  <a:pt x="178008" y="95370"/>
                </a:moveTo>
                <a:cubicBezTo>
                  <a:pt x="173324" y="95370"/>
                  <a:pt x="169360" y="98249"/>
                  <a:pt x="169360" y="101488"/>
                </a:cubicBezTo>
                <a:lnTo>
                  <a:pt x="169360" y="201537"/>
                </a:lnTo>
                <a:cubicBezTo>
                  <a:pt x="169360" y="202976"/>
                  <a:pt x="168640" y="204056"/>
                  <a:pt x="167559" y="205136"/>
                </a:cubicBezTo>
                <a:cubicBezTo>
                  <a:pt x="166478" y="205855"/>
                  <a:pt x="165036" y="206215"/>
                  <a:pt x="163955" y="205495"/>
                </a:cubicBezTo>
                <a:cubicBezTo>
                  <a:pt x="160352" y="204416"/>
                  <a:pt x="150623" y="202256"/>
                  <a:pt x="138731" y="203336"/>
                </a:cubicBezTo>
                <a:cubicBezTo>
                  <a:pt x="125399" y="204416"/>
                  <a:pt x="115670" y="210534"/>
                  <a:pt x="115309" y="217372"/>
                </a:cubicBezTo>
                <a:cubicBezTo>
                  <a:pt x="115309" y="220611"/>
                  <a:pt x="115309" y="223130"/>
                  <a:pt x="115670" y="224569"/>
                </a:cubicBezTo>
                <a:cubicBezTo>
                  <a:pt x="120714" y="223490"/>
                  <a:pt x="128281" y="222410"/>
                  <a:pt x="134768" y="222410"/>
                </a:cubicBezTo>
                <a:cubicBezTo>
                  <a:pt x="138011" y="222410"/>
                  <a:pt x="140173" y="222770"/>
                  <a:pt x="142695" y="223490"/>
                </a:cubicBezTo>
                <a:cubicBezTo>
                  <a:pt x="153866" y="227089"/>
                  <a:pt x="163955" y="235366"/>
                  <a:pt x="172964" y="242564"/>
                </a:cubicBezTo>
                <a:cubicBezTo>
                  <a:pt x="179450" y="247602"/>
                  <a:pt x="186657" y="253720"/>
                  <a:pt x="189900" y="253720"/>
                </a:cubicBezTo>
                <a:lnTo>
                  <a:pt x="254040" y="253720"/>
                </a:lnTo>
                <a:lnTo>
                  <a:pt x="254040" y="170586"/>
                </a:lnTo>
                <a:cubicBezTo>
                  <a:pt x="253680" y="164828"/>
                  <a:pt x="249356" y="160869"/>
                  <a:pt x="244311" y="160869"/>
                </a:cubicBezTo>
                <a:cubicBezTo>
                  <a:pt x="242509" y="160869"/>
                  <a:pt x="241068" y="161229"/>
                  <a:pt x="239266" y="162309"/>
                </a:cubicBezTo>
                <a:cubicBezTo>
                  <a:pt x="238185" y="162669"/>
                  <a:pt x="236744" y="163029"/>
                  <a:pt x="235663" y="162309"/>
                </a:cubicBezTo>
                <a:cubicBezTo>
                  <a:pt x="234222" y="161589"/>
                  <a:pt x="233501" y="160510"/>
                  <a:pt x="233141" y="159430"/>
                </a:cubicBezTo>
                <a:cubicBezTo>
                  <a:pt x="232060" y="154751"/>
                  <a:pt x="228096" y="151512"/>
                  <a:pt x="223411" y="151512"/>
                </a:cubicBezTo>
                <a:cubicBezTo>
                  <a:pt x="220889" y="151512"/>
                  <a:pt x="218367" y="152592"/>
                  <a:pt x="216565" y="154032"/>
                </a:cubicBezTo>
                <a:cubicBezTo>
                  <a:pt x="215844" y="155111"/>
                  <a:pt x="214403" y="155471"/>
                  <a:pt x="213322" y="155471"/>
                </a:cubicBezTo>
                <a:cubicBezTo>
                  <a:pt x="212241" y="155111"/>
                  <a:pt x="210799" y="154392"/>
                  <a:pt x="210079" y="153672"/>
                </a:cubicBezTo>
                <a:cubicBezTo>
                  <a:pt x="206475" y="148273"/>
                  <a:pt x="198188" y="148273"/>
                  <a:pt x="194224" y="153312"/>
                </a:cubicBezTo>
                <a:cubicBezTo>
                  <a:pt x="193143" y="155111"/>
                  <a:pt x="190981" y="155471"/>
                  <a:pt x="189539" y="155111"/>
                </a:cubicBezTo>
                <a:cubicBezTo>
                  <a:pt x="187377" y="154392"/>
                  <a:pt x="186657" y="152952"/>
                  <a:pt x="186657" y="150793"/>
                </a:cubicBezTo>
                <a:lnTo>
                  <a:pt x="186657" y="101488"/>
                </a:lnTo>
                <a:cubicBezTo>
                  <a:pt x="186657" y="98249"/>
                  <a:pt x="182693" y="95370"/>
                  <a:pt x="178008" y="95370"/>
                </a:cubicBezTo>
                <a:close/>
                <a:moveTo>
                  <a:pt x="258396" y="93663"/>
                </a:moveTo>
                <a:cubicBezTo>
                  <a:pt x="260961" y="93663"/>
                  <a:pt x="263159" y="95861"/>
                  <a:pt x="263159" y="98426"/>
                </a:cubicBezTo>
                <a:cubicBezTo>
                  <a:pt x="263159" y="100624"/>
                  <a:pt x="260961" y="102822"/>
                  <a:pt x="258396" y="102822"/>
                </a:cubicBezTo>
                <a:cubicBezTo>
                  <a:pt x="256198" y="102822"/>
                  <a:pt x="254000" y="100624"/>
                  <a:pt x="254000" y="98426"/>
                </a:cubicBezTo>
                <a:cubicBezTo>
                  <a:pt x="254000" y="95861"/>
                  <a:pt x="256198" y="93663"/>
                  <a:pt x="258396" y="93663"/>
                </a:cubicBezTo>
                <a:close/>
                <a:moveTo>
                  <a:pt x="23813" y="84138"/>
                </a:moveTo>
                <a:cubicBezTo>
                  <a:pt x="26011" y="84138"/>
                  <a:pt x="28209" y="85934"/>
                  <a:pt x="28209" y="88449"/>
                </a:cubicBezTo>
                <a:lnTo>
                  <a:pt x="28209" y="128680"/>
                </a:lnTo>
                <a:cubicBezTo>
                  <a:pt x="28209" y="131195"/>
                  <a:pt x="26011" y="132991"/>
                  <a:pt x="23813" y="132991"/>
                </a:cubicBezTo>
                <a:cubicBezTo>
                  <a:pt x="21248" y="132991"/>
                  <a:pt x="19050" y="131195"/>
                  <a:pt x="19050" y="128680"/>
                </a:cubicBezTo>
                <a:lnTo>
                  <a:pt x="19050" y="88449"/>
                </a:lnTo>
                <a:cubicBezTo>
                  <a:pt x="19050" y="85934"/>
                  <a:pt x="21248" y="84138"/>
                  <a:pt x="23813" y="84138"/>
                </a:cubicBezTo>
                <a:close/>
                <a:moveTo>
                  <a:pt x="255466" y="72903"/>
                </a:moveTo>
                <a:cubicBezTo>
                  <a:pt x="257297" y="71438"/>
                  <a:pt x="259862" y="71438"/>
                  <a:pt x="261694" y="72903"/>
                </a:cubicBezTo>
                <a:cubicBezTo>
                  <a:pt x="262793" y="73636"/>
                  <a:pt x="263159" y="75101"/>
                  <a:pt x="263159" y="76200"/>
                </a:cubicBezTo>
                <a:cubicBezTo>
                  <a:pt x="263159" y="77299"/>
                  <a:pt x="262793" y="78398"/>
                  <a:pt x="261694" y="79131"/>
                </a:cubicBezTo>
                <a:cubicBezTo>
                  <a:pt x="260961" y="80230"/>
                  <a:pt x="259862" y="80597"/>
                  <a:pt x="258396" y="80597"/>
                </a:cubicBezTo>
                <a:cubicBezTo>
                  <a:pt x="257297" y="80597"/>
                  <a:pt x="256198" y="80230"/>
                  <a:pt x="255466" y="79131"/>
                </a:cubicBezTo>
                <a:cubicBezTo>
                  <a:pt x="254733" y="78398"/>
                  <a:pt x="254000" y="77299"/>
                  <a:pt x="254000" y="76200"/>
                </a:cubicBezTo>
                <a:cubicBezTo>
                  <a:pt x="254000" y="75101"/>
                  <a:pt x="254733" y="73636"/>
                  <a:pt x="255466" y="72903"/>
                </a:cubicBezTo>
                <a:close/>
                <a:moveTo>
                  <a:pt x="125234" y="46038"/>
                </a:moveTo>
                <a:cubicBezTo>
                  <a:pt x="127371" y="46038"/>
                  <a:pt x="129507" y="47830"/>
                  <a:pt x="129507" y="50339"/>
                </a:cubicBezTo>
                <a:lnTo>
                  <a:pt x="129507" y="53924"/>
                </a:lnTo>
                <a:cubicBezTo>
                  <a:pt x="135560" y="55000"/>
                  <a:pt x="140545" y="58943"/>
                  <a:pt x="143038" y="64678"/>
                </a:cubicBezTo>
                <a:cubicBezTo>
                  <a:pt x="143750" y="66829"/>
                  <a:pt x="143038" y="69338"/>
                  <a:pt x="140545" y="70414"/>
                </a:cubicBezTo>
                <a:cubicBezTo>
                  <a:pt x="138765" y="71489"/>
                  <a:pt x="135916" y="70414"/>
                  <a:pt x="135204" y="67904"/>
                </a:cubicBezTo>
                <a:cubicBezTo>
                  <a:pt x="133424" y="64320"/>
                  <a:pt x="129507" y="62169"/>
                  <a:pt x="125234" y="62169"/>
                </a:cubicBezTo>
                <a:cubicBezTo>
                  <a:pt x="119181" y="62169"/>
                  <a:pt x="114552" y="66112"/>
                  <a:pt x="114552" y="71130"/>
                </a:cubicBezTo>
                <a:cubicBezTo>
                  <a:pt x="114552" y="77224"/>
                  <a:pt x="118113" y="80451"/>
                  <a:pt x="125234" y="80451"/>
                </a:cubicBezTo>
                <a:cubicBezTo>
                  <a:pt x="139121" y="80451"/>
                  <a:pt x="144106" y="89771"/>
                  <a:pt x="144106" y="98374"/>
                </a:cubicBezTo>
                <a:cubicBezTo>
                  <a:pt x="144106" y="106619"/>
                  <a:pt x="138053" y="113788"/>
                  <a:pt x="129507" y="115580"/>
                </a:cubicBezTo>
                <a:lnTo>
                  <a:pt x="129507" y="119165"/>
                </a:lnTo>
                <a:cubicBezTo>
                  <a:pt x="129507" y="121674"/>
                  <a:pt x="127371" y="123467"/>
                  <a:pt x="125234" y="123467"/>
                </a:cubicBezTo>
                <a:cubicBezTo>
                  <a:pt x="122742" y="123467"/>
                  <a:pt x="120961" y="121674"/>
                  <a:pt x="120961" y="119165"/>
                </a:cubicBezTo>
                <a:lnTo>
                  <a:pt x="120961" y="115580"/>
                </a:lnTo>
                <a:cubicBezTo>
                  <a:pt x="114908" y="114147"/>
                  <a:pt x="109923" y="110203"/>
                  <a:pt x="107430" y="104826"/>
                </a:cubicBezTo>
                <a:cubicBezTo>
                  <a:pt x="106718" y="102317"/>
                  <a:pt x="107430" y="99808"/>
                  <a:pt x="109923" y="99091"/>
                </a:cubicBezTo>
                <a:cubicBezTo>
                  <a:pt x="112059" y="98374"/>
                  <a:pt x="114552" y="99091"/>
                  <a:pt x="115264" y="101600"/>
                </a:cubicBezTo>
                <a:cubicBezTo>
                  <a:pt x="117044" y="105185"/>
                  <a:pt x="120961" y="107694"/>
                  <a:pt x="125234" y="107694"/>
                </a:cubicBezTo>
                <a:cubicBezTo>
                  <a:pt x="130931" y="107694"/>
                  <a:pt x="135916" y="103393"/>
                  <a:pt x="135916" y="98374"/>
                </a:cubicBezTo>
                <a:cubicBezTo>
                  <a:pt x="135916" y="92280"/>
                  <a:pt x="132356" y="89054"/>
                  <a:pt x="125234" y="89054"/>
                </a:cubicBezTo>
                <a:cubicBezTo>
                  <a:pt x="110991" y="89054"/>
                  <a:pt x="106362" y="79734"/>
                  <a:pt x="106362" y="71130"/>
                </a:cubicBezTo>
                <a:cubicBezTo>
                  <a:pt x="106362" y="62527"/>
                  <a:pt x="112416" y="55716"/>
                  <a:pt x="120961" y="53924"/>
                </a:cubicBezTo>
                <a:lnTo>
                  <a:pt x="120961" y="50339"/>
                </a:lnTo>
                <a:cubicBezTo>
                  <a:pt x="120961" y="47830"/>
                  <a:pt x="122742" y="46038"/>
                  <a:pt x="125234" y="46038"/>
                </a:cubicBezTo>
                <a:close/>
                <a:moveTo>
                  <a:pt x="82158" y="34909"/>
                </a:moveTo>
                <a:cubicBezTo>
                  <a:pt x="78194" y="34909"/>
                  <a:pt x="74591" y="37788"/>
                  <a:pt x="74591" y="42107"/>
                </a:cubicBezTo>
                <a:lnTo>
                  <a:pt x="74591" y="128480"/>
                </a:lnTo>
                <a:cubicBezTo>
                  <a:pt x="74591" y="132438"/>
                  <a:pt x="78194" y="135677"/>
                  <a:pt x="82158" y="135677"/>
                </a:cubicBezTo>
                <a:lnTo>
                  <a:pt x="160712" y="135677"/>
                </a:lnTo>
                <a:lnTo>
                  <a:pt x="160712" y="101488"/>
                </a:lnTo>
                <a:cubicBezTo>
                  <a:pt x="160712" y="93931"/>
                  <a:pt x="167559" y="87812"/>
                  <a:pt x="175846" y="86733"/>
                </a:cubicBezTo>
                <a:lnTo>
                  <a:pt x="175846" y="42107"/>
                </a:lnTo>
                <a:cubicBezTo>
                  <a:pt x="175846" y="37788"/>
                  <a:pt x="172603" y="34909"/>
                  <a:pt x="168640" y="34909"/>
                </a:cubicBezTo>
                <a:lnTo>
                  <a:pt x="82158" y="34909"/>
                </a:lnTo>
                <a:close/>
                <a:moveTo>
                  <a:pt x="49007" y="8637"/>
                </a:moveTo>
                <a:lnTo>
                  <a:pt x="49007" y="207295"/>
                </a:lnTo>
                <a:lnTo>
                  <a:pt x="110264" y="207295"/>
                </a:lnTo>
                <a:cubicBezTo>
                  <a:pt x="115309" y="200457"/>
                  <a:pt x="125038" y="196138"/>
                  <a:pt x="138011" y="194699"/>
                </a:cubicBezTo>
                <a:cubicBezTo>
                  <a:pt x="147019" y="193979"/>
                  <a:pt x="155307" y="195059"/>
                  <a:pt x="160712" y="196138"/>
                </a:cubicBezTo>
                <a:lnTo>
                  <a:pt x="160712" y="144315"/>
                </a:lnTo>
                <a:lnTo>
                  <a:pt x="82158" y="144315"/>
                </a:lnTo>
                <a:cubicBezTo>
                  <a:pt x="73510" y="144315"/>
                  <a:pt x="66303" y="137477"/>
                  <a:pt x="66303" y="128480"/>
                </a:cubicBezTo>
                <a:lnTo>
                  <a:pt x="66303" y="42107"/>
                </a:lnTo>
                <a:cubicBezTo>
                  <a:pt x="66303" y="33469"/>
                  <a:pt x="73510" y="26272"/>
                  <a:pt x="82158" y="26272"/>
                </a:cubicBezTo>
                <a:lnTo>
                  <a:pt x="168640" y="26272"/>
                </a:lnTo>
                <a:cubicBezTo>
                  <a:pt x="177288" y="26272"/>
                  <a:pt x="184495" y="33469"/>
                  <a:pt x="184495" y="42107"/>
                </a:cubicBezTo>
                <a:lnTo>
                  <a:pt x="184495" y="87812"/>
                </a:lnTo>
                <a:cubicBezTo>
                  <a:pt x="190620" y="90332"/>
                  <a:pt x="195305" y="95370"/>
                  <a:pt x="195305" y="101488"/>
                </a:cubicBezTo>
                <a:lnTo>
                  <a:pt x="195305" y="142515"/>
                </a:lnTo>
                <a:cubicBezTo>
                  <a:pt x="201070" y="139996"/>
                  <a:pt x="208998" y="141436"/>
                  <a:pt x="214403" y="145754"/>
                </a:cubicBezTo>
                <a:cubicBezTo>
                  <a:pt x="216925" y="143955"/>
                  <a:pt x="220168" y="143235"/>
                  <a:pt x="223411" y="143235"/>
                </a:cubicBezTo>
                <a:cubicBezTo>
                  <a:pt x="230258" y="143235"/>
                  <a:pt x="236744" y="147194"/>
                  <a:pt x="239987" y="152952"/>
                </a:cubicBezTo>
                <a:cubicBezTo>
                  <a:pt x="241428" y="152592"/>
                  <a:pt x="242870" y="152592"/>
                  <a:pt x="244311" y="152592"/>
                </a:cubicBezTo>
                <a:cubicBezTo>
                  <a:pt x="253680" y="152592"/>
                  <a:pt x="261968" y="159790"/>
                  <a:pt x="262688" y="169147"/>
                </a:cubicBezTo>
                <a:cubicBezTo>
                  <a:pt x="263049" y="169507"/>
                  <a:pt x="263049" y="169867"/>
                  <a:pt x="263049" y="170586"/>
                </a:cubicBezTo>
                <a:lnTo>
                  <a:pt x="263049" y="207295"/>
                </a:lnTo>
                <a:cubicBezTo>
                  <a:pt x="270616" y="205495"/>
                  <a:pt x="276742" y="198658"/>
                  <a:pt x="276742" y="190020"/>
                </a:cubicBezTo>
                <a:lnTo>
                  <a:pt x="276742" y="26272"/>
                </a:lnTo>
                <a:cubicBezTo>
                  <a:pt x="276742" y="16555"/>
                  <a:pt x="269175" y="8637"/>
                  <a:pt x="259445" y="8637"/>
                </a:cubicBezTo>
                <a:lnTo>
                  <a:pt x="49007" y="8637"/>
                </a:lnTo>
                <a:close/>
                <a:moveTo>
                  <a:pt x="25584" y="8637"/>
                </a:moveTo>
                <a:cubicBezTo>
                  <a:pt x="16215" y="8637"/>
                  <a:pt x="8648" y="16555"/>
                  <a:pt x="8648" y="26272"/>
                </a:cubicBezTo>
                <a:lnTo>
                  <a:pt x="8648" y="190020"/>
                </a:lnTo>
                <a:cubicBezTo>
                  <a:pt x="8648" y="199737"/>
                  <a:pt x="16215" y="207295"/>
                  <a:pt x="25584" y="207295"/>
                </a:cubicBezTo>
                <a:lnTo>
                  <a:pt x="40358" y="207295"/>
                </a:lnTo>
                <a:lnTo>
                  <a:pt x="40358" y="8637"/>
                </a:lnTo>
                <a:lnTo>
                  <a:pt x="25584" y="8637"/>
                </a:lnTo>
                <a:close/>
                <a:moveTo>
                  <a:pt x="25584" y="0"/>
                </a:moveTo>
                <a:lnTo>
                  <a:pt x="259445" y="0"/>
                </a:lnTo>
                <a:cubicBezTo>
                  <a:pt x="273859" y="0"/>
                  <a:pt x="285390" y="11876"/>
                  <a:pt x="285390" y="26272"/>
                </a:cubicBezTo>
                <a:lnTo>
                  <a:pt x="285390" y="190020"/>
                </a:lnTo>
                <a:cubicBezTo>
                  <a:pt x="285390" y="203336"/>
                  <a:pt x="275661" y="214133"/>
                  <a:pt x="263049" y="215932"/>
                </a:cubicBezTo>
                <a:lnTo>
                  <a:pt x="263049" y="281072"/>
                </a:lnTo>
                <a:cubicBezTo>
                  <a:pt x="263049" y="283591"/>
                  <a:pt x="260887" y="285390"/>
                  <a:pt x="258364" y="285390"/>
                </a:cubicBezTo>
                <a:lnTo>
                  <a:pt x="189900" y="285390"/>
                </a:lnTo>
                <a:cubicBezTo>
                  <a:pt x="187377" y="285390"/>
                  <a:pt x="185576" y="283591"/>
                  <a:pt x="185576" y="281072"/>
                </a:cubicBezTo>
                <a:lnTo>
                  <a:pt x="185576" y="261638"/>
                </a:lnTo>
                <a:cubicBezTo>
                  <a:pt x="180170" y="259478"/>
                  <a:pt x="174405" y="254800"/>
                  <a:pt x="167559" y="249402"/>
                </a:cubicBezTo>
                <a:cubicBezTo>
                  <a:pt x="158910" y="242564"/>
                  <a:pt x="149542" y="235006"/>
                  <a:pt x="139812" y="231767"/>
                </a:cubicBezTo>
                <a:cubicBezTo>
                  <a:pt x="135488" y="230328"/>
                  <a:pt x="121795" y="232127"/>
                  <a:pt x="113507" y="233926"/>
                </a:cubicBezTo>
                <a:cubicBezTo>
                  <a:pt x="111706" y="233926"/>
                  <a:pt x="109904" y="233207"/>
                  <a:pt x="108823" y="231767"/>
                </a:cubicBezTo>
                <a:cubicBezTo>
                  <a:pt x="108463" y="231047"/>
                  <a:pt x="106301" y="226729"/>
                  <a:pt x="106661" y="217012"/>
                </a:cubicBezTo>
                <a:cubicBezTo>
                  <a:pt x="106661" y="216652"/>
                  <a:pt x="106661" y="216292"/>
                  <a:pt x="106661" y="215932"/>
                </a:cubicBezTo>
                <a:lnTo>
                  <a:pt x="25584" y="215932"/>
                </a:lnTo>
                <a:cubicBezTo>
                  <a:pt x="11531" y="215932"/>
                  <a:pt x="0" y="204416"/>
                  <a:pt x="0" y="190020"/>
                </a:cubicBezTo>
                <a:lnTo>
                  <a:pt x="0" y="26272"/>
                </a:lnTo>
                <a:cubicBezTo>
                  <a:pt x="0" y="11876"/>
                  <a:pt x="11531" y="0"/>
                  <a:pt x="25584"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74" name="Freeform 988">
            <a:extLst>
              <a:ext uri="{FF2B5EF4-FFF2-40B4-BE49-F238E27FC236}">
                <a16:creationId xmlns:a16="http://schemas.microsoft.com/office/drawing/2014/main" id="{DCBB1673-C3EF-0B4B-B1A8-68D747EEC266}"/>
              </a:ext>
            </a:extLst>
          </p:cNvPr>
          <p:cNvSpPr>
            <a:spLocks noChangeAspect="1" noChangeArrowheads="1"/>
          </p:cNvSpPr>
          <p:nvPr/>
        </p:nvSpPr>
        <p:spPr bwMode="auto">
          <a:xfrm>
            <a:off x="19701400" y="5298080"/>
            <a:ext cx="1118586" cy="1118586"/>
          </a:xfrm>
          <a:custGeom>
            <a:avLst/>
            <a:gdLst>
              <a:gd name="T0" fmla="*/ 11805 w 284993"/>
              <a:gd name="T1" fmla="*/ 278152 h 285390"/>
              <a:gd name="T2" fmla="*/ 234489 w 284993"/>
              <a:gd name="T3" fmla="*/ 205450 h 285390"/>
              <a:gd name="T4" fmla="*/ 146214 w 284993"/>
              <a:gd name="T5" fmla="*/ 251386 h 285390"/>
              <a:gd name="T6" fmla="*/ 141493 w 284993"/>
              <a:gd name="T7" fmla="*/ 251386 h 285390"/>
              <a:gd name="T8" fmla="*/ 53219 w 284993"/>
              <a:gd name="T9" fmla="*/ 205450 h 285390"/>
              <a:gd name="T10" fmla="*/ 183942 w 284993"/>
              <a:gd name="T11" fmla="*/ 97135 h 285390"/>
              <a:gd name="T12" fmla="*/ 174701 w 284993"/>
              <a:gd name="T13" fmla="*/ 97135 h 285390"/>
              <a:gd name="T14" fmla="*/ 108341 w 284993"/>
              <a:gd name="T15" fmla="*/ 92540 h 285390"/>
              <a:gd name="T16" fmla="*/ 108341 w 284993"/>
              <a:gd name="T17" fmla="*/ 101731 h 285390"/>
              <a:gd name="T18" fmla="*/ 108341 w 284993"/>
              <a:gd name="T19" fmla="*/ 92540 h 285390"/>
              <a:gd name="T20" fmla="*/ 148025 w 284993"/>
              <a:gd name="T21" fmla="*/ 60200 h 285390"/>
              <a:gd name="T22" fmla="*/ 163260 w 284993"/>
              <a:gd name="T23" fmla="*/ 76169 h 285390"/>
              <a:gd name="T24" fmla="*/ 154916 w 284993"/>
              <a:gd name="T25" fmla="*/ 79435 h 285390"/>
              <a:gd name="T26" fmla="*/ 132065 w 284993"/>
              <a:gd name="T27" fmla="*/ 83064 h 285390"/>
              <a:gd name="T28" fmla="*/ 164711 w 284993"/>
              <a:gd name="T29" fmla="*/ 112824 h 285390"/>
              <a:gd name="T30" fmla="*/ 148025 w 284993"/>
              <a:gd name="T31" fmla="*/ 135689 h 285390"/>
              <a:gd name="T32" fmla="*/ 139682 w 284993"/>
              <a:gd name="T33" fmla="*/ 135689 h 285390"/>
              <a:gd name="T34" fmla="*/ 124811 w 284993"/>
              <a:gd name="T35" fmla="*/ 119719 h 285390"/>
              <a:gd name="T36" fmla="*/ 132791 w 284993"/>
              <a:gd name="T37" fmla="*/ 116453 h 285390"/>
              <a:gd name="T38" fmla="*/ 156005 w 284993"/>
              <a:gd name="T39" fmla="*/ 112824 h 285390"/>
              <a:gd name="T40" fmla="*/ 123359 w 284993"/>
              <a:gd name="T41" fmla="*/ 83064 h 285390"/>
              <a:gd name="T42" fmla="*/ 139682 w 284993"/>
              <a:gd name="T43" fmla="*/ 60200 h 285390"/>
              <a:gd name="T44" fmla="*/ 144216 w 284993"/>
              <a:gd name="T45" fmla="*/ 40632 h 285390"/>
              <a:gd name="T46" fmla="*/ 144216 w 284993"/>
              <a:gd name="T47" fmla="*/ 153658 h 285390"/>
              <a:gd name="T48" fmla="*/ 144216 w 284993"/>
              <a:gd name="T49" fmla="*/ 40632 h 285390"/>
              <a:gd name="T50" fmla="*/ 209634 w 284993"/>
              <a:gd name="T51" fmla="*/ 97327 h 285390"/>
              <a:gd name="T52" fmla="*/ 78435 w 284993"/>
              <a:gd name="T53" fmla="*/ 97327 h 285390"/>
              <a:gd name="T54" fmla="*/ 144037 w 284993"/>
              <a:gd name="T55" fmla="*/ 8681 h 285390"/>
              <a:gd name="T56" fmla="*/ 144037 w 284993"/>
              <a:gd name="T57" fmla="*/ 242343 h 285390"/>
              <a:gd name="T58" fmla="*/ 144037 w 284993"/>
              <a:gd name="T59" fmla="*/ 8681 h 285390"/>
              <a:gd name="T60" fmla="*/ 241391 w 284993"/>
              <a:gd name="T61" fmla="*/ 97299 h 285390"/>
              <a:gd name="T62" fmla="*/ 237032 w 284993"/>
              <a:gd name="T63" fmla="*/ 197129 h 285390"/>
              <a:gd name="T64" fmla="*/ 287528 w 284993"/>
              <a:gd name="T65" fmla="*/ 280322 h 285390"/>
              <a:gd name="T66" fmla="*/ 283530 w 284993"/>
              <a:gd name="T67" fmla="*/ 286832 h 285390"/>
              <a:gd name="T68" fmla="*/ 543 w 284993"/>
              <a:gd name="T69" fmla="*/ 284663 h 285390"/>
              <a:gd name="T70" fmla="*/ 47043 w 284993"/>
              <a:gd name="T71" fmla="*/ 198939 h 285390"/>
              <a:gd name="T72" fmla="*/ 83733 w 284993"/>
              <a:gd name="T73" fmla="*/ 197129 h 285390"/>
              <a:gd name="T74" fmla="*/ 144037 w 284993"/>
              <a:gd name="T75" fmla="*/ 0 h 2853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4993" h="285390">
                <a:moveTo>
                  <a:pt x="52657" y="204416"/>
                </a:moveTo>
                <a:lnTo>
                  <a:pt x="11681" y="276753"/>
                </a:lnTo>
                <a:lnTo>
                  <a:pt x="272990" y="276753"/>
                </a:lnTo>
                <a:lnTo>
                  <a:pt x="232014" y="204416"/>
                </a:lnTo>
                <a:lnTo>
                  <a:pt x="194633" y="204416"/>
                </a:lnTo>
                <a:cubicBezTo>
                  <a:pt x="171270" y="232487"/>
                  <a:pt x="146469" y="248682"/>
                  <a:pt x="144672" y="250121"/>
                </a:cubicBezTo>
                <a:cubicBezTo>
                  <a:pt x="143953" y="250481"/>
                  <a:pt x="143234" y="250841"/>
                  <a:pt x="142515" y="250841"/>
                </a:cubicBezTo>
                <a:cubicBezTo>
                  <a:pt x="141796" y="250841"/>
                  <a:pt x="140718" y="250481"/>
                  <a:pt x="139999" y="250121"/>
                </a:cubicBezTo>
                <a:cubicBezTo>
                  <a:pt x="138202" y="248682"/>
                  <a:pt x="113401" y="232487"/>
                  <a:pt x="89678" y="204416"/>
                </a:cubicBezTo>
                <a:lnTo>
                  <a:pt x="52657" y="204416"/>
                </a:lnTo>
                <a:close/>
                <a:moveTo>
                  <a:pt x="177048" y="92075"/>
                </a:moveTo>
                <a:cubicBezTo>
                  <a:pt x="179715" y="92075"/>
                  <a:pt x="182001" y="93980"/>
                  <a:pt x="182001" y="96647"/>
                </a:cubicBezTo>
                <a:cubicBezTo>
                  <a:pt x="182001" y="99314"/>
                  <a:pt x="179715" y="101219"/>
                  <a:pt x="177048" y="101219"/>
                </a:cubicBezTo>
                <a:cubicBezTo>
                  <a:pt x="174762" y="101219"/>
                  <a:pt x="172857" y="99314"/>
                  <a:pt x="172857" y="96647"/>
                </a:cubicBezTo>
                <a:cubicBezTo>
                  <a:pt x="172857" y="93980"/>
                  <a:pt x="174762" y="92075"/>
                  <a:pt x="177048" y="92075"/>
                </a:cubicBezTo>
                <a:close/>
                <a:moveTo>
                  <a:pt x="107198" y="92075"/>
                </a:moveTo>
                <a:cubicBezTo>
                  <a:pt x="109865" y="92075"/>
                  <a:pt x="112151" y="93980"/>
                  <a:pt x="112151" y="96647"/>
                </a:cubicBezTo>
                <a:cubicBezTo>
                  <a:pt x="112151" y="99314"/>
                  <a:pt x="109865" y="101219"/>
                  <a:pt x="107198" y="101219"/>
                </a:cubicBezTo>
                <a:cubicBezTo>
                  <a:pt x="104912" y="101219"/>
                  <a:pt x="103007" y="99314"/>
                  <a:pt x="103007" y="96647"/>
                </a:cubicBezTo>
                <a:cubicBezTo>
                  <a:pt x="103007" y="93980"/>
                  <a:pt x="104912" y="92075"/>
                  <a:pt x="107198" y="92075"/>
                </a:cubicBezTo>
                <a:close/>
                <a:moveTo>
                  <a:pt x="142515" y="55563"/>
                </a:moveTo>
                <a:cubicBezTo>
                  <a:pt x="144669" y="55563"/>
                  <a:pt x="146463" y="57368"/>
                  <a:pt x="146463" y="59896"/>
                </a:cubicBezTo>
                <a:lnTo>
                  <a:pt x="146463" y="64229"/>
                </a:lnTo>
                <a:cubicBezTo>
                  <a:pt x="153282" y="65313"/>
                  <a:pt x="159025" y="69646"/>
                  <a:pt x="161537" y="75785"/>
                </a:cubicBezTo>
                <a:cubicBezTo>
                  <a:pt x="162614" y="77951"/>
                  <a:pt x="161537" y="80479"/>
                  <a:pt x="159025" y="81562"/>
                </a:cubicBezTo>
                <a:cubicBezTo>
                  <a:pt x="156872" y="82284"/>
                  <a:pt x="154359" y="81201"/>
                  <a:pt x="153282" y="79035"/>
                </a:cubicBezTo>
                <a:cubicBezTo>
                  <a:pt x="151847" y="75062"/>
                  <a:pt x="147181" y="72535"/>
                  <a:pt x="142515" y="72535"/>
                </a:cubicBezTo>
                <a:cubicBezTo>
                  <a:pt x="135696" y="72535"/>
                  <a:pt x="130671" y="76868"/>
                  <a:pt x="130671" y="82646"/>
                </a:cubicBezTo>
                <a:cubicBezTo>
                  <a:pt x="130671" y="89507"/>
                  <a:pt x="134619" y="93118"/>
                  <a:pt x="142515" y="93118"/>
                </a:cubicBezTo>
                <a:cubicBezTo>
                  <a:pt x="157589" y="93118"/>
                  <a:pt x="162973" y="102868"/>
                  <a:pt x="162973" y="112256"/>
                </a:cubicBezTo>
                <a:cubicBezTo>
                  <a:pt x="162973" y="121284"/>
                  <a:pt x="155795" y="128867"/>
                  <a:pt x="146463" y="131034"/>
                </a:cubicBezTo>
                <a:lnTo>
                  <a:pt x="146463" y="135006"/>
                </a:lnTo>
                <a:cubicBezTo>
                  <a:pt x="146463" y="137534"/>
                  <a:pt x="144669" y="139339"/>
                  <a:pt x="142515" y="139339"/>
                </a:cubicBezTo>
                <a:cubicBezTo>
                  <a:pt x="140003" y="139339"/>
                  <a:pt x="138208" y="137534"/>
                  <a:pt x="138208" y="135006"/>
                </a:cubicBezTo>
                <a:lnTo>
                  <a:pt x="138208" y="130673"/>
                </a:lnTo>
                <a:cubicBezTo>
                  <a:pt x="131389" y="129228"/>
                  <a:pt x="126005" y="125256"/>
                  <a:pt x="123493" y="119117"/>
                </a:cubicBezTo>
                <a:cubicBezTo>
                  <a:pt x="122416" y="116951"/>
                  <a:pt x="123493" y="114423"/>
                  <a:pt x="125646" y="113701"/>
                </a:cubicBezTo>
                <a:cubicBezTo>
                  <a:pt x="127800" y="112617"/>
                  <a:pt x="130312" y="113701"/>
                  <a:pt x="131389" y="115867"/>
                </a:cubicBezTo>
                <a:cubicBezTo>
                  <a:pt x="133183" y="119839"/>
                  <a:pt x="137490" y="122728"/>
                  <a:pt x="142515" y="122728"/>
                </a:cubicBezTo>
                <a:cubicBezTo>
                  <a:pt x="148975" y="122728"/>
                  <a:pt x="154359" y="118034"/>
                  <a:pt x="154359" y="112256"/>
                </a:cubicBezTo>
                <a:cubicBezTo>
                  <a:pt x="154359" y="105395"/>
                  <a:pt x="150052" y="101784"/>
                  <a:pt x="142515" y="101784"/>
                </a:cubicBezTo>
                <a:cubicBezTo>
                  <a:pt x="127441" y="101784"/>
                  <a:pt x="122057" y="92034"/>
                  <a:pt x="122057" y="82646"/>
                </a:cubicBezTo>
                <a:cubicBezTo>
                  <a:pt x="122057" y="73618"/>
                  <a:pt x="128876" y="66035"/>
                  <a:pt x="138208" y="64229"/>
                </a:cubicBezTo>
                <a:lnTo>
                  <a:pt x="138208" y="59896"/>
                </a:lnTo>
                <a:cubicBezTo>
                  <a:pt x="138208" y="57368"/>
                  <a:pt x="140003" y="55563"/>
                  <a:pt x="142515" y="55563"/>
                </a:cubicBezTo>
                <a:close/>
                <a:moveTo>
                  <a:pt x="142694" y="40428"/>
                </a:moveTo>
                <a:cubicBezTo>
                  <a:pt x="111409" y="40428"/>
                  <a:pt x="86597" y="65740"/>
                  <a:pt x="86597" y="96838"/>
                </a:cubicBezTo>
                <a:cubicBezTo>
                  <a:pt x="86597" y="127935"/>
                  <a:pt x="111409" y="152885"/>
                  <a:pt x="142694" y="152885"/>
                </a:cubicBezTo>
                <a:cubicBezTo>
                  <a:pt x="173620" y="152885"/>
                  <a:pt x="198792" y="127935"/>
                  <a:pt x="198792" y="96838"/>
                </a:cubicBezTo>
                <a:cubicBezTo>
                  <a:pt x="198792" y="65740"/>
                  <a:pt x="173620" y="40428"/>
                  <a:pt x="142694" y="40428"/>
                </a:cubicBezTo>
                <a:close/>
                <a:moveTo>
                  <a:pt x="142694" y="31750"/>
                </a:moveTo>
                <a:cubicBezTo>
                  <a:pt x="178295" y="31750"/>
                  <a:pt x="207422" y="61039"/>
                  <a:pt x="207422" y="96838"/>
                </a:cubicBezTo>
                <a:cubicBezTo>
                  <a:pt x="207422" y="132636"/>
                  <a:pt x="178295" y="161564"/>
                  <a:pt x="142694" y="161564"/>
                </a:cubicBezTo>
                <a:cubicBezTo>
                  <a:pt x="106735" y="161564"/>
                  <a:pt x="77607" y="132636"/>
                  <a:pt x="77607" y="96838"/>
                </a:cubicBezTo>
                <a:cubicBezTo>
                  <a:pt x="77607" y="61039"/>
                  <a:pt x="106735" y="31750"/>
                  <a:pt x="142694" y="31750"/>
                </a:cubicBezTo>
                <a:close/>
                <a:moveTo>
                  <a:pt x="142515" y="8637"/>
                </a:moveTo>
                <a:cubicBezTo>
                  <a:pt x="93992" y="8637"/>
                  <a:pt x="54813" y="48225"/>
                  <a:pt x="54813" y="96810"/>
                </a:cubicBezTo>
                <a:cubicBezTo>
                  <a:pt x="54813" y="175265"/>
                  <a:pt x="128138" y="231047"/>
                  <a:pt x="142515" y="241124"/>
                </a:cubicBezTo>
                <a:cubicBezTo>
                  <a:pt x="156533" y="231047"/>
                  <a:pt x="230217" y="174905"/>
                  <a:pt x="230217" y="96810"/>
                </a:cubicBezTo>
                <a:cubicBezTo>
                  <a:pt x="230217" y="48225"/>
                  <a:pt x="190679" y="8637"/>
                  <a:pt x="142515" y="8637"/>
                </a:cubicBezTo>
                <a:close/>
                <a:moveTo>
                  <a:pt x="142515" y="0"/>
                </a:moveTo>
                <a:cubicBezTo>
                  <a:pt x="195712" y="0"/>
                  <a:pt x="238844" y="43546"/>
                  <a:pt x="238844" y="96810"/>
                </a:cubicBezTo>
                <a:cubicBezTo>
                  <a:pt x="238844" y="136757"/>
                  <a:pt x="221591" y="170227"/>
                  <a:pt x="201822" y="196138"/>
                </a:cubicBezTo>
                <a:lnTo>
                  <a:pt x="234530" y="196138"/>
                </a:lnTo>
                <a:cubicBezTo>
                  <a:pt x="236328" y="196138"/>
                  <a:pt x="237765" y="196858"/>
                  <a:pt x="238125" y="197938"/>
                </a:cubicBezTo>
                <a:lnTo>
                  <a:pt x="284492" y="278912"/>
                </a:lnTo>
                <a:cubicBezTo>
                  <a:pt x="285211" y="279992"/>
                  <a:pt x="285211" y="281791"/>
                  <a:pt x="284132" y="283231"/>
                </a:cubicBezTo>
                <a:cubicBezTo>
                  <a:pt x="283773" y="284670"/>
                  <a:pt x="282335" y="285390"/>
                  <a:pt x="280538" y="285390"/>
                </a:cubicBezTo>
                <a:lnTo>
                  <a:pt x="4133" y="285390"/>
                </a:lnTo>
                <a:cubicBezTo>
                  <a:pt x="2695" y="285390"/>
                  <a:pt x="1258" y="284670"/>
                  <a:pt x="539" y="283231"/>
                </a:cubicBezTo>
                <a:cubicBezTo>
                  <a:pt x="-180" y="281791"/>
                  <a:pt x="-180" y="279992"/>
                  <a:pt x="539" y="278912"/>
                </a:cubicBezTo>
                <a:lnTo>
                  <a:pt x="46546" y="197938"/>
                </a:lnTo>
                <a:cubicBezTo>
                  <a:pt x="47265" y="196858"/>
                  <a:pt x="48703" y="196138"/>
                  <a:pt x="50500" y="196138"/>
                </a:cubicBezTo>
                <a:lnTo>
                  <a:pt x="82849" y="196138"/>
                </a:lnTo>
                <a:cubicBezTo>
                  <a:pt x="63080" y="170586"/>
                  <a:pt x="45828" y="136757"/>
                  <a:pt x="45828" y="96810"/>
                </a:cubicBezTo>
                <a:cubicBezTo>
                  <a:pt x="45828" y="43546"/>
                  <a:pt x="89319" y="0"/>
                  <a:pt x="142515" y="0"/>
                </a:cubicBezTo>
                <a:close/>
              </a:path>
            </a:pathLst>
          </a:custGeom>
          <a:solidFill>
            <a:schemeClr val="accent5"/>
          </a:solidFill>
          <a:ln>
            <a:noFill/>
          </a:ln>
          <a:effectLst/>
        </p:spPr>
        <p:txBody>
          <a:bodyPr anchor="ctr"/>
          <a:lstStyle/>
          <a:p>
            <a:endParaRPr lang="en-US" dirty="0">
              <a:latin typeface="Lato Light" panose="020F0502020204030203" pitchFamily="34" charset="0"/>
            </a:endParaRPr>
          </a:p>
        </p:txBody>
      </p:sp>
      <p:sp>
        <p:nvSpPr>
          <p:cNvPr id="75" name="TextBox 74">
            <a:extLst>
              <a:ext uri="{FF2B5EF4-FFF2-40B4-BE49-F238E27FC236}">
                <a16:creationId xmlns:a16="http://schemas.microsoft.com/office/drawing/2014/main" id="{3A873D0B-F498-764C-8034-D141A1764511}"/>
              </a:ext>
            </a:extLst>
          </p:cNvPr>
          <p:cNvSpPr txBox="1"/>
          <p:nvPr/>
        </p:nvSpPr>
        <p:spPr>
          <a:xfrm>
            <a:off x="3087585" y="6691299"/>
            <a:ext cx="2202847" cy="677108"/>
          </a:xfrm>
          <a:prstGeom prst="rect">
            <a:avLst/>
          </a:prstGeom>
          <a:noFill/>
        </p:spPr>
        <p:txBody>
          <a:bodyPr wrap="none" rtlCol="0" anchor="ctr" anchorCtr="0">
            <a:spAutoFit/>
          </a:bodyPr>
          <a:lstStyle/>
          <a:p>
            <a:pPr algn="ctr"/>
            <a:r>
              <a:rPr lang="en-US" sz="3800" b="1" spc="300" dirty="0">
                <a:solidFill>
                  <a:schemeClr val="tx2"/>
                </a:solidFill>
                <a:latin typeface="Bebas Neue" pitchFamily="2" charset="0"/>
                <a:ea typeface="League Spartan" charset="0"/>
                <a:cs typeface="Poppins" pitchFamily="2" charset="77"/>
              </a:rPr>
              <a:t>YOUR TITLE</a:t>
            </a:r>
          </a:p>
        </p:txBody>
      </p:sp>
      <p:sp>
        <p:nvSpPr>
          <p:cNvPr id="76" name="Subtitle 2">
            <a:extLst>
              <a:ext uri="{FF2B5EF4-FFF2-40B4-BE49-F238E27FC236}">
                <a16:creationId xmlns:a16="http://schemas.microsoft.com/office/drawing/2014/main" id="{8C14C862-19F2-EF4E-BC68-EC07EFAD2062}"/>
              </a:ext>
            </a:extLst>
          </p:cNvPr>
          <p:cNvSpPr txBox="1">
            <a:spLocks/>
          </p:cNvSpPr>
          <p:nvPr/>
        </p:nvSpPr>
        <p:spPr>
          <a:xfrm>
            <a:off x="2695500" y="7452293"/>
            <a:ext cx="2912423" cy="146815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78" name="TextBox 77">
            <a:extLst>
              <a:ext uri="{FF2B5EF4-FFF2-40B4-BE49-F238E27FC236}">
                <a16:creationId xmlns:a16="http://schemas.microsoft.com/office/drawing/2014/main" id="{E62F7448-6AD7-BA4D-A1F0-81D463F2AF25}"/>
              </a:ext>
            </a:extLst>
          </p:cNvPr>
          <p:cNvSpPr txBox="1"/>
          <p:nvPr/>
        </p:nvSpPr>
        <p:spPr>
          <a:xfrm>
            <a:off x="11124698" y="6691299"/>
            <a:ext cx="2202847" cy="677108"/>
          </a:xfrm>
          <a:prstGeom prst="rect">
            <a:avLst/>
          </a:prstGeom>
          <a:noFill/>
        </p:spPr>
        <p:txBody>
          <a:bodyPr wrap="none" rtlCol="0" anchor="ctr" anchorCtr="0">
            <a:spAutoFit/>
          </a:bodyPr>
          <a:lstStyle/>
          <a:p>
            <a:pPr algn="ctr"/>
            <a:r>
              <a:rPr lang="en-US" sz="3800" b="1" spc="300" dirty="0">
                <a:solidFill>
                  <a:schemeClr val="tx2"/>
                </a:solidFill>
                <a:latin typeface="Bebas Neue" pitchFamily="2" charset="0"/>
                <a:ea typeface="League Spartan" charset="0"/>
                <a:cs typeface="Poppins" pitchFamily="2" charset="77"/>
              </a:rPr>
              <a:t>YOUR TITLE</a:t>
            </a:r>
          </a:p>
        </p:txBody>
      </p:sp>
      <p:sp>
        <p:nvSpPr>
          <p:cNvPr id="79" name="Subtitle 2">
            <a:extLst>
              <a:ext uri="{FF2B5EF4-FFF2-40B4-BE49-F238E27FC236}">
                <a16:creationId xmlns:a16="http://schemas.microsoft.com/office/drawing/2014/main" id="{1E2452BB-DDED-4347-97D5-AC30C72B6D26}"/>
              </a:ext>
            </a:extLst>
          </p:cNvPr>
          <p:cNvSpPr txBox="1">
            <a:spLocks/>
          </p:cNvSpPr>
          <p:nvPr/>
        </p:nvSpPr>
        <p:spPr>
          <a:xfrm>
            <a:off x="10732613" y="7452293"/>
            <a:ext cx="2912423" cy="146815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80" name="TextBox 79">
            <a:extLst>
              <a:ext uri="{FF2B5EF4-FFF2-40B4-BE49-F238E27FC236}">
                <a16:creationId xmlns:a16="http://schemas.microsoft.com/office/drawing/2014/main" id="{64365666-EC30-6D4B-A308-AADBC4D151AC}"/>
              </a:ext>
            </a:extLst>
          </p:cNvPr>
          <p:cNvSpPr txBox="1"/>
          <p:nvPr/>
        </p:nvSpPr>
        <p:spPr>
          <a:xfrm>
            <a:off x="19189521" y="6691299"/>
            <a:ext cx="2202847" cy="677108"/>
          </a:xfrm>
          <a:prstGeom prst="rect">
            <a:avLst/>
          </a:prstGeom>
          <a:noFill/>
        </p:spPr>
        <p:txBody>
          <a:bodyPr wrap="none" rtlCol="0" anchor="ctr" anchorCtr="0">
            <a:spAutoFit/>
          </a:bodyPr>
          <a:lstStyle/>
          <a:p>
            <a:pPr algn="ctr"/>
            <a:r>
              <a:rPr lang="en-US" sz="3800" b="1" spc="300" dirty="0">
                <a:solidFill>
                  <a:schemeClr val="tx2"/>
                </a:solidFill>
                <a:latin typeface="Bebas Neue" pitchFamily="2" charset="0"/>
                <a:ea typeface="League Spartan" charset="0"/>
                <a:cs typeface="Poppins" pitchFamily="2" charset="77"/>
              </a:rPr>
              <a:t>YOUR TITLE</a:t>
            </a:r>
          </a:p>
        </p:txBody>
      </p:sp>
      <p:sp>
        <p:nvSpPr>
          <p:cNvPr id="81" name="Subtitle 2">
            <a:extLst>
              <a:ext uri="{FF2B5EF4-FFF2-40B4-BE49-F238E27FC236}">
                <a16:creationId xmlns:a16="http://schemas.microsoft.com/office/drawing/2014/main" id="{43FFE68C-B68C-8544-A994-0656CF73A818}"/>
              </a:ext>
            </a:extLst>
          </p:cNvPr>
          <p:cNvSpPr txBox="1">
            <a:spLocks/>
          </p:cNvSpPr>
          <p:nvPr/>
        </p:nvSpPr>
        <p:spPr>
          <a:xfrm>
            <a:off x="18797436" y="7452293"/>
            <a:ext cx="2912423" cy="146815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82" name="TextBox 81">
            <a:extLst>
              <a:ext uri="{FF2B5EF4-FFF2-40B4-BE49-F238E27FC236}">
                <a16:creationId xmlns:a16="http://schemas.microsoft.com/office/drawing/2014/main" id="{24B5CD9B-71B2-FA42-BDC9-F63AEB2CAE38}"/>
              </a:ext>
            </a:extLst>
          </p:cNvPr>
          <p:cNvSpPr txBox="1"/>
          <p:nvPr/>
        </p:nvSpPr>
        <p:spPr>
          <a:xfrm>
            <a:off x="7105512" y="6691299"/>
            <a:ext cx="2202847" cy="677108"/>
          </a:xfrm>
          <a:prstGeom prst="rect">
            <a:avLst/>
          </a:prstGeom>
          <a:noFill/>
        </p:spPr>
        <p:txBody>
          <a:bodyPr wrap="none" rtlCol="0" anchor="ctr" anchorCtr="0">
            <a:spAutoFit/>
          </a:bodyPr>
          <a:lstStyle/>
          <a:p>
            <a:pPr algn="ctr"/>
            <a:r>
              <a:rPr lang="en-US" sz="3800" b="1" spc="300" dirty="0">
                <a:solidFill>
                  <a:schemeClr val="tx2"/>
                </a:solidFill>
                <a:latin typeface="Bebas Neue" pitchFamily="2" charset="0"/>
                <a:ea typeface="League Spartan" charset="0"/>
                <a:cs typeface="Poppins" pitchFamily="2" charset="77"/>
              </a:rPr>
              <a:t>YOUR TITLE</a:t>
            </a:r>
          </a:p>
        </p:txBody>
      </p:sp>
      <p:sp>
        <p:nvSpPr>
          <p:cNvPr id="83" name="Subtitle 2">
            <a:extLst>
              <a:ext uri="{FF2B5EF4-FFF2-40B4-BE49-F238E27FC236}">
                <a16:creationId xmlns:a16="http://schemas.microsoft.com/office/drawing/2014/main" id="{F88B8682-CB00-D546-B492-702BAF83EDE1}"/>
              </a:ext>
            </a:extLst>
          </p:cNvPr>
          <p:cNvSpPr txBox="1">
            <a:spLocks/>
          </p:cNvSpPr>
          <p:nvPr/>
        </p:nvSpPr>
        <p:spPr>
          <a:xfrm>
            <a:off x="6713427" y="7452293"/>
            <a:ext cx="2912423" cy="146815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
        <p:nvSpPr>
          <p:cNvPr id="84" name="TextBox 83">
            <a:extLst>
              <a:ext uri="{FF2B5EF4-FFF2-40B4-BE49-F238E27FC236}">
                <a16:creationId xmlns:a16="http://schemas.microsoft.com/office/drawing/2014/main" id="{1387E00A-A051-E940-9243-E006A822D48B}"/>
              </a:ext>
            </a:extLst>
          </p:cNvPr>
          <p:cNvSpPr txBox="1"/>
          <p:nvPr/>
        </p:nvSpPr>
        <p:spPr>
          <a:xfrm>
            <a:off x="15170761" y="6691299"/>
            <a:ext cx="2202847" cy="677108"/>
          </a:xfrm>
          <a:prstGeom prst="rect">
            <a:avLst/>
          </a:prstGeom>
          <a:noFill/>
        </p:spPr>
        <p:txBody>
          <a:bodyPr wrap="none" rtlCol="0" anchor="ctr" anchorCtr="0">
            <a:spAutoFit/>
          </a:bodyPr>
          <a:lstStyle/>
          <a:p>
            <a:pPr algn="ctr"/>
            <a:r>
              <a:rPr lang="en-US" sz="3800" b="1" spc="300" dirty="0">
                <a:solidFill>
                  <a:schemeClr val="tx2"/>
                </a:solidFill>
                <a:latin typeface="Bebas Neue" pitchFamily="2" charset="0"/>
                <a:ea typeface="League Spartan" charset="0"/>
                <a:cs typeface="Poppins" pitchFamily="2" charset="77"/>
              </a:rPr>
              <a:t>YOUR TITLE</a:t>
            </a:r>
          </a:p>
        </p:txBody>
      </p:sp>
      <p:sp>
        <p:nvSpPr>
          <p:cNvPr id="85" name="Subtitle 2">
            <a:extLst>
              <a:ext uri="{FF2B5EF4-FFF2-40B4-BE49-F238E27FC236}">
                <a16:creationId xmlns:a16="http://schemas.microsoft.com/office/drawing/2014/main" id="{612B8BFA-0C15-7E4D-A951-601B5DF90A2F}"/>
              </a:ext>
            </a:extLst>
          </p:cNvPr>
          <p:cNvSpPr txBox="1">
            <a:spLocks/>
          </p:cNvSpPr>
          <p:nvPr/>
        </p:nvSpPr>
        <p:spPr>
          <a:xfrm>
            <a:off x="14778676" y="7452293"/>
            <a:ext cx="2912423" cy="146815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sz="26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a:t>
            </a:r>
          </a:p>
        </p:txBody>
      </p:sp>
    </p:spTree>
    <p:extLst>
      <p:ext uri="{BB962C8B-B14F-4D97-AF65-F5344CB8AC3E}">
        <p14:creationId xmlns:p14="http://schemas.microsoft.com/office/powerpoint/2010/main" val="3919100249"/>
      </p:ext>
    </p:extLst>
  </p:cSld>
  <p:clrMapOvr>
    <a:masterClrMapping/>
  </p:clrMapOvr>
</p:sld>
</file>

<file path=ppt/theme/theme1.xml><?xml version="1.0" encoding="utf-8"?>
<a:theme xmlns:a="http://schemas.openxmlformats.org/drawingml/2006/main" name="Office Theme">
  <a:themeElements>
    <a:clrScheme name="SW - TMV3 - Light">
      <a:dk1>
        <a:srgbClr val="272727"/>
      </a:dk1>
      <a:lt1>
        <a:srgbClr val="FFFFFF"/>
      </a:lt1>
      <a:dk2>
        <a:srgbClr val="000000"/>
      </a:dk2>
      <a:lt2>
        <a:srgbClr val="FFFFFF"/>
      </a:lt2>
      <a:accent1>
        <a:srgbClr val="27AC95"/>
      </a:accent1>
      <a:accent2>
        <a:srgbClr val="1BB1EC"/>
      </a:accent2>
      <a:accent3>
        <a:srgbClr val="0A67D4"/>
      </a:accent3>
      <a:accent4>
        <a:srgbClr val="0F51A9"/>
      </a:accent4>
      <a:accent5>
        <a:srgbClr val="2E2E2E"/>
      </a:accent5>
      <a:accent6>
        <a:srgbClr val="EBEBEB"/>
      </a:accent6>
      <a:hlink>
        <a:srgbClr val="32A79F"/>
      </a:hlink>
      <a:folHlink>
        <a:srgbClr val="89E1D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85046</TotalTime>
  <Words>1417</Words>
  <Application>Microsoft Macintosh PowerPoint</Application>
  <PresentationFormat>Custom</PresentationFormat>
  <Paragraphs>214</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ＭＳ Ｐゴシック</vt:lpstr>
      <vt:lpstr>Arial</vt:lpstr>
      <vt:lpstr>Bebas Neue</vt:lpstr>
      <vt:lpstr>Calibri</vt:lpstr>
      <vt:lpstr>Lato</vt:lpstr>
      <vt:lpstr>Lato Light</vt:lpstr>
      <vt:lpstr>League Spartan</vt:lpstr>
      <vt:lpstr>Mukta ExtraLight</vt:lpstr>
      <vt:lpstr>Open Sans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15193</cp:revision>
  <dcterms:created xsi:type="dcterms:W3CDTF">2014-11-12T21:47:38Z</dcterms:created>
  <dcterms:modified xsi:type="dcterms:W3CDTF">2019-04-08T17:12:49Z</dcterms:modified>
  <cp:category/>
</cp:coreProperties>
</file>