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62" r:id="rId2"/>
    <p:sldId id="3363" r:id="rId3"/>
    <p:sldId id="3364" r:id="rId4"/>
    <p:sldId id="3366" r:id="rId5"/>
    <p:sldId id="3367" r:id="rId6"/>
    <p:sldId id="3368" r:id="rId7"/>
    <p:sldId id="3369" r:id="rId8"/>
    <p:sldId id="3370" r:id="rId9"/>
    <p:sldId id="3371" r:id="rId10"/>
    <p:sldId id="3372" r:id="rId11"/>
    <p:sldId id="3373" r:id="rId12"/>
    <p:sldId id="3374" r:id="rId13"/>
    <p:sldId id="3375" r:id="rId14"/>
    <p:sldId id="3376" r:id="rId15"/>
    <p:sldId id="3377" r:id="rId16"/>
    <p:sldId id="3380" r:id="rId17"/>
    <p:sldId id="3381" r:id="rId18"/>
    <p:sldId id="3386" r:id="rId19"/>
    <p:sldId id="3382" r:id="rId20"/>
    <p:sldId id="338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544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906444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BCE30-E89E-AE40-9D10-6841C19182C0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BA8F1-3B59-FE4C-8498-BD5AEC70358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85A2079-F044-3748-8825-BC543AC5212C}"/>
              </a:ext>
            </a:extLst>
          </p:cNvPr>
          <p:cNvSpPr/>
          <p:nvPr/>
        </p:nvSpPr>
        <p:spPr>
          <a:xfrm>
            <a:off x="19414155" y="3487434"/>
            <a:ext cx="1898657" cy="2735840"/>
          </a:xfrm>
          <a:custGeom>
            <a:avLst/>
            <a:gdLst>
              <a:gd name="connsiteX0" fmla="*/ 0 w 1898657"/>
              <a:gd name="connsiteY0" fmla="*/ 0 h 2735840"/>
              <a:gd name="connsiteX1" fmla="*/ 50728 w 1898657"/>
              <a:gd name="connsiteY1" fmla="*/ 26814 h 2735840"/>
              <a:gd name="connsiteX2" fmla="*/ 1424985 w 1898657"/>
              <a:gd name="connsiteY2" fmla="*/ 1356673 h 2735840"/>
              <a:gd name="connsiteX3" fmla="*/ 1883360 w 1898657"/>
              <a:gd name="connsiteY3" fmla="*/ 2605273 h 2735840"/>
              <a:gd name="connsiteX4" fmla="*/ 1898657 w 1898657"/>
              <a:gd name="connsiteY4" fmla="*/ 2735840 h 2735840"/>
              <a:gd name="connsiteX5" fmla="*/ 0 w 1898657"/>
              <a:gd name="connsiteY5" fmla="*/ 2735840 h 2735840"/>
              <a:gd name="connsiteX6" fmla="*/ 0 w 1898657"/>
              <a:gd name="connsiteY6" fmla="*/ 0 h 273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7" h="2735840">
                <a:moveTo>
                  <a:pt x="0" y="0"/>
                </a:moveTo>
                <a:lnTo>
                  <a:pt x="50728" y="26814"/>
                </a:lnTo>
                <a:cubicBezTo>
                  <a:pt x="574883" y="324778"/>
                  <a:pt x="1038470" y="759425"/>
                  <a:pt x="1424985" y="1356673"/>
                </a:cubicBezTo>
                <a:cubicBezTo>
                  <a:pt x="1660574" y="1720255"/>
                  <a:pt x="1811325" y="2135165"/>
                  <a:pt x="1883360" y="2605273"/>
                </a:cubicBezTo>
                <a:lnTo>
                  <a:pt x="1898657" y="2735840"/>
                </a:lnTo>
                <a:lnTo>
                  <a:pt x="0" y="273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14D4453-CA11-FE47-9DC1-021C092C3EC7}"/>
              </a:ext>
            </a:extLst>
          </p:cNvPr>
          <p:cNvSpPr/>
          <p:nvPr/>
        </p:nvSpPr>
        <p:spPr>
          <a:xfrm>
            <a:off x="14130886" y="3666318"/>
            <a:ext cx="1319347" cy="2556956"/>
          </a:xfrm>
          <a:custGeom>
            <a:avLst/>
            <a:gdLst>
              <a:gd name="connsiteX0" fmla="*/ 1319347 w 1319347"/>
              <a:gd name="connsiteY0" fmla="*/ 0 h 2556956"/>
              <a:gd name="connsiteX1" fmla="*/ 1319347 w 1319347"/>
              <a:gd name="connsiteY1" fmla="*/ 2556956 h 2556956"/>
              <a:gd name="connsiteX2" fmla="*/ 1380 w 1319347"/>
              <a:gd name="connsiteY2" fmla="*/ 2556956 h 2556956"/>
              <a:gd name="connsiteX3" fmla="*/ 2500 w 1319347"/>
              <a:gd name="connsiteY3" fmla="*/ 2506327 h 2556956"/>
              <a:gd name="connsiteX4" fmla="*/ 1183588 w 1319347"/>
              <a:gd name="connsiteY4" fmla="*/ 85434 h 2556956"/>
              <a:gd name="connsiteX5" fmla="*/ 1319347 w 1319347"/>
              <a:gd name="connsiteY5" fmla="*/ 0 h 255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347" h="2556956">
                <a:moveTo>
                  <a:pt x="1319347" y="0"/>
                </a:moveTo>
                <a:lnTo>
                  <a:pt x="1319347" y="2556956"/>
                </a:lnTo>
                <a:lnTo>
                  <a:pt x="1380" y="2556956"/>
                </a:lnTo>
                <a:lnTo>
                  <a:pt x="2500" y="2506327"/>
                </a:lnTo>
                <a:cubicBezTo>
                  <a:pt x="-37108" y="1394535"/>
                  <a:pt x="395570" y="612961"/>
                  <a:pt x="1183588" y="85434"/>
                </a:cubicBezTo>
                <a:lnTo>
                  <a:pt x="131934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F21EBC6-1DC2-E74B-8220-4FD2509B0D14}"/>
              </a:ext>
            </a:extLst>
          </p:cNvPr>
          <p:cNvSpPr/>
          <p:nvPr/>
        </p:nvSpPr>
        <p:spPr>
          <a:xfrm>
            <a:off x="13134289" y="6367653"/>
            <a:ext cx="2315944" cy="3223609"/>
          </a:xfrm>
          <a:custGeom>
            <a:avLst/>
            <a:gdLst>
              <a:gd name="connsiteX0" fmla="*/ 994784 w 2315944"/>
              <a:gd name="connsiteY0" fmla="*/ 0 h 3223609"/>
              <a:gd name="connsiteX1" fmla="*/ 2315944 w 2315944"/>
              <a:gd name="connsiteY1" fmla="*/ 0 h 3223609"/>
              <a:gd name="connsiteX2" fmla="*/ 2315944 w 2315944"/>
              <a:gd name="connsiteY2" fmla="*/ 3223609 h 3223609"/>
              <a:gd name="connsiteX3" fmla="*/ 618547 w 2315944"/>
              <a:gd name="connsiteY3" fmla="*/ 3223609 h 3223609"/>
              <a:gd name="connsiteX4" fmla="*/ 586507 w 2315944"/>
              <a:gd name="connsiteY4" fmla="*/ 3197651 h 3223609"/>
              <a:gd name="connsiteX5" fmla="*/ 517851 w 2315944"/>
              <a:gd name="connsiteY5" fmla="*/ 2815333 h 3223609"/>
              <a:gd name="connsiteX6" fmla="*/ 473622 w 2315944"/>
              <a:gd name="connsiteY6" fmla="*/ 2370946 h 3223609"/>
              <a:gd name="connsiteX7" fmla="*/ 151471 w 2315944"/>
              <a:gd name="connsiteY7" fmla="*/ 2120689 h 3223609"/>
              <a:gd name="connsiteX8" fmla="*/ 70933 w 2315944"/>
              <a:gd name="connsiteY8" fmla="*/ 1653192 h 3223609"/>
              <a:gd name="connsiteX9" fmla="*/ 320468 w 2315944"/>
              <a:gd name="connsiteY9" fmla="*/ 1361997 h 3223609"/>
              <a:gd name="connsiteX10" fmla="*/ 993764 w 2315944"/>
              <a:gd name="connsiteY10" fmla="*/ 46092 h 3223609"/>
              <a:gd name="connsiteX11" fmla="*/ 994784 w 2315944"/>
              <a:gd name="connsiteY11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944" h="3223609">
                <a:moveTo>
                  <a:pt x="994784" y="0"/>
                </a:moveTo>
                <a:lnTo>
                  <a:pt x="2315944" y="0"/>
                </a:lnTo>
                <a:lnTo>
                  <a:pt x="2315944" y="3223609"/>
                </a:lnTo>
                <a:lnTo>
                  <a:pt x="618547" y="3223609"/>
                </a:lnTo>
                <a:lnTo>
                  <a:pt x="586507" y="3197651"/>
                </a:lnTo>
                <a:cubicBezTo>
                  <a:pt x="392424" y="3042478"/>
                  <a:pt x="391764" y="3033894"/>
                  <a:pt x="517851" y="2815333"/>
                </a:cubicBezTo>
                <a:cubicBezTo>
                  <a:pt x="630736" y="2620542"/>
                  <a:pt x="620834" y="2527439"/>
                  <a:pt x="473622" y="2370946"/>
                </a:cubicBezTo>
                <a:cubicBezTo>
                  <a:pt x="377241" y="2267938"/>
                  <a:pt x="261055" y="2199926"/>
                  <a:pt x="151471" y="2120689"/>
                </a:cubicBezTo>
                <a:cubicBezTo>
                  <a:pt x="-20827" y="1996552"/>
                  <a:pt x="-43932" y="1849964"/>
                  <a:pt x="70933" y="1653192"/>
                </a:cubicBezTo>
                <a:cubicBezTo>
                  <a:pt x="138268" y="1537638"/>
                  <a:pt x="229368" y="1449817"/>
                  <a:pt x="320468" y="1361997"/>
                </a:cubicBezTo>
                <a:cubicBezTo>
                  <a:pt x="687261" y="1005513"/>
                  <a:pt x="949431" y="589881"/>
                  <a:pt x="993764" y="46092"/>
                </a:cubicBezTo>
                <a:lnTo>
                  <a:pt x="99478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34C4391-10E0-4F45-86FE-F2751B402BA6}"/>
              </a:ext>
            </a:extLst>
          </p:cNvPr>
          <p:cNvSpPr/>
          <p:nvPr/>
        </p:nvSpPr>
        <p:spPr>
          <a:xfrm>
            <a:off x="19414155" y="6367653"/>
            <a:ext cx="1933406" cy="3223609"/>
          </a:xfrm>
          <a:custGeom>
            <a:avLst/>
            <a:gdLst>
              <a:gd name="connsiteX0" fmla="*/ 0 w 1933406"/>
              <a:gd name="connsiteY0" fmla="*/ 0 h 3223609"/>
              <a:gd name="connsiteX1" fmla="*/ 1915571 w 1933406"/>
              <a:gd name="connsiteY1" fmla="*/ 0 h 3223609"/>
              <a:gd name="connsiteX2" fmla="*/ 1917185 w 1933406"/>
              <a:gd name="connsiteY2" fmla="*/ 13773 h 3223609"/>
              <a:gd name="connsiteX3" fmla="*/ 1929336 w 1933406"/>
              <a:gd name="connsiteY3" fmla="*/ 631697 h 3223609"/>
              <a:gd name="connsiteX4" fmla="*/ 1143763 w 1933406"/>
              <a:gd name="connsiteY4" fmla="*/ 2642332 h 3223609"/>
              <a:gd name="connsiteX5" fmla="*/ 779858 w 1933406"/>
              <a:gd name="connsiteY5" fmla="*/ 3115989 h 3223609"/>
              <a:gd name="connsiteX6" fmla="*/ 709265 w 1933406"/>
              <a:gd name="connsiteY6" fmla="*/ 3223609 h 3223609"/>
              <a:gd name="connsiteX7" fmla="*/ 0 w 1933406"/>
              <a:gd name="connsiteY7" fmla="*/ 3223609 h 3223609"/>
              <a:gd name="connsiteX8" fmla="*/ 0 w 1933406"/>
              <a:gd name="connsiteY8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3406" h="3223609">
                <a:moveTo>
                  <a:pt x="0" y="0"/>
                </a:moveTo>
                <a:lnTo>
                  <a:pt x="1915571" y="0"/>
                </a:lnTo>
                <a:lnTo>
                  <a:pt x="1917185" y="13773"/>
                </a:lnTo>
                <a:cubicBezTo>
                  <a:pt x="1933503" y="210710"/>
                  <a:pt x="1937423" y="416602"/>
                  <a:pt x="1929336" y="631697"/>
                </a:cubicBezTo>
                <a:cubicBezTo>
                  <a:pt x="1888407" y="1310493"/>
                  <a:pt x="1625669" y="2029567"/>
                  <a:pt x="1143763" y="2642332"/>
                </a:cubicBezTo>
                <a:cubicBezTo>
                  <a:pt x="1020976" y="2798825"/>
                  <a:pt x="894847" y="2951603"/>
                  <a:pt x="779858" y="3115989"/>
                </a:cubicBezTo>
                <a:lnTo>
                  <a:pt x="709265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D94F87D-27BD-D04F-9DC8-488FB44C0704}"/>
              </a:ext>
            </a:extLst>
          </p:cNvPr>
          <p:cNvSpPr/>
          <p:nvPr/>
        </p:nvSpPr>
        <p:spPr>
          <a:xfrm>
            <a:off x="13689989" y="9735641"/>
            <a:ext cx="1760244" cy="1919892"/>
          </a:xfrm>
          <a:custGeom>
            <a:avLst/>
            <a:gdLst>
              <a:gd name="connsiteX0" fmla="*/ 51303 w 1760244"/>
              <a:gd name="connsiteY0" fmla="*/ 0 h 1919892"/>
              <a:gd name="connsiteX1" fmla="*/ 1760244 w 1760244"/>
              <a:gd name="connsiteY1" fmla="*/ 0 h 1919892"/>
              <a:gd name="connsiteX2" fmla="*/ 1760244 w 1760244"/>
              <a:gd name="connsiteY2" fmla="*/ 1820912 h 1919892"/>
              <a:gd name="connsiteX3" fmla="*/ 1582148 w 1760244"/>
              <a:gd name="connsiteY3" fmla="*/ 1847561 h 1919892"/>
              <a:gd name="connsiteX4" fmla="*/ 506771 w 1760244"/>
              <a:gd name="connsiteY4" fmla="*/ 1868691 h 1919892"/>
              <a:gd name="connsiteX5" fmla="*/ 134449 w 1760244"/>
              <a:gd name="connsiteY5" fmla="*/ 1180651 h 1919892"/>
              <a:gd name="connsiteX6" fmla="*/ 214327 w 1760244"/>
              <a:gd name="connsiteY6" fmla="*/ 737585 h 1919892"/>
              <a:gd name="connsiteX7" fmla="*/ 88899 w 1760244"/>
              <a:gd name="connsiteY7" fmla="*/ 295839 h 1919892"/>
              <a:gd name="connsiteX8" fmla="*/ 31443 w 1760244"/>
              <a:gd name="connsiteY8" fmla="*/ 25570 h 1919892"/>
              <a:gd name="connsiteX9" fmla="*/ 51303 w 1760244"/>
              <a:gd name="connsiteY9" fmla="*/ 0 h 191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44" h="1919892">
                <a:moveTo>
                  <a:pt x="51303" y="0"/>
                </a:moveTo>
                <a:lnTo>
                  <a:pt x="1760244" y="0"/>
                </a:lnTo>
                <a:lnTo>
                  <a:pt x="1760244" y="1820912"/>
                </a:lnTo>
                <a:lnTo>
                  <a:pt x="1582148" y="1847561"/>
                </a:lnTo>
                <a:cubicBezTo>
                  <a:pt x="1224349" y="1883218"/>
                  <a:pt x="866550" y="1978302"/>
                  <a:pt x="506771" y="1868691"/>
                </a:cubicBezTo>
                <a:cubicBezTo>
                  <a:pt x="162836" y="1764363"/>
                  <a:pt x="62494" y="1579477"/>
                  <a:pt x="134449" y="1180651"/>
                </a:cubicBezTo>
                <a:cubicBezTo>
                  <a:pt x="161515" y="1033403"/>
                  <a:pt x="192542" y="886154"/>
                  <a:pt x="214327" y="737585"/>
                </a:cubicBezTo>
                <a:cubicBezTo>
                  <a:pt x="238092" y="567225"/>
                  <a:pt x="218948" y="414695"/>
                  <a:pt x="88899" y="295839"/>
                </a:cubicBezTo>
                <a:cubicBezTo>
                  <a:pt x="7454" y="221885"/>
                  <a:pt x="-32042" y="126192"/>
                  <a:pt x="31443" y="25570"/>
                </a:cubicBezTo>
                <a:lnTo>
                  <a:pt x="51303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D8B2951-F11C-1D46-9C75-8A66B589D58B}"/>
              </a:ext>
            </a:extLst>
          </p:cNvPr>
          <p:cNvSpPr/>
          <p:nvPr/>
        </p:nvSpPr>
        <p:spPr>
          <a:xfrm>
            <a:off x="19414155" y="9735641"/>
            <a:ext cx="861594" cy="3190700"/>
          </a:xfrm>
          <a:custGeom>
            <a:avLst/>
            <a:gdLst>
              <a:gd name="connsiteX0" fmla="*/ 0 w 861594"/>
              <a:gd name="connsiteY0" fmla="*/ 0 h 3190700"/>
              <a:gd name="connsiteX1" fmla="*/ 624674 w 861594"/>
              <a:gd name="connsiteY1" fmla="*/ 0 h 3190700"/>
              <a:gd name="connsiteX2" fmla="*/ 566749 w 861594"/>
              <a:gd name="connsiteY2" fmla="*/ 108406 h 3190700"/>
              <a:gd name="connsiteX3" fmla="*/ 436088 w 861594"/>
              <a:gd name="connsiteY3" fmla="*/ 1621736 h 3190700"/>
              <a:gd name="connsiteX4" fmla="*/ 818972 w 861594"/>
              <a:gd name="connsiteY4" fmla="*/ 2921881 h 3190700"/>
              <a:gd name="connsiteX5" fmla="*/ 666478 w 861594"/>
              <a:gd name="connsiteY5" fmla="*/ 3183363 h 3190700"/>
              <a:gd name="connsiteX6" fmla="*/ 103725 w 861594"/>
              <a:gd name="connsiteY6" fmla="*/ 3190626 h 3190700"/>
              <a:gd name="connsiteX7" fmla="*/ 0 w 861594"/>
              <a:gd name="connsiteY7" fmla="*/ 3190700 h 3190700"/>
              <a:gd name="connsiteX8" fmla="*/ 0 w 861594"/>
              <a:gd name="connsiteY8" fmla="*/ 0 h 31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594" h="3190700">
                <a:moveTo>
                  <a:pt x="0" y="0"/>
                </a:moveTo>
                <a:lnTo>
                  <a:pt x="624674" y="0"/>
                </a:lnTo>
                <a:lnTo>
                  <a:pt x="566749" y="108406"/>
                </a:lnTo>
                <a:cubicBezTo>
                  <a:pt x="352909" y="568825"/>
                  <a:pt x="313631" y="1116766"/>
                  <a:pt x="436088" y="1621736"/>
                </a:cubicBezTo>
                <a:cubicBezTo>
                  <a:pt x="544352" y="2063482"/>
                  <a:pt x="690904" y="2488720"/>
                  <a:pt x="818972" y="2921881"/>
                </a:cubicBezTo>
                <a:cubicBezTo>
                  <a:pt x="890928" y="3163554"/>
                  <a:pt x="890928" y="3170157"/>
                  <a:pt x="666478" y="3183363"/>
                </a:cubicBezTo>
                <a:cubicBezTo>
                  <a:pt x="579339" y="3188315"/>
                  <a:pt x="374282" y="3190131"/>
                  <a:pt x="103725" y="3190626"/>
                </a:cubicBezTo>
                <a:lnTo>
                  <a:pt x="0" y="3190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D508487-67EF-474F-954E-E217BD2AA601}"/>
              </a:ext>
            </a:extLst>
          </p:cNvPr>
          <p:cNvSpPr/>
          <p:nvPr/>
        </p:nvSpPr>
        <p:spPr>
          <a:xfrm>
            <a:off x="15450232" y="2995610"/>
            <a:ext cx="3963922" cy="3227664"/>
          </a:xfrm>
          <a:custGeom>
            <a:avLst/>
            <a:gdLst>
              <a:gd name="connsiteX0" fmla="*/ 2036233 w 3963922"/>
              <a:gd name="connsiteY0" fmla="*/ 53 h 3227664"/>
              <a:gd name="connsiteX1" fmla="*/ 2276983 w 3963922"/>
              <a:gd name="connsiteY1" fmla="*/ 8881 h 3227664"/>
              <a:gd name="connsiteX2" fmla="*/ 3815285 w 3963922"/>
              <a:gd name="connsiteY2" fmla="*/ 413258 h 3227664"/>
              <a:gd name="connsiteX3" fmla="*/ 3963922 w 3963922"/>
              <a:gd name="connsiteY3" fmla="*/ 491824 h 3227664"/>
              <a:gd name="connsiteX4" fmla="*/ 3963922 w 3963922"/>
              <a:gd name="connsiteY4" fmla="*/ 3227664 h 3227664"/>
              <a:gd name="connsiteX5" fmla="*/ 0 w 3963922"/>
              <a:gd name="connsiteY5" fmla="*/ 3227664 h 3227664"/>
              <a:gd name="connsiteX6" fmla="*/ 0 w 3963922"/>
              <a:gd name="connsiteY6" fmla="*/ 670708 h 3227664"/>
              <a:gd name="connsiteX7" fmla="*/ 26548 w 3963922"/>
              <a:gd name="connsiteY7" fmla="*/ 654001 h 3227664"/>
              <a:gd name="connsiteX8" fmla="*/ 411413 w 3963922"/>
              <a:gd name="connsiteY8" fmla="*/ 439401 h 3227664"/>
              <a:gd name="connsiteX9" fmla="*/ 2036233 w 3963922"/>
              <a:gd name="connsiteY9" fmla="*/ 53 h 322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3922" h="3227664">
                <a:moveTo>
                  <a:pt x="2036233" y="53"/>
                </a:moveTo>
                <a:cubicBezTo>
                  <a:pt x="2116186" y="-435"/>
                  <a:pt x="2196445" y="2443"/>
                  <a:pt x="2276983" y="8881"/>
                </a:cubicBezTo>
                <a:cubicBezTo>
                  <a:pt x="2827173" y="53080"/>
                  <a:pt x="3343626" y="182085"/>
                  <a:pt x="3815285" y="413258"/>
                </a:cubicBezTo>
                <a:lnTo>
                  <a:pt x="3963922" y="491824"/>
                </a:lnTo>
                <a:lnTo>
                  <a:pt x="3963922" y="3227664"/>
                </a:lnTo>
                <a:lnTo>
                  <a:pt x="0" y="3227664"/>
                </a:lnTo>
                <a:lnTo>
                  <a:pt x="0" y="670708"/>
                </a:lnTo>
                <a:lnTo>
                  <a:pt x="26548" y="654001"/>
                </a:lnTo>
                <a:cubicBezTo>
                  <a:pt x="153296" y="578726"/>
                  <a:pt x="280704" y="506092"/>
                  <a:pt x="411413" y="439401"/>
                </a:cubicBezTo>
                <a:cubicBezTo>
                  <a:pt x="931855" y="171894"/>
                  <a:pt x="1476558" y="3475"/>
                  <a:pt x="2036233" y="5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47AB0F-47C4-3940-BE0D-FA7D415B4B57}"/>
              </a:ext>
            </a:extLst>
          </p:cNvPr>
          <p:cNvSpPr/>
          <p:nvPr/>
        </p:nvSpPr>
        <p:spPr>
          <a:xfrm>
            <a:off x="15450232" y="6367653"/>
            <a:ext cx="3963922" cy="3223609"/>
          </a:xfrm>
          <a:custGeom>
            <a:avLst/>
            <a:gdLst>
              <a:gd name="connsiteX0" fmla="*/ 0 w 3963922"/>
              <a:gd name="connsiteY0" fmla="*/ 0 h 3223609"/>
              <a:gd name="connsiteX1" fmla="*/ 3963922 w 3963922"/>
              <a:gd name="connsiteY1" fmla="*/ 0 h 3223609"/>
              <a:gd name="connsiteX2" fmla="*/ 3963922 w 3963922"/>
              <a:gd name="connsiteY2" fmla="*/ 3223609 h 3223609"/>
              <a:gd name="connsiteX3" fmla="*/ 0 w 3963922"/>
              <a:gd name="connsiteY3" fmla="*/ 3223609 h 3223609"/>
              <a:gd name="connsiteX4" fmla="*/ 0 w 3963922"/>
              <a:gd name="connsiteY4" fmla="*/ 0 h 322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22" h="3223609">
                <a:moveTo>
                  <a:pt x="0" y="0"/>
                </a:moveTo>
                <a:lnTo>
                  <a:pt x="3963922" y="0"/>
                </a:lnTo>
                <a:lnTo>
                  <a:pt x="3963922" y="3223609"/>
                </a:lnTo>
                <a:lnTo>
                  <a:pt x="0" y="32236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55CAB56-72E5-2A4D-AE06-BE5D5CD3B712}"/>
              </a:ext>
            </a:extLst>
          </p:cNvPr>
          <p:cNvSpPr/>
          <p:nvPr/>
        </p:nvSpPr>
        <p:spPr>
          <a:xfrm>
            <a:off x="15450232" y="9735641"/>
            <a:ext cx="3963922" cy="3209262"/>
          </a:xfrm>
          <a:custGeom>
            <a:avLst/>
            <a:gdLst>
              <a:gd name="connsiteX0" fmla="*/ 0 w 3963922"/>
              <a:gd name="connsiteY0" fmla="*/ 0 h 3209262"/>
              <a:gd name="connsiteX1" fmla="*/ 3963922 w 3963922"/>
              <a:gd name="connsiteY1" fmla="*/ 0 h 3209262"/>
              <a:gd name="connsiteX2" fmla="*/ 3963922 w 3963922"/>
              <a:gd name="connsiteY2" fmla="*/ 3190700 h 3209262"/>
              <a:gd name="connsiteX3" fmla="*/ 3853268 w 3963922"/>
              <a:gd name="connsiteY3" fmla="*/ 3190778 h 3209262"/>
              <a:gd name="connsiteX4" fmla="*/ 1279504 w 3963922"/>
              <a:gd name="connsiteY4" fmla="*/ 3208454 h 3209262"/>
              <a:gd name="connsiteX5" fmla="*/ 963954 w 3963922"/>
              <a:gd name="connsiteY5" fmla="*/ 2930465 h 3209262"/>
              <a:gd name="connsiteX6" fmla="*/ 812121 w 3963922"/>
              <a:gd name="connsiteY6" fmla="*/ 2129512 h 3209262"/>
              <a:gd name="connsiteX7" fmla="*/ 544102 w 3963922"/>
              <a:gd name="connsiteY7" fmla="*/ 1799359 h 3209262"/>
              <a:gd name="connsiteX8" fmla="*/ 1308 w 3963922"/>
              <a:gd name="connsiteY8" fmla="*/ 1820716 h 3209262"/>
              <a:gd name="connsiteX9" fmla="*/ 0 w 3963922"/>
              <a:gd name="connsiteY9" fmla="*/ 1820912 h 3209262"/>
              <a:gd name="connsiteX10" fmla="*/ 0 w 3963922"/>
              <a:gd name="connsiteY10" fmla="*/ 0 h 320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3922" h="3209262">
                <a:moveTo>
                  <a:pt x="0" y="0"/>
                </a:moveTo>
                <a:lnTo>
                  <a:pt x="3963922" y="0"/>
                </a:lnTo>
                <a:lnTo>
                  <a:pt x="3963922" y="3190700"/>
                </a:lnTo>
                <a:lnTo>
                  <a:pt x="3853268" y="3190778"/>
                </a:lnTo>
                <a:cubicBezTo>
                  <a:pt x="3028187" y="3190636"/>
                  <a:pt x="1806877" y="3183941"/>
                  <a:pt x="1279504" y="3208454"/>
                </a:cubicBezTo>
                <a:cubicBezTo>
                  <a:pt x="1090702" y="3217699"/>
                  <a:pt x="1000262" y="3149027"/>
                  <a:pt x="963954" y="2930465"/>
                </a:cubicBezTo>
                <a:cubicBezTo>
                  <a:pt x="919725" y="2662380"/>
                  <a:pt x="841828" y="2402219"/>
                  <a:pt x="812121" y="2129512"/>
                </a:cubicBezTo>
                <a:cubicBezTo>
                  <a:pt x="791656" y="1942645"/>
                  <a:pt x="703197" y="1840958"/>
                  <a:pt x="544102" y="1799359"/>
                </a:cubicBezTo>
                <a:cubicBezTo>
                  <a:pt x="359922" y="1751321"/>
                  <a:pt x="180568" y="1788711"/>
                  <a:pt x="1308" y="1820716"/>
                </a:cubicBezTo>
                <a:lnTo>
                  <a:pt x="0" y="18209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02">
            <a:extLst>
              <a:ext uri="{FF2B5EF4-FFF2-40B4-BE49-F238E27FC236}">
                <a16:creationId xmlns:a16="http://schemas.microsoft.com/office/drawing/2014/main" id="{41B3E882-1F73-3243-8529-F5B34FFF2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84442" y="4080688"/>
            <a:ext cx="1095502" cy="1057508"/>
          </a:xfrm>
          <a:custGeom>
            <a:avLst/>
            <a:gdLst>
              <a:gd name="T0" fmla="*/ 2147483646 w 842"/>
              <a:gd name="T1" fmla="*/ 2147483646 h 812"/>
              <a:gd name="T2" fmla="*/ 2147483646 w 842"/>
              <a:gd name="T3" fmla="*/ 2147483646 h 812"/>
              <a:gd name="T4" fmla="*/ 2147483646 w 842"/>
              <a:gd name="T5" fmla="*/ 2147483646 h 812"/>
              <a:gd name="T6" fmla="*/ 2147483646 w 842"/>
              <a:gd name="T7" fmla="*/ 2147483646 h 812"/>
              <a:gd name="T8" fmla="*/ 2147483646 w 842"/>
              <a:gd name="T9" fmla="*/ 2147483646 h 812"/>
              <a:gd name="T10" fmla="*/ 2147483646 w 842"/>
              <a:gd name="T11" fmla="*/ 2147483646 h 812"/>
              <a:gd name="T12" fmla="*/ 2147483646 w 842"/>
              <a:gd name="T13" fmla="*/ 2147483646 h 812"/>
              <a:gd name="T14" fmla="*/ 2147483646 w 842"/>
              <a:gd name="T15" fmla="*/ 2147483646 h 812"/>
              <a:gd name="T16" fmla="*/ 2147483646 w 842"/>
              <a:gd name="T17" fmla="*/ 2147483646 h 812"/>
              <a:gd name="T18" fmla="*/ 2147483646 w 842"/>
              <a:gd name="T19" fmla="*/ 2147483646 h 812"/>
              <a:gd name="T20" fmla="*/ 2147483646 w 842"/>
              <a:gd name="T21" fmla="*/ 2147483646 h 812"/>
              <a:gd name="T22" fmla="*/ 2147483646 w 842"/>
              <a:gd name="T23" fmla="*/ 2147483646 h 812"/>
              <a:gd name="T24" fmla="*/ 2147483646 w 842"/>
              <a:gd name="T25" fmla="*/ 2147483646 h 812"/>
              <a:gd name="T26" fmla="*/ 2147483646 w 842"/>
              <a:gd name="T27" fmla="*/ 2147483646 h 812"/>
              <a:gd name="T28" fmla="*/ 2147483646 w 842"/>
              <a:gd name="T29" fmla="*/ 2147483646 h 812"/>
              <a:gd name="T30" fmla="*/ 2147483646 w 842"/>
              <a:gd name="T31" fmla="*/ 2147483646 h 812"/>
              <a:gd name="T32" fmla="*/ 2147483646 w 842"/>
              <a:gd name="T33" fmla="*/ 2147483646 h 812"/>
              <a:gd name="T34" fmla="*/ 2147483646 w 842"/>
              <a:gd name="T35" fmla="*/ 2147483646 h 812"/>
              <a:gd name="T36" fmla="*/ 2147483646 w 842"/>
              <a:gd name="T37" fmla="*/ 2147483646 h 812"/>
              <a:gd name="T38" fmla="*/ 2147483646 w 842"/>
              <a:gd name="T39" fmla="*/ 2147483646 h 812"/>
              <a:gd name="T40" fmla="*/ 2147483646 w 842"/>
              <a:gd name="T41" fmla="*/ 2147483646 h 812"/>
              <a:gd name="T42" fmla="*/ 2147483646 w 842"/>
              <a:gd name="T43" fmla="*/ 2147483646 h 812"/>
              <a:gd name="T44" fmla="*/ 2147483646 w 842"/>
              <a:gd name="T45" fmla="*/ 2147483646 h 812"/>
              <a:gd name="T46" fmla="*/ 2147483646 w 842"/>
              <a:gd name="T47" fmla="*/ 2147483646 h 812"/>
              <a:gd name="T48" fmla="*/ 2147483646 w 842"/>
              <a:gd name="T49" fmla="*/ 2147483646 h 812"/>
              <a:gd name="T50" fmla="*/ 2147483646 w 842"/>
              <a:gd name="T51" fmla="*/ 2147483646 h 812"/>
              <a:gd name="T52" fmla="*/ 2147483646 w 842"/>
              <a:gd name="T53" fmla="*/ 2147483646 h 812"/>
              <a:gd name="T54" fmla="*/ 2147483646 w 842"/>
              <a:gd name="T55" fmla="*/ 2147483646 h 812"/>
              <a:gd name="T56" fmla="*/ 2147483646 w 842"/>
              <a:gd name="T57" fmla="*/ 2147483646 h 812"/>
              <a:gd name="T58" fmla="*/ 2147483646 w 842"/>
              <a:gd name="T59" fmla="*/ 2147483646 h 812"/>
              <a:gd name="T60" fmla="*/ 2147483646 w 842"/>
              <a:gd name="T61" fmla="*/ 2147483646 h 812"/>
              <a:gd name="T62" fmla="*/ 2147483646 w 842"/>
              <a:gd name="T63" fmla="*/ 2147483646 h 812"/>
              <a:gd name="T64" fmla="*/ 2147483646 w 842"/>
              <a:gd name="T65" fmla="*/ 2147483646 h 812"/>
              <a:gd name="T66" fmla="*/ 2147483646 w 842"/>
              <a:gd name="T67" fmla="*/ 2147483646 h 812"/>
              <a:gd name="T68" fmla="*/ 2147483646 w 842"/>
              <a:gd name="T69" fmla="*/ 2147483646 h 812"/>
              <a:gd name="T70" fmla="*/ 2147483646 w 842"/>
              <a:gd name="T71" fmla="*/ 2147483646 h 812"/>
              <a:gd name="T72" fmla="*/ 2147483646 w 842"/>
              <a:gd name="T73" fmla="*/ 2147483646 h 812"/>
              <a:gd name="T74" fmla="*/ 2147483646 w 842"/>
              <a:gd name="T75" fmla="*/ 2147483646 h 812"/>
              <a:gd name="T76" fmla="*/ 2147483646 w 842"/>
              <a:gd name="T77" fmla="*/ 2147483646 h 812"/>
              <a:gd name="T78" fmla="*/ 2147483646 w 842"/>
              <a:gd name="T79" fmla="*/ 2147483646 h 812"/>
              <a:gd name="T80" fmla="*/ 2147483646 w 842"/>
              <a:gd name="T81" fmla="*/ 2147483646 h 812"/>
              <a:gd name="T82" fmla="*/ 2147483646 w 842"/>
              <a:gd name="T83" fmla="*/ 2147483646 h 812"/>
              <a:gd name="T84" fmla="*/ 2147483646 w 842"/>
              <a:gd name="T85" fmla="*/ 2147483646 h 812"/>
              <a:gd name="T86" fmla="*/ 2147483646 w 842"/>
              <a:gd name="T87" fmla="*/ 2147483646 h 812"/>
              <a:gd name="T88" fmla="*/ 2147483646 w 842"/>
              <a:gd name="T89" fmla="*/ 2147483646 h 812"/>
              <a:gd name="T90" fmla="*/ 2147483646 w 842"/>
              <a:gd name="T91" fmla="*/ 2147483646 h 812"/>
              <a:gd name="T92" fmla="*/ 2147483646 w 842"/>
              <a:gd name="T93" fmla="*/ 2147483646 h 812"/>
              <a:gd name="T94" fmla="*/ 2147483646 w 842"/>
              <a:gd name="T95" fmla="*/ 2147483646 h 812"/>
              <a:gd name="T96" fmla="*/ 2147483646 w 842"/>
              <a:gd name="T97" fmla="*/ 2147483646 h 812"/>
              <a:gd name="T98" fmla="*/ 2147483646 w 842"/>
              <a:gd name="T99" fmla="*/ 2147483646 h 812"/>
              <a:gd name="T100" fmla="*/ 2147483646 w 842"/>
              <a:gd name="T101" fmla="*/ 2147483646 h 812"/>
              <a:gd name="T102" fmla="*/ 2147483646 w 842"/>
              <a:gd name="T103" fmla="*/ 2147483646 h 812"/>
              <a:gd name="T104" fmla="*/ 2147483646 w 842"/>
              <a:gd name="T105" fmla="*/ 2147483646 h 812"/>
              <a:gd name="T106" fmla="*/ 2147483646 w 842"/>
              <a:gd name="T107" fmla="*/ 2147483646 h 81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42" h="812">
                <a:moveTo>
                  <a:pt x="799" y="529"/>
                </a:moveTo>
                <a:lnTo>
                  <a:pt x="799" y="529"/>
                </a:lnTo>
                <a:cubicBezTo>
                  <a:pt x="795" y="538"/>
                  <a:pt x="761" y="544"/>
                  <a:pt x="667" y="514"/>
                </a:cubicBezTo>
                <a:cubicBezTo>
                  <a:pt x="662" y="512"/>
                  <a:pt x="656" y="510"/>
                  <a:pt x="652" y="508"/>
                </a:cubicBezTo>
                <a:cubicBezTo>
                  <a:pt x="677" y="479"/>
                  <a:pt x="696" y="446"/>
                  <a:pt x="709" y="410"/>
                </a:cubicBezTo>
                <a:cubicBezTo>
                  <a:pt x="793" y="481"/>
                  <a:pt x="806" y="518"/>
                  <a:pt x="799" y="529"/>
                </a:cubicBezTo>
                <a:close/>
                <a:moveTo>
                  <a:pt x="626" y="499"/>
                </a:moveTo>
                <a:lnTo>
                  <a:pt x="626" y="499"/>
                </a:lnTo>
                <a:cubicBezTo>
                  <a:pt x="572" y="478"/>
                  <a:pt x="509" y="449"/>
                  <a:pt x="445" y="415"/>
                </a:cubicBezTo>
                <a:cubicBezTo>
                  <a:pt x="454" y="411"/>
                  <a:pt x="463" y="405"/>
                  <a:pt x="472" y="400"/>
                </a:cubicBezTo>
                <a:cubicBezTo>
                  <a:pt x="544" y="359"/>
                  <a:pt x="628" y="303"/>
                  <a:pt x="696" y="249"/>
                </a:cubicBezTo>
                <a:cubicBezTo>
                  <a:pt x="701" y="268"/>
                  <a:pt x="703" y="288"/>
                  <a:pt x="703" y="307"/>
                </a:cubicBezTo>
                <a:cubicBezTo>
                  <a:pt x="703" y="379"/>
                  <a:pt x="676" y="447"/>
                  <a:pt x="626" y="499"/>
                </a:cubicBezTo>
                <a:close/>
                <a:moveTo>
                  <a:pt x="578" y="585"/>
                </a:moveTo>
                <a:lnTo>
                  <a:pt x="263" y="585"/>
                </a:lnTo>
                <a:cubicBezTo>
                  <a:pt x="257" y="560"/>
                  <a:pt x="246" y="538"/>
                  <a:pt x="230" y="518"/>
                </a:cubicBezTo>
                <a:cubicBezTo>
                  <a:pt x="288" y="496"/>
                  <a:pt x="353" y="465"/>
                  <a:pt x="420" y="429"/>
                </a:cubicBezTo>
                <a:cubicBezTo>
                  <a:pt x="487" y="465"/>
                  <a:pt x="551" y="496"/>
                  <a:pt x="610" y="518"/>
                </a:cubicBezTo>
                <a:cubicBezTo>
                  <a:pt x="594" y="539"/>
                  <a:pt x="584" y="560"/>
                  <a:pt x="578" y="585"/>
                </a:cubicBezTo>
                <a:close/>
                <a:moveTo>
                  <a:pt x="573" y="627"/>
                </a:moveTo>
                <a:lnTo>
                  <a:pt x="573" y="652"/>
                </a:lnTo>
                <a:lnTo>
                  <a:pt x="323" y="652"/>
                </a:lnTo>
                <a:cubicBezTo>
                  <a:pt x="316" y="652"/>
                  <a:pt x="310" y="658"/>
                  <a:pt x="310" y="664"/>
                </a:cubicBezTo>
                <a:cubicBezTo>
                  <a:pt x="310" y="671"/>
                  <a:pt x="316" y="677"/>
                  <a:pt x="323" y="677"/>
                </a:cubicBezTo>
                <a:lnTo>
                  <a:pt x="573" y="677"/>
                </a:lnTo>
                <a:lnTo>
                  <a:pt x="573" y="714"/>
                </a:lnTo>
                <a:cubicBezTo>
                  <a:pt x="573" y="716"/>
                  <a:pt x="570" y="718"/>
                  <a:pt x="568" y="718"/>
                </a:cubicBezTo>
                <a:lnTo>
                  <a:pt x="273" y="718"/>
                </a:lnTo>
                <a:cubicBezTo>
                  <a:pt x="271" y="718"/>
                  <a:pt x="269" y="716"/>
                  <a:pt x="269" y="714"/>
                </a:cubicBezTo>
                <a:lnTo>
                  <a:pt x="269" y="629"/>
                </a:lnTo>
                <a:cubicBezTo>
                  <a:pt x="269" y="622"/>
                  <a:pt x="268" y="616"/>
                  <a:pt x="267" y="609"/>
                </a:cubicBezTo>
                <a:lnTo>
                  <a:pt x="574" y="609"/>
                </a:lnTo>
                <a:cubicBezTo>
                  <a:pt x="573" y="615"/>
                  <a:pt x="573" y="621"/>
                  <a:pt x="573" y="627"/>
                </a:cubicBezTo>
                <a:lnTo>
                  <a:pt x="483" y="787"/>
                </a:lnTo>
                <a:lnTo>
                  <a:pt x="358" y="787"/>
                </a:lnTo>
                <a:cubicBezTo>
                  <a:pt x="332" y="787"/>
                  <a:pt x="309" y="768"/>
                  <a:pt x="303" y="742"/>
                </a:cubicBezTo>
                <a:lnTo>
                  <a:pt x="539" y="742"/>
                </a:lnTo>
                <a:cubicBezTo>
                  <a:pt x="533" y="768"/>
                  <a:pt x="510" y="787"/>
                  <a:pt x="483" y="787"/>
                </a:cubicBezTo>
                <a:lnTo>
                  <a:pt x="573" y="627"/>
                </a:lnTo>
                <a:close/>
                <a:moveTo>
                  <a:pt x="137" y="307"/>
                </a:moveTo>
                <a:lnTo>
                  <a:pt x="137" y="307"/>
                </a:lnTo>
                <a:cubicBezTo>
                  <a:pt x="137" y="288"/>
                  <a:pt x="139" y="268"/>
                  <a:pt x="143" y="249"/>
                </a:cubicBezTo>
                <a:cubicBezTo>
                  <a:pt x="204" y="299"/>
                  <a:pt x="282" y="351"/>
                  <a:pt x="367" y="400"/>
                </a:cubicBezTo>
                <a:cubicBezTo>
                  <a:pt x="376" y="405"/>
                  <a:pt x="385" y="411"/>
                  <a:pt x="394" y="415"/>
                </a:cubicBezTo>
                <a:cubicBezTo>
                  <a:pt x="329" y="449"/>
                  <a:pt x="267" y="478"/>
                  <a:pt x="213" y="499"/>
                </a:cubicBezTo>
                <a:cubicBezTo>
                  <a:pt x="164" y="447"/>
                  <a:pt x="137" y="379"/>
                  <a:pt x="137" y="307"/>
                </a:cubicBezTo>
                <a:close/>
                <a:moveTo>
                  <a:pt x="173" y="514"/>
                </a:moveTo>
                <a:lnTo>
                  <a:pt x="173" y="514"/>
                </a:lnTo>
                <a:cubicBezTo>
                  <a:pt x="79" y="544"/>
                  <a:pt x="45" y="538"/>
                  <a:pt x="40" y="529"/>
                </a:cubicBezTo>
                <a:cubicBezTo>
                  <a:pt x="34" y="518"/>
                  <a:pt x="48" y="481"/>
                  <a:pt x="130" y="410"/>
                </a:cubicBezTo>
                <a:cubicBezTo>
                  <a:pt x="143" y="446"/>
                  <a:pt x="162" y="479"/>
                  <a:pt x="188" y="508"/>
                </a:cubicBezTo>
                <a:cubicBezTo>
                  <a:pt x="182" y="510"/>
                  <a:pt x="178" y="512"/>
                  <a:pt x="173" y="514"/>
                </a:cubicBezTo>
                <a:close/>
                <a:moveTo>
                  <a:pt x="119" y="197"/>
                </a:moveTo>
                <a:lnTo>
                  <a:pt x="119" y="197"/>
                </a:lnTo>
                <a:cubicBezTo>
                  <a:pt x="45" y="131"/>
                  <a:pt x="34" y="99"/>
                  <a:pt x="40" y="89"/>
                </a:cubicBezTo>
                <a:cubicBezTo>
                  <a:pt x="45" y="79"/>
                  <a:pt x="83" y="73"/>
                  <a:pt x="186" y="108"/>
                </a:cubicBezTo>
                <a:cubicBezTo>
                  <a:pt x="162" y="137"/>
                  <a:pt x="142" y="171"/>
                  <a:pt x="129" y="206"/>
                </a:cubicBezTo>
                <a:cubicBezTo>
                  <a:pt x="126" y="204"/>
                  <a:pt x="122" y="200"/>
                  <a:pt x="119" y="197"/>
                </a:cubicBezTo>
                <a:close/>
                <a:moveTo>
                  <a:pt x="420" y="24"/>
                </a:moveTo>
                <a:lnTo>
                  <a:pt x="420" y="24"/>
                </a:lnTo>
                <a:cubicBezTo>
                  <a:pt x="546" y="24"/>
                  <a:pt x="654" y="109"/>
                  <a:pt x="689" y="223"/>
                </a:cubicBezTo>
                <a:cubicBezTo>
                  <a:pt x="634" y="269"/>
                  <a:pt x="557" y="324"/>
                  <a:pt x="461" y="378"/>
                </a:cubicBezTo>
                <a:cubicBezTo>
                  <a:pt x="446" y="386"/>
                  <a:pt x="434" y="394"/>
                  <a:pt x="420" y="402"/>
                </a:cubicBezTo>
                <a:cubicBezTo>
                  <a:pt x="406" y="394"/>
                  <a:pt x="393" y="386"/>
                  <a:pt x="379" y="378"/>
                </a:cubicBezTo>
                <a:cubicBezTo>
                  <a:pt x="291" y="328"/>
                  <a:pt x="211" y="274"/>
                  <a:pt x="150" y="223"/>
                </a:cubicBezTo>
                <a:cubicBezTo>
                  <a:pt x="186" y="108"/>
                  <a:pt x="293" y="24"/>
                  <a:pt x="420" y="24"/>
                </a:cubicBezTo>
                <a:close/>
                <a:moveTo>
                  <a:pt x="799" y="89"/>
                </a:moveTo>
                <a:lnTo>
                  <a:pt x="799" y="89"/>
                </a:lnTo>
                <a:cubicBezTo>
                  <a:pt x="808" y="105"/>
                  <a:pt x="778" y="148"/>
                  <a:pt x="710" y="207"/>
                </a:cubicBezTo>
                <a:cubicBezTo>
                  <a:pt x="697" y="171"/>
                  <a:pt x="678" y="137"/>
                  <a:pt x="653" y="108"/>
                </a:cubicBezTo>
                <a:cubicBezTo>
                  <a:pt x="756" y="73"/>
                  <a:pt x="795" y="79"/>
                  <a:pt x="799" y="89"/>
                </a:cubicBezTo>
                <a:close/>
                <a:moveTo>
                  <a:pt x="716" y="384"/>
                </a:moveTo>
                <a:lnTo>
                  <a:pt x="716" y="384"/>
                </a:lnTo>
                <a:cubicBezTo>
                  <a:pt x="723" y="359"/>
                  <a:pt x="727" y="334"/>
                  <a:pt x="727" y="307"/>
                </a:cubicBezTo>
                <a:cubicBezTo>
                  <a:pt x="727" y="281"/>
                  <a:pt x="723" y="256"/>
                  <a:pt x="718" y="232"/>
                </a:cubicBezTo>
                <a:cubicBezTo>
                  <a:pt x="791" y="171"/>
                  <a:pt x="841" y="111"/>
                  <a:pt x="821" y="77"/>
                </a:cubicBezTo>
                <a:cubicBezTo>
                  <a:pt x="804" y="46"/>
                  <a:pt x="740" y="50"/>
                  <a:pt x="635" y="88"/>
                </a:cubicBezTo>
                <a:cubicBezTo>
                  <a:pt x="580" y="34"/>
                  <a:pt x="504" y="0"/>
                  <a:pt x="420" y="0"/>
                </a:cubicBezTo>
                <a:cubicBezTo>
                  <a:pt x="335" y="0"/>
                  <a:pt x="259" y="34"/>
                  <a:pt x="204" y="88"/>
                </a:cubicBezTo>
                <a:cubicBezTo>
                  <a:pt x="99" y="50"/>
                  <a:pt x="36" y="46"/>
                  <a:pt x="18" y="77"/>
                </a:cubicBezTo>
                <a:cubicBezTo>
                  <a:pt x="2" y="104"/>
                  <a:pt x="31" y="151"/>
                  <a:pt x="102" y="215"/>
                </a:cubicBezTo>
                <a:cubicBezTo>
                  <a:pt x="108" y="221"/>
                  <a:pt x="114" y="226"/>
                  <a:pt x="122" y="232"/>
                </a:cubicBezTo>
                <a:cubicBezTo>
                  <a:pt x="116" y="256"/>
                  <a:pt x="112" y="281"/>
                  <a:pt x="112" y="307"/>
                </a:cubicBezTo>
                <a:cubicBezTo>
                  <a:pt x="112" y="334"/>
                  <a:pt x="117" y="359"/>
                  <a:pt x="122" y="384"/>
                </a:cubicBezTo>
                <a:cubicBezTo>
                  <a:pt x="36" y="457"/>
                  <a:pt x="0" y="509"/>
                  <a:pt x="18" y="540"/>
                </a:cubicBezTo>
                <a:cubicBezTo>
                  <a:pt x="26" y="553"/>
                  <a:pt x="42" y="560"/>
                  <a:pt x="68" y="560"/>
                </a:cubicBezTo>
                <a:cubicBezTo>
                  <a:pt x="95" y="560"/>
                  <a:pt x="133" y="552"/>
                  <a:pt x="180" y="536"/>
                </a:cubicBezTo>
                <a:cubicBezTo>
                  <a:pt x="189" y="534"/>
                  <a:pt x="197" y="531"/>
                  <a:pt x="205" y="529"/>
                </a:cubicBezTo>
                <a:cubicBezTo>
                  <a:pt x="231" y="556"/>
                  <a:pt x="245" y="591"/>
                  <a:pt x="245" y="629"/>
                </a:cubicBezTo>
                <a:lnTo>
                  <a:pt x="245" y="714"/>
                </a:lnTo>
                <a:cubicBezTo>
                  <a:pt x="245" y="730"/>
                  <a:pt x="258" y="742"/>
                  <a:pt x="273" y="742"/>
                </a:cubicBezTo>
                <a:lnTo>
                  <a:pt x="279" y="742"/>
                </a:lnTo>
                <a:cubicBezTo>
                  <a:pt x="284" y="781"/>
                  <a:pt x="317" y="811"/>
                  <a:pt x="358" y="811"/>
                </a:cubicBezTo>
                <a:lnTo>
                  <a:pt x="483" y="811"/>
                </a:lnTo>
                <a:cubicBezTo>
                  <a:pt x="523" y="811"/>
                  <a:pt x="557" y="781"/>
                  <a:pt x="563" y="742"/>
                </a:cubicBezTo>
                <a:lnTo>
                  <a:pt x="568" y="742"/>
                </a:lnTo>
                <a:cubicBezTo>
                  <a:pt x="584" y="742"/>
                  <a:pt x="598" y="730"/>
                  <a:pt x="598" y="714"/>
                </a:cubicBezTo>
                <a:lnTo>
                  <a:pt x="598" y="627"/>
                </a:lnTo>
                <a:cubicBezTo>
                  <a:pt x="598" y="591"/>
                  <a:pt x="610" y="555"/>
                  <a:pt x="634" y="529"/>
                </a:cubicBezTo>
                <a:cubicBezTo>
                  <a:pt x="643" y="531"/>
                  <a:pt x="651" y="534"/>
                  <a:pt x="659" y="536"/>
                </a:cubicBezTo>
                <a:cubicBezTo>
                  <a:pt x="706" y="552"/>
                  <a:pt x="745" y="560"/>
                  <a:pt x="772" y="560"/>
                </a:cubicBezTo>
                <a:cubicBezTo>
                  <a:pt x="797" y="560"/>
                  <a:pt x="814" y="553"/>
                  <a:pt x="821" y="540"/>
                </a:cubicBezTo>
                <a:cubicBezTo>
                  <a:pt x="839" y="509"/>
                  <a:pt x="804" y="457"/>
                  <a:pt x="716" y="3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980">
            <a:extLst>
              <a:ext uri="{FF2B5EF4-FFF2-40B4-BE49-F238E27FC236}">
                <a16:creationId xmlns:a16="http://schemas.microsoft.com/office/drawing/2014/main" id="{55CD4960-70DF-FB44-A93C-657DF1FD7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55681" y="10811517"/>
            <a:ext cx="953024" cy="1057510"/>
          </a:xfrm>
          <a:custGeom>
            <a:avLst/>
            <a:gdLst>
              <a:gd name="T0" fmla="*/ 1962822 w 262678"/>
              <a:gd name="T1" fmla="*/ 5728482 h 291382"/>
              <a:gd name="T2" fmla="*/ 2145623 w 262678"/>
              <a:gd name="T3" fmla="*/ 5568567 h 291382"/>
              <a:gd name="T4" fmla="*/ 4017868 w 262678"/>
              <a:gd name="T5" fmla="*/ 5306841 h 291382"/>
              <a:gd name="T6" fmla="*/ 2084223 w 262678"/>
              <a:gd name="T7" fmla="*/ 3139452 h 291382"/>
              <a:gd name="T8" fmla="*/ 1987487 w 262678"/>
              <a:gd name="T9" fmla="*/ 4876200 h 291382"/>
              <a:gd name="T10" fmla="*/ 192899 w 262678"/>
              <a:gd name="T11" fmla="*/ 2806083 h 291382"/>
              <a:gd name="T12" fmla="*/ 5136830 w 262678"/>
              <a:gd name="T13" fmla="*/ 2806083 h 291382"/>
              <a:gd name="T14" fmla="*/ 2277232 w 262678"/>
              <a:gd name="T15" fmla="*/ 2624359 h 291382"/>
              <a:gd name="T16" fmla="*/ 2716046 w 262678"/>
              <a:gd name="T17" fmla="*/ 2209957 h 291382"/>
              <a:gd name="T18" fmla="*/ 2277232 w 262678"/>
              <a:gd name="T19" fmla="*/ 2166350 h 291382"/>
              <a:gd name="T20" fmla="*/ 968139 w 262678"/>
              <a:gd name="T21" fmla="*/ 2624359 h 291382"/>
              <a:gd name="T22" fmla="*/ 1326494 w 262678"/>
              <a:gd name="T23" fmla="*/ 1948253 h 291382"/>
              <a:gd name="T24" fmla="*/ 2277232 w 262678"/>
              <a:gd name="T25" fmla="*/ 1962816 h 291382"/>
              <a:gd name="T26" fmla="*/ 2818447 w 262678"/>
              <a:gd name="T27" fmla="*/ 1962816 h 291382"/>
              <a:gd name="T28" fmla="*/ 2555188 w 262678"/>
              <a:gd name="T29" fmla="*/ 1301271 h 291382"/>
              <a:gd name="T30" fmla="*/ 4142191 w 262678"/>
              <a:gd name="T31" fmla="*/ 1134051 h 291382"/>
              <a:gd name="T32" fmla="*/ 4500550 w 262678"/>
              <a:gd name="T33" fmla="*/ 1134051 h 291382"/>
              <a:gd name="T34" fmla="*/ 3608303 w 262678"/>
              <a:gd name="T35" fmla="*/ 2624359 h 291382"/>
              <a:gd name="T36" fmla="*/ 3608303 w 262678"/>
              <a:gd name="T37" fmla="*/ 1134051 h 291382"/>
              <a:gd name="T38" fmla="*/ 968139 w 262678"/>
              <a:gd name="T39" fmla="*/ 1831942 h 291382"/>
              <a:gd name="T40" fmla="*/ 1501981 w 262678"/>
              <a:gd name="T41" fmla="*/ 1831942 h 291382"/>
              <a:gd name="T42" fmla="*/ 1136338 w 262678"/>
              <a:gd name="T43" fmla="*/ 639714 h 291382"/>
              <a:gd name="T44" fmla="*/ 2460097 w 262678"/>
              <a:gd name="T45" fmla="*/ 1090431 h 291382"/>
              <a:gd name="T46" fmla="*/ 2555188 w 262678"/>
              <a:gd name="T47" fmla="*/ 348955 h 291382"/>
              <a:gd name="T48" fmla="*/ 4434703 w 262678"/>
              <a:gd name="T49" fmla="*/ 959585 h 291382"/>
              <a:gd name="T50" fmla="*/ 1129025 w 262678"/>
              <a:gd name="T51" fmla="*/ 203560 h 291382"/>
              <a:gd name="T52" fmla="*/ 1333785 w 262678"/>
              <a:gd name="T53" fmla="*/ 203560 h 291382"/>
              <a:gd name="T54" fmla="*/ 2555188 w 262678"/>
              <a:gd name="T55" fmla="*/ 0 h 291382"/>
              <a:gd name="T56" fmla="*/ 3001269 w 262678"/>
              <a:gd name="T57" fmla="*/ 1068628 h 291382"/>
              <a:gd name="T58" fmla="*/ 3425467 w 262678"/>
              <a:gd name="T59" fmla="*/ 1046802 h 291382"/>
              <a:gd name="T60" fmla="*/ 4054454 w 262678"/>
              <a:gd name="T61" fmla="*/ 0 h 291382"/>
              <a:gd name="T62" fmla="*/ 4683387 w 262678"/>
              <a:gd name="T63" fmla="*/ 1046802 h 291382"/>
              <a:gd name="T64" fmla="*/ 5319657 w 262678"/>
              <a:gd name="T65" fmla="*/ 2653429 h 291382"/>
              <a:gd name="T66" fmla="*/ 4763829 w 262678"/>
              <a:gd name="T67" fmla="*/ 5306841 h 291382"/>
              <a:gd name="T68" fmla="*/ 4112916 w 262678"/>
              <a:gd name="T69" fmla="*/ 5895691 h 291382"/>
              <a:gd name="T70" fmla="*/ 1136338 w 262678"/>
              <a:gd name="T71" fmla="*/ 5306841 h 291382"/>
              <a:gd name="T72" fmla="*/ 2690 w 262678"/>
              <a:gd name="T73" fmla="*/ 2733402 h 291382"/>
              <a:gd name="T74" fmla="*/ 785270 w 262678"/>
              <a:gd name="T75" fmla="*/ 2624359 h 291382"/>
              <a:gd name="T76" fmla="*/ 485429 w 262678"/>
              <a:gd name="T77" fmla="*/ 1831942 h 291382"/>
              <a:gd name="T78" fmla="*/ 302577 w 262678"/>
              <a:gd name="T79" fmla="*/ 1090431 h 291382"/>
              <a:gd name="T80" fmla="*/ 946200 w 262678"/>
              <a:gd name="T81" fmla="*/ 145424 h 291382"/>
              <a:gd name="T82" fmla="*/ 1392300 w 262678"/>
              <a:gd name="T83" fmla="*/ 43583 h 291382"/>
              <a:gd name="T84" fmla="*/ 1509318 w 262678"/>
              <a:gd name="T85" fmla="*/ 537962 h 291382"/>
              <a:gd name="T86" fmla="*/ 1684821 w 262678"/>
              <a:gd name="T87" fmla="*/ 2624359 h 291382"/>
              <a:gd name="T88" fmla="*/ 2109037 w 262678"/>
              <a:gd name="T89" fmla="*/ 1025021 h 29138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62678" h="291382">
                <a:moveTo>
                  <a:pt x="64936" y="262280"/>
                </a:moveTo>
                <a:lnTo>
                  <a:pt x="64936" y="283118"/>
                </a:lnTo>
                <a:lnTo>
                  <a:pt x="96617" y="283118"/>
                </a:lnTo>
                <a:lnTo>
                  <a:pt x="96617" y="275214"/>
                </a:lnTo>
                <a:cubicBezTo>
                  <a:pt x="96617" y="272699"/>
                  <a:pt x="98777" y="271262"/>
                  <a:pt x="101657" y="271262"/>
                </a:cubicBezTo>
                <a:cubicBezTo>
                  <a:pt x="104177" y="271262"/>
                  <a:pt x="105617" y="272699"/>
                  <a:pt x="105617" y="275214"/>
                </a:cubicBezTo>
                <a:lnTo>
                  <a:pt x="105617" y="283118"/>
                </a:lnTo>
                <a:lnTo>
                  <a:pt x="197779" y="283118"/>
                </a:lnTo>
                <a:lnTo>
                  <a:pt x="197779" y="262280"/>
                </a:lnTo>
                <a:lnTo>
                  <a:pt x="64936" y="262280"/>
                </a:lnTo>
                <a:close/>
                <a:moveTo>
                  <a:pt x="97834" y="151178"/>
                </a:moveTo>
                <a:cubicBezTo>
                  <a:pt x="100398" y="150454"/>
                  <a:pt x="102596" y="152627"/>
                  <a:pt x="102596" y="155162"/>
                </a:cubicBezTo>
                <a:lnTo>
                  <a:pt x="106993" y="240634"/>
                </a:lnTo>
                <a:cubicBezTo>
                  <a:pt x="107359" y="242807"/>
                  <a:pt x="105527" y="245342"/>
                  <a:pt x="102963" y="245342"/>
                </a:cubicBezTo>
                <a:cubicBezTo>
                  <a:pt x="100398" y="245342"/>
                  <a:pt x="98566" y="243531"/>
                  <a:pt x="97834" y="240996"/>
                </a:cubicBezTo>
                <a:lnTo>
                  <a:pt x="93437" y="155524"/>
                </a:lnTo>
                <a:cubicBezTo>
                  <a:pt x="93437" y="152989"/>
                  <a:pt x="95635" y="151178"/>
                  <a:pt x="97834" y="151178"/>
                </a:cubicBezTo>
                <a:close/>
                <a:moveTo>
                  <a:pt x="9495" y="138685"/>
                </a:moveTo>
                <a:lnTo>
                  <a:pt x="31455" y="253297"/>
                </a:lnTo>
                <a:lnTo>
                  <a:pt x="231260" y="253297"/>
                </a:lnTo>
                <a:lnTo>
                  <a:pt x="252860" y="138685"/>
                </a:lnTo>
                <a:lnTo>
                  <a:pt x="9495" y="138685"/>
                </a:lnTo>
                <a:close/>
                <a:moveTo>
                  <a:pt x="112097" y="107068"/>
                </a:moveTo>
                <a:lnTo>
                  <a:pt x="112097" y="129703"/>
                </a:lnTo>
                <a:lnTo>
                  <a:pt x="138738" y="129703"/>
                </a:lnTo>
                <a:lnTo>
                  <a:pt x="138738" y="107068"/>
                </a:lnTo>
                <a:lnTo>
                  <a:pt x="133698" y="109223"/>
                </a:lnTo>
                <a:cubicBezTo>
                  <a:pt x="131538" y="110660"/>
                  <a:pt x="128658" y="111379"/>
                  <a:pt x="125778" y="111379"/>
                </a:cubicBezTo>
                <a:cubicBezTo>
                  <a:pt x="122538" y="111379"/>
                  <a:pt x="119658" y="110660"/>
                  <a:pt x="117137" y="109223"/>
                </a:cubicBezTo>
                <a:lnTo>
                  <a:pt x="112097" y="107068"/>
                </a:lnTo>
                <a:close/>
                <a:moveTo>
                  <a:pt x="55936" y="96289"/>
                </a:moveTo>
                <a:lnTo>
                  <a:pt x="47656" y="100960"/>
                </a:lnTo>
                <a:lnTo>
                  <a:pt x="47656" y="129703"/>
                </a:lnTo>
                <a:lnTo>
                  <a:pt x="73936" y="129703"/>
                </a:lnTo>
                <a:lnTo>
                  <a:pt x="73936" y="100960"/>
                </a:lnTo>
                <a:lnTo>
                  <a:pt x="65296" y="96289"/>
                </a:lnTo>
                <a:cubicBezTo>
                  <a:pt x="62056" y="94852"/>
                  <a:pt x="58816" y="94852"/>
                  <a:pt x="55936" y="96289"/>
                </a:cubicBezTo>
                <a:close/>
                <a:moveTo>
                  <a:pt x="112097" y="59642"/>
                </a:moveTo>
                <a:lnTo>
                  <a:pt x="112097" y="97008"/>
                </a:lnTo>
                <a:lnTo>
                  <a:pt x="121098" y="101678"/>
                </a:lnTo>
                <a:cubicBezTo>
                  <a:pt x="123978" y="102756"/>
                  <a:pt x="127218" y="102756"/>
                  <a:pt x="130098" y="101678"/>
                </a:cubicBezTo>
                <a:lnTo>
                  <a:pt x="138738" y="97008"/>
                </a:lnTo>
                <a:lnTo>
                  <a:pt x="138738" y="59642"/>
                </a:lnTo>
                <a:lnTo>
                  <a:pt x="133698" y="62157"/>
                </a:lnTo>
                <a:cubicBezTo>
                  <a:pt x="131538" y="63594"/>
                  <a:pt x="128658" y="64313"/>
                  <a:pt x="125778" y="64313"/>
                </a:cubicBezTo>
                <a:cubicBezTo>
                  <a:pt x="122538" y="64313"/>
                  <a:pt x="119658" y="63594"/>
                  <a:pt x="117137" y="62157"/>
                </a:cubicBezTo>
                <a:lnTo>
                  <a:pt x="112097" y="59642"/>
                </a:lnTo>
                <a:close/>
                <a:moveTo>
                  <a:pt x="203899" y="56049"/>
                </a:moveTo>
                <a:lnTo>
                  <a:pt x="203899" y="129703"/>
                </a:lnTo>
                <a:lnTo>
                  <a:pt x="221899" y="129703"/>
                </a:lnTo>
                <a:lnTo>
                  <a:pt x="221539" y="56049"/>
                </a:lnTo>
                <a:lnTo>
                  <a:pt x="203899" y="56049"/>
                </a:lnTo>
                <a:close/>
                <a:moveTo>
                  <a:pt x="177619" y="56049"/>
                </a:moveTo>
                <a:lnTo>
                  <a:pt x="177619" y="129703"/>
                </a:lnTo>
                <a:lnTo>
                  <a:pt x="194899" y="129703"/>
                </a:lnTo>
                <a:lnTo>
                  <a:pt x="194899" y="56049"/>
                </a:lnTo>
                <a:lnTo>
                  <a:pt x="177619" y="56049"/>
                </a:lnTo>
                <a:close/>
                <a:moveTo>
                  <a:pt x="55936" y="31617"/>
                </a:moveTo>
                <a:lnTo>
                  <a:pt x="47656" y="36288"/>
                </a:lnTo>
                <a:lnTo>
                  <a:pt x="47656" y="90540"/>
                </a:lnTo>
                <a:lnTo>
                  <a:pt x="51976" y="88744"/>
                </a:lnTo>
                <a:cubicBezTo>
                  <a:pt x="57736" y="85870"/>
                  <a:pt x="63856" y="85870"/>
                  <a:pt x="69256" y="88744"/>
                </a:cubicBezTo>
                <a:lnTo>
                  <a:pt x="73936" y="90540"/>
                </a:lnTo>
                <a:lnTo>
                  <a:pt x="73936" y="36288"/>
                </a:lnTo>
                <a:lnTo>
                  <a:pt x="65296" y="31617"/>
                </a:lnTo>
                <a:cubicBezTo>
                  <a:pt x="62056" y="30180"/>
                  <a:pt x="58816" y="30180"/>
                  <a:pt x="55936" y="31617"/>
                </a:cubicBezTo>
                <a:close/>
                <a:moveTo>
                  <a:pt x="125778" y="17246"/>
                </a:moveTo>
                <a:lnTo>
                  <a:pt x="113537" y="50300"/>
                </a:lnTo>
                <a:lnTo>
                  <a:pt x="121098" y="53893"/>
                </a:lnTo>
                <a:cubicBezTo>
                  <a:pt x="123978" y="56049"/>
                  <a:pt x="127218" y="56049"/>
                  <a:pt x="130098" y="53893"/>
                </a:cubicBezTo>
                <a:lnTo>
                  <a:pt x="138018" y="50300"/>
                </a:lnTo>
                <a:lnTo>
                  <a:pt x="125778" y="17246"/>
                </a:lnTo>
                <a:close/>
                <a:moveTo>
                  <a:pt x="199579" y="13653"/>
                </a:moveTo>
                <a:lnTo>
                  <a:pt x="180859" y="47426"/>
                </a:lnTo>
                <a:lnTo>
                  <a:pt x="218299" y="47426"/>
                </a:lnTo>
                <a:lnTo>
                  <a:pt x="199579" y="13653"/>
                </a:lnTo>
                <a:close/>
                <a:moveTo>
                  <a:pt x="56296" y="9701"/>
                </a:moveTo>
                <a:lnTo>
                  <a:pt x="55576" y="10060"/>
                </a:lnTo>
                <a:lnTo>
                  <a:pt x="55576" y="22276"/>
                </a:lnTo>
                <a:cubicBezTo>
                  <a:pt x="58816" y="21557"/>
                  <a:pt x="62056" y="21557"/>
                  <a:pt x="65656" y="22276"/>
                </a:cubicBezTo>
                <a:lnTo>
                  <a:pt x="65656" y="10060"/>
                </a:lnTo>
                <a:lnTo>
                  <a:pt x="64936" y="9701"/>
                </a:lnTo>
                <a:cubicBezTo>
                  <a:pt x="62056" y="8623"/>
                  <a:pt x="58816" y="8623"/>
                  <a:pt x="56296" y="9701"/>
                </a:cubicBezTo>
                <a:close/>
                <a:moveTo>
                  <a:pt x="125778" y="0"/>
                </a:moveTo>
                <a:cubicBezTo>
                  <a:pt x="127218" y="0"/>
                  <a:pt x="129018" y="1078"/>
                  <a:pt x="129738" y="2875"/>
                </a:cubicBezTo>
                <a:lnTo>
                  <a:pt x="147738" y="50660"/>
                </a:lnTo>
                <a:cubicBezTo>
                  <a:pt x="147738" y="51378"/>
                  <a:pt x="147738" y="52097"/>
                  <a:pt x="147738" y="52815"/>
                </a:cubicBezTo>
                <a:lnTo>
                  <a:pt x="147738" y="129703"/>
                </a:lnTo>
                <a:lnTo>
                  <a:pt x="168618" y="129703"/>
                </a:lnTo>
                <a:lnTo>
                  <a:pt x="168618" y="51737"/>
                </a:lnTo>
                <a:cubicBezTo>
                  <a:pt x="168618" y="50660"/>
                  <a:pt x="168978" y="49941"/>
                  <a:pt x="168978" y="49582"/>
                </a:cubicBezTo>
                <a:lnTo>
                  <a:pt x="195259" y="2515"/>
                </a:lnTo>
                <a:cubicBezTo>
                  <a:pt x="196339" y="719"/>
                  <a:pt x="197779" y="0"/>
                  <a:pt x="199579" y="0"/>
                </a:cubicBezTo>
                <a:cubicBezTo>
                  <a:pt x="200659" y="0"/>
                  <a:pt x="202819" y="719"/>
                  <a:pt x="203179" y="2515"/>
                </a:cubicBezTo>
                <a:lnTo>
                  <a:pt x="229820" y="49582"/>
                </a:lnTo>
                <a:cubicBezTo>
                  <a:pt x="229820" y="49941"/>
                  <a:pt x="230540" y="50660"/>
                  <a:pt x="230540" y="51737"/>
                </a:cubicBezTo>
                <a:lnTo>
                  <a:pt x="230540" y="129703"/>
                </a:lnTo>
                <a:lnTo>
                  <a:pt x="258260" y="129703"/>
                </a:lnTo>
                <a:cubicBezTo>
                  <a:pt x="259340" y="129703"/>
                  <a:pt x="260420" y="130062"/>
                  <a:pt x="261860" y="131140"/>
                </a:cubicBezTo>
                <a:cubicBezTo>
                  <a:pt x="262220" y="132577"/>
                  <a:pt x="262940" y="133655"/>
                  <a:pt x="262580" y="135092"/>
                </a:cubicBezTo>
                <a:lnTo>
                  <a:pt x="238820" y="258687"/>
                </a:lnTo>
                <a:cubicBezTo>
                  <a:pt x="238460" y="260483"/>
                  <a:pt x="236660" y="262280"/>
                  <a:pt x="234500" y="262280"/>
                </a:cubicBezTo>
                <a:lnTo>
                  <a:pt x="206779" y="262280"/>
                </a:lnTo>
                <a:lnTo>
                  <a:pt x="206779" y="287430"/>
                </a:lnTo>
                <a:cubicBezTo>
                  <a:pt x="206779" y="289945"/>
                  <a:pt x="204259" y="291382"/>
                  <a:pt x="202459" y="291382"/>
                </a:cubicBezTo>
                <a:lnTo>
                  <a:pt x="60616" y="291382"/>
                </a:lnTo>
                <a:cubicBezTo>
                  <a:pt x="58096" y="291382"/>
                  <a:pt x="55936" y="289945"/>
                  <a:pt x="55936" y="287430"/>
                </a:cubicBezTo>
                <a:lnTo>
                  <a:pt x="55936" y="262280"/>
                </a:lnTo>
                <a:lnTo>
                  <a:pt x="27855" y="262280"/>
                </a:lnTo>
                <a:cubicBezTo>
                  <a:pt x="26055" y="262280"/>
                  <a:pt x="24255" y="260483"/>
                  <a:pt x="23535" y="258687"/>
                </a:cubicBezTo>
                <a:lnTo>
                  <a:pt x="135" y="135092"/>
                </a:lnTo>
                <a:cubicBezTo>
                  <a:pt x="-225" y="133655"/>
                  <a:pt x="135" y="132577"/>
                  <a:pt x="1215" y="131140"/>
                </a:cubicBezTo>
                <a:cubicBezTo>
                  <a:pt x="1935" y="130062"/>
                  <a:pt x="3015" y="129703"/>
                  <a:pt x="4455" y="129703"/>
                </a:cubicBezTo>
                <a:lnTo>
                  <a:pt x="38655" y="129703"/>
                </a:lnTo>
                <a:lnTo>
                  <a:pt x="38655" y="38444"/>
                </a:lnTo>
                <a:cubicBezTo>
                  <a:pt x="30015" y="40240"/>
                  <a:pt x="23895" y="46348"/>
                  <a:pt x="23895" y="53893"/>
                </a:cubicBezTo>
                <a:lnTo>
                  <a:pt x="23895" y="90540"/>
                </a:lnTo>
                <a:cubicBezTo>
                  <a:pt x="23895" y="93055"/>
                  <a:pt x="21735" y="95211"/>
                  <a:pt x="19215" y="95211"/>
                </a:cubicBezTo>
                <a:cubicBezTo>
                  <a:pt x="17055" y="95211"/>
                  <a:pt x="14895" y="93055"/>
                  <a:pt x="14895" y="90540"/>
                </a:cubicBezTo>
                <a:lnTo>
                  <a:pt x="14895" y="53893"/>
                </a:lnTo>
                <a:cubicBezTo>
                  <a:pt x="14895" y="40600"/>
                  <a:pt x="26775" y="29821"/>
                  <a:pt x="41896" y="29102"/>
                </a:cubicBezTo>
                <a:lnTo>
                  <a:pt x="46576" y="26587"/>
                </a:lnTo>
                <a:lnTo>
                  <a:pt x="46576" y="7186"/>
                </a:lnTo>
                <a:cubicBezTo>
                  <a:pt x="46576" y="5749"/>
                  <a:pt x="48016" y="4312"/>
                  <a:pt x="49456" y="3593"/>
                </a:cubicBezTo>
                <a:lnTo>
                  <a:pt x="52336" y="2156"/>
                </a:lnTo>
                <a:cubicBezTo>
                  <a:pt x="57736" y="-359"/>
                  <a:pt x="63856" y="-359"/>
                  <a:pt x="68536" y="2156"/>
                </a:cubicBezTo>
                <a:lnTo>
                  <a:pt x="71776" y="3593"/>
                </a:lnTo>
                <a:cubicBezTo>
                  <a:pt x="73576" y="4312"/>
                  <a:pt x="74296" y="5749"/>
                  <a:pt x="74296" y="7186"/>
                </a:cubicBezTo>
                <a:lnTo>
                  <a:pt x="74296" y="26587"/>
                </a:lnTo>
                <a:lnTo>
                  <a:pt x="80416" y="29821"/>
                </a:lnTo>
                <a:cubicBezTo>
                  <a:pt x="82216" y="30540"/>
                  <a:pt x="82936" y="31617"/>
                  <a:pt x="82936" y="33414"/>
                </a:cubicBezTo>
                <a:lnTo>
                  <a:pt x="82936" y="129703"/>
                </a:lnTo>
                <a:lnTo>
                  <a:pt x="103457" y="129703"/>
                </a:lnTo>
                <a:lnTo>
                  <a:pt x="103457" y="52815"/>
                </a:lnTo>
                <a:cubicBezTo>
                  <a:pt x="103457" y="52097"/>
                  <a:pt x="103457" y="51378"/>
                  <a:pt x="103817" y="50660"/>
                </a:cubicBezTo>
                <a:lnTo>
                  <a:pt x="121098" y="2875"/>
                </a:lnTo>
                <a:cubicBezTo>
                  <a:pt x="122178" y="1078"/>
                  <a:pt x="123618" y="0"/>
                  <a:pt x="125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95">
            <a:extLst>
              <a:ext uri="{FF2B5EF4-FFF2-40B4-BE49-F238E27FC236}">
                <a16:creationId xmlns:a16="http://schemas.microsoft.com/office/drawing/2014/main" id="{B360C764-2723-914C-9699-86EAFD585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03439" y="7452287"/>
            <a:ext cx="1057508" cy="1054340"/>
          </a:xfrm>
          <a:custGeom>
            <a:avLst/>
            <a:gdLst>
              <a:gd name="T0" fmla="*/ 870300 w 291739"/>
              <a:gd name="T1" fmla="*/ 5583938 h 291741"/>
              <a:gd name="T2" fmla="*/ 1172429 w 291739"/>
              <a:gd name="T3" fmla="*/ 3605616 h 291741"/>
              <a:gd name="T4" fmla="*/ 1481711 w 291739"/>
              <a:gd name="T5" fmla="*/ 5583938 h 291741"/>
              <a:gd name="T6" fmla="*/ 654579 w 291739"/>
              <a:gd name="T7" fmla="*/ 3385794 h 291741"/>
              <a:gd name="T8" fmla="*/ 4524677 w 291739"/>
              <a:gd name="T9" fmla="*/ 3350280 h 291741"/>
              <a:gd name="T10" fmla="*/ 3644465 w 291739"/>
              <a:gd name="T11" fmla="*/ 3350280 h 291741"/>
              <a:gd name="T12" fmla="*/ 1260313 w 291739"/>
              <a:gd name="T13" fmla="*/ 2788517 h 291741"/>
              <a:gd name="T14" fmla="*/ 1077489 w 291739"/>
              <a:gd name="T15" fmla="*/ 2840092 h 291741"/>
              <a:gd name="T16" fmla="*/ 1172568 w 291739"/>
              <a:gd name="T17" fmla="*/ 2160457 h 291741"/>
              <a:gd name="T18" fmla="*/ 1172568 w 291739"/>
              <a:gd name="T19" fmla="*/ 2466455 h 291741"/>
              <a:gd name="T20" fmla="*/ 1172568 w 291739"/>
              <a:gd name="T21" fmla="*/ 2160457 h 291741"/>
              <a:gd name="T22" fmla="*/ 1260313 w 291739"/>
              <a:gd name="T23" fmla="*/ 1877940 h 291741"/>
              <a:gd name="T24" fmla="*/ 1077489 w 291739"/>
              <a:gd name="T25" fmla="*/ 1746873 h 291741"/>
              <a:gd name="T26" fmla="*/ 4904520 w 291739"/>
              <a:gd name="T27" fmla="*/ 1612185 h 291741"/>
              <a:gd name="T28" fmla="*/ 4721979 w 291739"/>
              <a:gd name="T29" fmla="*/ 3007716 h 291741"/>
              <a:gd name="T30" fmla="*/ 3390905 w 291739"/>
              <a:gd name="T31" fmla="*/ 1534241 h 291741"/>
              <a:gd name="T32" fmla="*/ 3390905 w 291739"/>
              <a:gd name="T33" fmla="*/ 3092708 h 291741"/>
              <a:gd name="T34" fmla="*/ 3390905 w 291739"/>
              <a:gd name="T35" fmla="*/ 1534241 h 291741"/>
              <a:gd name="T36" fmla="*/ 4524677 w 291739"/>
              <a:gd name="T37" fmla="*/ 1245223 h 291741"/>
              <a:gd name="T38" fmla="*/ 3644465 w 291739"/>
              <a:gd name="T39" fmla="*/ 1245223 h 291741"/>
              <a:gd name="T40" fmla="*/ 5744731 w 291739"/>
              <a:gd name="T41" fmla="*/ 469626 h 291741"/>
              <a:gd name="T42" fmla="*/ 5593469 w 291739"/>
              <a:gd name="T43" fmla="*/ 646752 h 291741"/>
              <a:gd name="T44" fmla="*/ 5823931 w 291739"/>
              <a:gd name="T45" fmla="*/ 4046937 h 291741"/>
              <a:gd name="T46" fmla="*/ 5226144 w 291739"/>
              <a:gd name="T47" fmla="*/ 5640797 h 291741"/>
              <a:gd name="T48" fmla="*/ 5067690 w 291739"/>
              <a:gd name="T49" fmla="*/ 5697462 h 291741"/>
              <a:gd name="T50" fmla="*/ 4174565 w 291739"/>
              <a:gd name="T51" fmla="*/ 5669129 h 291741"/>
              <a:gd name="T52" fmla="*/ 4001715 w 291739"/>
              <a:gd name="T53" fmla="*/ 4139058 h 291741"/>
              <a:gd name="T54" fmla="*/ 3022160 w 291739"/>
              <a:gd name="T55" fmla="*/ 5754125 h 291741"/>
              <a:gd name="T56" fmla="*/ 3483103 w 291739"/>
              <a:gd name="T57" fmla="*/ 4139058 h 291741"/>
              <a:gd name="T58" fmla="*/ 2431548 w 291739"/>
              <a:gd name="T59" fmla="*/ 3961930 h 291741"/>
              <a:gd name="T60" fmla="*/ 2662044 w 291739"/>
              <a:gd name="T61" fmla="*/ 1525155 h 291741"/>
              <a:gd name="T62" fmla="*/ 5413413 w 291739"/>
              <a:gd name="T63" fmla="*/ 3961930 h 291741"/>
              <a:gd name="T64" fmla="*/ 3403904 w 291739"/>
              <a:gd name="T65" fmla="*/ 561742 h 291741"/>
              <a:gd name="T66" fmla="*/ 1985214 w 291739"/>
              <a:gd name="T67" fmla="*/ 1208969 h 291741"/>
              <a:gd name="T68" fmla="*/ 1172429 w 291739"/>
              <a:gd name="T69" fmla="*/ 1428733 h 291741"/>
              <a:gd name="T70" fmla="*/ 179802 w 291739"/>
              <a:gd name="T71" fmla="*/ 1761996 h 291741"/>
              <a:gd name="T72" fmla="*/ 474712 w 291739"/>
              <a:gd name="T73" fmla="*/ 3322004 h 291741"/>
              <a:gd name="T74" fmla="*/ 654579 w 291739"/>
              <a:gd name="T75" fmla="*/ 1840021 h 291741"/>
              <a:gd name="T76" fmla="*/ 1690303 w 291739"/>
              <a:gd name="T77" fmla="*/ 2130737 h 291741"/>
              <a:gd name="T78" fmla="*/ 3020957 w 291739"/>
              <a:gd name="T79" fmla="*/ 542406 h 291741"/>
              <a:gd name="T80" fmla="*/ 2866338 w 291739"/>
              <a:gd name="T81" fmla="*/ 218050 h 291741"/>
              <a:gd name="T82" fmla="*/ 3100078 w 291739"/>
              <a:gd name="T83" fmla="*/ 769293 h 291741"/>
              <a:gd name="T84" fmla="*/ 1870105 w 291739"/>
              <a:gd name="T85" fmla="*/ 5378336 h 291741"/>
              <a:gd name="T86" fmla="*/ 870300 w 291739"/>
              <a:gd name="T87" fmla="*/ 5754125 h 291741"/>
              <a:gd name="T88" fmla="*/ 323661 w 291739"/>
              <a:gd name="T89" fmla="*/ 3648162 h 291741"/>
              <a:gd name="T90" fmla="*/ 561055 w 291739"/>
              <a:gd name="T91" fmla="*/ 1194797 h 291741"/>
              <a:gd name="T92" fmla="*/ 2632563 w 291739"/>
              <a:gd name="T93" fmla="*/ 308383 h 291741"/>
              <a:gd name="T94" fmla="*/ 830979 w 291739"/>
              <a:gd name="T95" fmla="*/ 500932 h 291741"/>
              <a:gd name="T96" fmla="*/ 1169000 w 291739"/>
              <a:gd name="T97" fmla="*/ 176403 h 291741"/>
              <a:gd name="T98" fmla="*/ 1169000 w 291739"/>
              <a:gd name="T99" fmla="*/ 994856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794C77-6622-B049-B911-D37E94A17EBA}"/>
              </a:ext>
            </a:extLst>
          </p:cNvPr>
          <p:cNvSpPr txBox="1"/>
          <p:nvPr/>
        </p:nvSpPr>
        <p:spPr>
          <a:xfrm>
            <a:off x="2112477" y="2647079"/>
            <a:ext cx="1144865" cy="31547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99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E7BDFA-45A3-7847-92A4-3064AE6E45ED}"/>
              </a:ext>
            </a:extLst>
          </p:cNvPr>
          <p:cNvSpPr txBox="1"/>
          <p:nvPr/>
        </p:nvSpPr>
        <p:spPr>
          <a:xfrm>
            <a:off x="4011263" y="3246342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00044927-D0DA-9343-940F-CCED569D7AFE}"/>
              </a:ext>
            </a:extLst>
          </p:cNvPr>
          <p:cNvSpPr txBox="1">
            <a:spLocks/>
          </p:cNvSpPr>
          <p:nvPr/>
        </p:nvSpPr>
        <p:spPr>
          <a:xfrm>
            <a:off x="4011262" y="3930168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053D1E-E1FF-DE4F-9071-E57A8ECCBFE0}"/>
              </a:ext>
            </a:extLst>
          </p:cNvPr>
          <p:cNvSpPr txBox="1"/>
          <p:nvPr/>
        </p:nvSpPr>
        <p:spPr>
          <a:xfrm>
            <a:off x="1615546" y="6218636"/>
            <a:ext cx="1641796" cy="31547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99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B3A25-1DFB-A54F-80DE-D08E26A7104D}"/>
              </a:ext>
            </a:extLst>
          </p:cNvPr>
          <p:cNvSpPr txBox="1"/>
          <p:nvPr/>
        </p:nvSpPr>
        <p:spPr>
          <a:xfrm>
            <a:off x="4011263" y="6817899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67079D7-A9CD-A547-AB4E-C9C1199E2D69}"/>
              </a:ext>
            </a:extLst>
          </p:cNvPr>
          <p:cNvSpPr txBox="1">
            <a:spLocks/>
          </p:cNvSpPr>
          <p:nvPr/>
        </p:nvSpPr>
        <p:spPr>
          <a:xfrm>
            <a:off x="4011262" y="7501725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947E0A-E83C-624B-900B-65D492059291}"/>
              </a:ext>
            </a:extLst>
          </p:cNvPr>
          <p:cNvSpPr txBox="1"/>
          <p:nvPr/>
        </p:nvSpPr>
        <p:spPr>
          <a:xfrm>
            <a:off x="1528984" y="9790193"/>
            <a:ext cx="1728358" cy="31547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99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03856-D4FF-BE49-A5EE-5AC4DD1301AA}"/>
              </a:ext>
            </a:extLst>
          </p:cNvPr>
          <p:cNvSpPr txBox="1"/>
          <p:nvPr/>
        </p:nvSpPr>
        <p:spPr>
          <a:xfrm>
            <a:off x="4011263" y="10389456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34D5C82-8051-7A41-8D0F-B9DE96262ECF}"/>
              </a:ext>
            </a:extLst>
          </p:cNvPr>
          <p:cNvSpPr txBox="1">
            <a:spLocks/>
          </p:cNvSpPr>
          <p:nvPr/>
        </p:nvSpPr>
        <p:spPr>
          <a:xfrm>
            <a:off x="4011262" y="11073282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92015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2C20-08EE-5F45-85B3-E0E6CDD44AC1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BA34-F3A3-2349-8451-B16CE8769DC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C2BD1E2-B907-E640-9F2E-3C3B4FE7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139" y="2674634"/>
            <a:ext cx="6009043" cy="2464400"/>
          </a:xfrm>
          <a:custGeom>
            <a:avLst/>
            <a:gdLst>
              <a:gd name="connsiteX0" fmla="*/ 2785051 w 6009043"/>
              <a:gd name="connsiteY0" fmla="*/ 3 h 2464400"/>
              <a:gd name="connsiteX1" fmla="*/ 2833571 w 6009043"/>
              <a:gd name="connsiteY1" fmla="*/ 698 h 2464400"/>
              <a:gd name="connsiteX2" fmla="*/ 5997747 w 6009043"/>
              <a:gd name="connsiteY2" fmla="*/ 2332254 h 2464400"/>
              <a:gd name="connsiteX3" fmla="*/ 6009043 w 6009043"/>
              <a:gd name="connsiteY3" fmla="*/ 2464400 h 2464400"/>
              <a:gd name="connsiteX4" fmla="*/ 0 w 6009043"/>
              <a:gd name="connsiteY4" fmla="*/ 2464400 h 2464400"/>
              <a:gd name="connsiteX5" fmla="*/ 3044 w 6009043"/>
              <a:gd name="connsiteY5" fmla="*/ 2445947 h 2464400"/>
              <a:gd name="connsiteX6" fmla="*/ 166834 w 6009043"/>
              <a:gd name="connsiteY6" fmla="*/ 1607201 h 2464400"/>
              <a:gd name="connsiteX7" fmla="*/ 2785051 w 6009043"/>
              <a:gd name="connsiteY7" fmla="*/ 3 h 246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9043" h="2464400">
                <a:moveTo>
                  <a:pt x="2785051" y="3"/>
                </a:moveTo>
                <a:cubicBezTo>
                  <a:pt x="2816533" y="-44"/>
                  <a:pt x="2833571" y="698"/>
                  <a:pt x="2833571" y="698"/>
                </a:cubicBezTo>
                <a:cubicBezTo>
                  <a:pt x="4420353" y="-6845"/>
                  <a:pt x="5835157" y="937923"/>
                  <a:pt x="5997747" y="2332254"/>
                </a:cubicBezTo>
                <a:lnTo>
                  <a:pt x="6009043" y="2464400"/>
                </a:lnTo>
                <a:lnTo>
                  <a:pt x="0" y="2464400"/>
                </a:lnTo>
                <a:lnTo>
                  <a:pt x="3044" y="2445947"/>
                </a:lnTo>
                <a:cubicBezTo>
                  <a:pt x="22815" y="2272122"/>
                  <a:pt x="-26568" y="2090711"/>
                  <a:pt x="166834" y="1607201"/>
                </a:cubicBezTo>
                <a:cubicBezTo>
                  <a:pt x="826748" y="74746"/>
                  <a:pt x="2480730" y="462"/>
                  <a:pt x="2785051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798A65B-19B8-4149-B26C-4556BDE8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733" y="5267051"/>
            <a:ext cx="6902655" cy="2484177"/>
          </a:xfrm>
          <a:custGeom>
            <a:avLst/>
            <a:gdLst>
              <a:gd name="connsiteX0" fmla="*/ 853394 w 6902655"/>
              <a:gd name="connsiteY0" fmla="*/ 0 h 2484177"/>
              <a:gd name="connsiteX1" fmla="*/ 6902065 w 6902655"/>
              <a:gd name="connsiteY1" fmla="*/ 0 h 2484177"/>
              <a:gd name="connsiteX2" fmla="*/ 6902655 w 6902655"/>
              <a:gd name="connsiteY2" fmla="*/ 24549 h 2484177"/>
              <a:gd name="connsiteX3" fmla="*/ 5986205 w 6902655"/>
              <a:gd name="connsiteY3" fmla="*/ 2386794 h 2484177"/>
              <a:gd name="connsiteX4" fmla="*/ 5927411 w 6902655"/>
              <a:gd name="connsiteY4" fmla="*/ 2484177 h 2484177"/>
              <a:gd name="connsiteX5" fmla="*/ 502619 w 6902655"/>
              <a:gd name="connsiteY5" fmla="*/ 2484177 h 2484177"/>
              <a:gd name="connsiteX6" fmla="*/ 507664 w 6902655"/>
              <a:gd name="connsiteY6" fmla="*/ 2463765 h 2484177"/>
              <a:gd name="connsiteX7" fmla="*/ 554480 w 6902655"/>
              <a:gd name="connsiteY7" fmla="*/ 2375299 h 2484177"/>
              <a:gd name="connsiteX8" fmla="*/ 554480 w 6902655"/>
              <a:gd name="connsiteY8" fmla="*/ 1845609 h 2484177"/>
              <a:gd name="connsiteX9" fmla="*/ 121205 w 6902655"/>
              <a:gd name="connsiteY9" fmla="*/ 1487566 h 2484177"/>
              <a:gd name="connsiteX10" fmla="*/ 574047 w 6902655"/>
              <a:gd name="connsiteY10" fmla="*/ 383933 h 2484177"/>
              <a:gd name="connsiteX11" fmla="*/ 838074 w 6902655"/>
              <a:gd name="connsiteY11" fmla="*/ 35737 h 2484177"/>
              <a:gd name="connsiteX12" fmla="*/ 853394 w 6902655"/>
              <a:gd name="connsiteY12" fmla="*/ 0 h 24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02655" h="2484177">
                <a:moveTo>
                  <a:pt x="853394" y="0"/>
                </a:moveTo>
                <a:lnTo>
                  <a:pt x="6902065" y="0"/>
                </a:lnTo>
                <a:lnTo>
                  <a:pt x="6902655" y="24549"/>
                </a:lnTo>
                <a:cubicBezTo>
                  <a:pt x="6896540" y="992574"/>
                  <a:pt x="6374492" y="1756308"/>
                  <a:pt x="5986205" y="2386794"/>
                </a:cubicBezTo>
                <a:lnTo>
                  <a:pt x="5927411" y="2484177"/>
                </a:lnTo>
                <a:lnTo>
                  <a:pt x="502619" y="2484177"/>
                </a:lnTo>
                <a:lnTo>
                  <a:pt x="507664" y="2463765"/>
                </a:lnTo>
                <a:cubicBezTo>
                  <a:pt x="517180" y="2435476"/>
                  <a:pt x="532292" y="2405974"/>
                  <a:pt x="554480" y="2375299"/>
                </a:cubicBezTo>
                <a:cubicBezTo>
                  <a:pt x="277743" y="2204994"/>
                  <a:pt x="495778" y="2006528"/>
                  <a:pt x="554480" y="1845609"/>
                </a:cubicBezTo>
                <a:cubicBezTo>
                  <a:pt x="564263" y="1553274"/>
                  <a:pt x="376977" y="1601550"/>
                  <a:pt x="121205" y="1487566"/>
                </a:cubicBezTo>
                <a:cubicBezTo>
                  <a:pt x="-134567" y="1374923"/>
                  <a:pt x="13585" y="988718"/>
                  <a:pt x="574047" y="383933"/>
                </a:cubicBezTo>
                <a:cubicBezTo>
                  <a:pt x="714512" y="232737"/>
                  <a:pt x="793393" y="125290"/>
                  <a:pt x="838074" y="35737"/>
                </a:cubicBezTo>
                <a:lnTo>
                  <a:pt x="8533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B57450E-6BEB-E646-AFA2-FF63F277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615" y="7879244"/>
            <a:ext cx="5492092" cy="2484177"/>
          </a:xfrm>
          <a:custGeom>
            <a:avLst/>
            <a:gdLst>
              <a:gd name="connsiteX0" fmla="*/ 0 w 5492092"/>
              <a:gd name="connsiteY0" fmla="*/ 0 h 2484177"/>
              <a:gd name="connsiteX1" fmla="*/ 5346905 w 5492092"/>
              <a:gd name="connsiteY1" fmla="*/ 0 h 2484177"/>
              <a:gd name="connsiteX2" fmla="*/ 5269599 w 5492092"/>
              <a:gd name="connsiteY2" fmla="*/ 137472 h 2484177"/>
              <a:gd name="connsiteX3" fmla="*/ 5067200 w 5492092"/>
              <a:gd name="connsiteY3" fmla="*/ 780915 h 2484177"/>
              <a:gd name="connsiteX4" fmla="*/ 5076983 w 5492092"/>
              <a:gd name="connsiteY4" fmla="*/ 1054477 h 2484177"/>
              <a:gd name="connsiteX5" fmla="*/ 5399933 w 5492092"/>
              <a:gd name="connsiteY5" fmla="*/ 2228810 h 2484177"/>
              <a:gd name="connsiteX6" fmla="*/ 5492092 w 5492092"/>
              <a:gd name="connsiteY6" fmla="*/ 2484177 h 2484177"/>
              <a:gd name="connsiteX7" fmla="*/ 2013359 w 5492092"/>
              <a:gd name="connsiteY7" fmla="*/ 2484177 h 2484177"/>
              <a:gd name="connsiteX8" fmla="*/ 2054250 w 5492092"/>
              <a:gd name="connsiteY8" fmla="*/ 2222417 h 2484177"/>
              <a:gd name="connsiteX9" fmla="*/ 2101364 w 5492092"/>
              <a:gd name="connsiteY9" fmla="*/ 1710220 h 2484177"/>
              <a:gd name="connsiteX10" fmla="*/ 2077603 w 5492092"/>
              <a:gd name="connsiteY10" fmla="*/ 1541255 h 2484177"/>
              <a:gd name="connsiteX11" fmla="*/ 580709 w 5492092"/>
              <a:gd name="connsiteY11" fmla="*/ 1311947 h 2484177"/>
              <a:gd name="connsiteX12" fmla="*/ 78949 w 5492092"/>
              <a:gd name="connsiteY12" fmla="*/ 660227 h 2484177"/>
              <a:gd name="connsiteX13" fmla="*/ 118083 w 5492092"/>
              <a:gd name="connsiteY13" fmla="*/ 253908 h 2484177"/>
              <a:gd name="connsiteX14" fmla="*/ 1002 w 5492092"/>
              <a:gd name="connsiteY14" fmla="*/ 6441 h 2484177"/>
              <a:gd name="connsiteX15" fmla="*/ 0 w 5492092"/>
              <a:gd name="connsiteY15" fmla="*/ 0 h 24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92092" h="2484177">
                <a:moveTo>
                  <a:pt x="0" y="0"/>
                </a:moveTo>
                <a:lnTo>
                  <a:pt x="5346905" y="0"/>
                </a:lnTo>
                <a:lnTo>
                  <a:pt x="5269599" y="137472"/>
                </a:lnTo>
                <a:cubicBezTo>
                  <a:pt x="5146081" y="369484"/>
                  <a:pt x="5064754" y="582449"/>
                  <a:pt x="5067200" y="780915"/>
                </a:cubicBezTo>
                <a:cubicBezTo>
                  <a:pt x="5068597" y="870762"/>
                  <a:pt x="5071393" y="961949"/>
                  <a:pt x="5076983" y="1054477"/>
                </a:cubicBezTo>
                <a:cubicBezTo>
                  <a:pt x="5079604" y="1089678"/>
                  <a:pt x="5193055" y="1616225"/>
                  <a:pt x="5399933" y="2228810"/>
                </a:cubicBezTo>
                <a:lnTo>
                  <a:pt x="5492092" y="2484177"/>
                </a:lnTo>
                <a:lnTo>
                  <a:pt x="2013359" y="2484177"/>
                </a:lnTo>
                <a:lnTo>
                  <a:pt x="2054250" y="2222417"/>
                </a:lnTo>
                <a:cubicBezTo>
                  <a:pt x="2078958" y="2042911"/>
                  <a:pt x="2095599" y="1870300"/>
                  <a:pt x="2101364" y="1710220"/>
                </a:cubicBezTo>
                <a:cubicBezTo>
                  <a:pt x="2097171" y="1651217"/>
                  <a:pt x="2090183" y="1593554"/>
                  <a:pt x="2077603" y="1541255"/>
                </a:cubicBezTo>
                <a:cubicBezTo>
                  <a:pt x="1969984" y="1088001"/>
                  <a:pt x="1279539" y="1311947"/>
                  <a:pt x="580709" y="1311947"/>
                </a:cubicBezTo>
                <a:cubicBezTo>
                  <a:pt x="-118122" y="1311947"/>
                  <a:pt x="-718" y="868080"/>
                  <a:pt x="78949" y="660227"/>
                </a:cubicBezTo>
                <a:cubicBezTo>
                  <a:pt x="157218" y="452374"/>
                  <a:pt x="118083" y="253908"/>
                  <a:pt x="118083" y="253908"/>
                </a:cubicBezTo>
                <a:cubicBezTo>
                  <a:pt x="136427" y="206974"/>
                  <a:pt x="35752" y="122848"/>
                  <a:pt x="1002" y="64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C98CC84-7DC2-324B-A6AB-89E8BA88B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698" y="10491437"/>
            <a:ext cx="5161562" cy="2461223"/>
          </a:xfrm>
          <a:custGeom>
            <a:avLst/>
            <a:gdLst>
              <a:gd name="connsiteX0" fmla="*/ 676531 w 5161562"/>
              <a:gd name="connsiteY0" fmla="*/ 0 h 2461223"/>
              <a:gd name="connsiteX1" fmla="*/ 4225700 w 5161562"/>
              <a:gd name="connsiteY1" fmla="*/ 0 h 2461223"/>
              <a:gd name="connsiteX2" fmla="*/ 4378836 w 5161562"/>
              <a:gd name="connsiteY2" fmla="*/ 367077 h 2461223"/>
              <a:gd name="connsiteX3" fmla="*/ 4556374 w 5161562"/>
              <a:gd name="connsiteY3" fmla="*/ 724644 h 2461223"/>
              <a:gd name="connsiteX4" fmla="*/ 5161562 w 5161562"/>
              <a:gd name="connsiteY4" fmla="*/ 2461223 h 2461223"/>
              <a:gd name="connsiteX5" fmla="*/ 4501866 w 5161562"/>
              <a:gd name="connsiteY5" fmla="*/ 2461223 h 2461223"/>
              <a:gd name="connsiteX6" fmla="*/ 528316 w 5161562"/>
              <a:gd name="connsiteY6" fmla="*/ 2461223 h 2461223"/>
              <a:gd name="connsiteX7" fmla="*/ 0 w 5161562"/>
              <a:gd name="connsiteY7" fmla="*/ 2461223 h 2461223"/>
              <a:gd name="connsiteX8" fmla="*/ 645654 w 5161562"/>
              <a:gd name="connsiteY8" fmla="*/ 163798 h 2461223"/>
              <a:gd name="connsiteX9" fmla="*/ 676531 w 5161562"/>
              <a:gd name="connsiteY9" fmla="*/ 0 h 246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1562" h="2461223">
                <a:moveTo>
                  <a:pt x="676531" y="0"/>
                </a:moveTo>
                <a:lnTo>
                  <a:pt x="4225700" y="0"/>
                </a:lnTo>
                <a:lnTo>
                  <a:pt x="4378836" y="367077"/>
                </a:lnTo>
                <a:cubicBezTo>
                  <a:pt x="4434603" y="490390"/>
                  <a:pt x="4493829" y="610660"/>
                  <a:pt x="4556374" y="724644"/>
                </a:cubicBezTo>
                <a:cubicBezTo>
                  <a:pt x="5067918" y="1659313"/>
                  <a:pt x="5161562" y="2461223"/>
                  <a:pt x="5161562" y="2461223"/>
                </a:cubicBezTo>
                <a:lnTo>
                  <a:pt x="4501866" y="2461223"/>
                </a:lnTo>
                <a:lnTo>
                  <a:pt x="528316" y="2461223"/>
                </a:lnTo>
                <a:lnTo>
                  <a:pt x="0" y="2461223"/>
                </a:lnTo>
                <a:cubicBezTo>
                  <a:pt x="0" y="2461223"/>
                  <a:pt x="417464" y="1289787"/>
                  <a:pt x="645654" y="163798"/>
                </a:cubicBezTo>
                <a:lnTo>
                  <a:pt x="6765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0" name="Freeform 974">
            <a:extLst>
              <a:ext uri="{FF2B5EF4-FFF2-40B4-BE49-F238E27FC236}">
                <a16:creationId xmlns:a16="http://schemas.microsoft.com/office/drawing/2014/main" id="{498F17CC-7CF8-DB46-B23F-1E59EB7A6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8585" y="11127594"/>
            <a:ext cx="1188908" cy="1188908"/>
          </a:xfrm>
          <a:custGeom>
            <a:avLst/>
            <a:gdLst>
              <a:gd name="T0" fmla="*/ 3400564 w 288565"/>
              <a:gd name="T1" fmla="*/ 4848008 h 288564"/>
              <a:gd name="T2" fmla="*/ 1609214 w 288565"/>
              <a:gd name="T3" fmla="*/ 4848008 h 288564"/>
              <a:gd name="T4" fmla="*/ 739425 w 288565"/>
              <a:gd name="T5" fmla="*/ 4817185 h 288564"/>
              <a:gd name="T6" fmla="*/ 939433 w 288565"/>
              <a:gd name="T7" fmla="*/ 4619017 h 288564"/>
              <a:gd name="T8" fmla="*/ 939433 w 288565"/>
              <a:gd name="T9" fmla="*/ 5199366 h 288564"/>
              <a:gd name="T10" fmla="*/ 1687178 w 288565"/>
              <a:gd name="T11" fmla="*/ 3597190 h 288564"/>
              <a:gd name="T12" fmla="*/ 2495209 w 288565"/>
              <a:gd name="T13" fmla="*/ 3779215 h 288564"/>
              <a:gd name="T14" fmla="*/ 1687178 w 288565"/>
              <a:gd name="T15" fmla="*/ 3597190 h 288564"/>
              <a:gd name="T16" fmla="*/ 939433 w 288565"/>
              <a:gd name="T17" fmla="*/ 3891884 h 288564"/>
              <a:gd name="T18" fmla="*/ 939433 w 288565"/>
              <a:gd name="T19" fmla="*/ 3313211 h 288564"/>
              <a:gd name="T20" fmla="*/ 567985 w 288565"/>
              <a:gd name="T21" fmla="*/ 3691853 h 288564"/>
              <a:gd name="T22" fmla="*/ 4054248 w 288565"/>
              <a:gd name="T23" fmla="*/ 2894288 h 288564"/>
              <a:gd name="T24" fmla="*/ 3875381 w 288565"/>
              <a:gd name="T25" fmla="*/ 3298395 h 288564"/>
              <a:gd name="T26" fmla="*/ 4204532 w 288565"/>
              <a:gd name="T27" fmla="*/ 3601478 h 288564"/>
              <a:gd name="T28" fmla="*/ 4669619 w 288565"/>
              <a:gd name="T29" fmla="*/ 3810717 h 288564"/>
              <a:gd name="T30" fmla="*/ 4927184 w 288565"/>
              <a:gd name="T31" fmla="*/ 3002534 h 288564"/>
              <a:gd name="T32" fmla="*/ 4240286 w 288565"/>
              <a:gd name="T33" fmla="*/ 2504636 h 288564"/>
              <a:gd name="T34" fmla="*/ 2706388 w 288565"/>
              <a:gd name="T35" fmla="*/ 2520562 h 288564"/>
              <a:gd name="T36" fmla="*/ 1609214 w 288565"/>
              <a:gd name="T37" fmla="*/ 2520562 h 288564"/>
              <a:gd name="T38" fmla="*/ 739425 w 288565"/>
              <a:gd name="T39" fmla="*/ 2517183 h 288564"/>
              <a:gd name="T40" fmla="*/ 939433 w 288565"/>
              <a:gd name="T41" fmla="*/ 2309998 h 288564"/>
              <a:gd name="T42" fmla="*/ 4569461 w 288565"/>
              <a:gd name="T43" fmla="*/ 2771639 h 288564"/>
              <a:gd name="T44" fmla="*/ 5177633 w 288565"/>
              <a:gd name="T45" fmla="*/ 3002534 h 288564"/>
              <a:gd name="T46" fmla="*/ 4827010 w 288565"/>
              <a:gd name="T47" fmla="*/ 4034433 h 288564"/>
              <a:gd name="T48" fmla="*/ 4240286 w 288565"/>
              <a:gd name="T49" fmla="*/ 3781878 h 288564"/>
              <a:gd name="T50" fmla="*/ 3624976 w 288565"/>
              <a:gd name="T51" fmla="*/ 3955053 h 288564"/>
              <a:gd name="T52" fmla="*/ 3288657 w 288565"/>
              <a:gd name="T53" fmla="*/ 2908731 h 288564"/>
              <a:gd name="T54" fmla="*/ 4161601 w 288565"/>
              <a:gd name="T55" fmla="*/ 2266525 h 288564"/>
              <a:gd name="T56" fmla="*/ 939433 w 288565"/>
              <a:gd name="T57" fmla="*/ 2895831 h 288564"/>
              <a:gd name="T58" fmla="*/ 4253284 w 288565"/>
              <a:gd name="T59" fmla="*/ 1907119 h 288564"/>
              <a:gd name="T60" fmla="*/ 5556475 w 288565"/>
              <a:gd name="T61" fmla="*/ 3211970 h 288564"/>
              <a:gd name="T62" fmla="*/ 3906724 w 288565"/>
              <a:gd name="T63" fmla="*/ 1262182 h 288564"/>
              <a:gd name="T64" fmla="*/ 2901557 w 288565"/>
              <a:gd name="T65" fmla="*/ 1444200 h 288564"/>
              <a:gd name="T66" fmla="*/ 1688460 w 288565"/>
              <a:gd name="T67" fmla="*/ 1262182 h 288564"/>
              <a:gd name="T68" fmla="*/ 2430574 w 288565"/>
              <a:gd name="T69" fmla="*/ 1444200 h 288564"/>
              <a:gd name="T70" fmla="*/ 1688460 w 288565"/>
              <a:gd name="T71" fmla="*/ 1262182 h 288564"/>
              <a:gd name="T72" fmla="*/ 939433 w 288565"/>
              <a:gd name="T73" fmla="*/ 1549767 h 288564"/>
              <a:gd name="T74" fmla="*/ 939433 w 288565"/>
              <a:gd name="T75" fmla="*/ 978216 h 288564"/>
              <a:gd name="T76" fmla="*/ 567985 w 288565"/>
              <a:gd name="T77" fmla="*/ 1356864 h 288564"/>
              <a:gd name="T78" fmla="*/ 1331839 w 288565"/>
              <a:gd name="T79" fmla="*/ 430154 h 288564"/>
              <a:gd name="T80" fmla="*/ 3236477 w 288565"/>
              <a:gd name="T81" fmla="*/ 430154 h 288564"/>
              <a:gd name="T82" fmla="*/ 436786 w 288565"/>
              <a:gd name="T83" fmla="*/ 172085 h 288564"/>
              <a:gd name="T84" fmla="*/ 436786 w 288565"/>
              <a:gd name="T85" fmla="*/ 5563597 h 288564"/>
              <a:gd name="T86" fmla="*/ 4403624 w 288565"/>
              <a:gd name="T87" fmla="*/ 4688912 h 288564"/>
              <a:gd name="T88" fmla="*/ 4253284 w 288565"/>
              <a:gd name="T89" fmla="*/ 1735052 h 288564"/>
              <a:gd name="T90" fmla="*/ 4138704 w 288565"/>
              <a:gd name="T91" fmla="*/ 172085 h 288564"/>
              <a:gd name="T92" fmla="*/ 3100469 w 288565"/>
              <a:gd name="T93" fmla="*/ 752804 h 288564"/>
              <a:gd name="T94" fmla="*/ 1152834 w 288565"/>
              <a:gd name="T95" fmla="*/ 172085 h 288564"/>
              <a:gd name="T96" fmla="*/ 4138704 w 288565"/>
              <a:gd name="T97" fmla="*/ 0 h 288564"/>
              <a:gd name="T98" fmla="*/ 5735473 w 288565"/>
              <a:gd name="T99" fmla="*/ 3211970 h 288564"/>
              <a:gd name="T100" fmla="*/ 4138704 w 288565"/>
              <a:gd name="T101" fmla="*/ 5735667 h 288564"/>
              <a:gd name="T102" fmla="*/ 0 w 288565"/>
              <a:gd name="T103" fmla="*/ 430154 h 28856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88565" h="288564">
                <a:moveTo>
                  <a:pt x="84929" y="239713"/>
                </a:moveTo>
                <a:lnTo>
                  <a:pt x="167124" y="239713"/>
                </a:lnTo>
                <a:cubicBezTo>
                  <a:pt x="168927" y="239713"/>
                  <a:pt x="171090" y="241999"/>
                  <a:pt x="171090" y="243904"/>
                </a:cubicBezTo>
                <a:cubicBezTo>
                  <a:pt x="171090" y="246571"/>
                  <a:pt x="168927" y="248857"/>
                  <a:pt x="167124" y="248857"/>
                </a:cubicBezTo>
                <a:lnTo>
                  <a:pt x="84929" y="248857"/>
                </a:lnTo>
                <a:cubicBezTo>
                  <a:pt x="82765" y="248857"/>
                  <a:pt x="80963" y="246571"/>
                  <a:pt x="80963" y="243904"/>
                </a:cubicBezTo>
                <a:cubicBezTo>
                  <a:pt x="80963" y="241999"/>
                  <a:pt x="82765" y="239713"/>
                  <a:pt x="84929" y="239713"/>
                </a:cubicBezTo>
                <a:close/>
                <a:moveTo>
                  <a:pt x="47266" y="232384"/>
                </a:moveTo>
                <a:cubicBezTo>
                  <a:pt x="41515" y="232384"/>
                  <a:pt x="37201" y="236657"/>
                  <a:pt x="37201" y="242354"/>
                </a:cubicBezTo>
                <a:cubicBezTo>
                  <a:pt x="37201" y="248051"/>
                  <a:pt x="41515" y="252680"/>
                  <a:pt x="47266" y="252680"/>
                </a:cubicBezTo>
                <a:cubicBezTo>
                  <a:pt x="53016" y="252680"/>
                  <a:pt x="57330" y="248051"/>
                  <a:pt x="57330" y="242354"/>
                </a:cubicBezTo>
                <a:cubicBezTo>
                  <a:pt x="57330" y="236657"/>
                  <a:pt x="53016" y="232384"/>
                  <a:pt x="47266" y="232384"/>
                </a:cubicBezTo>
                <a:close/>
                <a:moveTo>
                  <a:pt x="47266" y="223838"/>
                </a:moveTo>
                <a:cubicBezTo>
                  <a:pt x="58049" y="223838"/>
                  <a:pt x="66316" y="232384"/>
                  <a:pt x="66316" y="242354"/>
                </a:cubicBezTo>
                <a:cubicBezTo>
                  <a:pt x="66316" y="253036"/>
                  <a:pt x="58049" y="261582"/>
                  <a:pt x="47266" y="261582"/>
                </a:cubicBezTo>
                <a:cubicBezTo>
                  <a:pt x="37201" y="261582"/>
                  <a:pt x="28575" y="253036"/>
                  <a:pt x="28575" y="242354"/>
                </a:cubicBezTo>
                <a:cubicBezTo>
                  <a:pt x="28575" y="232384"/>
                  <a:pt x="37201" y="223838"/>
                  <a:pt x="47266" y="223838"/>
                </a:cubicBezTo>
                <a:close/>
                <a:moveTo>
                  <a:pt x="84886" y="180975"/>
                </a:moveTo>
                <a:lnTo>
                  <a:pt x="125539" y="180975"/>
                </a:lnTo>
                <a:cubicBezTo>
                  <a:pt x="127679" y="180975"/>
                  <a:pt x="129818" y="183173"/>
                  <a:pt x="129818" y="185738"/>
                </a:cubicBezTo>
                <a:cubicBezTo>
                  <a:pt x="129818" y="187936"/>
                  <a:pt x="127679" y="190134"/>
                  <a:pt x="125539" y="190134"/>
                </a:cubicBezTo>
                <a:lnTo>
                  <a:pt x="84886" y="190134"/>
                </a:lnTo>
                <a:cubicBezTo>
                  <a:pt x="82746" y="190134"/>
                  <a:pt x="80963" y="187936"/>
                  <a:pt x="80963" y="185738"/>
                </a:cubicBezTo>
                <a:cubicBezTo>
                  <a:pt x="80963" y="183173"/>
                  <a:pt x="82746" y="180975"/>
                  <a:pt x="84886" y="180975"/>
                </a:cubicBezTo>
                <a:close/>
                <a:moveTo>
                  <a:pt x="47266" y="175314"/>
                </a:moveTo>
                <a:cubicBezTo>
                  <a:pt x="41515" y="175314"/>
                  <a:pt x="37201" y="180347"/>
                  <a:pt x="37201" y="185738"/>
                </a:cubicBezTo>
                <a:cubicBezTo>
                  <a:pt x="37201" y="191130"/>
                  <a:pt x="41515" y="195802"/>
                  <a:pt x="47266" y="195802"/>
                </a:cubicBezTo>
                <a:cubicBezTo>
                  <a:pt x="53016" y="195802"/>
                  <a:pt x="57330" y="191130"/>
                  <a:pt x="57330" y="185738"/>
                </a:cubicBezTo>
                <a:cubicBezTo>
                  <a:pt x="57330" y="180347"/>
                  <a:pt x="53016" y="175314"/>
                  <a:pt x="47266" y="175314"/>
                </a:cubicBezTo>
                <a:close/>
                <a:moveTo>
                  <a:pt x="47266" y="166688"/>
                </a:moveTo>
                <a:cubicBezTo>
                  <a:pt x="58049" y="166688"/>
                  <a:pt x="66316" y="175314"/>
                  <a:pt x="66316" y="185738"/>
                </a:cubicBezTo>
                <a:cubicBezTo>
                  <a:pt x="66316" y="196162"/>
                  <a:pt x="58049" y="204429"/>
                  <a:pt x="47266" y="204429"/>
                </a:cubicBezTo>
                <a:cubicBezTo>
                  <a:pt x="37201" y="204429"/>
                  <a:pt x="28575" y="196162"/>
                  <a:pt x="28575" y="185738"/>
                </a:cubicBezTo>
                <a:cubicBezTo>
                  <a:pt x="28575" y="175314"/>
                  <a:pt x="37201" y="166688"/>
                  <a:pt x="47266" y="166688"/>
                </a:cubicBezTo>
                <a:close/>
                <a:moveTo>
                  <a:pt x="213339" y="126009"/>
                </a:moveTo>
                <a:lnTo>
                  <a:pt x="203979" y="145613"/>
                </a:lnTo>
                <a:cubicBezTo>
                  <a:pt x="203619" y="146702"/>
                  <a:pt x="201819" y="147792"/>
                  <a:pt x="200739" y="148155"/>
                </a:cubicBezTo>
                <a:lnTo>
                  <a:pt x="179500" y="151059"/>
                </a:lnTo>
                <a:lnTo>
                  <a:pt x="194979" y="165943"/>
                </a:lnTo>
                <a:cubicBezTo>
                  <a:pt x="195699" y="167395"/>
                  <a:pt x="196059" y="168485"/>
                  <a:pt x="196059" y="170300"/>
                </a:cubicBezTo>
                <a:lnTo>
                  <a:pt x="192459" y="191719"/>
                </a:lnTo>
                <a:lnTo>
                  <a:pt x="211539" y="181191"/>
                </a:lnTo>
                <a:cubicBezTo>
                  <a:pt x="211899" y="181191"/>
                  <a:pt x="212979" y="180828"/>
                  <a:pt x="213339" y="180828"/>
                </a:cubicBezTo>
                <a:cubicBezTo>
                  <a:pt x="214059" y="180828"/>
                  <a:pt x="214779" y="181191"/>
                  <a:pt x="215499" y="181191"/>
                </a:cubicBezTo>
                <a:lnTo>
                  <a:pt x="234939" y="191719"/>
                </a:lnTo>
                <a:lnTo>
                  <a:pt x="230979" y="170300"/>
                </a:lnTo>
                <a:cubicBezTo>
                  <a:pt x="230619" y="168485"/>
                  <a:pt x="230979" y="167395"/>
                  <a:pt x="232419" y="165943"/>
                </a:cubicBezTo>
                <a:lnTo>
                  <a:pt x="247898" y="151059"/>
                </a:lnTo>
                <a:lnTo>
                  <a:pt x="226299" y="148155"/>
                </a:lnTo>
                <a:cubicBezTo>
                  <a:pt x="224859" y="147792"/>
                  <a:pt x="223779" y="146702"/>
                  <a:pt x="223059" y="145613"/>
                </a:cubicBezTo>
                <a:lnTo>
                  <a:pt x="213339" y="126009"/>
                </a:lnTo>
                <a:close/>
                <a:moveTo>
                  <a:pt x="84932" y="122238"/>
                </a:moveTo>
                <a:lnTo>
                  <a:pt x="131835" y="122238"/>
                </a:lnTo>
                <a:cubicBezTo>
                  <a:pt x="134360" y="122238"/>
                  <a:pt x="136164" y="124524"/>
                  <a:pt x="136164" y="126810"/>
                </a:cubicBezTo>
                <a:cubicBezTo>
                  <a:pt x="136164" y="129096"/>
                  <a:pt x="134360" y="131382"/>
                  <a:pt x="131835" y="131382"/>
                </a:cubicBezTo>
                <a:lnTo>
                  <a:pt x="84932" y="131382"/>
                </a:lnTo>
                <a:cubicBezTo>
                  <a:pt x="82767" y="131382"/>
                  <a:pt x="80963" y="129096"/>
                  <a:pt x="80963" y="126810"/>
                </a:cubicBezTo>
                <a:cubicBezTo>
                  <a:pt x="80963" y="124524"/>
                  <a:pt x="82767" y="122238"/>
                  <a:pt x="84932" y="122238"/>
                </a:cubicBezTo>
                <a:close/>
                <a:moveTo>
                  <a:pt x="47266" y="116217"/>
                </a:moveTo>
                <a:cubicBezTo>
                  <a:pt x="41515" y="116217"/>
                  <a:pt x="37201" y="121249"/>
                  <a:pt x="37201" y="126641"/>
                </a:cubicBezTo>
                <a:cubicBezTo>
                  <a:pt x="37201" y="132751"/>
                  <a:pt x="41515" y="137064"/>
                  <a:pt x="47266" y="137064"/>
                </a:cubicBezTo>
                <a:cubicBezTo>
                  <a:pt x="53016" y="137064"/>
                  <a:pt x="57330" y="132751"/>
                  <a:pt x="57330" y="126641"/>
                </a:cubicBezTo>
                <a:cubicBezTo>
                  <a:pt x="57330" y="121249"/>
                  <a:pt x="53016" y="116217"/>
                  <a:pt x="47266" y="116217"/>
                </a:cubicBezTo>
                <a:close/>
                <a:moveTo>
                  <a:pt x="209379" y="114029"/>
                </a:moveTo>
                <a:cubicBezTo>
                  <a:pt x="211179" y="111125"/>
                  <a:pt x="216219" y="111125"/>
                  <a:pt x="217299" y="114029"/>
                </a:cubicBezTo>
                <a:lnTo>
                  <a:pt x="229899" y="139442"/>
                </a:lnTo>
                <a:lnTo>
                  <a:pt x="257618" y="143435"/>
                </a:lnTo>
                <a:cubicBezTo>
                  <a:pt x="259418" y="143798"/>
                  <a:pt x="260858" y="145250"/>
                  <a:pt x="261218" y="146339"/>
                </a:cubicBezTo>
                <a:cubicBezTo>
                  <a:pt x="261578" y="148155"/>
                  <a:pt x="261578" y="149607"/>
                  <a:pt x="260498" y="151059"/>
                </a:cubicBezTo>
                <a:lnTo>
                  <a:pt x="239979" y="170663"/>
                </a:lnTo>
                <a:lnTo>
                  <a:pt x="245018" y="198980"/>
                </a:lnTo>
                <a:cubicBezTo>
                  <a:pt x="245018" y="200795"/>
                  <a:pt x="244298" y="202247"/>
                  <a:pt x="242858" y="202973"/>
                </a:cubicBezTo>
                <a:cubicBezTo>
                  <a:pt x="242138" y="204062"/>
                  <a:pt x="241418" y="204062"/>
                  <a:pt x="240339" y="204062"/>
                </a:cubicBezTo>
                <a:cubicBezTo>
                  <a:pt x="239619" y="204062"/>
                  <a:pt x="238899" y="204062"/>
                  <a:pt x="238539" y="203336"/>
                </a:cubicBezTo>
                <a:lnTo>
                  <a:pt x="213339" y="190267"/>
                </a:lnTo>
                <a:lnTo>
                  <a:pt x="188500" y="203336"/>
                </a:lnTo>
                <a:cubicBezTo>
                  <a:pt x="187060" y="204425"/>
                  <a:pt x="185260" y="204062"/>
                  <a:pt x="183820" y="202973"/>
                </a:cubicBezTo>
                <a:cubicBezTo>
                  <a:pt x="182740" y="202247"/>
                  <a:pt x="182020" y="200795"/>
                  <a:pt x="182380" y="198980"/>
                </a:cubicBezTo>
                <a:lnTo>
                  <a:pt x="186700" y="170663"/>
                </a:lnTo>
                <a:lnTo>
                  <a:pt x="166900" y="151059"/>
                </a:lnTo>
                <a:cubicBezTo>
                  <a:pt x="165460" y="149607"/>
                  <a:pt x="165100" y="148155"/>
                  <a:pt x="165460" y="146339"/>
                </a:cubicBezTo>
                <a:cubicBezTo>
                  <a:pt x="166540" y="145250"/>
                  <a:pt x="167620" y="143798"/>
                  <a:pt x="169060" y="143435"/>
                </a:cubicBezTo>
                <a:lnTo>
                  <a:pt x="196779" y="139442"/>
                </a:lnTo>
                <a:lnTo>
                  <a:pt x="209379" y="114029"/>
                </a:lnTo>
                <a:close/>
                <a:moveTo>
                  <a:pt x="47266" y="107950"/>
                </a:moveTo>
                <a:cubicBezTo>
                  <a:pt x="58049" y="107950"/>
                  <a:pt x="66316" y="116217"/>
                  <a:pt x="66316" y="126641"/>
                </a:cubicBezTo>
                <a:cubicBezTo>
                  <a:pt x="66316" y="137064"/>
                  <a:pt x="58049" y="145691"/>
                  <a:pt x="47266" y="145691"/>
                </a:cubicBezTo>
                <a:cubicBezTo>
                  <a:pt x="37201" y="145691"/>
                  <a:pt x="28575" y="137064"/>
                  <a:pt x="28575" y="126641"/>
                </a:cubicBezTo>
                <a:cubicBezTo>
                  <a:pt x="28575" y="116217"/>
                  <a:pt x="37201" y="107950"/>
                  <a:pt x="47266" y="107950"/>
                </a:cubicBezTo>
                <a:close/>
                <a:moveTo>
                  <a:pt x="213992" y="95948"/>
                </a:moveTo>
                <a:cubicBezTo>
                  <a:pt x="177966" y="95948"/>
                  <a:pt x="148785" y="125165"/>
                  <a:pt x="148785" y="161596"/>
                </a:cubicBezTo>
                <a:cubicBezTo>
                  <a:pt x="148785" y="198027"/>
                  <a:pt x="177966" y="227244"/>
                  <a:pt x="213992" y="227244"/>
                </a:cubicBezTo>
                <a:cubicBezTo>
                  <a:pt x="250017" y="227244"/>
                  <a:pt x="279558" y="198027"/>
                  <a:pt x="279558" y="161596"/>
                </a:cubicBezTo>
                <a:cubicBezTo>
                  <a:pt x="279558" y="125165"/>
                  <a:pt x="250017" y="95948"/>
                  <a:pt x="213992" y="95948"/>
                </a:cubicBezTo>
                <a:close/>
                <a:moveTo>
                  <a:pt x="145984" y="63500"/>
                </a:moveTo>
                <a:lnTo>
                  <a:pt x="196556" y="63500"/>
                </a:lnTo>
                <a:cubicBezTo>
                  <a:pt x="198723" y="63500"/>
                  <a:pt x="201252" y="66064"/>
                  <a:pt x="201252" y="68629"/>
                </a:cubicBezTo>
                <a:cubicBezTo>
                  <a:pt x="201252" y="71193"/>
                  <a:pt x="198723" y="72659"/>
                  <a:pt x="196556" y="72659"/>
                </a:cubicBezTo>
                <a:lnTo>
                  <a:pt x="145984" y="72659"/>
                </a:lnTo>
                <a:cubicBezTo>
                  <a:pt x="143455" y="72659"/>
                  <a:pt x="141288" y="71193"/>
                  <a:pt x="141288" y="68629"/>
                </a:cubicBezTo>
                <a:cubicBezTo>
                  <a:pt x="141288" y="66064"/>
                  <a:pt x="143455" y="63500"/>
                  <a:pt x="145984" y="63500"/>
                </a:cubicBezTo>
                <a:close/>
                <a:moveTo>
                  <a:pt x="84950" y="63500"/>
                </a:moveTo>
                <a:lnTo>
                  <a:pt x="122287" y="63500"/>
                </a:lnTo>
                <a:cubicBezTo>
                  <a:pt x="124825" y="63500"/>
                  <a:pt x="126637" y="66064"/>
                  <a:pt x="126637" y="68629"/>
                </a:cubicBezTo>
                <a:cubicBezTo>
                  <a:pt x="126637" y="71193"/>
                  <a:pt x="124825" y="72659"/>
                  <a:pt x="122287" y="72659"/>
                </a:cubicBezTo>
                <a:lnTo>
                  <a:pt x="84950" y="72659"/>
                </a:lnTo>
                <a:cubicBezTo>
                  <a:pt x="82775" y="72659"/>
                  <a:pt x="80963" y="71193"/>
                  <a:pt x="80963" y="68629"/>
                </a:cubicBezTo>
                <a:cubicBezTo>
                  <a:pt x="80963" y="66064"/>
                  <a:pt x="82775" y="63500"/>
                  <a:pt x="84950" y="63500"/>
                </a:cubicBezTo>
                <a:close/>
                <a:moveTo>
                  <a:pt x="47266" y="58199"/>
                </a:moveTo>
                <a:cubicBezTo>
                  <a:pt x="41515" y="58199"/>
                  <a:pt x="37201" y="62512"/>
                  <a:pt x="37201" y="68263"/>
                </a:cubicBezTo>
                <a:cubicBezTo>
                  <a:pt x="37201" y="73654"/>
                  <a:pt x="41515" y="77968"/>
                  <a:pt x="47266" y="77968"/>
                </a:cubicBezTo>
                <a:cubicBezTo>
                  <a:pt x="53016" y="77968"/>
                  <a:pt x="57330" y="73654"/>
                  <a:pt x="57330" y="68263"/>
                </a:cubicBezTo>
                <a:cubicBezTo>
                  <a:pt x="57330" y="62512"/>
                  <a:pt x="53016" y="58199"/>
                  <a:pt x="47266" y="58199"/>
                </a:cubicBezTo>
                <a:close/>
                <a:moveTo>
                  <a:pt x="47266" y="49213"/>
                </a:moveTo>
                <a:cubicBezTo>
                  <a:pt x="58049" y="49213"/>
                  <a:pt x="66316" y="57839"/>
                  <a:pt x="66316" y="68263"/>
                </a:cubicBezTo>
                <a:cubicBezTo>
                  <a:pt x="66316" y="78327"/>
                  <a:pt x="58049" y="86954"/>
                  <a:pt x="47266" y="86954"/>
                </a:cubicBezTo>
                <a:cubicBezTo>
                  <a:pt x="37201" y="86954"/>
                  <a:pt x="28575" y="78327"/>
                  <a:pt x="28575" y="68263"/>
                </a:cubicBezTo>
                <a:cubicBezTo>
                  <a:pt x="28575" y="57839"/>
                  <a:pt x="37201" y="49213"/>
                  <a:pt x="47266" y="49213"/>
                </a:cubicBezTo>
                <a:close/>
                <a:moveTo>
                  <a:pt x="67007" y="8657"/>
                </a:moveTo>
                <a:lnTo>
                  <a:pt x="67007" y="21642"/>
                </a:lnTo>
                <a:cubicBezTo>
                  <a:pt x="67007" y="25610"/>
                  <a:pt x="69890" y="28856"/>
                  <a:pt x="74213" y="28856"/>
                </a:cubicBezTo>
                <a:lnTo>
                  <a:pt x="155991" y="28856"/>
                </a:lnTo>
                <a:cubicBezTo>
                  <a:pt x="159953" y="28856"/>
                  <a:pt x="162835" y="25610"/>
                  <a:pt x="162835" y="21642"/>
                </a:cubicBezTo>
                <a:lnTo>
                  <a:pt x="162835" y="8657"/>
                </a:lnTo>
                <a:lnTo>
                  <a:pt x="67007" y="8657"/>
                </a:lnTo>
                <a:close/>
                <a:moveTo>
                  <a:pt x="21976" y="8657"/>
                </a:moveTo>
                <a:cubicBezTo>
                  <a:pt x="14410" y="8657"/>
                  <a:pt x="8646" y="14428"/>
                  <a:pt x="8646" y="21642"/>
                </a:cubicBezTo>
                <a:lnTo>
                  <a:pt x="8646" y="266561"/>
                </a:lnTo>
                <a:cubicBezTo>
                  <a:pt x="8646" y="273775"/>
                  <a:pt x="14410" y="279907"/>
                  <a:pt x="21976" y="279907"/>
                </a:cubicBezTo>
                <a:lnTo>
                  <a:pt x="208228" y="279907"/>
                </a:lnTo>
                <a:cubicBezTo>
                  <a:pt x="215433" y="279907"/>
                  <a:pt x="221557" y="273775"/>
                  <a:pt x="221557" y="266561"/>
                </a:cubicBezTo>
                <a:lnTo>
                  <a:pt x="221557" y="235901"/>
                </a:lnTo>
                <a:cubicBezTo>
                  <a:pt x="219035" y="235901"/>
                  <a:pt x="216874" y="235901"/>
                  <a:pt x="213992" y="235901"/>
                </a:cubicBezTo>
                <a:cubicBezTo>
                  <a:pt x="173283" y="235901"/>
                  <a:pt x="139779" y="202716"/>
                  <a:pt x="139779" y="161596"/>
                </a:cubicBezTo>
                <a:cubicBezTo>
                  <a:pt x="139779" y="120836"/>
                  <a:pt x="173283" y="87291"/>
                  <a:pt x="213992" y="87291"/>
                </a:cubicBezTo>
                <a:cubicBezTo>
                  <a:pt x="216874" y="87291"/>
                  <a:pt x="219035" y="87291"/>
                  <a:pt x="221557" y="87651"/>
                </a:cubicBezTo>
                <a:lnTo>
                  <a:pt x="221557" y="21642"/>
                </a:lnTo>
                <a:cubicBezTo>
                  <a:pt x="221557" y="14428"/>
                  <a:pt x="215433" y="8657"/>
                  <a:pt x="208228" y="8657"/>
                </a:cubicBezTo>
                <a:lnTo>
                  <a:pt x="171842" y="8657"/>
                </a:lnTo>
                <a:lnTo>
                  <a:pt x="171842" y="21642"/>
                </a:lnTo>
                <a:cubicBezTo>
                  <a:pt x="171842" y="30660"/>
                  <a:pt x="164637" y="37874"/>
                  <a:pt x="155991" y="37874"/>
                </a:cubicBezTo>
                <a:lnTo>
                  <a:pt x="74213" y="37874"/>
                </a:lnTo>
                <a:cubicBezTo>
                  <a:pt x="65566" y="37874"/>
                  <a:pt x="58001" y="30660"/>
                  <a:pt x="58001" y="21642"/>
                </a:cubicBezTo>
                <a:lnTo>
                  <a:pt x="58001" y="8657"/>
                </a:lnTo>
                <a:lnTo>
                  <a:pt x="21976" y="8657"/>
                </a:lnTo>
                <a:close/>
                <a:moveTo>
                  <a:pt x="21976" y="0"/>
                </a:moveTo>
                <a:lnTo>
                  <a:pt x="208228" y="0"/>
                </a:lnTo>
                <a:cubicBezTo>
                  <a:pt x="220477" y="0"/>
                  <a:pt x="230203" y="9739"/>
                  <a:pt x="230203" y="21642"/>
                </a:cubicBezTo>
                <a:lnTo>
                  <a:pt x="230203" y="89094"/>
                </a:lnTo>
                <a:cubicBezTo>
                  <a:pt x="263347" y="96308"/>
                  <a:pt x="288565" y="126247"/>
                  <a:pt x="288565" y="161596"/>
                </a:cubicBezTo>
                <a:cubicBezTo>
                  <a:pt x="288565" y="196945"/>
                  <a:pt x="263347" y="226884"/>
                  <a:pt x="230203" y="234098"/>
                </a:cubicBezTo>
                <a:lnTo>
                  <a:pt x="230203" y="266561"/>
                </a:lnTo>
                <a:cubicBezTo>
                  <a:pt x="230203" y="278825"/>
                  <a:pt x="220477" y="288564"/>
                  <a:pt x="208228" y="288564"/>
                </a:cubicBezTo>
                <a:lnTo>
                  <a:pt x="21976" y="288564"/>
                </a:lnTo>
                <a:cubicBezTo>
                  <a:pt x="10087" y="288564"/>
                  <a:pt x="0" y="278825"/>
                  <a:pt x="0" y="266561"/>
                </a:cubicBezTo>
                <a:lnTo>
                  <a:pt x="0" y="21642"/>
                </a:lnTo>
                <a:cubicBezTo>
                  <a:pt x="0" y="9739"/>
                  <a:pt x="10087" y="0"/>
                  <a:pt x="219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" name="Freeform 975">
            <a:extLst>
              <a:ext uri="{FF2B5EF4-FFF2-40B4-BE49-F238E27FC236}">
                <a16:creationId xmlns:a16="http://schemas.microsoft.com/office/drawing/2014/main" id="{598CABB8-33A4-C849-A4C0-FCECD6097E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8585" y="8526878"/>
            <a:ext cx="1188908" cy="1188908"/>
          </a:xfrm>
          <a:custGeom>
            <a:avLst/>
            <a:gdLst>
              <a:gd name="T0" fmla="*/ 4284136 w 288565"/>
              <a:gd name="T1" fmla="*/ 4883616 h 288564"/>
              <a:gd name="T2" fmla="*/ 3186841 w 288565"/>
              <a:gd name="T3" fmla="*/ 4883616 h 288564"/>
              <a:gd name="T4" fmla="*/ 2810573 w 288565"/>
              <a:gd name="T5" fmla="*/ 4796233 h 288564"/>
              <a:gd name="T6" fmla="*/ 2704084 w 288565"/>
              <a:gd name="T7" fmla="*/ 4978281 h 288564"/>
              <a:gd name="T8" fmla="*/ 3271787 w 288565"/>
              <a:gd name="T9" fmla="*/ 4228242 h 288564"/>
              <a:gd name="T10" fmla="*/ 4199189 w 288565"/>
              <a:gd name="T11" fmla="*/ 4410018 h 288564"/>
              <a:gd name="T12" fmla="*/ 3271787 w 288565"/>
              <a:gd name="T13" fmla="*/ 4228242 h 288564"/>
              <a:gd name="T14" fmla="*/ 2895777 w 288565"/>
              <a:gd name="T15" fmla="*/ 4326713 h 288564"/>
              <a:gd name="T16" fmla="*/ 2618879 w 288565"/>
              <a:gd name="T17" fmla="*/ 4326713 h 288564"/>
              <a:gd name="T18" fmla="*/ 3416154 w 288565"/>
              <a:gd name="T19" fmla="*/ 3628741 h 288564"/>
              <a:gd name="T20" fmla="*/ 2705073 w 288565"/>
              <a:gd name="T21" fmla="*/ 3810782 h 288564"/>
              <a:gd name="T22" fmla="*/ 2706270 w 288565"/>
              <a:gd name="T23" fmla="*/ 3060772 h 288564"/>
              <a:gd name="T24" fmla="*/ 3186841 w 288565"/>
              <a:gd name="T25" fmla="*/ 3211929 h 288564"/>
              <a:gd name="T26" fmla="*/ 2706270 w 288565"/>
              <a:gd name="T27" fmla="*/ 3060772 h 288564"/>
              <a:gd name="T28" fmla="*/ 3274253 w 288565"/>
              <a:gd name="T29" fmla="*/ 2576098 h 288564"/>
              <a:gd name="T30" fmla="*/ 2618879 w 288565"/>
              <a:gd name="T31" fmla="*/ 2576098 h 288564"/>
              <a:gd name="T32" fmla="*/ 4683862 w 288565"/>
              <a:gd name="T33" fmla="*/ 2161826 h 288564"/>
              <a:gd name="T34" fmla="*/ 4908246 w 288565"/>
              <a:gd name="T35" fmla="*/ 2572465 h 288564"/>
              <a:gd name="T36" fmla="*/ 4389387 w 288565"/>
              <a:gd name="T37" fmla="*/ 2594069 h 288564"/>
              <a:gd name="T38" fmla="*/ 4683862 w 288565"/>
              <a:gd name="T39" fmla="*/ 3487375 h 288564"/>
              <a:gd name="T40" fmla="*/ 4522601 w 288565"/>
              <a:gd name="T41" fmla="*/ 3566621 h 288564"/>
              <a:gd name="T42" fmla="*/ 4298202 w 288565"/>
              <a:gd name="T43" fmla="*/ 3156007 h 288564"/>
              <a:gd name="T44" fmla="*/ 4803051 w 288565"/>
              <a:gd name="T45" fmla="*/ 3141582 h 288564"/>
              <a:gd name="T46" fmla="*/ 4522601 w 288565"/>
              <a:gd name="T47" fmla="*/ 2233850 h 288564"/>
              <a:gd name="T48" fmla="*/ 4604124 w 288565"/>
              <a:gd name="T49" fmla="*/ 1907119 h 288564"/>
              <a:gd name="T50" fmla="*/ 5556475 w 288565"/>
              <a:gd name="T51" fmla="*/ 2860689 h 288564"/>
              <a:gd name="T52" fmla="*/ 3416154 w 288565"/>
              <a:gd name="T53" fmla="*/ 1893244 h 288564"/>
              <a:gd name="T54" fmla="*/ 2705073 w 288565"/>
              <a:gd name="T55" fmla="*/ 2044449 h 288564"/>
              <a:gd name="T56" fmla="*/ 178972 w 288565"/>
              <a:gd name="T57" fmla="*/ 1670515 h 288564"/>
              <a:gd name="T58" fmla="*/ 1117008 w 288565"/>
              <a:gd name="T59" fmla="*/ 3455773 h 288564"/>
              <a:gd name="T60" fmla="*/ 601475 w 288565"/>
              <a:gd name="T61" fmla="*/ 1935787 h 288564"/>
              <a:gd name="T62" fmla="*/ 4199189 w 288565"/>
              <a:gd name="T63" fmla="*/ 1325295 h 288564"/>
              <a:gd name="T64" fmla="*/ 3271787 w 288565"/>
              <a:gd name="T65" fmla="*/ 1507300 h 288564"/>
              <a:gd name="T66" fmla="*/ 2704084 w 288565"/>
              <a:gd name="T67" fmla="*/ 1325295 h 288564"/>
              <a:gd name="T68" fmla="*/ 2810573 w 288565"/>
              <a:gd name="T69" fmla="*/ 1507300 h 288564"/>
              <a:gd name="T70" fmla="*/ 2704084 w 288565"/>
              <a:gd name="T71" fmla="*/ 1325295 h 288564"/>
              <a:gd name="T72" fmla="*/ 4284136 w 288565"/>
              <a:gd name="T73" fmla="*/ 844639 h 288564"/>
              <a:gd name="T74" fmla="*/ 3186841 w 288565"/>
              <a:gd name="T75" fmla="*/ 844639 h 288564"/>
              <a:gd name="T76" fmla="*/ 2810573 w 288565"/>
              <a:gd name="T77" fmla="*/ 757323 h 288564"/>
              <a:gd name="T78" fmla="*/ 2704084 w 288565"/>
              <a:gd name="T79" fmla="*/ 939315 h 288564"/>
              <a:gd name="T80" fmla="*/ 2198220 w 288565"/>
              <a:gd name="T81" fmla="*/ 172085 h 288564"/>
              <a:gd name="T82" fmla="*/ 2842668 w 288565"/>
              <a:gd name="T83" fmla="*/ 5226639 h 288564"/>
              <a:gd name="T84" fmla="*/ 3458455 w 288565"/>
              <a:gd name="T85" fmla="*/ 5549275 h 288564"/>
              <a:gd name="T86" fmla="*/ 4525369 w 288565"/>
              <a:gd name="T87" fmla="*/ 5499092 h 288564"/>
              <a:gd name="T88" fmla="*/ 4525369 w 288565"/>
              <a:gd name="T89" fmla="*/ 1742207 h 288564"/>
              <a:gd name="T90" fmla="*/ 2198220 w 288565"/>
              <a:gd name="T91" fmla="*/ 172085 h 288564"/>
              <a:gd name="T92" fmla="*/ 1288854 w 288565"/>
              <a:gd name="T93" fmla="*/ 3455773 h 288564"/>
              <a:gd name="T94" fmla="*/ 2226868 w 288565"/>
              <a:gd name="T95" fmla="*/ 638073 h 288564"/>
              <a:gd name="T96" fmla="*/ 4052790 w 288565"/>
              <a:gd name="T97" fmla="*/ 0 h 288564"/>
              <a:gd name="T98" fmla="*/ 5735473 w 288565"/>
              <a:gd name="T99" fmla="*/ 2860689 h 288564"/>
              <a:gd name="T100" fmla="*/ 4647112 w 288565"/>
              <a:gd name="T101" fmla="*/ 5728525 h 288564"/>
              <a:gd name="T102" fmla="*/ 3501433 w 288565"/>
              <a:gd name="T103" fmla="*/ 5728525 h 288564"/>
              <a:gd name="T104" fmla="*/ 2885636 w 288565"/>
              <a:gd name="T105" fmla="*/ 5405888 h 288564"/>
              <a:gd name="T106" fmla="*/ 2226868 w 288565"/>
              <a:gd name="T107" fmla="*/ 5642469 h 288564"/>
              <a:gd name="T108" fmla="*/ 0 w 288565"/>
              <a:gd name="T109" fmla="*/ 3455773 h 288564"/>
              <a:gd name="T110" fmla="*/ 136099 w 288565"/>
              <a:gd name="T111" fmla="*/ 1441092 h 288564"/>
              <a:gd name="T112" fmla="*/ 1117008 w 288565"/>
              <a:gd name="T113" fmla="*/ 638073 h 2885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8565" h="288564">
                <a:moveTo>
                  <a:pt x="164255" y="241300"/>
                </a:moveTo>
                <a:lnTo>
                  <a:pt x="211270" y="241300"/>
                </a:lnTo>
                <a:cubicBezTo>
                  <a:pt x="213407" y="241300"/>
                  <a:pt x="215544" y="243132"/>
                  <a:pt x="215544" y="245696"/>
                </a:cubicBezTo>
                <a:cubicBezTo>
                  <a:pt x="215544" y="248261"/>
                  <a:pt x="213407" y="250459"/>
                  <a:pt x="211270" y="250459"/>
                </a:cubicBezTo>
                <a:lnTo>
                  <a:pt x="164255" y="250459"/>
                </a:lnTo>
                <a:cubicBezTo>
                  <a:pt x="161762" y="250459"/>
                  <a:pt x="160337" y="248261"/>
                  <a:pt x="160337" y="245696"/>
                </a:cubicBezTo>
                <a:cubicBezTo>
                  <a:pt x="160337" y="243132"/>
                  <a:pt x="161762" y="241300"/>
                  <a:pt x="164255" y="241300"/>
                </a:cubicBezTo>
                <a:close/>
                <a:moveTo>
                  <a:pt x="136048" y="241300"/>
                </a:moveTo>
                <a:lnTo>
                  <a:pt x="141406" y="241300"/>
                </a:lnTo>
                <a:cubicBezTo>
                  <a:pt x="143907" y="241300"/>
                  <a:pt x="145693" y="243132"/>
                  <a:pt x="145693" y="245696"/>
                </a:cubicBezTo>
                <a:cubicBezTo>
                  <a:pt x="145693" y="248261"/>
                  <a:pt x="143907" y="250459"/>
                  <a:pt x="141406" y="250459"/>
                </a:cubicBezTo>
                <a:lnTo>
                  <a:pt x="136048" y="250459"/>
                </a:lnTo>
                <a:cubicBezTo>
                  <a:pt x="133548" y="250459"/>
                  <a:pt x="131762" y="248261"/>
                  <a:pt x="131762" y="245696"/>
                </a:cubicBezTo>
                <a:cubicBezTo>
                  <a:pt x="131762" y="243132"/>
                  <a:pt x="133548" y="241300"/>
                  <a:pt x="136048" y="241300"/>
                </a:cubicBezTo>
                <a:close/>
                <a:moveTo>
                  <a:pt x="164611" y="212725"/>
                </a:moveTo>
                <a:lnTo>
                  <a:pt x="211270" y="212725"/>
                </a:lnTo>
                <a:cubicBezTo>
                  <a:pt x="213407" y="212725"/>
                  <a:pt x="215544" y="215011"/>
                  <a:pt x="215544" y="217678"/>
                </a:cubicBezTo>
                <a:cubicBezTo>
                  <a:pt x="215544" y="220345"/>
                  <a:pt x="213407" y="221869"/>
                  <a:pt x="211270" y="221869"/>
                </a:cubicBezTo>
                <a:lnTo>
                  <a:pt x="164611" y="221869"/>
                </a:lnTo>
                <a:cubicBezTo>
                  <a:pt x="161762" y="221869"/>
                  <a:pt x="160337" y="220345"/>
                  <a:pt x="160337" y="217678"/>
                </a:cubicBezTo>
                <a:cubicBezTo>
                  <a:pt x="160337" y="215011"/>
                  <a:pt x="161762" y="212725"/>
                  <a:pt x="164611" y="212725"/>
                </a:cubicBezTo>
                <a:close/>
                <a:moveTo>
                  <a:pt x="136048" y="212725"/>
                </a:moveTo>
                <a:lnTo>
                  <a:pt x="141406" y="212725"/>
                </a:lnTo>
                <a:cubicBezTo>
                  <a:pt x="143907" y="212725"/>
                  <a:pt x="145693" y="215011"/>
                  <a:pt x="145693" y="217678"/>
                </a:cubicBezTo>
                <a:cubicBezTo>
                  <a:pt x="145693" y="220345"/>
                  <a:pt x="143907" y="221869"/>
                  <a:pt x="141406" y="221869"/>
                </a:cubicBezTo>
                <a:lnTo>
                  <a:pt x="136048" y="221869"/>
                </a:lnTo>
                <a:cubicBezTo>
                  <a:pt x="133548" y="221869"/>
                  <a:pt x="131762" y="220345"/>
                  <a:pt x="131762" y="217678"/>
                </a:cubicBezTo>
                <a:cubicBezTo>
                  <a:pt x="131762" y="215011"/>
                  <a:pt x="133548" y="212725"/>
                  <a:pt x="136048" y="212725"/>
                </a:cubicBezTo>
                <a:close/>
                <a:moveTo>
                  <a:pt x="136098" y="182563"/>
                </a:moveTo>
                <a:lnTo>
                  <a:pt x="171875" y="182563"/>
                </a:lnTo>
                <a:cubicBezTo>
                  <a:pt x="174044" y="182563"/>
                  <a:pt x="175850" y="184761"/>
                  <a:pt x="175850" y="186959"/>
                </a:cubicBezTo>
                <a:cubicBezTo>
                  <a:pt x="175850" y="189524"/>
                  <a:pt x="174044" y="191722"/>
                  <a:pt x="171875" y="191722"/>
                </a:cubicBezTo>
                <a:lnTo>
                  <a:pt x="136098" y="191722"/>
                </a:lnTo>
                <a:cubicBezTo>
                  <a:pt x="133569" y="191722"/>
                  <a:pt x="131762" y="189524"/>
                  <a:pt x="131762" y="186959"/>
                </a:cubicBezTo>
                <a:cubicBezTo>
                  <a:pt x="131762" y="184761"/>
                  <a:pt x="133569" y="182563"/>
                  <a:pt x="136098" y="182563"/>
                </a:cubicBezTo>
                <a:close/>
                <a:moveTo>
                  <a:pt x="136158" y="153988"/>
                </a:moveTo>
                <a:lnTo>
                  <a:pt x="160337" y="153988"/>
                </a:lnTo>
                <a:cubicBezTo>
                  <a:pt x="162535" y="153988"/>
                  <a:pt x="164734" y="155311"/>
                  <a:pt x="164734" y="157957"/>
                </a:cubicBezTo>
                <a:cubicBezTo>
                  <a:pt x="164734" y="160272"/>
                  <a:pt x="162535" y="161594"/>
                  <a:pt x="160337" y="161594"/>
                </a:cubicBezTo>
                <a:lnTo>
                  <a:pt x="136158" y="161594"/>
                </a:lnTo>
                <a:cubicBezTo>
                  <a:pt x="133594" y="161594"/>
                  <a:pt x="131762" y="160272"/>
                  <a:pt x="131762" y="157957"/>
                </a:cubicBezTo>
                <a:cubicBezTo>
                  <a:pt x="131762" y="155311"/>
                  <a:pt x="133594" y="153988"/>
                  <a:pt x="136158" y="153988"/>
                </a:cubicBezTo>
                <a:close/>
                <a:moveTo>
                  <a:pt x="136158" y="125413"/>
                </a:moveTo>
                <a:lnTo>
                  <a:pt x="160337" y="125413"/>
                </a:lnTo>
                <a:cubicBezTo>
                  <a:pt x="162535" y="125413"/>
                  <a:pt x="164734" y="127318"/>
                  <a:pt x="164734" y="129604"/>
                </a:cubicBezTo>
                <a:cubicBezTo>
                  <a:pt x="164734" y="132271"/>
                  <a:pt x="162535" y="134557"/>
                  <a:pt x="160337" y="134557"/>
                </a:cubicBezTo>
                <a:lnTo>
                  <a:pt x="136158" y="134557"/>
                </a:lnTo>
                <a:cubicBezTo>
                  <a:pt x="133594" y="134557"/>
                  <a:pt x="131762" y="132271"/>
                  <a:pt x="131762" y="129604"/>
                </a:cubicBezTo>
                <a:cubicBezTo>
                  <a:pt x="131762" y="127318"/>
                  <a:pt x="133594" y="125413"/>
                  <a:pt x="136158" y="125413"/>
                </a:cubicBezTo>
                <a:close/>
                <a:moveTo>
                  <a:pt x="231422" y="104775"/>
                </a:moveTo>
                <a:cubicBezTo>
                  <a:pt x="233892" y="104775"/>
                  <a:pt x="235656" y="106587"/>
                  <a:pt x="235656" y="108762"/>
                </a:cubicBezTo>
                <a:lnTo>
                  <a:pt x="235656" y="112386"/>
                </a:lnTo>
                <a:cubicBezTo>
                  <a:pt x="241653" y="114199"/>
                  <a:pt x="246945" y="117823"/>
                  <a:pt x="249414" y="123622"/>
                </a:cubicBezTo>
                <a:cubicBezTo>
                  <a:pt x="250120" y="126159"/>
                  <a:pt x="249414" y="128334"/>
                  <a:pt x="246945" y="129421"/>
                </a:cubicBezTo>
                <a:cubicBezTo>
                  <a:pt x="244828" y="130509"/>
                  <a:pt x="242006" y="129421"/>
                  <a:pt x="241300" y="127247"/>
                </a:cubicBezTo>
                <a:cubicBezTo>
                  <a:pt x="239889" y="123622"/>
                  <a:pt x="235656" y="121085"/>
                  <a:pt x="231422" y="121085"/>
                </a:cubicBezTo>
                <a:cubicBezTo>
                  <a:pt x="225778" y="121085"/>
                  <a:pt x="220839" y="125072"/>
                  <a:pt x="220839" y="130509"/>
                </a:cubicBezTo>
                <a:cubicBezTo>
                  <a:pt x="220839" y="136670"/>
                  <a:pt x="224720" y="139932"/>
                  <a:pt x="231422" y="139932"/>
                </a:cubicBezTo>
                <a:cubicBezTo>
                  <a:pt x="245181" y="139932"/>
                  <a:pt x="250472" y="149356"/>
                  <a:pt x="250472" y="158054"/>
                </a:cubicBezTo>
                <a:cubicBezTo>
                  <a:pt x="250472" y="166753"/>
                  <a:pt x="244475" y="174002"/>
                  <a:pt x="235656" y="175451"/>
                </a:cubicBezTo>
                <a:lnTo>
                  <a:pt x="235656" y="179438"/>
                </a:lnTo>
                <a:cubicBezTo>
                  <a:pt x="235656" y="181613"/>
                  <a:pt x="233892" y="183788"/>
                  <a:pt x="231422" y="183788"/>
                </a:cubicBezTo>
                <a:cubicBezTo>
                  <a:pt x="228953" y="183788"/>
                  <a:pt x="227542" y="181613"/>
                  <a:pt x="227542" y="179438"/>
                </a:cubicBezTo>
                <a:lnTo>
                  <a:pt x="227542" y="175451"/>
                </a:lnTo>
                <a:cubicBezTo>
                  <a:pt x="220839" y="174364"/>
                  <a:pt x="216253" y="170377"/>
                  <a:pt x="213783" y="164578"/>
                </a:cubicBezTo>
                <a:cubicBezTo>
                  <a:pt x="213078" y="162041"/>
                  <a:pt x="213783" y="159504"/>
                  <a:pt x="216253" y="158779"/>
                </a:cubicBezTo>
                <a:cubicBezTo>
                  <a:pt x="218370" y="158054"/>
                  <a:pt x="220839" y="158779"/>
                  <a:pt x="221897" y="161316"/>
                </a:cubicBezTo>
                <a:cubicBezTo>
                  <a:pt x="223308" y="164941"/>
                  <a:pt x="227542" y="167478"/>
                  <a:pt x="231775" y="167478"/>
                </a:cubicBezTo>
                <a:cubicBezTo>
                  <a:pt x="237420" y="167478"/>
                  <a:pt x="241653" y="163491"/>
                  <a:pt x="241653" y="158054"/>
                </a:cubicBezTo>
                <a:cubicBezTo>
                  <a:pt x="241653" y="151530"/>
                  <a:pt x="238478" y="148631"/>
                  <a:pt x="231422" y="148631"/>
                </a:cubicBezTo>
                <a:cubicBezTo>
                  <a:pt x="217311" y="148631"/>
                  <a:pt x="212725" y="139207"/>
                  <a:pt x="212725" y="130509"/>
                </a:cubicBezTo>
                <a:cubicBezTo>
                  <a:pt x="212725" y="121810"/>
                  <a:pt x="219075" y="114561"/>
                  <a:pt x="227542" y="112386"/>
                </a:cubicBezTo>
                <a:lnTo>
                  <a:pt x="227542" y="108762"/>
                </a:lnTo>
                <a:cubicBezTo>
                  <a:pt x="227542" y="106587"/>
                  <a:pt x="228953" y="104775"/>
                  <a:pt x="231422" y="104775"/>
                </a:cubicBezTo>
                <a:close/>
                <a:moveTo>
                  <a:pt x="231644" y="95948"/>
                </a:moveTo>
                <a:cubicBezTo>
                  <a:pt x="204985" y="95948"/>
                  <a:pt x="183730" y="117590"/>
                  <a:pt x="183730" y="143922"/>
                </a:cubicBezTo>
                <a:cubicBezTo>
                  <a:pt x="183730" y="170614"/>
                  <a:pt x="204985" y="192256"/>
                  <a:pt x="231644" y="192256"/>
                </a:cubicBezTo>
                <a:cubicBezTo>
                  <a:pt x="257943" y="192256"/>
                  <a:pt x="279558" y="170614"/>
                  <a:pt x="279558" y="143922"/>
                </a:cubicBezTo>
                <a:cubicBezTo>
                  <a:pt x="279558" y="117590"/>
                  <a:pt x="257943" y="95948"/>
                  <a:pt x="231644" y="95948"/>
                </a:cubicBezTo>
                <a:close/>
                <a:moveTo>
                  <a:pt x="136098" y="95250"/>
                </a:moveTo>
                <a:lnTo>
                  <a:pt x="171875" y="95250"/>
                </a:lnTo>
                <a:cubicBezTo>
                  <a:pt x="174044" y="95250"/>
                  <a:pt x="175850" y="96904"/>
                  <a:pt x="175850" y="99219"/>
                </a:cubicBezTo>
                <a:cubicBezTo>
                  <a:pt x="175850" y="101203"/>
                  <a:pt x="174044" y="102857"/>
                  <a:pt x="171875" y="102857"/>
                </a:cubicBezTo>
                <a:lnTo>
                  <a:pt x="136098" y="102857"/>
                </a:lnTo>
                <a:cubicBezTo>
                  <a:pt x="133569" y="102857"/>
                  <a:pt x="131762" y="101203"/>
                  <a:pt x="131762" y="99219"/>
                </a:cubicBezTo>
                <a:cubicBezTo>
                  <a:pt x="131762" y="96904"/>
                  <a:pt x="133569" y="95250"/>
                  <a:pt x="136098" y="95250"/>
                </a:cubicBezTo>
                <a:close/>
                <a:moveTo>
                  <a:pt x="9006" y="84044"/>
                </a:moveTo>
                <a:lnTo>
                  <a:pt x="9006" y="173860"/>
                </a:lnTo>
                <a:cubicBezTo>
                  <a:pt x="9006" y="186485"/>
                  <a:pt x="19454" y="197667"/>
                  <a:pt x="32423" y="197667"/>
                </a:cubicBezTo>
                <a:cubicBezTo>
                  <a:pt x="45752" y="197667"/>
                  <a:pt x="56200" y="186485"/>
                  <a:pt x="56200" y="173860"/>
                </a:cubicBezTo>
                <a:lnTo>
                  <a:pt x="56200" y="84044"/>
                </a:lnTo>
                <a:lnTo>
                  <a:pt x="34584" y="97390"/>
                </a:lnTo>
                <a:cubicBezTo>
                  <a:pt x="33504" y="98833"/>
                  <a:pt x="31702" y="98833"/>
                  <a:pt x="30261" y="97390"/>
                </a:cubicBezTo>
                <a:lnTo>
                  <a:pt x="9006" y="84044"/>
                </a:lnTo>
                <a:close/>
                <a:moveTo>
                  <a:pt x="164611" y="66675"/>
                </a:moveTo>
                <a:lnTo>
                  <a:pt x="211270" y="66675"/>
                </a:lnTo>
                <a:cubicBezTo>
                  <a:pt x="213407" y="66675"/>
                  <a:pt x="215544" y="68873"/>
                  <a:pt x="215544" y="71437"/>
                </a:cubicBezTo>
                <a:cubicBezTo>
                  <a:pt x="215544" y="73636"/>
                  <a:pt x="213407" y="75834"/>
                  <a:pt x="211270" y="75834"/>
                </a:cubicBezTo>
                <a:lnTo>
                  <a:pt x="164611" y="75834"/>
                </a:lnTo>
                <a:cubicBezTo>
                  <a:pt x="161762" y="75834"/>
                  <a:pt x="160337" y="73636"/>
                  <a:pt x="160337" y="71437"/>
                </a:cubicBezTo>
                <a:cubicBezTo>
                  <a:pt x="160337" y="68873"/>
                  <a:pt x="161762" y="66675"/>
                  <a:pt x="164611" y="66675"/>
                </a:cubicBezTo>
                <a:close/>
                <a:moveTo>
                  <a:pt x="136048" y="66675"/>
                </a:moveTo>
                <a:lnTo>
                  <a:pt x="141406" y="66675"/>
                </a:lnTo>
                <a:cubicBezTo>
                  <a:pt x="143907" y="66675"/>
                  <a:pt x="145693" y="68873"/>
                  <a:pt x="145693" y="71437"/>
                </a:cubicBezTo>
                <a:cubicBezTo>
                  <a:pt x="145693" y="73636"/>
                  <a:pt x="143907" y="75834"/>
                  <a:pt x="141406" y="75834"/>
                </a:cubicBezTo>
                <a:lnTo>
                  <a:pt x="136048" y="75834"/>
                </a:lnTo>
                <a:cubicBezTo>
                  <a:pt x="133548" y="75834"/>
                  <a:pt x="131762" y="73636"/>
                  <a:pt x="131762" y="71437"/>
                </a:cubicBezTo>
                <a:cubicBezTo>
                  <a:pt x="131762" y="68873"/>
                  <a:pt x="133548" y="66675"/>
                  <a:pt x="136048" y="66675"/>
                </a:cubicBezTo>
                <a:close/>
                <a:moveTo>
                  <a:pt x="164611" y="38100"/>
                </a:moveTo>
                <a:lnTo>
                  <a:pt x="211270" y="38100"/>
                </a:lnTo>
                <a:cubicBezTo>
                  <a:pt x="213407" y="38100"/>
                  <a:pt x="215544" y="40298"/>
                  <a:pt x="215544" y="42496"/>
                </a:cubicBezTo>
                <a:cubicBezTo>
                  <a:pt x="215544" y="45061"/>
                  <a:pt x="213407" y="47259"/>
                  <a:pt x="211270" y="47259"/>
                </a:cubicBezTo>
                <a:lnTo>
                  <a:pt x="164611" y="47259"/>
                </a:lnTo>
                <a:cubicBezTo>
                  <a:pt x="161762" y="47259"/>
                  <a:pt x="160337" y="45061"/>
                  <a:pt x="160337" y="42496"/>
                </a:cubicBezTo>
                <a:cubicBezTo>
                  <a:pt x="160337" y="40298"/>
                  <a:pt x="161762" y="38100"/>
                  <a:pt x="164611" y="38100"/>
                </a:cubicBezTo>
                <a:close/>
                <a:moveTo>
                  <a:pt x="136048" y="38100"/>
                </a:moveTo>
                <a:lnTo>
                  <a:pt x="141406" y="38100"/>
                </a:lnTo>
                <a:cubicBezTo>
                  <a:pt x="143907" y="38100"/>
                  <a:pt x="145693" y="40298"/>
                  <a:pt x="145693" y="42496"/>
                </a:cubicBezTo>
                <a:cubicBezTo>
                  <a:pt x="145693" y="45061"/>
                  <a:pt x="143907" y="47259"/>
                  <a:pt x="141406" y="47259"/>
                </a:cubicBezTo>
                <a:lnTo>
                  <a:pt x="136048" y="47259"/>
                </a:lnTo>
                <a:cubicBezTo>
                  <a:pt x="133548" y="47259"/>
                  <a:pt x="131762" y="45061"/>
                  <a:pt x="131762" y="42496"/>
                </a:cubicBezTo>
                <a:cubicBezTo>
                  <a:pt x="131762" y="40298"/>
                  <a:pt x="133548" y="38100"/>
                  <a:pt x="136048" y="38100"/>
                </a:cubicBezTo>
                <a:close/>
                <a:moveTo>
                  <a:pt x="110598" y="8657"/>
                </a:moveTo>
                <a:cubicBezTo>
                  <a:pt x="117083" y="14428"/>
                  <a:pt x="120686" y="22724"/>
                  <a:pt x="120686" y="32103"/>
                </a:cubicBezTo>
                <a:lnTo>
                  <a:pt x="120686" y="276661"/>
                </a:lnTo>
                <a:lnTo>
                  <a:pt x="143021" y="262954"/>
                </a:lnTo>
                <a:cubicBezTo>
                  <a:pt x="144102" y="262594"/>
                  <a:pt x="144462" y="262594"/>
                  <a:pt x="145183" y="262594"/>
                </a:cubicBezTo>
                <a:cubicBezTo>
                  <a:pt x="146264" y="262594"/>
                  <a:pt x="146624" y="262594"/>
                  <a:pt x="147705" y="262954"/>
                </a:cubicBezTo>
                <a:lnTo>
                  <a:pt x="174003" y="279186"/>
                </a:lnTo>
                <a:lnTo>
                  <a:pt x="200662" y="262954"/>
                </a:lnTo>
                <a:cubicBezTo>
                  <a:pt x="201743" y="261872"/>
                  <a:pt x="203905" y="261872"/>
                  <a:pt x="204985" y="262954"/>
                </a:cubicBezTo>
                <a:lnTo>
                  <a:pt x="227682" y="276661"/>
                </a:lnTo>
                <a:lnTo>
                  <a:pt x="227682" y="200913"/>
                </a:lnTo>
                <a:cubicBezTo>
                  <a:pt x="198140" y="198749"/>
                  <a:pt x="175084" y="174221"/>
                  <a:pt x="175084" y="143922"/>
                </a:cubicBezTo>
                <a:cubicBezTo>
                  <a:pt x="175084" y="114344"/>
                  <a:pt x="198140" y="89816"/>
                  <a:pt x="227682" y="87651"/>
                </a:cubicBezTo>
                <a:lnTo>
                  <a:pt x="227682" y="32103"/>
                </a:lnTo>
                <a:cubicBezTo>
                  <a:pt x="227682" y="19117"/>
                  <a:pt x="216874" y="8657"/>
                  <a:pt x="203905" y="8657"/>
                </a:cubicBezTo>
                <a:lnTo>
                  <a:pt x="110598" y="8657"/>
                </a:lnTo>
                <a:close/>
                <a:moveTo>
                  <a:pt x="88623" y="8657"/>
                </a:moveTo>
                <a:cubicBezTo>
                  <a:pt x="75293" y="8657"/>
                  <a:pt x="64846" y="19117"/>
                  <a:pt x="64846" y="32103"/>
                </a:cubicBezTo>
                <a:lnTo>
                  <a:pt x="64846" y="173860"/>
                </a:lnTo>
                <a:cubicBezTo>
                  <a:pt x="64846" y="182878"/>
                  <a:pt x="60883" y="191535"/>
                  <a:pt x="54759" y="197667"/>
                </a:cubicBezTo>
                <a:lnTo>
                  <a:pt x="112039" y="197667"/>
                </a:lnTo>
                <a:lnTo>
                  <a:pt x="112039" y="32103"/>
                </a:lnTo>
                <a:cubicBezTo>
                  <a:pt x="112039" y="19117"/>
                  <a:pt x="101592" y="8657"/>
                  <a:pt x="88623" y="8657"/>
                </a:cubicBezTo>
                <a:close/>
                <a:moveTo>
                  <a:pt x="88623" y="0"/>
                </a:moveTo>
                <a:lnTo>
                  <a:pt x="203905" y="0"/>
                </a:lnTo>
                <a:cubicBezTo>
                  <a:pt x="221557" y="0"/>
                  <a:pt x="235968" y="14428"/>
                  <a:pt x="235968" y="32103"/>
                </a:cubicBezTo>
                <a:lnTo>
                  <a:pt x="235968" y="87651"/>
                </a:lnTo>
                <a:cubicBezTo>
                  <a:pt x="265509" y="89816"/>
                  <a:pt x="288565" y="114344"/>
                  <a:pt x="288565" y="143922"/>
                </a:cubicBezTo>
                <a:cubicBezTo>
                  <a:pt x="288565" y="174221"/>
                  <a:pt x="265509" y="198749"/>
                  <a:pt x="235968" y="200913"/>
                </a:cubicBezTo>
                <a:lnTo>
                  <a:pt x="235968" y="283875"/>
                </a:lnTo>
                <a:cubicBezTo>
                  <a:pt x="235968" y="285679"/>
                  <a:pt x="235247" y="287482"/>
                  <a:pt x="233806" y="288204"/>
                </a:cubicBezTo>
                <a:cubicBezTo>
                  <a:pt x="232725" y="288564"/>
                  <a:pt x="230924" y="288564"/>
                  <a:pt x="229483" y="288204"/>
                </a:cubicBezTo>
                <a:lnTo>
                  <a:pt x="203184" y="271972"/>
                </a:lnTo>
                <a:lnTo>
                  <a:pt x="176165" y="288204"/>
                </a:lnTo>
                <a:cubicBezTo>
                  <a:pt x="175805" y="288204"/>
                  <a:pt x="175084" y="288564"/>
                  <a:pt x="174003" y="288564"/>
                </a:cubicBezTo>
                <a:cubicBezTo>
                  <a:pt x="173283" y="288564"/>
                  <a:pt x="172562" y="288204"/>
                  <a:pt x="171842" y="288204"/>
                </a:cubicBezTo>
                <a:lnTo>
                  <a:pt x="145183" y="271972"/>
                </a:lnTo>
                <a:lnTo>
                  <a:pt x="118524" y="288204"/>
                </a:lnTo>
                <a:cubicBezTo>
                  <a:pt x="117443" y="288564"/>
                  <a:pt x="115642" y="288564"/>
                  <a:pt x="114201" y="288204"/>
                </a:cubicBezTo>
                <a:cubicBezTo>
                  <a:pt x="113120" y="287482"/>
                  <a:pt x="112039" y="285679"/>
                  <a:pt x="112039" y="283875"/>
                </a:cubicBezTo>
                <a:lnTo>
                  <a:pt x="112039" y="205963"/>
                </a:lnTo>
                <a:lnTo>
                  <a:pt x="32423" y="205963"/>
                </a:lnTo>
                <a:cubicBezTo>
                  <a:pt x="14770" y="205963"/>
                  <a:pt x="0" y="191535"/>
                  <a:pt x="0" y="173860"/>
                </a:cubicBezTo>
                <a:lnTo>
                  <a:pt x="0" y="76469"/>
                </a:lnTo>
                <a:cubicBezTo>
                  <a:pt x="0" y="75027"/>
                  <a:pt x="1441" y="73584"/>
                  <a:pt x="2522" y="72502"/>
                </a:cubicBezTo>
                <a:cubicBezTo>
                  <a:pt x="3602" y="71780"/>
                  <a:pt x="5404" y="71780"/>
                  <a:pt x="6845" y="72502"/>
                </a:cubicBezTo>
                <a:lnTo>
                  <a:pt x="32423" y="88373"/>
                </a:lnTo>
                <a:lnTo>
                  <a:pt x="56200" y="73945"/>
                </a:lnTo>
                <a:lnTo>
                  <a:pt x="56200" y="32103"/>
                </a:lnTo>
                <a:cubicBezTo>
                  <a:pt x="56200" y="14428"/>
                  <a:pt x="70970" y="0"/>
                  <a:pt x="886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" name="Freeform 976">
            <a:extLst>
              <a:ext uri="{FF2B5EF4-FFF2-40B4-BE49-F238E27FC236}">
                <a16:creationId xmlns:a16="http://schemas.microsoft.com/office/drawing/2014/main" id="{3D101FA1-4B0A-8642-8A21-89BD1A533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8585" y="3312380"/>
            <a:ext cx="1188908" cy="1188908"/>
          </a:xfrm>
          <a:custGeom>
            <a:avLst/>
            <a:gdLst>
              <a:gd name="T0" fmla="*/ 1911817 w 288565"/>
              <a:gd name="T1" fmla="*/ 5563597 h 288564"/>
              <a:gd name="T2" fmla="*/ 3823678 w 288565"/>
              <a:gd name="T3" fmla="*/ 5040234 h 288564"/>
              <a:gd name="T4" fmla="*/ 178972 w 288565"/>
              <a:gd name="T5" fmla="*/ 4337618 h 288564"/>
              <a:gd name="T6" fmla="*/ 315071 w 288565"/>
              <a:gd name="T7" fmla="*/ 4868167 h 288564"/>
              <a:gd name="T8" fmla="*/ 5556475 w 288565"/>
              <a:gd name="T9" fmla="*/ 4717596 h 288564"/>
              <a:gd name="T10" fmla="*/ 178972 w 288565"/>
              <a:gd name="T11" fmla="*/ 4337618 h 288564"/>
              <a:gd name="T12" fmla="*/ 3537241 w 288565"/>
              <a:gd name="T13" fmla="*/ 3470961 h 288564"/>
              <a:gd name="T14" fmla="*/ 4057171 w 288565"/>
              <a:gd name="T15" fmla="*/ 3470961 h 288564"/>
              <a:gd name="T16" fmla="*/ 1956123 w 288565"/>
              <a:gd name="T17" fmla="*/ 3210253 h 288564"/>
              <a:gd name="T18" fmla="*/ 1956123 w 288565"/>
              <a:gd name="T19" fmla="*/ 3731644 h 288564"/>
              <a:gd name="T20" fmla="*/ 1956123 w 288565"/>
              <a:gd name="T21" fmla="*/ 3210253 h 288564"/>
              <a:gd name="T22" fmla="*/ 2376325 w 288565"/>
              <a:gd name="T23" fmla="*/ 3376834 h 288564"/>
              <a:gd name="T24" fmla="*/ 3793644 w 288565"/>
              <a:gd name="T25" fmla="*/ 3029214 h 288564"/>
              <a:gd name="T26" fmla="*/ 3793644 w 288565"/>
              <a:gd name="T27" fmla="*/ 3905472 h 288564"/>
              <a:gd name="T28" fmla="*/ 2376325 w 288565"/>
              <a:gd name="T29" fmla="*/ 3557840 h 288564"/>
              <a:gd name="T30" fmla="*/ 1514538 w 288565"/>
              <a:gd name="T31" fmla="*/ 3470961 h 288564"/>
              <a:gd name="T32" fmla="*/ 3703670 w 288565"/>
              <a:gd name="T33" fmla="*/ 1515201 h 288564"/>
              <a:gd name="T34" fmla="*/ 3989266 w 288565"/>
              <a:gd name="T35" fmla="*/ 2684851 h 288564"/>
              <a:gd name="T36" fmla="*/ 4567560 w 288565"/>
              <a:gd name="T37" fmla="*/ 1622837 h 288564"/>
              <a:gd name="T38" fmla="*/ 2618422 w 288565"/>
              <a:gd name="T39" fmla="*/ 1386015 h 288564"/>
              <a:gd name="T40" fmla="*/ 3310992 w 288565"/>
              <a:gd name="T41" fmla="*/ 2684851 h 288564"/>
              <a:gd name="T42" fmla="*/ 2618422 w 288565"/>
              <a:gd name="T43" fmla="*/ 1386015 h 288564"/>
              <a:gd name="T44" fmla="*/ 1547460 w 288565"/>
              <a:gd name="T45" fmla="*/ 2426530 h 288564"/>
              <a:gd name="T46" fmla="*/ 2311422 w 288565"/>
              <a:gd name="T47" fmla="*/ 2684851 h 288564"/>
              <a:gd name="T48" fmla="*/ 1547460 w 288565"/>
              <a:gd name="T49" fmla="*/ 1249701 h 288564"/>
              <a:gd name="T50" fmla="*/ 1540345 w 288565"/>
              <a:gd name="T51" fmla="*/ 1070291 h 288564"/>
              <a:gd name="T52" fmla="*/ 4767494 w 288565"/>
              <a:gd name="T53" fmla="*/ 1515201 h 288564"/>
              <a:gd name="T54" fmla="*/ 4381954 w 288565"/>
              <a:gd name="T55" fmla="*/ 2584400 h 288564"/>
              <a:gd name="T56" fmla="*/ 1804513 w 288565"/>
              <a:gd name="T57" fmla="*/ 2864262 h 288564"/>
              <a:gd name="T58" fmla="*/ 1383250 w 288565"/>
              <a:gd name="T59" fmla="*/ 1149243 h 288564"/>
              <a:gd name="T60" fmla="*/ 883506 w 288565"/>
              <a:gd name="T61" fmla="*/ 654054 h 288564"/>
              <a:gd name="T62" fmla="*/ 5131294 w 288565"/>
              <a:gd name="T63" fmla="*/ 509718 h 288564"/>
              <a:gd name="T64" fmla="*/ 5262748 w 288565"/>
              <a:gd name="T65" fmla="*/ 567998 h 288564"/>
              <a:gd name="T66" fmla="*/ 5190466 w 288565"/>
              <a:gd name="T67" fmla="*/ 655345 h 288564"/>
              <a:gd name="T68" fmla="*/ 5111578 w 288565"/>
              <a:gd name="T69" fmla="*/ 567998 h 288564"/>
              <a:gd name="T70" fmla="*/ 4178158 w 288565"/>
              <a:gd name="T71" fmla="*/ 509718 h 288564"/>
              <a:gd name="T72" fmla="*/ 4316179 w 288565"/>
              <a:gd name="T73" fmla="*/ 567998 h 288564"/>
              <a:gd name="T74" fmla="*/ 4237303 w 288565"/>
              <a:gd name="T75" fmla="*/ 655345 h 288564"/>
              <a:gd name="T76" fmla="*/ 4164981 w 288565"/>
              <a:gd name="T77" fmla="*/ 567998 h 288564"/>
              <a:gd name="T78" fmla="*/ 4740226 w 288565"/>
              <a:gd name="T79" fmla="*/ 473338 h 288564"/>
              <a:gd name="T80" fmla="*/ 4740226 w 288565"/>
              <a:gd name="T81" fmla="*/ 655029 h 288564"/>
              <a:gd name="T82" fmla="*/ 4740226 w 288565"/>
              <a:gd name="T83" fmla="*/ 473338 h 288564"/>
              <a:gd name="T84" fmla="*/ 178972 w 288565"/>
              <a:gd name="T85" fmla="*/ 315468 h 288564"/>
              <a:gd name="T86" fmla="*/ 5556475 w 288565"/>
              <a:gd name="T87" fmla="*/ 4172733 h 288564"/>
              <a:gd name="T88" fmla="*/ 5413256 w 288565"/>
              <a:gd name="T89" fmla="*/ 172085 h 288564"/>
              <a:gd name="T90" fmla="*/ 315071 w 288565"/>
              <a:gd name="T91" fmla="*/ 0 h 288564"/>
              <a:gd name="T92" fmla="*/ 5735473 w 288565"/>
              <a:gd name="T93" fmla="*/ 315468 h 288564"/>
              <a:gd name="T94" fmla="*/ 5413256 w 288565"/>
              <a:gd name="T95" fmla="*/ 5040234 h 288564"/>
              <a:gd name="T96" fmla="*/ 3995498 w 288565"/>
              <a:gd name="T97" fmla="*/ 5563597 h 288564"/>
              <a:gd name="T98" fmla="*/ 4690060 w 288565"/>
              <a:gd name="T99" fmla="*/ 5642469 h 288564"/>
              <a:gd name="T100" fmla="*/ 1124206 w 288565"/>
              <a:gd name="T101" fmla="*/ 5735667 h 288564"/>
              <a:gd name="T102" fmla="*/ 1124206 w 288565"/>
              <a:gd name="T103" fmla="*/ 5563597 h 288564"/>
              <a:gd name="T104" fmla="*/ 1732808 w 288565"/>
              <a:gd name="T105" fmla="*/ 5040234 h 288564"/>
              <a:gd name="T106" fmla="*/ 0 w 288565"/>
              <a:gd name="T107" fmla="*/ 4717596 h 288564"/>
              <a:gd name="T108" fmla="*/ 315071 w 288565"/>
              <a:gd name="T109" fmla="*/ 0 h 28856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8565" h="288564">
                <a:moveTo>
                  <a:pt x="96188" y="253576"/>
                </a:moveTo>
                <a:lnTo>
                  <a:pt x="96188" y="279907"/>
                </a:lnTo>
                <a:lnTo>
                  <a:pt x="192377" y="279907"/>
                </a:lnTo>
                <a:lnTo>
                  <a:pt x="192377" y="253576"/>
                </a:lnTo>
                <a:lnTo>
                  <a:pt x="96188" y="253576"/>
                </a:lnTo>
                <a:close/>
                <a:moveTo>
                  <a:pt x="9006" y="218227"/>
                </a:moveTo>
                <a:lnTo>
                  <a:pt x="9006" y="237344"/>
                </a:lnTo>
                <a:cubicBezTo>
                  <a:pt x="9006" y="241673"/>
                  <a:pt x="11888" y="244919"/>
                  <a:pt x="15851" y="244919"/>
                </a:cubicBezTo>
                <a:lnTo>
                  <a:pt x="272353" y="244919"/>
                </a:lnTo>
                <a:cubicBezTo>
                  <a:pt x="276316" y="244919"/>
                  <a:pt x="279558" y="241673"/>
                  <a:pt x="279558" y="237344"/>
                </a:cubicBezTo>
                <a:lnTo>
                  <a:pt x="279558" y="218227"/>
                </a:lnTo>
                <a:lnTo>
                  <a:pt x="9006" y="218227"/>
                </a:lnTo>
                <a:close/>
                <a:moveTo>
                  <a:pt x="190867" y="161509"/>
                </a:moveTo>
                <a:cubicBezTo>
                  <a:pt x="183700" y="161509"/>
                  <a:pt x="177967" y="166974"/>
                  <a:pt x="177967" y="174625"/>
                </a:cubicBezTo>
                <a:cubicBezTo>
                  <a:pt x="177967" y="181548"/>
                  <a:pt x="183700" y="187741"/>
                  <a:pt x="190867" y="187741"/>
                </a:cubicBezTo>
                <a:cubicBezTo>
                  <a:pt x="198392" y="187741"/>
                  <a:pt x="204125" y="181548"/>
                  <a:pt x="204125" y="174625"/>
                </a:cubicBezTo>
                <a:cubicBezTo>
                  <a:pt x="204125" y="166974"/>
                  <a:pt x="198392" y="161509"/>
                  <a:pt x="190867" y="161509"/>
                </a:cubicBezTo>
                <a:close/>
                <a:moveTo>
                  <a:pt x="98417" y="161509"/>
                </a:moveTo>
                <a:cubicBezTo>
                  <a:pt x="91250" y="161509"/>
                  <a:pt x="85158" y="166974"/>
                  <a:pt x="85158" y="174625"/>
                </a:cubicBezTo>
                <a:cubicBezTo>
                  <a:pt x="85158" y="181548"/>
                  <a:pt x="91250" y="187741"/>
                  <a:pt x="98417" y="187741"/>
                </a:cubicBezTo>
                <a:cubicBezTo>
                  <a:pt x="105583" y="187741"/>
                  <a:pt x="111317" y="181548"/>
                  <a:pt x="111317" y="174625"/>
                </a:cubicBezTo>
                <a:cubicBezTo>
                  <a:pt x="111317" y="166974"/>
                  <a:pt x="105583" y="161509"/>
                  <a:pt x="98417" y="161509"/>
                </a:cubicBezTo>
                <a:close/>
                <a:moveTo>
                  <a:pt x="98417" y="152400"/>
                </a:moveTo>
                <a:cubicBezTo>
                  <a:pt x="108808" y="152400"/>
                  <a:pt x="117767" y="160051"/>
                  <a:pt x="119558" y="169889"/>
                </a:cubicBezTo>
                <a:lnTo>
                  <a:pt x="170083" y="169889"/>
                </a:lnTo>
                <a:cubicBezTo>
                  <a:pt x="171517" y="160051"/>
                  <a:pt x="180475" y="152400"/>
                  <a:pt x="190867" y="152400"/>
                </a:cubicBezTo>
                <a:cubicBezTo>
                  <a:pt x="202692" y="152400"/>
                  <a:pt x="212367" y="162237"/>
                  <a:pt x="212367" y="174625"/>
                </a:cubicBezTo>
                <a:cubicBezTo>
                  <a:pt x="212367" y="186648"/>
                  <a:pt x="202692" y="196486"/>
                  <a:pt x="190867" y="196486"/>
                </a:cubicBezTo>
                <a:cubicBezTo>
                  <a:pt x="180475" y="196486"/>
                  <a:pt x="171517" y="188834"/>
                  <a:pt x="170083" y="178997"/>
                </a:cubicBezTo>
                <a:lnTo>
                  <a:pt x="119558" y="178997"/>
                </a:lnTo>
                <a:cubicBezTo>
                  <a:pt x="117767" y="188834"/>
                  <a:pt x="108808" y="196486"/>
                  <a:pt x="98417" y="196486"/>
                </a:cubicBezTo>
                <a:cubicBezTo>
                  <a:pt x="86592" y="196486"/>
                  <a:pt x="76200" y="186648"/>
                  <a:pt x="76200" y="174625"/>
                </a:cubicBezTo>
                <a:cubicBezTo>
                  <a:pt x="76200" y="162237"/>
                  <a:pt x="86592" y="152400"/>
                  <a:pt x="98417" y="152400"/>
                </a:cubicBezTo>
                <a:close/>
                <a:moveTo>
                  <a:pt x="186340" y="76230"/>
                </a:moveTo>
                <a:lnTo>
                  <a:pt x="175564" y="135076"/>
                </a:lnTo>
                <a:lnTo>
                  <a:pt x="200709" y="135076"/>
                </a:lnTo>
                <a:cubicBezTo>
                  <a:pt x="205738" y="135076"/>
                  <a:pt x="210408" y="131827"/>
                  <a:pt x="212922" y="126773"/>
                </a:cubicBezTo>
                <a:lnTo>
                  <a:pt x="229805" y="81645"/>
                </a:lnTo>
                <a:lnTo>
                  <a:pt x="186340" y="76230"/>
                </a:lnTo>
                <a:close/>
                <a:moveTo>
                  <a:pt x="131739" y="69731"/>
                </a:moveTo>
                <a:lnTo>
                  <a:pt x="124555" y="135076"/>
                </a:lnTo>
                <a:lnTo>
                  <a:pt x="166583" y="135076"/>
                </a:lnTo>
                <a:lnTo>
                  <a:pt x="178078" y="75508"/>
                </a:lnTo>
                <a:lnTo>
                  <a:pt x="131739" y="69731"/>
                </a:lnTo>
                <a:close/>
                <a:moveTo>
                  <a:pt x="77857" y="62872"/>
                </a:moveTo>
                <a:lnTo>
                  <a:pt x="77857" y="122080"/>
                </a:lnTo>
                <a:cubicBezTo>
                  <a:pt x="77857" y="129300"/>
                  <a:pt x="83605" y="135076"/>
                  <a:pt x="90789" y="135076"/>
                </a:cubicBezTo>
                <a:lnTo>
                  <a:pt x="116293" y="135076"/>
                </a:lnTo>
                <a:lnTo>
                  <a:pt x="123118" y="68648"/>
                </a:lnTo>
                <a:lnTo>
                  <a:pt x="77857" y="62872"/>
                </a:lnTo>
                <a:close/>
                <a:moveTo>
                  <a:pt x="49120" y="28575"/>
                </a:moveTo>
                <a:cubicBezTo>
                  <a:pt x="63488" y="28575"/>
                  <a:pt x="75342" y="39406"/>
                  <a:pt x="77498" y="53846"/>
                </a:cubicBezTo>
                <a:lnTo>
                  <a:pt x="236990" y="73703"/>
                </a:lnTo>
                <a:cubicBezTo>
                  <a:pt x="238067" y="74064"/>
                  <a:pt x="239504" y="75147"/>
                  <a:pt x="239863" y="76230"/>
                </a:cubicBezTo>
                <a:cubicBezTo>
                  <a:pt x="240582" y="76952"/>
                  <a:pt x="240941" y="78757"/>
                  <a:pt x="240222" y="79840"/>
                </a:cubicBezTo>
                <a:lnTo>
                  <a:pt x="220466" y="130022"/>
                </a:lnTo>
                <a:cubicBezTo>
                  <a:pt x="217233" y="138326"/>
                  <a:pt x="209330" y="144102"/>
                  <a:pt x="200709" y="144102"/>
                </a:cubicBezTo>
                <a:lnTo>
                  <a:pt x="90789" y="144102"/>
                </a:lnTo>
                <a:cubicBezTo>
                  <a:pt x="78935" y="144102"/>
                  <a:pt x="69595" y="134354"/>
                  <a:pt x="69595" y="122080"/>
                </a:cubicBezTo>
                <a:lnTo>
                  <a:pt x="69595" y="57818"/>
                </a:lnTo>
                <a:cubicBezTo>
                  <a:pt x="69595" y="46626"/>
                  <a:pt x="59896" y="37600"/>
                  <a:pt x="49120" y="37600"/>
                </a:cubicBezTo>
                <a:cubicBezTo>
                  <a:pt x="46605" y="37600"/>
                  <a:pt x="44450" y="35434"/>
                  <a:pt x="44450" y="32907"/>
                </a:cubicBezTo>
                <a:cubicBezTo>
                  <a:pt x="44450" y="30380"/>
                  <a:pt x="46605" y="28575"/>
                  <a:pt x="49120" y="28575"/>
                </a:cubicBezTo>
                <a:close/>
                <a:moveTo>
                  <a:pt x="258167" y="25645"/>
                </a:moveTo>
                <a:cubicBezTo>
                  <a:pt x="259821" y="23813"/>
                  <a:pt x="262136" y="23813"/>
                  <a:pt x="263789" y="25645"/>
                </a:cubicBezTo>
                <a:cubicBezTo>
                  <a:pt x="264451" y="26377"/>
                  <a:pt x="264781" y="27476"/>
                  <a:pt x="264781" y="28575"/>
                </a:cubicBezTo>
                <a:cubicBezTo>
                  <a:pt x="264781" y="29674"/>
                  <a:pt x="264451" y="31140"/>
                  <a:pt x="263789" y="31873"/>
                </a:cubicBezTo>
                <a:cubicBezTo>
                  <a:pt x="263128" y="32605"/>
                  <a:pt x="261805" y="32972"/>
                  <a:pt x="261144" y="32972"/>
                </a:cubicBezTo>
                <a:cubicBezTo>
                  <a:pt x="260152" y="32972"/>
                  <a:pt x="258829" y="32605"/>
                  <a:pt x="258167" y="31873"/>
                </a:cubicBezTo>
                <a:cubicBezTo>
                  <a:pt x="257506" y="31140"/>
                  <a:pt x="257175" y="29674"/>
                  <a:pt x="257175" y="28575"/>
                </a:cubicBezTo>
                <a:cubicBezTo>
                  <a:pt x="257175" y="27476"/>
                  <a:pt x="257506" y="26377"/>
                  <a:pt x="258167" y="25645"/>
                </a:cubicBezTo>
                <a:close/>
                <a:moveTo>
                  <a:pt x="210212" y="25645"/>
                </a:moveTo>
                <a:cubicBezTo>
                  <a:pt x="211534" y="23813"/>
                  <a:pt x="214511" y="23813"/>
                  <a:pt x="216164" y="25645"/>
                </a:cubicBezTo>
                <a:cubicBezTo>
                  <a:pt x="216826" y="26377"/>
                  <a:pt x="217156" y="27110"/>
                  <a:pt x="217156" y="28575"/>
                </a:cubicBezTo>
                <a:cubicBezTo>
                  <a:pt x="217156" y="29674"/>
                  <a:pt x="216826" y="31140"/>
                  <a:pt x="216164" y="31873"/>
                </a:cubicBezTo>
                <a:cubicBezTo>
                  <a:pt x="215503" y="32605"/>
                  <a:pt x="214180" y="32972"/>
                  <a:pt x="213188" y="32972"/>
                </a:cubicBezTo>
                <a:cubicBezTo>
                  <a:pt x="212196" y="32972"/>
                  <a:pt x="211204" y="32605"/>
                  <a:pt x="210212" y="31873"/>
                </a:cubicBezTo>
                <a:cubicBezTo>
                  <a:pt x="209881" y="31140"/>
                  <a:pt x="209550" y="29674"/>
                  <a:pt x="209550" y="28575"/>
                </a:cubicBezTo>
                <a:cubicBezTo>
                  <a:pt x="209550" y="27110"/>
                  <a:pt x="209881" y="26377"/>
                  <a:pt x="210212" y="25645"/>
                </a:cubicBezTo>
                <a:close/>
                <a:moveTo>
                  <a:pt x="238491" y="23813"/>
                </a:moveTo>
                <a:cubicBezTo>
                  <a:pt x="240323" y="23813"/>
                  <a:pt x="242521" y="25718"/>
                  <a:pt x="242521" y="28385"/>
                </a:cubicBezTo>
                <a:cubicBezTo>
                  <a:pt x="242521" y="31052"/>
                  <a:pt x="240323" y="32957"/>
                  <a:pt x="238491" y="32957"/>
                </a:cubicBezTo>
                <a:cubicBezTo>
                  <a:pt x="235927" y="32957"/>
                  <a:pt x="233362" y="31052"/>
                  <a:pt x="233362" y="28385"/>
                </a:cubicBezTo>
                <a:cubicBezTo>
                  <a:pt x="233362" y="25718"/>
                  <a:pt x="235927" y="23813"/>
                  <a:pt x="238491" y="23813"/>
                </a:cubicBezTo>
                <a:close/>
                <a:moveTo>
                  <a:pt x="15851" y="8657"/>
                </a:moveTo>
                <a:cubicBezTo>
                  <a:pt x="11888" y="8657"/>
                  <a:pt x="9006" y="11903"/>
                  <a:pt x="9006" y="15871"/>
                </a:cubicBezTo>
                <a:lnTo>
                  <a:pt x="9006" y="209931"/>
                </a:lnTo>
                <a:lnTo>
                  <a:pt x="279558" y="209931"/>
                </a:lnTo>
                <a:lnTo>
                  <a:pt x="279558" y="15871"/>
                </a:lnTo>
                <a:cubicBezTo>
                  <a:pt x="279558" y="11903"/>
                  <a:pt x="276316" y="8657"/>
                  <a:pt x="272353" y="8657"/>
                </a:cubicBezTo>
                <a:lnTo>
                  <a:pt x="15851" y="8657"/>
                </a:lnTo>
                <a:close/>
                <a:moveTo>
                  <a:pt x="15851" y="0"/>
                </a:moveTo>
                <a:lnTo>
                  <a:pt x="272353" y="0"/>
                </a:lnTo>
                <a:cubicBezTo>
                  <a:pt x="281360" y="0"/>
                  <a:pt x="288565" y="6853"/>
                  <a:pt x="288565" y="15871"/>
                </a:cubicBezTo>
                <a:lnTo>
                  <a:pt x="288565" y="237344"/>
                </a:lnTo>
                <a:cubicBezTo>
                  <a:pt x="288565" y="246001"/>
                  <a:pt x="281360" y="253576"/>
                  <a:pt x="272353" y="253576"/>
                </a:cubicBezTo>
                <a:lnTo>
                  <a:pt x="201023" y="253576"/>
                </a:lnTo>
                <a:lnTo>
                  <a:pt x="201023" y="279907"/>
                </a:lnTo>
                <a:lnTo>
                  <a:pt x="231644" y="279907"/>
                </a:lnTo>
                <a:cubicBezTo>
                  <a:pt x="233806" y="279907"/>
                  <a:pt x="235968" y="281711"/>
                  <a:pt x="235968" y="283875"/>
                </a:cubicBezTo>
                <a:cubicBezTo>
                  <a:pt x="235968" y="286400"/>
                  <a:pt x="233806" y="288564"/>
                  <a:pt x="231644" y="288564"/>
                </a:cubicBezTo>
                <a:lnTo>
                  <a:pt x="56560" y="288564"/>
                </a:lnTo>
                <a:cubicBezTo>
                  <a:pt x="54038" y="288564"/>
                  <a:pt x="52597" y="286400"/>
                  <a:pt x="52597" y="283875"/>
                </a:cubicBezTo>
                <a:cubicBezTo>
                  <a:pt x="52597" y="281711"/>
                  <a:pt x="54038" y="279907"/>
                  <a:pt x="56560" y="279907"/>
                </a:cubicBezTo>
                <a:lnTo>
                  <a:pt x="87182" y="279907"/>
                </a:lnTo>
                <a:lnTo>
                  <a:pt x="87182" y="253576"/>
                </a:lnTo>
                <a:lnTo>
                  <a:pt x="15851" y="253576"/>
                </a:lnTo>
                <a:cubicBezTo>
                  <a:pt x="7205" y="253576"/>
                  <a:pt x="0" y="246001"/>
                  <a:pt x="0" y="237344"/>
                </a:cubicBezTo>
                <a:lnTo>
                  <a:pt x="0" y="15871"/>
                </a:lnTo>
                <a:cubicBezTo>
                  <a:pt x="0" y="6853"/>
                  <a:pt x="7205" y="0"/>
                  <a:pt x="158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" name="Freeform 977">
            <a:extLst>
              <a:ext uri="{FF2B5EF4-FFF2-40B4-BE49-F238E27FC236}">
                <a16:creationId xmlns:a16="http://schemas.microsoft.com/office/drawing/2014/main" id="{2A0D440D-33CD-DE40-AB53-46BA0823A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8585" y="5914685"/>
            <a:ext cx="1188908" cy="1188908"/>
          </a:xfrm>
          <a:custGeom>
            <a:avLst/>
            <a:gdLst>
              <a:gd name="T0" fmla="*/ 4098519 w 288564"/>
              <a:gd name="T1" fmla="*/ 4326502 h 288564"/>
              <a:gd name="T2" fmla="*/ 1609261 w 288564"/>
              <a:gd name="T3" fmla="*/ 3926408 h 288564"/>
              <a:gd name="T4" fmla="*/ 1802162 w 288564"/>
              <a:gd name="T5" fmla="*/ 4133593 h 288564"/>
              <a:gd name="T6" fmla="*/ 4473619 w 288564"/>
              <a:gd name="T7" fmla="*/ 4133593 h 288564"/>
              <a:gd name="T8" fmla="*/ 4098519 w 288564"/>
              <a:gd name="T9" fmla="*/ 3754969 h 288564"/>
              <a:gd name="T10" fmla="*/ 1609261 w 288564"/>
              <a:gd name="T11" fmla="*/ 4505135 h 288564"/>
              <a:gd name="T12" fmla="*/ 2839873 w 288564"/>
              <a:gd name="T13" fmla="*/ 3376327 h 288564"/>
              <a:gd name="T14" fmla="*/ 3190483 w 288564"/>
              <a:gd name="T15" fmla="*/ 3763549 h 288564"/>
              <a:gd name="T16" fmla="*/ 2839873 w 288564"/>
              <a:gd name="T17" fmla="*/ 3706197 h 288564"/>
              <a:gd name="T18" fmla="*/ 3211493 w 288564"/>
              <a:gd name="T19" fmla="*/ 4430513 h 288564"/>
              <a:gd name="T20" fmla="*/ 2839873 w 288564"/>
              <a:gd name="T21" fmla="*/ 4946838 h 288564"/>
              <a:gd name="T22" fmla="*/ 2482250 w 288564"/>
              <a:gd name="T23" fmla="*/ 4566757 h 288564"/>
              <a:gd name="T24" fmla="*/ 2839873 w 288564"/>
              <a:gd name="T25" fmla="*/ 4624102 h 288564"/>
              <a:gd name="T26" fmla="*/ 2461220 w 288564"/>
              <a:gd name="T27" fmla="*/ 3892643 h 288564"/>
              <a:gd name="T28" fmla="*/ 2839873 w 288564"/>
              <a:gd name="T29" fmla="*/ 3376327 h 288564"/>
              <a:gd name="T30" fmla="*/ 684013 w 288564"/>
              <a:gd name="T31" fmla="*/ 4678927 h 288564"/>
              <a:gd name="T32" fmla="*/ 5027255 w 288564"/>
              <a:gd name="T33" fmla="*/ 4678927 h 288564"/>
              <a:gd name="T34" fmla="*/ 1020865 w 288564"/>
              <a:gd name="T35" fmla="*/ 3238974 h 288564"/>
              <a:gd name="T36" fmla="*/ 4848080 w 288564"/>
              <a:gd name="T37" fmla="*/ 3146314 h 288564"/>
              <a:gd name="T38" fmla="*/ 5199253 w 288564"/>
              <a:gd name="T39" fmla="*/ 4757358 h 288564"/>
              <a:gd name="T40" fmla="*/ 4769253 w 288564"/>
              <a:gd name="T41" fmla="*/ 5199300 h 288564"/>
              <a:gd name="T42" fmla="*/ 590836 w 288564"/>
              <a:gd name="T43" fmla="*/ 4850019 h 288564"/>
              <a:gd name="T44" fmla="*/ 590836 w 288564"/>
              <a:gd name="T45" fmla="*/ 3402940 h 288564"/>
              <a:gd name="T46" fmla="*/ 164847 w 288564"/>
              <a:gd name="T47" fmla="*/ 2724444 h 288564"/>
              <a:gd name="T48" fmla="*/ 5563613 w 288564"/>
              <a:gd name="T49" fmla="*/ 2724444 h 288564"/>
              <a:gd name="T50" fmla="*/ 2422080 w 288564"/>
              <a:gd name="T51" fmla="*/ 1695317 h 288564"/>
              <a:gd name="T52" fmla="*/ 2240342 w 288564"/>
              <a:gd name="T53" fmla="*/ 2304893 h 288564"/>
              <a:gd name="T54" fmla="*/ 2860057 w 288564"/>
              <a:gd name="T55" fmla="*/ 1230635 h 288564"/>
              <a:gd name="T56" fmla="*/ 2860057 w 288564"/>
              <a:gd name="T57" fmla="*/ 2390949 h 288564"/>
              <a:gd name="T58" fmla="*/ 2860057 w 288564"/>
              <a:gd name="T59" fmla="*/ 1230635 h 288564"/>
              <a:gd name="T60" fmla="*/ 1495287 w 288564"/>
              <a:gd name="T61" fmla="*/ 1551023 h 288564"/>
              <a:gd name="T62" fmla="*/ 1495287 w 288564"/>
              <a:gd name="T63" fmla="*/ 706739 h 288564"/>
              <a:gd name="T64" fmla="*/ 1495287 w 288564"/>
              <a:gd name="T65" fmla="*/ 997609 h 288564"/>
              <a:gd name="T66" fmla="*/ 1495287 w 288564"/>
              <a:gd name="T67" fmla="*/ 706739 h 288564"/>
              <a:gd name="T68" fmla="*/ 2422080 w 288564"/>
              <a:gd name="T69" fmla="*/ 1255162 h 288564"/>
              <a:gd name="T70" fmla="*/ 2240342 w 288564"/>
              <a:gd name="T71" fmla="*/ 616303 h 288564"/>
              <a:gd name="T72" fmla="*/ 1854616 w 288564"/>
              <a:gd name="T73" fmla="*/ 905335 h 288564"/>
              <a:gd name="T74" fmla="*/ 1495287 w 288564"/>
              <a:gd name="T75" fmla="*/ 1728380 h 288564"/>
              <a:gd name="T76" fmla="*/ 1135963 w 288564"/>
              <a:gd name="T77" fmla="*/ 905335 h 288564"/>
              <a:gd name="T78" fmla="*/ 3333873 w 288564"/>
              <a:gd name="T79" fmla="*/ 0 h 288564"/>
              <a:gd name="T80" fmla="*/ 4954221 w 288564"/>
              <a:gd name="T81" fmla="*/ 688277 h 288564"/>
              <a:gd name="T82" fmla="*/ 5190817 w 288564"/>
              <a:gd name="T83" fmla="*/ 2373134 h 288564"/>
              <a:gd name="T84" fmla="*/ 4954221 w 288564"/>
              <a:gd name="T85" fmla="*/ 860322 h 288564"/>
              <a:gd name="T86" fmla="*/ 4488177 w 288564"/>
              <a:gd name="T87" fmla="*/ 2373134 h 288564"/>
              <a:gd name="T88" fmla="*/ 3649341 w 288564"/>
              <a:gd name="T89" fmla="*/ 860322 h 288564"/>
              <a:gd name="T90" fmla="*/ 5735667 w 288564"/>
              <a:gd name="T91" fmla="*/ 2638415 h 288564"/>
              <a:gd name="T92" fmla="*/ 85976 w 288564"/>
              <a:gd name="T93" fmla="*/ 5735667 h 288564"/>
              <a:gd name="T94" fmla="*/ 85976 w 288564"/>
              <a:gd name="T95" fmla="*/ 2545199 h 288564"/>
              <a:gd name="T96" fmla="*/ 3333873 w 288564"/>
              <a:gd name="T97" fmla="*/ 172085 h 288564"/>
              <a:gd name="T98" fmla="*/ 638073 w 288564"/>
              <a:gd name="T99" fmla="*/ 2287098 h 288564"/>
              <a:gd name="T100" fmla="*/ 458858 w 288564"/>
              <a:gd name="T101" fmla="*/ 315468 h 28856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564" h="288564">
                <a:moveTo>
                  <a:pt x="206197" y="197539"/>
                </a:moveTo>
                <a:cubicBezTo>
                  <a:pt x="200856" y="197539"/>
                  <a:pt x="196227" y="202212"/>
                  <a:pt x="196227" y="207963"/>
                </a:cubicBezTo>
                <a:cubicBezTo>
                  <a:pt x="196227" y="213355"/>
                  <a:pt x="200856" y="217668"/>
                  <a:pt x="206197" y="217668"/>
                </a:cubicBezTo>
                <a:cubicBezTo>
                  <a:pt x="211538" y="217668"/>
                  <a:pt x="216523" y="213355"/>
                  <a:pt x="216523" y="207963"/>
                </a:cubicBezTo>
                <a:cubicBezTo>
                  <a:pt x="216523" y="202212"/>
                  <a:pt x="211538" y="197539"/>
                  <a:pt x="206197" y="197539"/>
                </a:cubicBezTo>
                <a:close/>
                <a:moveTo>
                  <a:pt x="80962" y="197539"/>
                </a:moveTo>
                <a:cubicBezTo>
                  <a:pt x="75211" y="197539"/>
                  <a:pt x="70538" y="202212"/>
                  <a:pt x="70538" y="207963"/>
                </a:cubicBezTo>
                <a:cubicBezTo>
                  <a:pt x="70538" y="213355"/>
                  <a:pt x="75211" y="217668"/>
                  <a:pt x="80962" y="217668"/>
                </a:cubicBezTo>
                <a:cubicBezTo>
                  <a:pt x="86353" y="217668"/>
                  <a:pt x="90667" y="213355"/>
                  <a:pt x="90667" y="207963"/>
                </a:cubicBezTo>
                <a:cubicBezTo>
                  <a:pt x="90667" y="202212"/>
                  <a:pt x="86353" y="197539"/>
                  <a:pt x="80962" y="197539"/>
                </a:cubicBezTo>
                <a:close/>
                <a:moveTo>
                  <a:pt x="206197" y="188913"/>
                </a:moveTo>
                <a:cubicBezTo>
                  <a:pt x="216523" y="188913"/>
                  <a:pt x="225069" y="197539"/>
                  <a:pt x="225069" y="207963"/>
                </a:cubicBezTo>
                <a:cubicBezTo>
                  <a:pt x="225069" y="218027"/>
                  <a:pt x="216523" y="226654"/>
                  <a:pt x="206197" y="226654"/>
                </a:cubicBezTo>
                <a:cubicBezTo>
                  <a:pt x="195871" y="226654"/>
                  <a:pt x="187325" y="218027"/>
                  <a:pt x="187325" y="207963"/>
                </a:cubicBezTo>
                <a:cubicBezTo>
                  <a:pt x="187325" y="197539"/>
                  <a:pt x="195871" y="188913"/>
                  <a:pt x="206197" y="188913"/>
                </a:cubicBezTo>
                <a:close/>
                <a:moveTo>
                  <a:pt x="80962" y="188913"/>
                </a:moveTo>
                <a:cubicBezTo>
                  <a:pt x="91026" y="188913"/>
                  <a:pt x="99652" y="197539"/>
                  <a:pt x="99652" y="207963"/>
                </a:cubicBezTo>
                <a:cubicBezTo>
                  <a:pt x="99652" y="218027"/>
                  <a:pt x="91026" y="226654"/>
                  <a:pt x="80962" y="226654"/>
                </a:cubicBezTo>
                <a:cubicBezTo>
                  <a:pt x="70538" y="226654"/>
                  <a:pt x="61912" y="218027"/>
                  <a:pt x="61912" y="207963"/>
                </a:cubicBezTo>
                <a:cubicBezTo>
                  <a:pt x="61912" y="197539"/>
                  <a:pt x="70538" y="188913"/>
                  <a:pt x="80962" y="188913"/>
                </a:cubicBezTo>
                <a:close/>
                <a:moveTo>
                  <a:pt x="142875" y="169863"/>
                </a:moveTo>
                <a:cubicBezTo>
                  <a:pt x="145345" y="169863"/>
                  <a:pt x="147461" y="172028"/>
                  <a:pt x="147461" y="174553"/>
                </a:cubicBezTo>
                <a:lnTo>
                  <a:pt x="147461" y="178161"/>
                </a:lnTo>
                <a:cubicBezTo>
                  <a:pt x="153458" y="179244"/>
                  <a:pt x="158397" y="183573"/>
                  <a:pt x="160514" y="189346"/>
                </a:cubicBezTo>
                <a:cubicBezTo>
                  <a:pt x="161572" y="191150"/>
                  <a:pt x="160514" y="193676"/>
                  <a:pt x="158397" y="194758"/>
                </a:cubicBezTo>
                <a:cubicBezTo>
                  <a:pt x="155928" y="195840"/>
                  <a:pt x="153811" y="194397"/>
                  <a:pt x="152400" y="192593"/>
                </a:cubicBezTo>
                <a:cubicBezTo>
                  <a:pt x="151342" y="188624"/>
                  <a:pt x="147461" y="186460"/>
                  <a:pt x="142875" y="186460"/>
                </a:cubicBezTo>
                <a:cubicBezTo>
                  <a:pt x="136878" y="186460"/>
                  <a:pt x="132292" y="190428"/>
                  <a:pt x="132292" y="195840"/>
                </a:cubicBezTo>
                <a:cubicBezTo>
                  <a:pt x="132292" y="201974"/>
                  <a:pt x="135820" y="204860"/>
                  <a:pt x="142875" y="204860"/>
                </a:cubicBezTo>
                <a:cubicBezTo>
                  <a:pt x="156986" y="204860"/>
                  <a:pt x="161572" y="214241"/>
                  <a:pt x="161572" y="222900"/>
                </a:cubicBezTo>
                <a:cubicBezTo>
                  <a:pt x="161572" y="231559"/>
                  <a:pt x="155575" y="239136"/>
                  <a:pt x="147461" y="240579"/>
                </a:cubicBezTo>
                <a:lnTo>
                  <a:pt x="147461" y="244187"/>
                </a:lnTo>
                <a:cubicBezTo>
                  <a:pt x="147461" y="246712"/>
                  <a:pt x="145345" y="248877"/>
                  <a:pt x="142875" y="248877"/>
                </a:cubicBezTo>
                <a:cubicBezTo>
                  <a:pt x="140406" y="248877"/>
                  <a:pt x="138642" y="246712"/>
                  <a:pt x="138642" y="244187"/>
                </a:cubicBezTo>
                <a:lnTo>
                  <a:pt x="138642" y="240579"/>
                </a:lnTo>
                <a:cubicBezTo>
                  <a:pt x="132645" y="239497"/>
                  <a:pt x="127353" y="235167"/>
                  <a:pt x="124883" y="229755"/>
                </a:cubicBezTo>
                <a:cubicBezTo>
                  <a:pt x="124178" y="227590"/>
                  <a:pt x="125236" y="224704"/>
                  <a:pt x="127353" y="224343"/>
                </a:cubicBezTo>
                <a:cubicBezTo>
                  <a:pt x="129822" y="222900"/>
                  <a:pt x="132292" y="224343"/>
                  <a:pt x="132997" y="226508"/>
                </a:cubicBezTo>
                <a:cubicBezTo>
                  <a:pt x="134408" y="230116"/>
                  <a:pt x="138642" y="232641"/>
                  <a:pt x="142875" y="232641"/>
                </a:cubicBezTo>
                <a:cubicBezTo>
                  <a:pt x="148520" y="232641"/>
                  <a:pt x="153458" y="228312"/>
                  <a:pt x="153458" y="222900"/>
                </a:cubicBezTo>
                <a:cubicBezTo>
                  <a:pt x="153458" y="217127"/>
                  <a:pt x="149578" y="213519"/>
                  <a:pt x="142875" y="213519"/>
                </a:cubicBezTo>
                <a:cubicBezTo>
                  <a:pt x="128411" y="213519"/>
                  <a:pt x="123825" y="204139"/>
                  <a:pt x="123825" y="195840"/>
                </a:cubicBezTo>
                <a:cubicBezTo>
                  <a:pt x="123825" y="187181"/>
                  <a:pt x="130175" y="179965"/>
                  <a:pt x="138642" y="178161"/>
                </a:cubicBezTo>
                <a:lnTo>
                  <a:pt x="138642" y="174553"/>
                </a:lnTo>
                <a:cubicBezTo>
                  <a:pt x="138642" y="172028"/>
                  <a:pt x="140406" y="169863"/>
                  <a:pt x="142875" y="169863"/>
                </a:cubicBezTo>
                <a:close/>
                <a:moveTo>
                  <a:pt x="51361" y="162954"/>
                </a:moveTo>
                <a:cubicBezTo>
                  <a:pt x="49919" y="171203"/>
                  <a:pt x="42347" y="177658"/>
                  <a:pt x="34414" y="179451"/>
                </a:cubicBezTo>
                <a:lnTo>
                  <a:pt x="34414" y="235399"/>
                </a:lnTo>
                <a:cubicBezTo>
                  <a:pt x="42347" y="237192"/>
                  <a:pt x="49919" y="244365"/>
                  <a:pt x="51361" y="252613"/>
                </a:cubicBezTo>
                <a:lnTo>
                  <a:pt x="235976" y="252613"/>
                </a:lnTo>
                <a:cubicBezTo>
                  <a:pt x="237418" y="244365"/>
                  <a:pt x="244630" y="237192"/>
                  <a:pt x="252923" y="235399"/>
                </a:cubicBezTo>
                <a:lnTo>
                  <a:pt x="252923" y="179451"/>
                </a:lnTo>
                <a:cubicBezTo>
                  <a:pt x="244630" y="177658"/>
                  <a:pt x="237418" y="171203"/>
                  <a:pt x="235976" y="162954"/>
                </a:cubicBezTo>
                <a:lnTo>
                  <a:pt x="51361" y="162954"/>
                </a:lnTo>
                <a:close/>
                <a:moveTo>
                  <a:pt x="47395" y="153988"/>
                </a:moveTo>
                <a:lnTo>
                  <a:pt x="239942" y="153988"/>
                </a:lnTo>
                <a:cubicBezTo>
                  <a:pt x="242466" y="153988"/>
                  <a:pt x="243908" y="155781"/>
                  <a:pt x="243908" y="158292"/>
                </a:cubicBezTo>
                <a:cubicBezTo>
                  <a:pt x="243908" y="165464"/>
                  <a:pt x="250038" y="171203"/>
                  <a:pt x="257610" y="171203"/>
                </a:cubicBezTo>
                <a:cubicBezTo>
                  <a:pt x="260134" y="171203"/>
                  <a:pt x="261577" y="173355"/>
                  <a:pt x="261577" y="175865"/>
                </a:cubicBezTo>
                <a:lnTo>
                  <a:pt x="261577" y="239344"/>
                </a:lnTo>
                <a:cubicBezTo>
                  <a:pt x="261577" y="241854"/>
                  <a:pt x="260134" y="244006"/>
                  <a:pt x="257610" y="244006"/>
                </a:cubicBezTo>
                <a:cubicBezTo>
                  <a:pt x="250038" y="244006"/>
                  <a:pt x="243908" y="249744"/>
                  <a:pt x="243908" y="256917"/>
                </a:cubicBezTo>
                <a:cubicBezTo>
                  <a:pt x="243908" y="259428"/>
                  <a:pt x="242466" y="261579"/>
                  <a:pt x="239942" y="261579"/>
                </a:cubicBezTo>
                <a:lnTo>
                  <a:pt x="47395" y="261579"/>
                </a:lnTo>
                <a:cubicBezTo>
                  <a:pt x="44871" y="261579"/>
                  <a:pt x="43068" y="259428"/>
                  <a:pt x="43068" y="256917"/>
                </a:cubicBezTo>
                <a:cubicBezTo>
                  <a:pt x="43068" y="249744"/>
                  <a:pt x="37299" y="244006"/>
                  <a:pt x="29727" y="244006"/>
                </a:cubicBezTo>
                <a:cubicBezTo>
                  <a:pt x="27563" y="244006"/>
                  <a:pt x="25400" y="241854"/>
                  <a:pt x="25400" y="239344"/>
                </a:cubicBezTo>
                <a:lnTo>
                  <a:pt x="25400" y="175865"/>
                </a:lnTo>
                <a:cubicBezTo>
                  <a:pt x="25400" y="173355"/>
                  <a:pt x="27563" y="171203"/>
                  <a:pt x="29727" y="171203"/>
                </a:cubicBezTo>
                <a:cubicBezTo>
                  <a:pt x="37299" y="171203"/>
                  <a:pt x="43068" y="165464"/>
                  <a:pt x="43068" y="158292"/>
                </a:cubicBezTo>
                <a:cubicBezTo>
                  <a:pt x="43068" y="155781"/>
                  <a:pt x="44871" y="153988"/>
                  <a:pt x="47395" y="153988"/>
                </a:cubicBezTo>
                <a:close/>
                <a:moveTo>
                  <a:pt x="8296" y="137068"/>
                </a:moveTo>
                <a:lnTo>
                  <a:pt x="8296" y="279907"/>
                </a:lnTo>
                <a:lnTo>
                  <a:pt x="279908" y="279907"/>
                </a:lnTo>
                <a:lnTo>
                  <a:pt x="279908" y="137068"/>
                </a:lnTo>
                <a:lnTo>
                  <a:pt x="8296" y="137068"/>
                </a:lnTo>
                <a:close/>
                <a:moveTo>
                  <a:pt x="117284" y="80963"/>
                </a:moveTo>
                <a:cubicBezTo>
                  <a:pt x="119570" y="80963"/>
                  <a:pt x="121856" y="82767"/>
                  <a:pt x="121856" y="85292"/>
                </a:cubicBezTo>
                <a:lnTo>
                  <a:pt x="121856" y="115960"/>
                </a:lnTo>
                <a:cubicBezTo>
                  <a:pt x="121856" y="118124"/>
                  <a:pt x="119570" y="120289"/>
                  <a:pt x="117284" y="120289"/>
                </a:cubicBezTo>
                <a:cubicBezTo>
                  <a:pt x="114617" y="120289"/>
                  <a:pt x="112712" y="118124"/>
                  <a:pt x="112712" y="115960"/>
                </a:cubicBezTo>
                <a:lnTo>
                  <a:pt x="112712" y="85292"/>
                </a:lnTo>
                <a:cubicBezTo>
                  <a:pt x="112712" y="82767"/>
                  <a:pt x="114617" y="80963"/>
                  <a:pt x="117284" y="80963"/>
                </a:cubicBezTo>
                <a:close/>
                <a:moveTo>
                  <a:pt x="143891" y="61913"/>
                </a:moveTo>
                <a:cubicBezTo>
                  <a:pt x="146558" y="61913"/>
                  <a:pt x="148844" y="63715"/>
                  <a:pt x="148844" y="66237"/>
                </a:cubicBezTo>
                <a:lnTo>
                  <a:pt x="148844" y="115965"/>
                </a:lnTo>
                <a:cubicBezTo>
                  <a:pt x="148844" y="118127"/>
                  <a:pt x="146558" y="120290"/>
                  <a:pt x="143891" y="120290"/>
                </a:cubicBezTo>
                <a:cubicBezTo>
                  <a:pt x="141224" y="120290"/>
                  <a:pt x="139700" y="118127"/>
                  <a:pt x="139700" y="115965"/>
                </a:cubicBezTo>
                <a:lnTo>
                  <a:pt x="139700" y="66237"/>
                </a:lnTo>
                <a:cubicBezTo>
                  <a:pt x="139700" y="63715"/>
                  <a:pt x="141224" y="61913"/>
                  <a:pt x="143891" y="61913"/>
                </a:cubicBezTo>
                <a:close/>
                <a:moveTo>
                  <a:pt x="75229" y="59114"/>
                </a:moveTo>
                <a:cubicBezTo>
                  <a:pt x="69911" y="59114"/>
                  <a:pt x="65658" y="63397"/>
                  <a:pt x="65658" y="68394"/>
                </a:cubicBezTo>
                <a:cubicBezTo>
                  <a:pt x="65658" y="73392"/>
                  <a:pt x="69911" y="78032"/>
                  <a:pt x="75229" y="78032"/>
                </a:cubicBezTo>
                <a:cubicBezTo>
                  <a:pt x="80546" y="78032"/>
                  <a:pt x="84800" y="73392"/>
                  <a:pt x="84800" y="68394"/>
                </a:cubicBezTo>
                <a:cubicBezTo>
                  <a:pt x="84800" y="63397"/>
                  <a:pt x="80546" y="59114"/>
                  <a:pt x="75229" y="59114"/>
                </a:cubicBezTo>
                <a:close/>
                <a:moveTo>
                  <a:pt x="75229" y="35555"/>
                </a:moveTo>
                <a:cubicBezTo>
                  <a:pt x="69911" y="35555"/>
                  <a:pt x="65658" y="40195"/>
                  <a:pt x="65658" y="45549"/>
                </a:cubicBezTo>
                <a:cubicBezTo>
                  <a:pt x="65658" y="47691"/>
                  <a:pt x="66366" y="50190"/>
                  <a:pt x="68139" y="51618"/>
                </a:cubicBezTo>
                <a:cubicBezTo>
                  <a:pt x="70620" y="50904"/>
                  <a:pt x="72747" y="50190"/>
                  <a:pt x="75229" y="50190"/>
                </a:cubicBezTo>
                <a:cubicBezTo>
                  <a:pt x="77710" y="50190"/>
                  <a:pt x="80191" y="50904"/>
                  <a:pt x="81964" y="51618"/>
                </a:cubicBezTo>
                <a:cubicBezTo>
                  <a:pt x="83736" y="50190"/>
                  <a:pt x="84800" y="47691"/>
                  <a:pt x="84800" y="45549"/>
                </a:cubicBezTo>
                <a:cubicBezTo>
                  <a:pt x="84800" y="40195"/>
                  <a:pt x="80546" y="35555"/>
                  <a:pt x="75229" y="35555"/>
                </a:cubicBezTo>
                <a:close/>
                <a:moveTo>
                  <a:pt x="117284" y="26988"/>
                </a:moveTo>
                <a:cubicBezTo>
                  <a:pt x="119570" y="26988"/>
                  <a:pt x="121856" y="28814"/>
                  <a:pt x="121856" y="31006"/>
                </a:cubicBezTo>
                <a:lnTo>
                  <a:pt x="121856" y="63149"/>
                </a:lnTo>
                <a:cubicBezTo>
                  <a:pt x="121856" y="65706"/>
                  <a:pt x="119570" y="67898"/>
                  <a:pt x="117284" y="67898"/>
                </a:cubicBezTo>
                <a:cubicBezTo>
                  <a:pt x="114617" y="67898"/>
                  <a:pt x="112712" y="65706"/>
                  <a:pt x="112712" y="63149"/>
                </a:cubicBezTo>
                <a:lnTo>
                  <a:pt x="112712" y="31006"/>
                </a:lnTo>
                <a:cubicBezTo>
                  <a:pt x="112712" y="28814"/>
                  <a:pt x="114617" y="26988"/>
                  <a:pt x="117284" y="26988"/>
                </a:cubicBezTo>
                <a:close/>
                <a:moveTo>
                  <a:pt x="75229" y="26988"/>
                </a:moveTo>
                <a:cubicBezTo>
                  <a:pt x="85154" y="26988"/>
                  <a:pt x="93307" y="35198"/>
                  <a:pt x="93307" y="45549"/>
                </a:cubicBezTo>
                <a:cubicBezTo>
                  <a:pt x="93307" y="49833"/>
                  <a:pt x="91889" y="53759"/>
                  <a:pt x="89054" y="56972"/>
                </a:cubicBezTo>
                <a:cubicBezTo>
                  <a:pt x="91180" y="60185"/>
                  <a:pt x="93307" y="63754"/>
                  <a:pt x="93307" y="68394"/>
                </a:cubicBezTo>
                <a:cubicBezTo>
                  <a:pt x="93307" y="78389"/>
                  <a:pt x="85154" y="86956"/>
                  <a:pt x="75229" y="86956"/>
                </a:cubicBezTo>
                <a:cubicBezTo>
                  <a:pt x="65303" y="86956"/>
                  <a:pt x="57150" y="78389"/>
                  <a:pt x="57150" y="68394"/>
                </a:cubicBezTo>
                <a:cubicBezTo>
                  <a:pt x="57150" y="63754"/>
                  <a:pt x="58922" y="60185"/>
                  <a:pt x="61404" y="56972"/>
                </a:cubicBezTo>
                <a:cubicBezTo>
                  <a:pt x="58568" y="53759"/>
                  <a:pt x="57150" y="49833"/>
                  <a:pt x="57150" y="45549"/>
                </a:cubicBezTo>
                <a:cubicBezTo>
                  <a:pt x="57150" y="35198"/>
                  <a:pt x="65303" y="26988"/>
                  <a:pt x="75229" y="26988"/>
                </a:cubicBezTo>
                <a:close/>
                <a:moveTo>
                  <a:pt x="38956" y="0"/>
                </a:moveTo>
                <a:lnTo>
                  <a:pt x="167728" y="0"/>
                </a:lnTo>
                <a:cubicBezTo>
                  <a:pt x="176385" y="0"/>
                  <a:pt x="183599" y="6853"/>
                  <a:pt x="183599" y="15871"/>
                </a:cubicBezTo>
                <a:lnTo>
                  <a:pt x="183599" y="34628"/>
                </a:lnTo>
                <a:lnTo>
                  <a:pt x="249248" y="34628"/>
                </a:lnTo>
                <a:cubicBezTo>
                  <a:pt x="258265" y="34628"/>
                  <a:pt x="265119" y="41842"/>
                  <a:pt x="265119" y="50859"/>
                </a:cubicBezTo>
                <a:lnTo>
                  <a:pt x="265119" y="115065"/>
                </a:lnTo>
                <a:cubicBezTo>
                  <a:pt x="265119" y="117229"/>
                  <a:pt x="263676" y="119393"/>
                  <a:pt x="261151" y="119393"/>
                </a:cubicBezTo>
                <a:cubicBezTo>
                  <a:pt x="258626" y="119393"/>
                  <a:pt x="256462" y="117229"/>
                  <a:pt x="256462" y="115065"/>
                </a:cubicBezTo>
                <a:lnTo>
                  <a:pt x="256462" y="50859"/>
                </a:lnTo>
                <a:cubicBezTo>
                  <a:pt x="256462" y="46892"/>
                  <a:pt x="253215" y="43285"/>
                  <a:pt x="249248" y="43285"/>
                </a:cubicBezTo>
                <a:lnTo>
                  <a:pt x="230491" y="43285"/>
                </a:lnTo>
                <a:lnTo>
                  <a:pt x="230491" y="115065"/>
                </a:lnTo>
                <a:cubicBezTo>
                  <a:pt x="230491" y="117229"/>
                  <a:pt x="228327" y="119393"/>
                  <a:pt x="225802" y="119393"/>
                </a:cubicBezTo>
                <a:cubicBezTo>
                  <a:pt x="223637" y="119393"/>
                  <a:pt x="221473" y="117229"/>
                  <a:pt x="221473" y="115065"/>
                </a:cubicBezTo>
                <a:lnTo>
                  <a:pt x="221473" y="43285"/>
                </a:lnTo>
                <a:lnTo>
                  <a:pt x="183599" y="43285"/>
                </a:lnTo>
                <a:lnTo>
                  <a:pt x="183599" y="128050"/>
                </a:lnTo>
                <a:lnTo>
                  <a:pt x="284236" y="128050"/>
                </a:lnTo>
                <a:cubicBezTo>
                  <a:pt x="286761" y="128050"/>
                  <a:pt x="288564" y="130215"/>
                  <a:pt x="288564" y="132740"/>
                </a:cubicBezTo>
                <a:lnTo>
                  <a:pt x="288564" y="283875"/>
                </a:lnTo>
                <a:cubicBezTo>
                  <a:pt x="288564" y="286400"/>
                  <a:pt x="286761" y="288564"/>
                  <a:pt x="284236" y="288564"/>
                </a:cubicBezTo>
                <a:lnTo>
                  <a:pt x="4328" y="288564"/>
                </a:lnTo>
                <a:cubicBezTo>
                  <a:pt x="1803" y="288564"/>
                  <a:pt x="0" y="286400"/>
                  <a:pt x="0" y="283875"/>
                </a:cubicBezTo>
                <a:lnTo>
                  <a:pt x="0" y="132740"/>
                </a:lnTo>
                <a:cubicBezTo>
                  <a:pt x="0" y="130215"/>
                  <a:pt x="1803" y="128050"/>
                  <a:pt x="4328" y="128050"/>
                </a:cubicBezTo>
                <a:lnTo>
                  <a:pt x="174942" y="128050"/>
                </a:lnTo>
                <a:lnTo>
                  <a:pt x="174942" y="15871"/>
                </a:lnTo>
                <a:cubicBezTo>
                  <a:pt x="174942" y="11903"/>
                  <a:pt x="171696" y="8657"/>
                  <a:pt x="167728" y="8657"/>
                </a:cubicBezTo>
                <a:lnTo>
                  <a:pt x="38956" y="8657"/>
                </a:lnTo>
                <a:cubicBezTo>
                  <a:pt x="34988" y="8657"/>
                  <a:pt x="32103" y="11903"/>
                  <a:pt x="32103" y="15871"/>
                </a:cubicBezTo>
                <a:lnTo>
                  <a:pt x="32103" y="115065"/>
                </a:lnTo>
                <a:cubicBezTo>
                  <a:pt x="32103" y="117229"/>
                  <a:pt x="29938" y="119393"/>
                  <a:pt x="27413" y="119393"/>
                </a:cubicBezTo>
                <a:cubicBezTo>
                  <a:pt x="25249" y="119393"/>
                  <a:pt x="23085" y="117229"/>
                  <a:pt x="23085" y="115065"/>
                </a:cubicBezTo>
                <a:lnTo>
                  <a:pt x="23085" y="15871"/>
                </a:lnTo>
                <a:cubicBezTo>
                  <a:pt x="23085" y="6853"/>
                  <a:pt x="30299" y="0"/>
                  <a:pt x="38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2E178-6CCE-594E-AD3B-F000C927AF16}"/>
              </a:ext>
            </a:extLst>
          </p:cNvPr>
          <p:cNvSpPr txBox="1"/>
          <p:nvPr/>
        </p:nvSpPr>
        <p:spPr>
          <a:xfrm>
            <a:off x="11906140" y="2798838"/>
            <a:ext cx="849912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F5BD2-2867-554E-8B97-22D6AF15A203}"/>
              </a:ext>
            </a:extLst>
          </p:cNvPr>
          <p:cNvSpPr txBox="1"/>
          <p:nvPr/>
        </p:nvSpPr>
        <p:spPr>
          <a:xfrm>
            <a:off x="13509973" y="3000931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DD47FBF-58FA-B24C-9CF4-8C0579E4147C}"/>
              </a:ext>
            </a:extLst>
          </p:cNvPr>
          <p:cNvSpPr txBox="1">
            <a:spLocks/>
          </p:cNvSpPr>
          <p:nvPr/>
        </p:nvSpPr>
        <p:spPr>
          <a:xfrm>
            <a:off x="13509972" y="3684757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8070C-D035-9145-9BA7-2DF763646863}"/>
              </a:ext>
            </a:extLst>
          </p:cNvPr>
          <p:cNvSpPr txBox="1"/>
          <p:nvPr/>
        </p:nvSpPr>
        <p:spPr>
          <a:xfrm>
            <a:off x="11561493" y="5401143"/>
            <a:ext cx="1194559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D5C81-D793-7F4A-A020-788D952609A5}"/>
              </a:ext>
            </a:extLst>
          </p:cNvPr>
          <p:cNvSpPr txBox="1"/>
          <p:nvPr/>
        </p:nvSpPr>
        <p:spPr>
          <a:xfrm>
            <a:off x="13509973" y="5603236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6926BA0-4C8C-A74C-BE96-BD6C907452DB}"/>
              </a:ext>
            </a:extLst>
          </p:cNvPr>
          <p:cNvSpPr txBox="1">
            <a:spLocks/>
          </p:cNvSpPr>
          <p:nvPr/>
        </p:nvSpPr>
        <p:spPr>
          <a:xfrm>
            <a:off x="13509972" y="6287062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3C5C40-5DA1-5947-8724-A865BD11CDB1}"/>
              </a:ext>
            </a:extLst>
          </p:cNvPr>
          <p:cNvSpPr txBox="1"/>
          <p:nvPr/>
        </p:nvSpPr>
        <p:spPr>
          <a:xfrm>
            <a:off x="11500579" y="8013336"/>
            <a:ext cx="1255473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5B0F6-80FB-344C-82C2-BCA73CBDB1D2}"/>
              </a:ext>
            </a:extLst>
          </p:cNvPr>
          <p:cNvSpPr txBox="1"/>
          <p:nvPr/>
        </p:nvSpPr>
        <p:spPr>
          <a:xfrm>
            <a:off x="13509973" y="8215429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6FCF8FB-2220-9C40-81C1-501DFAA2568B}"/>
              </a:ext>
            </a:extLst>
          </p:cNvPr>
          <p:cNvSpPr txBox="1">
            <a:spLocks/>
          </p:cNvSpPr>
          <p:nvPr/>
        </p:nvSpPr>
        <p:spPr>
          <a:xfrm>
            <a:off x="13509972" y="8899255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DB1B6-D7AC-B94E-83AF-D5E38BA41AC6}"/>
              </a:ext>
            </a:extLst>
          </p:cNvPr>
          <p:cNvSpPr txBox="1"/>
          <p:nvPr/>
        </p:nvSpPr>
        <p:spPr>
          <a:xfrm>
            <a:off x="11373942" y="10614052"/>
            <a:ext cx="1382110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281E2-CBFB-0D47-94CB-DAA0BDB9B65E}"/>
              </a:ext>
            </a:extLst>
          </p:cNvPr>
          <p:cNvSpPr txBox="1"/>
          <p:nvPr/>
        </p:nvSpPr>
        <p:spPr>
          <a:xfrm>
            <a:off x="13509973" y="10816145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C11B1FD-4D3D-C64D-91CB-464697E6B527}"/>
              </a:ext>
            </a:extLst>
          </p:cNvPr>
          <p:cNvSpPr txBox="1">
            <a:spLocks/>
          </p:cNvSpPr>
          <p:nvPr/>
        </p:nvSpPr>
        <p:spPr>
          <a:xfrm>
            <a:off x="13509972" y="11499971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10821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BE70C-1D1D-B249-AA0A-22D4DE5382F8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AA906-018C-5A4D-978F-020836A2E80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B81AFED-3A9E-1D45-A2F2-DA4D3078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833" y="2674635"/>
            <a:ext cx="6630671" cy="3333311"/>
          </a:xfrm>
          <a:custGeom>
            <a:avLst/>
            <a:gdLst>
              <a:gd name="connsiteX0" fmla="*/ 3402426 w 6630671"/>
              <a:gd name="connsiteY0" fmla="*/ 3 h 3333311"/>
              <a:gd name="connsiteX1" fmla="*/ 3450946 w 6630671"/>
              <a:gd name="connsiteY1" fmla="*/ 698 h 3333311"/>
              <a:gd name="connsiteX2" fmla="*/ 6630624 w 6630671"/>
              <a:gd name="connsiteY2" fmla="*/ 2616965 h 3333311"/>
              <a:gd name="connsiteX3" fmla="*/ 6570241 w 6630671"/>
              <a:gd name="connsiteY3" fmla="*/ 3173833 h 3333311"/>
              <a:gd name="connsiteX4" fmla="*/ 6529393 w 6630671"/>
              <a:gd name="connsiteY4" fmla="*/ 3333311 h 3333311"/>
              <a:gd name="connsiteX5" fmla="*/ 0 w 6630671"/>
              <a:gd name="connsiteY5" fmla="*/ 3333311 h 3333311"/>
              <a:gd name="connsiteX6" fmla="*/ 30187 w 6630671"/>
              <a:gd name="connsiteY6" fmla="*/ 3293125 h 3333311"/>
              <a:gd name="connsiteX7" fmla="*/ 302016 w 6630671"/>
              <a:gd name="connsiteY7" fmla="*/ 2976349 h 3333311"/>
              <a:gd name="connsiteX8" fmla="*/ 784209 w 6630671"/>
              <a:gd name="connsiteY8" fmla="*/ 1607201 h 3333311"/>
              <a:gd name="connsiteX9" fmla="*/ 3402426 w 6630671"/>
              <a:gd name="connsiteY9" fmla="*/ 3 h 333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0671" h="3333311">
                <a:moveTo>
                  <a:pt x="3402426" y="3"/>
                </a:moveTo>
                <a:cubicBezTo>
                  <a:pt x="3433908" y="-44"/>
                  <a:pt x="3450946" y="698"/>
                  <a:pt x="3450946" y="698"/>
                </a:cubicBezTo>
                <a:cubicBezTo>
                  <a:pt x="5143513" y="-7348"/>
                  <a:pt x="6640408" y="1068124"/>
                  <a:pt x="6630624" y="2616965"/>
                </a:cubicBezTo>
                <a:cubicBezTo>
                  <a:pt x="6629401" y="2810570"/>
                  <a:pt x="6607541" y="2996004"/>
                  <a:pt x="6570241" y="3173833"/>
                </a:cubicBezTo>
                <a:lnTo>
                  <a:pt x="6529393" y="3333311"/>
                </a:lnTo>
                <a:lnTo>
                  <a:pt x="0" y="3333311"/>
                </a:lnTo>
                <a:lnTo>
                  <a:pt x="30187" y="3293125"/>
                </a:lnTo>
                <a:cubicBezTo>
                  <a:pt x="106338" y="3195459"/>
                  <a:pt x="196929" y="3089746"/>
                  <a:pt x="302016" y="2976349"/>
                </a:cubicBezTo>
                <a:cubicBezTo>
                  <a:pt x="863876" y="2371564"/>
                  <a:pt x="440384" y="2466774"/>
                  <a:pt x="784209" y="1607201"/>
                </a:cubicBezTo>
                <a:cubicBezTo>
                  <a:pt x="1444123" y="74746"/>
                  <a:pt x="3098105" y="462"/>
                  <a:pt x="3402426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BE8EB15-AC1B-A746-B653-2BFC00D3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802" y="6135961"/>
            <a:ext cx="6766306" cy="3353088"/>
          </a:xfrm>
          <a:custGeom>
            <a:avLst/>
            <a:gdLst>
              <a:gd name="connsiteX0" fmla="*/ 180386 w 6766306"/>
              <a:gd name="connsiteY0" fmla="*/ 0 h 3353088"/>
              <a:gd name="connsiteX1" fmla="*/ 6766306 w 6766306"/>
              <a:gd name="connsiteY1" fmla="*/ 0 h 3353088"/>
              <a:gd name="connsiteX2" fmla="*/ 6689250 w 6766306"/>
              <a:gd name="connsiteY2" fmla="*/ 223755 h 3353088"/>
              <a:gd name="connsiteX3" fmla="*/ 5572082 w 6766306"/>
              <a:gd name="connsiteY3" fmla="*/ 2524197 h 3353088"/>
              <a:gd name="connsiteX4" fmla="*/ 5581865 w 6766306"/>
              <a:gd name="connsiteY4" fmla="*/ 2797759 h 3353088"/>
              <a:gd name="connsiteX5" fmla="*/ 5702520 w 6766306"/>
              <a:gd name="connsiteY5" fmla="*/ 3304228 h 3353088"/>
              <a:gd name="connsiteX6" fmla="*/ 5716071 w 6766306"/>
              <a:gd name="connsiteY6" fmla="*/ 3353088 h 3353088"/>
              <a:gd name="connsiteX7" fmla="*/ 2595051 w 6766306"/>
              <a:gd name="connsiteY7" fmla="*/ 3353088 h 3353088"/>
              <a:gd name="connsiteX8" fmla="*/ 2582485 w 6766306"/>
              <a:gd name="connsiteY8" fmla="*/ 3284537 h 3353088"/>
              <a:gd name="connsiteX9" fmla="*/ 1085591 w 6766306"/>
              <a:gd name="connsiteY9" fmla="*/ 3055229 h 3353088"/>
              <a:gd name="connsiteX10" fmla="*/ 583831 w 6766306"/>
              <a:gd name="connsiteY10" fmla="*/ 2403509 h 3353088"/>
              <a:gd name="connsiteX11" fmla="*/ 622965 w 6766306"/>
              <a:gd name="connsiteY11" fmla="*/ 1997190 h 3353088"/>
              <a:gd name="connsiteX12" fmla="*/ 554480 w 6766306"/>
              <a:gd name="connsiteY12" fmla="*/ 1506388 h 3353088"/>
              <a:gd name="connsiteX13" fmla="*/ 554480 w 6766306"/>
              <a:gd name="connsiteY13" fmla="*/ 976698 h 3353088"/>
              <a:gd name="connsiteX14" fmla="*/ 121205 w 6766306"/>
              <a:gd name="connsiteY14" fmla="*/ 618655 h 3353088"/>
              <a:gd name="connsiteX15" fmla="*/ 169152 w 6766306"/>
              <a:gd name="connsiteY15" fmla="*/ 16293 h 3353088"/>
              <a:gd name="connsiteX16" fmla="*/ 180386 w 6766306"/>
              <a:gd name="connsiteY16" fmla="*/ 0 h 335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66306" h="3353088">
                <a:moveTo>
                  <a:pt x="180386" y="0"/>
                </a:moveTo>
                <a:lnTo>
                  <a:pt x="6766306" y="0"/>
                </a:lnTo>
                <a:lnTo>
                  <a:pt x="6689250" y="223755"/>
                </a:lnTo>
                <a:cubicBezTo>
                  <a:pt x="6311357" y="1202906"/>
                  <a:pt x="5564745" y="1928799"/>
                  <a:pt x="5572082" y="2524197"/>
                </a:cubicBezTo>
                <a:cubicBezTo>
                  <a:pt x="5573479" y="2614044"/>
                  <a:pt x="5576275" y="2705231"/>
                  <a:pt x="5581865" y="2797759"/>
                </a:cubicBezTo>
                <a:cubicBezTo>
                  <a:pt x="5583438" y="2818880"/>
                  <a:pt x="5624909" y="3016885"/>
                  <a:pt x="5702520" y="3304228"/>
                </a:cubicBezTo>
                <a:lnTo>
                  <a:pt x="5716071" y="3353088"/>
                </a:lnTo>
                <a:lnTo>
                  <a:pt x="2595051" y="3353088"/>
                </a:lnTo>
                <a:lnTo>
                  <a:pt x="2582485" y="3284537"/>
                </a:lnTo>
                <a:cubicBezTo>
                  <a:pt x="2474866" y="2831283"/>
                  <a:pt x="1784421" y="3055229"/>
                  <a:pt x="1085591" y="3055229"/>
                </a:cubicBezTo>
                <a:cubicBezTo>
                  <a:pt x="386760" y="3055229"/>
                  <a:pt x="504164" y="2611362"/>
                  <a:pt x="583831" y="2403509"/>
                </a:cubicBezTo>
                <a:cubicBezTo>
                  <a:pt x="662100" y="2195656"/>
                  <a:pt x="622965" y="1997190"/>
                  <a:pt x="622965" y="1997190"/>
                </a:cubicBezTo>
                <a:cubicBezTo>
                  <a:pt x="652316" y="1922095"/>
                  <a:pt x="376977" y="1751789"/>
                  <a:pt x="554480" y="1506388"/>
                </a:cubicBezTo>
                <a:cubicBezTo>
                  <a:pt x="277743" y="1336083"/>
                  <a:pt x="495778" y="1137617"/>
                  <a:pt x="554480" y="976698"/>
                </a:cubicBezTo>
                <a:cubicBezTo>
                  <a:pt x="564263" y="684363"/>
                  <a:pt x="376977" y="732639"/>
                  <a:pt x="121205" y="618655"/>
                </a:cubicBezTo>
                <a:cubicBezTo>
                  <a:pt x="-54638" y="541213"/>
                  <a:pt x="-39564" y="334470"/>
                  <a:pt x="169152" y="16293"/>
                </a:cubicBezTo>
                <a:lnTo>
                  <a:pt x="1803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E59CA78-9330-B24A-974E-651B2235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9767" y="9617065"/>
            <a:ext cx="5161562" cy="3335594"/>
          </a:xfrm>
          <a:custGeom>
            <a:avLst/>
            <a:gdLst>
              <a:gd name="connsiteX0" fmla="*/ 786456 w 5161562"/>
              <a:gd name="connsiteY0" fmla="*/ 0 h 3335594"/>
              <a:gd name="connsiteX1" fmla="*/ 3934007 w 5161562"/>
              <a:gd name="connsiteY1" fmla="*/ 0 h 3335594"/>
              <a:gd name="connsiteX2" fmla="*/ 3974074 w 5161562"/>
              <a:gd name="connsiteY2" fmla="*/ 137004 h 3335594"/>
              <a:gd name="connsiteX3" fmla="*/ 4556374 w 5161562"/>
              <a:gd name="connsiteY3" fmla="*/ 1599015 h 3335594"/>
              <a:gd name="connsiteX4" fmla="*/ 5161562 w 5161562"/>
              <a:gd name="connsiteY4" fmla="*/ 3335594 h 3335594"/>
              <a:gd name="connsiteX5" fmla="*/ 4501866 w 5161562"/>
              <a:gd name="connsiteY5" fmla="*/ 3335594 h 3335594"/>
              <a:gd name="connsiteX6" fmla="*/ 528316 w 5161562"/>
              <a:gd name="connsiteY6" fmla="*/ 3335594 h 3335594"/>
              <a:gd name="connsiteX7" fmla="*/ 0 w 5161562"/>
              <a:gd name="connsiteY7" fmla="*/ 3335594 h 3335594"/>
              <a:gd name="connsiteX8" fmla="*/ 771827 w 5161562"/>
              <a:gd name="connsiteY8" fmla="*/ 221212 h 3335594"/>
              <a:gd name="connsiteX9" fmla="*/ 786456 w 5161562"/>
              <a:gd name="connsiteY9" fmla="*/ 0 h 333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1562" h="3335594">
                <a:moveTo>
                  <a:pt x="786456" y="0"/>
                </a:moveTo>
                <a:lnTo>
                  <a:pt x="3934007" y="0"/>
                </a:lnTo>
                <a:lnTo>
                  <a:pt x="3974074" y="137004"/>
                </a:lnTo>
                <a:cubicBezTo>
                  <a:pt x="4109123" y="586570"/>
                  <a:pt x="4306193" y="1143079"/>
                  <a:pt x="4556374" y="1599015"/>
                </a:cubicBezTo>
                <a:cubicBezTo>
                  <a:pt x="5067918" y="2533684"/>
                  <a:pt x="5161562" y="3335594"/>
                  <a:pt x="5161562" y="3335594"/>
                </a:cubicBezTo>
                <a:lnTo>
                  <a:pt x="4501866" y="3335594"/>
                </a:lnTo>
                <a:lnTo>
                  <a:pt x="528316" y="3335594"/>
                </a:lnTo>
                <a:lnTo>
                  <a:pt x="0" y="3335594"/>
                </a:lnTo>
                <a:cubicBezTo>
                  <a:pt x="0" y="3335594"/>
                  <a:pt x="652287" y="1505225"/>
                  <a:pt x="771827" y="221212"/>
                </a:cubicBezTo>
                <a:lnTo>
                  <a:pt x="7864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8" name="Freeform 1065">
            <a:extLst>
              <a:ext uri="{FF2B5EF4-FFF2-40B4-BE49-F238E27FC236}">
                <a16:creationId xmlns:a16="http://schemas.microsoft.com/office/drawing/2014/main" id="{1A280BB6-5CD4-0A4E-8C1A-7FEC45AB5D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89169" y="3637077"/>
            <a:ext cx="1404122" cy="1408426"/>
          </a:xfrm>
          <a:custGeom>
            <a:avLst/>
            <a:gdLst>
              <a:gd name="T0" fmla="*/ 4814973 w 285391"/>
              <a:gd name="T1" fmla="*/ 5631564 h 284941"/>
              <a:gd name="T2" fmla="*/ 5469304 w 285391"/>
              <a:gd name="T3" fmla="*/ 4633864 h 284941"/>
              <a:gd name="T4" fmla="*/ 2802211 w 285391"/>
              <a:gd name="T5" fmla="*/ 4186346 h 284941"/>
              <a:gd name="T6" fmla="*/ 4608702 w 285391"/>
              <a:gd name="T7" fmla="*/ 5631564 h 284941"/>
              <a:gd name="T8" fmla="*/ 3321397 w 285391"/>
              <a:gd name="T9" fmla="*/ 4421134 h 284941"/>
              <a:gd name="T10" fmla="*/ 3243160 w 285391"/>
              <a:gd name="T11" fmla="*/ 4421134 h 284941"/>
              <a:gd name="T12" fmla="*/ 739653 w 285391"/>
              <a:gd name="T13" fmla="*/ 3372070 h 284941"/>
              <a:gd name="T14" fmla="*/ 170700 w 285391"/>
              <a:gd name="T15" fmla="*/ 5631564 h 284941"/>
              <a:gd name="T16" fmla="*/ 2425263 w 285391"/>
              <a:gd name="T17" fmla="*/ 4494482 h 284941"/>
              <a:gd name="T18" fmla="*/ 1294412 w 285391"/>
              <a:gd name="T19" fmla="*/ 3614167 h 284941"/>
              <a:gd name="T20" fmla="*/ 1223303 w 285391"/>
              <a:gd name="T21" fmla="*/ 3614167 h 284941"/>
              <a:gd name="T22" fmla="*/ 3292959 w 285391"/>
              <a:gd name="T23" fmla="*/ 3342757 h 284941"/>
              <a:gd name="T24" fmla="*/ 3292959 w 285391"/>
              <a:gd name="T25" fmla="*/ 4245066 h 284941"/>
              <a:gd name="T26" fmla="*/ 3292959 w 285391"/>
              <a:gd name="T27" fmla="*/ 3342757 h 284941"/>
              <a:gd name="T28" fmla="*/ 832128 w 285391"/>
              <a:gd name="T29" fmla="*/ 3225368 h 284941"/>
              <a:gd name="T30" fmla="*/ 1692706 w 285391"/>
              <a:gd name="T31" fmla="*/ 3225368 h 284941"/>
              <a:gd name="T32" fmla="*/ 4500613 w 285391"/>
              <a:gd name="T33" fmla="*/ 1816749 h 284941"/>
              <a:gd name="T34" fmla="*/ 4500613 w 285391"/>
              <a:gd name="T35" fmla="*/ 2468371 h 284941"/>
              <a:gd name="T36" fmla="*/ 4500613 w 285391"/>
              <a:gd name="T37" fmla="*/ 1816749 h 284941"/>
              <a:gd name="T38" fmla="*/ 4987508 w 285391"/>
              <a:gd name="T39" fmla="*/ 2131545 h 284941"/>
              <a:gd name="T40" fmla="*/ 4020785 w 285391"/>
              <a:gd name="T41" fmla="*/ 2131545 h 284941"/>
              <a:gd name="T42" fmla="*/ 85284 w 285391"/>
              <a:gd name="T43" fmla="*/ 929192 h 284941"/>
              <a:gd name="T44" fmla="*/ 1536245 w 285391"/>
              <a:gd name="T45" fmla="*/ 1017229 h 284941"/>
              <a:gd name="T46" fmla="*/ 170700 w 285391"/>
              <a:gd name="T47" fmla="*/ 1105232 h 284941"/>
              <a:gd name="T48" fmla="*/ 1180614 w 285391"/>
              <a:gd name="T49" fmla="*/ 2264322 h 284941"/>
              <a:gd name="T50" fmla="*/ 2524855 w 285391"/>
              <a:gd name="T51" fmla="*/ 4318421 h 284941"/>
              <a:gd name="T52" fmla="*/ 3364073 w 285391"/>
              <a:gd name="T53" fmla="*/ 3122653 h 284941"/>
              <a:gd name="T54" fmla="*/ 5469304 w 285391"/>
              <a:gd name="T55" fmla="*/ 4457827 h 284941"/>
              <a:gd name="T56" fmla="*/ 4196190 w 285391"/>
              <a:gd name="T57" fmla="*/ 1105232 h 284941"/>
              <a:gd name="T58" fmla="*/ 4196190 w 285391"/>
              <a:gd name="T59" fmla="*/ 929192 h 284941"/>
              <a:gd name="T60" fmla="*/ 5647101 w 285391"/>
              <a:gd name="T61" fmla="*/ 1017229 h 284941"/>
              <a:gd name="T62" fmla="*/ 5561743 w 285391"/>
              <a:gd name="T63" fmla="*/ 5807630 h 284941"/>
              <a:gd name="T64" fmla="*/ 0 w 285391"/>
              <a:gd name="T65" fmla="*/ 5719602 h 284941"/>
              <a:gd name="T66" fmla="*/ 85284 w 285391"/>
              <a:gd name="T67" fmla="*/ 929192 h 284941"/>
              <a:gd name="T68" fmla="*/ 2876659 w 285391"/>
              <a:gd name="T69" fmla="*/ 27475 h 284941"/>
              <a:gd name="T70" fmla="*/ 3803979 w 285391"/>
              <a:gd name="T71" fmla="*/ 1059853 h 284941"/>
              <a:gd name="T72" fmla="*/ 3358022 w 285391"/>
              <a:gd name="T73" fmla="*/ 1118446 h 284941"/>
              <a:gd name="T74" fmla="*/ 3280173 w 285391"/>
              <a:gd name="T75" fmla="*/ 2678007 h 284941"/>
              <a:gd name="T76" fmla="*/ 3188131 w 285391"/>
              <a:gd name="T77" fmla="*/ 1030581 h 284941"/>
              <a:gd name="T78" fmla="*/ 3527909 w 285391"/>
              <a:gd name="T79" fmla="*/ 942693 h 284941"/>
              <a:gd name="T80" fmla="*/ 2119219 w 285391"/>
              <a:gd name="T81" fmla="*/ 942693 h 284941"/>
              <a:gd name="T82" fmla="*/ 2451918 w 285391"/>
              <a:gd name="T83" fmla="*/ 1030581 h 284941"/>
              <a:gd name="T84" fmla="*/ 2366957 w 285391"/>
              <a:gd name="T85" fmla="*/ 3380944 h 284941"/>
              <a:gd name="T86" fmla="*/ 2282025 w 285391"/>
              <a:gd name="T87" fmla="*/ 1118446 h 284941"/>
              <a:gd name="T88" fmla="*/ 1836048 w 285391"/>
              <a:gd name="T89" fmla="*/ 1059853 h 284941"/>
              <a:gd name="T90" fmla="*/ 2763408 w 285391"/>
              <a:gd name="T91" fmla="*/ 27475 h 28494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5391" h="284941">
                <a:moveTo>
                  <a:pt x="213863" y="227353"/>
                </a:moveTo>
                <a:lnTo>
                  <a:pt x="243337" y="276303"/>
                </a:lnTo>
                <a:lnTo>
                  <a:pt x="276405" y="276303"/>
                </a:lnTo>
                <a:lnTo>
                  <a:pt x="276405" y="227353"/>
                </a:lnTo>
                <a:lnTo>
                  <a:pt x="213863" y="227353"/>
                </a:lnTo>
                <a:close/>
                <a:moveTo>
                  <a:pt x="141617" y="205397"/>
                </a:moveTo>
                <a:lnTo>
                  <a:pt x="99204" y="276303"/>
                </a:lnTo>
                <a:lnTo>
                  <a:pt x="232913" y="276303"/>
                </a:lnTo>
                <a:lnTo>
                  <a:pt x="190859" y="205397"/>
                </a:lnTo>
                <a:lnTo>
                  <a:pt x="167856" y="216915"/>
                </a:lnTo>
                <a:cubicBezTo>
                  <a:pt x="167496" y="217635"/>
                  <a:pt x="166777" y="217635"/>
                  <a:pt x="166418" y="217635"/>
                </a:cubicBezTo>
                <a:cubicBezTo>
                  <a:pt x="165699" y="217635"/>
                  <a:pt x="164621" y="217635"/>
                  <a:pt x="163902" y="216915"/>
                </a:cubicBezTo>
                <a:lnTo>
                  <a:pt x="141617" y="205397"/>
                </a:lnTo>
                <a:close/>
                <a:moveTo>
                  <a:pt x="37381" y="165445"/>
                </a:moveTo>
                <a:lnTo>
                  <a:pt x="8626" y="214395"/>
                </a:lnTo>
                <a:lnTo>
                  <a:pt x="8626" y="276303"/>
                </a:lnTo>
                <a:lnTo>
                  <a:pt x="89139" y="276303"/>
                </a:lnTo>
                <a:lnTo>
                  <a:pt x="122567" y="220514"/>
                </a:lnTo>
                <a:lnTo>
                  <a:pt x="89858" y="165445"/>
                </a:lnTo>
                <a:lnTo>
                  <a:pt x="65417" y="177323"/>
                </a:lnTo>
                <a:cubicBezTo>
                  <a:pt x="65057" y="177323"/>
                  <a:pt x="64339" y="177683"/>
                  <a:pt x="63979" y="177683"/>
                </a:cubicBezTo>
                <a:cubicBezTo>
                  <a:pt x="62901" y="177683"/>
                  <a:pt x="62182" y="177323"/>
                  <a:pt x="61823" y="177323"/>
                </a:cubicBezTo>
                <a:lnTo>
                  <a:pt x="37381" y="165445"/>
                </a:lnTo>
                <a:close/>
                <a:moveTo>
                  <a:pt x="166418" y="164006"/>
                </a:moveTo>
                <a:lnTo>
                  <a:pt x="145930" y="198199"/>
                </a:lnTo>
                <a:lnTo>
                  <a:pt x="166418" y="208277"/>
                </a:lnTo>
                <a:lnTo>
                  <a:pt x="186187" y="198199"/>
                </a:lnTo>
                <a:lnTo>
                  <a:pt x="166418" y="164006"/>
                </a:lnTo>
                <a:close/>
                <a:moveTo>
                  <a:pt x="63979" y="121894"/>
                </a:moveTo>
                <a:lnTo>
                  <a:pt x="42054" y="158247"/>
                </a:lnTo>
                <a:lnTo>
                  <a:pt x="63979" y="168325"/>
                </a:lnTo>
                <a:lnTo>
                  <a:pt x="85545" y="158247"/>
                </a:lnTo>
                <a:lnTo>
                  <a:pt x="63979" y="121894"/>
                </a:lnTo>
                <a:close/>
                <a:moveTo>
                  <a:pt x="227450" y="89135"/>
                </a:moveTo>
                <a:cubicBezTo>
                  <a:pt x="218891" y="89135"/>
                  <a:pt x="211759" y="96320"/>
                  <a:pt x="211759" y="104581"/>
                </a:cubicBezTo>
                <a:cubicBezTo>
                  <a:pt x="211759" y="113562"/>
                  <a:pt x="218891" y="121105"/>
                  <a:pt x="227450" y="121105"/>
                </a:cubicBezTo>
                <a:cubicBezTo>
                  <a:pt x="236365" y="121105"/>
                  <a:pt x="243141" y="113562"/>
                  <a:pt x="243141" y="104581"/>
                </a:cubicBezTo>
                <a:cubicBezTo>
                  <a:pt x="243141" y="96320"/>
                  <a:pt x="236365" y="89135"/>
                  <a:pt x="227450" y="89135"/>
                </a:cubicBezTo>
                <a:close/>
                <a:moveTo>
                  <a:pt x="227450" y="80514"/>
                </a:moveTo>
                <a:cubicBezTo>
                  <a:pt x="241358" y="80514"/>
                  <a:pt x="252057" y="91650"/>
                  <a:pt x="252057" y="104581"/>
                </a:cubicBezTo>
                <a:cubicBezTo>
                  <a:pt x="252057" y="118591"/>
                  <a:pt x="241358" y="129367"/>
                  <a:pt x="227450" y="129367"/>
                </a:cubicBezTo>
                <a:cubicBezTo>
                  <a:pt x="214255" y="129367"/>
                  <a:pt x="203200" y="118591"/>
                  <a:pt x="203200" y="104581"/>
                </a:cubicBezTo>
                <a:cubicBezTo>
                  <a:pt x="203200" y="91650"/>
                  <a:pt x="214255" y="80514"/>
                  <a:pt x="227450" y="80514"/>
                </a:cubicBezTo>
                <a:close/>
                <a:moveTo>
                  <a:pt x="4313" y="45589"/>
                </a:moveTo>
                <a:lnTo>
                  <a:pt x="73684" y="45589"/>
                </a:lnTo>
                <a:cubicBezTo>
                  <a:pt x="76200" y="45589"/>
                  <a:pt x="77638" y="47388"/>
                  <a:pt x="77638" y="49908"/>
                </a:cubicBezTo>
                <a:cubicBezTo>
                  <a:pt x="77638" y="52427"/>
                  <a:pt x="76200" y="54227"/>
                  <a:pt x="73684" y="54227"/>
                </a:cubicBezTo>
                <a:lnTo>
                  <a:pt x="8626" y="54227"/>
                </a:lnTo>
                <a:lnTo>
                  <a:pt x="8626" y="197119"/>
                </a:lnTo>
                <a:lnTo>
                  <a:pt x="59666" y="111096"/>
                </a:lnTo>
                <a:cubicBezTo>
                  <a:pt x="61823" y="108577"/>
                  <a:pt x="65776" y="108577"/>
                  <a:pt x="67573" y="111096"/>
                </a:cubicBezTo>
                <a:lnTo>
                  <a:pt x="127599" y="211876"/>
                </a:lnTo>
                <a:lnTo>
                  <a:pt x="162105" y="153208"/>
                </a:lnTo>
                <a:cubicBezTo>
                  <a:pt x="163902" y="150688"/>
                  <a:pt x="168215" y="150688"/>
                  <a:pt x="170012" y="153208"/>
                </a:cubicBezTo>
                <a:lnTo>
                  <a:pt x="208472" y="218715"/>
                </a:lnTo>
                <a:lnTo>
                  <a:pt x="276405" y="218715"/>
                </a:lnTo>
                <a:lnTo>
                  <a:pt x="276405" y="54227"/>
                </a:lnTo>
                <a:lnTo>
                  <a:pt x="212066" y="54227"/>
                </a:lnTo>
                <a:cubicBezTo>
                  <a:pt x="209550" y="54227"/>
                  <a:pt x="207394" y="52427"/>
                  <a:pt x="207394" y="49908"/>
                </a:cubicBezTo>
                <a:cubicBezTo>
                  <a:pt x="207394" y="47388"/>
                  <a:pt x="209550" y="45589"/>
                  <a:pt x="212066" y="45589"/>
                </a:cubicBezTo>
                <a:lnTo>
                  <a:pt x="281077" y="45589"/>
                </a:lnTo>
                <a:cubicBezTo>
                  <a:pt x="283234" y="45589"/>
                  <a:pt x="285391" y="47388"/>
                  <a:pt x="285391" y="49908"/>
                </a:cubicBezTo>
                <a:lnTo>
                  <a:pt x="285391" y="280622"/>
                </a:lnTo>
                <a:cubicBezTo>
                  <a:pt x="285391" y="283142"/>
                  <a:pt x="283234" y="284941"/>
                  <a:pt x="281077" y="284941"/>
                </a:cubicBezTo>
                <a:lnTo>
                  <a:pt x="4313" y="284941"/>
                </a:lnTo>
                <a:cubicBezTo>
                  <a:pt x="2157" y="284941"/>
                  <a:pt x="0" y="283142"/>
                  <a:pt x="0" y="280622"/>
                </a:cubicBezTo>
                <a:lnTo>
                  <a:pt x="0" y="49908"/>
                </a:lnTo>
                <a:cubicBezTo>
                  <a:pt x="0" y="47388"/>
                  <a:pt x="2157" y="45589"/>
                  <a:pt x="4313" y="45589"/>
                </a:cubicBezTo>
                <a:close/>
                <a:moveTo>
                  <a:pt x="139655" y="1347"/>
                </a:moveTo>
                <a:cubicBezTo>
                  <a:pt x="141444" y="-449"/>
                  <a:pt x="143948" y="-449"/>
                  <a:pt x="145379" y="1347"/>
                </a:cubicBezTo>
                <a:lnTo>
                  <a:pt x="191171" y="47330"/>
                </a:lnTo>
                <a:cubicBezTo>
                  <a:pt x="192602" y="48408"/>
                  <a:pt x="193317" y="50563"/>
                  <a:pt x="192244" y="52000"/>
                </a:cubicBezTo>
                <a:cubicBezTo>
                  <a:pt x="191528" y="53796"/>
                  <a:pt x="190455" y="54874"/>
                  <a:pt x="188309" y="54874"/>
                </a:cubicBezTo>
                <a:lnTo>
                  <a:pt x="169706" y="54874"/>
                </a:lnTo>
                <a:lnTo>
                  <a:pt x="169706" y="127082"/>
                </a:lnTo>
                <a:cubicBezTo>
                  <a:pt x="169706" y="129237"/>
                  <a:pt x="167559" y="131393"/>
                  <a:pt x="165771" y="131393"/>
                </a:cubicBezTo>
                <a:cubicBezTo>
                  <a:pt x="163266" y="131393"/>
                  <a:pt x="161120" y="129237"/>
                  <a:pt x="161120" y="127082"/>
                </a:cubicBezTo>
                <a:lnTo>
                  <a:pt x="161120" y="50563"/>
                </a:lnTo>
                <a:cubicBezTo>
                  <a:pt x="161120" y="48048"/>
                  <a:pt x="163266" y="46252"/>
                  <a:pt x="165771" y="46252"/>
                </a:cubicBezTo>
                <a:lnTo>
                  <a:pt x="178292" y="46252"/>
                </a:lnTo>
                <a:lnTo>
                  <a:pt x="142159" y="10687"/>
                </a:lnTo>
                <a:lnTo>
                  <a:pt x="107100" y="46252"/>
                </a:lnTo>
                <a:lnTo>
                  <a:pt x="119621" y="46252"/>
                </a:lnTo>
                <a:cubicBezTo>
                  <a:pt x="121768" y="46252"/>
                  <a:pt x="123914" y="48048"/>
                  <a:pt x="123914" y="50563"/>
                </a:cubicBezTo>
                <a:lnTo>
                  <a:pt x="123914" y="161928"/>
                </a:lnTo>
                <a:cubicBezTo>
                  <a:pt x="123914" y="163725"/>
                  <a:pt x="121768" y="165880"/>
                  <a:pt x="119621" y="165880"/>
                </a:cubicBezTo>
                <a:cubicBezTo>
                  <a:pt x="117117" y="165880"/>
                  <a:pt x="115328" y="163725"/>
                  <a:pt x="115328" y="161928"/>
                </a:cubicBezTo>
                <a:lnTo>
                  <a:pt x="115328" y="54874"/>
                </a:lnTo>
                <a:lnTo>
                  <a:pt x="96368" y="54874"/>
                </a:lnTo>
                <a:cubicBezTo>
                  <a:pt x="94937" y="54874"/>
                  <a:pt x="93148" y="53796"/>
                  <a:pt x="92790" y="52000"/>
                </a:cubicBezTo>
                <a:cubicBezTo>
                  <a:pt x="92075" y="50563"/>
                  <a:pt x="92433" y="48408"/>
                  <a:pt x="93506" y="47330"/>
                </a:cubicBezTo>
                <a:lnTo>
                  <a:pt x="139655" y="1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1064">
            <a:extLst>
              <a:ext uri="{FF2B5EF4-FFF2-40B4-BE49-F238E27FC236}">
                <a16:creationId xmlns:a16="http://schemas.microsoft.com/office/drawing/2014/main" id="{F284784E-8548-8442-87A8-18E3DD4C0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01154" y="7108293"/>
            <a:ext cx="1180152" cy="1408424"/>
          </a:xfrm>
          <a:custGeom>
            <a:avLst/>
            <a:gdLst>
              <a:gd name="T0" fmla="*/ 3076023 w 239353"/>
              <a:gd name="T1" fmla="*/ 5119730 h 285391"/>
              <a:gd name="T2" fmla="*/ 3076023 w 239353"/>
              <a:gd name="T3" fmla="*/ 5303164 h 285391"/>
              <a:gd name="T4" fmla="*/ 2824671 w 239353"/>
              <a:gd name="T5" fmla="*/ 5207763 h 285391"/>
              <a:gd name="T6" fmla="*/ 1960770 w 239353"/>
              <a:gd name="T7" fmla="*/ 5119730 h 285391"/>
              <a:gd name="T8" fmla="*/ 2468192 w 239353"/>
              <a:gd name="T9" fmla="*/ 5207763 h 285391"/>
              <a:gd name="T10" fmla="*/ 1960770 w 239353"/>
              <a:gd name="T11" fmla="*/ 5303164 h 285391"/>
              <a:gd name="T12" fmla="*/ 1960770 w 239353"/>
              <a:gd name="T13" fmla="*/ 5119730 h 285391"/>
              <a:gd name="T14" fmla="*/ 1430789 w 239353"/>
              <a:gd name="T15" fmla="*/ 5119730 h 285391"/>
              <a:gd name="T16" fmla="*/ 1430789 w 239353"/>
              <a:gd name="T17" fmla="*/ 5303164 h 285391"/>
              <a:gd name="T18" fmla="*/ 1174269 w 239353"/>
              <a:gd name="T19" fmla="*/ 5207763 h 285391"/>
              <a:gd name="T20" fmla="*/ 179649 w 239353"/>
              <a:gd name="T21" fmla="*/ 4852726 h 285391"/>
              <a:gd name="T22" fmla="*/ 524489 w 239353"/>
              <a:gd name="T23" fmla="*/ 5543882 h 285391"/>
              <a:gd name="T24" fmla="*/ 4145728 w 239353"/>
              <a:gd name="T25" fmla="*/ 5198314 h 285391"/>
              <a:gd name="T26" fmla="*/ 179649 w 239353"/>
              <a:gd name="T27" fmla="*/ 4852726 h 285391"/>
              <a:gd name="T28" fmla="*/ 3060841 w 239353"/>
              <a:gd name="T29" fmla="*/ 4679910 h 285391"/>
              <a:gd name="T30" fmla="*/ 4145728 w 239353"/>
              <a:gd name="T31" fmla="*/ 3995937 h 285391"/>
              <a:gd name="T32" fmla="*/ 2313564 w 239353"/>
              <a:gd name="T33" fmla="*/ 2721562 h 285391"/>
              <a:gd name="T34" fmla="*/ 1947146 w 239353"/>
              <a:gd name="T35" fmla="*/ 3823133 h 285391"/>
              <a:gd name="T36" fmla="*/ 2845251 w 239353"/>
              <a:gd name="T37" fmla="*/ 4643905 h 285391"/>
              <a:gd name="T38" fmla="*/ 3743380 w 239353"/>
              <a:gd name="T39" fmla="*/ 3823133 h 285391"/>
              <a:gd name="T40" fmla="*/ 3384150 w 239353"/>
              <a:gd name="T41" fmla="*/ 2721562 h 285391"/>
              <a:gd name="T42" fmla="*/ 2845251 w 239353"/>
              <a:gd name="T43" fmla="*/ 3232747 h 285391"/>
              <a:gd name="T44" fmla="*/ 2313564 w 239353"/>
              <a:gd name="T45" fmla="*/ 2721562 h 285391"/>
              <a:gd name="T46" fmla="*/ 3506276 w 239353"/>
              <a:gd name="T47" fmla="*/ 2599151 h 285391"/>
              <a:gd name="T48" fmla="*/ 4612783 w 239353"/>
              <a:gd name="T49" fmla="*/ 1511955 h 285391"/>
              <a:gd name="T50" fmla="*/ 1084958 w 239353"/>
              <a:gd name="T51" fmla="*/ 3700729 h 285391"/>
              <a:gd name="T52" fmla="*/ 1084958 w 239353"/>
              <a:gd name="T53" fmla="*/ 1511955 h 285391"/>
              <a:gd name="T54" fmla="*/ 2845251 w 239353"/>
              <a:gd name="T55" fmla="*/ 3016736 h 285391"/>
              <a:gd name="T56" fmla="*/ 1207080 w 239353"/>
              <a:gd name="T57" fmla="*/ 1389578 h 285391"/>
              <a:gd name="T58" fmla="*/ 3040193 w 239353"/>
              <a:gd name="T59" fmla="*/ 540592 h 285391"/>
              <a:gd name="T60" fmla="*/ 2888152 w 239353"/>
              <a:gd name="T61" fmla="*/ 540592 h 285391"/>
              <a:gd name="T62" fmla="*/ 1774783 w 239353"/>
              <a:gd name="T63" fmla="*/ 445192 h 285391"/>
              <a:gd name="T64" fmla="*/ 2658855 w 239353"/>
              <a:gd name="T65" fmla="*/ 540592 h 285391"/>
              <a:gd name="T66" fmla="*/ 1774783 w 239353"/>
              <a:gd name="T67" fmla="*/ 628680 h 285391"/>
              <a:gd name="T68" fmla="*/ 1774783 w 239353"/>
              <a:gd name="T69" fmla="*/ 445192 h 285391"/>
              <a:gd name="T70" fmla="*/ 179649 w 239353"/>
              <a:gd name="T71" fmla="*/ 547169 h 285391"/>
              <a:gd name="T72" fmla="*/ 2629711 w 239353"/>
              <a:gd name="T73" fmla="*/ 4679910 h 285391"/>
              <a:gd name="T74" fmla="*/ 991534 w 239353"/>
              <a:gd name="T75" fmla="*/ 3995937 h 285391"/>
              <a:gd name="T76" fmla="*/ 912498 w 239353"/>
              <a:gd name="T77" fmla="*/ 1295984 h 285391"/>
              <a:gd name="T78" fmla="*/ 4145728 w 239353"/>
              <a:gd name="T79" fmla="*/ 1216812 h 285391"/>
              <a:gd name="T80" fmla="*/ 3772110 w 239353"/>
              <a:gd name="T81" fmla="*/ 172829 h 285391"/>
              <a:gd name="T82" fmla="*/ 546055 w 239353"/>
              <a:gd name="T83" fmla="*/ 0 h 285391"/>
              <a:gd name="T84" fmla="*/ 4318187 w 239353"/>
              <a:gd name="T85" fmla="*/ 547169 h 285391"/>
              <a:gd name="T86" fmla="*/ 4691847 w 239353"/>
              <a:gd name="T87" fmla="*/ 1216812 h 285391"/>
              <a:gd name="T88" fmla="*/ 4785243 w 239353"/>
              <a:gd name="T89" fmla="*/ 3902325 h 285391"/>
              <a:gd name="T90" fmla="*/ 4318187 w 239353"/>
              <a:gd name="T91" fmla="*/ 3995937 h 285391"/>
              <a:gd name="T92" fmla="*/ 3808071 w 239353"/>
              <a:gd name="T93" fmla="*/ 5716686 h 285391"/>
              <a:gd name="T94" fmla="*/ 0 w 239353"/>
              <a:gd name="T95" fmla="*/ 5198314 h 285391"/>
              <a:gd name="T96" fmla="*/ 546055 w 239353"/>
              <a:gd name="T97" fmla="*/ 0 h 2853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9353" h="285391">
                <a:moveTo>
                  <a:pt x="145478" y="255588"/>
                </a:moveTo>
                <a:lnTo>
                  <a:pt x="153860" y="255588"/>
                </a:lnTo>
                <a:cubicBezTo>
                  <a:pt x="156305" y="255588"/>
                  <a:pt x="158401" y="257786"/>
                  <a:pt x="158401" y="259984"/>
                </a:cubicBezTo>
                <a:cubicBezTo>
                  <a:pt x="158401" y="262549"/>
                  <a:pt x="156305" y="264747"/>
                  <a:pt x="153860" y="264747"/>
                </a:cubicBezTo>
                <a:lnTo>
                  <a:pt x="145478" y="264747"/>
                </a:lnTo>
                <a:cubicBezTo>
                  <a:pt x="143383" y="264747"/>
                  <a:pt x="141287" y="262549"/>
                  <a:pt x="141287" y="259984"/>
                </a:cubicBezTo>
                <a:cubicBezTo>
                  <a:pt x="141287" y="257786"/>
                  <a:pt x="143383" y="255588"/>
                  <a:pt x="145478" y="255588"/>
                </a:cubicBezTo>
                <a:close/>
                <a:moveTo>
                  <a:pt x="98076" y="255588"/>
                </a:moveTo>
                <a:lnTo>
                  <a:pt x="119043" y="255588"/>
                </a:lnTo>
                <a:cubicBezTo>
                  <a:pt x="121250" y="255588"/>
                  <a:pt x="123457" y="257786"/>
                  <a:pt x="123457" y="259984"/>
                </a:cubicBezTo>
                <a:cubicBezTo>
                  <a:pt x="123457" y="262549"/>
                  <a:pt x="121250" y="264747"/>
                  <a:pt x="119043" y="264747"/>
                </a:cubicBezTo>
                <a:lnTo>
                  <a:pt x="98076" y="264747"/>
                </a:lnTo>
                <a:cubicBezTo>
                  <a:pt x="95501" y="264747"/>
                  <a:pt x="93662" y="262549"/>
                  <a:pt x="93662" y="259984"/>
                </a:cubicBezTo>
                <a:cubicBezTo>
                  <a:pt x="93662" y="257786"/>
                  <a:pt x="95501" y="255588"/>
                  <a:pt x="98076" y="255588"/>
                </a:cubicBezTo>
                <a:close/>
                <a:moveTo>
                  <a:pt x="63014" y="255588"/>
                </a:moveTo>
                <a:lnTo>
                  <a:pt x="71567" y="255588"/>
                </a:lnTo>
                <a:cubicBezTo>
                  <a:pt x="73705" y="255588"/>
                  <a:pt x="75844" y="257786"/>
                  <a:pt x="75844" y="259984"/>
                </a:cubicBezTo>
                <a:cubicBezTo>
                  <a:pt x="75844" y="262549"/>
                  <a:pt x="73705" y="264747"/>
                  <a:pt x="71567" y="264747"/>
                </a:cubicBezTo>
                <a:lnTo>
                  <a:pt x="63014" y="264747"/>
                </a:lnTo>
                <a:cubicBezTo>
                  <a:pt x="60875" y="264747"/>
                  <a:pt x="58737" y="262549"/>
                  <a:pt x="58737" y="259984"/>
                </a:cubicBezTo>
                <a:cubicBezTo>
                  <a:pt x="58737" y="257786"/>
                  <a:pt x="60875" y="255588"/>
                  <a:pt x="63014" y="255588"/>
                </a:cubicBezTo>
                <a:close/>
                <a:moveTo>
                  <a:pt x="8985" y="242259"/>
                </a:moveTo>
                <a:lnTo>
                  <a:pt x="8985" y="259512"/>
                </a:lnTo>
                <a:cubicBezTo>
                  <a:pt x="8985" y="268857"/>
                  <a:pt x="16532" y="276764"/>
                  <a:pt x="26235" y="276764"/>
                </a:cubicBezTo>
                <a:lnTo>
                  <a:pt x="190476" y="276764"/>
                </a:lnTo>
                <a:cubicBezTo>
                  <a:pt x="199820" y="276764"/>
                  <a:pt x="207367" y="268857"/>
                  <a:pt x="207367" y="259512"/>
                </a:cubicBezTo>
                <a:lnTo>
                  <a:pt x="207367" y="242259"/>
                </a:lnTo>
                <a:lnTo>
                  <a:pt x="8985" y="242259"/>
                </a:lnTo>
                <a:close/>
                <a:moveTo>
                  <a:pt x="188679" y="199486"/>
                </a:moveTo>
                <a:lnTo>
                  <a:pt x="153100" y="233632"/>
                </a:lnTo>
                <a:lnTo>
                  <a:pt x="207367" y="233632"/>
                </a:lnTo>
                <a:lnTo>
                  <a:pt x="207367" y="199486"/>
                </a:lnTo>
                <a:lnTo>
                  <a:pt x="188679" y="199486"/>
                </a:lnTo>
                <a:close/>
                <a:moveTo>
                  <a:pt x="115723" y="135866"/>
                </a:moveTo>
                <a:lnTo>
                  <a:pt x="60377" y="190860"/>
                </a:lnTo>
                <a:lnTo>
                  <a:pt x="97394" y="190860"/>
                </a:lnTo>
                <a:cubicBezTo>
                  <a:pt x="98473" y="190860"/>
                  <a:pt x="99910" y="191219"/>
                  <a:pt x="100269" y="192297"/>
                </a:cubicBezTo>
                <a:lnTo>
                  <a:pt x="142318" y="231835"/>
                </a:lnTo>
                <a:lnTo>
                  <a:pt x="184366" y="192297"/>
                </a:lnTo>
                <a:cubicBezTo>
                  <a:pt x="185085" y="191219"/>
                  <a:pt x="185804" y="190860"/>
                  <a:pt x="187241" y="190860"/>
                </a:cubicBezTo>
                <a:lnTo>
                  <a:pt x="224258" y="190860"/>
                </a:lnTo>
                <a:lnTo>
                  <a:pt x="169272" y="135866"/>
                </a:lnTo>
                <a:lnTo>
                  <a:pt x="145193" y="159589"/>
                </a:lnTo>
                <a:cubicBezTo>
                  <a:pt x="144474" y="160667"/>
                  <a:pt x="143396" y="161386"/>
                  <a:pt x="142318" y="161386"/>
                </a:cubicBezTo>
                <a:cubicBezTo>
                  <a:pt x="141240" y="161386"/>
                  <a:pt x="140162" y="160667"/>
                  <a:pt x="139083" y="159589"/>
                </a:cubicBezTo>
                <a:lnTo>
                  <a:pt x="115723" y="135866"/>
                </a:lnTo>
                <a:close/>
                <a:moveTo>
                  <a:pt x="230727" y="75481"/>
                </a:moveTo>
                <a:lnTo>
                  <a:pt x="175382" y="129756"/>
                </a:lnTo>
                <a:lnTo>
                  <a:pt x="230727" y="184749"/>
                </a:lnTo>
                <a:lnTo>
                  <a:pt x="230727" y="75481"/>
                </a:lnTo>
                <a:close/>
                <a:moveTo>
                  <a:pt x="54268" y="75481"/>
                </a:moveTo>
                <a:lnTo>
                  <a:pt x="54268" y="184749"/>
                </a:lnTo>
                <a:lnTo>
                  <a:pt x="109254" y="129756"/>
                </a:lnTo>
                <a:lnTo>
                  <a:pt x="54268" y="75481"/>
                </a:lnTo>
                <a:close/>
                <a:moveTo>
                  <a:pt x="60377" y="69371"/>
                </a:moveTo>
                <a:lnTo>
                  <a:pt x="142318" y="150603"/>
                </a:lnTo>
                <a:lnTo>
                  <a:pt x="224258" y="69371"/>
                </a:lnTo>
                <a:lnTo>
                  <a:pt x="60377" y="69371"/>
                </a:lnTo>
                <a:close/>
                <a:moveTo>
                  <a:pt x="148431" y="22225"/>
                </a:moveTo>
                <a:cubicBezTo>
                  <a:pt x="150746" y="22225"/>
                  <a:pt x="152069" y="24057"/>
                  <a:pt x="152069" y="26988"/>
                </a:cubicBezTo>
                <a:cubicBezTo>
                  <a:pt x="152069" y="29186"/>
                  <a:pt x="150746" y="31384"/>
                  <a:pt x="148431" y="31384"/>
                </a:cubicBezTo>
                <a:cubicBezTo>
                  <a:pt x="146116" y="31384"/>
                  <a:pt x="144462" y="29186"/>
                  <a:pt x="144462" y="26988"/>
                </a:cubicBezTo>
                <a:cubicBezTo>
                  <a:pt x="144462" y="24057"/>
                  <a:pt x="146116" y="22225"/>
                  <a:pt x="148431" y="22225"/>
                </a:cubicBezTo>
                <a:close/>
                <a:moveTo>
                  <a:pt x="88773" y="22225"/>
                </a:moveTo>
                <a:lnTo>
                  <a:pt x="128714" y="22225"/>
                </a:lnTo>
                <a:cubicBezTo>
                  <a:pt x="131210" y="22225"/>
                  <a:pt x="132994" y="24057"/>
                  <a:pt x="132994" y="26988"/>
                </a:cubicBezTo>
                <a:cubicBezTo>
                  <a:pt x="132994" y="29186"/>
                  <a:pt x="131210" y="31384"/>
                  <a:pt x="128714" y="31384"/>
                </a:cubicBezTo>
                <a:lnTo>
                  <a:pt x="88773" y="31384"/>
                </a:lnTo>
                <a:cubicBezTo>
                  <a:pt x="86277" y="31384"/>
                  <a:pt x="84137" y="29186"/>
                  <a:pt x="84137" y="26988"/>
                </a:cubicBezTo>
                <a:cubicBezTo>
                  <a:pt x="84137" y="24057"/>
                  <a:pt x="86277" y="22225"/>
                  <a:pt x="88773" y="22225"/>
                </a:cubicBezTo>
                <a:close/>
                <a:moveTo>
                  <a:pt x="27314" y="8627"/>
                </a:moveTo>
                <a:cubicBezTo>
                  <a:pt x="17251" y="8627"/>
                  <a:pt x="8985" y="17253"/>
                  <a:pt x="8985" y="27317"/>
                </a:cubicBezTo>
                <a:lnTo>
                  <a:pt x="8985" y="233632"/>
                </a:lnTo>
                <a:lnTo>
                  <a:pt x="131536" y="233632"/>
                </a:lnTo>
                <a:lnTo>
                  <a:pt x="95597" y="199486"/>
                </a:lnTo>
                <a:lnTo>
                  <a:pt x="49596" y="199486"/>
                </a:lnTo>
                <a:cubicBezTo>
                  <a:pt x="47439" y="199486"/>
                  <a:pt x="45642" y="197329"/>
                  <a:pt x="45642" y="194813"/>
                </a:cubicBezTo>
                <a:lnTo>
                  <a:pt x="45642" y="64698"/>
                </a:lnTo>
                <a:cubicBezTo>
                  <a:pt x="45642" y="62542"/>
                  <a:pt x="47439" y="60745"/>
                  <a:pt x="49596" y="60745"/>
                </a:cubicBezTo>
                <a:lnTo>
                  <a:pt x="207367" y="60745"/>
                </a:lnTo>
                <a:lnTo>
                  <a:pt x="207367" y="27317"/>
                </a:lnTo>
                <a:cubicBezTo>
                  <a:pt x="207367" y="17253"/>
                  <a:pt x="199461" y="8627"/>
                  <a:pt x="188679" y="8627"/>
                </a:cubicBezTo>
                <a:lnTo>
                  <a:pt x="27314" y="8627"/>
                </a:lnTo>
                <a:close/>
                <a:moveTo>
                  <a:pt x="27314" y="0"/>
                </a:moveTo>
                <a:lnTo>
                  <a:pt x="188679" y="0"/>
                </a:lnTo>
                <a:cubicBezTo>
                  <a:pt x="203773" y="0"/>
                  <a:pt x="215993" y="12221"/>
                  <a:pt x="215993" y="27317"/>
                </a:cubicBezTo>
                <a:lnTo>
                  <a:pt x="215993" y="60745"/>
                </a:lnTo>
                <a:lnTo>
                  <a:pt x="234681" y="60745"/>
                </a:lnTo>
                <a:cubicBezTo>
                  <a:pt x="237196" y="60745"/>
                  <a:pt x="239353" y="62542"/>
                  <a:pt x="239353" y="64698"/>
                </a:cubicBezTo>
                <a:lnTo>
                  <a:pt x="239353" y="194813"/>
                </a:lnTo>
                <a:cubicBezTo>
                  <a:pt x="239353" y="197329"/>
                  <a:pt x="237196" y="199486"/>
                  <a:pt x="234681" y="199486"/>
                </a:cubicBezTo>
                <a:lnTo>
                  <a:pt x="215993" y="199486"/>
                </a:lnTo>
                <a:lnTo>
                  <a:pt x="215993" y="259512"/>
                </a:lnTo>
                <a:cubicBezTo>
                  <a:pt x="215993" y="273889"/>
                  <a:pt x="204133" y="285391"/>
                  <a:pt x="190476" y="285391"/>
                </a:cubicBezTo>
                <a:lnTo>
                  <a:pt x="26235" y="285391"/>
                </a:lnTo>
                <a:cubicBezTo>
                  <a:pt x="11860" y="285391"/>
                  <a:pt x="0" y="273889"/>
                  <a:pt x="0" y="259512"/>
                </a:cubicBezTo>
                <a:lnTo>
                  <a:pt x="0" y="27317"/>
                </a:lnTo>
                <a:cubicBezTo>
                  <a:pt x="0" y="12221"/>
                  <a:pt x="12219" y="0"/>
                  <a:pt x="273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1063">
            <a:extLst>
              <a:ext uri="{FF2B5EF4-FFF2-40B4-BE49-F238E27FC236}">
                <a16:creationId xmlns:a16="http://schemas.microsoft.com/office/drawing/2014/main" id="{CE4D1821-3155-7B47-8742-E5C68C8FC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87015" y="10580650"/>
            <a:ext cx="1408430" cy="1408424"/>
          </a:xfrm>
          <a:custGeom>
            <a:avLst/>
            <a:gdLst>
              <a:gd name="T0" fmla="*/ 5065402 w 285390"/>
              <a:gd name="T1" fmla="*/ 4070334 h 285391"/>
              <a:gd name="T2" fmla="*/ 5065402 w 285390"/>
              <a:gd name="T3" fmla="*/ 4222715 h 285391"/>
              <a:gd name="T4" fmla="*/ 4165920 w 285390"/>
              <a:gd name="T5" fmla="*/ 4143196 h 285391"/>
              <a:gd name="T6" fmla="*/ 3778600 w 285390"/>
              <a:gd name="T7" fmla="*/ 3815941 h 285391"/>
              <a:gd name="T8" fmla="*/ 3872480 w 285390"/>
              <a:gd name="T9" fmla="*/ 4359018 h 285391"/>
              <a:gd name="T10" fmla="*/ 3699177 w 285390"/>
              <a:gd name="T11" fmla="*/ 4359018 h 285391"/>
              <a:gd name="T12" fmla="*/ 651824 w 285390"/>
              <a:gd name="T13" fmla="*/ 4208963 h 285391"/>
              <a:gd name="T14" fmla="*/ 651824 w 285390"/>
              <a:gd name="T15" fmla="*/ 4044607 h 285391"/>
              <a:gd name="T16" fmla="*/ 3699177 w 285390"/>
              <a:gd name="T17" fmla="*/ 3894532 h 285391"/>
              <a:gd name="T18" fmla="*/ 2691284 w 285390"/>
              <a:gd name="T19" fmla="*/ 1660087 h 285391"/>
              <a:gd name="T20" fmla="*/ 3357196 w 285390"/>
              <a:gd name="T21" fmla="*/ 2174637 h 285391"/>
              <a:gd name="T22" fmla="*/ 2555253 w 285390"/>
              <a:gd name="T23" fmla="*/ 1413644 h 285391"/>
              <a:gd name="T24" fmla="*/ 3557702 w 285390"/>
              <a:gd name="T25" fmla="*/ 2102172 h 285391"/>
              <a:gd name="T26" fmla="*/ 3557702 w 285390"/>
              <a:gd name="T27" fmla="*/ 2247107 h 285391"/>
              <a:gd name="T28" fmla="*/ 2598226 w 285390"/>
              <a:gd name="T29" fmla="*/ 2950082 h 285391"/>
              <a:gd name="T30" fmla="*/ 2512278 w 285390"/>
              <a:gd name="T31" fmla="*/ 2855861 h 285391"/>
              <a:gd name="T32" fmla="*/ 2555253 w 285390"/>
              <a:gd name="T33" fmla="*/ 1413644 h 285391"/>
              <a:gd name="T34" fmla="*/ 1691367 w 285390"/>
              <a:gd name="T35" fmla="*/ 2174680 h 285391"/>
              <a:gd name="T36" fmla="*/ 4043119 w 285390"/>
              <a:gd name="T37" fmla="*/ 2174680 h 285391"/>
              <a:gd name="T38" fmla="*/ 2881562 w 285390"/>
              <a:gd name="T39" fmla="*/ 826771 h 285391"/>
              <a:gd name="T40" fmla="*/ 2881562 w 285390"/>
              <a:gd name="T41" fmla="*/ 3522562 h 285391"/>
              <a:gd name="T42" fmla="*/ 2881562 w 285390"/>
              <a:gd name="T43" fmla="*/ 826771 h 285391"/>
              <a:gd name="T44" fmla="*/ 173025 w 285390"/>
              <a:gd name="T45" fmla="*/ 669554 h 285391"/>
              <a:gd name="T46" fmla="*/ 663275 w 285390"/>
              <a:gd name="T47" fmla="*/ 4622318 h 285391"/>
              <a:gd name="T48" fmla="*/ 1182344 w 285390"/>
              <a:gd name="T49" fmla="*/ 4701522 h 285391"/>
              <a:gd name="T50" fmla="*/ 2429532 w 285390"/>
              <a:gd name="T51" fmla="*/ 4636726 h 285391"/>
              <a:gd name="T52" fmla="*/ 5060911 w 285390"/>
              <a:gd name="T53" fmla="*/ 4622318 h 285391"/>
              <a:gd name="T54" fmla="*/ 5551139 w 285390"/>
              <a:gd name="T55" fmla="*/ 669554 h 285391"/>
              <a:gd name="T56" fmla="*/ 663275 w 285390"/>
              <a:gd name="T57" fmla="*/ 172804 h 285391"/>
              <a:gd name="T58" fmla="*/ 5060911 w 285390"/>
              <a:gd name="T59" fmla="*/ 0 h 285391"/>
              <a:gd name="T60" fmla="*/ 5716929 w 285390"/>
              <a:gd name="T61" fmla="*/ 4125514 h 285391"/>
              <a:gd name="T62" fmla="*/ 2508830 w 285390"/>
              <a:gd name="T63" fmla="*/ 4795118 h 285391"/>
              <a:gd name="T64" fmla="*/ 1095791 w 285390"/>
              <a:gd name="T65" fmla="*/ 5716686 h 285391"/>
              <a:gd name="T66" fmla="*/ 1002047 w 285390"/>
              <a:gd name="T67" fmla="*/ 5630302 h 285391"/>
              <a:gd name="T68" fmla="*/ 663275 w 285390"/>
              <a:gd name="T69" fmla="*/ 4795118 h 285391"/>
              <a:gd name="T70" fmla="*/ 0 w 285390"/>
              <a:gd name="T71" fmla="*/ 669554 h 28539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85390" h="285391">
                <a:moveTo>
                  <a:pt x="212633" y="203200"/>
                </a:moveTo>
                <a:lnTo>
                  <a:pt x="252865" y="203200"/>
                </a:lnTo>
                <a:cubicBezTo>
                  <a:pt x="255379" y="203200"/>
                  <a:pt x="256816" y="204523"/>
                  <a:pt x="256816" y="206838"/>
                </a:cubicBezTo>
                <a:cubicBezTo>
                  <a:pt x="256816" y="209154"/>
                  <a:pt x="255379" y="210807"/>
                  <a:pt x="252865" y="210807"/>
                </a:cubicBezTo>
                <a:lnTo>
                  <a:pt x="212633" y="210807"/>
                </a:lnTo>
                <a:cubicBezTo>
                  <a:pt x="210118" y="210807"/>
                  <a:pt x="207963" y="209154"/>
                  <a:pt x="207963" y="206838"/>
                </a:cubicBezTo>
                <a:cubicBezTo>
                  <a:pt x="207963" y="204523"/>
                  <a:pt x="210118" y="203200"/>
                  <a:pt x="212633" y="203200"/>
                </a:cubicBezTo>
                <a:close/>
                <a:moveTo>
                  <a:pt x="188628" y="190500"/>
                </a:moveTo>
                <a:cubicBezTo>
                  <a:pt x="191152" y="190500"/>
                  <a:pt x="193315" y="192284"/>
                  <a:pt x="193315" y="194424"/>
                </a:cubicBezTo>
                <a:lnTo>
                  <a:pt x="193315" y="217613"/>
                </a:lnTo>
                <a:cubicBezTo>
                  <a:pt x="193315" y="220110"/>
                  <a:pt x="191152" y="221894"/>
                  <a:pt x="188628" y="221894"/>
                </a:cubicBezTo>
                <a:cubicBezTo>
                  <a:pt x="186105" y="221894"/>
                  <a:pt x="184663" y="220110"/>
                  <a:pt x="184663" y="217613"/>
                </a:cubicBezTo>
                <a:lnTo>
                  <a:pt x="184663" y="210121"/>
                </a:lnTo>
                <a:lnTo>
                  <a:pt x="32540" y="210121"/>
                </a:lnTo>
                <a:cubicBezTo>
                  <a:pt x="30017" y="210121"/>
                  <a:pt x="28575" y="208337"/>
                  <a:pt x="28575" y="205840"/>
                </a:cubicBezTo>
                <a:cubicBezTo>
                  <a:pt x="28575" y="203343"/>
                  <a:pt x="30017" y="201916"/>
                  <a:pt x="32540" y="201916"/>
                </a:cubicBezTo>
                <a:lnTo>
                  <a:pt x="184663" y="201916"/>
                </a:lnTo>
                <a:lnTo>
                  <a:pt x="184663" y="194424"/>
                </a:lnTo>
                <a:cubicBezTo>
                  <a:pt x="184663" y="192284"/>
                  <a:pt x="186105" y="190500"/>
                  <a:pt x="188628" y="190500"/>
                </a:cubicBezTo>
                <a:close/>
                <a:moveTo>
                  <a:pt x="134349" y="82875"/>
                </a:moveTo>
                <a:lnTo>
                  <a:pt x="134349" y="134251"/>
                </a:lnTo>
                <a:lnTo>
                  <a:pt x="167592" y="108563"/>
                </a:lnTo>
                <a:lnTo>
                  <a:pt x="134349" y="82875"/>
                </a:lnTo>
                <a:close/>
                <a:moveTo>
                  <a:pt x="127558" y="70573"/>
                </a:moveTo>
                <a:cubicBezTo>
                  <a:pt x="129345" y="69850"/>
                  <a:pt x="131490" y="70212"/>
                  <a:pt x="132205" y="70935"/>
                </a:cubicBezTo>
                <a:lnTo>
                  <a:pt x="177601" y="104945"/>
                </a:lnTo>
                <a:cubicBezTo>
                  <a:pt x="178316" y="106030"/>
                  <a:pt x="179031" y="107477"/>
                  <a:pt x="179031" y="108563"/>
                </a:cubicBezTo>
                <a:cubicBezTo>
                  <a:pt x="179031" y="110010"/>
                  <a:pt x="178316" y="111095"/>
                  <a:pt x="177601" y="112181"/>
                </a:cubicBezTo>
                <a:lnTo>
                  <a:pt x="132205" y="146552"/>
                </a:lnTo>
                <a:cubicBezTo>
                  <a:pt x="131847" y="146914"/>
                  <a:pt x="130417" y="147276"/>
                  <a:pt x="129703" y="147276"/>
                </a:cubicBezTo>
                <a:cubicBezTo>
                  <a:pt x="128988" y="147276"/>
                  <a:pt x="128630" y="146914"/>
                  <a:pt x="127558" y="146914"/>
                </a:cubicBezTo>
                <a:cubicBezTo>
                  <a:pt x="126485" y="145829"/>
                  <a:pt x="125413" y="144382"/>
                  <a:pt x="125413" y="142572"/>
                </a:cubicBezTo>
                <a:lnTo>
                  <a:pt x="125413" y="74191"/>
                </a:lnTo>
                <a:cubicBezTo>
                  <a:pt x="125413" y="72744"/>
                  <a:pt x="126485" y="71297"/>
                  <a:pt x="127558" y="70573"/>
                </a:cubicBezTo>
                <a:close/>
                <a:moveTo>
                  <a:pt x="143848" y="49507"/>
                </a:moveTo>
                <a:cubicBezTo>
                  <a:pt x="111277" y="49507"/>
                  <a:pt x="84432" y="76351"/>
                  <a:pt x="84432" y="108565"/>
                </a:cubicBezTo>
                <a:cubicBezTo>
                  <a:pt x="84432" y="141136"/>
                  <a:pt x="111277" y="167623"/>
                  <a:pt x="143848" y="167623"/>
                </a:cubicBezTo>
                <a:cubicBezTo>
                  <a:pt x="176061" y="167623"/>
                  <a:pt x="201832" y="141136"/>
                  <a:pt x="201832" y="108565"/>
                </a:cubicBezTo>
                <a:cubicBezTo>
                  <a:pt x="201832" y="76351"/>
                  <a:pt x="176061" y="49507"/>
                  <a:pt x="143848" y="49507"/>
                </a:cubicBezTo>
                <a:close/>
                <a:moveTo>
                  <a:pt x="143848" y="41275"/>
                </a:moveTo>
                <a:cubicBezTo>
                  <a:pt x="180714" y="41275"/>
                  <a:pt x="210780" y="71341"/>
                  <a:pt x="210780" y="108565"/>
                </a:cubicBezTo>
                <a:cubicBezTo>
                  <a:pt x="210780" y="146147"/>
                  <a:pt x="180714" y="175855"/>
                  <a:pt x="143848" y="175855"/>
                </a:cubicBezTo>
                <a:cubicBezTo>
                  <a:pt x="106266" y="175855"/>
                  <a:pt x="76200" y="146147"/>
                  <a:pt x="76200" y="108565"/>
                </a:cubicBezTo>
                <a:cubicBezTo>
                  <a:pt x="76200" y="71341"/>
                  <a:pt x="106266" y="41275"/>
                  <a:pt x="143848" y="41275"/>
                </a:cubicBezTo>
                <a:close/>
                <a:moveTo>
                  <a:pt x="33110" y="8626"/>
                </a:moveTo>
                <a:cubicBezTo>
                  <a:pt x="19794" y="8626"/>
                  <a:pt x="8637" y="19769"/>
                  <a:pt x="8637" y="33427"/>
                </a:cubicBezTo>
                <a:lnTo>
                  <a:pt x="8637" y="205956"/>
                </a:lnTo>
                <a:cubicBezTo>
                  <a:pt x="8637" y="219974"/>
                  <a:pt x="19794" y="230757"/>
                  <a:pt x="33110" y="230757"/>
                </a:cubicBezTo>
                <a:lnTo>
                  <a:pt x="54703" y="230757"/>
                </a:lnTo>
                <a:cubicBezTo>
                  <a:pt x="57222" y="230757"/>
                  <a:pt x="59022" y="232913"/>
                  <a:pt x="59022" y="234711"/>
                </a:cubicBezTo>
                <a:lnTo>
                  <a:pt x="59022" y="273170"/>
                </a:lnTo>
                <a:lnTo>
                  <a:pt x="121282" y="231476"/>
                </a:lnTo>
                <a:cubicBezTo>
                  <a:pt x="122362" y="230757"/>
                  <a:pt x="123081" y="230757"/>
                  <a:pt x="123801" y="230757"/>
                </a:cubicBezTo>
                <a:lnTo>
                  <a:pt x="252641" y="230757"/>
                </a:lnTo>
                <a:cubicBezTo>
                  <a:pt x="265956" y="230757"/>
                  <a:pt x="277113" y="219974"/>
                  <a:pt x="277113" y="205956"/>
                </a:cubicBezTo>
                <a:lnTo>
                  <a:pt x="277113" y="33427"/>
                </a:lnTo>
                <a:cubicBezTo>
                  <a:pt x="277113" y="19769"/>
                  <a:pt x="265956" y="8626"/>
                  <a:pt x="252641" y="8626"/>
                </a:cubicBezTo>
                <a:lnTo>
                  <a:pt x="33110" y="8626"/>
                </a:lnTo>
                <a:close/>
                <a:moveTo>
                  <a:pt x="33110" y="0"/>
                </a:moveTo>
                <a:lnTo>
                  <a:pt x="252641" y="0"/>
                </a:lnTo>
                <a:cubicBezTo>
                  <a:pt x="270995" y="0"/>
                  <a:pt x="285390" y="14737"/>
                  <a:pt x="285390" y="33427"/>
                </a:cubicBezTo>
                <a:lnTo>
                  <a:pt x="285390" y="205956"/>
                </a:lnTo>
                <a:cubicBezTo>
                  <a:pt x="285390" y="224646"/>
                  <a:pt x="270995" y="239383"/>
                  <a:pt x="252641" y="239383"/>
                </a:cubicBezTo>
                <a:lnTo>
                  <a:pt x="125241" y="239383"/>
                </a:lnTo>
                <a:lnTo>
                  <a:pt x="57222" y="285031"/>
                </a:lnTo>
                <a:cubicBezTo>
                  <a:pt x="56142" y="285391"/>
                  <a:pt x="55423" y="285391"/>
                  <a:pt x="54703" y="285391"/>
                </a:cubicBezTo>
                <a:cubicBezTo>
                  <a:pt x="53983" y="285391"/>
                  <a:pt x="53263" y="285391"/>
                  <a:pt x="52544" y="285031"/>
                </a:cubicBezTo>
                <a:cubicBezTo>
                  <a:pt x="51104" y="283953"/>
                  <a:pt x="50024" y="282875"/>
                  <a:pt x="50024" y="281078"/>
                </a:cubicBezTo>
                <a:lnTo>
                  <a:pt x="50024" y="239383"/>
                </a:lnTo>
                <a:lnTo>
                  <a:pt x="33110" y="239383"/>
                </a:lnTo>
                <a:cubicBezTo>
                  <a:pt x="15115" y="239383"/>
                  <a:pt x="0" y="224646"/>
                  <a:pt x="0" y="205956"/>
                </a:cubicBezTo>
                <a:lnTo>
                  <a:pt x="0" y="33427"/>
                </a:lnTo>
                <a:cubicBezTo>
                  <a:pt x="0" y="14737"/>
                  <a:pt x="15115" y="0"/>
                  <a:pt x="33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3D8A8C-C02A-5B4D-B7E9-2F2CB15BB8B2}"/>
              </a:ext>
            </a:extLst>
          </p:cNvPr>
          <p:cNvSpPr txBox="1"/>
          <p:nvPr/>
        </p:nvSpPr>
        <p:spPr>
          <a:xfrm>
            <a:off x="11916528" y="3233294"/>
            <a:ext cx="849912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39EE0-BC02-FA40-B0CC-8676D17C35A3}"/>
              </a:ext>
            </a:extLst>
          </p:cNvPr>
          <p:cNvSpPr txBox="1"/>
          <p:nvPr/>
        </p:nvSpPr>
        <p:spPr>
          <a:xfrm>
            <a:off x="9065034" y="3435387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99C8D5E-1C7B-224D-AA01-5183BDBE7078}"/>
              </a:ext>
            </a:extLst>
          </p:cNvPr>
          <p:cNvSpPr txBox="1">
            <a:spLocks/>
          </p:cNvSpPr>
          <p:nvPr/>
        </p:nvSpPr>
        <p:spPr>
          <a:xfrm>
            <a:off x="3106322" y="4119213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F209A-88C3-4349-8CE0-B6AF227E33FD}"/>
              </a:ext>
            </a:extLst>
          </p:cNvPr>
          <p:cNvSpPr txBox="1"/>
          <p:nvPr/>
        </p:nvSpPr>
        <p:spPr>
          <a:xfrm>
            <a:off x="11916528" y="6704509"/>
            <a:ext cx="1194559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B9406-EBD9-744B-9EC2-2EE6947B3B3A}"/>
              </a:ext>
            </a:extLst>
          </p:cNvPr>
          <p:cNvSpPr txBox="1"/>
          <p:nvPr/>
        </p:nvSpPr>
        <p:spPr>
          <a:xfrm>
            <a:off x="10238432" y="6906602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25F4213-3DC2-954D-97F1-5A5753E0BF92}"/>
              </a:ext>
            </a:extLst>
          </p:cNvPr>
          <p:cNvSpPr txBox="1">
            <a:spLocks/>
          </p:cNvSpPr>
          <p:nvPr/>
        </p:nvSpPr>
        <p:spPr>
          <a:xfrm>
            <a:off x="3106322" y="7590428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DD89B8-E90E-8D4A-9712-A270E54C285F}"/>
              </a:ext>
            </a:extLst>
          </p:cNvPr>
          <p:cNvSpPr txBox="1"/>
          <p:nvPr/>
        </p:nvSpPr>
        <p:spPr>
          <a:xfrm>
            <a:off x="11916528" y="10176866"/>
            <a:ext cx="1255473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1CE1F-8411-E743-AA72-ADEB4EF882CB}"/>
              </a:ext>
            </a:extLst>
          </p:cNvPr>
          <p:cNvSpPr txBox="1"/>
          <p:nvPr/>
        </p:nvSpPr>
        <p:spPr>
          <a:xfrm>
            <a:off x="9129154" y="10378959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1CA118D-8F14-E142-ACBA-BC7FA3F129E3}"/>
              </a:ext>
            </a:extLst>
          </p:cNvPr>
          <p:cNvSpPr txBox="1">
            <a:spLocks/>
          </p:cNvSpPr>
          <p:nvPr/>
        </p:nvSpPr>
        <p:spPr>
          <a:xfrm>
            <a:off x="3106322" y="11062785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9063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4D47B-7663-8649-AD80-57BDC1D34DCD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06604-7C44-2043-8DEA-2942E21E526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3565CD4-6736-CA44-80B4-90D352857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24421" y="2858169"/>
            <a:ext cx="2003076" cy="2089057"/>
          </a:xfrm>
          <a:custGeom>
            <a:avLst/>
            <a:gdLst>
              <a:gd name="connsiteX0" fmla="*/ 0 w 2003076"/>
              <a:gd name="connsiteY0" fmla="*/ 0 h 2089057"/>
              <a:gd name="connsiteX1" fmla="*/ 63918 w 2003076"/>
              <a:gd name="connsiteY1" fmla="*/ 28949 h 2089057"/>
              <a:gd name="connsiteX2" fmla="*/ 1725196 w 2003076"/>
              <a:gd name="connsiteY2" fmla="*/ 1542640 h 2089057"/>
              <a:gd name="connsiteX3" fmla="*/ 1981074 w 2003076"/>
              <a:gd name="connsiteY3" fmla="*/ 2029032 h 2089057"/>
              <a:gd name="connsiteX4" fmla="*/ 2003076 w 2003076"/>
              <a:gd name="connsiteY4" fmla="*/ 2089057 h 2089057"/>
              <a:gd name="connsiteX5" fmla="*/ 0 w 2003076"/>
              <a:gd name="connsiteY5" fmla="*/ 2089057 h 2089057"/>
              <a:gd name="connsiteX6" fmla="*/ 0 w 2003076"/>
              <a:gd name="connsiteY6" fmla="*/ 0 h 20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3076" h="2089057">
                <a:moveTo>
                  <a:pt x="0" y="0"/>
                </a:moveTo>
                <a:lnTo>
                  <a:pt x="63918" y="28949"/>
                </a:lnTo>
                <a:cubicBezTo>
                  <a:pt x="704118" y="342418"/>
                  <a:pt x="1266146" y="834009"/>
                  <a:pt x="1725196" y="1542640"/>
                </a:cubicBezTo>
                <a:cubicBezTo>
                  <a:pt x="1824680" y="1696022"/>
                  <a:pt x="1909834" y="1858066"/>
                  <a:pt x="1981074" y="2029032"/>
                </a:cubicBezTo>
                <a:lnTo>
                  <a:pt x="2003076" y="2089057"/>
                </a:lnTo>
                <a:lnTo>
                  <a:pt x="0" y="2089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40A5D9A-34D5-7444-85E8-536698297F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38998" y="2934086"/>
            <a:ext cx="1719694" cy="2013140"/>
          </a:xfrm>
          <a:custGeom>
            <a:avLst/>
            <a:gdLst>
              <a:gd name="connsiteX0" fmla="*/ 1719694 w 1719694"/>
              <a:gd name="connsiteY0" fmla="*/ 0 h 2013140"/>
              <a:gd name="connsiteX1" fmla="*/ 1719694 w 1719694"/>
              <a:gd name="connsiteY1" fmla="*/ 2013140 h 2013140"/>
              <a:gd name="connsiteX2" fmla="*/ 0 w 1719694"/>
              <a:gd name="connsiteY2" fmla="*/ 2013140 h 2013140"/>
              <a:gd name="connsiteX3" fmla="*/ 1912 w 1719694"/>
              <a:gd name="connsiteY3" fmla="*/ 2002603 h 2013140"/>
              <a:gd name="connsiteX4" fmla="*/ 1349564 w 1719694"/>
              <a:gd name="connsiteY4" fmla="*/ 206934 h 2013140"/>
              <a:gd name="connsiteX5" fmla="*/ 1551147 w 1719694"/>
              <a:gd name="connsiteY5" fmla="*/ 90374 h 2013140"/>
              <a:gd name="connsiteX6" fmla="*/ 1719694 w 1719694"/>
              <a:gd name="connsiteY6" fmla="*/ 0 h 201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9694" h="2013140">
                <a:moveTo>
                  <a:pt x="1719694" y="0"/>
                </a:moveTo>
                <a:lnTo>
                  <a:pt x="1719694" y="2013140"/>
                </a:lnTo>
                <a:lnTo>
                  <a:pt x="0" y="2013140"/>
                </a:lnTo>
                <a:lnTo>
                  <a:pt x="1912" y="2002603"/>
                </a:lnTo>
                <a:cubicBezTo>
                  <a:pt x="174170" y="1208576"/>
                  <a:pt x="644458" y="623730"/>
                  <a:pt x="1349564" y="206934"/>
                </a:cubicBezTo>
                <a:cubicBezTo>
                  <a:pt x="1416468" y="167239"/>
                  <a:pt x="1483546" y="128241"/>
                  <a:pt x="1551147" y="90374"/>
                </a:cubicBezTo>
                <a:lnTo>
                  <a:pt x="171969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A80AB97-0963-A840-A4C3-FAC562423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88378" y="5075242"/>
            <a:ext cx="2670314" cy="2540909"/>
          </a:xfrm>
          <a:custGeom>
            <a:avLst/>
            <a:gdLst>
              <a:gd name="connsiteX0" fmla="*/ 927388 w 2670314"/>
              <a:gd name="connsiteY0" fmla="*/ 0 h 2540909"/>
              <a:gd name="connsiteX1" fmla="*/ 2670314 w 2670314"/>
              <a:gd name="connsiteY1" fmla="*/ 0 h 2540909"/>
              <a:gd name="connsiteX2" fmla="*/ 2670314 w 2670314"/>
              <a:gd name="connsiteY2" fmla="*/ 2540909 h 2540909"/>
              <a:gd name="connsiteX3" fmla="*/ 0 w 2670314"/>
              <a:gd name="connsiteY3" fmla="*/ 2540909 h 2540909"/>
              <a:gd name="connsiteX4" fmla="*/ 24403 w 2670314"/>
              <a:gd name="connsiteY4" fmla="*/ 2511426 h 2540909"/>
              <a:gd name="connsiteX5" fmla="*/ 165528 w 2670314"/>
              <a:gd name="connsiteY5" fmla="*/ 2368837 h 2540909"/>
              <a:gd name="connsiteX6" fmla="*/ 881959 w 2670314"/>
              <a:gd name="connsiteY6" fmla="*/ 726725 h 2540909"/>
              <a:gd name="connsiteX7" fmla="*/ 915713 w 2670314"/>
              <a:gd name="connsiteY7" fmla="*/ 64336 h 2540909"/>
              <a:gd name="connsiteX8" fmla="*/ 927388 w 2670314"/>
              <a:gd name="connsiteY8" fmla="*/ 0 h 254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0314" h="2540909">
                <a:moveTo>
                  <a:pt x="927388" y="0"/>
                </a:moveTo>
                <a:lnTo>
                  <a:pt x="2670314" y="0"/>
                </a:lnTo>
                <a:lnTo>
                  <a:pt x="2670314" y="2540909"/>
                </a:lnTo>
                <a:lnTo>
                  <a:pt x="0" y="2540909"/>
                </a:lnTo>
                <a:lnTo>
                  <a:pt x="24403" y="2511426"/>
                </a:lnTo>
                <a:cubicBezTo>
                  <a:pt x="69354" y="2461459"/>
                  <a:pt x="117441" y="2415148"/>
                  <a:pt x="165528" y="2368837"/>
                </a:cubicBezTo>
                <a:cubicBezTo>
                  <a:pt x="608070" y="1939158"/>
                  <a:pt x="906351" y="1428000"/>
                  <a:pt x="881959" y="726725"/>
                </a:cubicBezTo>
                <a:cubicBezTo>
                  <a:pt x="873596" y="492212"/>
                  <a:pt x="885177" y="271630"/>
                  <a:pt x="915713" y="64336"/>
                </a:cubicBezTo>
                <a:lnTo>
                  <a:pt x="92738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B70684A-B6F6-E641-921C-28AF03B16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24421" y="5075242"/>
            <a:ext cx="2261937" cy="2540909"/>
          </a:xfrm>
          <a:custGeom>
            <a:avLst/>
            <a:gdLst>
              <a:gd name="connsiteX0" fmla="*/ 0 w 2261937"/>
              <a:gd name="connsiteY0" fmla="*/ 0 h 2540909"/>
              <a:gd name="connsiteX1" fmla="*/ 2050002 w 2261937"/>
              <a:gd name="connsiteY1" fmla="*/ 0 h 2540909"/>
              <a:gd name="connsiteX2" fmla="*/ 2077544 w 2261937"/>
              <a:gd name="connsiteY2" fmla="*/ 75133 h 2540909"/>
              <a:gd name="connsiteX3" fmla="*/ 2257640 w 2261937"/>
              <a:gd name="connsiteY3" fmla="*/ 1598618 h 2540909"/>
              <a:gd name="connsiteX4" fmla="*/ 2110390 w 2261937"/>
              <a:gd name="connsiteY4" fmla="*/ 2413774 h 2540909"/>
              <a:gd name="connsiteX5" fmla="*/ 2066872 w 2261937"/>
              <a:gd name="connsiteY5" fmla="*/ 2540909 h 2540909"/>
              <a:gd name="connsiteX6" fmla="*/ 0 w 2261937"/>
              <a:gd name="connsiteY6" fmla="*/ 2540909 h 2540909"/>
              <a:gd name="connsiteX7" fmla="*/ 0 w 2261937"/>
              <a:gd name="connsiteY7" fmla="*/ 0 h 254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937" h="2540909">
                <a:moveTo>
                  <a:pt x="0" y="0"/>
                </a:moveTo>
                <a:lnTo>
                  <a:pt x="2050002" y="0"/>
                </a:lnTo>
                <a:lnTo>
                  <a:pt x="2077544" y="75133"/>
                </a:lnTo>
                <a:cubicBezTo>
                  <a:pt x="2221106" y="525019"/>
                  <a:pt x="2278984" y="1031487"/>
                  <a:pt x="2257640" y="1598618"/>
                </a:cubicBezTo>
                <a:cubicBezTo>
                  <a:pt x="2241436" y="1867081"/>
                  <a:pt x="2192304" y="2141517"/>
                  <a:pt x="2110390" y="2413774"/>
                </a:cubicBezTo>
                <a:lnTo>
                  <a:pt x="2066872" y="2540909"/>
                </a:lnTo>
                <a:lnTo>
                  <a:pt x="0" y="2540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997378F-4FD9-1447-9A37-2CF8B7273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15588" y="7744167"/>
            <a:ext cx="2843104" cy="2540909"/>
          </a:xfrm>
          <a:custGeom>
            <a:avLst/>
            <a:gdLst>
              <a:gd name="connsiteX0" fmla="*/ 79571 w 2843104"/>
              <a:gd name="connsiteY0" fmla="*/ 0 h 2540909"/>
              <a:gd name="connsiteX1" fmla="*/ 2843104 w 2843104"/>
              <a:gd name="connsiteY1" fmla="*/ 0 h 2540909"/>
              <a:gd name="connsiteX2" fmla="*/ 2843104 w 2843104"/>
              <a:gd name="connsiteY2" fmla="*/ 2540909 h 2540909"/>
              <a:gd name="connsiteX3" fmla="*/ 816610 w 2843104"/>
              <a:gd name="connsiteY3" fmla="*/ 2540909 h 2540909"/>
              <a:gd name="connsiteX4" fmla="*/ 822120 w 2843104"/>
              <a:gd name="connsiteY4" fmla="*/ 2462490 h 2540909"/>
              <a:gd name="connsiteX5" fmla="*/ 680504 w 2843104"/>
              <a:gd name="connsiteY5" fmla="*/ 2127565 h 2540909"/>
              <a:gd name="connsiteX6" fmla="*/ 655415 w 2843104"/>
              <a:gd name="connsiteY6" fmla="*/ 1796774 h 2540909"/>
              <a:gd name="connsiteX7" fmla="*/ 619175 w 2843104"/>
              <a:gd name="connsiteY7" fmla="*/ 1635906 h 2540909"/>
              <a:gd name="connsiteX8" fmla="*/ 546696 w 2843104"/>
              <a:gd name="connsiteY8" fmla="*/ 1232690 h 2540909"/>
              <a:gd name="connsiteX9" fmla="*/ 500003 w 2843104"/>
              <a:gd name="connsiteY9" fmla="*/ 764012 h 2540909"/>
              <a:gd name="connsiteX10" fmla="*/ 159907 w 2843104"/>
              <a:gd name="connsiteY10" fmla="*/ 500077 h 2540909"/>
              <a:gd name="connsiteX11" fmla="*/ 74884 w 2843104"/>
              <a:gd name="connsiteY11" fmla="*/ 7025 h 2540909"/>
              <a:gd name="connsiteX12" fmla="*/ 79571 w 2843104"/>
              <a:gd name="connsiteY12" fmla="*/ 0 h 254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3104" h="2540909">
                <a:moveTo>
                  <a:pt x="79571" y="0"/>
                </a:moveTo>
                <a:lnTo>
                  <a:pt x="2843104" y="0"/>
                </a:lnTo>
                <a:lnTo>
                  <a:pt x="2843104" y="2540909"/>
                </a:lnTo>
                <a:lnTo>
                  <a:pt x="816610" y="2540909"/>
                </a:lnTo>
                <a:lnTo>
                  <a:pt x="822120" y="2462490"/>
                </a:lnTo>
                <a:cubicBezTo>
                  <a:pt x="820584" y="2335571"/>
                  <a:pt x="783474" y="2221579"/>
                  <a:pt x="680504" y="2127565"/>
                </a:cubicBezTo>
                <a:cubicBezTo>
                  <a:pt x="582239" y="2038426"/>
                  <a:pt x="541818" y="1919341"/>
                  <a:pt x="655415" y="1796774"/>
                </a:cubicBezTo>
                <a:cubicBezTo>
                  <a:pt x="732773" y="1713206"/>
                  <a:pt x="674232" y="1680476"/>
                  <a:pt x="619175" y="1635906"/>
                </a:cubicBezTo>
                <a:cubicBezTo>
                  <a:pt x="414282" y="1472252"/>
                  <a:pt x="413585" y="1463198"/>
                  <a:pt x="546696" y="1232690"/>
                </a:cubicBezTo>
                <a:cubicBezTo>
                  <a:pt x="665869" y="1027252"/>
                  <a:pt x="655415" y="929060"/>
                  <a:pt x="500003" y="764012"/>
                </a:cubicBezTo>
                <a:cubicBezTo>
                  <a:pt x="398253" y="655374"/>
                  <a:pt x="275596" y="583645"/>
                  <a:pt x="159907" y="500077"/>
                </a:cubicBezTo>
                <a:cubicBezTo>
                  <a:pt x="-21988" y="369153"/>
                  <a:pt x="-46380" y="214553"/>
                  <a:pt x="74884" y="7025"/>
                </a:cubicBezTo>
                <a:lnTo>
                  <a:pt x="7957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ABB267E-B02A-244D-AF4C-56587B0E6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24421" y="7744167"/>
            <a:ext cx="2023056" cy="2540909"/>
          </a:xfrm>
          <a:custGeom>
            <a:avLst/>
            <a:gdLst>
              <a:gd name="connsiteX0" fmla="*/ 0 w 2023056"/>
              <a:gd name="connsiteY0" fmla="*/ 0 h 2540909"/>
              <a:gd name="connsiteX1" fmla="*/ 2023056 w 2023056"/>
              <a:gd name="connsiteY1" fmla="*/ 0 h 2540909"/>
              <a:gd name="connsiteX2" fmla="*/ 2017552 w 2023056"/>
              <a:gd name="connsiteY2" fmla="*/ 16078 h 2540909"/>
              <a:gd name="connsiteX3" fmla="*/ 1428310 w 2023056"/>
              <a:gd name="connsiteY3" fmla="*/ 1050233 h 2540909"/>
              <a:gd name="connsiteX4" fmla="*/ 927226 w 2023056"/>
              <a:gd name="connsiteY4" fmla="*/ 1727831 h 2540909"/>
              <a:gd name="connsiteX5" fmla="*/ 670466 w 2023056"/>
              <a:gd name="connsiteY5" fmla="*/ 2365499 h 2540909"/>
              <a:gd name="connsiteX6" fmla="*/ 638960 w 2023056"/>
              <a:gd name="connsiteY6" fmla="*/ 2540909 h 2540909"/>
              <a:gd name="connsiteX7" fmla="*/ 0 w 2023056"/>
              <a:gd name="connsiteY7" fmla="*/ 2540909 h 2540909"/>
              <a:gd name="connsiteX8" fmla="*/ 0 w 2023056"/>
              <a:gd name="connsiteY8" fmla="*/ 0 h 254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3056" h="2540909">
                <a:moveTo>
                  <a:pt x="0" y="0"/>
                </a:moveTo>
                <a:lnTo>
                  <a:pt x="2023056" y="0"/>
                </a:lnTo>
                <a:lnTo>
                  <a:pt x="2017552" y="16078"/>
                </a:lnTo>
                <a:cubicBezTo>
                  <a:pt x="1879214" y="375943"/>
                  <a:pt x="1682684" y="727103"/>
                  <a:pt x="1428310" y="1050233"/>
                </a:cubicBezTo>
                <a:cubicBezTo>
                  <a:pt x="1255474" y="1270296"/>
                  <a:pt x="1076366" y="1483394"/>
                  <a:pt x="927226" y="1727831"/>
                </a:cubicBezTo>
                <a:cubicBezTo>
                  <a:pt x="807792" y="1923432"/>
                  <a:pt x="722560" y="2139600"/>
                  <a:pt x="670466" y="2365499"/>
                </a:cubicBezTo>
                <a:lnTo>
                  <a:pt x="638960" y="2540909"/>
                </a:lnTo>
                <a:lnTo>
                  <a:pt x="0" y="2540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221D0-D623-A64E-91B1-36C9B125C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21031" y="10413092"/>
            <a:ext cx="2137661" cy="1171466"/>
          </a:xfrm>
          <a:custGeom>
            <a:avLst/>
            <a:gdLst>
              <a:gd name="connsiteX0" fmla="*/ 94560 w 2137661"/>
              <a:gd name="connsiteY0" fmla="*/ 0 h 1171466"/>
              <a:gd name="connsiteX1" fmla="*/ 2137661 w 2137661"/>
              <a:gd name="connsiteY1" fmla="*/ 0 h 1171466"/>
              <a:gd name="connsiteX2" fmla="*/ 2137661 w 2137661"/>
              <a:gd name="connsiteY2" fmla="*/ 1021191 h 1171466"/>
              <a:gd name="connsiteX3" fmla="*/ 2120988 w 2137661"/>
              <a:gd name="connsiteY3" fmla="*/ 1020166 h 1171466"/>
              <a:gd name="connsiteX4" fmla="*/ 1551487 w 2137661"/>
              <a:gd name="connsiteY4" fmla="*/ 1095181 h 1171466"/>
              <a:gd name="connsiteX5" fmla="*/ 416210 w 2137661"/>
              <a:gd name="connsiteY5" fmla="*/ 1117466 h 1171466"/>
              <a:gd name="connsiteX6" fmla="*/ 23148 w 2137661"/>
              <a:gd name="connsiteY6" fmla="*/ 391817 h 1171466"/>
              <a:gd name="connsiteX7" fmla="*/ 67403 w 2137661"/>
              <a:gd name="connsiteY7" fmla="*/ 158697 h 1171466"/>
              <a:gd name="connsiteX8" fmla="*/ 94560 w 2137661"/>
              <a:gd name="connsiteY8" fmla="*/ 0 h 1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661" h="1171466">
                <a:moveTo>
                  <a:pt x="94560" y="0"/>
                </a:moveTo>
                <a:lnTo>
                  <a:pt x="2137661" y="0"/>
                </a:lnTo>
                <a:lnTo>
                  <a:pt x="2137661" y="1021191"/>
                </a:lnTo>
                <a:lnTo>
                  <a:pt x="2120988" y="1020166"/>
                </a:lnTo>
                <a:cubicBezTo>
                  <a:pt x="1929390" y="1018925"/>
                  <a:pt x="1741223" y="1075856"/>
                  <a:pt x="1551487" y="1095181"/>
                </a:cubicBezTo>
                <a:cubicBezTo>
                  <a:pt x="1173758" y="1132787"/>
                  <a:pt x="796029" y="1233069"/>
                  <a:pt x="416210" y="1117466"/>
                </a:cubicBezTo>
                <a:cubicBezTo>
                  <a:pt x="53116" y="1007435"/>
                  <a:pt x="-52816" y="812443"/>
                  <a:pt x="23148" y="391817"/>
                </a:cubicBezTo>
                <a:cubicBezTo>
                  <a:pt x="37435" y="314168"/>
                  <a:pt x="52767" y="236519"/>
                  <a:pt x="67403" y="158697"/>
                </a:cubicBezTo>
                <a:lnTo>
                  <a:pt x="9456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0EBA7D-A868-3240-A829-6E83E7324A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24421" y="10413092"/>
            <a:ext cx="1130422" cy="2511823"/>
          </a:xfrm>
          <a:custGeom>
            <a:avLst/>
            <a:gdLst>
              <a:gd name="connsiteX0" fmla="*/ 0 w 1130422"/>
              <a:gd name="connsiteY0" fmla="*/ 0 h 2511823"/>
              <a:gd name="connsiteX1" fmla="*/ 623212 w 1130422"/>
              <a:gd name="connsiteY1" fmla="*/ 0 h 2511823"/>
              <a:gd name="connsiteX2" fmla="*/ 610150 w 1130422"/>
              <a:gd name="connsiteY2" fmla="*/ 158137 h 2511823"/>
              <a:gd name="connsiteX3" fmla="*/ 681214 w 1130422"/>
              <a:gd name="connsiteY3" fmla="*/ 857012 h 2511823"/>
              <a:gd name="connsiteX4" fmla="*/ 1085426 w 1130422"/>
              <a:gd name="connsiteY4" fmla="*/ 2228225 h 2511823"/>
              <a:gd name="connsiteX5" fmla="*/ 924438 w 1130422"/>
              <a:gd name="connsiteY5" fmla="*/ 2504000 h 2511823"/>
              <a:gd name="connsiteX6" fmla="*/ 104018 w 1130422"/>
              <a:gd name="connsiteY6" fmla="*/ 2511821 h 2511823"/>
              <a:gd name="connsiteX7" fmla="*/ 0 w 1130422"/>
              <a:gd name="connsiteY7" fmla="*/ 2511744 h 2511823"/>
              <a:gd name="connsiteX8" fmla="*/ 0 w 1130422"/>
              <a:gd name="connsiteY8" fmla="*/ 0 h 251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0422" h="2511823">
                <a:moveTo>
                  <a:pt x="0" y="0"/>
                </a:moveTo>
                <a:lnTo>
                  <a:pt x="623212" y="0"/>
                </a:lnTo>
                <a:lnTo>
                  <a:pt x="610150" y="158137"/>
                </a:lnTo>
                <a:cubicBezTo>
                  <a:pt x="601766" y="392197"/>
                  <a:pt x="625810" y="628767"/>
                  <a:pt x="681214" y="857012"/>
                </a:cubicBezTo>
                <a:cubicBezTo>
                  <a:pt x="795510" y="1322904"/>
                  <a:pt x="950224" y="1771386"/>
                  <a:pt x="1085426" y="2228225"/>
                </a:cubicBezTo>
                <a:cubicBezTo>
                  <a:pt x="1161390" y="2483108"/>
                  <a:pt x="1161390" y="2490072"/>
                  <a:pt x="924438" y="2504000"/>
                </a:cubicBezTo>
                <a:cubicBezTo>
                  <a:pt x="809446" y="2510529"/>
                  <a:pt x="499944" y="2511889"/>
                  <a:pt x="104018" y="2511821"/>
                </a:cubicBezTo>
                <a:lnTo>
                  <a:pt x="0" y="25117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E6D83D1-7E8E-0B44-9C3F-CBB2B5BBB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58692" y="2451269"/>
            <a:ext cx="3565729" cy="2495957"/>
          </a:xfrm>
          <a:custGeom>
            <a:avLst/>
            <a:gdLst>
              <a:gd name="connsiteX0" fmla="*/ 1751499 w 3565729"/>
              <a:gd name="connsiteY0" fmla="*/ 57 h 2495957"/>
              <a:gd name="connsiteX1" fmla="*/ 2005659 w 3565729"/>
              <a:gd name="connsiteY1" fmla="*/ 9367 h 2495957"/>
              <a:gd name="connsiteX2" fmla="*/ 3413387 w 3565729"/>
              <a:gd name="connsiteY2" fmla="*/ 337903 h 2495957"/>
              <a:gd name="connsiteX3" fmla="*/ 3565729 w 3565729"/>
              <a:gd name="connsiteY3" fmla="*/ 406900 h 2495957"/>
              <a:gd name="connsiteX4" fmla="*/ 3565729 w 3565729"/>
              <a:gd name="connsiteY4" fmla="*/ 2495957 h 2495957"/>
              <a:gd name="connsiteX5" fmla="*/ 0 w 3565729"/>
              <a:gd name="connsiteY5" fmla="*/ 2495957 h 2495957"/>
              <a:gd name="connsiteX6" fmla="*/ 0 w 3565729"/>
              <a:gd name="connsiteY6" fmla="*/ 482817 h 2495957"/>
              <a:gd name="connsiteX7" fmla="*/ 36173 w 3565729"/>
              <a:gd name="connsiteY7" fmla="*/ 463421 h 2495957"/>
              <a:gd name="connsiteX8" fmla="*/ 1751499 w 3565729"/>
              <a:gd name="connsiteY8" fmla="*/ 57 h 24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5729" h="2495957">
                <a:moveTo>
                  <a:pt x="1751499" y="57"/>
                </a:moveTo>
                <a:cubicBezTo>
                  <a:pt x="1835905" y="-459"/>
                  <a:pt x="1920635" y="2577"/>
                  <a:pt x="2005659" y="9367"/>
                </a:cubicBezTo>
                <a:cubicBezTo>
                  <a:pt x="2503519" y="49323"/>
                  <a:pt x="2975211" y="154991"/>
                  <a:pt x="3413387" y="337903"/>
                </a:cubicBezTo>
                <a:lnTo>
                  <a:pt x="3565729" y="406900"/>
                </a:lnTo>
                <a:lnTo>
                  <a:pt x="3565729" y="2495957"/>
                </a:lnTo>
                <a:lnTo>
                  <a:pt x="0" y="2495957"/>
                </a:lnTo>
                <a:lnTo>
                  <a:pt x="0" y="482817"/>
                </a:lnTo>
                <a:lnTo>
                  <a:pt x="36173" y="463421"/>
                </a:lnTo>
                <a:cubicBezTo>
                  <a:pt x="585605" y="181291"/>
                  <a:pt x="1160649" y="3666"/>
                  <a:pt x="1751499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318B128-4368-4B41-B7A9-7500B0CA8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58692" y="5075242"/>
            <a:ext cx="3565729" cy="2540909"/>
          </a:xfrm>
          <a:custGeom>
            <a:avLst/>
            <a:gdLst>
              <a:gd name="connsiteX0" fmla="*/ 0 w 3565729"/>
              <a:gd name="connsiteY0" fmla="*/ 0 h 2540909"/>
              <a:gd name="connsiteX1" fmla="*/ 3565729 w 3565729"/>
              <a:gd name="connsiteY1" fmla="*/ 0 h 2540909"/>
              <a:gd name="connsiteX2" fmla="*/ 3565729 w 3565729"/>
              <a:gd name="connsiteY2" fmla="*/ 2540909 h 2540909"/>
              <a:gd name="connsiteX3" fmla="*/ 0 w 3565729"/>
              <a:gd name="connsiteY3" fmla="*/ 2540909 h 2540909"/>
              <a:gd name="connsiteX4" fmla="*/ 0 w 3565729"/>
              <a:gd name="connsiteY4" fmla="*/ 0 h 254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729" h="2540909">
                <a:moveTo>
                  <a:pt x="0" y="0"/>
                </a:moveTo>
                <a:lnTo>
                  <a:pt x="3565729" y="0"/>
                </a:lnTo>
                <a:lnTo>
                  <a:pt x="3565729" y="2540909"/>
                </a:lnTo>
                <a:lnTo>
                  <a:pt x="0" y="2540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6FACE47-A24C-0D42-B2EF-F30A39A2D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58692" y="7744167"/>
            <a:ext cx="3565729" cy="2540909"/>
          </a:xfrm>
          <a:custGeom>
            <a:avLst/>
            <a:gdLst>
              <a:gd name="connsiteX0" fmla="*/ 0 w 3565729"/>
              <a:gd name="connsiteY0" fmla="*/ 0 h 2540909"/>
              <a:gd name="connsiteX1" fmla="*/ 3565729 w 3565729"/>
              <a:gd name="connsiteY1" fmla="*/ 0 h 2540909"/>
              <a:gd name="connsiteX2" fmla="*/ 3565729 w 3565729"/>
              <a:gd name="connsiteY2" fmla="*/ 2540909 h 2540909"/>
              <a:gd name="connsiteX3" fmla="*/ 0 w 3565729"/>
              <a:gd name="connsiteY3" fmla="*/ 2540909 h 2540909"/>
              <a:gd name="connsiteX4" fmla="*/ 0 w 3565729"/>
              <a:gd name="connsiteY4" fmla="*/ 0 h 254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729" h="2540909">
                <a:moveTo>
                  <a:pt x="0" y="0"/>
                </a:moveTo>
                <a:lnTo>
                  <a:pt x="3565729" y="0"/>
                </a:lnTo>
                <a:lnTo>
                  <a:pt x="3565729" y="2540909"/>
                </a:lnTo>
                <a:lnTo>
                  <a:pt x="0" y="2540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750615E-45A4-7148-9F32-9F7556CA5F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58692" y="10413092"/>
            <a:ext cx="3565729" cy="2531315"/>
          </a:xfrm>
          <a:custGeom>
            <a:avLst/>
            <a:gdLst>
              <a:gd name="connsiteX0" fmla="*/ 0 w 3565729"/>
              <a:gd name="connsiteY0" fmla="*/ 0 h 2531315"/>
              <a:gd name="connsiteX1" fmla="*/ 3565729 w 3565729"/>
              <a:gd name="connsiteY1" fmla="*/ 0 h 2531315"/>
              <a:gd name="connsiteX2" fmla="*/ 3565729 w 3565729"/>
              <a:gd name="connsiteY2" fmla="*/ 2511744 h 2531315"/>
              <a:gd name="connsiteX3" fmla="*/ 3422683 w 3565729"/>
              <a:gd name="connsiteY3" fmla="*/ 2511638 h 2531315"/>
              <a:gd name="connsiteX4" fmla="*/ 952618 w 3565729"/>
              <a:gd name="connsiteY4" fmla="*/ 2530463 h 2531315"/>
              <a:gd name="connsiteX5" fmla="*/ 619492 w 3565729"/>
              <a:gd name="connsiteY5" fmla="*/ 2237278 h 2531315"/>
              <a:gd name="connsiteX6" fmla="*/ 459201 w 3565729"/>
              <a:gd name="connsiteY6" fmla="*/ 1392544 h 2531315"/>
              <a:gd name="connsiteX7" fmla="*/ 176253 w 3565729"/>
              <a:gd name="connsiteY7" fmla="*/ 1044344 h 2531315"/>
              <a:gd name="connsiteX8" fmla="*/ 79435 w 3565729"/>
              <a:gd name="connsiteY8" fmla="*/ 1026077 h 2531315"/>
              <a:gd name="connsiteX9" fmla="*/ 0 w 3565729"/>
              <a:gd name="connsiteY9" fmla="*/ 1021191 h 2531315"/>
              <a:gd name="connsiteX10" fmla="*/ 0 w 3565729"/>
              <a:gd name="connsiteY10" fmla="*/ 0 h 253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65729" h="2531315">
                <a:moveTo>
                  <a:pt x="0" y="0"/>
                </a:moveTo>
                <a:lnTo>
                  <a:pt x="3565729" y="0"/>
                </a:lnTo>
                <a:lnTo>
                  <a:pt x="3565729" y="2511744"/>
                </a:lnTo>
                <a:lnTo>
                  <a:pt x="3422683" y="2511638"/>
                </a:lnTo>
                <a:cubicBezTo>
                  <a:pt x="2570335" y="2510659"/>
                  <a:pt x="1458753" y="2506959"/>
                  <a:pt x="952618" y="2530463"/>
                </a:cubicBezTo>
                <a:cubicBezTo>
                  <a:pt x="753300" y="2540213"/>
                  <a:pt x="657822" y="2467787"/>
                  <a:pt x="619492" y="2237278"/>
                </a:cubicBezTo>
                <a:cubicBezTo>
                  <a:pt x="572799" y="1954540"/>
                  <a:pt x="490562" y="1680158"/>
                  <a:pt x="459201" y="1392544"/>
                </a:cubicBezTo>
                <a:cubicBezTo>
                  <a:pt x="437597" y="1195463"/>
                  <a:pt x="344210" y="1088217"/>
                  <a:pt x="176253" y="1044344"/>
                </a:cubicBezTo>
                <a:cubicBezTo>
                  <a:pt x="143846" y="1035900"/>
                  <a:pt x="111581" y="1029959"/>
                  <a:pt x="79435" y="1026077"/>
                </a:cubicBezTo>
                <a:lnTo>
                  <a:pt x="0" y="10211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2" name="Freeform 973">
            <a:extLst>
              <a:ext uri="{FF2B5EF4-FFF2-40B4-BE49-F238E27FC236}">
                <a16:creationId xmlns:a16="http://schemas.microsoft.com/office/drawing/2014/main" id="{8F43C942-D5F2-0E44-ABEB-663E9C21D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7715" y="3183868"/>
            <a:ext cx="1027684" cy="1030758"/>
          </a:xfrm>
          <a:custGeom>
            <a:avLst/>
            <a:gdLst>
              <a:gd name="T0" fmla="*/ 2634770 w 291741"/>
              <a:gd name="T1" fmla="*/ 5619988 h 293327"/>
              <a:gd name="T2" fmla="*/ 3372226 w 291741"/>
              <a:gd name="T3" fmla="*/ 5477203 h 293327"/>
              <a:gd name="T4" fmla="*/ 4292438 w 291741"/>
              <a:gd name="T5" fmla="*/ 4257944 h 293327"/>
              <a:gd name="T6" fmla="*/ 4821067 w 291741"/>
              <a:gd name="T7" fmla="*/ 4257944 h 293327"/>
              <a:gd name="T8" fmla="*/ 1001466 w 291741"/>
              <a:gd name="T9" fmla="*/ 4788522 h 293327"/>
              <a:gd name="T10" fmla="*/ 1001466 w 291741"/>
              <a:gd name="T11" fmla="*/ 4257944 h 293327"/>
              <a:gd name="T12" fmla="*/ 4649609 w 291741"/>
              <a:gd name="T13" fmla="*/ 4088166 h 293327"/>
              <a:gd name="T14" fmla="*/ 4999659 w 291741"/>
              <a:gd name="T15" fmla="*/ 4873430 h 293327"/>
              <a:gd name="T16" fmla="*/ 4120976 w 291741"/>
              <a:gd name="T17" fmla="*/ 4873430 h 293327"/>
              <a:gd name="T18" fmla="*/ 3770935 w 291741"/>
              <a:gd name="T19" fmla="*/ 4519696 h 293327"/>
              <a:gd name="T20" fmla="*/ 4120976 w 291741"/>
              <a:gd name="T21" fmla="*/ 4180138 h 293327"/>
              <a:gd name="T22" fmla="*/ 4471022 w 291741"/>
              <a:gd name="T23" fmla="*/ 3826402 h 293327"/>
              <a:gd name="T24" fmla="*/ 1356607 w 291741"/>
              <a:gd name="T25" fmla="*/ 3826402 h 293327"/>
              <a:gd name="T26" fmla="*/ 1704606 w 291741"/>
              <a:gd name="T27" fmla="*/ 4180138 h 293327"/>
              <a:gd name="T28" fmla="*/ 2052657 w 291741"/>
              <a:gd name="T29" fmla="*/ 4519696 h 293327"/>
              <a:gd name="T30" fmla="*/ 1704606 w 291741"/>
              <a:gd name="T31" fmla="*/ 4873430 h 293327"/>
              <a:gd name="T32" fmla="*/ 823905 w 291741"/>
              <a:gd name="T33" fmla="*/ 4873430 h 293327"/>
              <a:gd name="T34" fmla="*/ 1179048 w 291741"/>
              <a:gd name="T35" fmla="*/ 4088166 h 293327"/>
              <a:gd name="T36" fmla="*/ 3025176 w 291741"/>
              <a:gd name="T37" fmla="*/ 2749802 h 293327"/>
              <a:gd name="T38" fmla="*/ 3372226 w 291741"/>
              <a:gd name="T39" fmla="*/ 2749802 h 293327"/>
              <a:gd name="T40" fmla="*/ 2490182 w 291741"/>
              <a:gd name="T41" fmla="*/ 5034527 h 293327"/>
              <a:gd name="T42" fmla="*/ 2490182 w 291741"/>
              <a:gd name="T43" fmla="*/ 2749802 h 293327"/>
              <a:gd name="T44" fmla="*/ 4682601 w 291741"/>
              <a:gd name="T45" fmla="*/ 3187114 h 293327"/>
              <a:gd name="T46" fmla="*/ 4499773 w 291741"/>
              <a:gd name="T47" fmla="*/ 2604109 h 293327"/>
              <a:gd name="T48" fmla="*/ 1387010 w 291741"/>
              <a:gd name="T49" fmla="*/ 2604109 h 293327"/>
              <a:gd name="T50" fmla="*/ 1204179 w 291741"/>
              <a:gd name="T51" fmla="*/ 3187114 h 293327"/>
              <a:gd name="T52" fmla="*/ 2931212 w 291741"/>
              <a:gd name="T53" fmla="*/ 2007265 h 293327"/>
              <a:gd name="T54" fmla="*/ 2931212 w 291741"/>
              <a:gd name="T55" fmla="*/ 2007265 h 293327"/>
              <a:gd name="T56" fmla="*/ 3538494 w 291741"/>
              <a:gd name="T57" fmla="*/ 2614151 h 293327"/>
              <a:gd name="T58" fmla="*/ 3581903 w 291741"/>
              <a:gd name="T59" fmla="*/ 5034527 h 293327"/>
              <a:gd name="T60" fmla="*/ 3552977 w 291741"/>
              <a:gd name="T61" fmla="*/ 5213042 h 293327"/>
              <a:gd name="T62" fmla="*/ 3227626 w 291741"/>
              <a:gd name="T63" fmla="*/ 5798487 h 293327"/>
              <a:gd name="T64" fmla="*/ 2309426 w 291741"/>
              <a:gd name="T65" fmla="*/ 5213042 h 293327"/>
              <a:gd name="T66" fmla="*/ 2280499 w 291741"/>
              <a:gd name="T67" fmla="*/ 5034527 h 293327"/>
              <a:gd name="T68" fmla="*/ 2323873 w 291741"/>
              <a:gd name="T69" fmla="*/ 2621291 h 293327"/>
              <a:gd name="T70" fmla="*/ 2613267 w 291741"/>
              <a:gd name="T71" fmla="*/ 1192513 h 293327"/>
              <a:gd name="T72" fmla="*/ 3203203 w 291741"/>
              <a:gd name="T73" fmla="*/ 1373269 h 293327"/>
              <a:gd name="T74" fmla="*/ 2613267 w 291741"/>
              <a:gd name="T75" fmla="*/ 1192513 h 293327"/>
              <a:gd name="T76" fmla="*/ 1527053 w 291741"/>
              <a:gd name="T77" fmla="*/ 1509221 h 293327"/>
              <a:gd name="T78" fmla="*/ 4206709 w 291741"/>
              <a:gd name="T79" fmla="*/ 815925 h 293327"/>
              <a:gd name="T80" fmla="*/ 4906782 w 291741"/>
              <a:gd name="T81" fmla="*/ 1509221 h 293327"/>
              <a:gd name="T82" fmla="*/ 4649609 w 291741"/>
              <a:gd name="T83" fmla="*/ 1686075 h 293327"/>
              <a:gd name="T84" fmla="*/ 4471022 w 291741"/>
              <a:gd name="T85" fmla="*/ 1940779 h 293327"/>
              <a:gd name="T86" fmla="*/ 4120976 w 291741"/>
              <a:gd name="T87" fmla="*/ 1601192 h 293327"/>
              <a:gd name="T88" fmla="*/ 3770935 w 291741"/>
              <a:gd name="T89" fmla="*/ 1254509 h 293327"/>
              <a:gd name="T90" fmla="*/ 4120976 w 291741"/>
              <a:gd name="T91" fmla="*/ 900803 h 293327"/>
              <a:gd name="T92" fmla="*/ 1619373 w 291741"/>
              <a:gd name="T93" fmla="*/ 815925 h 293327"/>
              <a:gd name="T94" fmla="*/ 1967413 w 291741"/>
              <a:gd name="T95" fmla="*/ 1169654 h 293327"/>
              <a:gd name="T96" fmla="*/ 1704606 w 291741"/>
              <a:gd name="T97" fmla="*/ 1339441 h 293327"/>
              <a:gd name="T98" fmla="*/ 1356607 w 291741"/>
              <a:gd name="T99" fmla="*/ 1686075 h 293327"/>
              <a:gd name="T100" fmla="*/ 1179048 w 291741"/>
              <a:gd name="T101" fmla="*/ 1940779 h 293327"/>
              <a:gd name="T102" fmla="*/ 823905 w 291741"/>
              <a:gd name="T103" fmla="*/ 1601192 h 293327"/>
              <a:gd name="T104" fmla="*/ 4767970 w 291741"/>
              <a:gd name="T105" fmla="*/ 298349 h 293327"/>
              <a:gd name="T106" fmla="*/ 4767970 w 291741"/>
              <a:gd name="T107" fmla="*/ 298349 h 293327"/>
              <a:gd name="T108" fmla="*/ 4746430 w 291741"/>
              <a:gd name="T109" fmla="*/ 28427 h 293327"/>
              <a:gd name="T110" fmla="*/ 5823531 w 291741"/>
              <a:gd name="T111" fmla="*/ 5674800 h 293327"/>
              <a:gd name="T112" fmla="*/ 3769864 w 291741"/>
              <a:gd name="T113" fmla="*/ 5674800 h 293327"/>
              <a:gd name="T114" fmla="*/ 5644009 w 291741"/>
              <a:gd name="T115" fmla="*/ 1221590 h 293327"/>
              <a:gd name="T116" fmla="*/ 4588464 w 291741"/>
              <a:gd name="T117" fmla="*/ 170505 h 293327"/>
              <a:gd name="T118" fmla="*/ 1974662 w 291741"/>
              <a:gd name="T119" fmla="*/ 5589582 h 293327"/>
              <a:gd name="T120" fmla="*/ 86116 w 291741"/>
              <a:gd name="T121" fmla="*/ 5767122 h 293327"/>
              <a:gd name="T122" fmla="*/ 86116 w 291741"/>
              <a:gd name="T123" fmla="*/ 0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124750" y="263710"/>
                </a:moveTo>
                <a:lnTo>
                  <a:pt x="124750" y="277074"/>
                </a:lnTo>
                <a:cubicBezTo>
                  <a:pt x="124750" y="281047"/>
                  <a:pt x="128009" y="284297"/>
                  <a:pt x="131994" y="284297"/>
                </a:cubicBezTo>
                <a:lnTo>
                  <a:pt x="161694" y="284297"/>
                </a:lnTo>
                <a:cubicBezTo>
                  <a:pt x="163867" y="284297"/>
                  <a:pt x="165678" y="283936"/>
                  <a:pt x="167127" y="282130"/>
                </a:cubicBezTo>
                <a:cubicBezTo>
                  <a:pt x="168576" y="280686"/>
                  <a:pt x="168938" y="278880"/>
                  <a:pt x="168938" y="277074"/>
                </a:cubicBezTo>
                <a:lnTo>
                  <a:pt x="168938" y="263710"/>
                </a:lnTo>
                <a:lnTo>
                  <a:pt x="124750" y="263710"/>
                </a:lnTo>
                <a:close/>
                <a:moveTo>
                  <a:pt x="215037" y="215396"/>
                </a:moveTo>
                <a:lnTo>
                  <a:pt x="215037" y="242236"/>
                </a:lnTo>
                <a:lnTo>
                  <a:pt x="241520" y="242236"/>
                </a:lnTo>
                <a:lnTo>
                  <a:pt x="241520" y="215396"/>
                </a:lnTo>
                <a:lnTo>
                  <a:pt x="215037" y="215396"/>
                </a:lnTo>
                <a:close/>
                <a:moveTo>
                  <a:pt x="50170" y="215396"/>
                </a:moveTo>
                <a:lnTo>
                  <a:pt x="50170" y="242236"/>
                </a:lnTo>
                <a:lnTo>
                  <a:pt x="76501" y="242236"/>
                </a:lnTo>
                <a:lnTo>
                  <a:pt x="76501" y="215396"/>
                </a:lnTo>
                <a:lnTo>
                  <a:pt x="50170" y="215396"/>
                </a:lnTo>
                <a:close/>
                <a:moveTo>
                  <a:pt x="228279" y="188913"/>
                </a:moveTo>
                <a:cubicBezTo>
                  <a:pt x="230426" y="188913"/>
                  <a:pt x="232931" y="191418"/>
                  <a:pt x="232931" y="193565"/>
                </a:cubicBezTo>
                <a:lnTo>
                  <a:pt x="232931" y="206807"/>
                </a:lnTo>
                <a:lnTo>
                  <a:pt x="245815" y="206807"/>
                </a:lnTo>
                <a:cubicBezTo>
                  <a:pt x="248320" y="206807"/>
                  <a:pt x="250467" y="208954"/>
                  <a:pt x="250467" y="211459"/>
                </a:cubicBezTo>
                <a:lnTo>
                  <a:pt x="250467" y="246531"/>
                </a:lnTo>
                <a:cubicBezTo>
                  <a:pt x="250467" y="249036"/>
                  <a:pt x="248320" y="250467"/>
                  <a:pt x="245815" y="250467"/>
                </a:cubicBezTo>
                <a:lnTo>
                  <a:pt x="210743" y="250467"/>
                </a:lnTo>
                <a:cubicBezTo>
                  <a:pt x="208238" y="250467"/>
                  <a:pt x="206448" y="249036"/>
                  <a:pt x="206448" y="246531"/>
                </a:cubicBezTo>
                <a:lnTo>
                  <a:pt x="206448" y="233289"/>
                </a:lnTo>
                <a:lnTo>
                  <a:pt x="192849" y="233289"/>
                </a:lnTo>
                <a:cubicBezTo>
                  <a:pt x="190344" y="233289"/>
                  <a:pt x="188912" y="231142"/>
                  <a:pt x="188912" y="228637"/>
                </a:cubicBezTo>
                <a:cubicBezTo>
                  <a:pt x="188912" y="226132"/>
                  <a:pt x="190344" y="224342"/>
                  <a:pt x="192849" y="224342"/>
                </a:cubicBezTo>
                <a:lnTo>
                  <a:pt x="206448" y="224342"/>
                </a:lnTo>
                <a:lnTo>
                  <a:pt x="206448" y="211459"/>
                </a:lnTo>
                <a:cubicBezTo>
                  <a:pt x="206448" y="208954"/>
                  <a:pt x="208238" y="206807"/>
                  <a:pt x="210743" y="206807"/>
                </a:cubicBezTo>
                <a:lnTo>
                  <a:pt x="223984" y="206807"/>
                </a:lnTo>
                <a:lnTo>
                  <a:pt x="223984" y="193565"/>
                </a:lnTo>
                <a:cubicBezTo>
                  <a:pt x="223984" y="191418"/>
                  <a:pt x="226132" y="188913"/>
                  <a:pt x="228279" y="188913"/>
                </a:cubicBezTo>
                <a:close/>
                <a:moveTo>
                  <a:pt x="63335" y="188913"/>
                </a:moveTo>
                <a:cubicBezTo>
                  <a:pt x="65826" y="188913"/>
                  <a:pt x="67961" y="191418"/>
                  <a:pt x="67961" y="193565"/>
                </a:cubicBezTo>
                <a:lnTo>
                  <a:pt x="67961" y="206807"/>
                </a:lnTo>
                <a:lnTo>
                  <a:pt x="81126" y="206807"/>
                </a:lnTo>
                <a:cubicBezTo>
                  <a:pt x="83261" y="206807"/>
                  <a:pt x="85396" y="208954"/>
                  <a:pt x="85396" y="211459"/>
                </a:cubicBezTo>
                <a:lnTo>
                  <a:pt x="85396" y="224342"/>
                </a:lnTo>
                <a:lnTo>
                  <a:pt x="98561" y="224342"/>
                </a:lnTo>
                <a:cubicBezTo>
                  <a:pt x="101052" y="224342"/>
                  <a:pt x="102831" y="226132"/>
                  <a:pt x="102831" y="228637"/>
                </a:cubicBezTo>
                <a:cubicBezTo>
                  <a:pt x="102831" y="231142"/>
                  <a:pt x="101052" y="233289"/>
                  <a:pt x="98561" y="233289"/>
                </a:cubicBezTo>
                <a:lnTo>
                  <a:pt x="85396" y="233289"/>
                </a:lnTo>
                <a:lnTo>
                  <a:pt x="85396" y="246531"/>
                </a:lnTo>
                <a:cubicBezTo>
                  <a:pt x="85396" y="249036"/>
                  <a:pt x="83261" y="250467"/>
                  <a:pt x="81126" y="250467"/>
                </a:cubicBezTo>
                <a:lnTo>
                  <a:pt x="46256" y="250467"/>
                </a:lnTo>
                <a:cubicBezTo>
                  <a:pt x="43410" y="250467"/>
                  <a:pt x="41275" y="249036"/>
                  <a:pt x="41275" y="246531"/>
                </a:cubicBezTo>
                <a:lnTo>
                  <a:pt x="41275" y="211459"/>
                </a:lnTo>
                <a:cubicBezTo>
                  <a:pt x="41275" y="208954"/>
                  <a:pt x="43410" y="206807"/>
                  <a:pt x="46256" y="206807"/>
                </a:cubicBezTo>
                <a:lnTo>
                  <a:pt x="59066" y="206807"/>
                </a:lnTo>
                <a:lnTo>
                  <a:pt x="59066" y="193565"/>
                </a:lnTo>
                <a:cubicBezTo>
                  <a:pt x="59066" y="191418"/>
                  <a:pt x="61200" y="188913"/>
                  <a:pt x="63335" y="188913"/>
                </a:cubicBezTo>
                <a:close/>
                <a:moveTo>
                  <a:pt x="151552" y="139104"/>
                </a:moveTo>
                <a:lnTo>
                  <a:pt x="151552" y="254681"/>
                </a:lnTo>
                <a:lnTo>
                  <a:pt x="168938" y="254681"/>
                </a:lnTo>
                <a:lnTo>
                  <a:pt x="168938" y="139104"/>
                </a:lnTo>
                <a:lnTo>
                  <a:pt x="151552" y="139104"/>
                </a:lnTo>
                <a:close/>
                <a:moveTo>
                  <a:pt x="124750" y="139104"/>
                </a:moveTo>
                <a:lnTo>
                  <a:pt x="124750" y="254681"/>
                </a:lnTo>
                <a:lnTo>
                  <a:pt x="142497" y="254681"/>
                </a:lnTo>
                <a:lnTo>
                  <a:pt x="142497" y="139104"/>
                </a:lnTo>
                <a:lnTo>
                  <a:pt x="124750" y="139104"/>
                </a:lnTo>
                <a:close/>
                <a:moveTo>
                  <a:pt x="229821" y="127000"/>
                </a:moveTo>
                <a:cubicBezTo>
                  <a:pt x="232019" y="127000"/>
                  <a:pt x="234584" y="129185"/>
                  <a:pt x="234584" y="131733"/>
                </a:cubicBezTo>
                <a:lnTo>
                  <a:pt x="234584" y="161226"/>
                </a:lnTo>
                <a:cubicBezTo>
                  <a:pt x="234584" y="163775"/>
                  <a:pt x="232019" y="166324"/>
                  <a:pt x="229821" y="166324"/>
                </a:cubicBezTo>
                <a:cubicBezTo>
                  <a:pt x="227623" y="166324"/>
                  <a:pt x="225425" y="163775"/>
                  <a:pt x="225425" y="161226"/>
                </a:cubicBezTo>
                <a:lnTo>
                  <a:pt x="225425" y="131733"/>
                </a:lnTo>
                <a:cubicBezTo>
                  <a:pt x="225425" y="129185"/>
                  <a:pt x="227623" y="127000"/>
                  <a:pt x="229821" y="127000"/>
                </a:cubicBezTo>
                <a:close/>
                <a:moveTo>
                  <a:pt x="64721" y="127000"/>
                </a:moveTo>
                <a:cubicBezTo>
                  <a:pt x="67285" y="127000"/>
                  <a:pt x="69483" y="129185"/>
                  <a:pt x="69483" y="131733"/>
                </a:cubicBezTo>
                <a:lnTo>
                  <a:pt x="69483" y="161226"/>
                </a:lnTo>
                <a:cubicBezTo>
                  <a:pt x="69483" y="163775"/>
                  <a:pt x="67285" y="166324"/>
                  <a:pt x="64721" y="166324"/>
                </a:cubicBezTo>
                <a:cubicBezTo>
                  <a:pt x="62523" y="166324"/>
                  <a:pt x="60325" y="163775"/>
                  <a:pt x="60325" y="161226"/>
                </a:cubicBezTo>
                <a:lnTo>
                  <a:pt x="60325" y="131733"/>
                </a:lnTo>
                <a:cubicBezTo>
                  <a:pt x="60325" y="129185"/>
                  <a:pt x="62523" y="127000"/>
                  <a:pt x="64721" y="127000"/>
                </a:cubicBezTo>
                <a:close/>
                <a:moveTo>
                  <a:pt x="146844" y="101541"/>
                </a:moveTo>
                <a:lnTo>
                  <a:pt x="128009" y="130436"/>
                </a:lnTo>
                <a:lnTo>
                  <a:pt x="165316" y="130436"/>
                </a:lnTo>
                <a:lnTo>
                  <a:pt x="146844" y="101541"/>
                </a:lnTo>
                <a:close/>
                <a:moveTo>
                  <a:pt x="146844" y="88900"/>
                </a:moveTo>
                <a:cubicBezTo>
                  <a:pt x="148293" y="88900"/>
                  <a:pt x="149741" y="89622"/>
                  <a:pt x="150104" y="91067"/>
                </a:cubicBezTo>
                <a:lnTo>
                  <a:pt x="177268" y="132241"/>
                </a:lnTo>
                <a:cubicBezTo>
                  <a:pt x="177631" y="132964"/>
                  <a:pt x="177631" y="134408"/>
                  <a:pt x="177631" y="134770"/>
                </a:cubicBezTo>
                <a:lnTo>
                  <a:pt x="177993" y="254681"/>
                </a:lnTo>
                <a:lnTo>
                  <a:pt x="179442" y="254681"/>
                </a:lnTo>
                <a:cubicBezTo>
                  <a:pt x="181615" y="254681"/>
                  <a:pt x="183788" y="256848"/>
                  <a:pt x="183788" y="259376"/>
                </a:cubicBezTo>
                <a:cubicBezTo>
                  <a:pt x="183788" y="261543"/>
                  <a:pt x="181615" y="263710"/>
                  <a:pt x="179442" y="263710"/>
                </a:cubicBezTo>
                <a:lnTo>
                  <a:pt x="177993" y="263710"/>
                </a:lnTo>
                <a:lnTo>
                  <a:pt x="177993" y="277074"/>
                </a:lnTo>
                <a:cubicBezTo>
                  <a:pt x="177993" y="281047"/>
                  <a:pt x="176544" y="285020"/>
                  <a:pt x="173284" y="288270"/>
                </a:cubicBezTo>
                <a:cubicBezTo>
                  <a:pt x="170387" y="291521"/>
                  <a:pt x="166040" y="293327"/>
                  <a:pt x="161694" y="293327"/>
                </a:cubicBezTo>
                <a:lnTo>
                  <a:pt x="131994" y="293327"/>
                </a:lnTo>
                <a:cubicBezTo>
                  <a:pt x="123301" y="293327"/>
                  <a:pt x="116057" y="285742"/>
                  <a:pt x="115695" y="277074"/>
                </a:cubicBezTo>
                <a:lnTo>
                  <a:pt x="115695" y="263710"/>
                </a:lnTo>
                <a:lnTo>
                  <a:pt x="114246" y="263710"/>
                </a:lnTo>
                <a:cubicBezTo>
                  <a:pt x="111710" y="263710"/>
                  <a:pt x="109537" y="261543"/>
                  <a:pt x="109537" y="259376"/>
                </a:cubicBezTo>
                <a:cubicBezTo>
                  <a:pt x="109537" y="256848"/>
                  <a:pt x="111710" y="254681"/>
                  <a:pt x="114246" y="254681"/>
                </a:cubicBezTo>
                <a:lnTo>
                  <a:pt x="115695" y="254681"/>
                </a:lnTo>
                <a:lnTo>
                  <a:pt x="115695" y="135131"/>
                </a:lnTo>
                <a:cubicBezTo>
                  <a:pt x="115695" y="134408"/>
                  <a:pt x="116057" y="133325"/>
                  <a:pt x="116419" y="132603"/>
                </a:cubicBezTo>
                <a:lnTo>
                  <a:pt x="142860" y="91067"/>
                </a:lnTo>
                <a:cubicBezTo>
                  <a:pt x="143946" y="89622"/>
                  <a:pt x="145395" y="88900"/>
                  <a:pt x="146844" y="88900"/>
                </a:cubicBezTo>
                <a:close/>
                <a:moveTo>
                  <a:pt x="130917" y="60325"/>
                </a:moveTo>
                <a:lnTo>
                  <a:pt x="160471" y="60325"/>
                </a:lnTo>
                <a:cubicBezTo>
                  <a:pt x="162964" y="60325"/>
                  <a:pt x="164744" y="62230"/>
                  <a:pt x="164744" y="64897"/>
                </a:cubicBezTo>
                <a:cubicBezTo>
                  <a:pt x="164744" y="67183"/>
                  <a:pt x="162964" y="69469"/>
                  <a:pt x="160471" y="69469"/>
                </a:cubicBezTo>
                <a:lnTo>
                  <a:pt x="130917" y="69469"/>
                </a:lnTo>
                <a:cubicBezTo>
                  <a:pt x="128425" y="69469"/>
                  <a:pt x="127000" y="67183"/>
                  <a:pt x="127000" y="64897"/>
                </a:cubicBezTo>
                <a:cubicBezTo>
                  <a:pt x="127000" y="62230"/>
                  <a:pt x="128425" y="60325"/>
                  <a:pt x="130917" y="60325"/>
                </a:cubicBezTo>
                <a:close/>
                <a:moveTo>
                  <a:pt x="50170" y="50222"/>
                </a:moveTo>
                <a:lnTo>
                  <a:pt x="50170" y="76347"/>
                </a:lnTo>
                <a:lnTo>
                  <a:pt x="76501" y="76347"/>
                </a:lnTo>
                <a:lnTo>
                  <a:pt x="76501" y="50222"/>
                </a:lnTo>
                <a:lnTo>
                  <a:pt x="50170" y="50222"/>
                </a:lnTo>
                <a:close/>
                <a:moveTo>
                  <a:pt x="210743" y="41275"/>
                </a:moveTo>
                <a:cubicBezTo>
                  <a:pt x="213248" y="41275"/>
                  <a:pt x="215037" y="43064"/>
                  <a:pt x="215037" y="45570"/>
                </a:cubicBezTo>
                <a:lnTo>
                  <a:pt x="215037" y="76347"/>
                </a:lnTo>
                <a:lnTo>
                  <a:pt x="245815" y="76347"/>
                </a:lnTo>
                <a:cubicBezTo>
                  <a:pt x="248320" y="76347"/>
                  <a:pt x="250467" y="78494"/>
                  <a:pt x="250467" y="80999"/>
                </a:cubicBezTo>
                <a:cubicBezTo>
                  <a:pt x="250467" y="83147"/>
                  <a:pt x="248320" y="85294"/>
                  <a:pt x="245815" y="85294"/>
                </a:cubicBezTo>
                <a:lnTo>
                  <a:pt x="232931" y="85294"/>
                </a:lnTo>
                <a:lnTo>
                  <a:pt x="232931" y="98178"/>
                </a:lnTo>
                <a:cubicBezTo>
                  <a:pt x="232931" y="100683"/>
                  <a:pt x="231142" y="102830"/>
                  <a:pt x="228279" y="102830"/>
                </a:cubicBezTo>
                <a:cubicBezTo>
                  <a:pt x="226132" y="102830"/>
                  <a:pt x="223984" y="100683"/>
                  <a:pt x="223984" y="98178"/>
                </a:cubicBezTo>
                <a:lnTo>
                  <a:pt x="223984" y="85294"/>
                </a:lnTo>
                <a:lnTo>
                  <a:pt x="210743" y="85294"/>
                </a:lnTo>
                <a:cubicBezTo>
                  <a:pt x="208238" y="85294"/>
                  <a:pt x="206448" y="83147"/>
                  <a:pt x="206448" y="80999"/>
                </a:cubicBezTo>
                <a:lnTo>
                  <a:pt x="206448" y="67758"/>
                </a:lnTo>
                <a:lnTo>
                  <a:pt x="192849" y="67758"/>
                </a:lnTo>
                <a:cubicBezTo>
                  <a:pt x="190344" y="67758"/>
                  <a:pt x="188912" y="65611"/>
                  <a:pt x="188912" y="63463"/>
                </a:cubicBezTo>
                <a:cubicBezTo>
                  <a:pt x="188912" y="60958"/>
                  <a:pt x="190344" y="59169"/>
                  <a:pt x="192849" y="59169"/>
                </a:cubicBezTo>
                <a:lnTo>
                  <a:pt x="206448" y="59169"/>
                </a:lnTo>
                <a:lnTo>
                  <a:pt x="206448" y="45570"/>
                </a:lnTo>
                <a:cubicBezTo>
                  <a:pt x="206448" y="43064"/>
                  <a:pt x="208238" y="41275"/>
                  <a:pt x="210743" y="41275"/>
                </a:cubicBezTo>
                <a:close/>
                <a:moveTo>
                  <a:pt x="46256" y="41275"/>
                </a:moveTo>
                <a:lnTo>
                  <a:pt x="81126" y="41275"/>
                </a:lnTo>
                <a:cubicBezTo>
                  <a:pt x="83261" y="41275"/>
                  <a:pt x="85396" y="43064"/>
                  <a:pt x="85396" y="45570"/>
                </a:cubicBezTo>
                <a:lnTo>
                  <a:pt x="85396" y="59169"/>
                </a:lnTo>
                <a:lnTo>
                  <a:pt x="98561" y="59169"/>
                </a:lnTo>
                <a:cubicBezTo>
                  <a:pt x="101052" y="59169"/>
                  <a:pt x="102831" y="60958"/>
                  <a:pt x="102831" y="63463"/>
                </a:cubicBezTo>
                <a:cubicBezTo>
                  <a:pt x="102831" y="65611"/>
                  <a:pt x="101052" y="67758"/>
                  <a:pt x="98561" y="67758"/>
                </a:cubicBezTo>
                <a:lnTo>
                  <a:pt x="85396" y="67758"/>
                </a:lnTo>
                <a:lnTo>
                  <a:pt x="85396" y="80999"/>
                </a:lnTo>
                <a:cubicBezTo>
                  <a:pt x="85396" y="83147"/>
                  <a:pt x="83261" y="85294"/>
                  <a:pt x="81126" y="85294"/>
                </a:cubicBezTo>
                <a:lnTo>
                  <a:pt x="67961" y="85294"/>
                </a:lnTo>
                <a:lnTo>
                  <a:pt x="67961" y="98178"/>
                </a:lnTo>
                <a:cubicBezTo>
                  <a:pt x="67961" y="100683"/>
                  <a:pt x="65826" y="102830"/>
                  <a:pt x="63335" y="102830"/>
                </a:cubicBezTo>
                <a:cubicBezTo>
                  <a:pt x="61200" y="102830"/>
                  <a:pt x="59066" y="100683"/>
                  <a:pt x="59066" y="98178"/>
                </a:cubicBezTo>
                <a:lnTo>
                  <a:pt x="59066" y="85294"/>
                </a:lnTo>
                <a:lnTo>
                  <a:pt x="46256" y="85294"/>
                </a:lnTo>
                <a:cubicBezTo>
                  <a:pt x="43410" y="85294"/>
                  <a:pt x="41275" y="83147"/>
                  <a:pt x="41275" y="80999"/>
                </a:cubicBezTo>
                <a:lnTo>
                  <a:pt x="41275" y="45570"/>
                </a:lnTo>
                <a:cubicBezTo>
                  <a:pt x="41275" y="43064"/>
                  <a:pt x="43410" y="41275"/>
                  <a:pt x="46256" y="41275"/>
                </a:cubicBezTo>
                <a:close/>
                <a:moveTo>
                  <a:pt x="238860" y="15090"/>
                </a:moveTo>
                <a:lnTo>
                  <a:pt x="238860" y="53174"/>
                </a:lnTo>
                <a:lnTo>
                  <a:pt x="276632" y="53174"/>
                </a:lnTo>
                <a:lnTo>
                  <a:pt x="238860" y="15090"/>
                </a:lnTo>
                <a:close/>
                <a:moveTo>
                  <a:pt x="4316" y="0"/>
                </a:moveTo>
                <a:lnTo>
                  <a:pt x="234544" y="0"/>
                </a:lnTo>
                <a:cubicBezTo>
                  <a:pt x="235623" y="0"/>
                  <a:pt x="236702" y="719"/>
                  <a:pt x="237781" y="1437"/>
                </a:cubicBezTo>
                <a:lnTo>
                  <a:pt x="290661" y="54252"/>
                </a:lnTo>
                <a:cubicBezTo>
                  <a:pt x="291381" y="55330"/>
                  <a:pt x="291741" y="56408"/>
                  <a:pt x="291741" y="57486"/>
                </a:cubicBezTo>
                <a:lnTo>
                  <a:pt x="291741" y="287070"/>
                </a:lnTo>
                <a:cubicBezTo>
                  <a:pt x="291741" y="289585"/>
                  <a:pt x="289942" y="291741"/>
                  <a:pt x="287424" y="291741"/>
                </a:cubicBezTo>
                <a:lnTo>
                  <a:pt x="192815" y="291741"/>
                </a:lnTo>
                <a:cubicBezTo>
                  <a:pt x="190297" y="291741"/>
                  <a:pt x="188858" y="289585"/>
                  <a:pt x="188858" y="287070"/>
                </a:cubicBezTo>
                <a:cubicBezTo>
                  <a:pt x="188858" y="284914"/>
                  <a:pt x="190297" y="282759"/>
                  <a:pt x="192815" y="282759"/>
                </a:cubicBezTo>
                <a:lnTo>
                  <a:pt x="282747" y="282759"/>
                </a:lnTo>
                <a:lnTo>
                  <a:pt x="282747" y="61797"/>
                </a:lnTo>
                <a:lnTo>
                  <a:pt x="234544" y="61797"/>
                </a:lnTo>
                <a:cubicBezTo>
                  <a:pt x="232025" y="61797"/>
                  <a:pt x="229867" y="60001"/>
                  <a:pt x="229867" y="57486"/>
                </a:cubicBezTo>
                <a:lnTo>
                  <a:pt x="229867" y="8623"/>
                </a:lnTo>
                <a:lnTo>
                  <a:pt x="8993" y="8623"/>
                </a:lnTo>
                <a:lnTo>
                  <a:pt x="8993" y="282759"/>
                </a:lnTo>
                <a:lnTo>
                  <a:pt x="98925" y="282759"/>
                </a:lnTo>
                <a:cubicBezTo>
                  <a:pt x="101443" y="282759"/>
                  <a:pt x="103242" y="284914"/>
                  <a:pt x="103242" y="287070"/>
                </a:cubicBezTo>
                <a:cubicBezTo>
                  <a:pt x="103242" y="289585"/>
                  <a:pt x="101443" y="291741"/>
                  <a:pt x="98925" y="291741"/>
                </a:cubicBezTo>
                <a:lnTo>
                  <a:pt x="4316" y="291741"/>
                </a:lnTo>
                <a:cubicBezTo>
                  <a:pt x="2158" y="291741"/>
                  <a:pt x="0" y="289585"/>
                  <a:pt x="0" y="287070"/>
                </a:cubicBezTo>
                <a:lnTo>
                  <a:pt x="0" y="4671"/>
                </a:lnTo>
                <a:cubicBezTo>
                  <a:pt x="0" y="2156"/>
                  <a:pt x="2158" y="0"/>
                  <a:pt x="4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3" name="Freeform 981">
            <a:extLst>
              <a:ext uri="{FF2B5EF4-FFF2-40B4-BE49-F238E27FC236}">
                <a16:creationId xmlns:a16="http://schemas.microsoft.com/office/drawing/2014/main" id="{C0427FE6-D008-A540-B2A3-1BD696A0E8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9252" y="5833392"/>
            <a:ext cx="1024608" cy="1024608"/>
          </a:xfrm>
          <a:custGeom>
            <a:avLst/>
            <a:gdLst>
              <a:gd name="T0" fmla="*/ 3414209 w 291855"/>
              <a:gd name="T1" fmla="*/ 5320998 h 291740"/>
              <a:gd name="T2" fmla="*/ 5293640 w 291855"/>
              <a:gd name="T3" fmla="*/ 5590926 h 291740"/>
              <a:gd name="T4" fmla="*/ 5555045 w 291855"/>
              <a:gd name="T5" fmla="*/ 5178928 h 291740"/>
              <a:gd name="T6" fmla="*/ 5420811 w 291855"/>
              <a:gd name="T7" fmla="*/ 3836411 h 291740"/>
              <a:gd name="T8" fmla="*/ 3421283 w 291855"/>
              <a:gd name="T9" fmla="*/ 5001344 h 291740"/>
              <a:gd name="T10" fmla="*/ 5420811 w 291855"/>
              <a:gd name="T11" fmla="*/ 3836411 h 291740"/>
              <a:gd name="T12" fmla="*/ 3583769 w 291855"/>
              <a:gd name="T13" fmla="*/ 3530987 h 291740"/>
              <a:gd name="T14" fmla="*/ 5406681 w 291855"/>
              <a:gd name="T15" fmla="*/ 3651743 h 291740"/>
              <a:gd name="T16" fmla="*/ 4064232 w 291855"/>
              <a:gd name="T17" fmla="*/ 2152977 h 291740"/>
              <a:gd name="T18" fmla="*/ 3604972 w 291855"/>
              <a:gd name="T19" fmla="*/ 3339190 h 291740"/>
              <a:gd name="T20" fmla="*/ 5279517 w 291855"/>
              <a:gd name="T21" fmla="*/ 2486834 h 291740"/>
              <a:gd name="T22" fmla="*/ 4784933 w 291855"/>
              <a:gd name="T23" fmla="*/ 2152977 h 291740"/>
              <a:gd name="T24" fmla="*/ 4283275 w 291855"/>
              <a:gd name="T25" fmla="*/ 1336128 h 291740"/>
              <a:gd name="T26" fmla="*/ 4693073 w 291855"/>
              <a:gd name="T27" fmla="*/ 1975396 h 291740"/>
              <a:gd name="T28" fmla="*/ 4283275 w 291855"/>
              <a:gd name="T29" fmla="*/ 1336128 h 291740"/>
              <a:gd name="T30" fmla="*/ 4770789 w 291855"/>
              <a:gd name="T31" fmla="*/ 1158546 h 291740"/>
              <a:gd name="T32" fmla="*/ 4862645 w 291855"/>
              <a:gd name="T33" fmla="*/ 1975396 h 291740"/>
              <a:gd name="T34" fmla="*/ 5456139 w 291855"/>
              <a:gd name="T35" fmla="*/ 2472624 h 291740"/>
              <a:gd name="T36" fmla="*/ 5731694 w 291855"/>
              <a:gd name="T37" fmla="*/ 5086586 h 291740"/>
              <a:gd name="T38" fmla="*/ 5293640 w 291855"/>
              <a:gd name="T39" fmla="*/ 5754276 h 291740"/>
              <a:gd name="T40" fmla="*/ 3244633 w 291855"/>
              <a:gd name="T41" fmla="*/ 5320998 h 291740"/>
              <a:gd name="T42" fmla="*/ 3244633 w 291855"/>
              <a:gd name="T43" fmla="*/ 5079489 h 291740"/>
              <a:gd name="T44" fmla="*/ 4064232 w 291855"/>
              <a:gd name="T45" fmla="*/ 1975396 h 291740"/>
              <a:gd name="T46" fmla="*/ 4113680 w 291855"/>
              <a:gd name="T47" fmla="*/ 1250882 h 291740"/>
              <a:gd name="T48" fmla="*/ 843138 w 291855"/>
              <a:gd name="T49" fmla="*/ 986247 h 291740"/>
              <a:gd name="T50" fmla="*/ 1253507 w 291855"/>
              <a:gd name="T51" fmla="*/ 5591124 h 291740"/>
              <a:gd name="T52" fmla="*/ 1331295 w 291855"/>
              <a:gd name="T53" fmla="*/ 2305964 h 291740"/>
              <a:gd name="T54" fmla="*/ 928061 w 291855"/>
              <a:gd name="T55" fmla="*/ 177362 h 291740"/>
              <a:gd name="T56" fmla="*/ 3340457 w 291855"/>
              <a:gd name="T57" fmla="*/ 695377 h 291740"/>
              <a:gd name="T58" fmla="*/ 928061 w 291855"/>
              <a:gd name="T59" fmla="*/ 177362 h 291740"/>
              <a:gd name="T60" fmla="*/ 3418263 w 291855"/>
              <a:gd name="T61" fmla="*/ 0 h 291740"/>
              <a:gd name="T62" fmla="*/ 3517338 w 291855"/>
              <a:gd name="T63" fmla="*/ 773393 h 291740"/>
              <a:gd name="T64" fmla="*/ 3828616 w 291855"/>
              <a:gd name="T65" fmla="*/ 1717061 h 291740"/>
              <a:gd name="T66" fmla="*/ 3368749 w 291855"/>
              <a:gd name="T67" fmla="*/ 872758 h 291740"/>
              <a:gd name="T68" fmla="*/ 1479833 w 291855"/>
              <a:gd name="T69" fmla="*/ 2192461 h 291740"/>
              <a:gd name="T70" fmla="*/ 3283872 w 291855"/>
              <a:gd name="T71" fmla="*/ 2277580 h 291740"/>
              <a:gd name="T72" fmla="*/ 1522277 w 291855"/>
              <a:gd name="T73" fmla="*/ 2369834 h 291740"/>
              <a:gd name="T74" fmla="*/ 3022115 w 291855"/>
              <a:gd name="T75" fmla="*/ 4193332 h 291740"/>
              <a:gd name="T76" fmla="*/ 3022115 w 291855"/>
              <a:gd name="T77" fmla="*/ 4370694 h 291740"/>
              <a:gd name="T78" fmla="*/ 1437416 w 291855"/>
              <a:gd name="T79" fmla="*/ 5591124 h 291740"/>
              <a:gd name="T80" fmla="*/ 3050398 w 291855"/>
              <a:gd name="T81" fmla="*/ 5676236 h 291740"/>
              <a:gd name="T82" fmla="*/ 383265 w 291855"/>
              <a:gd name="T83" fmla="*/ 5754276 h 291740"/>
              <a:gd name="T84" fmla="*/ 765350 w 291855"/>
              <a:gd name="T85" fmla="*/ 759216 h 291740"/>
              <a:gd name="T86" fmla="*/ 850179 w 291855"/>
              <a:gd name="T87" fmla="*/ 0 h 29174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855" h="291740">
                <a:moveTo>
                  <a:pt x="173850" y="262570"/>
                </a:moveTo>
                <a:lnTo>
                  <a:pt x="173850" y="269772"/>
                </a:lnTo>
                <a:cubicBezTo>
                  <a:pt x="173850" y="277335"/>
                  <a:pt x="179966" y="283457"/>
                  <a:pt x="187161" y="283457"/>
                </a:cubicBezTo>
                <a:lnTo>
                  <a:pt x="269550" y="283457"/>
                </a:lnTo>
                <a:cubicBezTo>
                  <a:pt x="276745" y="283457"/>
                  <a:pt x="282861" y="277335"/>
                  <a:pt x="282861" y="269772"/>
                </a:cubicBezTo>
                <a:lnTo>
                  <a:pt x="282861" y="262570"/>
                </a:lnTo>
                <a:lnTo>
                  <a:pt x="173850" y="262570"/>
                </a:lnTo>
                <a:close/>
                <a:moveTo>
                  <a:pt x="276025" y="194505"/>
                </a:moveTo>
                <a:lnTo>
                  <a:pt x="176368" y="234480"/>
                </a:lnTo>
                <a:lnTo>
                  <a:pt x="174210" y="253566"/>
                </a:lnTo>
                <a:lnTo>
                  <a:pt x="282501" y="253566"/>
                </a:lnTo>
                <a:lnTo>
                  <a:pt x="276025" y="194505"/>
                </a:lnTo>
                <a:close/>
                <a:moveTo>
                  <a:pt x="270629" y="143367"/>
                </a:moveTo>
                <a:lnTo>
                  <a:pt x="182484" y="179020"/>
                </a:lnTo>
                <a:lnTo>
                  <a:pt x="177448" y="224756"/>
                </a:lnTo>
                <a:lnTo>
                  <a:pt x="275306" y="185142"/>
                </a:lnTo>
                <a:lnTo>
                  <a:pt x="270629" y="143367"/>
                </a:lnTo>
                <a:close/>
                <a:moveTo>
                  <a:pt x="206949" y="109155"/>
                </a:moveTo>
                <a:cubicBezTo>
                  <a:pt x="197235" y="109155"/>
                  <a:pt x="188960" y="116358"/>
                  <a:pt x="188241" y="126081"/>
                </a:cubicBezTo>
                <a:lnTo>
                  <a:pt x="183564" y="169296"/>
                </a:lnTo>
                <a:lnTo>
                  <a:pt x="269550" y="134004"/>
                </a:lnTo>
                <a:lnTo>
                  <a:pt x="268830" y="126081"/>
                </a:lnTo>
                <a:cubicBezTo>
                  <a:pt x="267751" y="116358"/>
                  <a:pt x="259836" y="109155"/>
                  <a:pt x="250122" y="109155"/>
                </a:cubicBezTo>
                <a:lnTo>
                  <a:pt x="243646" y="109155"/>
                </a:lnTo>
                <a:lnTo>
                  <a:pt x="206949" y="109155"/>
                </a:lnTo>
                <a:close/>
                <a:moveTo>
                  <a:pt x="218102" y="67740"/>
                </a:moveTo>
                <a:lnTo>
                  <a:pt x="218102" y="100152"/>
                </a:lnTo>
                <a:lnTo>
                  <a:pt x="238969" y="100152"/>
                </a:lnTo>
                <a:lnTo>
                  <a:pt x="238969" y="67740"/>
                </a:lnTo>
                <a:lnTo>
                  <a:pt x="218102" y="67740"/>
                </a:lnTo>
                <a:close/>
                <a:moveTo>
                  <a:pt x="213785" y="58737"/>
                </a:moveTo>
                <a:lnTo>
                  <a:pt x="242926" y="58737"/>
                </a:lnTo>
                <a:cubicBezTo>
                  <a:pt x="245804" y="58737"/>
                  <a:pt x="247603" y="60898"/>
                  <a:pt x="247603" y="63419"/>
                </a:cubicBezTo>
                <a:lnTo>
                  <a:pt x="247603" y="100152"/>
                </a:lnTo>
                <a:lnTo>
                  <a:pt x="250122" y="100152"/>
                </a:lnTo>
                <a:cubicBezTo>
                  <a:pt x="264153" y="100152"/>
                  <a:pt x="276025" y="110956"/>
                  <a:pt x="277824" y="125361"/>
                </a:cubicBezTo>
                <a:lnTo>
                  <a:pt x="291855" y="257528"/>
                </a:lnTo>
                <a:lnTo>
                  <a:pt x="291855" y="257888"/>
                </a:lnTo>
                <a:lnTo>
                  <a:pt x="291855" y="269772"/>
                </a:lnTo>
                <a:cubicBezTo>
                  <a:pt x="291855" y="282016"/>
                  <a:pt x="281782" y="291740"/>
                  <a:pt x="269550" y="291740"/>
                </a:cubicBezTo>
                <a:lnTo>
                  <a:pt x="187161" y="291740"/>
                </a:lnTo>
                <a:cubicBezTo>
                  <a:pt x="174929" y="291740"/>
                  <a:pt x="165215" y="282016"/>
                  <a:pt x="165215" y="269772"/>
                </a:cubicBezTo>
                <a:lnTo>
                  <a:pt x="165215" y="257888"/>
                </a:lnTo>
                <a:lnTo>
                  <a:pt x="165215" y="257528"/>
                </a:lnTo>
                <a:lnTo>
                  <a:pt x="179246" y="125361"/>
                </a:lnTo>
                <a:cubicBezTo>
                  <a:pt x="180686" y="110956"/>
                  <a:pt x="192558" y="100152"/>
                  <a:pt x="206949" y="100152"/>
                </a:cubicBezTo>
                <a:lnTo>
                  <a:pt x="209467" y="100152"/>
                </a:lnTo>
                <a:lnTo>
                  <a:pt x="209467" y="63419"/>
                </a:lnTo>
                <a:cubicBezTo>
                  <a:pt x="209467" y="60898"/>
                  <a:pt x="211266" y="58737"/>
                  <a:pt x="213785" y="58737"/>
                </a:cubicBezTo>
                <a:close/>
                <a:moveTo>
                  <a:pt x="42933" y="50002"/>
                </a:moveTo>
                <a:cubicBezTo>
                  <a:pt x="-14704" y="168353"/>
                  <a:pt x="15915" y="265840"/>
                  <a:pt x="22399" y="283467"/>
                </a:cubicBezTo>
                <a:lnTo>
                  <a:pt x="63826" y="283467"/>
                </a:lnTo>
                <a:cubicBezTo>
                  <a:pt x="66348" y="275553"/>
                  <a:pt x="74633" y="251451"/>
                  <a:pt x="77155" y="216557"/>
                </a:cubicBezTo>
                <a:cubicBezTo>
                  <a:pt x="79316" y="183462"/>
                  <a:pt x="76434" y="149647"/>
                  <a:pt x="67789" y="116912"/>
                </a:cubicBezTo>
                <a:cubicBezTo>
                  <a:pt x="62025" y="94609"/>
                  <a:pt x="53740" y="71586"/>
                  <a:pt x="42933" y="50002"/>
                </a:cubicBezTo>
                <a:close/>
                <a:moveTo>
                  <a:pt x="47255" y="8993"/>
                </a:moveTo>
                <a:lnTo>
                  <a:pt x="47255" y="35253"/>
                </a:lnTo>
                <a:lnTo>
                  <a:pt x="170095" y="35253"/>
                </a:lnTo>
                <a:lnTo>
                  <a:pt x="170095" y="8993"/>
                </a:lnTo>
                <a:lnTo>
                  <a:pt x="47255" y="8993"/>
                </a:lnTo>
                <a:close/>
                <a:moveTo>
                  <a:pt x="43293" y="0"/>
                </a:moveTo>
                <a:lnTo>
                  <a:pt x="174057" y="0"/>
                </a:lnTo>
                <a:cubicBezTo>
                  <a:pt x="176939" y="0"/>
                  <a:pt x="179101" y="2518"/>
                  <a:pt x="179101" y="4317"/>
                </a:cubicBezTo>
                <a:lnTo>
                  <a:pt x="179101" y="39210"/>
                </a:lnTo>
                <a:cubicBezTo>
                  <a:pt x="185945" y="52880"/>
                  <a:pt x="192429" y="67269"/>
                  <a:pt x="197833" y="81659"/>
                </a:cubicBezTo>
                <a:cubicBezTo>
                  <a:pt x="198193" y="83817"/>
                  <a:pt x="197112" y="86335"/>
                  <a:pt x="194951" y="87054"/>
                </a:cubicBezTo>
                <a:cubicBezTo>
                  <a:pt x="192429" y="87774"/>
                  <a:pt x="189908" y="86695"/>
                  <a:pt x="189187" y="84536"/>
                </a:cubicBezTo>
                <a:cubicBezTo>
                  <a:pt x="184504" y="71226"/>
                  <a:pt x="178380" y="57557"/>
                  <a:pt x="171536" y="44247"/>
                </a:cubicBezTo>
                <a:lnTo>
                  <a:pt x="50137" y="44247"/>
                </a:lnTo>
                <a:cubicBezTo>
                  <a:pt x="61305" y="65830"/>
                  <a:pt x="69230" y="88853"/>
                  <a:pt x="75354" y="111156"/>
                </a:cubicBezTo>
                <a:lnTo>
                  <a:pt x="162890" y="111156"/>
                </a:lnTo>
                <a:cubicBezTo>
                  <a:pt x="165051" y="111156"/>
                  <a:pt x="167213" y="113674"/>
                  <a:pt x="167213" y="115473"/>
                </a:cubicBezTo>
                <a:cubicBezTo>
                  <a:pt x="167213" y="117991"/>
                  <a:pt x="165051" y="120150"/>
                  <a:pt x="162890" y="120150"/>
                </a:cubicBezTo>
                <a:lnTo>
                  <a:pt x="77515" y="120150"/>
                </a:lnTo>
                <a:cubicBezTo>
                  <a:pt x="84720" y="151086"/>
                  <a:pt x="87601" y="182023"/>
                  <a:pt x="86160" y="212600"/>
                </a:cubicBezTo>
                <a:lnTo>
                  <a:pt x="153884" y="212600"/>
                </a:lnTo>
                <a:cubicBezTo>
                  <a:pt x="156045" y="212600"/>
                  <a:pt x="158207" y="214039"/>
                  <a:pt x="158207" y="216917"/>
                </a:cubicBezTo>
                <a:cubicBezTo>
                  <a:pt x="158207" y="219435"/>
                  <a:pt x="156045" y="221593"/>
                  <a:pt x="153884" y="221593"/>
                </a:cubicBezTo>
                <a:lnTo>
                  <a:pt x="85800" y="221593"/>
                </a:lnTo>
                <a:cubicBezTo>
                  <a:pt x="82918" y="251451"/>
                  <a:pt x="76434" y="273034"/>
                  <a:pt x="73192" y="283467"/>
                </a:cubicBezTo>
                <a:lnTo>
                  <a:pt x="151002" y="283467"/>
                </a:lnTo>
                <a:cubicBezTo>
                  <a:pt x="153524" y="283467"/>
                  <a:pt x="155325" y="285265"/>
                  <a:pt x="155325" y="287783"/>
                </a:cubicBezTo>
                <a:cubicBezTo>
                  <a:pt x="155325" y="290301"/>
                  <a:pt x="153524" y="291740"/>
                  <a:pt x="151002" y="291740"/>
                </a:cubicBezTo>
                <a:lnTo>
                  <a:pt x="19518" y="291740"/>
                </a:lnTo>
                <a:cubicBezTo>
                  <a:pt x="17716" y="291740"/>
                  <a:pt x="15915" y="291021"/>
                  <a:pt x="15555" y="289582"/>
                </a:cubicBezTo>
                <a:cubicBezTo>
                  <a:pt x="15195" y="288143"/>
                  <a:pt x="-31635" y="175908"/>
                  <a:pt x="38970" y="38491"/>
                </a:cubicBezTo>
                <a:lnTo>
                  <a:pt x="38970" y="4317"/>
                </a:lnTo>
                <a:cubicBezTo>
                  <a:pt x="38970" y="2518"/>
                  <a:pt x="40411" y="0"/>
                  <a:pt x="43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4" name="Freeform 990">
            <a:extLst>
              <a:ext uri="{FF2B5EF4-FFF2-40B4-BE49-F238E27FC236}">
                <a16:creationId xmlns:a16="http://schemas.microsoft.com/office/drawing/2014/main" id="{F02C6B6F-471C-784C-938A-C09C2B8DA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7715" y="8503856"/>
            <a:ext cx="1027684" cy="1021530"/>
          </a:xfrm>
          <a:custGeom>
            <a:avLst/>
            <a:gdLst>
              <a:gd name="T0" fmla="*/ 4128157 w 291741"/>
              <a:gd name="T1" fmla="*/ 5601076 h 290155"/>
              <a:gd name="T2" fmla="*/ 4509858 w 291741"/>
              <a:gd name="T3" fmla="*/ 5309310 h 290155"/>
              <a:gd name="T4" fmla="*/ 1384222 w 291741"/>
              <a:gd name="T5" fmla="*/ 5458747 h 290155"/>
              <a:gd name="T6" fmla="*/ 1909941 w 291741"/>
              <a:gd name="T7" fmla="*/ 5458747 h 290155"/>
              <a:gd name="T8" fmla="*/ 4978000 w 291741"/>
              <a:gd name="T9" fmla="*/ 4497976 h 290155"/>
              <a:gd name="T10" fmla="*/ 4978000 w 291741"/>
              <a:gd name="T11" fmla="*/ 4989042 h 290155"/>
              <a:gd name="T12" fmla="*/ 908858 w 291741"/>
              <a:gd name="T13" fmla="*/ 4989042 h 290155"/>
              <a:gd name="T14" fmla="*/ 908858 w 291741"/>
              <a:gd name="T15" fmla="*/ 4497976 h 290155"/>
              <a:gd name="T16" fmla="*/ 5158037 w 291741"/>
              <a:gd name="T17" fmla="*/ 4989042 h 290155"/>
              <a:gd name="T18" fmla="*/ 4689914 w 291741"/>
              <a:gd name="T19" fmla="*/ 5458747 h 290155"/>
              <a:gd name="T20" fmla="*/ 3804087 w 291741"/>
              <a:gd name="T21" fmla="*/ 5458747 h 290155"/>
              <a:gd name="T22" fmla="*/ 2090005 w 291741"/>
              <a:gd name="T23" fmla="*/ 5458747 h 290155"/>
              <a:gd name="T24" fmla="*/ 1204179 w 291741"/>
              <a:gd name="T25" fmla="*/ 5458747 h 290155"/>
              <a:gd name="T26" fmla="*/ 728822 w 291741"/>
              <a:gd name="T27" fmla="*/ 4989042 h 290155"/>
              <a:gd name="T28" fmla="*/ 908858 w 291741"/>
              <a:gd name="T29" fmla="*/ 4063835 h 290155"/>
              <a:gd name="T30" fmla="*/ 4164171 w 291741"/>
              <a:gd name="T31" fmla="*/ 5131388 h 290155"/>
              <a:gd name="T32" fmla="*/ 5064409 w 291741"/>
              <a:gd name="T33" fmla="*/ 3857424 h 290155"/>
              <a:gd name="T34" fmla="*/ 4825402 w 291741"/>
              <a:gd name="T35" fmla="*/ 3452391 h 290155"/>
              <a:gd name="T36" fmla="*/ 4997756 w 291741"/>
              <a:gd name="T37" fmla="*/ 2644419 h 290155"/>
              <a:gd name="T38" fmla="*/ 4997756 w 291741"/>
              <a:gd name="T39" fmla="*/ 2644419 h 290155"/>
              <a:gd name="T40" fmla="*/ 4825402 w 291741"/>
              <a:gd name="T41" fmla="*/ 2925781 h 290155"/>
              <a:gd name="T42" fmla="*/ 323139 w 291741"/>
              <a:gd name="T43" fmla="*/ 2579496 h 290155"/>
              <a:gd name="T44" fmla="*/ 179506 w 291741"/>
              <a:gd name="T45" fmla="*/ 3308102 h 290155"/>
              <a:gd name="T46" fmla="*/ 703715 w 291741"/>
              <a:gd name="T47" fmla="*/ 2579496 h 290155"/>
              <a:gd name="T48" fmla="*/ 883250 w 291741"/>
              <a:gd name="T49" fmla="*/ 2363083 h 290155"/>
              <a:gd name="T50" fmla="*/ 4961850 w 291741"/>
              <a:gd name="T51" fmla="*/ 2413582 h 290155"/>
              <a:gd name="T52" fmla="*/ 5787642 w 291741"/>
              <a:gd name="T53" fmla="*/ 3091668 h 290155"/>
              <a:gd name="T54" fmla="*/ 883250 w 291741"/>
              <a:gd name="T55" fmla="*/ 3639934 h 290155"/>
              <a:gd name="T56" fmla="*/ 703715 w 291741"/>
              <a:gd name="T57" fmla="*/ 3668793 h 290155"/>
              <a:gd name="T58" fmla="*/ 0 w 291741"/>
              <a:gd name="T59" fmla="*/ 3308102 h 290155"/>
              <a:gd name="T60" fmla="*/ 703715 w 291741"/>
              <a:gd name="T61" fmla="*/ 2399151 h 290155"/>
              <a:gd name="T62" fmla="*/ 4344208 w 291741"/>
              <a:gd name="T63" fmla="*/ 878406 h 290155"/>
              <a:gd name="T64" fmla="*/ 4841137 w 291741"/>
              <a:gd name="T65" fmla="*/ 878406 h 290155"/>
              <a:gd name="T66" fmla="*/ 908858 w 291741"/>
              <a:gd name="T67" fmla="*/ 1029654 h 290155"/>
              <a:gd name="T68" fmla="*/ 1060143 w 291741"/>
              <a:gd name="T69" fmla="*/ 878406 h 290155"/>
              <a:gd name="T70" fmla="*/ 2205232 w 291741"/>
              <a:gd name="T71" fmla="*/ 705650 h 290155"/>
              <a:gd name="T72" fmla="*/ 3422359 w 291741"/>
              <a:gd name="T73" fmla="*/ 165583 h 290155"/>
              <a:gd name="T74" fmla="*/ 3422359 w 291741"/>
              <a:gd name="T75" fmla="*/ 0 h 290155"/>
              <a:gd name="T76" fmla="*/ 4841137 w 291741"/>
              <a:gd name="T77" fmla="*/ 705650 h 290155"/>
              <a:gd name="T78" fmla="*/ 5064409 w 291741"/>
              <a:gd name="T79" fmla="*/ 2174429 h 290155"/>
              <a:gd name="T80" fmla="*/ 4164171 w 291741"/>
              <a:gd name="T81" fmla="*/ 878406 h 290155"/>
              <a:gd name="T82" fmla="*/ 908858 w 291741"/>
              <a:gd name="T83" fmla="*/ 1980052 h 290155"/>
              <a:gd name="T84" fmla="*/ 728822 w 291741"/>
              <a:gd name="T85" fmla="*/ 1029654 h 290155"/>
              <a:gd name="T86" fmla="*/ 2025168 w 291741"/>
              <a:gd name="T87" fmla="*/ 439181 h 29015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741" h="290155">
                <a:moveTo>
                  <a:pt x="199592" y="266571"/>
                </a:moveTo>
                <a:lnTo>
                  <a:pt x="199592" y="274075"/>
                </a:lnTo>
                <a:cubicBezTo>
                  <a:pt x="199592" y="278006"/>
                  <a:pt x="202839" y="281221"/>
                  <a:pt x="206808" y="281221"/>
                </a:cubicBezTo>
                <a:lnTo>
                  <a:pt x="218714" y="281221"/>
                </a:lnTo>
                <a:cubicBezTo>
                  <a:pt x="222683" y="281221"/>
                  <a:pt x="225930" y="278006"/>
                  <a:pt x="225930" y="274075"/>
                </a:cubicBezTo>
                <a:lnTo>
                  <a:pt x="225930" y="266571"/>
                </a:lnTo>
                <a:lnTo>
                  <a:pt x="199592" y="266571"/>
                </a:lnTo>
                <a:close/>
                <a:moveTo>
                  <a:pt x="69345" y="266571"/>
                </a:moveTo>
                <a:lnTo>
                  <a:pt x="69345" y="274075"/>
                </a:lnTo>
                <a:cubicBezTo>
                  <a:pt x="69345" y="278006"/>
                  <a:pt x="72592" y="281221"/>
                  <a:pt x="76561" y="281221"/>
                </a:cubicBezTo>
                <a:lnTo>
                  <a:pt x="88467" y="281221"/>
                </a:lnTo>
                <a:cubicBezTo>
                  <a:pt x="92436" y="281221"/>
                  <a:pt x="95683" y="278006"/>
                  <a:pt x="95683" y="274075"/>
                </a:cubicBezTo>
                <a:lnTo>
                  <a:pt x="95683" y="266571"/>
                </a:lnTo>
                <a:lnTo>
                  <a:pt x="69345" y="266571"/>
                </a:lnTo>
                <a:close/>
                <a:moveTo>
                  <a:pt x="249382" y="225835"/>
                </a:moveTo>
                <a:cubicBezTo>
                  <a:pt x="232424" y="227979"/>
                  <a:pt x="219075" y="241200"/>
                  <a:pt x="217632" y="257638"/>
                </a:cubicBezTo>
                <a:lnTo>
                  <a:pt x="242526" y="257638"/>
                </a:lnTo>
                <a:cubicBezTo>
                  <a:pt x="246495" y="257638"/>
                  <a:pt x="249382" y="254422"/>
                  <a:pt x="249382" y="250491"/>
                </a:cubicBezTo>
                <a:lnTo>
                  <a:pt x="249382" y="225835"/>
                </a:lnTo>
                <a:close/>
                <a:moveTo>
                  <a:pt x="45532" y="225835"/>
                </a:moveTo>
                <a:lnTo>
                  <a:pt x="45532" y="250491"/>
                </a:lnTo>
                <a:cubicBezTo>
                  <a:pt x="45532" y="254422"/>
                  <a:pt x="48779" y="257638"/>
                  <a:pt x="53109" y="257638"/>
                </a:cubicBezTo>
                <a:lnTo>
                  <a:pt x="78004" y="257638"/>
                </a:lnTo>
                <a:cubicBezTo>
                  <a:pt x="75478" y="241200"/>
                  <a:pt x="62490" y="227979"/>
                  <a:pt x="45532" y="225835"/>
                </a:cubicBezTo>
                <a:close/>
                <a:moveTo>
                  <a:pt x="253711" y="193675"/>
                </a:moveTo>
                <a:cubicBezTo>
                  <a:pt x="256237" y="193675"/>
                  <a:pt x="258401" y="195462"/>
                  <a:pt x="258401" y="197963"/>
                </a:cubicBezTo>
                <a:lnTo>
                  <a:pt x="258401" y="250491"/>
                </a:lnTo>
                <a:cubicBezTo>
                  <a:pt x="258401" y="259424"/>
                  <a:pt x="250825" y="266571"/>
                  <a:pt x="242526" y="266571"/>
                </a:cubicBezTo>
                <a:lnTo>
                  <a:pt x="234950" y="266571"/>
                </a:lnTo>
                <a:lnTo>
                  <a:pt x="234950" y="274075"/>
                </a:lnTo>
                <a:cubicBezTo>
                  <a:pt x="234950" y="283008"/>
                  <a:pt x="227373" y="290155"/>
                  <a:pt x="218714" y="290155"/>
                </a:cubicBezTo>
                <a:lnTo>
                  <a:pt x="206808" y="290155"/>
                </a:lnTo>
                <a:cubicBezTo>
                  <a:pt x="197427" y="290155"/>
                  <a:pt x="190572" y="283008"/>
                  <a:pt x="190572" y="274075"/>
                </a:cubicBezTo>
                <a:lnTo>
                  <a:pt x="190572" y="266571"/>
                </a:lnTo>
                <a:lnTo>
                  <a:pt x="104703" y="266571"/>
                </a:lnTo>
                <a:lnTo>
                  <a:pt x="104703" y="274075"/>
                </a:lnTo>
                <a:cubicBezTo>
                  <a:pt x="104703" y="283008"/>
                  <a:pt x="97487" y="290155"/>
                  <a:pt x="88467" y="290155"/>
                </a:cubicBezTo>
                <a:lnTo>
                  <a:pt x="76561" y="290155"/>
                </a:lnTo>
                <a:cubicBezTo>
                  <a:pt x="67541" y="290155"/>
                  <a:pt x="60325" y="283008"/>
                  <a:pt x="60325" y="274075"/>
                </a:cubicBezTo>
                <a:lnTo>
                  <a:pt x="60325" y="266571"/>
                </a:lnTo>
                <a:lnTo>
                  <a:pt x="53109" y="266571"/>
                </a:lnTo>
                <a:cubicBezTo>
                  <a:pt x="44089" y="266571"/>
                  <a:pt x="36512" y="259424"/>
                  <a:pt x="36512" y="250491"/>
                </a:cubicBezTo>
                <a:lnTo>
                  <a:pt x="36512" y="204038"/>
                </a:lnTo>
                <a:cubicBezTo>
                  <a:pt x="36512" y="201536"/>
                  <a:pt x="38677" y="199750"/>
                  <a:pt x="41203" y="199750"/>
                </a:cubicBezTo>
                <a:cubicBezTo>
                  <a:pt x="43728" y="199750"/>
                  <a:pt x="45532" y="201536"/>
                  <a:pt x="45532" y="204038"/>
                </a:cubicBezTo>
                <a:lnTo>
                  <a:pt x="45532" y="216902"/>
                </a:lnTo>
                <a:cubicBezTo>
                  <a:pt x="67180" y="219046"/>
                  <a:pt x="84498" y="236555"/>
                  <a:pt x="87024" y="257638"/>
                </a:cubicBezTo>
                <a:lnTo>
                  <a:pt x="208612" y="257638"/>
                </a:lnTo>
                <a:cubicBezTo>
                  <a:pt x="210416" y="236555"/>
                  <a:pt x="228095" y="219046"/>
                  <a:pt x="249382" y="216902"/>
                </a:cubicBezTo>
                <a:lnTo>
                  <a:pt x="249382" y="197963"/>
                </a:lnTo>
                <a:cubicBezTo>
                  <a:pt x="249382" y="195462"/>
                  <a:pt x="251907" y="193675"/>
                  <a:pt x="253711" y="193675"/>
                </a:cubicBezTo>
                <a:close/>
                <a:moveTo>
                  <a:pt x="44247" y="155952"/>
                </a:moveTo>
                <a:lnTo>
                  <a:pt x="44247" y="173700"/>
                </a:lnTo>
                <a:lnTo>
                  <a:pt x="241738" y="173338"/>
                </a:lnTo>
                <a:lnTo>
                  <a:pt x="241738" y="155952"/>
                </a:lnTo>
                <a:lnTo>
                  <a:pt x="44247" y="155952"/>
                </a:lnTo>
                <a:close/>
                <a:moveTo>
                  <a:pt x="250372" y="132772"/>
                </a:moveTo>
                <a:lnTo>
                  <a:pt x="250372" y="170078"/>
                </a:lnTo>
                <a:lnTo>
                  <a:pt x="279510" y="151606"/>
                </a:lnTo>
                <a:lnTo>
                  <a:pt x="250372" y="132772"/>
                </a:lnTo>
                <a:close/>
                <a:moveTo>
                  <a:pt x="44247" y="129512"/>
                </a:moveTo>
                <a:lnTo>
                  <a:pt x="44247" y="146898"/>
                </a:lnTo>
                <a:lnTo>
                  <a:pt x="241738" y="146898"/>
                </a:lnTo>
                <a:lnTo>
                  <a:pt x="241738" y="129512"/>
                </a:lnTo>
                <a:lnTo>
                  <a:pt x="44247" y="129512"/>
                </a:lnTo>
                <a:close/>
                <a:moveTo>
                  <a:pt x="16188" y="129512"/>
                </a:moveTo>
                <a:cubicBezTo>
                  <a:pt x="14389" y="129512"/>
                  <a:pt x="12231" y="130237"/>
                  <a:pt x="10792" y="131323"/>
                </a:cubicBezTo>
                <a:cubicBezTo>
                  <a:pt x="9713" y="133134"/>
                  <a:pt x="8993" y="134583"/>
                  <a:pt x="8993" y="136756"/>
                </a:cubicBezTo>
                <a:lnTo>
                  <a:pt x="8993" y="166094"/>
                </a:lnTo>
                <a:cubicBezTo>
                  <a:pt x="8993" y="170440"/>
                  <a:pt x="12231" y="173700"/>
                  <a:pt x="16188" y="173700"/>
                </a:cubicBezTo>
                <a:lnTo>
                  <a:pt x="35254" y="173700"/>
                </a:lnTo>
                <a:lnTo>
                  <a:pt x="35254" y="129512"/>
                </a:lnTo>
                <a:lnTo>
                  <a:pt x="16188" y="129512"/>
                </a:lnTo>
                <a:close/>
                <a:moveTo>
                  <a:pt x="39930" y="114300"/>
                </a:moveTo>
                <a:cubicBezTo>
                  <a:pt x="42448" y="114300"/>
                  <a:pt x="44247" y="116111"/>
                  <a:pt x="44247" y="118646"/>
                </a:cubicBezTo>
                <a:lnTo>
                  <a:pt x="44247" y="120457"/>
                </a:lnTo>
                <a:lnTo>
                  <a:pt x="246055" y="120457"/>
                </a:lnTo>
                <a:cubicBezTo>
                  <a:pt x="247134" y="120457"/>
                  <a:pt x="247854" y="120457"/>
                  <a:pt x="248573" y="121182"/>
                </a:cubicBezTo>
                <a:lnTo>
                  <a:pt x="289942" y="147984"/>
                </a:lnTo>
                <a:cubicBezTo>
                  <a:pt x="291021" y="148346"/>
                  <a:pt x="291741" y="149795"/>
                  <a:pt x="291741" y="151606"/>
                </a:cubicBezTo>
                <a:cubicBezTo>
                  <a:pt x="291741" y="152693"/>
                  <a:pt x="291021" y="154504"/>
                  <a:pt x="289942" y="155228"/>
                </a:cubicBezTo>
                <a:lnTo>
                  <a:pt x="248573" y="181306"/>
                </a:lnTo>
                <a:cubicBezTo>
                  <a:pt x="247854" y="182393"/>
                  <a:pt x="247134" y="182393"/>
                  <a:pt x="246055" y="182393"/>
                </a:cubicBezTo>
                <a:lnTo>
                  <a:pt x="44247" y="182755"/>
                </a:lnTo>
                <a:lnTo>
                  <a:pt x="44247" y="184204"/>
                </a:lnTo>
                <a:cubicBezTo>
                  <a:pt x="44247" y="186377"/>
                  <a:pt x="42448" y="188550"/>
                  <a:pt x="39930" y="188550"/>
                </a:cubicBezTo>
                <a:cubicBezTo>
                  <a:pt x="37412" y="188550"/>
                  <a:pt x="35254" y="186377"/>
                  <a:pt x="35254" y="184204"/>
                </a:cubicBezTo>
                <a:lnTo>
                  <a:pt x="35254" y="182755"/>
                </a:lnTo>
                <a:lnTo>
                  <a:pt x="16188" y="182755"/>
                </a:lnTo>
                <a:cubicBezTo>
                  <a:pt x="7195" y="182755"/>
                  <a:pt x="0" y="175149"/>
                  <a:pt x="0" y="166094"/>
                </a:cubicBezTo>
                <a:lnTo>
                  <a:pt x="0" y="136756"/>
                </a:lnTo>
                <a:cubicBezTo>
                  <a:pt x="0" y="127701"/>
                  <a:pt x="7195" y="120457"/>
                  <a:pt x="16188" y="120457"/>
                </a:cubicBezTo>
                <a:lnTo>
                  <a:pt x="35254" y="120457"/>
                </a:lnTo>
                <a:lnTo>
                  <a:pt x="35254" y="118646"/>
                </a:lnTo>
                <a:cubicBezTo>
                  <a:pt x="35254" y="116111"/>
                  <a:pt x="37412" y="114300"/>
                  <a:pt x="39930" y="114300"/>
                </a:cubicBezTo>
                <a:close/>
                <a:moveTo>
                  <a:pt x="217632" y="44104"/>
                </a:moveTo>
                <a:cubicBezTo>
                  <a:pt x="219075" y="60733"/>
                  <a:pt x="232424" y="74471"/>
                  <a:pt x="249382" y="76640"/>
                </a:cubicBezTo>
                <a:lnTo>
                  <a:pt x="249382" y="51696"/>
                </a:lnTo>
                <a:cubicBezTo>
                  <a:pt x="249382" y="47719"/>
                  <a:pt x="246495" y="44104"/>
                  <a:pt x="242526" y="44104"/>
                </a:cubicBezTo>
                <a:lnTo>
                  <a:pt x="217632" y="44104"/>
                </a:lnTo>
                <a:close/>
                <a:moveTo>
                  <a:pt x="53109" y="44104"/>
                </a:moveTo>
                <a:cubicBezTo>
                  <a:pt x="48779" y="44104"/>
                  <a:pt x="45532" y="47719"/>
                  <a:pt x="45532" y="51696"/>
                </a:cubicBezTo>
                <a:lnTo>
                  <a:pt x="45532" y="76640"/>
                </a:lnTo>
                <a:cubicBezTo>
                  <a:pt x="62490" y="74471"/>
                  <a:pt x="75478" y="60733"/>
                  <a:pt x="78004" y="44104"/>
                </a:cubicBezTo>
                <a:lnTo>
                  <a:pt x="53109" y="44104"/>
                </a:lnTo>
                <a:close/>
                <a:moveTo>
                  <a:pt x="124186" y="8315"/>
                </a:moveTo>
                <a:cubicBezTo>
                  <a:pt x="116609" y="8315"/>
                  <a:pt x="110475" y="14460"/>
                  <a:pt x="110475" y="22052"/>
                </a:cubicBezTo>
                <a:lnTo>
                  <a:pt x="110475" y="35428"/>
                </a:lnTo>
                <a:lnTo>
                  <a:pt x="184438" y="35428"/>
                </a:lnTo>
                <a:lnTo>
                  <a:pt x="184438" y="22052"/>
                </a:lnTo>
                <a:cubicBezTo>
                  <a:pt x="184438" y="14460"/>
                  <a:pt x="178305" y="8315"/>
                  <a:pt x="171450" y="8315"/>
                </a:cubicBezTo>
                <a:lnTo>
                  <a:pt x="124186" y="8315"/>
                </a:lnTo>
                <a:close/>
                <a:moveTo>
                  <a:pt x="124186" y="0"/>
                </a:moveTo>
                <a:lnTo>
                  <a:pt x="171450" y="0"/>
                </a:lnTo>
                <a:cubicBezTo>
                  <a:pt x="183717" y="0"/>
                  <a:pt x="193458" y="9761"/>
                  <a:pt x="193458" y="22052"/>
                </a:cubicBezTo>
                <a:lnTo>
                  <a:pt x="193458" y="35428"/>
                </a:lnTo>
                <a:lnTo>
                  <a:pt x="242526" y="35428"/>
                </a:lnTo>
                <a:cubicBezTo>
                  <a:pt x="250825" y="35428"/>
                  <a:pt x="258401" y="42296"/>
                  <a:pt x="258401" y="51696"/>
                </a:cubicBezTo>
                <a:lnTo>
                  <a:pt x="258401" y="104837"/>
                </a:lnTo>
                <a:cubicBezTo>
                  <a:pt x="258401" y="107368"/>
                  <a:pt x="256237" y="109175"/>
                  <a:pt x="253711" y="109175"/>
                </a:cubicBezTo>
                <a:cubicBezTo>
                  <a:pt x="251907" y="109175"/>
                  <a:pt x="249382" y="107368"/>
                  <a:pt x="249382" y="104837"/>
                </a:cubicBezTo>
                <a:lnTo>
                  <a:pt x="249382" y="85316"/>
                </a:lnTo>
                <a:cubicBezTo>
                  <a:pt x="228095" y="83508"/>
                  <a:pt x="210416" y="66156"/>
                  <a:pt x="208612" y="44104"/>
                </a:cubicBezTo>
                <a:lnTo>
                  <a:pt x="87024" y="44104"/>
                </a:lnTo>
                <a:cubicBezTo>
                  <a:pt x="84498" y="66156"/>
                  <a:pt x="67180" y="83508"/>
                  <a:pt x="45532" y="85316"/>
                </a:cubicBezTo>
                <a:lnTo>
                  <a:pt x="45532" y="99415"/>
                </a:lnTo>
                <a:cubicBezTo>
                  <a:pt x="45532" y="101584"/>
                  <a:pt x="43728" y="103391"/>
                  <a:pt x="41203" y="103391"/>
                </a:cubicBezTo>
                <a:cubicBezTo>
                  <a:pt x="38677" y="103391"/>
                  <a:pt x="36512" y="101584"/>
                  <a:pt x="36512" y="99415"/>
                </a:cubicBezTo>
                <a:lnTo>
                  <a:pt x="36512" y="51696"/>
                </a:lnTo>
                <a:cubicBezTo>
                  <a:pt x="36512" y="42296"/>
                  <a:pt x="44089" y="35428"/>
                  <a:pt x="53109" y="35428"/>
                </a:cubicBezTo>
                <a:lnTo>
                  <a:pt x="101455" y="35428"/>
                </a:lnTo>
                <a:lnTo>
                  <a:pt x="101455" y="22052"/>
                </a:lnTo>
                <a:cubicBezTo>
                  <a:pt x="101455" y="9761"/>
                  <a:pt x="111918" y="0"/>
                  <a:pt x="1241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" name="Freeform 998">
            <a:extLst>
              <a:ext uri="{FF2B5EF4-FFF2-40B4-BE49-F238E27FC236}">
                <a16:creationId xmlns:a16="http://schemas.microsoft.com/office/drawing/2014/main" id="{5D164366-D1CF-1148-B427-1840492C2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6176" y="11166445"/>
            <a:ext cx="1030762" cy="1024608"/>
          </a:xfrm>
          <a:custGeom>
            <a:avLst/>
            <a:gdLst>
              <a:gd name="T0" fmla="*/ 2088204 w 293326"/>
              <a:gd name="T1" fmla="*/ 5498999 h 291742"/>
              <a:gd name="T2" fmla="*/ 4149126 w 293326"/>
              <a:gd name="T3" fmla="*/ 5148809 h 291742"/>
              <a:gd name="T4" fmla="*/ 5627236 w 293326"/>
              <a:gd name="T5" fmla="*/ 5577544 h 291742"/>
              <a:gd name="T6" fmla="*/ 5798592 w 293326"/>
              <a:gd name="T7" fmla="*/ 5133048 h 291742"/>
              <a:gd name="T8" fmla="*/ 4456289 w 293326"/>
              <a:gd name="T9" fmla="*/ 5133048 h 291742"/>
              <a:gd name="T10" fmla="*/ 209847 w 293326"/>
              <a:gd name="T11" fmla="*/ 5133048 h 291742"/>
              <a:gd name="T12" fmla="*/ 1130914 w 293326"/>
              <a:gd name="T13" fmla="*/ 4787318 h 291742"/>
              <a:gd name="T14" fmla="*/ 117005 w 293326"/>
              <a:gd name="T15" fmla="*/ 5753923 h 291742"/>
              <a:gd name="T16" fmla="*/ 5111798 w 293326"/>
              <a:gd name="T17" fmla="*/ 4244216 h 291742"/>
              <a:gd name="T18" fmla="*/ 683335 w 293326"/>
              <a:gd name="T19" fmla="*/ 4244216 h 291742"/>
              <a:gd name="T20" fmla="*/ 5111798 w 293326"/>
              <a:gd name="T21" fmla="*/ 4070264 h 291742"/>
              <a:gd name="T22" fmla="*/ 683335 w 293326"/>
              <a:gd name="T23" fmla="*/ 4070264 h 291742"/>
              <a:gd name="T24" fmla="*/ 2895843 w 293326"/>
              <a:gd name="T25" fmla="*/ 2492533 h 291742"/>
              <a:gd name="T26" fmla="*/ 2895843 w 293326"/>
              <a:gd name="T27" fmla="*/ 2316924 h 291742"/>
              <a:gd name="T28" fmla="*/ 362680 w 293326"/>
              <a:gd name="T29" fmla="*/ 1972509 h 291742"/>
              <a:gd name="T30" fmla="*/ 376606 w 293326"/>
              <a:gd name="T31" fmla="*/ 3906672 h 291742"/>
              <a:gd name="T32" fmla="*/ 5399550 w 293326"/>
              <a:gd name="T33" fmla="*/ 1924152 h 291742"/>
              <a:gd name="T34" fmla="*/ 5272233 w 293326"/>
              <a:gd name="T35" fmla="*/ 3400300 h 291742"/>
              <a:gd name="T36" fmla="*/ 2642325 w 293326"/>
              <a:gd name="T37" fmla="*/ 1925830 h 291742"/>
              <a:gd name="T38" fmla="*/ 1769301 w 293326"/>
              <a:gd name="T39" fmla="*/ 2011451 h 291742"/>
              <a:gd name="T40" fmla="*/ 1471215 w 293326"/>
              <a:gd name="T41" fmla="*/ 2717790 h 291742"/>
              <a:gd name="T42" fmla="*/ 2039020 w 293326"/>
              <a:gd name="T43" fmla="*/ 3317122 h 291742"/>
              <a:gd name="T44" fmla="*/ 2464854 w 293326"/>
              <a:gd name="T45" fmla="*/ 3745190 h 291742"/>
              <a:gd name="T46" fmla="*/ 3124956 w 293326"/>
              <a:gd name="T47" fmla="*/ 3859357 h 291742"/>
              <a:gd name="T48" fmla="*/ 3997951 w 293326"/>
              <a:gd name="T49" fmla="*/ 3773736 h 291742"/>
              <a:gd name="T50" fmla="*/ 4296028 w 293326"/>
              <a:gd name="T51" fmla="*/ 3067399 h 291742"/>
              <a:gd name="T52" fmla="*/ 3728232 w 293326"/>
              <a:gd name="T53" fmla="*/ 2468091 h 291742"/>
              <a:gd name="T54" fmla="*/ 3309475 w 293326"/>
              <a:gd name="T55" fmla="*/ 2047124 h 291742"/>
              <a:gd name="T56" fmla="*/ 2628118 w 293326"/>
              <a:gd name="T57" fmla="*/ 1305093 h 291742"/>
              <a:gd name="T58" fmla="*/ 3714045 w 293326"/>
              <a:gd name="T59" fmla="*/ 1590484 h 291742"/>
              <a:gd name="T60" fmla="*/ 3919861 w 293326"/>
              <a:gd name="T61" fmla="*/ 2482320 h 291742"/>
              <a:gd name="T62" fmla="*/ 4395412 w 293326"/>
              <a:gd name="T63" fmla="*/ 3224374 h 291742"/>
              <a:gd name="T64" fmla="*/ 3813412 w 293326"/>
              <a:gd name="T65" fmla="*/ 4194680 h 291742"/>
              <a:gd name="T66" fmla="*/ 3146250 w 293326"/>
              <a:gd name="T67" fmla="*/ 4480052 h 291742"/>
              <a:gd name="T68" fmla="*/ 2436479 w 293326"/>
              <a:gd name="T69" fmla="*/ 3923549 h 291742"/>
              <a:gd name="T70" fmla="*/ 1861570 w 293326"/>
              <a:gd name="T71" fmla="*/ 3345641 h 291742"/>
              <a:gd name="T72" fmla="*/ 1300832 w 293326"/>
              <a:gd name="T73" fmla="*/ 2632184 h 291742"/>
              <a:gd name="T74" fmla="*/ 1591846 w 293326"/>
              <a:gd name="T75" fmla="*/ 1961486 h 291742"/>
              <a:gd name="T76" fmla="*/ 2557139 w 293326"/>
              <a:gd name="T77" fmla="*/ 1376472 h 291742"/>
              <a:gd name="T78" fmla="*/ 4634814 w 293326"/>
              <a:gd name="T79" fmla="*/ 1508554 h 291742"/>
              <a:gd name="T80" fmla="*/ 5677214 w 293326"/>
              <a:gd name="T81" fmla="*/ 730874 h 291742"/>
              <a:gd name="T82" fmla="*/ 4456289 w 293326"/>
              <a:gd name="T83" fmla="*/ 1585635 h 291742"/>
              <a:gd name="T84" fmla="*/ 281316 w 293326"/>
              <a:gd name="T85" fmla="*/ 849964 h 291742"/>
              <a:gd name="T86" fmla="*/ 1123752 w 293326"/>
              <a:gd name="T87" fmla="*/ 849964 h 291742"/>
              <a:gd name="T88" fmla="*/ 1295172 w 293326"/>
              <a:gd name="T89" fmla="*/ 1683719 h 291742"/>
              <a:gd name="T90" fmla="*/ 274118 w 293326"/>
              <a:gd name="T91" fmla="*/ 723824 h 291742"/>
              <a:gd name="T92" fmla="*/ 5111798 w 293326"/>
              <a:gd name="T93" fmla="*/ 175581 h 291742"/>
              <a:gd name="T94" fmla="*/ 683335 w 293326"/>
              <a:gd name="T95" fmla="*/ 175581 h 291742"/>
              <a:gd name="T96" fmla="*/ 3794284 w 293326"/>
              <a:gd name="T97" fmla="*/ 618550 h 291742"/>
              <a:gd name="T98" fmla="*/ 1469432 w 293326"/>
              <a:gd name="T99" fmla="*/ 520114 h 291742"/>
              <a:gd name="T100" fmla="*/ 4738716 w 293326"/>
              <a:gd name="T101" fmla="*/ 372175 h 291742"/>
              <a:gd name="T102" fmla="*/ 313869 w 293326"/>
              <a:gd name="T103" fmla="*/ 372175 h 2917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6" h="291742">
                <a:moveTo>
                  <a:pt x="209886" y="261060"/>
                </a:moveTo>
                <a:cubicBezTo>
                  <a:pt x="212419" y="260350"/>
                  <a:pt x="214953" y="261060"/>
                  <a:pt x="216039" y="263191"/>
                </a:cubicBezTo>
                <a:cubicBezTo>
                  <a:pt x="217125" y="265322"/>
                  <a:pt x="216401" y="267807"/>
                  <a:pt x="213867" y="269228"/>
                </a:cubicBezTo>
                <a:cubicBezTo>
                  <a:pt x="193958" y="279881"/>
                  <a:pt x="170791" y="285207"/>
                  <a:pt x="147624" y="285207"/>
                </a:cubicBezTo>
                <a:cubicBezTo>
                  <a:pt x="133869" y="285207"/>
                  <a:pt x="119390" y="283077"/>
                  <a:pt x="105634" y="278816"/>
                </a:cubicBezTo>
                <a:lnTo>
                  <a:pt x="102376" y="286983"/>
                </a:lnTo>
                <a:lnTo>
                  <a:pt x="85725" y="266387"/>
                </a:lnTo>
                <a:lnTo>
                  <a:pt x="112150" y="262836"/>
                </a:lnTo>
                <a:lnTo>
                  <a:pt x="108892" y="270648"/>
                </a:lnTo>
                <a:cubicBezTo>
                  <a:pt x="142195" y="281301"/>
                  <a:pt x="179117" y="277750"/>
                  <a:pt x="209886" y="261060"/>
                </a:cubicBezTo>
                <a:close/>
                <a:moveTo>
                  <a:pt x="237705" y="242731"/>
                </a:moveTo>
                <a:cubicBezTo>
                  <a:pt x="239511" y="244520"/>
                  <a:pt x="239872" y="247382"/>
                  <a:pt x="238066" y="249171"/>
                </a:cubicBezTo>
                <a:cubicBezTo>
                  <a:pt x="235899" y="252033"/>
                  <a:pt x="234455" y="256325"/>
                  <a:pt x="234455" y="260261"/>
                </a:cubicBezTo>
                <a:lnTo>
                  <a:pt x="234455" y="282799"/>
                </a:lnTo>
                <a:lnTo>
                  <a:pt x="284658" y="282799"/>
                </a:lnTo>
                <a:lnTo>
                  <a:pt x="284658" y="260261"/>
                </a:lnTo>
                <a:cubicBezTo>
                  <a:pt x="284658" y="256325"/>
                  <a:pt x="283213" y="252033"/>
                  <a:pt x="280685" y="249171"/>
                </a:cubicBezTo>
                <a:cubicBezTo>
                  <a:pt x="279240" y="247382"/>
                  <a:pt x="279601" y="244520"/>
                  <a:pt x="281046" y="242731"/>
                </a:cubicBezTo>
                <a:cubicBezTo>
                  <a:pt x="283213" y="241300"/>
                  <a:pt x="286103" y="242016"/>
                  <a:pt x="287186" y="243089"/>
                </a:cubicBezTo>
                <a:cubicBezTo>
                  <a:pt x="291520" y="248097"/>
                  <a:pt x="293326" y="254179"/>
                  <a:pt x="293326" y="260261"/>
                </a:cubicBezTo>
                <a:lnTo>
                  <a:pt x="293326" y="287449"/>
                </a:lnTo>
                <a:cubicBezTo>
                  <a:pt x="293326" y="289596"/>
                  <a:pt x="291520" y="291742"/>
                  <a:pt x="288992" y="291742"/>
                </a:cubicBezTo>
                <a:lnTo>
                  <a:pt x="230121" y="291742"/>
                </a:lnTo>
                <a:cubicBezTo>
                  <a:pt x="227592" y="291742"/>
                  <a:pt x="225425" y="289596"/>
                  <a:pt x="225425" y="287449"/>
                </a:cubicBezTo>
                <a:lnTo>
                  <a:pt x="225425" y="260261"/>
                </a:lnTo>
                <a:cubicBezTo>
                  <a:pt x="225425" y="254179"/>
                  <a:pt x="227592" y="248097"/>
                  <a:pt x="231204" y="243089"/>
                </a:cubicBezTo>
                <a:cubicBezTo>
                  <a:pt x="233010" y="242016"/>
                  <a:pt x="235899" y="241300"/>
                  <a:pt x="237705" y="242731"/>
                </a:cubicBezTo>
                <a:close/>
                <a:moveTo>
                  <a:pt x="13867" y="242731"/>
                </a:moveTo>
                <a:cubicBezTo>
                  <a:pt x="16034" y="244520"/>
                  <a:pt x="16034" y="247382"/>
                  <a:pt x="14228" y="249171"/>
                </a:cubicBezTo>
                <a:cubicBezTo>
                  <a:pt x="11700" y="252033"/>
                  <a:pt x="10616" y="256325"/>
                  <a:pt x="10616" y="260261"/>
                </a:cubicBezTo>
                <a:lnTo>
                  <a:pt x="10616" y="282799"/>
                </a:lnTo>
                <a:lnTo>
                  <a:pt x="60459" y="282799"/>
                </a:lnTo>
                <a:lnTo>
                  <a:pt x="60459" y="260261"/>
                </a:lnTo>
                <a:cubicBezTo>
                  <a:pt x="60459" y="256325"/>
                  <a:pt x="59737" y="252033"/>
                  <a:pt x="56847" y="249171"/>
                </a:cubicBezTo>
                <a:cubicBezTo>
                  <a:pt x="55041" y="247382"/>
                  <a:pt x="55403" y="244520"/>
                  <a:pt x="57208" y="242731"/>
                </a:cubicBezTo>
                <a:cubicBezTo>
                  <a:pt x="59376" y="241300"/>
                  <a:pt x="62265" y="242016"/>
                  <a:pt x="63710" y="243089"/>
                </a:cubicBezTo>
                <a:cubicBezTo>
                  <a:pt x="67321" y="248097"/>
                  <a:pt x="69489" y="254179"/>
                  <a:pt x="69489" y="260261"/>
                </a:cubicBezTo>
                <a:lnTo>
                  <a:pt x="69489" y="287449"/>
                </a:lnTo>
                <a:cubicBezTo>
                  <a:pt x="69489" y="289596"/>
                  <a:pt x="67321" y="291742"/>
                  <a:pt x="65516" y="291742"/>
                </a:cubicBezTo>
                <a:lnTo>
                  <a:pt x="5921" y="291742"/>
                </a:lnTo>
                <a:cubicBezTo>
                  <a:pt x="3754" y="291742"/>
                  <a:pt x="1587" y="289596"/>
                  <a:pt x="1587" y="287449"/>
                </a:cubicBezTo>
                <a:lnTo>
                  <a:pt x="1587" y="260261"/>
                </a:lnTo>
                <a:cubicBezTo>
                  <a:pt x="1587" y="254179"/>
                  <a:pt x="3754" y="248097"/>
                  <a:pt x="7727" y="243089"/>
                </a:cubicBezTo>
                <a:cubicBezTo>
                  <a:pt x="8810" y="242016"/>
                  <a:pt x="11700" y="241300"/>
                  <a:pt x="13867" y="242731"/>
                </a:cubicBezTo>
                <a:close/>
                <a:moveTo>
                  <a:pt x="258584" y="215195"/>
                </a:moveTo>
                <a:cubicBezTo>
                  <a:pt x="252887" y="215195"/>
                  <a:pt x="248614" y="219781"/>
                  <a:pt x="248614" y="225425"/>
                </a:cubicBezTo>
                <a:cubicBezTo>
                  <a:pt x="248614" y="231070"/>
                  <a:pt x="252887" y="235303"/>
                  <a:pt x="258584" y="235303"/>
                </a:cubicBezTo>
                <a:cubicBezTo>
                  <a:pt x="264281" y="235303"/>
                  <a:pt x="268910" y="231070"/>
                  <a:pt x="268910" y="225425"/>
                </a:cubicBezTo>
                <a:cubicBezTo>
                  <a:pt x="268910" y="219781"/>
                  <a:pt x="264281" y="215195"/>
                  <a:pt x="258584" y="215195"/>
                </a:cubicBezTo>
                <a:close/>
                <a:moveTo>
                  <a:pt x="34565" y="215195"/>
                </a:moveTo>
                <a:cubicBezTo>
                  <a:pt x="28814" y="215195"/>
                  <a:pt x="24501" y="219781"/>
                  <a:pt x="24501" y="225425"/>
                </a:cubicBezTo>
                <a:cubicBezTo>
                  <a:pt x="24501" y="231070"/>
                  <a:pt x="28814" y="235303"/>
                  <a:pt x="34565" y="235303"/>
                </a:cubicBezTo>
                <a:cubicBezTo>
                  <a:pt x="40316" y="235303"/>
                  <a:pt x="44989" y="231070"/>
                  <a:pt x="44989" y="225425"/>
                </a:cubicBezTo>
                <a:cubicBezTo>
                  <a:pt x="44989" y="219781"/>
                  <a:pt x="40316" y="215195"/>
                  <a:pt x="34565" y="215195"/>
                </a:cubicBezTo>
                <a:close/>
                <a:moveTo>
                  <a:pt x="258584" y="206375"/>
                </a:moveTo>
                <a:cubicBezTo>
                  <a:pt x="269266" y="206375"/>
                  <a:pt x="277456" y="214842"/>
                  <a:pt x="277456" y="225425"/>
                </a:cubicBezTo>
                <a:cubicBezTo>
                  <a:pt x="277456" y="235656"/>
                  <a:pt x="269266" y="244122"/>
                  <a:pt x="258584" y="244122"/>
                </a:cubicBezTo>
                <a:cubicBezTo>
                  <a:pt x="248258" y="244122"/>
                  <a:pt x="239712" y="235656"/>
                  <a:pt x="239712" y="225425"/>
                </a:cubicBezTo>
                <a:cubicBezTo>
                  <a:pt x="239712" y="214842"/>
                  <a:pt x="248258" y="206375"/>
                  <a:pt x="258584" y="206375"/>
                </a:cubicBezTo>
                <a:close/>
                <a:moveTo>
                  <a:pt x="34565" y="206375"/>
                </a:moveTo>
                <a:cubicBezTo>
                  <a:pt x="44989" y="206375"/>
                  <a:pt x="53615" y="214842"/>
                  <a:pt x="53615" y="225425"/>
                </a:cubicBezTo>
                <a:cubicBezTo>
                  <a:pt x="53615" y="235656"/>
                  <a:pt x="44989" y="244122"/>
                  <a:pt x="34565" y="244122"/>
                </a:cubicBezTo>
                <a:cubicBezTo>
                  <a:pt x="24142" y="244122"/>
                  <a:pt x="15875" y="235656"/>
                  <a:pt x="15875" y="225425"/>
                </a:cubicBezTo>
                <a:cubicBezTo>
                  <a:pt x="15875" y="214842"/>
                  <a:pt x="24142" y="206375"/>
                  <a:pt x="34565" y="206375"/>
                </a:cubicBezTo>
                <a:close/>
                <a:moveTo>
                  <a:pt x="146488" y="126379"/>
                </a:moveTo>
                <a:cubicBezTo>
                  <a:pt x="136159" y="126379"/>
                  <a:pt x="127610" y="134928"/>
                  <a:pt x="127610" y="145257"/>
                </a:cubicBezTo>
                <a:cubicBezTo>
                  <a:pt x="127610" y="155229"/>
                  <a:pt x="136159" y="163778"/>
                  <a:pt x="146488" y="163778"/>
                </a:cubicBezTo>
                <a:cubicBezTo>
                  <a:pt x="157173" y="163778"/>
                  <a:pt x="165365" y="155229"/>
                  <a:pt x="165365" y="145257"/>
                </a:cubicBezTo>
                <a:cubicBezTo>
                  <a:pt x="165365" y="134928"/>
                  <a:pt x="157173" y="126379"/>
                  <a:pt x="146488" y="126379"/>
                </a:cubicBezTo>
                <a:close/>
                <a:moveTo>
                  <a:pt x="146488" y="117475"/>
                </a:moveTo>
                <a:cubicBezTo>
                  <a:pt x="161803" y="117475"/>
                  <a:pt x="174269" y="129941"/>
                  <a:pt x="174269" y="145257"/>
                </a:cubicBezTo>
                <a:cubicBezTo>
                  <a:pt x="174269" y="160572"/>
                  <a:pt x="161803" y="172682"/>
                  <a:pt x="146488" y="172682"/>
                </a:cubicBezTo>
                <a:cubicBezTo>
                  <a:pt x="131172" y="172682"/>
                  <a:pt x="119062" y="160572"/>
                  <a:pt x="119062" y="145257"/>
                </a:cubicBezTo>
                <a:cubicBezTo>
                  <a:pt x="119062" y="129941"/>
                  <a:pt x="131172" y="117475"/>
                  <a:pt x="146488" y="117475"/>
                </a:cubicBezTo>
                <a:close/>
                <a:moveTo>
                  <a:pt x="18344" y="100013"/>
                </a:moveTo>
                <a:lnTo>
                  <a:pt x="25047" y="125425"/>
                </a:lnTo>
                <a:lnTo>
                  <a:pt x="16580" y="123277"/>
                </a:lnTo>
                <a:cubicBezTo>
                  <a:pt x="12700" y="146183"/>
                  <a:pt x="15169" y="170163"/>
                  <a:pt x="23283" y="191996"/>
                </a:cubicBezTo>
                <a:cubicBezTo>
                  <a:pt x="23989" y="194501"/>
                  <a:pt x="23283" y="197006"/>
                  <a:pt x="20814" y="197722"/>
                </a:cubicBezTo>
                <a:cubicBezTo>
                  <a:pt x="19755" y="198080"/>
                  <a:pt x="19403" y="198080"/>
                  <a:pt x="19050" y="198080"/>
                </a:cubicBezTo>
                <a:cubicBezTo>
                  <a:pt x="17639" y="198080"/>
                  <a:pt x="15875" y="197006"/>
                  <a:pt x="15169" y="195217"/>
                </a:cubicBezTo>
                <a:cubicBezTo>
                  <a:pt x="6350" y="171595"/>
                  <a:pt x="3880" y="145825"/>
                  <a:pt x="8466" y="121130"/>
                </a:cubicBezTo>
                <a:lnTo>
                  <a:pt x="0" y="118624"/>
                </a:lnTo>
                <a:lnTo>
                  <a:pt x="18344" y="100013"/>
                </a:lnTo>
                <a:close/>
                <a:moveTo>
                  <a:pt x="273140" y="97561"/>
                </a:moveTo>
                <a:cubicBezTo>
                  <a:pt x="275644" y="96838"/>
                  <a:pt x="277790" y="97923"/>
                  <a:pt x="278864" y="100092"/>
                </a:cubicBezTo>
                <a:cubicBezTo>
                  <a:pt x="287807" y="125040"/>
                  <a:pt x="288881" y="151435"/>
                  <a:pt x="283514" y="177467"/>
                </a:cubicBezTo>
                <a:lnTo>
                  <a:pt x="291743" y="180360"/>
                </a:lnTo>
                <a:lnTo>
                  <a:pt x="272782" y="198077"/>
                </a:lnTo>
                <a:lnTo>
                  <a:pt x="266700" y="172405"/>
                </a:lnTo>
                <a:lnTo>
                  <a:pt x="275286" y="174936"/>
                </a:lnTo>
                <a:cubicBezTo>
                  <a:pt x="280295" y="151073"/>
                  <a:pt x="278864" y="126125"/>
                  <a:pt x="270635" y="103346"/>
                </a:cubicBezTo>
                <a:cubicBezTo>
                  <a:pt x="269562" y="100815"/>
                  <a:pt x="270993" y="97923"/>
                  <a:pt x="273140" y="97561"/>
                </a:cubicBezTo>
                <a:close/>
                <a:moveTo>
                  <a:pt x="137253" y="74855"/>
                </a:moveTo>
                <a:lnTo>
                  <a:pt x="133663" y="97646"/>
                </a:lnTo>
                <a:cubicBezTo>
                  <a:pt x="133663" y="99454"/>
                  <a:pt x="132586" y="100540"/>
                  <a:pt x="130791" y="101263"/>
                </a:cubicBezTo>
                <a:cubicBezTo>
                  <a:pt x="128996" y="101987"/>
                  <a:pt x="126841" y="102710"/>
                  <a:pt x="124687" y="103795"/>
                </a:cubicBezTo>
                <a:cubicBezTo>
                  <a:pt x="123251" y="104519"/>
                  <a:pt x="121456" y="104157"/>
                  <a:pt x="120379" y="103434"/>
                </a:cubicBezTo>
                <a:lnTo>
                  <a:pt x="101708" y="89687"/>
                </a:lnTo>
                <a:cubicBezTo>
                  <a:pt x="96682" y="93305"/>
                  <a:pt x="92732" y="97284"/>
                  <a:pt x="89501" y="101987"/>
                </a:cubicBezTo>
                <a:lnTo>
                  <a:pt x="102785" y="120798"/>
                </a:lnTo>
                <a:cubicBezTo>
                  <a:pt x="103504" y="122245"/>
                  <a:pt x="104222" y="124054"/>
                  <a:pt x="103145" y="125139"/>
                </a:cubicBezTo>
                <a:cubicBezTo>
                  <a:pt x="102426" y="127310"/>
                  <a:pt x="101708" y="129118"/>
                  <a:pt x="100990" y="131651"/>
                </a:cubicBezTo>
                <a:cubicBezTo>
                  <a:pt x="99913" y="133098"/>
                  <a:pt x="98836" y="134183"/>
                  <a:pt x="97400" y="134545"/>
                </a:cubicBezTo>
                <a:lnTo>
                  <a:pt x="74422" y="137800"/>
                </a:lnTo>
                <a:cubicBezTo>
                  <a:pt x="74063" y="140694"/>
                  <a:pt x="74063" y="143950"/>
                  <a:pt x="74063" y="146844"/>
                </a:cubicBezTo>
                <a:cubicBezTo>
                  <a:pt x="74063" y="149738"/>
                  <a:pt x="74063" y="152632"/>
                  <a:pt x="74422" y="155526"/>
                </a:cubicBezTo>
                <a:lnTo>
                  <a:pt x="97400" y="159144"/>
                </a:lnTo>
                <a:cubicBezTo>
                  <a:pt x="98836" y="159144"/>
                  <a:pt x="99913" y="160229"/>
                  <a:pt x="100990" y="162038"/>
                </a:cubicBezTo>
                <a:cubicBezTo>
                  <a:pt x="101708" y="164208"/>
                  <a:pt x="102426" y="166017"/>
                  <a:pt x="103145" y="168188"/>
                </a:cubicBezTo>
                <a:cubicBezTo>
                  <a:pt x="104222" y="169635"/>
                  <a:pt x="103504" y="171443"/>
                  <a:pt x="102785" y="172890"/>
                </a:cubicBezTo>
                <a:lnTo>
                  <a:pt x="89501" y="191340"/>
                </a:lnTo>
                <a:cubicBezTo>
                  <a:pt x="92732" y="196404"/>
                  <a:pt x="96682" y="200383"/>
                  <a:pt x="101708" y="203639"/>
                </a:cubicBezTo>
                <a:lnTo>
                  <a:pt x="120379" y="190254"/>
                </a:lnTo>
                <a:cubicBezTo>
                  <a:pt x="121456" y="189531"/>
                  <a:pt x="123251" y="189169"/>
                  <a:pt x="124687" y="189893"/>
                </a:cubicBezTo>
                <a:cubicBezTo>
                  <a:pt x="126841" y="190616"/>
                  <a:pt x="128996" y="191340"/>
                  <a:pt x="130791" y="192425"/>
                </a:cubicBezTo>
                <a:cubicBezTo>
                  <a:pt x="132586" y="192787"/>
                  <a:pt x="133663" y="194234"/>
                  <a:pt x="133663" y="195681"/>
                </a:cubicBezTo>
                <a:lnTo>
                  <a:pt x="137253" y="218833"/>
                </a:lnTo>
                <a:cubicBezTo>
                  <a:pt x="142998" y="219195"/>
                  <a:pt x="148743" y="219195"/>
                  <a:pt x="154487" y="218833"/>
                </a:cubicBezTo>
                <a:lnTo>
                  <a:pt x="158077" y="195681"/>
                </a:lnTo>
                <a:cubicBezTo>
                  <a:pt x="158436" y="194234"/>
                  <a:pt x="159873" y="192787"/>
                  <a:pt x="160950" y="192425"/>
                </a:cubicBezTo>
                <a:cubicBezTo>
                  <a:pt x="163104" y="191340"/>
                  <a:pt x="164899" y="190978"/>
                  <a:pt x="167412" y="189893"/>
                </a:cubicBezTo>
                <a:cubicBezTo>
                  <a:pt x="168848" y="189169"/>
                  <a:pt x="170285" y="189531"/>
                  <a:pt x="172080" y="190254"/>
                </a:cubicBezTo>
                <a:lnTo>
                  <a:pt x="190032" y="203639"/>
                </a:lnTo>
                <a:cubicBezTo>
                  <a:pt x="195058" y="200383"/>
                  <a:pt x="199007" y="196404"/>
                  <a:pt x="202239" y="191340"/>
                </a:cubicBezTo>
                <a:lnTo>
                  <a:pt x="188954" y="172890"/>
                </a:lnTo>
                <a:cubicBezTo>
                  <a:pt x="188236" y="171443"/>
                  <a:pt x="187877" y="169635"/>
                  <a:pt x="188595" y="168188"/>
                </a:cubicBezTo>
                <a:cubicBezTo>
                  <a:pt x="189673" y="166017"/>
                  <a:pt x="190032" y="164208"/>
                  <a:pt x="191109" y="162038"/>
                </a:cubicBezTo>
                <a:cubicBezTo>
                  <a:pt x="191827" y="160229"/>
                  <a:pt x="192904" y="159144"/>
                  <a:pt x="194699" y="159144"/>
                </a:cubicBezTo>
                <a:lnTo>
                  <a:pt x="217318" y="155526"/>
                </a:lnTo>
                <a:cubicBezTo>
                  <a:pt x="217677" y="152632"/>
                  <a:pt x="217677" y="149738"/>
                  <a:pt x="217677" y="146844"/>
                </a:cubicBezTo>
                <a:cubicBezTo>
                  <a:pt x="217677" y="143950"/>
                  <a:pt x="217677" y="140694"/>
                  <a:pt x="217318" y="137800"/>
                </a:cubicBezTo>
                <a:lnTo>
                  <a:pt x="194699" y="134545"/>
                </a:lnTo>
                <a:cubicBezTo>
                  <a:pt x="192904" y="134183"/>
                  <a:pt x="191827" y="133098"/>
                  <a:pt x="191109" y="131651"/>
                </a:cubicBezTo>
                <a:cubicBezTo>
                  <a:pt x="190032" y="129480"/>
                  <a:pt x="189673" y="127671"/>
                  <a:pt x="188595" y="125139"/>
                </a:cubicBezTo>
                <a:cubicBezTo>
                  <a:pt x="187877" y="124054"/>
                  <a:pt x="188236" y="122245"/>
                  <a:pt x="188954" y="120798"/>
                </a:cubicBezTo>
                <a:lnTo>
                  <a:pt x="202239" y="101987"/>
                </a:lnTo>
                <a:cubicBezTo>
                  <a:pt x="199007" y="97284"/>
                  <a:pt x="195058" y="93305"/>
                  <a:pt x="190032" y="89687"/>
                </a:cubicBezTo>
                <a:lnTo>
                  <a:pt x="172080" y="103434"/>
                </a:lnTo>
                <a:cubicBezTo>
                  <a:pt x="170285" y="104157"/>
                  <a:pt x="168848" y="104519"/>
                  <a:pt x="167412" y="103795"/>
                </a:cubicBezTo>
                <a:cubicBezTo>
                  <a:pt x="164899" y="102710"/>
                  <a:pt x="163463" y="101987"/>
                  <a:pt x="160950" y="101263"/>
                </a:cubicBezTo>
                <a:cubicBezTo>
                  <a:pt x="159873" y="100540"/>
                  <a:pt x="158436" y="99454"/>
                  <a:pt x="158077" y="97646"/>
                </a:cubicBezTo>
                <a:lnTo>
                  <a:pt x="154487" y="74855"/>
                </a:lnTo>
                <a:cubicBezTo>
                  <a:pt x="148743" y="74132"/>
                  <a:pt x="142998" y="74132"/>
                  <a:pt x="137253" y="74855"/>
                </a:cubicBezTo>
                <a:close/>
                <a:moveTo>
                  <a:pt x="132945" y="66173"/>
                </a:moveTo>
                <a:cubicBezTo>
                  <a:pt x="141562" y="65088"/>
                  <a:pt x="150538" y="65088"/>
                  <a:pt x="159155" y="66173"/>
                </a:cubicBezTo>
                <a:cubicBezTo>
                  <a:pt x="160950" y="66535"/>
                  <a:pt x="162745" y="68344"/>
                  <a:pt x="162745" y="69791"/>
                </a:cubicBezTo>
                <a:lnTo>
                  <a:pt x="166335" y="93666"/>
                </a:lnTo>
                <a:cubicBezTo>
                  <a:pt x="167412" y="94028"/>
                  <a:pt x="167771" y="94390"/>
                  <a:pt x="168848" y="94752"/>
                </a:cubicBezTo>
                <a:lnTo>
                  <a:pt x="187877" y="80643"/>
                </a:lnTo>
                <a:cubicBezTo>
                  <a:pt x="189314" y="79196"/>
                  <a:pt x="191468" y="79558"/>
                  <a:pt x="192904" y="80643"/>
                </a:cubicBezTo>
                <a:cubicBezTo>
                  <a:pt x="200444" y="85708"/>
                  <a:pt x="206547" y="91858"/>
                  <a:pt x="211574" y="99454"/>
                </a:cubicBezTo>
                <a:cubicBezTo>
                  <a:pt x="212651" y="100540"/>
                  <a:pt x="212651" y="103072"/>
                  <a:pt x="211574" y="104157"/>
                </a:cubicBezTo>
                <a:lnTo>
                  <a:pt x="197571" y="124054"/>
                </a:lnTo>
                <a:cubicBezTo>
                  <a:pt x="197930" y="124415"/>
                  <a:pt x="198289" y="125139"/>
                  <a:pt x="198289" y="125862"/>
                </a:cubicBezTo>
                <a:lnTo>
                  <a:pt x="222345" y="130204"/>
                </a:lnTo>
                <a:cubicBezTo>
                  <a:pt x="223781" y="130204"/>
                  <a:pt x="225576" y="131651"/>
                  <a:pt x="225935" y="133459"/>
                </a:cubicBezTo>
                <a:cubicBezTo>
                  <a:pt x="226294" y="137800"/>
                  <a:pt x="226653" y="142503"/>
                  <a:pt x="226653" y="146844"/>
                </a:cubicBezTo>
                <a:cubicBezTo>
                  <a:pt x="226653" y="151185"/>
                  <a:pt x="226294" y="155526"/>
                  <a:pt x="225935" y="159867"/>
                </a:cubicBezTo>
                <a:cubicBezTo>
                  <a:pt x="225576" y="161676"/>
                  <a:pt x="223781" y="163123"/>
                  <a:pt x="222345" y="163485"/>
                </a:cubicBezTo>
                <a:lnTo>
                  <a:pt x="198289" y="167464"/>
                </a:lnTo>
                <a:cubicBezTo>
                  <a:pt x="198289" y="168188"/>
                  <a:pt x="197930" y="168911"/>
                  <a:pt x="197571" y="169635"/>
                </a:cubicBezTo>
                <a:lnTo>
                  <a:pt x="211574" y="189169"/>
                </a:lnTo>
                <a:cubicBezTo>
                  <a:pt x="212651" y="190616"/>
                  <a:pt x="212651" y="192787"/>
                  <a:pt x="211574" y="194234"/>
                </a:cubicBezTo>
                <a:cubicBezTo>
                  <a:pt x="206547" y="201830"/>
                  <a:pt x="200444" y="207980"/>
                  <a:pt x="192904" y="212683"/>
                </a:cubicBezTo>
                <a:cubicBezTo>
                  <a:pt x="191468" y="214130"/>
                  <a:pt x="189314" y="214130"/>
                  <a:pt x="187877" y="212683"/>
                </a:cubicBezTo>
                <a:lnTo>
                  <a:pt x="168848" y="198936"/>
                </a:lnTo>
                <a:cubicBezTo>
                  <a:pt x="167771" y="198936"/>
                  <a:pt x="167412" y="199660"/>
                  <a:pt x="166694" y="199660"/>
                </a:cubicBezTo>
                <a:lnTo>
                  <a:pt x="162745" y="223536"/>
                </a:lnTo>
                <a:cubicBezTo>
                  <a:pt x="162745" y="225344"/>
                  <a:pt x="160950" y="226791"/>
                  <a:pt x="159155" y="227153"/>
                </a:cubicBezTo>
                <a:cubicBezTo>
                  <a:pt x="154487" y="227877"/>
                  <a:pt x="150538" y="228238"/>
                  <a:pt x="145870" y="228238"/>
                </a:cubicBezTo>
                <a:cubicBezTo>
                  <a:pt x="141921" y="228238"/>
                  <a:pt x="136894" y="227877"/>
                  <a:pt x="132945" y="227153"/>
                </a:cubicBezTo>
                <a:cubicBezTo>
                  <a:pt x="130791" y="226791"/>
                  <a:pt x="129714" y="225344"/>
                  <a:pt x="129355" y="223536"/>
                </a:cubicBezTo>
                <a:lnTo>
                  <a:pt x="125764" y="199660"/>
                </a:lnTo>
                <a:cubicBezTo>
                  <a:pt x="124687" y="199660"/>
                  <a:pt x="123969" y="198936"/>
                  <a:pt x="123251" y="198936"/>
                </a:cubicBezTo>
                <a:lnTo>
                  <a:pt x="104222" y="212683"/>
                </a:lnTo>
                <a:cubicBezTo>
                  <a:pt x="102426" y="214130"/>
                  <a:pt x="100272" y="214130"/>
                  <a:pt x="98836" y="212683"/>
                </a:cubicBezTo>
                <a:cubicBezTo>
                  <a:pt x="91655" y="207980"/>
                  <a:pt x="85552" y="201830"/>
                  <a:pt x="80525" y="194234"/>
                </a:cubicBezTo>
                <a:cubicBezTo>
                  <a:pt x="79448" y="192787"/>
                  <a:pt x="79448" y="190616"/>
                  <a:pt x="80525" y="189169"/>
                </a:cubicBezTo>
                <a:lnTo>
                  <a:pt x="94169" y="169635"/>
                </a:lnTo>
                <a:cubicBezTo>
                  <a:pt x="93810" y="168911"/>
                  <a:pt x="93451" y="168188"/>
                  <a:pt x="93451" y="167464"/>
                </a:cubicBezTo>
                <a:lnTo>
                  <a:pt x="70113" y="163485"/>
                </a:lnTo>
                <a:cubicBezTo>
                  <a:pt x="67959" y="163123"/>
                  <a:pt x="66523" y="161676"/>
                  <a:pt x="65805" y="159867"/>
                </a:cubicBezTo>
                <a:cubicBezTo>
                  <a:pt x="65446" y="155526"/>
                  <a:pt x="65087" y="151185"/>
                  <a:pt x="65087" y="146844"/>
                </a:cubicBezTo>
                <a:cubicBezTo>
                  <a:pt x="65087" y="142503"/>
                  <a:pt x="65446" y="137800"/>
                  <a:pt x="65805" y="133459"/>
                </a:cubicBezTo>
                <a:cubicBezTo>
                  <a:pt x="66523" y="131651"/>
                  <a:pt x="67959" y="130204"/>
                  <a:pt x="70113" y="130204"/>
                </a:cubicBezTo>
                <a:lnTo>
                  <a:pt x="93451" y="125862"/>
                </a:lnTo>
                <a:cubicBezTo>
                  <a:pt x="93451" y="125139"/>
                  <a:pt x="93810" y="124415"/>
                  <a:pt x="94169" y="124054"/>
                </a:cubicBezTo>
                <a:lnTo>
                  <a:pt x="80525" y="104157"/>
                </a:lnTo>
                <a:cubicBezTo>
                  <a:pt x="79448" y="103072"/>
                  <a:pt x="79448" y="100540"/>
                  <a:pt x="80525" y="99454"/>
                </a:cubicBezTo>
                <a:cubicBezTo>
                  <a:pt x="85552" y="91858"/>
                  <a:pt x="91655" y="85708"/>
                  <a:pt x="98836" y="80643"/>
                </a:cubicBezTo>
                <a:cubicBezTo>
                  <a:pt x="100272" y="79196"/>
                  <a:pt x="102426" y="79558"/>
                  <a:pt x="104222" y="80643"/>
                </a:cubicBezTo>
                <a:lnTo>
                  <a:pt x="123251" y="94752"/>
                </a:lnTo>
                <a:cubicBezTo>
                  <a:pt x="123969" y="94390"/>
                  <a:pt x="124687" y="94028"/>
                  <a:pt x="125764" y="93666"/>
                </a:cubicBezTo>
                <a:lnTo>
                  <a:pt x="129355" y="69791"/>
                </a:lnTo>
                <a:cubicBezTo>
                  <a:pt x="129714" y="68344"/>
                  <a:pt x="130791" y="66535"/>
                  <a:pt x="132945" y="66173"/>
                </a:cubicBezTo>
                <a:close/>
                <a:moveTo>
                  <a:pt x="237705" y="36701"/>
                </a:moveTo>
                <a:cubicBezTo>
                  <a:pt x="239511" y="38122"/>
                  <a:pt x="239872" y="40964"/>
                  <a:pt x="238066" y="43096"/>
                </a:cubicBezTo>
                <a:cubicBezTo>
                  <a:pt x="235899" y="45937"/>
                  <a:pt x="234455" y="49490"/>
                  <a:pt x="234455" y="53398"/>
                </a:cubicBezTo>
                <a:lnTo>
                  <a:pt x="234455" y="76489"/>
                </a:lnTo>
                <a:lnTo>
                  <a:pt x="284658" y="76489"/>
                </a:lnTo>
                <a:lnTo>
                  <a:pt x="284658" y="53398"/>
                </a:lnTo>
                <a:cubicBezTo>
                  <a:pt x="284658" y="49490"/>
                  <a:pt x="283213" y="45937"/>
                  <a:pt x="280685" y="43096"/>
                </a:cubicBezTo>
                <a:cubicBezTo>
                  <a:pt x="279240" y="40964"/>
                  <a:pt x="279601" y="38122"/>
                  <a:pt x="281046" y="36701"/>
                </a:cubicBezTo>
                <a:cubicBezTo>
                  <a:pt x="283213" y="34925"/>
                  <a:pt x="286103" y="35280"/>
                  <a:pt x="287186" y="37056"/>
                </a:cubicBezTo>
                <a:cubicBezTo>
                  <a:pt x="291520" y="41675"/>
                  <a:pt x="293326" y="47714"/>
                  <a:pt x="293326" y="53398"/>
                </a:cubicBezTo>
                <a:lnTo>
                  <a:pt x="293326" y="80396"/>
                </a:lnTo>
                <a:cubicBezTo>
                  <a:pt x="293326" y="83238"/>
                  <a:pt x="291520" y="85370"/>
                  <a:pt x="288992" y="85370"/>
                </a:cubicBezTo>
                <a:lnTo>
                  <a:pt x="230121" y="85370"/>
                </a:lnTo>
                <a:cubicBezTo>
                  <a:pt x="227592" y="85370"/>
                  <a:pt x="225425" y="83238"/>
                  <a:pt x="225425" y="80396"/>
                </a:cubicBezTo>
                <a:lnTo>
                  <a:pt x="225425" y="53398"/>
                </a:lnTo>
                <a:cubicBezTo>
                  <a:pt x="225425" y="47714"/>
                  <a:pt x="227592" y="41675"/>
                  <a:pt x="231204" y="37056"/>
                </a:cubicBezTo>
                <a:cubicBezTo>
                  <a:pt x="233010" y="35280"/>
                  <a:pt x="235899" y="34925"/>
                  <a:pt x="237705" y="36701"/>
                </a:cubicBezTo>
                <a:close/>
                <a:moveTo>
                  <a:pt x="13867" y="36701"/>
                </a:moveTo>
                <a:cubicBezTo>
                  <a:pt x="16034" y="38122"/>
                  <a:pt x="16034" y="40964"/>
                  <a:pt x="14228" y="43096"/>
                </a:cubicBezTo>
                <a:cubicBezTo>
                  <a:pt x="11700" y="45937"/>
                  <a:pt x="10616" y="49490"/>
                  <a:pt x="10616" y="53398"/>
                </a:cubicBezTo>
                <a:lnTo>
                  <a:pt x="10616" y="76489"/>
                </a:lnTo>
                <a:lnTo>
                  <a:pt x="60459" y="76489"/>
                </a:lnTo>
                <a:lnTo>
                  <a:pt x="60459" y="53398"/>
                </a:lnTo>
                <a:cubicBezTo>
                  <a:pt x="60459" y="49490"/>
                  <a:pt x="59737" y="45937"/>
                  <a:pt x="56847" y="43096"/>
                </a:cubicBezTo>
                <a:cubicBezTo>
                  <a:pt x="55041" y="40964"/>
                  <a:pt x="55403" y="38122"/>
                  <a:pt x="57208" y="36701"/>
                </a:cubicBezTo>
                <a:cubicBezTo>
                  <a:pt x="59376" y="34925"/>
                  <a:pt x="62265" y="35280"/>
                  <a:pt x="63710" y="37056"/>
                </a:cubicBezTo>
                <a:cubicBezTo>
                  <a:pt x="67321" y="41675"/>
                  <a:pt x="69489" y="47714"/>
                  <a:pt x="69489" y="53398"/>
                </a:cubicBezTo>
                <a:lnTo>
                  <a:pt x="69489" y="80396"/>
                </a:lnTo>
                <a:cubicBezTo>
                  <a:pt x="69489" y="83238"/>
                  <a:pt x="67321" y="85370"/>
                  <a:pt x="65516" y="85370"/>
                </a:cubicBezTo>
                <a:lnTo>
                  <a:pt x="5921" y="85370"/>
                </a:lnTo>
                <a:cubicBezTo>
                  <a:pt x="3754" y="85370"/>
                  <a:pt x="1587" y="83238"/>
                  <a:pt x="1587" y="80396"/>
                </a:cubicBezTo>
                <a:lnTo>
                  <a:pt x="1587" y="53398"/>
                </a:lnTo>
                <a:cubicBezTo>
                  <a:pt x="1587" y="47714"/>
                  <a:pt x="3754" y="41675"/>
                  <a:pt x="7727" y="37056"/>
                </a:cubicBezTo>
                <a:cubicBezTo>
                  <a:pt x="8810" y="35280"/>
                  <a:pt x="11700" y="34925"/>
                  <a:pt x="13867" y="36701"/>
                </a:cubicBezTo>
                <a:close/>
                <a:moveTo>
                  <a:pt x="258584" y="8902"/>
                </a:moveTo>
                <a:cubicBezTo>
                  <a:pt x="252887" y="8902"/>
                  <a:pt x="248614" y="13175"/>
                  <a:pt x="248614" y="18872"/>
                </a:cubicBezTo>
                <a:cubicBezTo>
                  <a:pt x="248614" y="24213"/>
                  <a:pt x="252887" y="28842"/>
                  <a:pt x="258584" y="28842"/>
                </a:cubicBezTo>
                <a:cubicBezTo>
                  <a:pt x="264281" y="28842"/>
                  <a:pt x="268910" y="24213"/>
                  <a:pt x="268910" y="18872"/>
                </a:cubicBezTo>
                <a:cubicBezTo>
                  <a:pt x="268910" y="13175"/>
                  <a:pt x="264281" y="8902"/>
                  <a:pt x="258584" y="8902"/>
                </a:cubicBezTo>
                <a:close/>
                <a:moveTo>
                  <a:pt x="34565" y="8902"/>
                </a:moveTo>
                <a:cubicBezTo>
                  <a:pt x="28814" y="8902"/>
                  <a:pt x="24501" y="13175"/>
                  <a:pt x="24501" y="18872"/>
                </a:cubicBezTo>
                <a:cubicBezTo>
                  <a:pt x="24501" y="24213"/>
                  <a:pt x="28814" y="28842"/>
                  <a:pt x="34565" y="28842"/>
                </a:cubicBezTo>
                <a:cubicBezTo>
                  <a:pt x="40316" y="28842"/>
                  <a:pt x="44989" y="24213"/>
                  <a:pt x="44989" y="18872"/>
                </a:cubicBezTo>
                <a:cubicBezTo>
                  <a:pt x="44989" y="13175"/>
                  <a:pt x="40316" y="8902"/>
                  <a:pt x="34565" y="8902"/>
                </a:cubicBezTo>
                <a:close/>
                <a:moveTo>
                  <a:pt x="135893" y="6504"/>
                </a:moveTo>
                <a:cubicBezTo>
                  <a:pt x="157469" y="4811"/>
                  <a:pt x="179452" y="8018"/>
                  <a:pt x="199897" y="16037"/>
                </a:cubicBezTo>
                <a:lnTo>
                  <a:pt x="203877" y="7840"/>
                </a:lnTo>
                <a:lnTo>
                  <a:pt x="218713" y="30292"/>
                </a:lnTo>
                <a:lnTo>
                  <a:pt x="191936" y="31361"/>
                </a:lnTo>
                <a:lnTo>
                  <a:pt x="195916" y="24234"/>
                </a:lnTo>
                <a:cubicBezTo>
                  <a:pt x="157198" y="9266"/>
                  <a:pt x="114136" y="12473"/>
                  <a:pt x="78674" y="33856"/>
                </a:cubicBezTo>
                <a:cubicBezTo>
                  <a:pt x="78312" y="34212"/>
                  <a:pt x="77226" y="34568"/>
                  <a:pt x="76141" y="34568"/>
                </a:cubicBezTo>
                <a:cubicBezTo>
                  <a:pt x="75055" y="34568"/>
                  <a:pt x="73246" y="33856"/>
                  <a:pt x="72522" y="32074"/>
                </a:cubicBezTo>
                <a:cubicBezTo>
                  <a:pt x="71437" y="30648"/>
                  <a:pt x="72160" y="27441"/>
                  <a:pt x="74332" y="26372"/>
                </a:cubicBezTo>
                <a:cubicBezTo>
                  <a:pt x="93148" y="14790"/>
                  <a:pt x="114317" y="8197"/>
                  <a:pt x="135893" y="6504"/>
                </a:cubicBezTo>
                <a:close/>
                <a:moveTo>
                  <a:pt x="258584" y="0"/>
                </a:moveTo>
                <a:cubicBezTo>
                  <a:pt x="269266" y="0"/>
                  <a:pt x="277456" y="8546"/>
                  <a:pt x="277456" y="18872"/>
                </a:cubicBezTo>
                <a:cubicBezTo>
                  <a:pt x="277456" y="29554"/>
                  <a:pt x="269266" y="37744"/>
                  <a:pt x="258584" y="37744"/>
                </a:cubicBezTo>
                <a:cubicBezTo>
                  <a:pt x="248258" y="37744"/>
                  <a:pt x="239712" y="29554"/>
                  <a:pt x="239712" y="18872"/>
                </a:cubicBezTo>
                <a:cubicBezTo>
                  <a:pt x="239712" y="8546"/>
                  <a:pt x="248258" y="0"/>
                  <a:pt x="258584" y="0"/>
                </a:cubicBezTo>
                <a:close/>
                <a:moveTo>
                  <a:pt x="34565" y="0"/>
                </a:moveTo>
                <a:cubicBezTo>
                  <a:pt x="44989" y="0"/>
                  <a:pt x="53615" y="8546"/>
                  <a:pt x="53615" y="18872"/>
                </a:cubicBezTo>
                <a:cubicBezTo>
                  <a:pt x="53615" y="29554"/>
                  <a:pt x="44989" y="37744"/>
                  <a:pt x="34565" y="37744"/>
                </a:cubicBezTo>
                <a:cubicBezTo>
                  <a:pt x="24142" y="37744"/>
                  <a:pt x="15875" y="29554"/>
                  <a:pt x="15875" y="18872"/>
                </a:cubicBezTo>
                <a:cubicBezTo>
                  <a:pt x="15875" y="8546"/>
                  <a:pt x="24142" y="0"/>
                  <a:pt x="345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504EAD-345A-4B42-B4A8-D20FB1F66FDA}"/>
              </a:ext>
            </a:extLst>
          </p:cNvPr>
          <p:cNvSpPr txBox="1"/>
          <p:nvPr/>
        </p:nvSpPr>
        <p:spPr>
          <a:xfrm>
            <a:off x="2623490" y="2591251"/>
            <a:ext cx="849912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977B3A-F8DE-EF4D-8870-19EA4D9C6170}"/>
              </a:ext>
            </a:extLst>
          </p:cNvPr>
          <p:cNvSpPr txBox="1"/>
          <p:nvPr/>
        </p:nvSpPr>
        <p:spPr>
          <a:xfrm>
            <a:off x="4227323" y="2721155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815B03E3-F15F-6641-BAB9-2489543EF0B5}"/>
              </a:ext>
            </a:extLst>
          </p:cNvPr>
          <p:cNvSpPr txBox="1">
            <a:spLocks/>
          </p:cNvSpPr>
          <p:nvPr/>
        </p:nvSpPr>
        <p:spPr>
          <a:xfrm>
            <a:off x="4227322" y="3404981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E4C70F-8D8E-A34D-BF1A-1D0A8B0F3B09}"/>
              </a:ext>
            </a:extLst>
          </p:cNvPr>
          <p:cNvSpPr txBox="1"/>
          <p:nvPr/>
        </p:nvSpPr>
        <p:spPr>
          <a:xfrm>
            <a:off x="2278844" y="5237700"/>
            <a:ext cx="1194558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0AB642-6709-864B-A21C-573389A99ABA}"/>
              </a:ext>
            </a:extLst>
          </p:cNvPr>
          <p:cNvSpPr txBox="1"/>
          <p:nvPr/>
        </p:nvSpPr>
        <p:spPr>
          <a:xfrm>
            <a:off x="4227323" y="5367604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39FE078-5103-3D41-8DBA-E2136C77A58D}"/>
              </a:ext>
            </a:extLst>
          </p:cNvPr>
          <p:cNvSpPr txBox="1">
            <a:spLocks/>
          </p:cNvSpPr>
          <p:nvPr/>
        </p:nvSpPr>
        <p:spPr>
          <a:xfrm>
            <a:off x="4227322" y="6051430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6630F5-7FB5-204A-B5AE-120A177A0CD2}"/>
              </a:ext>
            </a:extLst>
          </p:cNvPr>
          <p:cNvSpPr txBox="1"/>
          <p:nvPr/>
        </p:nvSpPr>
        <p:spPr>
          <a:xfrm>
            <a:off x="2217930" y="7906625"/>
            <a:ext cx="1255472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F9CA4B-5349-0D44-B56B-BCAD3FE6CD08}"/>
              </a:ext>
            </a:extLst>
          </p:cNvPr>
          <p:cNvSpPr txBox="1"/>
          <p:nvPr/>
        </p:nvSpPr>
        <p:spPr>
          <a:xfrm>
            <a:off x="4227323" y="8036529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6E1C131-A39F-FB49-930B-40BFCCF8CFD2}"/>
              </a:ext>
            </a:extLst>
          </p:cNvPr>
          <p:cNvSpPr txBox="1">
            <a:spLocks/>
          </p:cNvSpPr>
          <p:nvPr/>
        </p:nvSpPr>
        <p:spPr>
          <a:xfrm>
            <a:off x="4227322" y="8720355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88F436-AC38-6D48-B1B2-79F73C5FCA65}"/>
              </a:ext>
            </a:extLst>
          </p:cNvPr>
          <p:cNvSpPr txBox="1"/>
          <p:nvPr/>
        </p:nvSpPr>
        <p:spPr>
          <a:xfrm>
            <a:off x="2091293" y="10570753"/>
            <a:ext cx="1382109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3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9A5F31-61E9-3E4A-867F-50CEE07D6798}"/>
              </a:ext>
            </a:extLst>
          </p:cNvPr>
          <p:cNvSpPr txBox="1"/>
          <p:nvPr/>
        </p:nvSpPr>
        <p:spPr>
          <a:xfrm>
            <a:off x="4227323" y="10700657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4651406-BF05-2E45-B8E3-1CD34ACE2FFC}"/>
              </a:ext>
            </a:extLst>
          </p:cNvPr>
          <p:cNvSpPr txBox="1">
            <a:spLocks/>
          </p:cNvSpPr>
          <p:nvPr/>
        </p:nvSpPr>
        <p:spPr>
          <a:xfrm>
            <a:off x="4227322" y="11384483"/>
            <a:ext cx="826094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86199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7D11F-F0EB-0E43-BBF4-46D6A48989BB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7FECF-2E78-D74E-8776-BF7909ED551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3AB8ADB9-675B-3445-A061-9C9E5363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164" y="2569915"/>
            <a:ext cx="3800459" cy="2619571"/>
          </a:xfrm>
          <a:custGeom>
            <a:avLst/>
            <a:gdLst>
              <a:gd name="connsiteX0" fmla="*/ 1364697 w 3800459"/>
              <a:gd name="connsiteY0" fmla="*/ 56 h 2619571"/>
              <a:gd name="connsiteX1" fmla="*/ 1615739 w 3800459"/>
              <a:gd name="connsiteY1" fmla="*/ 9261 h 2619571"/>
              <a:gd name="connsiteX2" fmla="*/ 3629652 w 3800459"/>
              <a:gd name="connsiteY2" fmla="*/ 664055 h 2619571"/>
              <a:gd name="connsiteX3" fmla="*/ 3800459 w 3800459"/>
              <a:gd name="connsiteY3" fmla="*/ 783476 h 2619571"/>
              <a:gd name="connsiteX4" fmla="*/ 620252 w 3800459"/>
              <a:gd name="connsiteY4" fmla="*/ 2619571 h 2619571"/>
              <a:gd name="connsiteX5" fmla="*/ 0 w 3800459"/>
              <a:gd name="connsiteY5" fmla="*/ 304759 h 2619571"/>
              <a:gd name="connsiteX6" fmla="*/ 82031 w 3800459"/>
              <a:gd name="connsiteY6" fmla="*/ 269425 h 2619571"/>
              <a:gd name="connsiteX7" fmla="*/ 1364697 w 3800459"/>
              <a:gd name="connsiteY7" fmla="*/ 56 h 2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0459" h="2619571">
                <a:moveTo>
                  <a:pt x="1364697" y="56"/>
                </a:moveTo>
                <a:cubicBezTo>
                  <a:pt x="1448069" y="-454"/>
                  <a:pt x="1531759" y="2548"/>
                  <a:pt x="1615739" y="9261"/>
                </a:cubicBezTo>
                <a:cubicBezTo>
                  <a:pt x="2353364" y="68518"/>
                  <a:pt x="3032836" y="273956"/>
                  <a:pt x="3629652" y="664055"/>
                </a:cubicBezTo>
                <a:lnTo>
                  <a:pt x="3800459" y="783476"/>
                </a:lnTo>
                <a:lnTo>
                  <a:pt x="620252" y="2619571"/>
                </a:lnTo>
                <a:lnTo>
                  <a:pt x="0" y="304759"/>
                </a:lnTo>
                <a:lnTo>
                  <a:pt x="82031" y="269425"/>
                </a:lnTo>
                <a:cubicBezTo>
                  <a:pt x="498080" y="102187"/>
                  <a:pt x="926998" y="2732"/>
                  <a:pt x="1364697" y="5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B7231E0-7767-7240-968A-05F02D6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718" y="3438060"/>
            <a:ext cx="4597517" cy="4246842"/>
          </a:xfrm>
          <a:custGeom>
            <a:avLst/>
            <a:gdLst>
              <a:gd name="connsiteX0" fmla="*/ 3255286 w 4597517"/>
              <a:gd name="connsiteY0" fmla="*/ 0 h 4246842"/>
              <a:gd name="connsiteX1" fmla="*/ 3360462 w 4597517"/>
              <a:gd name="connsiteY1" fmla="*/ 83755 h 4246842"/>
              <a:gd name="connsiteX2" fmla="*/ 4206135 w 4597517"/>
              <a:gd name="connsiteY2" fmla="*/ 1059370 h 4246842"/>
              <a:gd name="connsiteX3" fmla="*/ 4554160 w 4597517"/>
              <a:gd name="connsiteY3" fmla="*/ 1800470 h 4246842"/>
              <a:gd name="connsiteX4" fmla="*/ 4597517 w 4597517"/>
              <a:gd name="connsiteY4" fmla="*/ 1958702 h 4246842"/>
              <a:gd name="connsiteX5" fmla="*/ 634343 w 4597517"/>
              <a:gd name="connsiteY5" fmla="*/ 4246842 h 4246842"/>
              <a:gd name="connsiteX6" fmla="*/ 0 w 4597517"/>
              <a:gd name="connsiteY6" fmla="*/ 1879442 h 424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517" h="4246842">
                <a:moveTo>
                  <a:pt x="3255286" y="0"/>
                </a:moveTo>
                <a:lnTo>
                  <a:pt x="3360462" y="83755"/>
                </a:lnTo>
                <a:cubicBezTo>
                  <a:pt x="3670945" y="347128"/>
                  <a:pt x="3954237" y="670134"/>
                  <a:pt x="4206135" y="1059370"/>
                </a:cubicBezTo>
                <a:cubicBezTo>
                  <a:pt x="4353531" y="1286844"/>
                  <a:pt x="4469080" y="1533587"/>
                  <a:pt x="4554160" y="1800470"/>
                </a:cubicBezTo>
                <a:lnTo>
                  <a:pt x="4597517" y="1958702"/>
                </a:lnTo>
                <a:lnTo>
                  <a:pt x="634343" y="4246842"/>
                </a:lnTo>
                <a:lnTo>
                  <a:pt x="0" y="18794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5426027-3C27-EE43-9A90-93151D7B4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363" y="5524917"/>
            <a:ext cx="4067645" cy="4655400"/>
          </a:xfrm>
          <a:custGeom>
            <a:avLst/>
            <a:gdLst>
              <a:gd name="connsiteX0" fmla="*/ 3962932 w 4067645"/>
              <a:gd name="connsiteY0" fmla="*/ 0 h 4655400"/>
              <a:gd name="connsiteX1" fmla="*/ 4015460 w 4067645"/>
              <a:gd name="connsiteY1" fmla="*/ 274487 h 4655400"/>
              <a:gd name="connsiteX2" fmla="*/ 4063401 w 4067645"/>
              <a:gd name="connsiteY2" fmla="*/ 1219886 h 4655400"/>
              <a:gd name="connsiteX3" fmla="*/ 3578233 w 4067645"/>
              <a:gd name="connsiteY3" fmla="*/ 2818854 h 4655400"/>
              <a:gd name="connsiteX4" fmla="*/ 3446911 w 4067645"/>
              <a:gd name="connsiteY4" fmla="*/ 3031563 h 4655400"/>
              <a:gd name="connsiteX5" fmla="*/ 634343 w 4067645"/>
              <a:gd name="connsiteY5" fmla="*/ 4655400 h 4655400"/>
              <a:gd name="connsiteX6" fmla="*/ 0 w 4067645"/>
              <a:gd name="connsiteY6" fmla="*/ 2288000 h 46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645" h="4655400">
                <a:moveTo>
                  <a:pt x="3962932" y="0"/>
                </a:moveTo>
                <a:lnTo>
                  <a:pt x="4015460" y="274487"/>
                </a:lnTo>
                <a:cubicBezTo>
                  <a:pt x="4060529" y="568608"/>
                  <a:pt x="4076050" y="883451"/>
                  <a:pt x="4063401" y="1219886"/>
                </a:cubicBezTo>
                <a:cubicBezTo>
                  <a:pt x="4031392" y="1750745"/>
                  <a:pt x="3869282" y="2305230"/>
                  <a:pt x="3578233" y="2818854"/>
                </a:cubicBezTo>
                <a:lnTo>
                  <a:pt x="3446911" y="3031563"/>
                </a:lnTo>
                <a:lnTo>
                  <a:pt x="634343" y="4655400"/>
                </a:lnTo>
                <a:lnTo>
                  <a:pt x="0" y="228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F481753-06D7-C545-BF4E-7419979B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2008" y="8806791"/>
            <a:ext cx="2600749" cy="4118450"/>
          </a:xfrm>
          <a:custGeom>
            <a:avLst/>
            <a:gdLst>
              <a:gd name="connsiteX0" fmla="*/ 2600749 w 2600749"/>
              <a:gd name="connsiteY0" fmla="*/ 0 h 4118450"/>
              <a:gd name="connsiteX1" fmla="*/ 2575602 w 2600749"/>
              <a:gd name="connsiteY1" fmla="*/ 34597 h 4118450"/>
              <a:gd name="connsiteX2" fmla="*/ 2080669 w 2600749"/>
              <a:gd name="connsiteY2" fmla="*/ 704541 h 4118450"/>
              <a:gd name="connsiteX3" fmla="*/ 1837675 w 2600749"/>
              <a:gd name="connsiteY3" fmla="*/ 2482334 h 4118450"/>
              <a:gd name="connsiteX4" fmla="*/ 2236927 w 2600749"/>
              <a:gd name="connsiteY4" fmla="*/ 3838056 h 4118450"/>
              <a:gd name="connsiteX5" fmla="*/ 2077915 w 2600749"/>
              <a:gd name="connsiteY5" fmla="*/ 4110716 h 4118450"/>
              <a:gd name="connsiteX6" fmla="*/ 764138 w 2600749"/>
              <a:gd name="connsiteY6" fmla="*/ 4117927 h 4118450"/>
              <a:gd name="connsiteX7" fmla="*/ 701037 w 2600749"/>
              <a:gd name="connsiteY7" fmla="*/ 4117850 h 4118450"/>
              <a:gd name="connsiteX8" fmla="*/ 0 w 2600749"/>
              <a:gd name="connsiteY8" fmla="*/ 1501543 h 411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0749" h="4118450">
                <a:moveTo>
                  <a:pt x="2600749" y="0"/>
                </a:moveTo>
                <a:lnTo>
                  <a:pt x="2575602" y="34597"/>
                </a:lnTo>
                <a:cubicBezTo>
                  <a:pt x="2404888" y="252174"/>
                  <a:pt x="2227979" y="462865"/>
                  <a:pt x="2080669" y="704541"/>
                </a:cubicBezTo>
                <a:cubicBezTo>
                  <a:pt x="1766086" y="1220252"/>
                  <a:pt x="1691743" y="1880555"/>
                  <a:pt x="1837675" y="2482334"/>
                </a:cubicBezTo>
                <a:cubicBezTo>
                  <a:pt x="1950567" y="2942963"/>
                  <a:pt x="2103385" y="3386378"/>
                  <a:pt x="2236927" y="3838056"/>
                </a:cubicBezTo>
                <a:cubicBezTo>
                  <a:pt x="2311959" y="4090060"/>
                  <a:pt x="2311959" y="4096945"/>
                  <a:pt x="2077915" y="4110716"/>
                </a:cubicBezTo>
                <a:cubicBezTo>
                  <a:pt x="1918903" y="4119753"/>
                  <a:pt x="1383329" y="4118774"/>
                  <a:pt x="764138" y="4117927"/>
                </a:cubicBezTo>
                <a:lnTo>
                  <a:pt x="701037" y="4117850"/>
                </a:lnTo>
                <a:lnTo>
                  <a:pt x="0" y="150154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7710E1D2-5F63-0F43-A563-A58148C0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975" y="2925854"/>
            <a:ext cx="2886665" cy="3996514"/>
          </a:xfrm>
          <a:custGeom>
            <a:avLst/>
            <a:gdLst>
              <a:gd name="connsiteX0" fmla="*/ 2262371 w 2886665"/>
              <a:gd name="connsiteY0" fmla="*/ 0 h 3996514"/>
              <a:gd name="connsiteX1" fmla="*/ 2886665 w 2886665"/>
              <a:gd name="connsiteY1" fmla="*/ 2329898 h 3996514"/>
              <a:gd name="connsiteX2" fmla="*/ 0 w 2886665"/>
              <a:gd name="connsiteY2" fmla="*/ 3996514 h 3996514"/>
              <a:gd name="connsiteX3" fmla="*/ 68606 w 2886665"/>
              <a:gd name="connsiteY3" fmla="*/ 3869385 h 3996514"/>
              <a:gd name="connsiteX4" fmla="*/ 249474 w 2886665"/>
              <a:gd name="connsiteY4" fmla="*/ 2956906 h 3996514"/>
              <a:gd name="connsiteX5" fmla="*/ 1650295 w 2886665"/>
              <a:gd name="connsiteY5" fmla="*/ 326019 h 3996514"/>
              <a:gd name="connsiteX6" fmla="*/ 2051612 w 2886665"/>
              <a:gd name="connsiteY6" fmla="*/ 102246 h 3996514"/>
              <a:gd name="connsiteX7" fmla="*/ 2256287 w 2886665"/>
              <a:gd name="connsiteY7" fmla="*/ 2620 h 399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6665" h="3996514">
                <a:moveTo>
                  <a:pt x="2262371" y="0"/>
                </a:moveTo>
                <a:lnTo>
                  <a:pt x="2886665" y="2329898"/>
                </a:lnTo>
                <a:lnTo>
                  <a:pt x="0" y="3996514"/>
                </a:lnTo>
                <a:lnTo>
                  <a:pt x="68606" y="3869385"/>
                </a:lnTo>
                <a:cubicBezTo>
                  <a:pt x="193888" y="3603267"/>
                  <a:pt x="261520" y="3303583"/>
                  <a:pt x="249474" y="2956906"/>
                </a:cubicBezTo>
                <a:cubicBezTo>
                  <a:pt x="205419" y="1720299"/>
                  <a:pt x="721692" y="875469"/>
                  <a:pt x="1650295" y="326019"/>
                </a:cubicBezTo>
                <a:cubicBezTo>
                  <a:pt x="1782461" y="247526"/>
                  <a:pt x="1915315" y="171788"/>
                  <a:pt x="2051612" y="102246"/>
                </a:cubicBezTo>
                <a:cubicBezTo>
                  <a:pt x="2119448" y="67378"/>
                  <a:pt x="2187680" y="34125"/>
                  <a:pt x="2256287" y="26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53F8F91-D2EE-2441-8CA6-099A8952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644" y="5383767"/>
            <a:ext cx="4347641" cy="4501452"/>
          </a:xfrm>
          <a:custGeom>
            <a:avLst/>
            <a:gdLst>
              <a:gd name="connsiteX0" fmla="*/ 3713298 w 4347641"/>
              <a:gd name="connsiteY0" fmla="*/ 0 h 4501452"/>
              <a:gd name="connsiteX1" fmla="*/ 4347641 w 4347641"/>
              <a:gd name="connsiteY1" fmla="*/ 2367400 h 4501452"/>
              <a:gd name="connsiteX2" fmla="*/ 651352 w 4347641"/>
              <a:gd name="connsiteY2" fmla="*/ 4501452 h 4501452"/>
              <a:gd name="connsiteX3" fmla="*/ 638620 w 4347641"/>
              <a:gd name="connsiteY3" fmla="*/ 4488396 h 4501452"/>
              <a:gd name="connsiteX4" fmla="*/ 647372 w 4347641"/>
              <a:gd name="connsiteY4" fmla="*/ 4195728 h 4501452"/>
              <a:gd name="connsiteX5" fmla="*/ 611577 w 4347641"/>
              <a:gd name="connsiteY5" fmla="*/ 4036677 h 4501452"/>
              <a:gd name="connsiteX6" fmla="*/ 539987 w 4347641"/>
              <a:gd name="connsiteY6" fmla="*/ 3638016 h 4501452"/>
              <a:gd name="connsiteX7" fmla="*/ 493867 w 4347641"/>
              <a:gd name="connsiteY7" fmla="*/ 3174633 h 4501452"/>
              <a:gd name="connsiteX8" fmla="*/ 157945 w 4347641"/>
              <a:gd name="connsiteY8" fmla="*/ 2913679 h 4501452"/>
              <a:gd name="connsiteX9" fmla="*/ 73965 w 4347641"/>
              <a:gd name="connsiteY9" fmla="*/ 2426197 h 4501452"/>
              <a:gd name="connsiteX10" fmla="*/ 334166 w 4347641"/>
              <a:gd name="connsiteY10" fmla="*/ 2122554 h 4501452"/>
              <a:gd name="connsiteX11" fmla="*/ 632529 w 4347641"/>
              <a:gd name="connsiteY11" fmla="*/ 1787152 h 4501452"/>
              <a:gd name="connsiteX12" fmla="*/ 642025 w 4347641"/>
              <a:gd name="connsiteY12" fmla="*/ 1773199 h 450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47641" h="4501452">
                <a:moveTo>
                  <a:pt x="3713298" y="0"/>
                </a:moveTo>
                <a:lnTo>
                  <a:pt x="4347641" y="2367400"/>
                </a:lnTo>
                <a:lnTo>
                  <a:pt x="651352" y="4501452"/>
                </a:lnTo>
                <a:lnTo>
                  <a:pt x="638620" y="4488396"/>
                </a:lnTo>
                <a:cubicBezTo>
                  <a:pt x="567490" y="4405161"/>
                  <a:pt x="549195" y="4301762"/>
                  <a:pt x="647372" y="4195728"/>
                </a:cubicBezTo>
                <a:cubicBezTo>
                  <a:pt x="723781" y="4113104"/>
                  <a:pt x="665958" y="4080743"/>
                  <a:pt x="611577" y="4036677"/>
                </a:cubicBezTo>
                <a:cubicBezTo>
                  <a:pt x="409198" y="3874872"/>
                  <a:pt x="408510" y="3865920"/>
                  <a:pt x="539987" y="3638016"/>
                </a:cubicBezTo>
                <a:cubicBezTo>
                  <a:pt x="657698" y="3434898"/>
                  <a:pt x="647372" y="3337816"/>
                  <a:pt x="493867" y="3174633"/>
                </a:cubicBezTo>
                <a:cubicBezTo>
                  <a:pt x="393366" y="3067222"/>
                  <a:pt x="272214" y="2996303"/>
                  <a:pt x="157945" y="2913679"/>
                </a:cubicBezTo>
                <a:cubicBezTo>
                  <a:pt x="-21718" y="2784235"/>
                  <a:pt x="-45811" y="2631380"/>
                  <a:pt x="73965" y="2426197"/>
                </a:cubicBezTo>
                <a:cubicBezTo>
                  <a:pt x="144178" y="2305704"/>
                  <a:pt x="239172" y="2214129"/>
                  <a:pt x="334166" y="2122554"/>
                </a:cubicBezTo>
                <a:cubicBezTo>
                  <a:pt x="443444" y="2016348"/>
                  <a:pt x="543816" y="1905107"/>
                  <a:pt x="632529" y="1787152"/>
                </a:cubicBezTo>
                <a:lnTo>
                  <a:pt x="642025" y="1773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CB4AF36-6723-C04A-8FA1-FA81074B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429" y="7879184"/>
            <a:ext cx="4319500" cy="3720842"/>
          </a:xfrm>
          <a:custGeom>
            <a:avLst/>
            <a:gdLst>
              <a:gd name="connsiteX0" fmla="*/ 3685157 w 4319500"/>
              <a:gd name="connsiteY0" fmla="*/ 0 h 3720842"/>
              <a:gd name="connsiteX1" fmla="*/ 4319500 w 4319500"/>
              <a:gd name="connsiteY1" fmla="*/ 2367399 h 3720842"/>
              <a:gd name="connsiteX2" fmla="*/ 2215776 w 4319500"/>
              <a:gd name="connsiteY2" fmla="*/ 3581985 h 3720842"/>
              <a:gd name="connsiteX3" fmla="*/ 2189888 w 4319500"/>
              <a:gd name="connsiteY3" fmla="*/ 3577096 h 3720842"/>
              <a:gd name="connsiteX4" fmla="*/ 1532447 w 4319500"/>
              <a:gd name="connsiteY4" fmla="*/ 3645419 h 3720842"/>
              <a:gd name="connsiteX5" fmla="*/ 411102 w 4319500"/>
              <a:gd name="connsiteY5" fmla="*/ 3667452 h 3720842"/>
              <a:gd name="connsiteX6" fmla="*/ 22864 w 4319500"/>
              <a:gd name="connsiteY6" fmla="*/ 2950000 h 3720842"/>
              <a:gd name="connsiteX7" fmla="*/ 106156 w 4319500"/>
              <a:gd name="connsiteY7" fmla="*/ 2487994 h 3720842"/>
              <a:gd name="connsiteX8" fmla="*/ 56497 w 4319500"/>
              <a:gd name="connsiteY8" fmla="*/ 2126644 h 3720842"/>
              <a:gd name="connsiteX9" fmla="*/ 40811 w 4319500"/>
              <a:gd name="connsiteY9" fmla="*/ 2104063 h 372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9500" h="3720842">
                <a:moveTo>
                  <a:pt x="3685157" y="0"/>
                </a:moveTo>
                <a:lnTo>
                  <a:pt x="4319500" y="2367399"/>
                </a:lnTo>
                <a:lnTo>
                  <a:pt x="2215776" y="3581985"/>
                </a:lnTo>
                <a:lnTo>
                  <a:pt x="2189888" y="3577096"/>
                </a:lnTo>
                <a:cubicBezTo>
                  <a:pt x="1967622" y="3550230"/>
                  <a:pt x="1751089" y="3623128"/>
                  <a:pt x="1532447" y="3645419"/>
                </a:cubicBezTo>
                <a:cubicBezTo>
                  <a:pt x="1159354" y="3682600"/>
                  <a:pt x="786260" y="3781749"/>
                  <a:pt x="411102" y="3667452"/>
                </a:cubicBezTo>
                <a:cubicBezTo>
                  <a:pt x="52464" y="3558664"/>
                  <a:pt x="-52167" y="3365875"/>
                  <a:pt x="22864" y="2950000"/>
                </a:cubicBezTo>
                <a:cubicBezTo>
                  <a:pt x="51087" y="2796458"/>
                  <a:pt x="83440" y="2642914"/>
                  <a:pt x="106156" y="2487994"/>
                </a:cubicBezTo>
                <a:cubicBezTo>
                  <a:pt x="124743" y="2354763"/>
                  <a:pt x="118160" y="2231989"/>
                  <a:pt x="56497" y="2126644"/>
                </a:cubicBezTo>
                <a:lnTo>
                  <a:pt x="40811" y="21040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2AAA32A6-3B11-6246-BA71-B51ED38CD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138" y="10374601"/>
            <a:ext cx="2655332" cy="2569913"/>
          </a:xfrm>
          <a:custGeom>
            <a:avLst/>
            <a:gdLst>
              <a:gd name="connsiteX0" fmla="*/ 1972093 w 2655332"/>
              <a:gd name="connsiteY0" fmla="*/ 0 h 2569913"/>
              <a:gd name="connsiteX1" fmla="*/ 2655332 w 2655332"/>
              <a:gd name="connsiteY1" fmla="*/ 2549881 h 2569913"/>
              <a:gd name="connsiteX2" fmla="*/ 2581374 w 2655332"/>
              <a:gd name="connsiteY2" fmla="*/ 2549792 h 2569913"/>
              <a:gd name="connsiteX3" fmla="*/ 670646 w 2655332"/>
              <a:gd name="connsiteY3" fmla="*/ 2569071 h 2569913"/>
              <a:gd name="connsiteX4" fmla="*/ 341608 w 2655332"/>
              <a:gd name="connsiteY4" fmla="*/ 2279198 h 2569913"/>
              <a:gd name="connsiteX5" fmla="*/ 183284 w 2655332"/>
              <a:gd name="connsiteY5" fmla="*/ 1444007 h 2569913"/>
              <a:gd name="connsiteX6" fmla="*/ 14463 w 2655332"/>
              <a:gd name="connsiteY6" fmla="*/ 1144430 h 2569913"/>
              <a:gd name="connsiteX7" fmla="*/ 0 w 2655332"/>
              <a:gd name="connsiteY7" fmla="*/ 1138589 h 256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5332" h="2569913">
                <a:moveTo>
                  <a:pt x="1972093" y="0"/>
                </a:moveTo>
                <a:lnTo>
                  <a:pt x="2655332" y="2549881"/>
                </a:lnTo>
                <a:lnTo>
                  <a:pt x="2581374" y="2549792"/>
                </a:lnTo>
                <a:cubicBezTo>
                  <a:pt x="1853256" y="2549104"/>
                  <a:pt x="1070586" y="2550480"/>
                  <a:pt x="670646" y="2569071"/>
                </a:cubicBezTo>
                <a:cubicBezTo>
                  <a:pt x="473774" y="2578710"/>
                  <a:pt x="379468" y="2507103"/>
                  <a:pt x="341608" y="2279198"/>
                </a:cubicBezTo>
                <a:cubicBezTo>
                  <a:pt x="295488" y="1999654"/>
                  <a:pt x="214261" y="1728372"/>
                  <a:pt x="183284" y="1444007"/>
                </a:cubicBezTo>
                <a:cubicBezTo>
                  <a:pt x="167280" y="1297866"/>
                  <a:pt x="111393" y="1201686"/>
                  <a:pt x="14463" y="1144430"/>
                </a:cubicBezTo>
                <a:lnTo>
                  <a:pt x="0" y="1138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D8AFF1-F2FE-E74C-AAC7-9E9450555F79}"/>
              </a:ext>
            </a:extLst>
          </p:cNvPr>
          <p:cNvSpPr txBox="1"/>
          <p:nvPr/>
        </p:nvSpPr>
        <p:spPr>
          <a:xfrm>
            <a:off x="18070405" y="2888826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7F1C69BB-8B36-DE44-A120-D44E7F890D51}"/>
              </a:ext>
            </a:extLst>
          </p:cNvPr>
          <p:cNvSpPr txBox="1">
            <a:spLocks/>
          </p:cNvSpPr>
          <p:nvPr/>
        </p:nvSpPr>
        <p:spPr>
          <a:xfrm>
            <a:off x="18070406" y="3572652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488FD3-EFEF-8246-B255-7B4315D46AED}"/>
              </a:ext>
            </a:extLst>
          </p:cNvPr>
          <p:cNvSpPr txBox="1"/>
          <p:nvPr/>
        </p:nvSpPr>
        <p:spPr>
          <a:xfrm>
            <a:off x="18070405" y="5630118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6D20EFC7-A641-7848-B6B1-8A2D6B9899D9}"/>
              </a:ext>
            </a:extLst>
          </p:cNvPr>
          <p:cNvSpPr txBox="1">
            <a:spLocks/>
          </p:cNvSpPr>
          <p:nvPr/>
        </p:nvSpPr>
        <p:spPr>
          <a:xfrm>
            <a:off x="18070406" y="6313944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CA24EF-DD6F-5749-8027-876D390D265F}"/>
              </a:ext>
            </a:extLst>
          </p:cNvPr>
          <p:cNvSpPr txBox="1"/>
          <p:nvPr/>
        </p:nvSpPr>
        <p:spPr>
          <a:xfrm>
            <a:off x="18070405" y="8371410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D3781DCA-6A70-924B-A735-588051AECE1A}"/>
              </a:ext>
            </a:extLst>
          </p:cNvPr>
          <p:cNvSpPr txBox="1">
            <a:spLocks/>
          </p:cNvSpPr>
          <p:nvPr/>
        </p:nvSpPr>
        <p:spPr>
          <a:xfrm>
            <a:off x="18070406" y="9055236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C07087-2D9E-FF41-AA46-672F71AB2D54}"/>
              </a:ext>
            </a:extLst>
          </p:cNvPr>
          <p:cNvSpPr txBox="1"/>
          <p:nvPr/>
        </p:nvSpPr>
        <p:spPr>
          <a:xfrm>
            <a:off x="18070405" y="11112701"/>
            <a:ext cx="20505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24258B5-34CE-F64B-A3FE-B016374C1CE8}"/>
              </a:ext>
            </a:extLst>
          </p:cNvPr>
          <p:cNvSpPr txBox="1">
            <a:spLocks/>
          </p:cNvSpPr>
          <p:nvPr/>
        </p:nvSpPr>
        <p:spPr>
          <a:xfrm>
            <a:off x="18070406" y="11796527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A1643-A408-044E-8FFC-151CB8577524}"/>
              </a:ext>
            </a:extLst>
          </p:cNvPr>
          <p:cNvSpPr txBox="1"/>
          <p:nvPr/>
        </p:nvSpPr>
        <p:spPr>
          <a:xfrm>
            <a:off x="4006342" y="2888826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AC14C0C3-188B-8540-8AF8-67EDA0851770}"/>
              </a:ext>
            </a:extLst>
          </p:cNvPr>
          <p:cNvSpPr txBox="1">
            <a:spLocks/>
          </p:cNvSpPr>
          <p:nvPr/>
        </p:nvSpPr>
        <p:spPr>
          <a:xfrm>
            <a:off x="1747094" y="3572652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90F6BF-253C-C543-A22E-B374F01CD613}"/>
              </a:ext>
            </a:extLst>
          </p:cNvPr>
          <p:cNvSpPr txBox="1"/>
          <p:nvPr/>
        </p:nvSpPr>
        <p:spPr>
          <a:xfrm>
            <a:off x="5179740" y="5630118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EAD0A41E-C524-8441-9133-D6EB1376AD72}"/>
              </a:ext>
            </a:extLst>
          </p:cNvPr>
          <p:cNvSpPr txBox="1">
            <a:spLocks/>
          </p:cNvSpPr>
          <p:nvPr/>
        </p:nvSpPr>
        <p:spPr>
          <a:xfrm>
            <a:off x="1747094" y="6313944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E62C14-79E9-704B-BC63-DC9E052A0E0B}"/>
              </a:ext>
            </a:extLst>
          </p:cNvPr>
          <p:cNvSpPr txBox="1"/>
          <p:nvPr/>
        </p:nvSpPr>
        <p:spPr>
          <a:xfrm>
            <a:off x="4070462" y="8371410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DC10AA59-7BEC-3842-B3CA-F56147E3FA09}"/>
              </a:ext>
            </a:extLst>
          </p:cNvPr>
          <p:cNvSpPr txBox="1">
            <a:spLocks/>
          </p:cNvSpPr>
          <p:nvPr/>
        </p:nvSpPr>
        <p:spPr>
          <a:xfrm>
            <a:off x="1747094" y="9055236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2E18AE-AE04-1A40-B12F-518D4E153E42}"/>
              </a:ext>
            </a:extLst>
          </p:cNvPr>
          <p:cNvSpPr txBox="1"/>
          <p:nvPr/>
        </p:nvSpPr>
        <p:spPr>
          <a:xfrm>
            <a:off x="3684139" y="11112701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1C9A8EA-6B23-E842-A8C2-3D42C0019364}"/>
              </a:ext>
            </a:extLst>
          </p:cNvPr>
          <p:cNvSpPr txBox="1">
            <a:spLocks/>
          </p:cNvSpPr>
          <p:nvPr/>
        </p:nvSpPr>
        <p:spPr>
          <a:xfrm>
            <a:off x="1747094" y="11796527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94" name="Freeform 957">
            <a:extLst>
              <a:ext uri="{FF2B5EF4-FFF2-40B4-BE49-F238E27FC236}">
                <a16:creationId xmlns:a16="http://schemas.microsoft.com/office/drawing/2014/main" id="{EFD9EC43-6A34-AB40-8549-DC33A9079F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7928" y="10841966"/>
            <a:ext cx="1001926" cy="919948"/>
          </a:xfrm>
          <a:custGeom>
            <a:avLst/>
            <a:gdLst>
              <a:gd name="T0" fmla="*/ 4491830 w 288440"/>
              <a:gd name="T1" fmla="*/ 4648269 h 264755"/>
              <a:gd name="T2" fmla="*/ 4309230 w 288440"/>
              <a:gd name="T3" fmla="*/ 4648269 h 264755"/>
              <a:gd name="T4" fmla="*/ 1385179 w 288440"/>
              <a:gd name="T5" fmla="*/ 4560562 h 264755"/>
              <a:gd name="T6" fmla="*/ 1385179 w 288440"/>
              <a:gd name="T7" fmla="*/ 4743299 h 264755"/>
              <a:gd name="T8" fmla="*/ 1385179 w 288440"/>
              <a:gd name="T9" fmla="*/ 4560562 h 264755"/>
              <a:gd name="T10" fmla="*/ 3897188 w 288440"/>
              <a:gd name="T11" fmla="*/ 4620341 h 264755"/>
              <a:gd name="T12" fmla="*/ 4890222 w 288440"/>
              <a:gd name="T13" fmla="*/ 4620341 h 264755"/>
              <a:gd name="T14" fmla="*/ 1364222 w 288440"/>
              <a:gd name="T15" fmla="*/ 4136652 h 264755"/>
              <a:gd name="T16" fmla="*/ 1364222 w 288440"/>
              <a:gd name="T17" fmla="*/ 5111145 h 264755"/>
              <a:gd name="T18" fmla="*/ 1364222 w 288440"/>
              <a:gd name="T19" fmla="*/ 4136652 h 264755"/>
              <a:gd name="T20" fmla="*/ 2033437 w 288440"/>
              <a:gd name="T21" fmla="*/ 4535010 h 264755"/>
              <a:gd name="T22" fmla="*/ 4393710 w 288440"/>
              <a:gd name="T23" fmla="*/ 3958824 h 264755"/>
              <a:gd name="T24" fmla="*/ 4393710 w 288440"/>
              <a:gd name="T25" fmla="*/ 5281844 h 264755"/>
              <a:gd name="T26" fmla="*/ 2033437 w 288440"/>
              <a:gd name="T27" fmla="*/ 4712826 h 264755"/>
              <a:gd name="T28" fmla="*/ 695032 w 288440"/>
              <a:gd name="T29" fmla="*/ 4620341 h 264755"/>
              <a:gd name="T30" fmla="*/ 1870452 w 288440"/>
              <a:gd name="T31" fmla="*/ 2903030 h 264755"/>
              <a:gd name="T32" fmla="*/ 753914 w 288440"/>
              <a:gd name="T33" fmla="*/ 3162339 h 264755"/>
              <a:gd name="T34" fmla="*/ 1971304 w 288440"/>
              <a:gd name="T35" fmla="*/ 3493693 h 264755"/>
              <a:gd name="T36" fmla="*/ 3419218 w 288440"/>
              <a:gd name="T37" fmla="*/ 2816584 h 264755"/>
              <a:gd name="T38" fmla="*/ 2151393 w 288440"/>
              <a:gd name="T39" fmla="*/ 3493693 h 264755"/>
              <a:gd name="T40" fmla="*/ 3419218 w 288440"/>
              <a:gd name="T41" fmla="*/ 2816584 h 264755"/>
              <a:gd name="T42" fmla="*/ 3599350 w 288440"/>
              <a:gd name="T43" fmla="*/ 2809382 h 264755"/>
              <a:gd name="T44" fmla="*/ 4398899 w 288440"/>
              <a:gd name="T45" fmla="*/ 3493693 h 264755"/>
              <a:gd name="T46" fmla="*/ 4895981 w 288440"/>
              <a:gd name="T47" fmla="*/ 2744576 h 264755"/>
              <a:gd name="T48" fmla="*/ 436948 w 288440"/>
              <a:gd name="T49" fmla="*/ 2247500 h 264755"/>
              <a:gd name="T50" fmla="*/ 1848842 w 288440"/>
              <a:gd name="T51" fmla="*/ 2730158 h 264755"/>
              <a:gd name="T52" fmla="*/ 3347190 w 288440"/>
              <a:gd name="T53" fmla="*/ 1959345 h 264755"/>
              <a:gd name="T54" fmla="*/ 2021737 w 288440"/>
              <a:gd name="T55" fmla="*/ 2715752 h 264755"/>
              <a:gd name="T56" fmla="*/ 3347190 w 288440"/>
              <a:gd name="T57" fmla="*/ 1959345 h 264755"/>
              <a:gd name="T58" fmla="*/ 3520068 w 288440"/>
              <a:gd name="T59" fmla="*/ 1944947 h 264755"/>
              <a:gd name="T60" fmla="*/ 4895981 w 288440"/>
              <a:gd name="T61" fmla="*/ 2564462 h 264755"/>
              <a:gd name="T62" fmla="*/ 1618319 w 288440"/>
              <a:gd name="T63" fmla="*/ 1361468 h 264755"/>
              <a:gd name="T64" fmla="*/ 379299 w 288440"/>
              <a:gd name="T65" fmla="*/ 2074619 h 264755"/>
              <a:gd name="T66" fmla="*/ 1618319 w 288440"/>
              <a:gd name="T67" fmla="*/ 1361468 h 264755"/>
              <a:gd name="T68" fmla="*/ 1791224 w 288440"/>
              <a:gd name="T69" fmla="*/ 1332639 h 264755"/>
              <a:gd name="T70" fmla="*/ 3332818 w 288440"/>
              <a:gd name="T71" fmla="*/ 1793695 h 264755"/>
              <a:gd name="T72" fmla="*/ 4895981 w 288440"/>
              <a:gd name="T73" fmla="*/ 886036 h 264755"/>
              <a:gd name="T74" fmla="*/ 3505669 w 288440"/>
              <a:gd name="T75" fmla="*/ 1772066 h 264755"/>
              <a:gd name="T76" fmla="*/ 4895981 w 288440"/>
              <a:gd name="T77" fmla="*/ 886036 h 264755"/>
              <a:gd name="T78" fmla="*/ 5760382 w 288440"/>
              <a:gd name="T79" fmla="*/ 86452 h 264755"/>
              <a:gd name="T80" fmla="*/ 5068850 w 288440"/>
              <a:gd name="T81" fmla="*/ 792428 h 264755"/>
              <a:gd name="T82" fmla="*/ 4398899 w 288440"/>
              <a:gd name="T83" fmla="*/ 3666574 h 264755"/>
              <a:gd name="T84" fmla="*/ 595391 w 288440"/>
              <a:gd name="T85" fmla="*/ 3219989 h 264755"/>
              <a:gd name="T86" fmla="*/ 11929 w 288440"/>
              <a:gd name="T87" fmla="*/ 1440725 h 264755"/>
              <a:gd name="T88" fmla="*/ 4895981 w 288440"/>
              <a:gd name="T89" fmla="*/ 705961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5" name="Freeform 958">
            <a:extLst>
              <a:ext uri="{FF2B5EF4-FFF2-40B4-BE49-F238E27FC236}">
                <a16:creationId xmlns:a16="http://schemas.microsoft.com/office/drawing/2014/main" id="{A3D7D00D-3503-6348-9CE7-CDEA87E519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44636" y="7070212"/>
            <a:ext cx="1004960" cy="1001928"/>
          </a:xfrm>
          <a:custGeom>
            <a:avLst/>
            <a:gdLst>
              <a:gd name="T0" fmla="*/ 180937 w 288565"/>
              <a:gd name="T1" fmla="*/ 5183611 h 288564"/>
              <a:gd name="T2" fmla="*/ 4140444 w 288565"/>
              <a:gd name="T3" fmla="*/ 5556456 h 288564"/>
              <a:gd name="T4" fmla="*/ 3988447 w 288565"/>
              <a:gd name="T5" fmla="*/ 4810815 h 288564"/>
              <a:gd name="T6" fmla="*/ 1013507 w 288565"/>
              <a:gd name="T7" fmla="*/ 1041329 h 288564"/>
              <a:gd name="T8" fmla="*/ 1100831 w 288565"/>
              <a:gd name="T9" fmla="*/ 1705056 h 288564"/>
              <a:gd name="T10" fmla="*/ 3036457 w 288565"/>
              <a:gd name="T11" fmla="*/ 1705056 h 288564"/>
              <a:gd name="T12" fmla="*/ 3131048 w 288565"/>
              <a:gd name="T13" fmla="*/ 1041329 h 288564"/>
              <a:gd name="T14" fmla="*/ 3218390 w 288565"/>
              <a:gd name="T15" fmla="*/ 1705056 h 288564"/>
              <a:gd name="T16" fmla="*/ 926211 w 288565"/>
              <a:gd name="T17" fmla="*/ 1705056 h 288564"/>
              <a:gd name="T18" fmla="*/ 1013507 w 288565"/>
              <a:gd name="T19" fmla="*/ 1041329 h 288564"/>
              <a:gd name="T20" fmla="*/ 3569675 w 288565"/>
              <a:gd name="T21" fmla="*/ 1011435 h 288564"/>
              <a:gd name="T22" fmla="*/ 3387911 w 288565"/>
              <a:gd name="T23" fmla="*/ 1011435 h 288564"/>
              <a:gd name="T24" fmla="*/ 2864499 w 288565"/>
              <a:gd name="T25" fmla="*/ 1011435 h 288564"/>
              <a:gd name="T26" fmla="*/ 2682707 w 288565"/>
              <a:gd name="T27" fmla="*/ 1011435 h 288564"/>
              <a:gd name="T28" fmla="*/ 1021998 w 288565"/>
              <a:gd name="T29" fmla="*/ 567998 h 288564"/>
              <a:gd name="T30" fmla="*/ 1373831 w 288565"/>
              <a:gd name="T31" fmla="*/ 1097118 h 288564"/>
              <a:gd name="T32" fmla="*/ 1021998 w 288565"/>
              <a:gd name="T33" fmla="*/ 741975 h 288564"/>
              <a:gd name="T34" fmla="*/ 662792 w 288565"/>
              <a:gd name="T35" fmla="*/ 1097118 h 288564"/>
              <a:gd name="T36" fmla="*/ 1021998 w 288565"/>
              <a:gd name="T37" fmla="*/ 567998 h 288564"/>
              <a:gd name="T38" fmla="*/ 4162149 w 288565"/>
              <a:gd name="T39" fmla="*/ 5183611 h 288564"/>
              <a:gd name="T40" fmla="*/ 5247924 w 288565"/>
              <a:gd name="T41" fmla="*/ 5556456 h 288564"/>
              <a:gd name="T42" fmla="*/ 5631578 w 288565"/>
              <a:gd name="T43" fmla="*/ 279665 h 288564"/>
              <a:gd name="T44" fmla="*/ 4980110 w 288565"/>
              <a:gd name="T45" fmla="*/ 5068914 h 288564"/>
              <a:gd name="T46" fmla="*/ 4806392 w 288565"/>
              <a:gd name="T47" fmla="*/ 5068914 h 288564"/>
              <a:gd name="T48" fmla="*/ 4162149 w 288565"/>
              <a:gd name="T49" fmla="*/ 279665 h 288564"/>
              <a:gd name="T50" fmla="*/ 180937 w 288565"/>
              <a:gd name="T51" fmla="*/ 4638724 h 288564"/>
              <a:gd name="T52" fmla="*/ 3988447 w 288565"/>
              <a:gd name="T53" fmla="*/ 172085 h 288564"/>
              <a:gd name="T54" fmla="*/ 94127 w 288565"/>
              <a:gd name="T55" fmla="*/ 0 h 288564"/>
              <a:gd name="T56" fmla="*/ 4133207 w 288565"/>
              <a:gd name="T57" fmla="*/ 14337 h 288564"/>
              <a:gd name="T58" fmla="*/ 5472316 w 288565"/>
              <a:gd name="T59" fmla="*/ 172085 h 288564"/>
              <a:gd name="T60" fmla="*/ 4574738 w 288565"/>
              <a:gd name="T61" fmla="*/ 93211 h 288564"/>
              <a:gd name="T62" fmla="*/ 5711192 w 288565"/>
              <a:gd name="T63" fmla="*/ 0 h 288564"/>
              <a:gd name="T64" fmla="*/ 5805288 w 288565"/>
              <a:gd name="T65" fmla="*/ 93211 h 288564"/>
              <a:gd name="T66" fmla="*/ 5247924 w 288565"/>
              <a:gd name="T67" fmla="*/ 5735667 h 288564"/>
              <a:gd name="T68" fmla="*/ 0 w 288565"/>
              <a:gd name="T69" fmla="*/ 5183611 h 288564"/>
              <a:gd name="T70" fmla="*/ 94127 w 288565"/>
              <a:gd name="T71" fmla="*/ 0 h 28856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88565" h="288564">
                <a:moveTo>
                  <a:pt x="8995" y="242033"/>
                </a:moveTo>
                <a:lnTo>
                  <a:pt x="8995" y="260790"/>
                </a:lnTo>
                <a:cubicBezTo>
                  <a:pt x="8995" y="271611"/>
                  <a:pt x="17631" y="279547"/>
                  <a:pt x="27705" y="279547"/>
                </a:cubicBezTo>
                <a:lnTo>
                  <a:pt x="205810" y="279547"/>
                </a:lnTo>
                <a:cubicBezTo>
                  <a:pt x="201132" y="275218"/>
                  <a:pt x="198254" y="268365"/>
                  <a:pt x="198254" y="260790"/>
                </a:cubicBezTo>
                <a:lnTo>
                  <a:pt x="198254" y="242033"/>
                </a:lnTo>
                <a:lnTo>
                  <a:pt x="8995" y="242033"/>
                </a:lnTo>
                <a:close/>
                <a:moveTo>
                  <a:pt x="50379" y="52388"/>
                </a:moveTo>
                <a:cubicBezTo>
                  <a:pt x="52911" y="52388"/>
                  <a:pt x="54719" y="54542"/>
                  <a:pt x="54719" y="56697"/>
                </a:cubicBezTo>
                <a:lnTo>
                  <a:pt x="54719" y="85782"/>
                </a:lnTo>
                <a:cubicBezTo>
                  <a:pt x="54719" y="112354"/>
                  <a:pt x="76060" y="133539"/>
                  <a:pt x="102826" y="133539"/>
                </a:cubicBezTo>
                <a:cubicBezTo>
                  <a:pt x="129231" y="133539"/>
                  <a:pt x="150934" y="112354"/>
                  <a:pt x="150934" y="85782"/>
                </a:cubicBezTo>
                <a:lnTo>
                  <a:pt x="150934" y="56697"/>
                </a:lnTo>
                <a:cubicBezTo>
                  <a:pt x="150934" y="54542"/>
                  <a:pt x="153104" y="52388"/>
                  <a:pt x="155636" y="52388"/>
                </a:cubicBezTo>
                <a:cubicBezTo>
                  <a:pt x="158168" y="52388"/>
                  <a:pt x="159976" y="54542"/>
                  <a:pt x="159976" y="56697"/>
                </a:cubicBezTo>
                <a:lnTo>
                  <a:pt x="159976" y="85782"/>
                </a:lnTo>
                <a:cubicBezTo>
                  <a:pt x="159976" y="117022"/>
                  <a:pt x="134295" y="142516"/>
                  <a:pt x="102826" y="142516"/>
                </a:cubicBezTo>
                <a:cubicBezTo>
                  <a:pt x="71719" y="142516"/>
                  <a:pt x="46038" y="117022"/>
                  <a:pt x="46038" y="85782"/>
                </a:cubicBezTo>
                <a:lnTo>
                  <a:pt x="46038" y="56697"/>
                </a:lnTo>
                <a:cubicBezTo>
                  <a:pt x="46038" y="54542"/>
                  <a:pt x="47847" y="52388"/>
                  <a:pt x="50379" y="52388"/>
                </a:cubicBezTo>
                <a:close/>
                <a:moveTo>
                  <a:pt x="155394" y="28575"/>
                </a:moveTo>
                <a:cubicBezTo>
                  <a:pt x="167681" y="28575"/>
                  <a:pt x="177439" y="38651"/>
                  <a:pt x="177439" y="50885"/>
                </a:cubicBezTo>
                <a:cubicBezTo>
                  <a:pt x="177439" y="53044"/>
                  <a:pt x="175270" y="55203"/>
                  <a:pt x="172379" y="55203"/>
                </a:cubicBezTo>
                <a:cubicBezTo>
                  <a:pt x="170572" y="55203"/>
                  <a:pt x="168404" y="53044"/>
                  <a:pt x="168404" y="50885"/>
                </a:cubicBezTo>
                <a:cubicBezTo>
                  <a:pt x="168404" y="43328"/>
                  <a:pt x="162622" y="37211"/>
                  <a:pt x="155394" y="37211"/>
                </a:cubicBezTo>
                <a:cubicBezTo>
                  <a:pt x="147805" y="37211"/>
                  <a:pt x="142385" y="43328"/>
                  <a:pt x="142385" y="50885"/>
                </a:cubicBezTo>
                <a:cubicBezTo>
                  <a:pt x="142385" y="53044"/>
                  <a:pt x="140216" y="55203"/>
                  <a:pt x="137687" y="55203"/>
                </a:cubicBezTo>
                <a:cubicBezTo>
                  <a:pt x="135157" y="55203"/>
                  <a:pt x="133350" y="53044"/>
                  <a:pt x="133350" y="50885"/>
                </a:cubicBezTo>
                <a:cubicBezTo>
                  <a:pt x="133350" y="38651"/>
                  <a:pt x="143107" y="28575"/>
                  <a:pt x="155394" y="28575"/>
                </a:cubicBezTo>
                <a:close/>
                <a:moveTo>
                  <a:pt x="50800" y="28575"/>
                </a:moveTo>
                <a:cubicBezTo>
                  <a:pt x="62823" y="28575"/>
                  <a:pt x="72661" y="38787"/>
                  <a:pt x="72661" y="51187"/>
                </a:cubicBezTo>
                <a:cubicBezTo>
                  <a:pt x="72661" y="53375"/>
                  <a:pt x="70839" y="55198"/>
                  <a:pt x="68289" y="55198"/>
                </a:cubicBezTo>
                <a:cubicBezTo>
                  <a:pt x="65738" y="55198"/>
                  <a:pt x="63916" y="53375"/>
                  <a:pt x="63916" y="51187"/>
                </a:cubicBezTo>
                <a:cubicBezTo>
                  <a:pt x="63916" y="43528"/>
                  <a:pt x="58087" y="37328"/>
                  <a:pt x="50800" y="37328"/>
                </a:cubicBezTo>
                <a:cubicBezTo>
                  <a:pt x="43513" y="37328"/>
                  <a:pt x="37684" y="43528"/>
                  <a:pt x="37684" y="51187"/>
                </a:cubicBezTo>
                <a:cubicBezTo>
                  <a:pt x="37684" y="53375"/>
                  <a:pt x="35498" y="55198"/>
                  <a:pt x="32947" y="55198"/>
                </a:cubicBezTo>
                <a:cubicBezTo>
                  <a:pt x="30761" y="55198"/>
                  <a:pt x="28575" y="53375"/>
                  <a:pt x="28575" y="51187"/>
                </a:cubicBezTo>
                <a:cubicBezTo>
                  <a:pt x="28575" y="38787"/>
                  <a:pt x="38412" y="28575"/>
                  <a:pt x="50800" y="28575"/>
                </a:cubicBezTo>
                <a:close/>
                <a:moveTo>
                  <a:pt x="206889" y="14068"/>
                </a:moveTo>
                <a:lnTo>
                  <a:pt x="206889" y="260790"/>
                </a:lnTo>
                <a:cubicBezTo>
                  <a:pt x="206889" y="271611"/>
                  <a:pt x="215525" y="279547"/>
                  <a:pt x="225599" y="279547"/>
                </a:cubicBezTo>
                <a:lnTo>
                  <a:pt x="260860" y="279547"/>
                </a:lnTo>
                <a:cubicBezTo>
                  <a:pt x="271295" y="279547"/>
                  <a:pt x="279930" y="271611"/>
                  <a:pt x="279930" y="260790"/>
                </a:cubicBezTo>
                <a:lnTo>
                  <a:pt x="279930" y="14068"/>
                </a:lnTo>
                <a:lnTo>
                  <a:pt x="247547" y="41120"/>
                </a:lnTo>
                <a:lnTo>
                  <a:pt x="247547" y="255019"/>
                </a:lnTo>
                <a:cubicBezTo>
                  <a:pt x="247547" y="257544"/>
                  <a:pt x="246108" y="259708"/>
                  <a:pt x="243230" y="259708"/>
                </a:cubicBezTo>
                <a:cubicBezTo>
                  <a:pt x="240711" y="259708"/>
                  <a:pt x="238912" y="257544"/>
                  <a:pt x="238912" y="255019"/>
                </a:cubicBezTo>
                <a:lnTo>
                  <a:pt x="238912" y="41120"/>
                </a:lnTo>
                <a:lnTo>
                  <a:pt x="206889" y="14068"/>
                </a:lnTo>
                <a:close/>
                <a:moveTo>
                  <a:pt x="8995" y="8657"/>
                </a:moveTo>
                <a:lnTo>
                  <a:pt x="8995" y="233376"/>
                </a:lnTo>
                <a:lnTo>
                  <a:pt x="198254" y="233376"/>
                </a:lnTo>
                <a:lnTo>
                  <a:pt x="198254" y="8657"/>
                </a:lnTo>
                <a:lnTo>
                  <a:pt x="8995" y="8657"/>
                </a:lnTo>
                <a:close/>
                <a:moveTo>
                  <a:pt x="4678" y="0"/>
                </a:moveTo>
                <a:lnTo>
                  <a:pt x="202571" y="0"/>
                </a:lnTo>
                <a:cubicBezTo>
                  <a:pt x="203651" y="0"/>
                  <a:pt x="205090" y="361"/>
                  <a:pt x="205450" y="721"/>
                </a:cubicBezTo>
                <a:lnTo>
                  <a:pt x="243230" y="33546"/>
                </a:lnTo>
                <a:lnTo>
                  <a:pt x="272014" y="8657"/>
                </a:lnTo>
                <a:lnTo>
                  <a:pt x="231716" y="8657"/>
                </a:lnTo>
                <a:cubicBezTo>
                  <a:pt x="229197" y="8657"/>
                  <a:pt x="227398" y="6493"/>
                  <a:pt x="227398" y="4689"/>
                </a:cubicBezTo>
                <a:cubicBezTo>
                  <a:pt x="227398" y="1804"/>
                  <a:pt x="229197" y="0"/>
                  <a:pt x="231716" y="0"/>
                </a:cubicBezTo>
                <a:lnTo>
                  <a:pt x="283888" y="0"/>
                </a:lnTo>
                <a:cubicBezTo>
                  <a:pt x="284607" y="0"/>
                  <a:pt x="285327" y="0"/>
                  <a:pt x="286047" y="361"/>
                </a:cubicBezTo>
                <a:cubicBezTo>
                  <a:pt x="287486" y="721"/>
                  <a:pt x="288565" y="2525"/>
                  <a:pt x="288565" y="4689"/>
                </a:cubicBezTo>
                <a:lnTo>
                  <a:pt x="288565" y="260790"/>
                </a:lnTo>
                <a:cubicBezTo>
                  <a:pt x="288565" y="276300"/>
                  <a:pt x="275612" y="288564"/>
                  <a:pt x="260860" y="288564"/>
                </a:cubicBezTo>
                <a:lnTo>
                  <a:pt x="27705" y="288564"/>
                </a:lnTo>
                <a:cubicBezTo>
                  <a:pt x="12593" y="288564"/>
                  <a:pt x="0" y="276300"/>
                  <a:pt x="0" y="260790"/>
                </a:cubicBezTo>
                <a:lnTo>
                  <a:pt x="0" y="4689"/>
                </a:lnTo>
                <a:cubicBezTo>
                  <a:pt x="0" y="1804"/>
                  <a:pt x="2519" y="0"/>
                  <a:pt x="46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6" name="Freeform 959">
            <a:extLst>
              <a:ext uri="{FF2B5EF4-FFF2-40B4-BE49-F238E27FC236}">
                <a16:creationId xmlns:a16="http://schemas.microsoft.com/office/drawing/2014/main" id="{A40CDD59-302A-AF45-B725-92EF8780F8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78349" y="9605837"/>
            <a:ext cx="1001926" cy="1001926"/>
          </a:xfrm>
          <a:custGeom>
            <a:avLst/>
            <a:gdLst>
              <a:gd name="T0" fmla="*/ 3623162 w 288565"/>
              <a:gd name="T1" fmla="*/ 5556456 h 288564"/>
              <a:gd name="T2" fmla="*/ 4797449 w 288565"/>
              <a:gd name="T3" fmla="*/ 4753470 h 288564"/>
              <a:gd name="T4" fmla="*/ 2198220 w 288565"/>
              <a:gd name="T5" fmla="*/ 4753470 h 288564"/>
              <a:gd name="T6" fmla="*/ 3444148 w 288565"/>
              <a:gd name="T7" fmla="*/ 5556456 h 288564"/>
              <a:gd name="T8" fmla="*/ 2198220 w 288565"/>
              <a:gd name="T9" fmla="*/ 4753470 h 288564"/>
              <a:gd name="T10" fmla="*/ 1152834 w 288565"/>
              <a:gd name="T11" fmla="*/ 5556456 h 288564"/>
              <a:gd name="T12" fmla="*/ 2019238 w 288565"/>
              <a:gd name="T13" fmla="*/ 4753470 h 288564"/>
              <a:gd name="T14" fmla="*/ 3859459 w 288565"/>
              <a:gd name="T15" fmla="*/ 3706693 h 288564"/>
              <a:gd name="T16" fmla="*/ 4840441 w 288565"/>
              <a:gd name="T17" fmla="*/ 4581376 h 288564"/>
              <a:gd name="T18" fmla="*/ 3859459 w 288565"/>
              <a:gd name="T19" fmla="*/ 3706693 h 288564"/>
              <a:gd name="T20" fmla="*/ 2169601 w 288565"/>
              <a:gd name="T21" fmla="*/ 4581376 h 288564"/>
              <a:gd name="T22" fmla="*/ 3687611 w 288565"/>
              <a:gd name="T23" fmla="*/ 3706693 h 288564"/>
              <a:gd name="T24" fmla="*/ 680254 w 288565"/>
              <a:gd name="T25" fmla="*/ 3706693 h 288564"/>
              <a:gd name="T26" fmla="*/ 1997749 w 288565"/>
              <a:gd name="T27" fmla="*/ 4581376 h 288564"/>
              <a:gd name="T28" fmla="*/ 680254 w 288565"/>
              <a:gd name="T29" fmla="*/ 3706693 h 288564"/>
              <a:gd name="T30" fmla="*/ 3880965 w 288565"/>
              <a:gd name="T31" fmla="*/ 3534624 h 288564"/>
              <a:gd name="T32" fmla="*/ 5305854 w 288565"/>
              <a:gd name="T33" fmla="*/ 2724444 h 288564"/>
              <a:gd name="T34" fmla="*/ 1926157 w 288565"/>
              <a:gd name="T35" fmla="*/ 2724444 h 288564"/>
              <a:gd name="T36" fmla="*/ 3701927 w 288565"/>
              <a:gd name="T37" fmla="*/ 3534624 h 288564"/>
              <a:gd name="T38" fmla="*/ 3515791 w 288565"/>
              <a:gd name="T39" fmla="*/ 2724444 h 288564"/>
              <a:gd name="T40" fmla="*/ 2226868 w 288565"/>
              <a:gd name="T41" fmla="*/ 2724444 h 288564"/>
              <a:gd name="T42" fmla="*/ 429604 w 288565"/>
              <a:gd name="T43" fmla="*/ 2724444 h 288564"/>
              <a:gd name="T44" fmla="*/ 1854548 w 288565"/>
              <a:gd name="T45" fmla="*/ 3534624 h 288564"/>
              <a:gd name="T46" fmla="*/ 429604 w 288565"/>
              <a:gd name="T47" fmla="*/ 2724444 h 288564"/>
              <a:gd name="T48" fmla="*/ 2954859 w 288565"/>
              <a:gd name="T49" fmla="*/ 1538651 h 288564"/>
              <a:gd name="T50" fmla="*/ 3274518 w 288565"/>
              <a:gd name="T51" fmla="*/ 1858289 h 288564"/>
              <a:gd name="T52" fmla="*/ 3274518 w 288565"/>
              <a:gd name="T53" fmla="*/ 2039907 h 288564"/>
              <a:gd name="T54" fmla="*/ 2954859 w 288565"/>
              <a:gd name="T55" fmla="*/ 2359522 h 288564"/>
              <a:gd name="T56" fmla="*/ 2773271 w 288565"/>
              <a:gd name="T57" fmla="*/ 2359522 h 288564"/>
              <a:gd name="T58" fmla="*/ 2453659 w 288565"/>
              <a:gd name="T59" fmla="*/ 2039907 h 288564"/>
              <a:gd name="T60" fmla="*/ 2453659 w 288565"/>
              <a:gd name="T61" fmla="*/ 1858289 h 288564"/>
              <a:gd name="T62" fmla="*/ 2773271 w 288565"/>
              <a:gd name="T63" fmla="*/ 1538651 h 288564"/>
              <a:gd name="T64" fmla="*/ 2871316 w 288565"/>
              <a:gd name="T65" fmla="*/ 1096927 h 288564"/>
              <a:gd name="T66" fmla="*/ 2871316 w 288565"/>
              <a:gd name="T67" fmla="*/ 2781822 h 288564"/>
              <a:gd name="T68" fmla="*/ 2871316 w 288565"/>
              <a:gd name="T69" fmla="*/ 1096927 h 288564"/>
              <a:gd name="T70" fmla="*/ 4174507 w 288565"/>
              <a:gd name="T71" fmla="*/ 437389 h 288564"/>
              <a:gd name="T72" fmla="*/ 4690060 w 288565"/>
              <a:gd name="T73" fmla="*/ 437389 h 288564"/>
              <a:gd name="T74" fmla="*/ 1303171 w 288565"/>
              <a:gd name="T75" fmla="*/ 172085 h 288564"/>
              <a:gd name="T76" fmla="*/ 1303171 w 288565"/>
              <a:gd name="T77" fmla="*/ 688277 h 288564"/>
              <a:gd name="T78" fmla="*/ 1303171 w 288565"/>
              <a:gd name="T79" fmla="*/ 172085 h 288564"/>
              <a:gd name="T80" fmla="*/ 1739970 w 288565"/>
              <a:gd name="T81" fmla="*/ 437389 h 288564"/>
              <a:gd name="T82" fmla="*/ 1217255 w 288565"/>
              <a:gd name="T83" fmla="*/ 860322 h 288564"/>
              <a:gd name="T84" fmla="*/ 2062179 w 288565"/>
              <a:gd name="T85" fmla="*/ 2545199 h 288564"/>
              <a:gd name="T86" fmla="*/ 2871316 w 288565"/>
              <a:gd name="T87" fmla="*/ 924873 h 288564"/>
              <a:gd name="T88" fmla="*/ 3680454 w 288565"/>
              <a:gd name="T89" fmla="*/ 2545199 h 288564"/>
              <a:gd name="T90" fmla="*/ 4532531 w 288565"/>
              <a:gd name="T91" fmla="*/ 860322 h 288564"/>
              <a:gd name="T92" fmla="*/ 3995498 w 288565"/>
              <a:gd name="T93" fmla="*/ 437389 h 288564"/>
              <a:gd name="T94" fmla="*/ 4861915 w 288565"/>
              <a:gd name="T95" fmla="*/ 437389 h 288564"/>
              <a:gd name="T96" fmla="*/ 5477719 w 288565"/>
              <a:gd name="T97" fmla="*/ 2545199 h 288564"/>
              <a:gd name="T98" fmla="*/ 5735473 w 288565"/>
              <a:gd name="T99" fmla="*/ 2638415 h 288564"/>
              <a:gd name="T100" fmla="*/ 5484872 w 288565"/>
              <a:gd name="T101" fmla="*/ 2724444 h 288564"/>
              <a:gd name="T102" fmla="*/ 4661430 w 288565"/>
              <a:gd name="T103" fmla="*/ 5735667 h 288564"/>
              <a:gd name="T104" fmla="*/ 995298 w 288565"/>
              <a:gd name="T105" fmla="*/ 5671153 h 288564"/>
              <a:gd name="T106" fmla="*/ 93091 w 288565"/>
              <a:gd name="T107" fmla="*/ 2724444 h 288564"/>
              <a:gd name="T108" fmla="*/ 93091 w 288565"/>
              <a:gd name="T109" fmla="*/ 2545199 h 288564"/>
              <a:gd name="T110" fmla="*/ 1052537 w 288565"/>
              <a:gd name="T111" fmla="*/ 781446 h 288564"/>
              <a:gd name="T112" fmla="*/ 1303171 w 288565"/>
              <a:gd name="T113" fmla="*/ 0 h 2885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8565" h="288564">
                <a:moveTo>
                  <a:pt x="187693" y="239148"/>
                </a:moveTo>
                <a:lnTo>
                  <a:pt x="182289" y="279547"/>
                </a:lnTo>
                <a:lnTo>
                  <a:pt x="231284" y="279547"/>
                </a:lnTo>
                <a:lnTo>
                  <a:pt x="241371" y="239148"/>
                </a:lnTo>
                <a:lnTo>
                  <a:pt x="187693" y="239148"/>
                </a:lnTo>
                <a:close/>
                <a:moveTo>
                  <a:pt x="110598" y="239148"/>
                </a:moveTo>
                <a:lnTo>
                  <a:pt x="115282" y="279547"/>
                </a:lnTo>
                <a:lnTo>
                  <a:pt x="173283" y="279547"/>
                </a:lnTo>
                <a:lnTo>
                  <a:pt x="178687" y="239148"/>
                </a:lnTo>
                <a:lnTo>
                  <a:pt x="110598" y="239148"/>
                </a:lnTo>
                <a:close/>
                <a:moveTo>
                  <a:pt x="47914" y="239148"/>
                </a:moveTo>
                <a:lnTo>
                  <a:pt x="58001" y="279547"/>
                </a:lnTo>
                <a:lnTo>
                  <a:pt x="106996" y="279547"/>
                </a:lnTo>
                <a:lnTo>
                  <a:pt x="101592" y="239148"/>
                </a:lnTo>
                <a:lnTo>
                  <a:pt x="47914" y="239148"/>
                </a:lnTo>
                <a:close/>
                <a:moveTo>
                  <a:pt x="194178" y="186485"/>
                </a:moveTo>
                <a:lnTo>
                  <a:pt x="188774" y="230491"/>
                </a:lnTo>
                <a:lnTo>
                  <a:pt x="243533" y="230491"/>
                </a:lnTo>
                <a:lnTo>
                  <a:pt x="254341" y="186485"/>
                </a:lnTo>
                <a:lnTo>
                  <a:pt x="194178" y="186485"/>
                </a:lnTo>
                <a:close/>
                <a:moveTo>
                  <a:pt x="103033" y="186485"/>
                </a:moveTo>
                <a:lnTo>
                  <a:pt x="109157" y="230491"/>
                </a:lnTo>
                <a:lnTo>
                  <a:pt x="179768" y="230491"/>
                </a:lnTo>
                <a:lnTo>
                  <a:pt x="185532" y="186485"/>
                </a:lnTo>
                <a:lnTo>
                  <a:pt x="103033" y="186485"/>
                </a:lnTo>
                <a:close/>
                <a:moveTo>
                  <a:pt x="34224" y="186485"/>
                </a:moveTo>
                <a:lnTo>
                  <a:pt x="45392" y="230491"/>
                </a:lnTo>
                <a:lnTo>
                  <a:pt x="100511" y="230491"/>
                </a:lnTo>
                <a:lnTo>
                  <a:pt x="94747" y="186485"/>
                </a:lnTo>
                <a:lnTo>
                  <a:pt x="34224" y="186485"/>
                </a:lnTo>
                <a:close/>
                <a:moveTo>
                  <a:pt x="200663" y="137068"/>
                </a:moveTo>
                <a:lnTo>
                  <a:pt x="195259" y="177828"/>
                </a:lnTo>
                <a:lnTo>
                  <a:pt x="256502" y="177828"/>
                </a:lnTo>
                <a:lnTo>
                  <a:pt x="266950" y="137068"/>
                </a:lnTo>
                <a:lnTo>
                  <a:pt x="200663" y="137068"/>
                </a:lnTo>
                <a:close/>
                <a:moveTo>
                  <a:pt x="96909" y="137068"/>
                </a:moveTo>
                <a:lnTo>
                  <a:pt x="102312" y="177828"/>
                </a:lnTo>
                <a:lnTo>
                  <a:pt x="186252" y="177828"/>
                </a:lnTo>
                <a:lnTo>
                  <a:pt x="192016" y="137068"/>
                </a:lnTo>
                <a:lnTo>
                  <a:pt x="176886" y="137068"/>
                </a:lnTo>
                <a:cubicBezTo>
                  <a:pt x="167879" y="144643"/>
                  <a:pt x="156711" y="148611"/>
                  <a:pt x="144463" y="148611"/>
                </a:cubicBezTo>
                <a:cubicBezTo>
                  <a:pt x="132214" y="148611"/>
                  <a:pt x="120686" y="144643"/>
                  <a:pt x="112039" y="137068"/>
                </a:cubicBezTo>
                <a:lnTo>
                  <a:pt x="96909" y="137068"/>
                </a:lnTo>
                <a:close/>
                <a:moveTo>
                  <a:pt x="21615" y="137068"/>
                </a:moveTo>
                <a:lnTo>
                  <a:pt x="32423" y="177828"/>
                </a:lnTo>
                <a:lnTo>
                  <a:pt x="93306" y="177828"/>
                </a:lnTo>
                <a:lnTo>
                  <a:pt x="88262" y="137068"/>
                </a:lnTo>
                <a:lnTo>
                  <a:pt x="21615" y="137068"/>
                </a:lnTo>
                <a:close/>
                <a:moveTo>
                  <a:pt x="144280" y="73025"/>
                </a:moveTo>
                <a:cubicBezTo>
                  <a:pt x="146839" y="73025"/>
                  <a:pt x="148666" y="74852"/>
                  <a:pt x="148666" y="77411"/>
                </a:cubicBezTo>
                <a:lnTo>
                  <a:pt x="148666" y="93491"/>
                </a:lnTo>
                <a:lnTo>
                  <a:pt x="164747" y="93491"/>
                </a:lnTo>
                <a:cubicBezTo>
                  <a:pt x="167305" y="93491"/>
                  <a:pt x="169498" y="95684"/>
                  <a:pt x="169498" y="98242"/>
                </a:cubicBezTo>
                <a:cubicBezTo>
                  <a:pt x="169498" y="100435"/>
                  <a:pt x="167305" y="102628"/>
                  <a:pt x="164747" y="102628"/>
                </a:cubicBezTo>
                <a:lnTo>
                  <a:pt x="148666" y="102628"/>
                </a:lnTo>
                <a:lnTo>
                  <a:pt x="148666" y="118708"/>
                </a:lnTo>
                <a:cubicBezTo>
                  <a:pt x="148666" y="121267"/>
                  <a:pt x="146839" y="123460"/>
                  <a:pt x="144280" y="123460"/>
                </a:cubicBezTo>
                <a:cubicBezTo>
                  <a:pt x="141722" y="123460"/>
                  <a:pt x="139529" y="121267"/>
                  <a:pt x="139529" y="118708"/>
                </a:cubicBezTo>
                <a:lnTo>
                  <a:pt x="139529" y="102628"/>
                </a:lnTo>
                <a:lnTo>
                  <a:pt x="123449" y="102628"/>
                </a:lnTo>
                <a:cubicBezTo>
                  <a:pt x="120890" y="102628"/>
                  <a:pt x="119063" y="100435"/>
                  <a:pt x="119063" y="98242"/>
                </a:cubicBezTo>
                <a:cubicBezTo>
                  <a:pt x="119063" y="95684"/>
                  <a:pt x="120890" y="93491"/>
                  <a:pt x="123449" y="93491"/>
                </a:cubicBezTo>
                <a:lnTo>
                  <a:pt x="139529" y="93491"/>
                </a:lnTo>
                <a:lnTo>
                  <a:pt x="139529" y="77411"/>
                </a:lnTo>
                <a:cubicBezTo>
                  <a:pt x="139529" y="74852"/>
                  <a:pt x="141722" y="73025"/>
                  <a:pt x="144280" y="73025"/>
                </a:cubicBezTo>
                <a:close/>
                <a:moveTo>
                  <a:pt x="144463" y="55188"/>
                </a:moveTo>
                <a:cubicBezTo>
                  <a:pt x="121046" y="55188"/>
                  <a:pt x="102312" y="74305"/>
                  <a:pt x="102312" y="97751"/>
                </a:cubicBezTo>
                <a:cubicBezTo>
                  <a:pt x="102312" y="120836"/>
                  <a:pt x="121046" y="139954"/>
                  <a:pt x="144463" y="139954"/>
                </a:cubicBezTo>
                <a:cubicBezTo>
                  <a:pt x="167879" y="139954"/>
                  <a:pt x="186613" y="120836"/>
                  <a:pt x="186613" y="97751"/>
                </a:cubicBezTo>
                <a:cubicBezTo>
                  <a:pt x="186613" y="74305"/>
                  <a:pt x="167879" y="55188"/>
                  <a:pt x="144463" y="55188"/>
                </a:cubicBezTo>
                <a:close/>
                <a:moveTo>
                  <a:pt x="222998" y="8657"/>
                </a:moveTo>
                <a:cubicBezTo>
                  <a:pt x="215793" y="8657"/>
                  <a:pt x="210029" y="14428"/>
                  <a:pt x="210029" y="22003"/>
                </a:cubicBezTo>
                <a:cubicBezTo>
                  <a:pt x="210029" y="28856"/>
                  <a:pt x="215793" y="34628"/>
                  <a:pt x="222998" y="34628"/>
                </a:cubicBezTo>
                <a:cubicBezTo>
                  <a:pt x="230203" y="34628"/>
                  <a:pt x="235968" y="28856"/>
                  <a:pt x="235968" y="22003"/>
                </a:cubicBezTo>
                <a:cubicBezTo>
                  <a:pt x="235968" y="14428"/>
                  <a:pt x="230203" y="8657"/>
                  <a:pt x="222998" y="8657"/>
                </a:cubicBezTo>
                <a:close/>
                <a:moveTo>
                  <a:pt x="65566" y="8657"/>
                </a:moveTo>
                <a:cubicBezTo>
                  <a:pt x="58722" y="8657"/>
                  <a:pt x="52597" y="14428"/>
                  <a:pt x="52597" y="22003"/>
                </a:cubicBezTo>
                <a:cubicBezTo>
                  <a:pt x="52597" y="28856"/>
                  <a:pt x="58722" y="34628"/>
                  <a:pt x="65566" y="34628"/>
                </a:cubicBezTo>
                <a:cubicBezTo>
                  <a:pt x="73132" y="34628"/>
                  <a:pt x="78896" y="28856"/>
                  <a:pt x="78896" y="22003"/>
                </a:cubicBezTo>
                <a:cubicBezTo>
                  <a:pt x="78896" y="14428"/>
                  <a:pt x="73132" y="8657"/>
                  <a:pt x="65566" y="8657"/>
                </a:cubicBezTo>
                <a:close/>
                <a:moveTo>
                  <a:pt x="65566" y="0"/>
                </a:moveTo>
                <a:cubicBezTo>
                  <a:pt x="77815" y="0"/>
                  <a:pt x="87542" y="9739"/>
                  <a:pt x="87542" y="22003"/>
                </a:cubicBezTo>
                <a:cubicBezTo>
                  <a:pt x="87542" y="33906"/>
                  <a:pt x="77815" y="43645"/>
                  <a:pt x="65566" y="43645"/>
                </a:cubicBezTo>
                <a:cubicBezTo>
                  <a:pt x="64125" y="43645"/>
                  <a:pt x="62684" y="43285"/>
                  <a:pt x="61243" y="43285"/>
                </a:cubicBezTo>
                <a:lnTo>
                  <a:pt x="23056" y="128050"/>
                </a:lnTo>
                <a:lnTo>
                  <a:pt x="103753" y="128050"/>
                </a:lnTo>
                <a:cubicBezTo>
                  <a:pt x="97629" y="119754"/>
                  <a:pt x="93306" y="108933"/>
                  <a:pt x="93306" y="97751"/>
                </a:cubicBezTo>
                <a:cubicBezTo>
                  <a:pt x="93306" y="69255"/>
                  <a:pt x="116362" y="46531"/>
                  <a:pt x="144463" y="46531"/>
                </a:cubicBezTo>
                <a:cubicBezTo>
                  <a:pt x="172563" y="46531"/>
                  <a:pt x="195259" y="69255"/>
                  <a:pt x="195259" y="97751"/>
                </a:cubicBezTo>
                <a:cubicBezTo>
                  <a:pt x="195259" y="108933"/>
                  <a:pt x="191656" y="119754"/>
                  <a:pt x="185172" y="128050"/>
                </a:cubicBezTo>
                <a:lnTo>
                  <a:pt x="265869" y="128050"/>
                </a:lnTo>
                <a:lnTo>
                  <a:pt x="228042" y="43285"/>
                </a:lnTo>
                <a:cubicBezTo>
                  <a:pt x="226241" y="43285"/>
                  <a:pt x="224800" y="43645"/>
                  <a:pt x="222998" y="43645"/>
                </a:cubicBezTo>
                <a:cubicBezTo>
                  <a:pt x="210750" y="43645"/>
                  <a:pt x="201023" y="33906"/>
                  <a:pt x="201023" y="22003"/>
                </a:cubicBezTo>
                <a:cubicBezTo>
                  <a:pt x="201023" y="9739"/>
                  <a:pt x="210750" y="0"/>
                  <a:pt x="222998" y="0"/>
                </a:cubicBezTo>
                <a:cubicBezTo>
                  <a:pt x="234887" y="0"/>
                  <a:pt x="244614" y="9739"/>
                  <a:pt x="244614" y="22003"/>
                </a:cubicBezTo>
                <a:cubicBezTo>
                  <a:pt x="244614" y="28856"/>
                  <a:pt x="241371" y="35710"/>
                  <a:pt x="235607" y="39317"/>
                </a:cubicBezTo>
                <a:lnTo>
                  <a:pt x="275596" y="128050"/>
                </a:lnTo>
                <a:lnTo>
                  <a:pt x="284242" y="128050"/>
                </a:lnTo>
                <a:cubicBezTo>
                  <a:pt x="286764" y="128050"/>
                  <a:pt x="288565" y="130215"/>
                  <a:pt x="288565" y="132740"/>
                </a:cubicBezTo>
                <a:cubicBezTo>
                  <a:pt x="288565" y="135265"/>
                  <a:pt x="286764" y="137068"/>
                  <a:pt x="284242" y="137068"/>
                </a:cubicBezTo>
                <a:lnTo>
                  <a:pt x="275956" y="137068"/>
                </a:lnTo>
                <a:lnTo>
                  <a:pt x="238489" y="285318"/>
                </a:lnTo>
                <a:cubicBezTo>
                  <a:pt x="238129" y="287482"/>
                  <a:pt x="235968" y="288564"/>
                  <a:pt x="234527" y="288564"/>
                </a:cubicBezTo>
                <a:lnTo>
                  <a:pt x="54759" y="288564"/>
                </a:lnTo>
                <a:cubicBezTo>
                  <a:pt x="52237" y="288564"/>
                  <a:pt x="50436" y="287482"/>
                  <a:pt x="50075" y="285318"/>
                </a:cubicBezTo>
                <a:lnTo>
                  <a:pt x="12609" y="137068"/>
                </a:lnTo>
                <a:lnTo>
                  <a:pt x="4683" y="137068"/>
                </a:lnTo>
                <a:cubicBezTo>
                  <a:pt x="2161" y="137068"/>
                  <a:pt x="0" y="135265"/>
                  <a:pt x="0" y="132740"/>
                </a:cubicBezTo>
                <a:cubicBezTo>
                  <a:pt x="0" y="130215"/>
                  <a:pt x="2161" y="128050"/>
                  <a:pt x="4683" y="128050"/>
                </a:cubicBezTo>
                <a:lnTo>
                  <a:pt x="13329" y="128050"/>
                </a:lnTo>
                <a:lnTo>
                  <a:pt x="52957" y="39317"/>
                </a:lnTo>
                <a:cubicBezTo>
                  <a:pt x="47914" y="35710"/>
                  <a:pt x="43951" y="28856"/>
                  <a:pt x="43951" y="22003"/>
                </a:cubicBezTo>
                <a:cubicBezTo>
                  <a:pt x="43951" y="9739"/>
                  <a:pt x="54038" y="0"/>
                  <a:pt x="655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7" name="Freeform 960">
            <a:extLst>
              <a:ext uri="{FF2B5EF4-FFF2-40B4-BE49-F238E27FC236}">
                <a16:creationId xmlns:a16="http://schemas.microsoft.com/office/drawing/2014/main" id="{EDB07B1E-5639-354A-B30B-E6F32FC3C1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89739" y="4851256"/>
            <a:ext cx="1004964" cy="1001926"/>
          </a:xfrm>
          <a:custGeom>
            <a:avLst/>
            <a:gdLst>
              <a:gd name="T0" fmla="*/ 5160303 w 288565"/>
              <a:gd name="T1" fmla="*/ 5556456 h 288564"/>
              <a:gd name="T2" fmla="*/ 652300 w 288565"/>
              <a:gd name="T3" fmla="*/ 5040234 h 288564"/>
              <a:gd name="T4" fmla="*/ 1413292 w 288565"/>
              <a:gd name="T5" fmla="*/ 5040234 h 288564"/>
              <a:gd name="T6" fmla="*/ 2292109 w 288565"/>
              <a:gd name="T7" fmla="*/ 4729353 h 288564"/>
              <a:gd name="T8" fmla="*/ 2196297 w 288565"/>
              <a:gd name="T9" fmla="*/ 4638470 h 288564"/>
              <a:gd name="T10" fmla="*/ 4913835 w 288565"/>
              <a:gd name="T11" fmla="*/ 4128735 h 288564"/>
              <a:gd name="T12" fmla="*/ 4316051 w 288565"/>
              <a:gd name="T13" fmla="*/ 4602050 h 288564"/>
              <a:gd name="T14" fmla="*/ 4074602 w 288565"/>
              <a:gd name="T15" fmla="*/ 4004943 h 288564"/>
              <a:gd name="T16" fmla="*/ 3735657 w 288565"/>
              <a:gd name="T17" fmla="*/ 4602050 h 288564"/>
              <a:gd name="T18" fmla="*/ 3613015 w 288565"/>
              <a:gd name="T19" fmla="*/ 4478279 h 288564"/>
              <a:gd name="T20" fmla="*/ 3501776 w 288565"/>
              <a:gd name="T21" fmla="*/ 4004943 h 288564"/>
              <a:gd name="T22" fmla="*/ 2975337 w 288565"/>
              <a:gd name="T23" fmla="*/ 4631183 h 288564"/>
              <a:gd name="T24" fmla="*/ 3379192 w 288565"/>
              <a:gd name="T25" fmla="*/ 4004943 h 288564"/>
              <a:gd name="T26" fmla="*/ 5160303 w 288565"/>
              <a:gd name="T27" fmla="*/ 4868167 h 288564"/>
              <a:gd name="T28" fmla="*/ 1587242 w 288565"/>
              <a:gd name="T29" fmla="*/ 3764014 h 288564"/>
              <a:gd name="T30" fmla="*/ 2464192 w 288565"/>
              <a:gd name="T31" fmla="*/ 5556456 h 288564"/>
              <a:gd name="T32" fmla="*/ 652300 w 288565"/>
              <a:gd name="T33" fmla="*/ 3764014 h 288564"/>
              <a:gd name="T34" fmla="*/ 1152397 w 288565"/>
              <a:gd name="T35" fmla="*/ 4022137 h 288564"/>
              <a:gd name="T36" fmla="*/ 652300 w 288565"/>
              <a:gd name="T37" fmla="*/ 4868167 h 288564"/>
              <a:gd name="T38" fmla="*/ 652300 w 288565"/>
              <a:gd name="T39" fmla="*/ 3764014 h 288564"/>
              <a:gd name="T40" fmla="*/ 652300 w 288565"/>
              <a:gd name="T41" fmla="*/ 3190483 h 288564"/>
              <a:gd name="T42" fmla="*/ 5160303 w 288565"/>
              <a:gd name="T43" fmla="*/ 3190483 h 288564"/>
              <a:gd name="T44" fmla="*/ 3841233 w 288565"/>
              <a:gd name="T45" fmla="*/ 3190483 h 288564"/>
              <a:gd name="T46" fmla="*/ 2435199 w 288565"/>
              <a:gd name="T47" fmla="*/ 3190483 h 288564"/>
              <a:gd name="T48" fmla="*/ 4399292 w 288565"/>
              <a:gd name="T49" fmla="*/ 2602566 h 288564"/>
              <a:gd name="T50" fmla="*/ 5247262 w 288565"/>
              <a:gd name="T51" fmla="*/ 3011236 h 288564"/>
              <a:gd name="T52" fmla="*/ 4399292 w 288565"/>
              <a:gd name="T53" fmla="*/ 2602566 h 288564"/>
              <a:gd name="T54" fmla="*/ 3370147 w 288565"/>
              <a:gd name="T55" fmla="*/ 3011236 h 288564"/>
              <a:gd name="T56" fmla="*/ 4225355 w 288565"/>
              <a:gd name="T57" fmla="*/ 2602566 h 288564"/>
              <a:gd name="T58" fmla="*/ 1587242 w 288565"/>
              <a:gd name="T59" fmla="*/ 2638415 h 288564"/>
              <a:gd name="T60" fmla="*/ 2812063 w 288565"/>
              <a:gd name="T61" fmla="*/ 2638415 h 288564"/>
              <a:gd name="T62" fmla="*/ 181152 w 288565"/>
              <a:gd name="T63" fmla="*/ 2602566 h 288564"/>
              <a:gd name="T64" fmla="*/ 1029151 w 288565"/>
              <a:gd name="T65" fmla="*/ 3011236 h 288564"/>
              <a:gd name="T66" fmla="*/ 181152 w 288565"/>
              <a:gd name="T67" fmla="*/ 2602566 h 288564"/>
              <a:gd name="T68" fmla="*/ 5500939 w 288565"/>
              <a:gd name="T69" fmla="*/ 2437653 h 288564"/>
              <a:gd name="T70" fmla="*/ 2993295 w 288565"/>
              <a:gd name="T71" fmla="*/ 1914276 h 288564"/>
              <a:gd name="T72" fmla="*/ 3906468 w 288565"/>
              <a:gd name="T73" fmla="*/ 1914276 h 288564"/>
              <a:gd name="T74" fmla="*/ 1637975 w 288565"/>
              <a:gd name="T75" fmla="*/ 2437653 h 288564"/>
              <a:gd name="T76" fmla="*/ 1906109 w 288565"/>
              <a:gd name="T77" fmla="*/ 1914276 h 288564"/>
              <a:gd name="T78" fmla="*/ 1442285 w 288565"/>
              <a:gd name="T79" fmla="*/ 2437653 h 288564"/>
              <a:gd name="T80" fmla="*/ 1935106 w 288565"/>
              <a:gd name="T81" fmla="*/ 1333515 h 288564"/>
              <a:gd name="T82" fmla="*/ 3870253 w 288565"/>
              <a:gd name="T83" fmla="*/ 1333515 h 288564"/>
              <a:gd name="T84" fmla="*/ 4409080 w 288565"/>
              <a:gd name="T85" fmla="*/ 567998 h 288564"/>
              <a:gd name="T86" fmla="*/ 3128135 w 288565"/>
              <a:gd name="T87" fmla="*/ 749687 h 288564"/>
              <a:gd name="T88" fmla="*/ 1364354 w 288565"/>
              <a:gd name="T89" fmla="*/ 567998 h 288564"/>
              <a:gd name="T90" fmla="*/ 2652537 w 288565"/>
              <a:gd name="T91" fmla="*/ 749687 h 288564"/>
              <a:gd name="T92" fmla="*/ 1364354 w 288565"/>
              <a:gd name="T93" fmla="*/ 567998 h 288564"/>
              <a:gd name="T94" fmla="*/ 4921137 w 288565"/>
              <a:gd name="T95" fmla="*/ 1161448 h 288564"/>
              <a:gd name="T96" fmla="*/ 789978 w 288565"/>
              <a:gd name="T97" fmla="*/ 0 h 288564"/>
              <a:gd name="T98" fmla="*/ 5102313 w 288565"/>
              <a:gd name="T99" fmla="*/ 1240324 h 288564"/>
              <a:gd name="T100" fmla="*/ 4051418 w 288565"/>
              <a:gd name="T101" fmla="*/ 1735052 h 288564"/>
              <a:gd name="T102" fmla="*/ 5776362 w 288565"/>
              <a:gd name="T103" fmla="*/ 2459190 h 288564"/>
              <a:gd name="T104" fmla="*/ 5334240 w 288565"/>
              <a:gd name="T105" fmla="*/ 3183303 h 288564"/>
              <a:gd name="T106" fmla="*/ 5805331 w 288565"/>
              <a:gd name="T107" fmla="*/ 5656817 h 288564"/>
              <a:gd name="T108" fmla="*/ 0 w 288565"/>
              <a:gd name="T109" fmla="*/ 5656817 h 288564"/>
              <a:gd name="T110" fmla="*/ 471046 w 288565"/>
              <a:gd name="T111" fmla="*/ 3183303 h 288564"/>
              <a:gd name="T112" fmla="*/ 29013 w 288565"/>
              <a:gd name="T113" fmla="*/ 2459190 h 288564"/>
              <a:gd name="T114" fmla="*/ 1753914 w 288565"/>
              <a:gd name="T115" fmla="*/ 1735052 h 288564"/>
              <a:gd name="T116" fmla="*/ 703050 w 288565"/>
              <a:gd name="T117" fmla="*/ 1240324 h 2885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565" h="288564">
                <a:moveTo>
                  <a:pt x="131493" y="253576"/>
                </a:moveTo>
                <a:lnTo>
                  <a:pt x="131493" y="279547"/>
                </a:lnTo>
                <a:lnTo>
                  <a:pt x="256502" y="279547"/>
                </a:lnTo>
                <a:lnTo>
                  <a:pt x="256502" y="253576"/>
                </a:lnTo>
                <a:lnTo>
                  <a:pt x="131493" y="253576"/>
                </a:lnTo>
                <a:close/>
                <a:moveTo>
                  <a:pt x="32423" y="253576"/>
                </a:moveTo>
                <a:lnTo>
                  <a:pt x="32423" y="279547"/>
                </a:lnTo>
                <a:lnTo>
                  <a:pt x="70250" y="279547"/>
                </a:lnTo>
                <a:lnTo>
                  <a:pt x="70250" y="253576"/>
                </a:lnTo>
                <a:lnTo>
                  <a:pt x="32423" y="253576"/>
                </a:lnTo>
                <a:close/>
                <a:moveTo>
                  <a:pt x="109171" y="233363"/>
                </a:moveTo>
                <a:cubicBezTo>
                  <a:pt x="111736" y="233363"/>
                  <a:pt x="113934" y="235268"/>
                  <a:pt x="113934" y="237935"/>
                </a:cubicBezTo>
                <a:cubicBezTo>
                  <a:pt x="113934" y="240221"/>
                  <a:pt x="111736" y="242507"/>
                  <a:pt x="109171" y="242507"/>
                </a:cubicBezTo>
                <a:cubicBezTo>
                  <a:pt x="106973" y="242507"/>
                  <a:pt x="104775" y="240221"/>
                  <a:pt x="104775" y="237935"/>
                </a:cubicBezTo>
                <a:cubicBezTo>
                  <a:pt x="104775" y="235268"/>
                  <a:pt x="106973" y="233363"/>
                  <a:pt x="109171" y="233363"/>
                </a:cubicBezTo>
                <a:close/>
                <a:moveTo>
                  <a:pt x="238091" y="201490"/>
                </a:moveTo>
                <a:cubicBezTo>
                  <a:pt x="239540" y="200025"/>
                  <a:pt x="242439" y="200025"/>
                  <a:pt x="244251" y="201490"/>
                </a:cubicBezTo>
                <a:cubicBezTo>
                  <a:pt x="245701" y="203322"/>
                  <a:pt x="245701" y="206253"/>
                  <a:pt x="244251" y="207718"/>
                </a:cubicBezTo>
                <a:lnTo>
                  <a:pt x="220697" y="231531"/>
                </a:lnTo>
                <a:cubicBezTo>
                  <a:pt x="219973" y="232264"/>
                  <a:pt x="218885" y="232997"/>
                  <a:pt x="217436" y="232997"/>
                </a:cubicBezTo>
                <a:cubicBezTo>
                  <a:pt x="216711" y="232997"/>
                  <a:pt x="215262" y="232264"/>
                  <a:pt x="214537" y="231531"/>
                </a:cubicBezTo>
                <a:cubicBezTo>
                  <a:pt x="212725" y="229700"/>
                  <a:pt x="212725" y="227501"/>
                  <a:pt x="214537" y="225303"/>
                </a:cubicBezTo>
                <a:lnTo>
                  <a:pt x="238091" y="201490"/>
                </a:lnTo>
                <a:close/>
                <a:moveTo>
                  <a:pt x="202535" y="201490"/>
                </a:moveTo>
                <a:cubicBezTo>
                  <a:pt x="204327" y="200025"/>
                  <a:pt x="207195" y="200025"/>
                  <a:pt x="209346" y="201490"/>
                </a:cubicBezTo>
                <a:cubicBezTo>
                  <a:pt x="210780" y="203322"/>
                  <a:pt x="210780" y="206253"/>
                  <a:pt x="209346" y="207718"/>
                </a:cubicBezTo>
                <a:lnTo>
                  <a:pt x="185687" y="231531"/>
                </a:lnTo>
                <a:cubicBezTo>
                  <a:pt x="184970" y="232264"/>
                  <a:pt x="183536" y="232997"/>
                  <a:pt x="182460" y="232997"/>
                </a:cubicBezTo>
                <a:cubicBezTo>
                  <a:pt x="181743" y="232997"/>
                  <a:pt x="180309" y="232264"/>
                  <a:pt x="179592" y="231531"/>
                </a:cubicBezTo>
                <a:cubicBezTo>
                  <a:pt x="177800" y="229700"/>
                  <a:pt x="177800" y="227501"/>
                  <a:pt x="179592" y="225303"/>
                </a:cubicBezTo>
                <a:lnTo>
                  <a:pt x="202535" y="201490"/>
                </a:lnTo>
                <a:close/>
                <a:moveTo>
                  <a:pt x="167968" y="201490"/>
                </a:moveTo>
                <a:cubicBezTo>
                  <a:pt x="169761" y="200025"/>
                  <a:pt x="172270" y="200025"/>
                  <a:pt x="174062" y="201490"/>
                </a:cubicBezTo>
                <a:cubicBezTo>
                  <a:pt x="175855" y="203322"/>
                  <a:pt x="175855" y="206253"/>
                  <a:pt x="174062" y="207718"/>
                </a:cubicBezTo>
                <a:lnTo>
                  <a:pt x="150762" y="231531"/>
                </a:lnTo>
                <a:cubicBezTo>
                  <a:pt x="149686" y="232264"/>
                  <a:pt x="148969" y="232997"/>
                  <a:pt x="147894" y="232997"/>
                </a:cubicBezTo>
                <a:cubicBezTo>
                  <a:pt x="146460" y="232997"/>
                  <a:pt x="145384" y="232264"/>
                  <a:pt x="144667" y="231531"/>
                </a:cubicBezTo>
                <a:cubicBezTo>
                  <a:pt x="142875" y="229700"/>
                  <a:pt x="142875" y="227501"/>
                  <a:pt x="144667" y="225303"/>
                </a:cubicBezTo>
                <a:lnTo>
                  <a:pt x="167968" y="201490"/>
                </a:lnTo>
                <a:close/>
                <a:moveTo>
                  <a:pt x="131493" y="189370"/>
                </a:moveTo>
                <a:lnTo>
                  <a:pt x="131493" y="244919"/>
                </a:lnTo>
                <a:lnTo>
                  <a:pt x="256502" y="244919"/>
                </a:lnTo>
                <a:lnTo>
                  <a:pt x="256502" y="189370"/>
                </a:lnTo>
                <a:lnTo>
                  <a:pt x="131493" y="189370"/>
                </a:lnTo>
                <a:close/>
                <a:moveTo>
                  <a:pt x="78896" y="189370"/>
                </a:moveTo>
                <a:lnTo>
                  <a:pt x="78896" y="249247"/>
                </a:lnTo>
                <a:lnTo>
                  <a:pt x="78896" y="279547"/>
                </a:lnTo>
                <a:lnTo>
                  <a:pt x="122487" y="279547"/>
                </a:lnTo>
                <a:lnTo>
                  <a:pt x="122487" y="189370"/>
                </a:lnTo>
                <a:lnTo>
                  <a:pt x="78896" y="189370"/>
                </a:lnTo>
                <a:close/>
                <a:moveTo>
                  <a:pt x="32423" y="189370"/>
                </a:moveTo>
                <a:lnTo>
                  <a:pt x="32423" y="221112"/>
                </a:lnTo>
                <a:lnTo>
                  <a:pt x="50436" y="202356"/>
                </a:lnTo>
                <a:cubicBezTo>
                  <a:pt x="52597" y="200913"/>
                  <a:pt x="55479" y="200913"/>
                  <a:pt x="57281" y="202356"/>
                </a:cubicBezTo>
                <a:cubicBezTo>
                  <a:pt x="58722" y="204159"/>
                  <a:pt x="58722" y="207045"/>
                  <a:pt x="57281" y="208488"/>
                </a:cubicBezTo>
                <a:lnTo>
                  <a:pt x="32423" y="233376"/>
                </a:lnTo>
                <a:lnTo>
                  <a:pt x="32423" y="244919"/>
                </a:lnTo>
                <a:lnTo>
                  <a:pt x="70250" y="244919"/>
                </a:lnTo>
                <a:lnTo>
                  <a:pt x="70250" y="189370"/>
                </a:lnTo>
                <a:lnTo>
                  <a:pt x="32423" y="189370"/>
                </a:lnTo>
                <a:close/>
                <a:moveTo>
                  <a:pt x="74213" y="147529"/>
                </a:moveTo>
                <a:cubicBezTo>
                  <a:pt x="69529" y="155103"/>
                  <a:pt x="60883" y="160514"/>
                  <a:pt x="51156" y="160514"/>
                </a:cubicBezTo>
                <a:lnTo>
                  <a:pt x="32423" y="160514"/>
                </a:lnTo>
                <a:lnTo>
                  <a:pt x="32423" y="180713"/>
                </a:lnTo>
                <a:lnTo>
                  <a:pt x="256502" y="180713"/>
                </a:lnTo>
                <a:lnTo>
                  <a:pt x="256502" y="160514"/>
                </a:lnTo>
                <a:lnTo>
                  <a:pt x="237769" y="160514"/>
                </a:lnTo>
                <a:cubicBezTo>
                  <a:pt x="228042" y="160514"/>
                  <a:pt x="219036" y="155103"/>
                  <a:pt x="213992" y="147529"/>
                </a:cubicBezTo>
                <a:cubicBezTo>
                  <a:pt x="209669" y="155103"/>
                  <a:pt x="200663" y="160514"/>
                  <a:pt x="190936" y="160514"/>
                </a:cubicBezTo>
                <a:lnTo>
                  <a:pt x="167519" y="160514"/>
                </a:lnTo>
                <a:cubicBezTo>
                  <a:pt x="157792" y="160514"/>
                  <a:pt x="149146" y="155103"/>
                  <a:pt x="144463" y="147529"/>
                </a:cubicBezTo>
                <a:cubicBezTo>
                  <a:pt x="139419" y="155103"/>
                  <a:pt x="130773" y="160514"/>
                  <a:pt x="121046" y="160514"/>
                </a:cubicBezTo>
                <a:lnTo>
                  <a:pt x="97990" y="160514"/>
                </a:lnTo>
                <a:cubicBezTo>
                  <a:pt x="87542" y="160514"/>
                  <a:pt x="79256" y="155103"/>
                  <a:pt x="74213" y="147529"/>
                </a:cubicBezTo>
                <a:close/>
                <a:moveTo>
                  <a:pt x="218675" y="130936"/>
                </a:moveTo>
                <a:lnTo>
                  <a:pt x="218675" y="132740"/>
                </a:lnTo>
                <a:cubicBezTo>
                  <a:pt x="218675" y="143200"/>
                  <a:pt x="226961" y="151496"/>
                  <a:pt x="237769" y="151496"/>
                </a:cubicBezTo>
                <a:lnTo>
                  <a:pt x="260825" y="151496"/>
                </a:lnTo>
                <a:cubicBezTo>
                  <a:pt x="271633" y="151496"/>
                  <a:pt x="279558" y="143200"/>
                  <a:pt x="279558" y="132740"/>
                </a:cubicBezTo>
                <a:lnTo>
                  <a:pt x="279558" y="130936"/>
                </a:lnTo>
                <a:lnTo>
                  <a:pt x="218675" y="130936"/>
                </a:lnTo>
                <a:close/>
                <a:moveTo>
                  <a:pt x="148786" y="130936"/>
                </a:moveTo>
                <a:lnTo>
                  <a:pt x="148786" y="132740"/>
                </a:lnTo>
                <a:cubicBezTo>
                  <a:pt x="148786" y="143200"/>
                  <a:pt x="157072" y="151496"/>
                  <a:pt x="167519" y="151496"/>
                </a:cubicBezTo>
                <a:lnTo>
                  <a:pt x="190936" y="151496"/>
                </a:lnTo>
                <a:cubicBezTo>
                  <a:pt x="201383" y="151496"/>
                  <a:pt x="210029" y="143200"/>
                  <a:pt x="210029" y="132740"/>
                </a:cubicBezTo>
                <a:lnTo>
                  <a:pt x="210029" y="130936"/>
                </a:lnTo>
                <a:lnTo>
                  <a:pt x="148786" y="130936"/>
                </a:lnTo>
                <a:close/>
                <a:moveTo>
                  <a:pt x="78896" y="130936"/>
                </a:moveTo>
                <a:lnTo>
                  <a:pt x="78896" y="132740"/>
                </a:lnTo>
                <a:cubicBezTo>
                  <a:pt x="78896" y="143200"/>
                  <a:pt x="87182" y="151496"/>
                  <a:pt x="97990" y="151496"/>
                </a:cubicBezTo>
                <a:lnTo>
                  <a:pt x="121046" y="151496"/>
                </a:lnTo>
                <a:cubicBezTo>
                  <a:pt x="131854" y="151496"/>
                  <a:pt x="139779" y="143200"/>
                  <a:pt x="139779" y="132740"/>
                </a:cubicBezTo>
                <a:lnTo>
                  <a:pt x="139779" y="130936"/>
                </a:lnTo>
                <a:lnTo>
                  <a:pt x="78896" y="130936"/>
                </a:lnTo>
                <a:close/>
                <a:moveTo>
                  <a:pt x="9006" y="130936"/>
                </a:moveTo>
                <a:lnTo>
                  <a:pt x="9006" y="132740"/>
                </a:lnTo>
                <a:cubicBezTo>
                  <a:pt x="9006" y="143200"/>
                  <a:pt x="17292" y="151496"/>
                  <a:pt x="27740" y="151496"/>
                </a:cubicBezTo>
                <a:lnTo>
                  <a:pt x="51156" y="151496"/>
                </a:lnTo>
                <a:cubicBezTo>
                  <a:pt x="61604" y="151496"/>
                  <a:pt x="70250" y="143200"/>
                  <a:pt x="70250" y="132740"/>
                </a:cubicBezTo>
                <a:lnTo>
                  <a:pt x="70250" y="130936"/>
                </a:lnTo>
                <a:lnTo>
                  <a:pt x="9006" y="130936"/>
                </a:lnTo>
                <a:close/>
                <a:moveTo>
                  <a:pt x="203905" y="96308"/>
                </a:moveTo>
                <a:lnTo>
                  <a:pt x="216874" y="122640"/>
                </a:lnTo>
                <a:lnTo>
                  <a:pt x="273434" y="122640"/>
                </a:lnTo>
                <a:lnTo>
                  <a:pt x="247496" y="96308"/>
                </a:lnTo>
                <a:lnTo>
                  <a:pt x="203905" y="96308"/>
                </a:lnTo>
                <a:close/>
                <a:moveTo>
                  <a:pt x="148786" y="96308"/>
                </a:moveTo>
                <a:lnTo>
                  <a:pt x="148786" y="122640"/>
                </a:lnTo>
                <a:lnTo>
                  <a:pt x="207147" y="122640"/>
                </a:lnTo>
                <a:lnTo>
                  <a:pt x="194178" y="96308"/>
                </a:lnTo>
                <a:lnTo>
                  <a:pt x="148786" y="96308"/>
                </a:lnTo>
                <a:close/>
                <a:moveTo>
                  <a:pt x="94747" y="96308"/>
                </a:moveTo>
                <a:lnTo>
                  <a:pt x="81418" y="122640"/>
                </a:lnTo>
                <a:lnTo>
                  <a:pt x="139779" y="122640"/>
                </a:lnTo>
                <a:lnTo>
                  <a:pt x="139779" y="96308"/>
                </a:lnTo>
                <a:lnTo>
                  <a:pt x="94747" y="96308"/>
                </a:lnTo>
                <a:close/>
                <a:moveTo>
                  <a:pt x="41069" y="96308"/>
                </a:moveTo>
                <a:lnTo>
                  <a:pt x="15131" y="122640"/>
                </a:lnTo>
                <a:lnTo>
                  <a:pt x="71691" y="122640"/>
                </a:lnTo>
                <a:lnTo>
                  <a:pt x="85020" y="96308"/>
                </a:lnTo>
                <a:lnTo>
                  <a:pt x="41069" y="96308"/>
                </a:lnTo>
                <a:close/>
                <a:moveTo>
                  <a:pt x="96188" y="67091"/>
                </a:moveTo>
                <a:lnTo>
                  <a:pt x="96188" y="87291"/>
                </a:lnTo>
                <a:lnTo>
                  <a:pt x="192377" y="87291"/>
                </a:lnTo>
                <a:lnTo>
                  <a:pt x="192377" y="67091"/>
                </a:lnTo>
                <a:lnTo>
                  <a:pt x="96188" y="67091"/>
                </a:lnTo>
                <a:close/>
                <a:moveTo>
                  <a:pt x="155490" y="28575"/>
                </a:moveTo>
                <a:lnTo>
                  <a:pt x="219162" y="28575"/>
                </a:lnTo>
                <a:cubicBezTo>
                  <a:pt x="221680" y="28575"/>
                  <a:pt x="223478" y="30861"/>
                  <a:pt x="223478" y="33528"/>
                </a:cubicBezTo>
                <a:cubicBezTo>
                  <a:pt x="223478" y="36195"/>
                  <a:pt x="221680" y="37719"/>
                  <a:pt x="219162" y="37719"/>
                </a:cubicBezTo>
                <a:lnTo>
                  <a:pt x="155490" y="37719"/>
                </a:lnTo>
                <a:cubicBezTo>
                  <a:pt x="152612" y="37719"/>
                  <a:pt x="150813" y="36195"/>
                  <a:pt x="150813" y="33528"/>
                </a:cubicBezTo>
                <a:cubicBezTo>
                  <a:pt x="150813" y="30861"/>
                  <a:pt x="152612" y="28575"/>
                  <a:pt x="155490" y="28575"/>
                </a:cubicBezTo>
                <a:close/>
                <a:moveTo>
                  <a:pt x="67817" y="28575"/>
                </a:moveTo>
                <a:lnTo>
                  <a:pt x="131849" y="28575"/>
                </a:lnTo>
                <a:cubicBezTo>
                  <a:pt x="134367" y="28575"/>
                  <a:pt x="136165" y="30861"/>
                  <a:pt x="136165" y="33528"/>
                </a:cubicBezTo>
                <a:cubicBezTo>
                  <a:pt x="136165" y="36195"/>
                  <a:pt x="134367" y="37719"/>
                  <a:pt x="131849" y="37719"/>
                </a:cubicBezTo>
                <a:lnTo>
                  <a:pt x="67817" y="37719"/>
                </a:lnTo>
                <a:cubicBezTo>
                  <a:pt x="65299" y="37719"/>
                  <a:pt x="63500" y="36195"/>
                  <a:pt x="63500" y="33528"/>
                </a:cubicBezTo>
                <a:cubicBezTo>
                  <a:pt x="63500" y="30861"/>
                  <a:pt x="65299" y="28575"/>
                  <a:pt x="67817" y="28575"/>
                </a:cubicBezTo>
                <a:close/>
                <a:moveTo>
                  <a:pt x="43951" y="8657"/>
                </a:moveTo>
                <a:lnTo>
                  <a:pt x="43951" y="58434"/>
                </a:lnTo>
                <a:lnTo>
                  <a:pt x="244614" y="58434"/>
                </a:lnTo>
                <a:lnTo>
                  <a:pt x="244614" y="8657"/>
                </a:lnTo>
                <a:lnTo>
                  <a:pt x="43951" y="8657"/>
                </a:lnTo>
                <a:close/>
                <a:moveTo>
                  <a:pt x="39268" y="0"/>
                </a:moveTo>
                <a:lnTo>
                  <a:pt x="249297" y="0"/>
                </a:lnTo>
                <a:cubicBezTo>
                  <a:pt x="251459" y="0"/>
                  <a:pt x="253620" y="1804"/>
                  <a:pt x="253620" y="4689"/>
                </a:cubicBezTo>
                <a:lnTo>
                  <a:pt x="253620" y="62402"/>
                </a:lnTo>
                <a:cubicBezTo>
                  <a:pt x="253620" y="64927"/>
                  <a:pt x="251459" y="67091"/>
                  <a:pt x="249297" y="67091"/>
                </a:cubicBezTo>
                <a:lnTo>
                  <a:pt x="201383" y="67091"/>
                </a:lnTo>
                <a:lnTo>
                  <a:pt x="201383" y="87291"/>
                </a:lnTo>
                <a:lnTo>
                  <a:pt x="249297" y="87291"/>
                </a:lnTo>
                <a:cubicBezTo>
                  <a:pt x="250378" y="87291"/>
                  <a:pt x="251459" y="87651"/>
                  <a:pt x="251819" y="88734"/>
                </a:cubicBezTo>
                <a:lnTo>
                  <a:pt x="287124" y="123722"/>
                </a:lnTo>
                <a:cubicBezTo>
                  <a:pt x="288205" y="124443"/>
                  <a:pt x="288565" y="125886"/>
                  <a:pt x="288565" y="126968"/>
                </a:cubicBezTo>
                <a:lnTo>
                  <a:pt x="288565" y="132740"/>
                </a:lnTo>
                <a:cubicBezTo>
                  <a:pt x="288565" y="146086"/>
                  <a:pt x="278117" y="157989"/>
                  <a:pt x="265148" y="160153"/>
                </a:cubicBezTo>
                <a:lnTo>
                  <a:pt x="265148" y="279547"/>
                </a:lnTo>
                <a:lnTo>
                  <a:pt x="284242" y="279547"/>
                </a:lnTo>
                <a:cubicBezTo>
                  <a:pt x="286403" y="279547"/>
                  <a:pt x="288565" y="282072"/>
                  <a:pt x="288565" y="284597"/>
                </a:cubicBezTo>
                <a:cubicBezTo>
                  <a:pt x="288565" y="287122"/>
                  <a:pt x="286403" y="288564"/>
                  <a:pt x="284242" y="288564"/>
                </a:cubicBezTo>
                <a:lnTo>
                  <a:pt x="4683" y="288564"/>
                </a:lnTo>
                <a:cubicBezTo>
                  <a:pt x="2161" y="288564"/>
                  <a:pt x="0" y="287122"/>
                  <a:pt x="0" y="284597"/>
                </a:cubicBezTo>
                <a:cubicBezTo>
                  <a:pt x="0" y="282072"/>
                  <a:pt x="2161" y="279547"/>
                  <a:pt x="4683" y="279547"/>
                </a:cubicBezTo>
                <a:lnTo>
                  <a:pt x="23416" y="279547"/>
                </a:lnTo>
                <a:lnTo>
                  <a:pt x="23416" y="160153"/>
                </a:lnTo>
                <a:cubicBezTo>
                  <a:pt x="10087" y="157989"/>
                  <a:pt x="0" y="146086"/>
                  <a:pt x="0" y="132740"/>
                </a:cubicBezTo>
                <a:lnTo>
                  <a:pt x="0" y="126968"/>
                </a:lnTo>
                <a:cubicBezTo>
                  <a:pt x="0" y="125886"/>
                  <a:pt x="360" y="124443"/>
                  <a:pt x="1441" y="123722"/>
                </a:cubicBezTo>
                <a:lnTo>
                  <a:pt x="36386" y="88734"/>
                </a:lnTo>
                <a:cubicBezTo>
                  <a:pt x="37106" y="87651"/>
                  <a:pt x="37827" y="87291"/>
                  <a:pt x="39268" y="87291"/>
                </a:cubicBezTo>
                <a:lnTo>
                  <a:pt x="87182" y="87291"/>
                </a:lnTo>
                <a:lnTo>
                  <a:pt x="87182" y="67091"/>
                </a:lnTo>
                <a:lnTo>
                  <a:pt x="39268" y="67091"/>
                </a:lnTo>
                <a:cubicBezTo>
                  <a:pt x="37106" y="67091"/>
                  <a:pt x="34945" y="64927"/>
                  <a:pt x="34945" y="62402"/>
                </a:cubicBezTo>
                <a:lnTo>
                  <a:pt x="34945" y="4689"/>
                </a:lnTo>
                <a:cubicBezTo>
                  <a:pt x="34945" y="1804"/>
                  <a:pt x="37106" y="0"/>
                  <a:pt x="392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8" name="Freeform 961">
            <a:extLst>
              <a:ext uri="{FF2B5EF4-FFF2-40B4-BE49-F238E27FC236}">
                <a16:creationId xmlns:a16="http://schemas.microsoft.com/office/drawing/2014/main" id="{436A6576-D395-2D4C-88E8-FBDD726DA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31516" y="11423017"/>
            <a:ext cx="1001926" cy="1001926"/>
          </a:xfrm>
          <a:custGeom>
            <a:avLst/>
            <a:gdLst>
              <a:gd name="T0" fmla="*/ 5081552 w 288565"/>
              <a:gd name="T1" fmla="*/ 5221732 h 288260"/>
              <a:gd name="T2" fmla="*/ 2867521 w 288565"/>
              <a:gd name="T3" fmla="*/ 5037573 h 288260"/>
              <a:gd name="T4" fmla="*/ 2867521 w 288565"/>
              <a:gd name="T5" fmla="*/ 5037573 h 288260"/>
              <a:gd name="T6" fmla="*/ 2280487 w 288565"/>
              <a:gd name="T7" fmla="*/ 5221732 h 288260"/>
              <a:gd name="T8" fmla="*/ 178972 w 288565"/>
              <a:gd name="T9" fmla="*/ 4630135 h 288260"/>
              <a:gd name="T10" fmla="*/ 5563639 w 288565"/>
              <a:gd name="T11" fmla="*/ 5477709 h 288260"/>
              <a:gd name="T12" fmla="*/ 5136807 w 288565"/>
              <a:gd name="T13" fmla="*/ 3898974 h 288260"/>
              <a:gd name="T14" fmla="*/ 5008088 w 288565"/>
              <a:gd name="T15" fmla="*/ 4005457 h 288260"/>
              <a:gd name="T16" fmla="*/ 720857 w 288565"/>
              <a:gd name="T17" fmla="*/ 3898974 h 288260"/>
              <a:gd name="T18" fmla="*/ 597119 w 288565"/>
              <a:gd name="T19" fmla="*/ 4005457 h 288260"/>
              <a:gd name="T20" fmla="*/ 4599463 w 288565"/>
              <a:gd name="T21" fmla="*/ 3952245 h 288260"/>
              <a:gd name="T22" fmla="*/ 3964314 w 288565"/>
              <a:gd name="T23" fmla="*/ 3856437 h 288260"/>
              <a:gd name="T24" fmla="*/ 3964314 w 288565"/>
              <a:gd name="T25" fmla="*/ 3856437 h 288260"/>
              <a:gd name="T26" fmla="*/ 3344603 w 288565"/>
              <a:gd name="T27" fmla="*/ 3952245 h 288260"/>
              <a:gd name="T28" fmla="*/ 2871316 w 288565"/>
              <a:gd name="T29" fmla="*/ 4040660 h 288260"/>
              <a:gd name="T30" fmla="*/ 2422012 w 288565"/>
              <a:gd name="T31" fmla="*/ 3952245 h 288260"/>
              <a:gd name="T32" fmla="*/ 1763180 w 288565"/>
              <a:gd name="T33" fmla="*/ 3856437 h 288260"/>
              <a:gd name="T34" fmla="*/ 1763180 w 288565"/>
              <a:gd name="T35" fmla="*/ 3856437 h 288260"/>
              <a:gd name="T36" fmla="*/ 1135906 w 288565"/>
              <a:gd name="T37" fmla="*/ 3952245 h 288260"/>
              <a:gd name="T38" fmla="*/ 5167116 w 288565"/>
              <a:gd name="T39" fmla="*/ 3381467 h 288260"/>
              <a:gd name="T40" fmla="*/ 4985362 w 288565"/>
              <a:gd name="T41" fmla="*/ 3381467 h 288260"/>
              <a:gd name="T42" fmla="*/ 749966 w 288565"/>
              <a:gd name="T43" fmla="*/ 3381467 h 288260"/>
              <a:gd name="T44" fmla="*/ 567985 w 288565"/>
              <a:gd name="T45" fmla="*/ 3381467 h 288260"/>
              <a:gd name="T46" fmla="*/ 4504788 w 288565"/>
              <a:gd name="T47" fmla="*/ 3434823 h 288260"/>
              <a:gd name="T48" fmla="*/ 4062773 w 288565"/>
              <a:gd name="T49" fmla="*/ 3361660 h 288260"/>
              <a:gd name="T50" fmla="*/ 3435490 w 288565"/>
              <a:gd name="T51" fmla="*/ 3281850 h 288260"/>
              <a:gd name="T52" fmla="*/ 3435490 w 288565"/>
              <a:gd name="T53" fmla="*/ 3281850 h 288260"/>
              <a:gd name="T54" fmla="*/ 2776658 w 288565"/>
              <a:gd name="T55" fmla="*/ 3361660 h 288260"/>
              <a:gd name="T56" fmla="*/ 2331149 w 288565"/>
              <a:gd name="T57" fmla="*/ 3434823 h 288260"/>
              <a:gd name="T58" fmla="*/ 1854069 w 288565"/>
              <a:gd name="T59" fmla="*/ 3361660 h 288260"/>
              <a:gd name="T60" fmla="*/ 1234371 w 288565"/>
              <a:gd name="T61" fmla="*/ 3281850 h 288260"/>
              <a:gd name="T62" fmla="*/ 1234371 w 288565"/>
              <a:gd name="T63" fmla="*/ 3281850 h 288260"/>
              <a:gd name="T64" fmla="*/ 5136807 w 288565"/>
              <a:gd name="T65" fmla="*/ 2844749 h 288260"/>
              <a:gd name="T66" fmla="*/ 5008088 w 288565"/>
              <a:gd name="T67" fmla="*/ 2712181 h 288260"/>
              <a:gd name="T68" fmla="*/ 720857 w 288565"/>
              <a:gd name="T69" fmla="*/ 2844749 h 288260"/>
              <a:gd name="T70" fmla="*/ 597119 w 288565"/>
              <a:gd name="T71" fmla="*/ 2712181 h 288260"/>
              <a:gd name="T72" fmla="*/ 4417417 w 288565"/>
              <a:gd name="T73" fmla="*/ 2774924 h 288260"/>
              <a:gd name="T74" fmla="*/ 3964314 w 288565"/>
              <a:gd name="T75" fmla="*/ 2859202 h 288260"/>
              <a:gd name="T76" fmla="*/ 3526357 w 288565"/>
              <a:gd name="T77" fmla="*/ 2774924 h 288260"/>
              <a:gd name="T78" fmla="*/ 2871316 w 288565"/>
              <a:gd name="T79" fmla="*/ 2675325 h 288260"/>
              <a:gd name="T80" fmla="*/ 2871316 w 288565"/>
              <a:gd name="T81" fmla="*/ 2675325 h 288260"/>
              <a:gd name="T82" fmla="*/ 2240258 w 288565"/>
              <a:gd name="T83" fmla="*/ 2774924 h 288260"/>
              <a:gd name="T84" fmla="*/ 1763180 w 288565"/>
              <a:gd name="T85" fmla="*/ 2859202 h 288260"/>
              <a:gd name="T86" fmla="*/ 1317653 w 288565"/>
              <a:gd name="T87" fmla="*/ 2774924 h 288260"/>
              <a:gd name="T88" fmla="*/ 3537241 w 288565"/>
              <a:gd name="T89" fmla="*/ 1696262 h 288260"/>
              <a:gd name="T90" fmla="*/ 3537241 w 288565"/>
              <a:gd name="T91" fmla="*/ 1696262 h 288260"/>
              <a:gd name="T92" fmla="*/ 2778751 w 288565"/>
              <a:gd name="T93" fmla="*/ 1349115 h 288260"/>
              <a:gd name="T94" fmla="*/ 2958795 w 288565"/>
              <a:gd name="T95" fmla="*/ 1254816 h 288260"/>
              <a:gd name="T96" fmla="*/ 567985 w 288565"/>
              <a:gd name="T97" fmla="*/ 2197943 h 288260"/>
              <a:gd name="T98" fmla="*/ 178972 w 288565"/>
              <a:gd name="T99" fmla="*/ 913877 h 288260"/>
              <a:gd name="T100" fmla="*/ 5420435 w 288565"/>
              <a:gd name="T101" fmla="*/ 754523 h 288260"/>
              <a:gd name="T102" fmla="*/ 5155494 w 288565"/>
              <a:gd name="T103" fmla="*/ 1609315 h 288260"/>
              <a:gd name="T104" fmla="*/ 3365385 w 288565"/>
              <a:gd name="T105" fmla="*/ 2196117 h 288260"/>
              <a:gd name="T106" fmla="*/ 3651810 w 288565"/>
              <a:gd name="T107" fmla="*/ 754523 h 288260"/>
              <a:gd name="T108" fmla="*/ 4697238 w 288565"/>
              <a:gd name="T109" fmla="*/ 1529627 h 288260"/>
              <a:gd name="T110" fmla="*/ 3823678 w 288565"/>
              <a:gd name="T111" fmla="*/ 254632 h 288260"/>
              <a:gd name="T112" fmla="*/ 4733022 w 288565"/>
              <a:gd name="T113" fmla="*/ 8344 h 288260"/>
              <a:gd name="T114" fmla="*/ 5420435 w 288565"/>
              <a:gd name="T115" fmla="*/ 580648 h 288260"/>
              <a:gd name="T116" fmla="*/ 322173 w 288565"/>
              <a:gd name="T117" fmla="*/ 5796481 h 288260"/>
              <a:gd name="T118" fmla="*/ 3651810 w 288565"/>
              <a:gd name="T119" fmla="*/ 580648 h 28826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8565" h="288260">
                <a:moveTo>
                  <a:pt x="174189" y="250520"/>
                </a:moveTo>
                <a:lnTo>
                  <a:pt x="255664" y="250520"/>
                </a:lnTo>
                <a:cubicBezTo>
                  <a:pt x="258187" y="250520"/>
                  <a:pt x="259990" y="252718"/>
                  <a:pt x="259990" y="254916"/>
                </a:cubicBezTo>
                <a:cubicBezTo>
                  <a:pt x="259990" y="257481"/>
                  <a:pt x="258187" y="259679"/>
                  <a:pt x="255664" y="259679"/>
                </a:cubicBezTo>
                <a:lnTo>
                  <a:pt x="174189" y="259679"/>
                </a:lnTo>
                <a:cubicBezTo>
                  <a:pt x="171666" y="259679"/>
                  <a:pt x="169863" y="257481"/>
                  <a:pt x="169863" y="254916"/>
                </a:cubicBezTo>
                <a:cubicBezTo>
                  <a:pt x="169863" y="252718"/>
                  <a:pt x="171666" y="250520"/>
                  <a:pt x="174189" y="250520"/>
                </a:cubicBezTo>
                <a:close/>
                <a:moveTo>
                  <a:pt x="144272" y="250520"/>
                </a:moveTo>
                <a:cubicBezTo>
                  <a:pt x="146558" y="250520"/>
                  <a:pt x="148844" y="252718"/>
                  <a:pt x="148844" y="254916"/>
                </a:cubicBezTo>
                <a:cubicBezTo>
                  <a:pt x="148844" y="257481"/>
                  <a:pt x="146558" y="259679"/>
                  <a:pt x="144272" y="259679"/>
                </a:cubicBezTo>
                <a:cubicBezTo>
                  <a:pt x="141986" y="259679"/>
                  <a:pt x="139700" y="257481"/>
                  <a:pt x="139700" y="254916"/>
                </a:cubicBezTo>
                <a:cubicBezTo>
                  <a:pt x="139700" y="252718"/>
                  <a:pt x="141986" y="250520"/>
                  <a:pt x="144272" y="250520"/>
                </a:cubicBezTo>
                <a:close/>
                <a:moveTo>
                  <a:pt x="33262" y="250520"/>
                </a:moveTo>
                <a:lnTo>
                  <a:pt x="114737" y="250520"/>
                </a:lnTo>
                <a:cubicBezTo>
                  <a:pt x="117261" y="250520"/>
                  <a:pt x="118703" y="252718"/>
                  <a:pt x="118703" y="254916"/>
                </a:cubicBezTo>
                <a:cubicBezTo>
                  <a:pt x="118703" y="257481"/>
                  <a:pt x="117261" y="259679"/>
                  <a:pt x="114737" y="259679"/>
                </a:cubicBezTo>
                <a:lnTo>
                  <a:pt x="33262" y="259679"/>
                </a:lnTo>
                <a:cubicBezTo>
                  <a:pt x="30738" y="259679"/>
                  <a:pt x="28575" y="257481"/>
                  <a:pt x="28575" y="254916"/>
                </a:cubicBezTo>
                <a:cubicBezTo>
                  <a:pt x="28575" y="252718"/>
                  <a:pt x="30738" y="250520"/>
                  <a:pt x="33262" y="250520"/>
                </a:cubicBezTo>
                <a:close/>
                <a:moveTo>
                  <a:pt x="9006" y="230259"/>
                </a:moveTo>
                <a:lnTo>
                  <a:pt x="9006" y="272409"/>
                </a:lnTo>
                <a:cubicBezTo>
                  <a:pt x="9006" y="276371"/>
                  <a:pt x="12249" y="279253"/>
                  <a:pt x="16211" y="279253"/>
                </a:cubicBezTo>
                <a:lnTo>
                  <a:pt x="272714" y="279253"/>
                </a:lnTo>
                <a:cubicBezTo>
                  <a:pt x="276677" y="279253"/>
                  <a:pt x="279919" y="276371"/>
                  <a:pt x="279919" y="272409"/>
                </a:cubicBezTo>
                <a:lnTo>
                  <a:pt x="279919" y="230259"/>
                </a:lnTo>
                <a:lnTo>
                  <a:pt x="9006" y="230259"/>
                </a:lnTo>
                <a:close/>
                <a:moveTo>
                  <a:pt x="251968" y="193900"/>
                </a:moveTo>
                <a:cubicBezTo>
                  <a:pt x="253873" y="191783"/>
                  <a:pt x="256921" y="191783"/>
                  <a:pt x="258445" y="193900"/>
                </a:cubicBezTo>
                <a:cubicBezTo>
                  <a:pt x="259207" y="194605"/>
                  <a:pt x="259969" y="195311"/>
                  <a:pt x="259969" y="196722"/>
                </a:cubicBezTo>
                <a:cubicBezTo>
                  <a:pt x="259969" y="197780"/>
                  <a:pt x="259207" y="198839"/>
                  <a:pt x="258445" y="199191"/>
                </a:cubicBezTo>
                <a:cubicBezTo>
                  <a:pt x="258064" y="200602"/>
                  <a:pt x="256921" y="200955"/>
                  <a:pt x="255397" y="200955"/>
                </a:cubicBezTo>
                <a:cubicBezTo>
                  <a:pt x="254254" y="200955"/>
                  <a:pt x="253492" y="200602"/>
                  <a:pt x="251968" y="199191"/>
                </a:cubicBezTo>
                <a:cubicBezTo>
                  <a:pt x="251206" y="198839"/>
                  <a:pt x="250825" y="197780"/>
                  <a:pt x="250825" y="196722"/>
                </a:cubicBezTo>
                <a:cubicBezTo>
                  <a:pt x="250825" y="195311"/>
                  <a:pt x="251206" y="194605"/>
                  <a:pt x="251968" y="193900"/>
                </a:cubicBezTo>
                <a:close/>
                <a:moveTo>
                  <a:pt x="30041" y="193900"/>
                </a:moveTo>
                <a:cubicBezTo>
                  <a:pt x="31506" y="191783"/>
                  <a:pt x="34803" y="191783"/>
                  <a:pt x="36269" y="193900"/>
                </a:cubicBezTo>
                <a:cubicBezTo>
                  <a:pt x="37368" y="194605"/>
                  <a:pt x="37734" y="195311"/>
                  <a:pt x="37734" y="196722"/>
                </a:cubicBezTo>
                <a:cubicBezTo>
                  <a:pt x="37734" y="197780"/>
                  <a:pt x="37368" y="198839"/>
                  <a:pt x="36269" y="199191"/>
                </a:cubicBezTo>
                <a:cubicBezTo>
                  <a:pt x="35536" y="200602"/>
                  <a:pt x="34070" y="200955"/>
                  <a:pt x="33338" y="200955"/>
                </a:cubicBezTo>
                <a:cubicBezTo>
                  <a:pt x="31872" y="200955"/>
                  <a:pt x="30773" y="200602"/>
                  <a:pt x="30041" y="199191"/>
                </a:cubicBezTo>
                <a:cubicBezTo>
                  <a:pt x="29308" y="198839"/>
                  <a:pt x="28575" y="197780"/>
                  <a:pt x="28575" y="196722"/>
                </a:cubicBezTo>
                <a:cubicBezTo>
                  <a:pt x="28575" y="195311"/>
                  <a:pt x="29308" y="194605"/>
                  <a:pt x="30041" y="193900"/>
                </a:cubicBezTo>
                <a:close/>
                <a:moveTo>
                  <a:pt x="226646" y="191783"/>
                </a:moveTo>
                <a:cubicBezTo>
                  <a:pt x="229211" y="191783"/>
                  <a:pt x="231409" y="194347"/>
                  <a:pt x="231409" y="196546"/>
                </a:cubicBezTo>
                <a:cubicBezTo>
                  <a:pt x="231409" y="198744"/>
                  <a:pt x="229211" y="200942"/>
                  <a:pt x="226646" y="200942"/>
                </a:cubicBezTo>
                <a:cubicBezTo>
                  <a:pt x="224448" y="200942"/>
                  <a:pt x="222250" y="198744"/>
                  <a:pt x="222250" y="196546"/>
                </a:cubicBezTo>
                <a:cubicBezTo>
                  <a:pt x="222250" y="194347"/>
                  <a:pt x="224448" y="191783"/>
                  <a:pt x="226646" y="191783"/>
                </a:cubicBezTo>
                <a:close/>
                <a:moveTo>
                  <a:pt x="199454" y="191783"/>
                </a:moveTo>
                <a:cubicBezTo>
                  <a:pt x="202121" y="191783"/>
                  <a:pt x="204407" y="194347"/>
                  <a:pt x="204407" y="196546"/>
                </a:cubicBezTo>
                <a:cubicBezTo>
                  <a:pt x="204407" y="198744"/>
                  <a:pt x="202121" y="200942"/>
                  <a:pt x="199454" y="200942"/>
                </a:cubicBezTo>
                <a:cubicBezTo>
                  <a:pt x="197168" y="200942"/>
                  <a:pt x="195263" y="198744"/>
                  <a:pt x="195263" y="196546"/>
                </a:cubicBezTo>
                <a:cubicBezTo>
                  <a:pt x="195263" y="194347"/>
                  <a:pt x="197168" y="191783"/>
                  <a:pt x="199454" y="191783"/>
                </a:cubicBezTo>
                <a:close/>
                <a:moveTo>
                  <a:pt x="172847" y="191783"/>
                </a:moveTo>
                <a:cubicBezTo>
                  <a:pt x="175514" y="191783"/>
                  <a:pt x="177419" y="194347"/>
                  <a:pt x="177419" y="196546"/>
                </a:cubicBezTo>
                <a:cubicBezTo>
                  <a:pt x="177419" y="198744"/>
                  <a:pt x="175514" y="200942"/>
                  <a:pt x="172847" y="200942"/>
                </a:cubicBezTo>
                <a:cubicBezTo>
                  <a:pt x="170561" y="200942"/>
                  <a:pt x="168275" y="198744"/>
                  <a:pt x="168275" y="196546"/>
                </a:cubicBezTo>
                <a:cubicBezTo>
                  <a:pt x="168275" y="194347"/>
                  <a:pt x="170561" y="191783"/>
                  <a:pt x="172847" y="191783"/>
                </a:cubicBezTo>
                <a:close/>
                <a:moveTo>
                  <a:pt x="144463" y="191783"/>
                </a:moveTo>
                <a:cubicBezTo>
                  <a:pt x="146661" y="191783"/>
                  <a:pt x="148859" y="194347"/>
                  <a:pt x="148859" y="196546"/>
                </a:cubicBezTo>
                <a:cubicBezTo>
                  <a:pt x="148859" y="198744"/>
                  <a:pt x="146661" y="200942"/>
                  <a:pt x="144463" y="200942"/>
                </a:cubicBezTo>
                <a:cubicBezTo>
                  <a:pt x="142265" y="200942"/>
                  <a:pt x="139700" y="198744"/>
                  <a:pt x="139700" y="196546"/>
                </a:cubicBezTo>
                <a:cubicBezTo>
                  <a:pt x="139700" y="194347"/>
                  <a:pt x="142265" y="191783"/>
                  <a:pt x="144463" y="191783"/>
                </a:cubicBezTo>
                <a:close/>
                <a:moveTo>
                  <a:pt x="117285" y="191783"/>
                </a:moveTo>
                <a:cubicBezTo>
                  <a:pt x="119571" y="191783"/>
                  <a:pt x="121857" y="194347"/>
                  <a:pt x="121857" y="196546"/>
                </a:cubicBezTo>
                <a:cubicBezTo>
                  <a:pt x="121857" y="198744"/>
                  <a:pt x="119571" y="200942"/>
                  <a:pt x="117285" y="200942"/>
                </a:cubicBezTo>
                <a:cubicBezTo>
                  <a:pt x="114618" y="200942"/>
                  <a:pt x="112713" y="198744"/>
                  <a:pt x="112713" y="196546"/>
                </a:cubicBezTo>
                <a:cubicBezTo>
                  <a:pt x="112713" y="194347"/>
                  <a:pt x="114618" y="191783"/>
                  <a:pt x="117285" y="191783"/>
                </a:cubicBezTo>
                <a:close/>
                <a:moveTo>
                  <a:pt x="88710" y="191783"/>
                </a:moveTo>
                <a:cubicBezTo>
                  <a:pt x="91758" y="191783"/>
                  <a:pt x="93282" y="194347"/>
                  <a:pt x="93282" y="196546"/>
                </a:cubicBezTo>
                <a:cubicBezTo>
                  <a:pt x="93282" y="198744"/>
                  <a:pt x="91758" y="200942"/>
                  <a:pt x="88710" y="200942"/>
                </a:cubicBezTo>
                <a:cubicBezTo>
                  <a:pt x="86043" y="200942"/>
                  <a:pt x="84138" y="198744"/>
                  <a:pt x="84138" y="196546"/>
                </a:cubicBezTo>
                <a:cubicBezTo>
                  <a:pt x="84138" y="194347"/>
                  <a:pt x="86043" y="191783"/>
                  <a:pt x="88710" y="191783"/>
                </a:cubicBezTo>
                <a:close/>
                <a:moveTo>
                  <a:pt x="62103" y="191783"/>
                </a:moveTo>
                <a:cubicBezTo>
                  <a:pt x="64770" y="191783"/>
                  <a:pt x="66294" y="194347"/>
                  <a:pt x="66294" y="196546"/>
                </a:cubicBezTo>
                <a:cubicBezTo>
                  <a:pt x="66294" y="198744"/>
                  <a:pt x="64770" y="200942"/>
                  <a:pt x="62103" y="200942"/>
                </a:cubicBezTo>
                <a:cubicBezTo>
                  <a:pt x="59436" y="200942"/>
                  <a:pt x="57150" y="198744"/>
                  <a:pt x="57150" y="196546"/>
                </a:cubicBezTo>
                <a:cubicBezTo>
                  <a:pt x="57150" y="194347"/>
                  <a:pt x="59436" y="191783"/>
                  <a:pt x="62103" y="191783"/>
                </a:cubicBezTo>
                <a:close/>
                <a:moveTo>
                  <a:pt x="251968" y="164732"/>
                </a:moveTo>
                <a:cubicBezTo>
                  <a:pt x="253873" y="163208"/>
                  <a:pt x="256921" y="163208"/>
                  <a:pt x="258445" y="164732"/>
                </a:cubicBezTo>
                <a:cubicBezTo>
                  <a:pt x="259207" y="165494"/>
                  <a:pt x="259969" y="167018"/>
                  <a:pt x="259969" y="168161"/>
                </a:cubicBezTo>
                <a:cubicBezTo>
                  <a:pt x="259969" y="169685"/>
                  <a:pt x="259207" y="170447"/>
                  <a:pt x="258445" y="171209"/>
                </a:cubicBezTo>
                <a:cubicBezTo>
                  <a:pt x="258064" y="171971"/>
                  <a:pt x="256921" y="172352"/>
                  <a:pt x="255397" y="172352"/>
                </a:cubicBezTo>
                <a:cubicBezTo>
                  <a:pt x="254254" y="172352"/>
                  <a:pt x="253492" y="171971"/>
                  <a:pt x="251968" y="171209"/>
                </a:cubicBezTo>
                <a:cubicBezTo>
                  <a:pt x="251206" y="170447"/>
                  <a:pt x="250825" y="169685"/>
                  <a:pt x="250825" y="168161"/>
                </a:cubicBezTo>
                <a:cubicBezTo>
                  <a:pt x="250825" y="167018"/>
                  <a:pt x="251206" y="165494"/>
                  <a:pt x="251968" y="164732"/>
                </a:cubicBezTo>
                <a:close/>
                <a:moveTo>
                  <a:pt x="30041" y="164732"/>
                </a:moveTo>
                <a:cubicBezTo>
                  <a:pt x="31506" y="163208"/>
                  <a:pt x="34803" y="163208"/>
                  <a:pt x="36269" y="164732"/>
                </a:cubicBezTo>
                <a:cubicBezTo>
                  <a:pt x="37368" y="165494"/>
                  <a:pt x="37734" y="167018"/>
                  <a:pt x="37734" y="168161"/>
                </a:cubicBezTo>
                <a:cubicBezTo>
                  <a:pt x="37734" y="169685"/>
                  <a:pt x="37368" y="170447"/>
                  <a:pt x="36269" y="171209"/>
                </a:cubicBezTo>
                <a:cubicBezTo>
                  <a:pt x="35536" y="171971"/>
                  <a:pt x="34070" y="172352"/>
                  <a:pt x="33338" y="172352"/>
                </a:cubicBezTo>
                <a:cubicBezTo>
                  <a:pt x="31872" y="172352"/>
                  <a:pt x="30773" y="171971"/>
                  <a:pt x="30041" y="171209"/>
                </a:cubicBezTo>
                <a:cubicBezTo>
                  <a:pt x="29308" y="170447"/>
                  <a:pt x="28575" y="169685"/>
                  <a:pt x="28575" y="168161"/>
                </a:cubicBezTo>
                <a:cubicBezTo>
                  <a:pt x="28575" y="167018"/>
                  <a:pt x="29308" y="165494"/>
                  <a:pt x="30041" y="164732"/>
                </a:cubicBezTo>
                <a:close/>
                <a:moveTo>
                  <a:pt x="226646" y="163208"/>
                </a:moveTo>
                <a:cubicBezTo>
                  <a:pt x="229211" y="163208"/>
                  <a:pt x="231409" y="164862"/>
                  <a:pt x="231409" y="167177"/>
                </a:cubicBezTo>
                <a:cubicBezTo>
                  <a:pt x="231409" y="169491"/>
                  <a:pt x="229211" y="170814"/>
                  <a:pt x="226646" y="170814"/>
                </a:cubicBezTo>
                <a:cubicBezTo>
                  <a:pt x="224448" y="170814"/>
                  <a:pt x="222250" y="169491"/>
                  <a:pt x="222250" y="167177"/>
                </a:cubicBezTo>
                <a:cubicBezTo>
                  <a:pt x="222250" y="164862"/>
                  <a:pt x="224448" y="163208"/>
                  <a:pt x="226646" y="163208"/>
                </a:cubicBezTo>
                <a:close/>
                <a:moveTo>
                  <a:pt x="199454" y="163208"/>
                </a:moveTo>
                <a:cubicBezTo>
                  <a:pt x="202121" y="163208"/>
                  <a:pt x="204407" y="164862"/>
                  <a:pt x="204407" y="167177"/>
                </a:cubicBezTo>
                <a:cubicBezTo>
                  <a:pt x="204407" y="169491"/>
                  <a:pt x="202121" y="170814"/>
                  <a:pt x="199454" y="170814"/>
                </a:cubicBezTo>
                <a:cubicBezTo>
                  <a:pt x="197168" y="170814"/>
                  <a:pt x="195263" y="169491"/>
                  <a:pt x="195263" y="167177"/>
                </a:cubicBezTo>
                <a:cubicBezTo>
                  <a:pt x="195263" y="164862"/>
                  <a:pt x="197168" y="163208"/>
                  <a:pt x="199454" y="163208"/>
                </a:cubicBezTo>
                <a:close/>
                <a:moveTo>
                  <a:pt x="172847" y="163208"/>
                </a:moveTo>
                <a:cubicBezTo>
                  <a:pt x="175514" y="163208"/>
                  <a:pt x="177419" y="164862"/>
                  <a:pt x="177419" y="167177"/>
                </a:cubicBezTo>
                <a:cubicBezTo>
                  <a:pt x="177419" y="169491"/>
                  <a:pt x="175514" y="170814"/>
                  <a:pt x="172847" y="170814"/>
                </a:cubicBezTo>
                <a:cubicBezTo>
                  <a:pt x="170561" y="170814"/>
                  <a:pt x="168275" y="169491"/>
                  <a:pt x="168275" y="167177"/>
                </a:cubicBezTo>
                <a:cubicBezTo>
                  <a:pt x="168275" y="164862"/>
                  <a:pt x="170561" y="163208"/>
                  <a:pt x="172847" y="163208"/>
                </a:cubicBezTo>
                <a:close/>
                <a:moveTo>
                  <a:pt x="144463" y="163208"/>
                </a:moveTo>
                <a:cubicBezTo>
                  <a:pt x="146661" y="163208"/>
                  <a:pt x="148859" y="164862"/>
                  <a:pt x="148859" y="167177"/>
                </a:cubicBezTo>
                <a:cubicBezTo>
                  <a:pt x="148859" y="169491"/>
                  <a:pt x="146661" y="170814"/>
                  <a:pt x="144463" y="170814"/>
                </a:cubicBezTo>
                <a:cubicBezTo>
                  <a:pt x="142265" y="170814"/>
                  <a:pt x="139700" y="169491"/>
                  <a:pt x="139700" y="167177"/>
                </a:cubicBezTo>
                <a:cubicBezTo>
                  <a:pt x="139700" y="164862"/>
                  <a:pt x="142265" y="163208"/>
                  <a:pt x="144463" y="163208"/>
                </a:cubicBezTo>
                <a:close/>
                <a:moveTo>
                  <a:pt x="117285" y="163208"/>
                </a:moveTo>
                <a:cubicBezTo>
                  <a:pt x="119571" y="163208"/>
                  <a:pt x="121857" y="164862"/>
                  <a:pt x="121857" y="167177"/>
                </a:cubicBezTo>
                <a:cubicBezTo>
                  <a:pt x="121857" y="169491"/>
                  <a:pt x="119571" y="170814"/>
                  <a:pt x="117285" y="170814"/>
                </a:cubicBezTo>
                <a:cubicBezTo>
                  <a:pt x="114618" y="170814"/>
                  <a:pt x="112713" y="169491"/>
                  <a:pt x="112713" y="167177"/>
                </a:cubicBezTo>
                <a:cubicBezTo>
                  <a:pt x="112713" y="164862"/>
                  <a:pt x="114618" y="163208"/>
                  <a:pt x="117285" y="163208"/>
                </a:cubicBezTo>
                <a:close/>
                <a:moveTo>
                  <a:pt x="88710" y="163208"/>
                </a:moveTo>
                <a:cubicBezTo>
                  <a:pt x="91758" y="163208"/>
                  <a:pt x="93282" y="164862"/>
                  <a:pt x="93282" y="167177"/>
                </a:cubicBezTo>
                <a:cubicBezTo>
                  <a:pt x="93282" y="169491"/>
                  <a:pt x="91758" y="170814"/>
                  <a:pt x="88710" y="170814"/>
                </a:cubicBezTo>
                <a:cubicBezTo>
                  <a:pt x="86043" y="170814"/>
                  <a:pt x="84138" y="169491"/>
                  <a:pt x="84138" y="167177"/>
                </a:cubicBezTo>
                <a:cubicBezTo>
                  <a:pt x="84138" y="164862"/>
                  <a:pt x="86043" y="163208"/>
                  <a:pt x="88710" y="163208"/>
                </a:cubicBezTo>
                <a:close/>
                <a:moveTo>
                  <a:pt x="62103" y="163208"/>
                </a:moveTo>
                <a:cubicBezTo>
                  <a:pt x="64770" y="163208"/>
                  <a:pt x="66294" y="164862"/>
                  <a:pt x="66294" y="167177"/>
                </a:cubicBezTo>
                <a:cubicBezTo>
                  <a:pt x="66294" y="169491"/>
                  <a:pt x="64770" y="170814"/>
                  <a:pt x="62103" y="170814"/>
                </a:cubicBezTo>
                <a:cubicBezTo>
                  <a:pt x="59436" y="170814"/>
                  <a:pt x="57150" y="169491"/>
                  <a:pt x="57150" y="167177"/>
                </a:cubicBezTo>
                <a:cubicBezTo>
                  <a:pt x="57150" y="164862"/>
                  <a:pt x="59436" y="163208"/>
                  <a:pt x="62103" y="163208"/>
                </a:cubicBezTo>
                <a:close/>
                <a:moveTo>
                  <a:pt x="251968" y="134877"/>
                </a:moveTo>
                <a:cubicBezTo>
                  <a:pt x="253873" y="133045"/>
                  <a:pt x="256921" y="133045"/>
                  <a:pt x="258445" y="134877"/>
                </a:cubicBezTo>
                <a:cubicBezTo>
                  <a:pt x="259207" y="135976"/>
                  <a:pt x="259969" y="137075"/>
                  <a:pt x="259969" y="138174"/>
                </a:cubicBezTo>
                <a:cubicBezTo>
                  <a:pt x="259969" y="139273"/>
                  <a:pt x="259207" y="140372"/>
                  <a:pt x="258445" y="141471"/>
                </a:cubicBezTo>
                <a:cubicBezTo>
                  <a:pt x="257683" y="141837"/>
                  <a:pt x="256921" y="142204"/>
                  <a:pt x="255397" y="142204"/>
                </a:cubicBezTo>
                <a:cubicBezTo>
                  <a:pt x="254254" y="142204"/>
                  <a:pt x="253492" y="141837"/>
                  <a:pt x="251968" y="141471"/>
                </a:cubicBezTo>
                <a:cubicBezTo>
                  <a:pt x="251206" y="140372"/>
                  <a:pt x="250825" y="139273"/>
                  <a:pt x="250825" y="138174"/>
                </a:cubicBezTo>
                <a:cubicBezTo>
                  <a:pt x="250825" y="137075"/>
                  <a:pt x="251206" y="135976"/>
                  <a:pt x="251968" y="134877"/>
                </a:cubicBezTo>
                <a:close/>
                <a:moveTo>
                  <a:pt x="30041" y="134877"/>
                </a:moveTo>
                <a:cubicBezTo>
                  <a:pt x="31506" y="133045"/>
                  <a:pt x="34803" y="133045"/>
                  <a:pt x="36269" y="134877"/>
                </a:cubicBezTo>
                <a:cubicBezTo>
                  <a:pt x="37368" y="135976"/>
                  <a:pt x="37734" y="137075"/>
                  <a:pt x="37734" y="138174"/>
                </a:cubicBezTo>
                <a:cubicBezTo>
                  <a:pt x="37734" y="139273"/>
                  <a:pt x="37368" y="140372"/>
                  <a:pt x="36269" y="141471"/>
                </a:cubicBezTo>
                <a:cubicBezTo>
                  <a:pt x="35536" y="141837"/>
                  <a:pt x="34070" y="142204"/>
                  <a:pt x="33338" y="142204"/>
                </a:cubicBezTo>
                <a:cubicBezTo>
                  <a:pt x="31872" y="142204"/>
                  <a:pt x="30773" y="141837"/>
                  <a:pt x="30041" y="141471"/>
                </a:cubicBezTo>
                <a:cubicBezTo>
                  <a:pt x="29308" y="140372"/>
                  <a:pt x="28575" y="139273"/>
                  <a:pt x="28575" y="138174"/>
                </a:cubicBezTo>
                <a:cubicBezTo>
                  <a:pt x="28575" y="137075"/>
                  <a:pt x="29308" y="135976"/>
                  <a:pt x="30041" y="134877"/>
                </a:cubicBezTo>
                <a:close/>
                <a:moveTo>
                  <a:pt x="226646" y="133045"/>
                </a:moveTo>
                <a:cubicBezTo>
                  <a:pt x="229211" y="133045"/>
                  <a:pt x="231409" y="135331"/>
                  <a:pt x="231409" y="137998"/>
                </a:cubicBezTo>
                <a:cubicBezTo>
                  <a:pt x="231409" y="140284"/>
                  <a:pt x="229211" y="142189"/>
                  <a:pt x="226646" y="142189"/>
                </a:cubicBezTo>
                <a:cubicBezTo>
                  <a:pt x="224448" y="142189"/>
                  <a:pt x="222250" y="140284"/>
                  <a:pt x="222250" y="137998"/>
                </a:cubicBezTo>
                <a:cubicBezTo>
                  <a:pt x="222250" y="135331"/>
                  <a:pt x="224448" y="133045"/>
                  <a:pt x="226646" y="133045"/>
                </a:cubicBezTo>
                <a:close/>
                <a:moveTo>
                  <a:pt x="199454" y="133045"/>
                </a:moveTo>
                <a:cubicBezTo>
                  <a:pt x="202121" y="133045"/>
                  <a:pt x="204407" y="135331"/>
                  <a:pt x="204407" y="137998"/>
                </a:cubicBezTo>
                <a:cubicBezTo>
                  <a:pt x="204407" y="140284"/>
                  <a:pt x="202121" y="142189"/>
                  <a:pt x="199454" y="142189"/>
                </a:cubicBezTo>
                <a:cubicBezTo>
                  <a:pt x="197168" y="142189"/>
                  <a:pt x="195263" y="140284"/>
                  <a:pt x="195263" y="137998"/>
                </a:cubicBezTo>
                <a:cubicBezTo>
                  <a:pt x="195263" y="135331"/>
                  <a:pt x="197168" y="133045"/>
                  <a:pt x="199454" y="133045"/>
                </a:cubicBezTo>
                <a:close/>
                <a:moveTo>
                  <a:pt x="172847" y="133045"/>
                </a:moveTo>
                <a:cubicBezTo>
                  <a:pt x="175514" y="133045"/>
                  <a:pt x="177419" y="135331"/>
                  <a:pt x="177419" y="137998"/>
                </a:cubicBezTo>
                <a:cubicBezTo>
                  <a:pt x="177419" y="140284"/>
                  <a:pt x="175514" y="142189"/>
                  <a:pt x="172847" y="142189"/>
                </a:cubicBezTo>
                <a:cubicBezTo>
                  <a:pt x="170561" y="142189"/>
                  <a:pt x="168275" y="140284"/>
                  <a:pt x="168275" y="137998"/>
                </a:cubicBezTo>
                <a:cubicBezTo>
                  <a:pt x="168275" y="135331"/>
                  <a:pt x="170561" y="133045"/>
                  <a:pt x="172847" y="133045"/>
                </a:cubicBezTo>
                <a:close/>
                <a:moveTo>
                  <a:pt x="144463" y="133045"/>
                </a:moveTo>
                <a:cubicBezTo>
                  <a:pt x="146661" y="133045"/>
                  <a:pt x="148859" y="135331"/>
                  <a:pt x="148859" y="137998"/>
                </a:cubicBezTo>
                <a:cubicBezTo>
                  <a:pt x="148859" y="140284"/>
                  <a:pt x="146661" y="142189"/>
                  <a:pt x="144463" y="142189"/>
                </a:cubicBezTo>
                <a:cubicBezTo>
                  <a:pt x="142265" y="142189"/>
                  <a:pt x="139700" y="140284"/>
                  <a:pt x="139700" y="137998"/>
                </a:cubicBezTo>
                <a:cubicBezTo>
                  <a:pt x="139700" y="135331"/>
                  <a:pt x="142265" y="133045"/>
                  <a:pt x="144463" y="133045"/>
                </a:cubicBezTo>
                <a:close/>
                <a:moveTo>
                  <a:pt x="117285" y="133045"/>
                </a:moveTo>
                <a:cubicBezTo>
                  <a:pt x="119571" y="133045"/>
                  <a:pt x="121857" y="135331"/>
                  <a:pt x="121857" y="137998"/>
                </a:cubicBezTo>
                <a:cubicBezTo>
                  <a:pt x="121857" y="140284"/>
                  <a:pt x="119571" y="142189"/>
                  <a:pt x="117285" y="142189"/>
                </a:cubicBezTo>
                <a:cubicBezTo>
                  <a:pt x="114618" y="142189"/>
                  <a:pt x="112713" y="140284"/>
                  <a:pt x="112713" y="137998"/>
                </a:cubicBezTo>
                <a:cubicBezTo>
                  <a:pt x="112713" y="135331"/>
                  <a:pt x="114618" y="133045"/>
                  <a:pt x="117285" y="133045"/>
                </a:cubicBezTo>
                <a:close/>
                <a:moveTo>
                  <a:pt x="88710" y="133045"/>
                </a:moveTo>
                <a:cubicBezTo>
                  <a:pt x="91758" y="133045"/>
                  <a:pt x="93282" y="135331"/>
                  <a:pt x="93282" y="137998"/>
                </a:cubicBezTo>
                <a:cubicBezTo>
                  <a:pt x="93282" y="140284"/>
                  <a:pt x="91758" y="142189"/>
                  <a:pt x="88710" y="142189"/>
                </a:cubicBezTo>
                <a:cubicBezTo>
                  <a:pt x="86043" y="142189"/>
                  <a:pt x="84138" y="140284"/>
                  <a:pt x="84138" y="137998"/>
                </a:cubicBezTo>
                <a:cubicBezTo>
                  <a:pt x="84138" y="135331"/>
                  <a:pt x="86043" y="133045"/>
                  <a:pt x="88710" y="133045"/>
                </a:cubicBezTo>
                <a:close/>
                <a:moveTo>
                  <a:pt x="62103" y="133045"/>
                </a:moveTo>
                <a:cubicBezTo>
                  <a:pt x="64770" y="133045"/>
                  <a:pt x="66294" y="135331"/>
                  <a:pt x="66294" y="137998"/>
                </a:cubicBezTo>
                <a:cubicBezTo>
                  <a:pt x="66294" y="140284"/>
                  <a:pt x="64770" y="142189"/>
                  <a:pt x="62103" y="142189"/>
                </a:cubicBezTo>
                <a:cubicBezTo>
                  <a:pt x="59436" y="142189"/>
                  <a:pt x="57150" y="140284"/>
                  <a:pt x="57150" y="137998"/>
                </a:cubicBezTo>
                <a:cubicBezTo>
                  <a:pt x="57150" y="135331"/>
                  <a:pt x="59436" y="133045"/>
                  <a:pt x="62103" y="133045"/>
                </a:cubicBezTo>
                <a:close/>
                <a:moveTo>
                  <a:pt x="177967" y="84355"/>
                </a:moveTo>
                <a:lnTo>
                  <a:pt x="177967" y="104890"/>
                </a:lnTo>
                <a:lnTo>
                  <a:pt x="250738" y="104890"/>
                </a:lnTo>
                <a:lnTo>
                  <a:pt x="250738" y="84355"/>
                </a:lnTo>
                <a:lnTo>
                  <a:pt x="177967" y="84355"/>
                </a:lnTo>
                <a:close/>
                <a:moveTo>
                  <a:pt x="37633" y="67092"/>
                </a:moveTo>
                <a:lnTo>
                  <a:pt x="37633" y="104975"/>
                </a:lnTo>
                <a:lnTo>
                  <a:pt x="139805" y="104975"/>
                </a:lnTo>
                <a:lnTo>
                  <a:pt x="139805" y="67092"/>
                </a:lnTo>
                <a:lnTo>
                  <a:pt x="37633" y="67092"/>
                </a:lnTo>
                <a:close/>
                <a:moveTo>
                  <a:pt x="33285" y="58433"/>
                </a:moveTo>
                <a:lnTo>
                  <a:pt x="144515" y="58433"/>
                </a:lnTo>
                <a:cubicBezTo>
                  <a:pt x="146689" y="58433"/>
                  <a:pt x="148863" y="59876"/>
                  <a:pt x="148863" y="62402"/>
                </a:cubicBezTo>
                <a:lnTo>
                  <a:pt x="148863" y="109305"/>
                </a:lnTo>
                <a:cubicBezTo>
                  <a:pt x="148863" y="111830"/>
                  <a:pt x="146689" y="113634"/>
                  <a:pt x="144515" y="113634"/>
                </a:cubicBezTo>
                <a:lnTo>
                  <a:pt x="33285" y="113634"/>
                </a:lnTo>
                <a:cubicBezTo>
                  <a:pt x="30749" y="113634"/>
                  <a:pt x="28575" y="111830"/>
                  <a:pt x="28575" y="109305"/>
                </a:cubicBezTo>
                <a:lnTo>
                  <a:pt x="28575" y="62402"/>
                </a:lnTo>
                <a:cubicBezTo>
                  <a:pt x="28575" y="59876"/>
                  <a:pt x="30749" y="58433"/>
                  <a:pt x="33285" y="58433"/>
                </a:cubicBezTo>
                <a:close/>
                <a:moveTo>
                  <a:pt x="16211" y="37522"/>
                </a:moveTo>
                <a:cubicBezTo>
                  <a:pt x="12249" y="37522"/>
                  <a:pt x="9006" y="41124"/>
                  <a:pt x="9006" y="45447"/>
                </a:cubicBezTo>
                <a:lnTo>
                  <a:pt x="9006" y="221612"/>
                </a:lnTo>
                <a:lnTo>
                  <a:pt x="279919" y="221612"/>
                </a:lnTo>
                <a:lnTo>
                  <a:pt x="279919" y="45447"/>
                </a:lnTo>
                <a:cubicBezTo>
                  <a:pt x="279919" y="41124"/>
                  <a:pt x="276677" y="37522"/>
                  <a:pt x="272714" y="37522"/>
                </a:cubicBezTo>
                <a:lnTo>
                  <a:pt x="244974" y="37522"/>
                </a:lnTo>
                <a:lnTo>
                  <a:pt x="244974" y="76069"/>
                </a:lnTo>
                <a:lnTo>
                  <a:pt x="255061" y="76069"/>
                </a:lnTo>
                <a:cubicBezTo>
                  <a:pt x="257583" y="76069"/>
                  <a:pt x="259384" y="77510"/>
                  <a:pt x="259384" y="80032"/>
                </a:cubicBezTo>
                <a:lnTo>
                  <a:pt x="259384" y="109213"/>
                </a:lnTo>
                <a:cubicBezTo>
                  <a:pt x="259384" y="111735"/>
                  <a:pt x="257583" y="113536"/>
                  <a:pt x="255061" y="113536"/>
                </a:cubicBezTo>
                <a:lnTo>
                  <a:pt x="173643" y="113536"/>
                </a:lnTo>
                <a:cubicBezTo>
                  <a:pt x="171122" y="113536"/>
                  <a:pt x="169320" y="111735"/>
                  <a:pt x="169320" y="109213"/>
                </a:cubicBezTo>
                <a:lnTo>
                  <a:pt x="169320" y="80032"/>
                </a:lnTo>
                <a:cubicBezTo>
                  <a:pt x="169320" y="77510"/>
                  <a:pt x="171122" y="76069"/>
                  <a:pt x="173643" y="76069"/>
                </a:cubicBezTo>
                <a:lnTo>
                  <a:pt x="183731" y="76069"/>
                </a:lnTo>
                <a:lnTo>
                  <a:pt x="183731" y="37522"/>
                </a:lnTo>
                <a:lnTo>
                  <a:pt x="16211" y="37522"/>
                </a:lnTo>
                <a:close/>
                <a:moveTo>
                  <a:pt x="192377" y="12664"/>
                </a:moveTo>
                <a:lnTo>
                  <a:pt x="192377" y="76069"/>
                </a:lnTo>
                <a:lnTo>
                  <a:pt x="236328" y="76069"/>
                </a:lnTo>
                <a:lnTo>
                  <a:pt x="236328" y="12664"/>
                </a:lnTo>
                <a:lnTo>
                  <a:pt x="216874" y="25273"/>
                </a:lnTo>
                <a:cubicBezTo>
                  <a:pt x="215073" y="26714"/>
                  <a:pt x="213272" y="26714"/>
                  <a:pt x="211831" y="25273"/>
                </a:cubicBezTo>
                <a:lnTo>
                  <a:pt x="192377" y="12664"/>
                </a:lnTo>
                <a:close/>
                <a:moveTo>
                  <a:pt x="186252" y="415"/>
                </a:moveTo>
                <a:cubicBezTo>
                  <a:pt x="187333" y="-305"/>
                  <a:pt x="189134" y="55"/>
                  <a:pt x="190215" y="415"/>
                </a:cubicBezTo>
                <a:lnTo>
                  <a:pt x="214352" y="16627"/>
                </a:lnTo>
                <a:lnTo>
                  <a:pt x="238129" y="415"/>
                </a:lnTo>
                <a:cubicBezTo>
                  <a:pt x="239570" y="55"/>
                  <a:pt x="241372" y="-305"/>
                  <a:pt x="242452" y="415"/>
                </a:cubicBezTo>
                <a:cubicBezTo>
                  <a:pt x="244254" y="1136"/>
                  <a:pt x="244974" y="2577"/>
                  <a:pt x="244974" y="4739"/>
                </a:cubicBezTo>
                <a:lnTo>
                  <a:pt x="244974" y="28876"/>
                </a:lnTo>
                <a:lnTo>
                  <a:pt x="272714" y="28876"/>
                </a:lnTo>
                <a:cubicBezTo>
                  <a:pt x="281720" y="28876"/>
                  <a:pt x="288565" y="36441"/>
                  <a:pt x="288565" y="45447"/>
                </a:cubicBezTo>
                <a:lnTo>
                  <a:pt x="288565" y="272409"/>
                </a:lnTo>
                <a:cubicBezTo>
                  <a:pt x="288565" y="281415"/>
                  <a:pt x="281720" y="288260"/>
                  <a:pt x="272714" y="288260"/>
                </a:cubicBezTo>
                <a:lnTo>
                  <a:pt x="16211" y="288260"/>
                </a:lnTo>
                <a:cubicBezTo>
                  <a:pt x="7205" y="288260"/>
                  <a:pt x="0" y="281415"/>
                  <a:pt x="0" y="272409"/>
                </a:cubicBezTo>
                <a:lnTo>
                  <a:pt x="0" y="45447"/>
                </a:lnTo>
                <a:cubicBezTo>
                  <a:pt x="0" y="36441"/>
                  <a:pt x="7205" y="28876"/>
                  <a:pt x="16211" y="28876"/>
                </a:cubicBezTo>
                <a:lnTo>
                  <a:pt x="183731" y="28876"/>
                </a:lnTo>
                <a:lnTo>
                  <a:pt x="183731" y="4739"/>
                </a:lnTo>
                <a:cubicBezTo>
                  <a:pt x="183731" y="2577"/>
                  <a:pt x="184811" y="1136"/>
                  <a:pt x="186252" y="4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9" name="Freeform 983">
            <a:extLst>
              <a:ext uri="{FF2B5EF4-FFF2-40B4-BE49-F238E27FC236}">
                <a16:creationId xmlns:a16="http://schemas.microsoft.com/office/drawing/2014/main" id="{FF9F8466-9BC8-8646-81EF-3B0DB0283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93450" y="7520998"/>
            <a:ext cx="1004960" cy="926022"/>
          </a:xfrm>
          <a:custGeom>
            <a:avLst/>
            <a:gdLst>
              <a:gd name="T0" fmla="*/ 663002 w 288564"/>
              <a:gd name="T1" fmla="*/ 3862107 h 266339"/>
              <a:gd name="T2" fmla="*/ 571117 w 288564"/>
              <a:gd name="T3" fmla="*/ 4120564 h 266339"/>
              <a:gd name="T4" fmla="*/ 479095 w 288564"/>
              <a:gd name="T5" fmla="*/ 3862107 h 266339"/>
              <a:gd name="T6" fmla="*/ 1884502 w 288564"/>
              <a:gd name="T7" fmla="*/ 3732965 h 266339"/>
              <a:gd name="T8" fmla="*/ 4698945 w 288564"/>
              <a:gd name="T9" fmla="*/ 4201398 h 266339"/>
              <a:gd name="T10" fmla="*/ 1884502 w 288564"/>
              <a:gd name="T11" fmla="*/ 3732965 h 266339"/>
              <a:gd name="T12" fmla="*/ 663002 w 288564"/>
              <a:gd name="T13" fmla="*/ 2912976 h 266339"/>
              <a:gd name="T14" fmla="*/ 571117 w 288564"/>
              <a:gd name="T15" fmla="*/ 3421773 h 266339"/>
              <a:gd name="T16" fmla="*/ 479095 w 288564"/>
              <a:gd name="T17" fmla="*/ 2912976 h 266339"/>
              <a:gd name="T18" fmla="*/ 5237904 w 288564"/>
              <a:gd name="T19" fmla="*/ 2635282 h 266339"/>
              <a:gd name="T20" fmla="*/ 5326326 w 288564"/>
              <a:gd name="T21" fmla="*/ 3533944 h 266339"/>
              <a:gd name="T22" fmla="*/ 5142080 w 288564"/>
              <a:gd name="T23" fmla="*/ 3533944 h 266339"/>
              <a:gd name="T24" fmla="*/ 5237904 w 288564"/>
              <a:gd name="T25" fmla="*/ 2635282 h 266339"/>
              <a:gd name="T26" fmla="*/ 5326326 w 288564"/>
              <a:gd name="T27" fmla="*/ 2289821 h 266339"/>
              <a:gd name="T28" fmla="*/ 5142080 w 288564"/>
              <a:gd name="T29" fmla="*/ 2289821 h 266339"/>
              <a:gd name="T30" fmla="*/ 571117 w 288564"/>
              <a:gd name="T31" fmla="*/ 2095520 h 266339"/>
              <a:gd name="T32" fmla="*/ 663002 w 288564"/>
              <a:gd name="T33" fmla="*/ 2352091 h 266339"/>
              <a:gd name="T34" fmla="*/ 479095 w 288564"/>
              <a:gd name="T35" fmla="*/ 2352091 h 266339"/>
              <a:gd name="T36" fmla="*/ 571117 w 288564"/>
              <a:gd name="T37" fmla="*/ 2095520 h 266339"/>
              <a:gd name="T38" fmla="*/ 174187 w 288564"/>
              <a:gd name="T39" fmla="*/ 1472229 h 266339"/>
              <a:gd name="T40" fmla="*/ 551500 w 288564"/>
              <a:gd name="T41" fmla="*/ 5153600 h 266339"/>
              <a:gd name="T42" fmla="*/ 936127 w 288564"/>
              <a:gd name="T43" fmla="*/ 1125746 h 266339"/>
              <a:gd name="T44" fmla="*/ 2072125 w 288564"/>
              <a:gd name="T45" fmla="*/ 1109799 h 266339"/>
              <a:gd name="T46" fmla="*/ 4648408 w 288564"/>
              <a:gd name="T47" fmla="*/ 3552785 h 266339"/>
              <a:gd name="T48" fmla="*/ 4056683 w 288564"/>
              <a:gd name="T49" fmla="*/ 1109799 h 266339"/>
              <a:gd name="T50" fmla="*/ 3970042 w 288564"/>
              <a:gd name="T51" fmla="*/ 1578216 h 266339"/>
              <a:gd name="T52" fmla="*/ 3883457 w 288564"/>
              <a:gd name="T53" fmla="*/ 1109799 h 266339"/>
              <a:gd name="T54" fmla="*/ 2656657 w 288564"/>
              <a:gd name="T55" fmla="*/ 1491746 h 266339"/>
              <a:gd name="T56" fmla="*/ 2483473 w 288564"/>
              <a:gd name="T57" fmla="*/ 1491746 h 266339"/>
              <a:gd name="T58" fmla="*/ 2072125 w 288564"/>
              <a:gd name="T59" fmla="*/ 1109799 h 266339"/>
              <a:gd name="T60" fmla="*/ 1494909 w 288564"/>
              <a:gd name="T61" fmla="*/ 952538 h 266339"/>
              <a:gd name="T62" fmla="*/ 1494909 w 288564"/>
              <a:gd name="T63" fmla="*/ 1125746 h 266339"/>
              <a:gd name="T64" fmla="*/ 1110278 w 288564"/>
              <a:gd name="T65" fmla="*/ 5153600 h 266339"/>
              <a:gd name="T66" fmla="*/ 5631335 w 288564"/>
              <a:gd name="T67" fmla="*/ 4771031 h 266339"/>
              <a:gd name="T68" fmla="*/ 5246712 w 288564"/>
              <a:gd name="T69" fmla="*/ 1125746 h 266339"/>
              <a:gd name="T70" fmla="*/ 4927425 w 288564"/>
              <a:gd name="T71" fmla="*/ 1031893 h 266339"/>
              <a:gd name="T72" fmla="*/ 5246712 w 288564"/>
              <a:gd name="T73" fmla="*/ 952538 h 266339"/>
              <a:gd name="T74" fmla="*/ 5805486 w 288564"/>
              <a:gd name="T75" fmla="*/ 4771031 h 266339"/>
              <a:gd name="T76" fmla="*/ 551500 w 288564"/>
              <a:gd name="T77" fmla="*/ 5326808 h 266339"/>
              <a:gd name="T78" fmla="*/ 0 w 288564"/>
              <a:gd name="T79" fmla="*/ 1472229 h 266339"/>
              <a:gd name="T80" fmla="*/ 3270074 w 288564"/>
              <a:gd name="T81" fmla="*/ 180130 h 266339"/>
              <a:gd name="T82" fmla="*/ 2656657 w 288564"/>
              <a:gd name="T83" fmla="*/ 936867 h 266339"/>
              <a:gd name="T84" fmla="*/ 3883457 w 288564"/>
              <a:gd name="T85" fmla="*/ 792719 h 266339"/>
              <a:gd name="T86" fmla="*/ 3270074 w 288564"/>
              <a:gd name="T87" fmla="*/ 0 h 266339"/>
              <a:gd name="T88" fmla="*/ 4056683 w 288564"/>
              <a:gd name="T89" fmla="*/ 936867 h 266339"/>
              <a:gd name="T90" fmla="*/ 4641193 w 288564"/>
              <a:gd name="T91" fmla="*/ 1016099 h 266339"/>
              <a:gd name="T92" fmla="*/ 4850501 w 288564"/>
              <a:gd name="T93" fmla="*/ 4345510 h 266339"/>
              <a:gd name="T94" fmla="*/ 1747374 w 288564"/>
              <a:gd name="T95" fmla="*/ 4374335 h 266339"/>
              <a:gd name="T96" fmla="*/ 1660800 w 288564"/>
              <a:gd name="T97" fmla="*/ 4280650 h 266339"/>
              <a:gd name="T98" fmla="*/ 1985536 w 288564"/>
              <a:gd name="T99" fmla="*/ 936867 h 266339"/>
              <a:gd name="T100" fmla="*/ 2483473 w 288564"/>
              <a:gd name="T101" fmla="*/ 792719 h 26633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564" h="266339">
                <a:moveTo>
                  <a:pt x="28385" y="188912"/>
                </a:moveTo>
                <a:cubicBezTo>
                  <a:pt x="30671" y="188912"/>
                  <a:pt x="32957" y="191008"/>
                  <a:pt x="32957" y="193103"/>
                </a:cubicBezTo>
                <a:lnTo>
                  <a:pt x="32957" y="201485"/>
                </a:lnTo>
                <a:cubicBezTo>
                  <a:pt x="32957" y="203930"/>
                  <a:pt x="30671" y="206026"/>
                  <a:pt x="28385" y="206026"/>
                </a:cubicBezTo>
                <a:cubicBezTo>
                  <a:pt x="25718" y="206026"/>
                  <a:pt x="23813" y="203930"/>
                  <a:pt x="23813" y="201485"/>
                </a:cubicBezTo>
                <a:lnTo>
                  <a:pt x="23813" y="193103"/>
                </a:lnTo>
                <a:cubicBezTo>
                  <a:pt x="23813" y="191008"/>
                  <a:pt x="25718" y="188912"/>
                  <a:pt x="28385" y="188912"/>
                </a:cubicBezTo>
                <a:close/>
                <a:moveTo>
                  <a:pt x="93670" y="186646"/>
                </a:moveTo>
                <a:lnTo>
                  <a:pt x="91876" y="210067"/>
                </a:lnTo>
                <a:lnTo>
                  <a:pt x="233562" y="210067"/>
                </a:lnTo>
                <a:lnTo>
                  <a:pt x="231410" y="186646"/>
                </a:lnTo>
                <a:lnTo>
                  <a:pt x="93670" y="186646"/>
                </a:lnTo>
                <a:close/>
                <a:moveTo>
                  <a:pt x="28385" y="141287"/>
                </a:moveTo>
                <a:cubicBezTo>
                  <a:pt x="30671" y="141287"/>
                  <a:pt x="32957" y="143468"/>
                  <a:pt x="32957" y="145648"/>
                </a:cubicBezTo>
                <a:lnTo>
                  <a:pt x="32957" y="166362"/>
                </a:lnTo>
                <a:cubicBezTo>
                  <a:pt x="32957" y="168906"/>
                  <a:pt x="30671" y="171087"/>
                  <a:pt x="28385" y="171087"/>
                </a:cubicBezTo>
                <a:cubicBezTo>
                  <a:pt x="25718" y="171087"/>
                  <a:pt x="23813" y="168906"/>
                  <a:pt x="23813" y="166362"/>
                </a:cubicBezTo>
                <a:lnTo>
                  <a:pt x="23813" y="145648"/>
                </a:lnTo>
                <a:cubicBezTo>
                  <a:pt x="23813" y="143468"/>
                  <a:pt x="25718" y="141287"/>
                  <a:pt x="28385" y="141287"/>
                </a:cubicBezTo>
                <a:close/>
                <a:moveTo>
                  <a:pt x="260351" y="131762"/>
                </a:moveTo>
                <a:cubicBezTo>
                  <a:pt x="262915" y="131762"/>
                  <a:pt x="264747" y="133902"/>
                  <a:pt x="264747" y="136398"/>
                </a:cubicBezTo>
                <a:lnTo>
                  <a:pt x="264747" y="176696"/>
                </a:lnTo>
                <a:cubicBezTo>
                  <a:pt x="264747" y="179192"/>
                  <a:pt x="262915" y="180619"/>
                  <a:pt x="260351" y="180619"/>
                </a:cubicBezTo>
                <a:cubicBezTo>
                  <a:pt x="257786" y="180619"/>
                  <a:pt x="255588" y="179192"/>
                  <a:pt x="255588" y="176696"/>
                </a:cubicBezTo>
                <a:lnTo>
                  <a:pt x="255588" y="136398"/>
                </a:lnTo>
                <a:cubicBezTo>
                  <a:pt x="255588" y="133902"/>
                  <a:pt x="257786" y="131762"/>
                  <a:pt x="260351" y="131762"/>
                </a:cubicBezTo>
                <a:close/>
                <a:moveTo>
                  <a:pt x="260351" y="109537"/>
                </a:moveTo>
                <a:cubicBezTo>
                  <a:pt x="262915" y="109537"/>
                  <a:pt x="264747" y="111823"/>
                  <a:pt x="264747" y="114490"/>
                </a:cubicBezTo>
                <a:cubicBezTo>
                  <a:pt x="264747" y="116395"/>
                  <a:pt x="262915" y="118681"/>
                  <a:pt x="260351" y="118681"/>
                </a:cubicBezTo>
                <a:cubicBezTo>
                  <a:pt x="257786" y="118681"/>
                  <a:pt x="255588" y="116395"/>
                  <a:pt x="255588" y="114490"/>
                </a:cubicBezTo>
                <a:cubicBezTo>
                  <a:pt x="255588" y="111823"/>
                  <a:pt x="257786" y="109537"/>
                  <a:pt x="260351" y="109537"/>
                </a:cubicBezTo>
                <a:close/>
                <a:moveTo>
                  <a:pt x="28385" y="104775"/>
                </a:moveTo>
                <a:cubicBezTo>
                  <a:pt x="30671" y="104775"/>
                  <a:pt x="32957" y="106557"/>
                  <a:pt x="32957" y="108695"/>
                </a:cubicBezTo>
                <a:lnTo>
                  <a:pt x="32957" y="117604"/>
                </a:lnTo>
                <a:cubicBezTo>
                  <a:pt x="32957" y="120099"/>
                  <a:pt x="30671" y="121881"/>
                  <a:pt x="28385" y="121881"/>
                </a:cubicBezTo>
                <a:cubicBezTo>
                  <a:pt x="25718" y="121881"/>
                  <a:pt x="23813" y="120099"/>
                  <a:pt x="23813" y="117604"/>
                </a:cubicBezTo>
                <a:lnTo>
                  <a:pt x="23813" y="108695"/>
                </a:lnTo>
                <a:cubicBezTo>
                  <a:pt x="23813" y="106557"/>
                  <a:pt x="25718" y="104775"/>
                  <a:pt x="28385" y="104775"/>
                </a:cubicBezTo>
                <a:close/>
                <a:moveTo>
                  <a:pt x="27414" y="56287"/>
                </a:moveTo>
                <a:cubicBezTo>
                  <a:pt x="16953" y="56287"/>
                  <a:pt x="8657" y="63866"/>
                  <a:pt x="8657" y="73611"/>
                </a:cubicBezTo>
                <a:lnTo>
                  <a:pt x="8657" y="240353"/>
                </a:lnTo>
                <a:cubicBezTo>
                  <a:pt x="8657" y="249737"/>
                  <a:pt x="16953" y="257677"/>
                  <a:pt x="27414" y="257677"/>
                </a:cubicBezTo>
                <a:lnTo>
                  <a:pt x="46531" y="257677"/>
                </a:lnTo>
                <a:lnTo>
                  <a:pt x="46531" y="56287"/>
                </a:lnTo>
                <a:lnTo>
                  <a:pt x="27414" y="56287"/>
                </a:lnTo>
                <a:close/>
                <a:moveTo>
                  <a:pt x="102996" y="55489"/>
                </a:moveTo>
                <a:lnTo>
                  <a:pt x="94387" y="177638"/>
                </a:lnTo>
                <a:lnTo>
                  <a:pt x="231051" y="177638"/>
                </a:lnTo>
                <a:lnTo>
                  <a:pt x="222084" y="55489"/>
                </a:lnTo>
                <a:lnTo>
                  <a:pt x="201638" y="55489"/>
                </a:lnTo>
                <a:lnTo>
                  <a:pt x="201638" y="74586"/>
                </a:lnTo>
                <a:cubicBezTo>
                  <a:pt x="201638" y="76748"/>
                  <a:pt x="199844" y="78910"/>
                  <a:pt x="197333" y="78910"/>
                </a:cubicBezTo>
                <a:cubicBezTo>
                  <a:pt x="194823" y="78910"/>
                  <a:pt x="193029" y="76748"/>
                  <a:pt x="193029" y="74586"/>
                </a:cubicBezTo>
                <a:lnTo>
                  <a:pt x="193029" y="55489"/>
                </a:lnTo>
                <a:lnTo>
                  <a:pt x="132050" y="55489"/>
                </a:lnTo>
                <a:lnTo>
                  <a:pt x="132050" y="74586"/>
                </a:lnTo>
                <a:cubicBezTo>
                  <a:pt x="132050" y="76748"/>
                  <a:pt x="129898" y="78910"/>
                  <a:pt x="127746" y="78910"/>
                </a:cubicBezTo>
                <a:cubicBezTo>
                  <a:pt x="125594" y="78910"/>
                  <a:pt x="123442" y="76748"/>
                  <a:pt x="123442" y="74586"/>
                </a:cubicBezTo>
                <a:lnTo>
                  <a:pt x="123442" y="55489"/>
                </a:lnTo>
                <a:lnTo>
                  <a:pt x="102996" y="55489"/>
                </a:lnTo>
                <a:close/>
                <a:moveTo>
                  <a:pt x="27414" y="47625"/>
                </a:moveTo>
                <a:lnTo>
                  <a:pt x="74305" y="47625"/>
                </a:lnTo>
                <a:cubicBezTo>
                  <a:pt x="76830" y="47625"/>
                  <a:pt x="78273" y="49791"/>
                  <a:pt x="78273" y="51595"/>
                </a:cubicBezTo>
                <a:cubicBezTo>
                  <a:pt x="78273" y="54122"/>
                  <a:pt x="76830" y="56287"/>
                  <a:pt x="74305" y="56287"/>
                </a:cubicBezTo>
                <a:lnTo>
                  <a:pt x="55188" y="56287"/>
                </a:lnTo>
                <a:lnTo>
                  <a:pt x="55188" y="257677"/>
                </a:lnTo>
                <a:lnTo>
                  <a:pt x="260790" y="257677"/>
                </a:lnTo>
                <a:cubicBezTo>
                  <a:pt x="270890" y="257677"/>
                  <a:pt x="279908" y="249015"/>
                  <a:pt x="279908" y="238549"/>
                </a:cubicBezTo>
                <a:lnTo>
                  <a:pt x="279908" y="75415"/>
                </a:lnTo>
                <a:cubicBezTo>
                  <a:pt x="279908" y="64588"/>
                  <a:pt x="270890" y="56287"/>
                  <a:pt x="260790" y="56287"/>
                </a:cubicBezTo>
                <a:lnTo>
                  <a:pt x="249248" y="56287"/>
                </a:lnTo>
                <a:cubicBezTo>
                  <a:pt x="246362" y="56287"/>
                  <a:pt x="244919" y="54122"/>
                  <a:pt x="244919" y="51595"/>
                </a:cubicBezTo>
                <a:cubicBezTo>
                  <a:pt x="244919" y="49791"/>
                  <a:pt x="246362" y="47625"/>
                  <a:pt x="249248" y="47625"/>
                </a:cubicBezTo>
                <a:lnTo>
                  <a:pt x="260790" y="47625"/>
                </a:lnTo>
                <a:cubicBezTo>
                  <a:pt x="275940" y="47625"/>
                  <a:pt x="288564" y="59896"/>
                  <a:pt x="288564" y="75415"/>
                </a:cubicBezTo>
                <a:lnTo>
                  <a:pt x="288564" y="238549"/>
                </a:lnTo>
                <a:cubicBezTo>
                  <a:pt x="288564" y="253707"/>
                  <a:pt x="275940" y="266339"/>
                  <a:pt x="260790" y="266339"/>
                </a:cubicBezTo>
                <a:lnTo>
                  <a:pt x="27414" y="266339"/>
                </a:lnTo>
                <a:cubicBezTo>
                  <a:pt x="12264" y="266339"/>
                  <a:pt x="0" y="254790"/>
                  <a:pt x="0" y="240353"/>
                </a:cubicBezTo>
                <a:lnTo>
                  <a:pt x="0" y="73611"/>
                </a:lnTo>
                <a:cubicBezTo>
                  <a:pt x="0" y="59535"/>
                  <a:pt x="12264" y="47625"/>
                  <a:pt x="27414" y="47625"/>
                </a:cubicBezTo>
                <a:close/>
                <a:moveTo>
                  <a:pt x="162540" y="9008"/>
                </a:moveTo>
                <a:cubicBezTo>
                  <a:pt x="145322" y="9008"/>
                  <a:pt x="132050" y="22700"/>
                  <a:pt x="132050" y="39635"/>
                </a:cubicBezTo>
                <a:lnTo>
                  <a:pt x="132050" y="46842"/>
                </a:lnTo>
                <a:lnTo>
                  <a:pt x="193029" y="46842"/>
                </a:lnTo>
                <a:lnTo>
                  <a:pt x="193029" y="39635"/>
                </a:lnTo>
                <a:cubicBezTo>
                  <a:pt x="193029" y="22700"/>
                  <a:pt x="179040" y="9008"/>
                  <a:pt x="162540" y="9008"/>
                </a:cubicBezTo>
                <a:close/>
                <a:moveTo>
                  <a:pt x="162540" y="0"/>
                </a:moveTo>
                <a:cubicBezTo>
                  <a:pt x="184420" y="0"/>
                  <a:pt x="201638" y="18016"/>
                  <a:pt x="201638" y="39635"/>
                </a:cubicBezTo>
                <a:lnTo>
                  <a:pt x="201638" y="46842"/>
                </a:lnTo>
                <a:lnTo>
                  <a:pt x="226388" y="46842"/>
                </a:lnTo>
                <a:cubicBezTo>
                  <a:pt x="228540" y="46842"/>
                  <a:pt x="230334" y="48283"/>
                  <a:pt x="230692" y="50805"/>
                </a:cubicBezTo>
                <a:lnTo>
                  <a:pt x="242171" y="214031"/>
                </a:lnTo>
                <a:cubicBezTo>
                  <a:pt x="242529" y="215112"/>
                  <a:pt x="242171" y="216553"/>
                  <a:pt x="241095" y="217274"/>
                </a:cubicBezTo>
                <a:cubicBezTo>
                  <a:pt x="240377" y="218354"/>
                  <a:pt x="239301" y="218715"/>
                  <a:pt x="237866" y="218715"/>
                </a:cubicBezTo>
                <a:lnTo>
                  <a:pt x="86854" y="218715"/>
                </a:lnTo>
                <a:cubicBezTo>
                  <a:pt x="86137" y="218715"/>
                  <a:pt x="85061" y="218354"/>
                  <a:pt x="83626" y="217274"/>
                </a:cubicBezTo>
                <a:cubicBezTo>
                  <a:pt x="82909" y="216553"/>
                  <a:pt x="82550" y="215112"/>
                  <a:pt x="82550" y="214031"/>
                </a:cubicBezTo>
                <a:lnTo>
                  <a:pt x="94387" y="50805"/>
                </a:lnTo>
                <a:cubicBezTo>
                  <a:pt x="94746" y="48283"/>
                  <a:pt x="96898" y="46842"/>
                  <a:pt x="98692" y="46842"/>
                </a:cubicBezTo>
                <a:lnTo>
                  <a:pt x="123442" y="46842"/>
                </a:lnTo>
                <a:lnTo>
                  <a:pt x="123442" y="39635"/>
                </a:lnTo>
                <a:cubicBezTo>
                  <a:pt x="123442" y="18016"/>
                  <a:pt x="141018" y="0"/>
                  <a:pt x="162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0" name="Freeform 984">
            <a:extLst>
              <a:ext uri="{FF2B5EF4-FFF2-40B4-BE49-F238E27FC236}">
                <a16:creationId xmlns:a16="http://schemas.microsoft.com/office/drawing/2014/main" id="{7EF97778-C1C3-874C-89E0-2BC82EF92A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22225" y="4222447"/>
            <a:ext cx="859228" cy="1001924"/>
          </a:xfrm>
          <a:custGeom>
            <a:avLst/>
            <a:gdLst>
              <a:gd name="T0" fmla="*/ 3067522 w 247290"/>
              <a:gd name="T1" fmla="*/ 5172488 h 288564"/>
              <a:gd name="T2" fmla="*/ 3067522 w 247290"/>
              <a:gd name="T3" fmla="*/ 5296238 h 288564"/>
              <a:gd name="T4" fmla="*/ 2938244 w 247290"/>
              <a:gd name="T5" fmla="*/ 5303538 h 288564"/>
              <a:gd name="T6" fmla="*/ 2938244 w 247290"/>
              <a:gd name="T7" fmla="*/ 5172488 h 288564"/>
              <a:gd name="T8" fmla="*/ 1431307 w 247290"/>
              <a:gd name="T9" fmla="*/ 5172488 h 288564"/>
              <a:gd name="T10" fmla="*/ 1431307 w 247290"/>
              <a:gd name="T11" fmla="*/ 5296238 h 288564"/>
              <a:gd name="T12" fmla="*/ 1312457 w 247290"/>
              <a:gd name="T13" fmla="*/ 5303538 h 288564"/>
              <a:gd name="T14" fmla="*/ 1312457 w 247290"/>
              <a:gd name="T15" fmla="*/ 5172488 h 288564"/>
              <a:gd name="T16" fmla="*/ 2274033 w 247290"/>
              <a:gd name="T17" fmla="*/ 5234219 h 288564"/>
              <a:gd name="T18" fmla="*/ 2091497 w 247290"/>
              <a:gd name="T19" fmla="*/ 5234219 h 288564"/>
              <a:gd name="T20" fmla="*/ 179620 w 247290"/>
              <a:gd name="T21" fmla="*/ 4839499 h 288564"/>
              <a:gd name="T22" fmla="*/ 553284 w 247290"/>
              <a:gd name="T23" fmla="*/ 5563613 h 288564"/>
              <a:gd name="T24" fmla="*/ 4189070 w 247290"/>
              <a:gd name="T25" fmla="*/ 5183611 h 288564"/>
              <a:gd name="T26" fmla="*/ 3923202 w 247290"/>
              <a:gd name="T27" fmla="*/ 4932670 h 288564"/>
              <a:gd name="T28" fmla="*/ 179620 w 247290"/>
              <a:gd name="T29" fmla="*/ 4839499 h 288564"/>
              <a:gd name="T30" fmla="*/ 3663858 w 247290"/>
              <a:gd name="T31" fmla="*/ 2035191 h 288564"/>
              <a:gd name="T32" fmla="*/ 3981263 w 247290"/>
              <a:gd name="T33" fmla="*/ 2386310 h 288564"/>
              <a:gd name="T34" fmla="*/ 3822554 w 247290"/>
              <a:gd name="T35" fmla="*/ 2450777 h 288564"/>
              <a:gd name="T36" fmla="*/ 3303176 w 247290"/>
              <a:gd name="T37" fmla="*/ 2529610 h 288564"/>
              <a:gd name="T38" fmla="*/ 4017331 w 247290"/>
              <a:gd name="T39" fmla="*/ 3174550 h 288564"/>
              <a:gd name="T40" fmla="*/ 3663858 w 247290"/>
              <a:gd name="T41" fmla="*/ 3668968 h 288564"/>
              <a:gd name="T42" fmla="*/ 3483504 w 247290"/>
              <a:gd name="T43" fmla="*/ 3668968 h 288564"/>
              <a:gd name="T44" fmla="*/ 3166115 w 247290"/>
              <a:gd name="T45" fmla="*/ 3317848 h 288564"/>
              <a:gd name="T46" fmla="*/ 3332009 w 247290"/>
              <a:gd name="T47" fmla="*/ 3253357 h 288564"/>
              <a:gd name="T48" fmla="*/ 3836988 w 247290"/>
              <a:gd name="T49" fmla="*/ 3174550 h 288564"/>
              <a:gd name="T50" fmla="*/ 3137225 w 247290"/>
              <a:gd name="T51" fmla="*/ 2529610 h 288564"/>
              <a:gd name="T52" fmla="*/ 3483504 w 247290"/>
              <a:gd name="T53" fmla="*/ 2035191 h 288564"/>
              <a:gd name="T54" fmla="*/ 3578296 w 247290"/>
              <a:gd name="T55" fmla="*/ 1677695 h 288564"/>
              <a:gd name="T56" fmla="*/ 2550789 w 247290"/>
              <a:gd name="T57" fmla="*/ 3484432 h 288564"/>
              <a:gd name="T58" fmla="*/ 2428634 w 247290"/>
              <a:gd name="T59" fmla="*/ 4014983 h 288564"/>
              <a:gd name="T60" fmla="*/ 2917241 w 247290"/>
              <a:gd name="T61" fmla="*/ 3878760 h 288564"/>
              <a:gd name="T62" fmla="*/ 3578296 w 247290"/>
              <a:gd name="T63" fmla="*/ 4057987 h 288564"/>
              <a:gd name="T64" fmla="*/ 3578296 w 247290"/>
              <a:gd name="T65" fmla="*/ 1677695 h 288564"/>
              <a:gd name="T66" fmla="*/ 179620 w 247290"/>
              <a:gd name="T67" fmla="*/ 1240324 h 288564"/>
              <a:gd name="T68" fmla="*/ 438284 w 247290"/>
              <a:gd name="T69" fmla="*/ 4753470 h 288564"/>
              <a:gd name="T70" fmla="*/ 4189070 w 247290"/>
              <a:gd name="T71" fmla="*/ 4495347 h 288564"/>
              <a:gd name="T72" fmla="*/ 3578296 w 247290"/>
              <a:gd name="T73" fmla="*/ 4237245 h 288564"/>
              <a:gd name="T74" fmla="*/ 2320862 w 247290"/>
              <a:gd name="T75" fmla="*/ 4230078 h 288564"/>
              <a:gd name="T76" fmla="*/ 2234630 w 247290"/>
              <a:gd name="T77" fmla="*/ 4201374 h 288564"/>
              <a:gd name="T78" fmla="*/ 2378331 w 247290"/>
              <a:gd name="T79" fmla="*/ 3534624 h 288564"/>
              <a:gd name="T80" fmla="*/ 3578296 w 247290"/>
              <a:gd name="T81" fmla="*/ 1512788 h 288564"/>
              <a:gd name="T82" fmla="*/ 4189070 w 247290"/>
              <a:gd name="T83" fmla="*/ 1240324 h 288564"/>
              <a:gd name="T84" fmla="*/ 438284 w 247290"/>
              <a:gd name="T85" fmla="*/ 982237 h 288564"/>
              <a:gd name="T86" fmla="*/ 2274033 w 247290"/>
              <a:gd name="T87" fmla="*/ 489098 h 288564"/>
              <a:gd name="T88" fmla="*/ 2091497 w 247290"/>
              <a:gd name="T89" fmla="*/ 489098 h 288564"/>
              <a:gd name="T90" fmla="*/ 553284 w 247290"/>
              <a:gd name="T91" fmla="*/ 172085 h 288564"/>
              <a:gd name="T92" fmla="*/ 179620 w 247290"/>
              <a:gd name="T93" fmla="*/ 903374 h 288564"/>
              <a:gd name="T94" fmla="*/ 3923202 w 247290"/>
              <a:gd name="T95" fmla="*/ 810156 h 288564"/>
              <a:gd name="T96" fmla="*/ 4189070 w 247290"/>
              <a:gd name="T97" fmla="*/ 552069 h 288564"/>
              <a:gd name="T98" fmla="*/ 553284 w 247290"/>
              <a:gd name="T99" fmla="*/ 172085 h 288564"/>
              <a:gd name="T100" fmla="*/ 3801051 w 247290"/>
              <a:gd name="T101" fmla="*/ 0 h 288564"/>
              <a:gd name="T102" fmla="*/ 4354328 w 247290"/>
              <a:gd name="T103" fmla="*/ 1756571 h 288564"/>
              <a:gd name="T104" fmla="*/ 4354328 w 247290"/>
              <a:gd name="T105" fmla="*/ 3986304 h 288564"/>
              <a:gd name="T106" fmla="*/ 3801051 w 247290"/>
              <a:gd name="T107" fmla="*/ 5735667 h 288564"/>
              <a:gd name="T108" fmla="*/ 0 w 247290"/>
              <a:gd name="T109" fmla="*/ 5183611 h 288564"/>
              <a:gd name="T110" fmla="*/ 553284 w 247290"/>
              <a:gd name="T111" fmla="*/ 0 h 28856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47290" h="288564">
                <a:moveTo>
                  <a:pt x="147193" y="260229"/>
                </a:moveTo>
                <a:cubicBezTo>
                  <a:pt x="149098" y="258763"/>
                  <a:pt x="152146" y="258763"/>
                  <a:pt x="153670" y="260229"/>
                </a:cubicBezTo>
                <a:cubicBezTo>
                  <a:pt x="154432" y="260961"/>
                  <a:pt x="155194" y="262427"/>
                  <a:pt x="155194" y="263526"/>
                </a:cubicBezTo>
                <a:cubicBezTo>
                  <a:pt x="155194" y="264258"/>
                  <a:pt x="154432" y="265724"/>
                  <a:pt x="153670" y="266456"/>
                </a:cubicBezTo>
                <a:cubicBezTo>
                  <a:pt x="152908" y="267189"/>
                  <a:pt x="151765" y="267922"/>
                  <a:pt x="150241" y="267922"/>
                </a:cubicBezTo>
                <a:cubicBezTo>
                  <a:pt x="149098" y="267922"/>
                  <a:pt x="148336" y="267189"/>
                  <a:pt x="147193" y="266823"/>
                </a:cubicBezTo>
                <a:cubicBezTo>
                  <a:pt x="146431" y="265724"/>
                  <a:pt x="146050" y="264258"/>
                  <a:pt x="146050" y="263526"/>
                </a:cubicBezTo>
                <a:cubicBezTo>
                  <a:pt x="146050" y="262427"/>
                  <a:pt x="146431" y="260961"/>
                  <a:pt x="147193" y="260229"/>
                </a:cubicBezTo>
                <a:close/>
                <a:moveTo>
                  <a:pt x="65749" y="260229"/>
                </a:moveTo>
                <a:cubicBezTo>
                  <a:pt x="67403" y="258763"/>
                  <a:pt x="70048" y="258763"/>
                  <a:pt x="71702" y="260229"/>
                </a:cubicBezTo>
                <a:cubicBezTo>
                  <a:pt x="72363" y="260961"/>
                  <a:pt x="72694" y="262427"/>
                  <a:pt x="72694" y="263526"/>
                </a:cubicBezTo>
                <a:cubicBezTo>
                  <a:pt x="72694" y="264258"/>
                  <a:pt x="72363" y="265724"/>
                  <a:pt x="71702" y="266456"/>
                </a:cubicBezTo>
                <a:cubicBezTo>
                  <a:pt x="71041" y="267189"/>
                  <a:pt x="69718" y="267922"/>
                  <a:pt x="68726" y="267922"/>
                </a:cubicBezTo>
                <a:cubicBezTo>
                  <a:pt x="67403" y="267922"/>
                  <a:pt x="66741" y="267189"/>
                  <a:pt x="65749" y="266823"/>
                </a:cubicBezTo>
                <a:cubicBezTo>
                  <a:pt x="65419" y="265724"/>
                  <a:pt x="65088" y="264258"/>
                  <a:pt x="65088" y="263526"/>
                </a:cubicBezTo>
                <a:cubicBezTo>
                  <a:pt x="65088" y="262427"/>
                  <a:pt x="65419" y="260961"/>
                  <a:pt x="65749" y="260229"/>
                </a:cubicBezTo>
                <a:close/>
                <a:moveTo>
                  <a:pt x="109728" y="258763"/>
                </a:moveTo>
                <a:cubicBezTo>
                  <a:pt x="112014" y="258763"/>
                  <a:pt x="113919" y="260287"/>
                  <a:pt x="113919" y="263335"/>
                </a:cubicBezTo>
                <a:cubicBezTo>
                  <a:pt x="113919" y="266002"/>
                  <a:pt x="112014" y="267907"/>
                  <a:pt x="109728" y="267907"/>
                </a:cubicBezTo>
                <a:cubicBezTo>
                  <a:pt x="106680" y="267907"/>
                  <a:pt x="104775" y="266002"/>
                  <a:pt x="104775" y="263335"/>
                </a:cubicBezTo>
                <a:cubicBezTo>
                  <a:pt x="104775" y="260287"/>
                  <a:pt x="106680" y="258763"/>
                  <a:pt x="109728" y="258763"/>
                </a:cubicBezTo>
                <a:close/>
                <a:moveTo>
                  <a:pt x="8999" y="243476"/>
                </a:moveTo>
                <a:lnTo>
                  <a:pt x="8999" y="260790"/>
                </a:lnTo>
                <a:cubicBezTo>
                  <a:pt x="8999" y="271611"/>
                  <a:pt x="16918" y="279908"/>
                  <a:pt x="27717" y="279908"/>
                </a:cubicBezTo>
                <a:lnTo>
                  <a:pt x="190417" y="279908"/>
                </a:lnTo>
                <a:cubicBezTo>
                  <a:pt x="201216" y="279908"/>
                  <a:pt x="209855" y="271611"/>
                  <a:pt x="209855" y="260790"/>
                </a:cubicBezTo>
                <a:lnTo>
                  <a:pt x="209855" y="243476"/>
                </a:lnTo>
                <a:cubicBezTo>
                  <a:pt x="205895" y="246723"/>
                  <a:pt x="201576" y="248165"/>
                  <a:pt x="196536" y="248165"/>
                </a:cubicBezTo>
                <a:lnTo>
                  <a:pt x="21957" y="248165"/>
                </a:lnTo>
                <a:cubicBezTo>
                  <a:pt x="16918" y="248165"/>
                  <a:pt x="12598" y="246723"/>
                  <a:pt x="8999" y="243476"/>
                </a:cubicBezTo>
                <a:close/>
                <a:moveTo>
                  <a:pt x="179207" y="98425"/>
                </a:moveTo>
                <a:cubicBezTo>
                  <a:pt x="181014" y="98425"/>
                  <a:pt x="183544" y="100588"/>
                  <a:pt x="183544" y="102391"/>
                </a:cubicBezTo>
                <a:lnTo>
                  <a:pt x="183544" y="107798"/>
                </a:lnTo>
                <a:cubicBezTo>
                  <a:pt x="190410" y="108880"/>
                  <a:pt x="196554" y="113927"/>
                  <a:pt x="199445" y="120056"/>
                </a:cubicBezTo>
                <a:cubicBezTo>
                  <a:pt x="200168" y="122579"/>
                  <a:pt x="199083" y="125103"/>
                  <a:pt x="196915" y="125824"/>
                </a:cubicBezTo>
                <a:cubicBezTo>
                  <a:pt x="195108" y="126905"/>
                  <a:pt x="192217" y="125824"/>
                  <a:pt x="191494" y="123300"/>
                </a:cubicBezTo>
                <a:cubicBezTo>
                  <a:pt x="189326" y="118974"/>
                  <a:pt x="184267" y="116090"/>
                  <a:pt x="179207" y="116090"/>
                </a:cubicBezTo>
                <a:cubicBezTo>
                  <a:pt x="171618" y="116090"/>
                  <a:pt x="165475" y="121137"/>
                  <a:pt x="165475" y="127266"/>
                </a:cubicBezTo>
                <a:cubicBezTo>
                  <a:pt x="165475" y="135197"/>
                  <a:pt x="170173" y="139163"/>
                  <a:pt x="179207" y="139163"/>
                </a:cubicBezTo>
                <a:cubicBezTo>
                  <a:pt x="195108" y="139163"/>
                  <a:pt x="201252" y="149978"/>
                  <a:pt x="201252" y="159712"/>
                </a:cubicBezTo>
                <a:cubicBezTo>
                  <a:pt x="201252" y="169446"/>
                  <a:pt x="193301" y="177737"/>
                  <a:pt x="183544" y="179540"/>
                </a:cubicBezTo>
                <a:lnTo>
                  <a:pt x="183544" y="184587"/>
                </a:lnTo>
                <a:cubicBezTo>
                  <a:pt x="183544" y="187111"/>
                  <a:pt x="181014" y="188553"/>
                  <a:pt x="179207" y="188553"/>
                </a:cubicBezTo>
                <a:cubicBezTo>
                  <a:pt x="176678" y="188553"/>
                  <a:pt x="174509" y="187111"/>
                  <a:pt x="174509" y="184587"/>
                </a:cubicBezTo>
                <a:lnTo>
                  <a:pt x="174509" y="179540"/>
                </a:lnTo>
                <a:cubicBezTo>
                  <a:pt x="167282" y="178098"/>
                  <a:pt x="161500" y="173411"/>
                  <a:pt x="158609" y="166922"/>
                </a:cubicBezTo>
                <a:cubicBezTo>
                  <a:pt x="157525" y="164398"/>
                  <a:pt x="158609" y="162235"/>
                  <a:pt x="160777" y="161154"/>
                </a:cubicBezTo>
                <a:cubicBezTo>
                  <a:pt x="163307" y="160433"/>
                  <a:pt x="165475" y="161154"/>
                  <a:pt x="166920" y="163677"/>
                </a:cubicBezTo>
                <a:cubicBezTo>
                  <a:pt x="168366" y="168364"/>
                  <a:pt x="173425" y="171609"/>
                  <a:pt x="179207" y="171609"/>
                </a:cubicBezTo>
                <a:cubicBezTo>
                  <a:pt x="186435" y="171609"/>
                  <a:pt x="192217" y="165840"/>
                  <a:pt x="192217" y="159712"/>
                </a:cubicBezTo>
                <a:cubicBezTo>
                  <a:pt x="192217" y="151781"/>
                  <a:pt x="187519" y="147815"/>
                  <a:pt x="179207" y="147815"/>
                </a:cubicBezTo>
                <a:cubicBezTo>
                  <a:pt x="162584" y="147815"/>
                  <a:pt x="157163" y="137721"/>
                  <a:pt x="157163" y="127266"/>
                </a:cubicBezTo>
                <a:cubicBezTo>
                  <a:pt x="157163" y="117893"/>
                  <a:pt x="164391" y="109601"/>
                  <a:pt x="174509" y="107798"/>
                </a:cubicBezTo>
                <a:lnTo>
                  <a:pt x="174509" y="102391"/>
                </a:lnTo>
                <a:cubicBezTo>
                  <a:pt x="174509" y="100588"/>
                  <a:pt x="176678" y="98425"/>
                  <a:pt x="179207" y="98425"/>
                </a:cubicBezTo>
                <a:close/>
                <a:moveTo>
                  <a:pt x="179258" y="84405"/>
                </a:moveTo>
                <a:cubicBezTo>
                  <a:pt x="146142" y="84405"/>
                  <a:pt x="119145" y="111458"/>
                  <a:pt x="119145" y="144643"/>
                </a:cubicBezTo>
                <a:cubicBezTo>
                  <a:pt x="119145" y="155103"/>
                  <a:pt x="122025" y="165925"/>
                  <a:pt x="127784" y="175303"/>
                </a:cubicBezTo>
                <a:cubicBezTo>
                  <a:pt x="128144" y="176385"/>
                  <a:pt x="128504" y="177106"/>
                  <a:pt x="128144" y="178549"/>
                </a:cubicBezTo>
                <a:lnTo>
                  <a:pt x="121665" y="201995"/>
                </a:lnTo>
                <a:lnTo>
                  <a:pt x="145062" y="195142"/>
                </a:lnTo>
                <a:cubicBezTo>
                  <a:pt x="145422" y="195142"/>
                  <a:pt x="145782" y="195142"/>
                  <a:pt x="146142" y="195142"/>
                </a:cubicBezTo>
                <a:cubicBezTo>
                  <a:pt x="146862" y="195142"/>
                  <a:pt x="147942" y="195142"/>
                  <a:pt x="148302" y="195863"/>
                </a:cubicBezTo>
                <a:cubicBezTo>
                  <a:pt x="157661" y="201274"/>
                  <a:pt x="168100" y="204159"/>
                  <a:pt x="179258" y="204159"/>
                </a:cubicBezTo>
                <a:cubicBezTo>
                  <a:pt x="212014" y="204159"/>
                  <a:pt x="238651" y="177106"/>
                  <a:pt x="238651" y="144643"/>
                </a:cubicBezTo>
                <a:cubicBezTo>
                  <a:pt x="238651" y="111458"/>
                  <a:pt x="212014" y="84405"/>
                  <a:pt x="179258" y="84405"/>
                </a:cubicBezTo>
                <a:close/>
                <a:moveTo>
                  <a:pt x="21957" y="49417"/>
                </a:moveTo>
                <a:cubicBezTo>
                  <a:pt x="14398" y="49417"/>
                  <a:pt x="8999" y="55549"/>
                  <a:pt x="8999" y="62402"/>
                </a:cubicBezTo>
                <a:lnTo>
                  <a:pt x="8999" y="226162"/>
                </a:lnTo>
                <a:cubicBezTo>
                  <a:pt x="8999" y="233377"/>
                  <a:pt x="14398" y="239148"/>
                  <a:pt x="21957" y="239148"/>
                </a:cubicBezTo>
                <a:lnTo>
                  <a:pt x="196536" y="239148"/>
                </a:lnTo>
                <a:cubicBezTo>
                  <a:pt x="204095" y="239148"/>
                  <a:pt x="209855" y="233377"/>
                  <a:pt x="209855" y="226162"/>
                </a:cubicBezTo>
                <a:lnTo>
                  <a:pt x="209855" y="205602"/>
                </a:lnTo>
                <a:cubicBezTo>
                  <a:pt x="200136" y="210291"/>
                  <a:pt x="189697" y="213177"/>
                  <a:pt x="179258" y="213177"/>
                </a:cubicBezTo>
                <a:cubicBezTo>
                  <a:pt x="167380" y="213177"/>
                  <a:pt x="155501" y="209931"/>
                  <a:pt x="145782" y="204159"/>
                </a:cubicBezTo>
                <a:lnTo>
                  <a:pt x="116266" y="212816"/>
                </a:lnTo>
                <a:cubicBezTo>
                  <a:pt x="115546" y="212816"/>
                  <a:pt x="115546" y="213177"/>
                  <a:pt x="115186" y="213177"/>
                </a:cubicBezTo>
                <a:cubicBezTo>
                  <a:pt x="114106" y="213177"/>
                  <a:pt x="112666" y="212816"/>
                  <a:pt x="111946" y="211373"/>
                </a:cubicBezTo>
                <a:cubicBezTo>
                  <a:pt x="110866" y="210652"/>
                  <a:pt x="110147" y="208849"/>
                  <a:pt x="110866" y="207406"/>
                </a:cubicBezTo>
                <a:lnTo>
                  <a:pt x="119145" y="177828"/>
                </a:lnTo>
                <a:cubicBezTo>
                  <a:pt x="113386" y="167728"/>
                  <a:pt x="110866" y="156185"/>
                  <a:pt x="110866" y="144643"/>
                </a:cubicBezTo>
                <a:cubicBezTo>
                  <a:pt x="110866" y="106408"/>
                  <a:pt x="141103" y="76109"/>
                  <a:pt x="179258" y="76109"/>
                </a:cubicBezTo>
                <a:cubicBezTo>
                  <a:pt x="189697" y="76109"/>
                  <a:pt x="200136" y="78273"/>
                  <a:pt x="209855" y="82962"/>
                </a:cubicBezTo>
                <a:lnTo>
                  <a:pt x="209855" y="62402"/>
                </a:lnTo>
                <a:cubicBezTo>
                  <a:pt x="209855" y="55549"/>
                  <a:pt x="204095" y="49417"/>
                  <a:pt x="196536" y="49417"/>
                </a:cubicBezTo>
                <a:lnTo>
                  <a:pt x="21957" y="49417"/>
                </a:lnTo>
                <a:close/>
                <a:moveTo>
                  <a:pt x="109728" y="20638"/>
                </a:moveTo>
                <a:cubicBezTo>
                  <a:pt x="112014" y="20638"/>
                  <a:pt x="113919" y="22291"/>
                  <a:pt x="113919" y="24606"/>
                </a:cubicBezTo>
                <a:cubicBezTo>
                  <a:pt x="113919" y="26921"/>
                  <a:pt x="112014" y="28244"/>
                  <a:pt x="109728" y="28244"/>
                </a:cubicBezTo>
                <a:cubicBezTo>
                  <a:pt x="106680" y="28244"/>
                  <a:pt x="104775" y="26921"/>
                  <a:pt x="104775" y="24606"/>
                </a:cubicBezTo>
                <a:cubicBezTo>
                  <a:pt x="104775" y="22291"/>
                  <a:pt x="106680" y="20638"/>
                  <a:pt x="109728" y="20638"/>
                </a:cubicBezTo>
                <a:close/>
                <a:moveTo>
                  <a:pt x="27717" y="8657"/>
                </a:moveTo>
                <a:cubicBezTo>
                  <a:pt x="16918" y="8657"/>
                  <a:pt x="8999" y="17314"/>
                  <a:pt x="8999" y="27774"/>
                </a:cubicBezTo>
                <a:lnTo>
                  <a:pt x="8999" y="45449"/>
                </a:lnTo>
                <a:cubicBezTo>
                  <a:pt x="12598" y="42563"/>
                  <a:pt x="16918" y="40760"/>
                  <a:pt x="21957" y="40760"/>
                </a:cubicBezTo>
                <a:lnTo>
                  <a:pt x="196536" y="40760"/>
                </a:lnTo>
                <a:cubicBezTo>
                  <a:pt x="201576" y="40760"/>
                  <a:pt x="205895" y="42563"/>
                  <a:pt x="209855" y="45449"/>
                </a:cubicBezTo>
                <a:lnTo>
                  <a:pt x="209855" y="27774"/>
                </a:lnTo>
                <a:cubicBezTo>
                  <a:pt x="209855" y="17314"/>
                  <a:pt x="201216" y="8657"/>
                  <a:pt x="190417" y="8657"/>
                </a:cubicBezTo>
                <a:lnTo>
                  <a:pt x="27717" y="8657"/>
                </a:lnTo>
                <a:close/>
                <a:moveTo>
                  <a:pt x="27717" y="0"/>
                </a:moveTo>
                <a:lnTo>
                  <a:pt x="190417" y="0"/>
                </a:lnTo>
                <a:cubicBezTo>
                  <a:pt x="205895" y="0"/>
                  <a:pt x="218134" y="12264"/>
                  <a:pt x="218134" y="27774"/>
                </a:cubicBezTo>
                <a:lnTo>
                  <a:pt x="218134" y="88373"/>
                </a:lnTo>
                <a:cubicBezTo>
                  <a:pt x="235772" y="100998"/>
                  <a:pt x="247290" y="121197"/>
                  <a:pt x="247290" y="144643"/>
                </a:cubicBezTo>
                <a:cubicBezTo>
                  <a:pt x="247290" y="167367"/>
                  <a:pt x="235772" y="188288"/>
                  <a:pt x="218134" y="200552"/>
                </a:cubicBezTo>
                <a:lnTo>
                  <a:pt x="218134" y="260790"/>
                </a:lnTo>
                <a:cubicBezTo>
                  <a:pt x="218134" y="276300"/>
                  <a:pt x="205895" y="288564"/>
                  <a:pt x="190417" y="288564"/>
                </a:cubicBezTo>
                <a:lnTo>
                  <a:pt x="27717" y="288564"/>
                </a:lnTo>
                <a:cubicBezTo>
                  <a:pt x="12598" y="288564"/>
                  <a:pt x="0" y="276300"/>
                  <a:pt x="0" y="260790"/>
                </a:cubicBezTo>
                <a:lnTo>
                  <a:pt x="0" y="27774"/>
                </a:lnTo>
                <a:cubicBezTo>
                  <a:pt x="0" y="12264"/>
                  <a:pt x="12598" y="0"/>
                  <a:pt x="27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1" name="Freeform 985">
            <a:extLst>
              <a:ext uri="{FF2B5EF4-FFF2-40B4-BE49-F238E27FC236}">
                <a16:creationId xmlns:a16="http://schemas.microsoft.com/office/drawing/2014/main" id="{35D5C823-C2EE-4A41-A26C-3EAF169F5F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34702" y="2985920"/>
            <a:ext cx="1001926" cy="974600"/>
          </a:xfrm>
          <a:custGeom>
            <a:avLst/>
            <a:gdLst>
              <a:gd name="T0" fmla="*/ 392496 w 288564"/>
              <a:gd name="T1" fmla="*/ 3062650 h 280628"/>
              <a:gd name="T2" fmla="*/ 5311675 w 288564"/>
              <a:gd name="T3" fmla="*/ 5412469 h 280628"/>
              <a:gd name="T4" fmla="*/ 5390328 w 288564"/>
              <a:gd name="T5" fmla="*/ 2969524 h 280628"/>
              <a:gd name="T6" fmla="*/ 5483266 w 288564"/>
              <a:gd name="T7" fmla="*/ 5491267 h 280628"/>
              <a:gd name="T8" fmla="*/ 313836 w 288564"/>
              <a:gd name="T9" fmla="*/ 5584395 h 280628"/>
              <a:gd name="T10" fmla="*/ 220877 w 288564"/>
              <a:gd name="T11" fmla="*/ 3062650 h 280628"/>
              <a:gd name="T12" fmla="*/ 3419927 w 288564"/>
              <a:gd name="T13" fmla="*/ 1872349 h 280628"/>
              <a:gd name="T14" fmla="*/ 5563613 w 288564"/>
              <a:gd name="T15" fmla="*/ 2625613 h 280628"/>
              <a:gd name="T16" fmla="*/ 3419927 w 288564"/>
              <a:gd name="T17" fmla="*/ 1872349 h 280628"/>
              <a:gd name="T18" fmla="*/ 164847 w 288564"/>
              <a:gd name="T19" fmla="*/ 2625613 h 280628"/>
              <a:gd name="T20" fmla="*/ 2315776 w 288564"/>
              <a:gd name="T21" fmla="*/ 1872349 h 280628"/>
              <a:gd name="T22" fmla="*/ 3993482 w 288564"/>
              <a:gd name="T23" fmla="*/ 179404 h 280628"/>
              <a:gd name="T24" fmla="*/ 2961053 w 288564"/>
              <a:gd name="T25" fmla="*/ 1693022 h 280628"/>
              <a:gd name="T26" fmla="*/ 4480995 w 288564"/>
              <a:gd name="T27" fmla="*/ 961271 h 280628"/>
              <a:gd name="T28" fmla="*/ 4524023 w 288564"/>
              <a:gd name="T29" fmla="*/ 753280 h 280628"/>
              <a:gd name="T30" fmla="*/ 3993482 w 288564"/>
              <a:gd name="T31" fmla="*/ 179404 h 280628"/>
              <a:gd name="T32" fmla="*/ 1620330 w 288564"/>
              <a:gd name="T33" fmla="*/ 229584 h 280628"/>
              <a:gd name="T34" fmla="*/ 1183012 w 288564"/>
              <a:gd name="T35" fmla="*/ 860878 h 280628"/>
              <a:gd name="T36" fmla="*/ 2430499 w 288564"/>
              <a:gd name="T37" fmla="*/ 1693022 h 280628"/>
              <a:gd name="T38" fmla="*/ 1856931 w 288564"/>
              <a:gd name="T39" fmla="*/ 243933 h 280628"/>
              <a:gd name="T40" fmla="*/ 1749389 w 288564"/>
              <a:gd name="T41" fmla="*/ 0 h 280628"/>
              <a:gd name="T42" fmla="*/ 2867858 w 288564"/>
              <a:gd name="T43" fmla="*/ 1506500 h 280628"/>
              <a:gd name="T44" fmla="*/ 3986304 w 288564"/>
              <a:gd name="T45" fmla="*/ 0 h 280628"/>
              <a:gd name="T46" fmla="*/ 4660252 w 288564"/>
              <a:gd name="T47" fmla="*/ 638453 h 280628"/>
              <a:gd name="T48" fmla="*/ 4581376 w 288564"/>
              <a:gd name="T49" fmla="*/ 1111951 h 280628"/>
              <a:gd name="T50" fmla="*/ 5649647 w 288564"/>
              <a:gd name="T51" fmla="*/ 1693022 h 280628"/>
              <a:gd name="T52" fmla="*/ 5735667 w 288564"/>
              <a:gd name="T53" fmla="*/ 2704520 h 280628"/>
              <a:gd name="T54" fmla="*/ 3419927 w 288564"/>
              <a:gd name="T55" fmla="*/ 2797807 h 280628"/>
              <a:gd name="T56" fmla="*/ 3333873 w 288564"/>
              <a:gd name="T57" fmla="*/ 5236902 h 280628"/>
              <a:gd name="T58" fmla="*/ 3240655 w 288564"/>
              <a:gd name="T59" fmla="*/ 1872349 h 280628"/>
              <a:gd name="T60" fmla="*/ 2487863 w 288564"/>
              <a:gd name="T61" fmla="*/ 5150799 h 280628"/>
              <a:gd name="T62" fmla="*/ 2315776 w 288564"/>
              <a:gd name="T63" fmla="*/ 5150799 h 280628"/>
              <a:gd name="T64" fmla="*/ 85989 w 288564"/>
              <a:gd name="T65" fmla="*/ 2797807 h 280628"/>
              <a:gd name="T66" fmla="*/ 0 w 288564"/>
              <a:gd name="T67" fmla="*/ 1779106 h 280628"/>
              <a:gd name="T68" fmla="*/ 2100707 w 288564"/>
              <a:gd name="T69" fmla="*/ 1693022 h 280628"/>
              <a:gd name="T70" fmla="*/ 1010945 w 288564"/>
              <a:gd name="T71" fmla="*/ 896715 h 280628"/>
              <a:gd name="T72" fmla="*/ 1491266 w 288564"/>
              <a:gd name="T73" fmla="*/ 121975 h 28062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88564" h="280628">
                <a:moveTo>
                  <a:pt x="15788" y="149225"/>
                </a:moveTo>
                <a:cubicBezTo>
                  <a:pt x="17587" y="149225"/>
                  <a:pt x="19745" y="151385"/>
                  <a:pt x="19745" y="153905"/>
                </a:cubicBezTo>
                <a:lnTo>
                  <a:pt x="19745" y="271988"/>
                </a:lnTo>
                <a:lnTo>
                  <a:pt x="267232" y="271988"/>
                </a:lnTo>
                <a:lnTo>
                  <a:pt x="267232" y="153905"/>
                </a:lnTo>
                <a:cubicBezTo>
                  <a:pt x="267232" y="151385"/>
                  <a:pt x="269031" y="149225"/>
                  <a:pt x="271189" y="149225"/>
                </a:cubicBezTo>
                <a:cubicBezTo>
                  <a:pt x="273707" y="149225"/>
                  <a:pt x="275865" y="151385"/>
                  <a:pt x="275865" y="153905"/>
                </a:cubicBezTo>
                <a:lnTo>
                  <a:pt x="275865" y="275948"/>
                </a:lnTo>
                <a:cubicBezTo>
                  <a:pt x="275865" y="278468"/>
                  <a:pt x="273707" y="280628"/>
                  <a:pt x="271189" y="280628"/>
                </a:cubicBezTo>
                <a:lnTo>
                  <a:pt x="15788" y="280628"/>
                </a:lnTo>
                <a:cubicBezTo>
                  <a:pt x="13270" y="280628"/>
                  <a:pt x="11112" y="278468"/>
                  <a:pt x="11112" y="275948"/>
                </a:cubicBezTo>
                <a:lnTo>
                  <a:pt x="11112" y="153905"/>
                </a:lnTo>
                <a:cubicBezTo>
                  <a:pt x="11112" y="151385"/>
                  <a:pt x="13270" y="149225"/>
                  <a:pt x="15788" y="149225"/>
                </a:cubicBezTo>
                <a:close/>
                <a:moveTo>
                  <a:pt x="172057" y="94090"/>
                </a:moveTo>
                <a:lnTo>
                  <a:pt x="172057" y="131943"/>
                </a:lnTo>
                <a:lnTo>
                  <a:pt x="279908" y="131943"/>
                </a:lnTo>
                <a:lnTo>
                  <a:pt x="279908" y="94090"/>
                </a:lnTo>
                <a:lnTo>
                  <a:pt x="172057" y="94090"/>
                </a:lnTo>
                <a:close/>
                <a:moveTo>
                  <a:pt x="8296" y="94090"/>
                </a:moveTo>
                <a:lnTo>
                  <a:pt x="8296" y="131943"/>
                </a:lnTo>
                <a:lnTo>
                  <a:pt x="116508" y="131943"/>
                </a:lnTo>
                <a:lnTo>
                  <a:pt x="116508" y="94090"/>
                </a:lnTo>
                <a:lnTo>
                  <a:pt x="8296" y="94090"/>
                </a:lnTo>
                <a:close/>
                <a:moveTo>
                  <a:pt x="200913" y="9013"/>
                </a:moveTo>
                <a:cubicBezTo>
                  <a:pt x="198749" y="9013"/>
                  <a:pt x="196585" y="10455"/>
                  <a:pt x="194781" y="12257"/>
                </a:cubicBezTo>
                <a:lnTo>
                  <a:pt x="148971" y="85078"/>
                </a:lnTo>
                <a:lnTo>
                  <a:pt x="166285" y="85078"/>
                </a:lnTo>
                <a:lnTo>
                  <a:pt x="225441" y="48307"/>
                </a:lnTo>
                <a:cubicBezTo>
                  <a:pt x="227605" y="47225"/>
                  <a:pt x="228687" y="45423"/>
                  <a:pt x="228687" y="43260"/>
                </a:cubicBezTo>
                <a:cubicBezTo>
                  <a:pt x="229048" y="41457"/>
                  <a:pt x="228687" y="39294"/>
                  <a:pt x="227605" y="37852"/>
                </a:cubicBezTo>
                <a:lnTo>
                  <a:pt x="207045" y="11536"/>
                </a:lnTo>
                <a:cubicBezTo>
                  <a:pt x="205602" y="10094"/>
                  <a:pt x="203077" y="8652"/>
                  <a:pt x="200913" y="9013"/>
                </a:cubicBezTo>
                <a:close/>
                <a:moveTo>
                  <a:pt x="87652" y="9013"/>
                </a:moveTo>
                <a:cubicBezTo>
                  <a:pt x="85127" y="8652"/>
                  <a:pt x="82962" y="10094"/>
                  <a:pt x="81520" y="11536"/>
                </a:cubicBezTo>
                <a:lnTo>
                  <a:pt x="60959" y="37852"/>
                </a:lnTo>
                <a:cubicBezTo>
                  <a:pt x="59517" y="39294"/>
                  <a:pt x="59156" y="41457"/>
                  <a:pt x="59517" y="43260"/>
                </a:cubicBezTo>
                <a:cubicBezTo>
                  <a:pt x="59877" y="45423"/>
                  <a:pt x="60959" y="47225"/>
                  <a:pt x="63124" y="48307"/>
                </a:cubicBezTo>
                <a:lnTo>
                  <a:pt x="122279" y="85078"/>
                </a:lnTo>
                <a:lnTo>
                  <a:pt x="139954" y="85078"/>
                </a:lnTo>
                <a:lnTo>
                  <a:pt x="93423" y="12257"/>
                </a:lnTo>
                <a:cubicBezTo>
                  <a:pt x="91980" y="10455"/>
                  <a:pt x="90176" y="9013"/>
                  <a:pt x="87652" y="9013"/>
                </a:cubicBezTo>
                <a:close/>
                <a:moveTo>
                  <a:pt x="88012" y="0"/>
                </a:moveTo>
                <a:cubicBezTo>
                  <a:pt x="93423" y="721"/>
                  <a:pt x="98112" y="2884"/>
                  <a:pt x="100637" y="7571"/>
                </a:cubicBezTo>
                <a:lnTo>
                  <a:pt x="144282" y="75705"/>
                </a:lnTo>
                <a:lnTo>
                  <a:pt x="187928" y="7571"/>
                </a:lnTo>
                <a:cubicBezTo>
                  <a:pt x="190813" y="2884"/>
                  <a:pt x="195502" y="721"/>
                  <a:pt x="200552" y="0"/>
                </a:cubicBezTo>
                <a:cubicBezTo>
                  <a:pt x="205963" y="0"/>
                  <a:pt x="211013" y="2163"/>
                  <a:pt x="214259" y="6129"/>
                </a:cubicBezTo>
                <a:lnTo>
                  <a:pt x="234459" y="32085"/>
                </a:lnTo>
                <a:cubicBezTo>
                  <a:pt x="237344" y="35689"/>
                  <a:pt x="238426" y="40376"/>
                  <a:pt x="237344" y="45062"/>
                </a:cubicBezTo>
                <a:cubicBezTo>
                  <a:pt x="236984" y="49388"/>
                  <a:pt x="234098" y="53714"/>
                  <a:pt x="230491" y="55877"/>
                </a:cubicBezTo>
                <a:lnTo>
                  <a:pt x="182517" y="85078"/>
                </a:lnTo>
                <a:lnTo>
                  <a:pt x="284236" y="85078"/>
                </a:lnTo>
                <a:cubicBezTo>
                  <a:pt x="286761" y="85078"/>
                  <a:pt x="288564" y="86880"/>
                  <a:pt x="288564" y="89404"/>
                </a:cubicBezTo>
                <a:lnTo>
                  <a:pt x="288564" y="135908"/>
                </a:lnTo>
                <a:cubicBezTo>
                  <a:pt x="288564" y="138432"/>
                  <a:pt x="286761" y="140595"/>
                  <a:pt x="284236" y="140595"/>
                </a:cubicBezTo>
                <a:lnTo>
                  <a:pt x="172057" y="140595"/>
                </a:lnTo>
                <a:lnTo>
                  <a:pt x="172057" y="258839"/>
                </a:lnTo>
                <a:cubicBezTo>
                  <a:pt x="172057" y="260641"/>
                  <a:pt x="169892" y="263165"/>
                  <a:pt x="167728" y="263165"/>
                </a:cubicBezTo>
                <a:cubicBezTo>
                  <a:pt x="165203" y="263165"/>
                  <a:pt x="163039" y="260641"/>
                  <a:pt x="163039" y="258839"/>
                </a:cubicBezTo>
                <a:lnTo>
                  <a:pt x="163039" y="94090"/>
                </a:lnTo>
                <a:lnTo>
                  <a:pt x="125165" y="94090"/>
                </a:lnTo>
                <a:lnTo>
                  <a:pt x="125165" y="258839"/>
                </a:lnTo>
                <a:cubicBezTo>
                  <a:pt x="125165" y="260641"/>
                  <a:pt x="123361" y="263165"/>
                  <a:pt x="121197" y="263165"/>
                </a:cubicBezTo>
                <a:cubicBezTo>
                  <a:pt x="118672" y="263165"/>
                  <a:pt x="116508" y="260641"/>
                  <a:pt x="116508" y="258839"/>
                </a:cubicBezTo>
                <a:lnTo>
                  <a:pt x="116508" y="140595"/>
                </a:lnTo>
                <a:lnTo>
                  <a:pt x="4329" y="140595"/>
                </a:lnTo>
                <a:cubicBezTo>
                  <a:pt x="1804" y="140595"/>
                  <a:pt x="0" y="138432"/>
                  <a:pt x="0" y="135908"/>
                </a:cubicBezTo>
                <a:lnTo>
                  <a:pt x="0" y="89404"/>
                </a:lnTo>
                <a:cubicBezTo>
                  <a:pt x="0" y="86880"/>
                  <a:pt x="1804" y="85078"/>
                  <a:pt x="4329" y="85078"/>
                </a:cubicBezTo>
                <a:lnTo>
                  <a:pt x="105687" y="85078"/>
                </a:lnTo>
                <a:lnTo>
                  <a:pt x="58074" y="55877"/>
                </a:lnTo>
                <a:cubicBezTo>
                  <a:pt x="54467" y="53714"/>
                  <a:pt x="51581" y="49388"/>
                  <a:pt x="50860" y="45062"/>
                </a:cubicBezTo>
                <a:cubicBezTo>
                  <a:pt x="50138" y="40376"/>
                  <a:pt x="51220" y="35689"/>
                  <a:pt x="54106" y="32085"/>
                </a:cubicBezTo>
                <a:lnTo>
                  <a:pt x="75027" y="6129"/>
                </a:lnTo>
                <a:cubicBezTo>
                  <a:pt x="77912" y="2163"/>
                  <a:pt x="82602" y="0"/>
                  <a:pt x="880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98DA7-EB57-B64B-A26C-C952CD19ED80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6B4D2-9AA4-2544-B8CC-2BD7F2EBA59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702B0A5-4D32-684E-B642-7CE117A7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126" y="2635014"/>
            <a:ext cx="4125602" cy="6928907"/>
          </a:xfrm>
          <a:custGeom>
            <a:avLst/>
            <a:gdLst>
              <a:gd name="connsiteX0" fmla="*/ 124697 w 4125602"/>
              <a:gd name="connsiteY0" fmla="*/ 56 h 6928907"/>
              <a:gd name="connsiteX1" fmla="*/ 374165 w 4125602"/>
              <a:gd name="connsiteY1" fmla="*/ 9203 h 6928907"/>
              <a:gd name="connsiteX2" fmla="*/ 3598771 w 4125602"/>
              <a:gd name="connsiteY2" fmla="*/ 1915432 h 6928907"/>
              <a:gd name="connsiteX3" fmla="*/ 4121385 w 4125602"/>
              <a:gd name="connsiteY3" fmla="*/ 4148716 h 6928907"/>
              <a:gd name="connsiteX4" fmla="*/ 3976853 w 4125602"/>
              <a:gd name="connsiteY4" fmla="*/ 4949611 h 6928907"/>
              <a:gd name="connsiteX5" fmla="*/ 3949909 w 4125602"/>
              <a:gd name="connsiteY5" fmla="*/ 5028407 h 6928907"/>
              <a:gd name="connsiteX6" fmla="*/ 3224341 w 4125602"/>
              <a:gd name="connsiteY6" fmla="*/ 5028407 h 6928907"/>
              <a:gd name="connsiteX7" fmla="*/ 3216505 w 4125602"/>
              <a:gd name="connsiteY7" fmla="*/ 5028407 h 6928907"/>
              <a:gd name="connsiteX8" fmla="*/ 2908959 w 4125602"/>
              <a:gd name="connsiteY8" fmla="*/ 5381077 h 6928907"/>
              <a:gd name="connsiteX9" fmla="*/ 3048040 w 4125602"/>
              <a:gd name="connsiteY9" fmla="*/ 5714155 h 6928907"/>
              <a:gd name="connsiteX10" fmla="*/ 3073505 w 4125602"/>
              <a:gd name="connsiteY10" fmla="*/ 5745503 h 6928907"/>
              <a:gd name="connsiteX11" fmla="*/ 3290943 w 4125602"/>
              <a:gd name="connsiteY11" fmla="*/ 6243160 h 6928907"/>
              <a:gd name="connsiteX12" fmla="*/ 3289835 w 4125602"/>
              <a:gd name="connsiteY12" fmla="*/ 6254455 h 6928907"/>
              <a:gd name="connsiteX13" fmla="*/ 3279997 w 4125602"/>
              <a:gd name="connsiteY13" fmla="*/ 6354755 h 6928907"/>
              <a:gd name="connsiteX14" fmla="*/ 2876912 w 4125602"/>
              <a:gd name="connsiteY14" fmla="*/ 6861986 h 6928907"/>
              <a:gd name="connsiteX15" fmla="*/ 2826570 w 4125602"/>
              <a:gd name="connsiteY15" fmla="*/ 6881079 h 6928907"/>
              <a:gd name="connsiteX16" fmla="*/ 2802688 w 4125602"/>
              <a:gd name="connsiteY16" fmla="*/ 6890136 h 6928907"/>
              <a:gd name="connsiteX17" fmla="*/ 2540686 w 4125602"/>
              <a:gd name="connsiteY17" fmla="*/ 6928907 h 6928907"/>
              <a:gd name="connsiteX18" fmla="*/ 1794347 w 4125602"/>
              <a:gd name="connsiteY18" fmla="*/ 6243160 h 6928907"/>
              <a:gd name="connsiteX19" fmla="*/ 2011785 w 4125602"/>
              <a:gd name="connsiteY19" fmla="*/ 5747463 h 6928907"/>
              <a:gd name="connsiteX20" fmla="*/ 2033333 w 4125602"/>
              <a:gd name="connsiteY20" fmla="*/ 5721992 h 6928907"/>
              <a:gd name="connsiteX21" fmla="*/ 2184167 w 4125602"/>
              <a:gd name="connsiteY21" fmla="*/ 5369322 h 6928907"/>
              <a:gd name="connsiteX22" fmla="*/ 1888374 w 4125602"/>
              <a:gd name="connsiteY22" fmla="*/ 5028407 h 6928907"/>
              <a:gd name="connsiteX23" fmla="*/ 1882498 w 4125602"/>
              <a:gd name="connsiteY23" fmla="*/ 5028407 h 6928907"/>
              <a:gd name="connsiteX24" fmla="*/ 1959 w 4125602"/>
              <a:gd name="connsiteY24" fmla="*/ 5026448 h 6928907"/>
              <a:gd name="connsiteX25" fmla="*/ 0 w 4125602"/>
              <a:gd name="connsiteY25" fmla="*/ 3165132 h 6928907"/>
              <a:gd name="connsiteX26" fmla="*/ 1959 w 4125602"/>
              <a:gd name="connsiteY26" fmla="*/ 3161214 h 6928907"/>
              <a:gd name="connsiteX27" fmla="*/ 127328 w 4125602"/>
              <a:gd name="connsiteY27" fmla="*/ 3061291 h 6928907"/>
              <a:gd name="connsiteX28" fmla="*/ 340848 w 4125602"/>
              <a:gd name="connsiteY28" fmla="*/ 3163173 h 6928907"/>
              <a:gd name="connsiteX29" fmla="*/ 366313 w 4125602"/>
              <a:gd name="connsiteY29" fmla="*/ 3184725 h 6928907"/>
              <a:gd name="connsiteX30" fmla="*/ 1000995 w 4125602"/>
              <a:gd name="connsiteY30" fmla="*/ 3453147 h 6928907"/>
              <a:gd name="connsiteX31" fmla="*/ 1902087 w 4125602"/>
              <a:gd name="connsiteY31" fmla="*/ 2489181 h 6928907"/>
              <a:gd name="connsiteX32" fmla="*/ 1000995 w 4125602"/>
              <a:gd name="connsiteY32" fmla="*/ 1521298 h 6928907"/>
              <a:gd name="connsiteX33" fmla="*/ 366313 w 4125602"/>
              <a:gd name="connsiteY33" fmla="*/ 1789719 h 6928907"/>
              <a:gd name="connsiteX34" fmla="*/ 334971 w 4125602"/>
              <a:gd name="connsiteY34" fmla="*/ 1817148 h 6928907"/>
              <a:gd name="connsiteX35" fmla="*/ 137123 w 4125602"/>
              <a:gd name="connsiteY35" fmla="*/ 1905316 h 6928907"/>
              <a:gd name="connsiteX36" fmla="*/ 1959 w 4125602"/>
              <a:gd name="connsiteY36" fmla="*/ 1795596 h 6928907"/>
              <a:gd name="connsiteX37" fmla="*/ 0 w 4125602"/>
              <a:gd name="connsiteY37" fmla="*/ 1789719 h 6928907"/>
              <a:gd name="connsiteX38" fmla="*/ 1908 w 4125602"/>
              <a:gd name="connsiteY38" fmla="*/ 5903 h 692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125602" h="6928907">
                <a:moveTo>
                  <a:pt x="124697" y="56"/>
                </a:moveTo>
                <a:cubicBezTo>
                  <a:pt x="207546" y="-451"/>
                  <a:pt x="290711" y="2532"/>
                  <a:pt x="374165" y="9203"/>
                </a:cubicBezTo>
                <a:cubicBezTo>
                  <a:pt x="1677278" y="113888"/>
                  <a:pt x="2797750" y="677683"/>
                  <a:pt x="3598771" y="1915432"/>
                </a:cubicBezTo>
                <a:cubicBezTo>
                  <a:pt x="3989363" y="2518227"/>
                  <a:pt x="4154903" y="3257181"/>
                  <a:pt x="4121385" y="4148716"/>
                </a:cubicBezTo>
                <a:cubicBezTo>
                  <a:pt x="4105481" y="4412482"/>
                  <a:pt x="4057255" y="4682117"/>
                  <a:pt x="3976853" y="4949611"/>
                </a:cubicBezTo>
                <a:lnTo>
                  <a:pt x="3949909" y="5028407"/>
                </a:lnTo>
                <a:lnTo>
                  <a:pt x="3224341" y="5028407"/>
                </a:lnTo>
                <a:lnTo>
                  <a:pt x="3216505" y="5028407"/>
                </a:lnTo>
                <a:cubicBezTo>
                  <a:pt x="3038245" y="5053878"/>
                  <a:pt x="2908959" y="5200824"/>
                  <a:pt x="2908959" y="5381077"/>
                </a:cubicBezTo>
                <a:cubicBezTo>
                  <a:pt x="2908959" y="5490797"/>
                  <a:pt x="2955972" y="5602476"/>
                  <a:pt x="3048040" y="5714155"/>
                </a:cubicBezTo>
                <a:lnTo>
                  <a:pt x="3073505" y="5745503"/>
                </a:lnTo>
                <a:cubicBezTo>
                  <a:pt x="3165574" y="5857182"/>
                  <a:pt x="3290943" y="6008047"/>
                  <a:pt x="3290943" y="6243160"/>
                </a:cubicBezTo>
                <a:lnTo>
                  <a:pt x="3289835" y="6254455"/>
                </a:lnTo>
                <a:lnTo>
                  <a:pt x="3279997" y="6354755"/>
                </a:lnTo>
                <a:cubicBezTo>
                  <a:pt x="3243325" y="6546282"/>
                  <a:pt x="3113586" y="6757134"/>
                  <a:pt x="2876912" y="6861986"/>
                </a:cubicBezTo>
                <a:lnTo>
                  <a:pt x="2826570" y="6881079"/>
                </a:lnTo>
                <a:lnTo>
                  <a:pt x="2802688" y="6890136"/>
                </a:lnTo>
                <a:cubicBezTo>
                  <a:pt x="2725228" y="6914855"/>
                  <a:pt x="2638019" y="6928907"/>
                  <a:pt x="2540686" y="6928907"/>
                </a:cubicBezTo>
                <a:cubicBezTo>
                  <a:pt x="2025497" y="6928907"/>
                  <a:pt x="1794347" y="6586034"/>
                  <a:pt x="1794347" y="6243160"/>
                </a:cubicBezTo>
                <a:cubicBezTo>
                  <a:pt x="1794347" y="6004128"/>
                  <a:pt x="1917758" y="5857182"/>
                  <a:pt x="2011785" y="5747463"/>
                </a:cubicBezTo>
                <a:lnTo>
                  <a:pt x="2033333" y="5721992"/>
                </a:lnTo>
                <a:cubicBezTo>
                  <a:pt x="2135195" y="5600517"/>
                  <a:pt x="2184167" y="5484919"/>
                  <a:pt x="2184167" y="5369322"/>
                </a:cubicBezTo>
                <a:cubicBezTo>
                  <a:pt x="2184167" y="5196905"/>
                  <a:pt x="2060757" y="5051918"/>
                  <a:pt x="1888374" y="5028407"/>
                </a:cubicBezTo>
                <a:lnTo>
                  <a:pt x="1882498" y="5028407"/>
                </a:lnTo>
                <a:lnTo>
                  <a:pt x="1959" y="5026448"/>
                </a:lnTo>
                <a:lnTo>
                  <a:pt x="0" y="3165132"/>
                </a:lnTo>
                <a:lnTo>
                  <a:pt x="1959" y="3161214"/>
                </a:lnTo>
                <a:cubicBezTo>
                  <a:pt x="13712" y="3100476"/>
                  <a:pt x="64644" y="3061291"/>
                  <a:pt x="127328" y="3061291"/>
                </a:cubicBezTo>
                <a:cubicBezTo>
                  <a:pt x="190013" y="3061291"/>
                  <a:pt x="258574" y="3096558"/>
                  <a:pt x="340848" y="3163173"/>
                </a:cubicBezTo>
                <a:lnTo>
                  <a:pt x="366313" y="3184725"/>
                </a:lnTo>
                <a:cubicBezTo>
                  <a:pt x="485806" y="3284649"/>
                  <a:pt x="683654" y="3453147"/>
                  <a:pt x="1000995" y="3453147"/>
                </a:cubicBezTo>
                <a:cubicBezTo>
                  <a:pt x="1449582" y="3453147"/>
                  <a:pt x="1902087" y="3122028"/>
                  <a:pt x="1902087" y="2489181"/>
                </a:cubicBezTo>
                <a:cubicBezTo>
                  <a:pt x="1902087" y="1823026"/>
                  <a:pt x="1375144" y="1521298"/>
                  <a:pt x="1000995" y="1521298"/>
                </a:cubicBezTo>
                <a:cubicBezTo>
                  <a:pt x="687572" y="1521298"/>
                  <a:pt x="485806" y="1689795"/>
                  <a:pt x="366313" y="1789719"/>
                </a:cubicBezTo>
                <a:lnTo>
                  <a:pt x="334971" y="1817148"/>
                </a:lnTo>
                <a:cubicBezTo>
                  <a:pt x="264451" y="1873968"/>
                  <a:pt x="195889" y="1905316"/>
                  <a:pt x="137123" y="1905316"/>
                </a:cubicBezTo>
                <a:cubicBezTo>
                  <a:pt x="68561" y="1905316"/>
                  <a:pt x="15671" y="1862212"/>
                  <a:pt x="1959" y="1795596"/>
                </a:cubicBezTo>
                <a:lnTo>
                  <a:pt x="0" y="1789719"/>
                </a:lnTo>
                <a:lnTo>
                  <a:pt x="1908" y="5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1EF6CD7-711E-8D46-A3FF-36AB32B4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546" y="2658076"/>
            <a:ext cx="5865675" cy="5004349"/>
          </a:xfrm>
          <a:custGeom>
            <a:avLst/>
            <a:gdLst>
              <a:gd name="connsiteX0" fmla="*/ 539074 w 5865675"/>
              <a:gd name="connsiteY0" fmla="*/ 4369834 h 5004349"/>
              <a:gd name="connsiteX1" fmla="*/ 549964 w 5865675"/>
              <a:gd name="connsiteY1" fmla="*/ 4393419 h 5004349"/>
              <a:gd name="connsiteX2" fmla="*/ 723526 w 5865675"/>
              <a:gd name="connsiteY2" fmla="*/ 4638036 h 5004349"/>
              <a:gd name="connsiteX3" fmla="*/ 749021 w 5865675"/>
              <a:gd name="connsiteY3" fmla="*/ 4669378 h 5004349"/>
              <a:gd name="connsiteX4" fmla="*/ 837273 w 5865675"/>
              <a:gd name="connsiteY4" fmla="*/ 4867227 h 5004349"/>
              <a:gd name="connsiteX5" fmla="*/ 727449 w 5865675"/>
              <a:gd name="connsiteY5" fmla="*/ 5004349 h 5004349"/>
              <a:gd name="connsiteX6" fmla="*/ 723526 w 5865675"/>
              <a:gd name="connsiteY6" fmla="*/ 5004349 h 5004349"/>
              <a:gd name="connsiteX7" fmla="*/ 0 w 5865675"/>
              <a:gd name="connsiteY7" fmla="*/ 5004349 h 5004349"/>
              <a:gd name="connsiteX8" fmla="*/ 120581 w 5865675"/>
              <a:gd name="connsiteY8" fmla="*/ 4882398 h 5004349"/>
              <a:gd name="connsiteX9" fmla="*/ 417073 w 5865675"/>
              <a:gd name="connsiteY9" fmla="*/ 4549099 h 5004349"/>
              <a:gd name="connsiteX10" fmla="*/ 3963355 w 5865675"/>
              <a:gd name="connsiteY10" fmla="*/ 0 h 5004349"/>
              <a:gd name="connsiteX11" fmla="*/ 3963355 w 5865675"/>
              <a:gd name="connsiteY11" fmla="*/ 1780009 h 5004349"/>
              <a:gd name="connsiteX12" fmla="*/ 3965315 w 5865675"/>
              <a:gd name="connsiteY12" fmla="*/ 1789803 h 5004349"/>
              <a:gd name="connsiteX13" fmla="*/ 4316363 w 5865675"/>
              <a:gd name="connsiteY13" fmla="*/ 2095391 h 5004349"/>
              <a:gd name="connsiteX14" fmla="*/ 4649759 w 5865675"/>
              <a:gd name="connsiteY14" fmla="*/ 1958268 h 5004349"/>
              <a:gd name="connsiteX15" fmla="*/ 4681137 w 5865675"/>
              <a:gd name="connsiteY15" fmla="*/ 1930844 h 5004349"/>
              <a:gd name="connsiteX16" fmla="*/ 5181231 w 5865675"/>
              <a:gd name="connsiteY16" fmla="*/ 1713406 h 5004349"/>
              <a:gd name="connsiteX17" fmla="*/ 5865675 w 5865675"/>
              <a:gd name="connsiteY17" fmla="*/ 2465622 h 5004349"/>
              <a:gd name="connsiteX18" fmla="*/ 5181231 w 5865675"/>
              <a:gd name="connsiteY18" fmla="*/ 3211961 h 5004349"/>
              <a:gd name="connsiteX19" fmla="*/ 4683099 w 5865675"/>
              <a:gd name="connsiteY19" fmla="*/ 2994523 h 5004349"/>
              <a:gd name="connsiteX20" fmla="*/ 4657603 w 5865675"/>
              <a:gd name="connsiteY20" fmla="*/ 2972976 h 5004349"/>
              <a:gd name="connsiteX21" fmla="*/ 4304595 w 5865675"/>
              <a:gd name="connsiteY21" fmla="*/ 2820182 h 5004349"/>
              <a:gd name="connsiteX22" fmla="*/ 3965315 w 5865675"/>
              <a:gd name="connsiteY22" fmla="*/ 3115975 h 5004349"/>
              <a:gd name="connsiteX23" fmla="*/ 3963355 w 5865675"/>
              <a:gd name="connsiteY23" fmla="*/ 3123810 h 5004349"/>
              <a:gd name="connsiteX24" fmla="*/ 3961393 w 5865675"/>
              <a:gd name="connsiteY24" fmla="*/ 5004349 h 5004349"/>
              <a:gd name="connsiteX25" fmla="*/ 2098296 w 5865675"/>
              <a:gd name="connsiteY25" fmla="*/ 5004349 h 5004349"/>
              <a:gd name="connsiteX26" fmla="*/ 2094374 w 5865675"/>
              <a:gd name="connsiteY26" fmla="*/ 5004349 h 5004349"/>
              <a:gd name="connsiteX27" fmla="*/ 1994355 w 5865675"/>
              <a:gd name="connsiteY27" fmla="*/ 4877021 h 5004349"/>
              <a:gd name="connsiteX28" fmla="*/ 2096335 w 5865675"/>
              <a:gd name="connsiteY28" fmla="*/ 4663502 h 5004349"/>
              <a:gd name="connsiteX29" fmla="*/ 2117907 w 5865675"/>
              <a:gd name="connsiteY29" fmla="*/ 4638036 h 5004349"/>
              <a:gd name="connsiteX30" fmla="*/ 2386586 w 5865675"/>
              <a:gd name="connsiteY30" fmla="*/ 4003354 h 5004349"/>
              <a:gd name="connsiteX31" fmla="*/ 1421697 w 5865675"/>
              <a:gd name="connsiteY31" fmla="*/ 3104221 h 5004349"/>
              <a:gd name="connsiteX32" fmla="*/ 901532 w 5865675"/>
              <a:gd name="connsiteY32" fmla="*/ 3237401 h 5004349"/>
              <a:gd name="connsiteX33" fmla="*/ 823335 w 5865675"/>
              <a:gd name="connsiteY33" fmla="*/ 3289265 h 5004349"/>
              <a:gd name="connsiteX34" fmla="*/ 823783 w 5865675"/>
              <a:gd name="connsiteY34" fmla="*/ 3269014 h 5004349"/>
              <a:gd name="connsiteX35" fmla="*/ 2215822 w 5865675"/>
              <a:gd name="connsiteY35" fmla="*/ 654621 h 5004349"/>
              <a:gd name="connsiteX36" fmla="*/ 2614623 w 5865675"/>
              <a:gd name="connsiteY36" fmla="*/ 432251 h 5004349"/>
              <a:gd name="connsiteX37" fmla="*/ 3805209 w 5865675"/>
              <a:gd name="connsiteY37" fmla="*/ 20310 h 5004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65675" h="5004349">
                <a:moveTo>
                  <a:pt x="539074" y="4369834"/>
                </a:moveTo>
                <a:lnTo>
                  <a:pt x="549964" y="4393419"/>
                </a:lnTo>
                <a:cubicBezTo>
                  <a:pt x="604877" y="4497975"/>
                  <a:pt x="672536" y="4578290"/>
                  <a:pt x="723526" y="4638036"/>
                </a:cubicBezTo>
                <a:lnTo>
                  <a:pt x="749021" y="4669378"/>
                </a:lnTo>
                <a:cubicBezTo>
                  <a:pt x="805895" y="4741857"/>
                  <a:pt x="837273" y="4808460"/>
                  <a:pt x="837273" y="4867227"/>
                </a:cubicBezTo>
                <a:cubicBezTo>
                  <a:pt x="837273" y="4937747"/>
                  <a:pt x="794128" y="4988678"/>
                  <a:pt x="727449" y="5004349"/>
                </a:cubicBezTo>
                <a:lnTo>
                  <a:pt x="723526" y="5004349"/>
                </a:lnTo>
                <a:lnTo>
                  <a:pt x="0" y="5004349"/>
                </a:lnTo>
                <a:lnTo>
                  <a:pt x="120581" y="4882398"/>
                </a:lnTo>
                <a:cubicBezTo>
                  <a:pt x="229174" y="4776858"/>
                  <a:pt x="328917" y="4666314"/>
                  <a:pt x="417073" y="4549099"/>
                </a:cubicBezTo>
                <a:close/>
                <a:moveTo>
                  <a:pt x="3963355" y="0"/>
                </a:moveTo>
                <a:lnTo>
                  <a:pt x="3963355" y="1780009"/>
                </a:lnTo>
                <a:lnTo>
                  <a:pt x="3965315" y="1789803"/>
                </a:lnTo>
                <a:cubicBezTo>
                  <a:pt x="3988849" y="1966104"/>
                  <a:pt x="4135936" y="2095391"/>
                  <a:pt x="4316363" y="2095391"/>
                </a:cubicBezTo>
                <a:cubicBezTo>
                  <a:pt x="4426187" y="2095391"/>
                  <a:pt x="4537973" y="2048377"/>
                  <a:pt x="4649759" y="1958268"/>
                </a:cubicBezTo>
                <a:lnTo>
                  <a:pt x="4681137" y="1930844"/>
                </a:lnTo>
                <a:cubicBezTo>
                  <a:pt x="4792923" y="1838776"/>
                  <a:pt x="4943932" y="1713406"/>
                  <a:pt x="5181231" y="1713406"/>
                </a:cubicBezTo>
                <a:cubicBezTo>
                  <a:pt x="5463638" y="1713406"/>
                  <a:pt x="5865675" y="1946515"/>
                  <a:pt x="5865675" y="2465622"/>
                </a:cubicBezTo>
                <a:cubicBezTo>
                  <a:pt x="5865675" y="2980811"/>
                  <a:pt x="5520511" y="3211961"/>
                  <a:pt x="5181231" y="3211961"/>
                </a:cubicBezTo>
                <a:cubicBezTo>
                  <a:pt x="4940009" y="3211961"/>
                  <a:pt x="4798807" y="3090509"/>
                  <a:pt x="4683099" y="2994523"/>
                </a:cubicBezTo>
                <a:lnTo>
                  <a:pt x="4657603" y="2972976"/>
                </a:lnTo>
                <a:cubicBezTo>
                  <a:pt x="4534051" y="2871113"/>
                  <a:pt x="4420303" y="2820182"/>
                  <a:pt x="4304595" y="2820182"/>
                </a:cubicBezTo>
                <a:cubicBezTo>
                  <a:pt x="4130053" y="2820182"/>
                  <a:pt x="3986889" y="2945551"/>
                  <a:pt x="3965315" y="3115975"/>
                </a:cubicBezTo>
                <a:lnTo>
                  <a:pt x="3963355" y="3123810"/>
                </a:lnTo>
                <a:lnTo>
                  <a:pt x="3961393" y="5004349"/>
                </a:lnTo>
                <a:lnTo>
                  <a:pt x="2098296" y="5004349"/>
                </a:lnTo>
                <a:lnTo>
                  <a:pt x="2094374" y="5004349"/>
                </a:lnTo>
                <a:cubicBezTo>
                  <a:pt x="2033578" y="4990637"/>
                  <a:pt x="1994355" y="4941665"/>
                  <a:pt x="1994355" y="4877021"/>
                </a:cubicBezTo>
                <a:cubicBezTo>
                  <a:pt x="1994355" y="4816295"/>
                  <a:pt x="2027695" y="4743816"/>
                  <a:pt x="2096335" y="4663502"/>
                </a:cubicBezTo>
                <a:lnTo>
                  <a:pt x="2117907" y="4638036"/>
                </a:lnTo>
                <a:cubicBezTo>
                  <a:pt x="2217927" y="4520502"/>
                  <a:pt x="2386586" y="4322654"/>
                  <a:pt x="2386586" y="4003354"/>
                </a:cubicBezTo>
                <a:cubicBezTo>
                  <a:pt x="2386586" y="3556726"/>
                  <a:pt x="2055151" y="3104221"/>
                  <a:pt x="1421697" y="3104221"/>
                </a:cubicBezTo>
                <a:cubicBezTo>
                  <a:pt x="1213324" y="3104221"/>
                  <a:pt x="1040574" y="3155489"/>
                  <a:pt x="901532" y="3237401"/>
                </a:cubicBezTo>
                <a:lnTo>
                  <a:pt x="823335" y="3289265"/>
                </a:lnTo>
                <a:lnTo>
                  <a:pt x="823783" y="3269014"/>
                </a:lnTo>
                <a:cubicBezTo>
                  <a:pt x="780004" y="2040161"/>
                  <a:pt x="1293041" y="1200626"/>
                  <a:pt x="2215822" y="654621"/>
                </a:cubicBezTo>
                <a:cubicBezTo>
                  <a:pt x="2347160" y="576620"/>
                  <a:pt x="2479181" y="501357"/>
                  <a:pt x="2614623" y="432251"/>
                </a:cubicBezTo>
                <a:cubicBezTo>
                  <a:pt x="2999828" y="234256"/>
                  <a:pt x="3397859" y="88645"/>
                  <a:pt x="3805209" y="203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1D82F5B-0B96-F24E-A877-979C2E89C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055" y="5970322"/>
            <a:ext cx="4167035" cy="6973069"/>
          </a:xfrm>
          <a:custGeom>
            <a:avLst/>
            <a:gdLst>
              <a:gd name="connsiteX0" fmla="*/ 1628308 w 4167035"/>
              <a:gd name="connsiteY0" fmla="*/ 0 h 6973069"/>
              <a:gd name="connsiteX1" fmla="*/ 2374646 w 4167035"/>
              <a:gd name="connsiteY1" fmla="*/ 685747 h 6973069"/>
              <a:gd name="connsiteX2" fmla="*/ 2157209 w 4167035"/>
              <a:gd name="connsiteY2" fmla="*/ 1181445 h 6973069"/>
              <a:gd name="connsiteX3" fmla="*/ 2135662 w 4167035"/>
              <a:gd name="connsiteY3" fmla="*/ 1208874 h 6973069"/>
              <a:gd name="connsiteX4" fmla="*/ 1982868 w 4167035"/>
              <a:gd name="connsiteY4" fmla="*/ 1559585 h 6973069"/>
              <a:gd name="connsiteX5" fmla="*/ 2278661 w 4167035"/>
              <a:gd name="connsiteY5" fmla="*/ 1900499 h 6973069"/>
              <a:gd name="connsiteX6" fmla="*/ 2286496 w 4167035"/>
              <a:gd name="connsiteY6" fmla="*/ 1902459 h 6973069"/>
              <a:gd name="connsiteX7" fmla="*/ 4167035 w 4167035"/>
              <a:gd name="connsiteY7" fmla="*/ 1902459 h 6973069"/>
              <a:gd name="connsiteX8" fmla="*/ 4167035 w 4167035"/>
              <a:gd name="connsiteY8" fmla="*/ 3765731 h 6973069"/>
              <a:gd name="connsiteX9" fmla="*/ 4167035 w 4167035"/>
              <a:gd name="connsiteY9" fmla="*/ 3767691 h 6973069"/>
              <a:gd name="connsiteX10" fmla="*/ 4039707 w 4167035"/>
              <a:gd name="connsiteY10" fmla="*/ 3867614 h 6973069"/>
              <a:gd name="connsiteX11" fmla="*/ 3826188 w 4167035"/>
              <a:gd name="connsiteY11" fmla="*/ 3767691 h 6973069"/>
              <a:gd name="connsiteX12" fmla="*/ 3800722 w 4167035"/>
              <a:gd name="connsiteY12" fmla="*/ 3746139 h 6973069"/>
              <a:gd name="connsiteX13" fmla="*/ 3166040 w 4167035"/>
              <a:gd name="connsiteY13" fmla="*/ 3477717 h 6973069"/>
              <a:gd name="connsiteX14" fmla="*/ 2266907 w 4167035"/>
              <a:gd name="connsiteY14" fmla="*/ 4439723 h 6973069"/>
              <a:gd name="connsiteX15" fmla="*/ 3166040 w 4167035"/>
              <a:gd name="connsiteY15" fmla="*/ 5407606 h 6973069"/>
              <a:gd name="connsiteX16" fmla="*/ 3800722 w 4167035"/>
              <a:gd name="connsiteY16" fmla="*/ 5139185 h 6973069"/>
              <a:gd name="connsiteX17" fmla="*/ 3832064 w 4167035"/>
              <a:gd name="connsiteY17" fmla="*/ 5113715 h 6973069"/>
              <a:gd name="connsiteX18" fmla="*/ 4029912 w 4167035"/>
              <a:gd name="connsiteY18" fmla="*/ 5025547 h 6973069"/>
              <a:gd name="connsiteX19" fmla="*/ 4167035 w 4167035"/>
              <a:gd name="connsiteY19" fmla="*/ 5135267 h 6973069"/>
              <a:gd name="connsiteX20" fmla="*/ 4167035 w 4167035"/>
              <a:gd name="connsiteY20" fmla="*/ 5139185 h 6973069"/>
              <a:gd name="connsiteX21" fmla="*/ 4167035 w 4167035"/>
              <a:gd name="connsiteY21" fmla="*/ 6961297 h 6973069"/>
              <a:gd name="connsiteX22" fmla="*/ 4088235 w 4167035"/>
              <a:gd name="connsiteY22" fmla="*/ 6962531 h 6973069"/>
              <a:gd name="connsiteX23" fmla="*/ 3804508 w 4167035"/>
              <a:gd name="connsiteY23" fmla="*/ 6970147 h 6973069"/>
              <a:gd name="connsiteX24" fmla="*/ 3733967 w 4167035"/>
              <a:gd name="connsiteY24" fmla="*/ 6973069 h 6973069"/>
              <a:gd name="connsiteX25" fmla="*/ 3656914 w 4167035"/>
              <a:gd name="connsiteY25" fmla="*/ 6973069 h 6973069"/>
              <a:gd name="connsiteX26" fmla="*/ 3597304 w 4167035"/>
              <a:gd name="connsiteY26" fmla="*/ 6964295 h 6973069"/>
              <a:gd name="connsiteX27" fmla="*/ 3398663 w 4167035"/>
              <a:gd name="connsiteY27" fmla="*/ 6685358 h 6973069"/>
              <a:gd name="connsiteX28" fmla="*/ 3241332 w 4167035"/>
              <a:gd name="connsiteY28" fmla="*/ 5855403 h 6973069"/>
              <a:gd name="connsiteX29" fmla="*/ 2963608 w 4167035"/>
              <a:gd name="connsiteY29" fmla="*/ 5513295 h 6973069"/>
              <a:gd name="connsiteX30" fmla="*/ 2215259 w 4167035"/>
              <a:gd name="connsiteY30" fmla="*/ 5563242 h 6973069"/>
              <a:gd name="connsiteX31" fmla="*/ 1100943 w 4167035"/>
              <a:gd name="connsiteY31" fmla="*/ 5585137 h 6973069"/>
              <a:gd name="connsiteX32" fmla="*/ 715140 w 4167035"/>
              <a:gd name="connsiteY32" fmla="*/ 4872184 h 6973069"/>
              <a:gd name="connsiteX33" fmla="*/ 797909 w 4167035"/>
              <a:gd name="connsiteY33" fmla="*/ 4413074 h 6973069"/>
              <a:gd name="connsiteX34" fmla="*/ 667940 w 4167035"/>
              <a:gd name="connsiteY34" fmla="*/ 3955332 h 6973069"/>
              <a:gd name="connsiteX35" fmla="*/ 643314 w 4167035"/>
              <a:gd name="connsiteY35" fmla="*/ 3630330 h 6973069"/>
              <a:gd name="connsiteX36" fmla="*/ 607744 w 4167035"/>
              <a:gd name="connsiteY36" fmla="*/ 3472275 h 6973069"/>
              <a:gd name="connsiteX37" fmla="*/ 536603 w 4167035"/>
              <a:gd name="connsiteY37" fmla="*/ 3076114 h 6973069"/>
              <a:gd name="connsiteX38" fmla="*/ 490772 w 4167035"/>
              <a:gd name="connsiteY38" fmla="*/ 2615636 h 6973069"/>
              <a:gd name="connsiteX39" fmla="*/ 156956 w 4167035"/>
              <a:gd name="connsiteY39" fmla="*/ 2356318 h 6973069"/>
              <a:gd name="connsiteX40" fmla="*/ 35592 w 4167035"/>
              <a:gd name="connsiteY40" fmla="*/ 1945972 h 6973069"/>
              <a:gd name="connsiteX41" fmla="*/ 57860 w 4167035"/>
              <a:gd name="connsiteY41" fmla="*/ 1902459 h 6973069"/>
              <a:gd name="connsiteX42" fmla="*/ 942695 w 4167035"/>
              <a:gd name="connsiteY42" fmla="*/ 1902459 h 6973069"/>
              <a:gd name="connsiteX43" fmla="*/ 952489 w 4167035"/>
              <a:gd name="connsiteY43" fmla="*/ 1900499 h 6973069"/>
              <a:gd name="connsiteX44" fmla="*/ 1258077 w 4167035"/>
              <a:gd name="connsiteY44" fmla="*/ 1549789 h 6973069"/>
              <a:gd name="connsiteX45" fmla="*/ 1120954 w 4167035"/>
              <a:gd name="connsiteY45" fmla="*/ 1214752 h 6973069"/>
              <a:gd name="connsiteX46" fmla="*/ 1093530 w 4167035"/>
              <a:gd name="connsiteY46" fmla="*/ 1181445 h 6973069"/>
              <a:gd name="connsiteX47" fmla="*/ 897120 w 4167035"/>
              <a:gd name="connsiteY47" fmla="*/ 846959 h 6973069"/>
              <a:gd name="connsiteX48" fmla="*/ 885474 w 4167035"/>
              <a:gd name="connsiteY48" fmla="*/ 789028 h 6973069"/>
              <a:gd name="connsiteX49" fmla="*/ 881659 w 4167035"/>
              <a:gd name="connsiteY49" fmla="*/ 770050 h 6973069"/>
              <a:gd name="connsiteX50" fmla="*/ 876092 w 4167035"/>
              <a:gd name="connsiteY50" fmla="*/ 685747 h 6973069"/>
              <a:gd name="connsiteX51" fmla="*/ 977224 w 4167035"/>
              <a:gd name="connsiteY51" fmla="*/ 343926 h 6973069"/>
              <a:gd name="connsiteX52" fmla="*/ 1018006 w 4167035"/>
              <a:gd name="connsiteY52" fmla="*/ 289293 h 6973069"/>
              <a:gd name="connsiteX53" fmla="*/ 1057535 w 4167035"/>
              <a:gd name="connsiteY53" fmla="*/ 236338 h 6973069"/>
              <a:gd name="connsiteX54" fmla="*/ 1628308 w 4167035"/>
              <a:gd name="connsiteY54" fmla="*/ 0 h 697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67035" h="6973069">
                <a:moveTo>
                  <a:pt x="1628308" y="0"/>
                </a:moveTo>
                <a:cubicBezTo>
                  <a:pt x="2143497" y="0"/>
                  <a:pt x="2374646" y="344833"/>
                  <a:pt x="2374646" y="685747"/>
                </a:cubicBezTo>
                <a:cubicBezTo>
                  <a:pt x="2374646" y="924779"/>
                  <a:pt x="2253195" y="1067806"/>
                  <a:pt x="2157209" y="1181445"/>
                </a:cubicBezTo>
                <a:lnTo>
                  <a:pt x="2135662" y="1208874"/>
                </a:lnTo>
                <a:cubicBezTo>
                  <a:pt x="2031840" y="1330350"/>
                  <a:pt x="1982868" y="1445947"/>
                  <a:pt x="1982868" y="1559585"/>
                </a:cubicBezTo>
                <a:cubicBezTo>
                  <a:pt x="1982868" y="1732002"/>
                  <a:pt x="2108237" y="1876988"/>
                  <a:pt x="2278661" y="1900499"/>
                </a:cubicBezTo>
                <a:lnTo>
                  <a:pt x="2286496" y="1902459"/>
                </a:lnTo>
                <a:lnTo>
                  <a:pt x="4167035" y="1902459"/>
                </a:lnTo>
                <a:lnTo>
                  <a:pt x="4167035" y="3765731"/>
                </a:lnTo>
                <a:lnTo>
                  <a:pt x="4167035" y="3767691"/>
                </a:lnTo>
                <a:cubicBezTo>
                  <a:pt x="4153323" y="3828428"/>
                  <a:pt x="4104350" y="3867614"/>
                  <a:pt x="4039707" y="3867614"/>
                </a:cubicBezTo>
                <a:cubicBezTo>
                  <a:pt x="3978981" y="3867614"/>
                  <a:pt x="3910420" y="3834306"/>
                  <a:pt x="3826188" y="3767691"/>
                </a:cubicBezTo>
                <a:lnTo>
                  <a:pt x="3800722" y="3746139"/>
                </a:lnTo>
                <a:cubicBezTo>
                  <a:pt x="3683188" y="3644256"/>
                  <a:pt x="3485340" y="3477717"/>
                  <a:pt x="3166040" y="3477717"/>
                </a:cubicBezTo>
                <a:cubicBezTo>
                  <a:pt x="2719412" y="3477717"/>
                  <a:pt x="2266907" y="3806876"/>
                  <a:pt x="2266907" y="4439723"/>
                </a:cubicBezTo>
                <a:cubicBezTo>
                  <a:pt x="2266907" y="5105877"/>
                  <a:pt x="2791891" y="5407606"/>
                  <a:pt x="3166040" y="5407606"/>
                </a:cubicBezTo>
                <a:cubicBezTo>
                  <a:pt x="3481422" y="5407606"/>
                  <a:pt x="3681229" y="5239108"/>
                  <a:pt x="3800722" y="5139185"/>
                </a:cubicBezTo>
                <a:lnTo>
                  <a:pt x="3832064" y="5113715"/>
                </a:lnTo>
                <a:cubicBezTo>
                  <a:pt x="3904543" y="5054936"/>
                  <a:pt x="3971146" y="5025547"/>
                  <a:pt x="4029912" y="5025547"/>
                </a:cubicBezTo>
                <a:cubicBezTo>
                  <a:pt x="4098474" y="5025547"/>
                  <a:pt x="4151364" y="5066691"/>
                  <a:pt x="4167035" y="5135267"/>
                </a:cubicBezTo>
                <a:lnTo>
                  <a:pt x="4167035" y="5139185"/>
                </a:lnTo>
                <a:lnTo>
                  <a:pt x="4167035" y="6961297"/>
                </a:lnTo>
                <a:lnTo>
                  <a:pt x="4088235" y="6962531"/>
                </a:lnTo>
                <a:cubicBezTo>
                  <a:pt x="3983152" y="6964567"/>
                  <a:pt x="3887622" y="6967073"/>
                  <a:pt x="3804508" y="6970147"/>
                </a:cubicBezTo>
                <a:lnTo>
                  <a:pt x="3733967" y="6973069"/>
                </a:lnTo>
                <a:lnTo>
                  <a:pt x="3656914" y="6973069"/>
                </a:lnTo>
                <a:lnTo>
                  <a:pt x="3597304" y="6964295"/>
                </a:lnTo>
                <a:cubicBezTo>
                  <a:pt x="3486648" y="6937706"/>
                  <a:pt x="3426879" y="6855215"/>
                  <a:pt x="3398663" y="6685358"/>
                </a:cubicBezTo>
                <a:cubicBezTo>
                  <a:pt x="3352831" y="6407566"/>
                  <a:pt x="3272114" y="6137985"/>
                  <a:pt x="3241332" y="5855403"/>
                </a:cubicBezTo>
                <a:cubicBezTo>
                  <a:pt x="3220126" y="5661770"/>
                  <a:pt x="3128463" y="5556400"/>
                  <a:pt x="2963608" y="5513295"/>
                </a:cubicBezTo>
                <a:cubicBezTo>
                  <a:pt x="2709142" y="5446926"/>
                  <a:pt x="2463568" y="5537926"/>
                  <a:pt x="2215259" y="5563242"/>
                </a:cubicBezTo>
                <a:cubicBezTo>
                  <a:pt x="1844504" y="5600190"/>
                  <a:pt x="1473749" y="5698717"/>
                  <a:pt x="1100943" y="5585137"/>
                </a:cubicBezTo>
                <a:cubicBezTo>
                  <a:pt x="744554" y="5477031"/>
                  <a:pt x="640578" y="5285450"/>
                  <a:pt x="715140" y="4872184"/>
                </a:cubicBezTo>
                <a:cubicBezTo>
                  <a:pt x="743186" y="4719603"/>
                  <a:pt x="775336" y="4567022"/>
                  <a:pt x="797909" y="4413074"/>
                </a:cubicBezTo>
                <a:cubicBezTo>
                  <a:pt x="822535" y="4236546"/>
                  <a:pt x="802698" y="4078492"/>
                  <a:pt x="667940" y="3955332"/>
                </a:cubicBezTo>
                <a:cubicBezTo>
                  <a:pt x="571489" y="3867752"/>
                  <a:pt x="531814" y="3750752"/>
                  <a:pt x="643314" y="3630330"/>
                </a:cubicBezTo>
                <a:cubicBezTo>
                  <a:pt x="719244" y="3548224"/>
                  <a:pt x="661784" y="3516065"/>
                  <a:pt x="607744" y="3472275"/>
                </a:cubicBezTo>
                <a:cubicBezTo>
                  <a:pt x="406634" y="3311484"/>
                  <a:pt x="405949" y="3302590"/>
                  <a:pt x="536603" y="3076114"/>
                </a:cubicBezTo>
                <a:cubicBezTo>
                  <a:pt x="653575" y="2874270"/>
                  <a:pt x="643314" y="2777795"/>
                  <a:pt x="490772" y="2615636"/>
                </a:cubicBezTo>
                <a:cubicBezTo>
                  <a:pt x="390900" y="2508898"/>
                  <a:pt x="270508" y="2438424"/>
                  <a:pt x="156956" y="2356318"/>
                </a:cubicBezTo>
                <a:cubicBezTo>
                  <a:pt x="736" y="2243764"/>
                  <a:pt x="-37122" y="2113400"/>
                  <a:pt x="35592" y="1945972"/>
                </a:cubicBezTo>
                <a:lnTo>
                  <a:pt x="57860" y="1902459"/>
                </a:lnTo>
                <a:lnTo>
                  <a:pt x="942695" y="1902459"/>
                </a:lnTo>
                <a:lnTo>
                  <a:pt x="952489" y="1900499"/>
                </a:lnTo>
                <a:cubicBezTo>
                  <a:pt x="1130748" y="1876988"/>
                  <a:pt x="1258077" y="1728083"/>
                  <a:pt x="1258077" y="1549789"/>
                </a:cubicBezTo>
                <a:cubicBezTo>
                  <a:pt x="1258077" y="1438110"/>
                  <a:pt x="1213022" y="1326431"/>
                  <a:pt x="1120954" y="1214752"/>
                </a:cubicBezTo>
                <a:lnTo>
                  <a:pt x="1093530" y="1181445"/>
                </a:lnTo>
                <a:cubicBezTo>
                  <a:pt x="1024479" y="1099155"/>
                  <a:pt x="936696" y="993722"/>
                  <a:pt x="897120" y="846959"/>
                </a:cubicBezTo>
                <a:lnTo>
                  <a:pt x="885474" y="789028"/>
                </a:lnTo>
                <a:lnTo>
                  <a:pt x="881659" y="770050"/>
                </a:lnTo>
                <a:cubicBezTo>
                  <a:pt x="878051" y="743209"/>
                  <a:pt x="876092" y="715136"/>
                  <a:pt x="876092" y="685747"/>
                </a:cubicBezTo>
                <a:cubicBezTo>
                  <a:pt x="876092" y="579212"/>
                  <a:pt x="908873" y="456145"/>
                  <a:pt x="977224" y="343926"/>
                </a:cubicBezTo>
                <a:lnTo>
                  <a:pt x="1018006" y="289293"/>
                </a:lnTo>
                <a:lnTo>
                  <a:pt x="1057535" y="236338"/>
                </a:lnTo>
                <a:cubicBezTo>
                  <a:pt x="1180701" y="100413"/>
                  <a:pt x="1368755" y="0"/>
                  <a:pt x="1628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50654C0-F081-7B4A-A2FD-18B54A684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632" y="7880461"/>
            <a:ext cx="5774677" cy="5048178"/>
          </a:xfrm>
          <a:custGeom>
            <a:avLst/>
            <a:gdLst>
              <a:gd name="connsiteX0" fmla="*/ 5132794 w 5774677"/>
              <a:gd name="connsiteY0" fmla="*/ 0 h 5048178"/>
              <a:gd name="connsiteX1" fmla="*/ 5136713 w 5774677"/>
              <a:gd name="connsiteY1" fmla="*/ 0 h 5048178"/>
              <a:gd name="connsiteX2" fmla="*/ 5774677 w 5774677"/>
              <a:gd name="connsiteY2" fmla="*/ 0 h 5048178"/>
              <a:gd name="connsiteX3" fmla="*/ 5674682 w 5774677"/>
              <a:gd name="connsiteY3" fmla="*/ 233924 h 5048178"/>
              <a:gd name="connsiteX4" fmla="*/ 5385468 w 5774677"/>
              <a:gd name="connsiteY4" fmla="*/ 743735 h 5048178"/>
              <a:gd name="connsiteX5" fmla="*/ 5370680 w 5774677"/>
              <a:gd name="connsiteY5" fmla="*/ 764080 h 5048178"/>
              <a:gd name="connsiteX6" fmla="*/ 5347231 w 5774677"/>
              <a:gd name="connsiteY6" fmla="*/ 692469 h 5048178"/>
              <a:gd name="connsiteX7" fmla="*/ 5138673 w 5774677"/>
              <a:gd name="connsiteY7" fmla="*/ 364355 h 5048178"/>
              <a:gd name="connsiteX8" fmla="*/ 5111236 w 5774677"/>
              <a:gd name="connsiteY8" fmla="*/ 334971 h 5048178"/>
              <a:gd name="connsiteX9" fmla="*/ 5023043 w 5774677"/>
              <a:gd name="connsiteY9" fmla="*/ 137123 h 5048178"/>
              <a:gd name="connsiteX10" fmla="*/ 5132794 w 5774677"/>
              <a:gd name="connsiteY10" fmla="*/ 0 h 5048178"/>
              <a:gd name="connsiteX11" fmla="*/ 1901035 w 5774677"/>
              <a:gd name="connsiteY11" fmla="*/ 0 h 5048178"/>
              <a:gd name="connsiteX12" fmla="*/ 3762873 w 5774677"/>
              <a:gd name="connsiteY12" fmla="*/ 0 h 5048178"/>
              <a:gd name="connsiteX13" fmla="*/ 3766793 w 5774677"/>
              <a:gd name="connsiteY13" fmla="*/ 0 h 5048178"/>
              <a:gd name="connsiteX14" fmla="*/ 3866744 w 5774677"/>
              <a:gd name="connsiteY14" fmla="*/ 127328 h 5048178"/>
              <a:gd name="connsiteX15" fmla="*/ 3764833 w 5774677"/>
              <a:gd name="connsiteY15" fmla="*/ 340848 h 5048178"/>
              <a:gd name="connsiteX16" fmla="*/ 3745235 w 5774677"/>
              <a:gd name="connsiteY16" fmla="*/ 364355 h 5048178"/>
              <a:gd name="connsiteX17" fmla="*/ 3474778 w 5774677"/>
              <a:gd name="connsiteY17" fmla="*/ 1000995 h 5048178"/>
              <a:gd name="connsiteX18" fmla="*/ 4439015 w 5774677"/>
              <a:gd name="connsiteY18" fmla="*/ 1900128 h 5048178"/>
              <a:gd name="connsiteX19" fmla="*/ 4559676 w 5774677"/>
              <a:gd name="connsiteY19" fmla="*/ 1894141 h 5048178"/>
              <a:gd name="connsiteX20" fmla="*/ 4595907 w 5774677"/>
              <a:gd name="connsiteY20" fmla="*/ 1888552 h 5048178"/>
              <a:gd name="connsiteX21" fmla="*/ 4527024 w 5774677"/>
              <a:gd name="connsiteY21" fmla="*/ 2060599 h 5048178"/>
              <a:gd name="connsiteX22" fmla="*/ 4475560 w 5774677"/>
              <a:gd name="connsiteY22" fmla="*/ 3419101 h 5048178"/>
              <a:gd name="connsiteX23" fmla="*/ 4872308 w 5774677"/>
              <a:gd name="connsiteY23" fmla="*/ 4766325 h 5048178"/>
              <a:gd name="connsiteX24" fmla="*/ 4714293 w 5774677"/>
              <a:gd name="connsiteY24" fmla="*/ 5037274 h 5048178"/>
              <a:gd name="connsiteX25" fmla="*/ 2069140 w 5774677"/>
              <a:gd name="connsiteY25" fmla="*/ 5046512 h 5048178"/>
              <a:gd name="connsiteX26" fmla="*/ 1901010 w 5774677"/>
              <a:gd name="connsiteY26" fmla="*/ 5048178 h 5048178"/>
              <a:gd name="connsiteX27" fmla="*/ 1899075 w 5774677"/>
              <a:gd name="connsiteY27" fmla="*/ 3222382 h 5048178"/>
              <a:gd name="connsiteX28" fmla="*/ 1899075 w 5774677"/>
              <a:gd name="connsiteY28" fmla="*/ 3214546 h 5048178"/>
              <a:gd name="connsiteX29" fmla="*/ 1546306 w 5774677"/>
              <a:gd name="connsiteY29" fmla="*/ 2907000 h 5048178"/>
              <a:gd name="connsiteX30" fmla="*/ 1213135 w 5774677"/>
              <a:gd name="connsiteY30" fmla="*/ 3046081 h 5048178"/>
              <a:gd name="connsiteX31" fmla="*/ 1181777 w 5774677"/>
              <a:gd name="connsiteY31" fmla="*/ 3073506 h 5048178"/>
              <a:gd name="connsiteX32" fmla="*/ 683981 w 5774677"/>
              <a:gd name="connsiteY32" fmla="*/ 3290943 h 5048178"/>
              <a:gd name="connsiteX33" fmla="*/ 0 w 5774677"/>
              <a:gd name="connsiteY33" fmla="*/ 2538728 h 5048178"/>
              <a:gd name="connsiteX34" fmla="*/ 683981 w 5774677"/>
              <a:gd name="connsiteY34" fmla="*/ 1792388 h 5048178"/>
              <a:gd name="connsiteX35" fmla="*/ 1179817 w 5774677"/>
              <a:gd name="connsiteY35" fmla="*/ 2009826 h 5048178"/>
              <a:gd name="connsiteX36" fmla="*/ 1205295 w 5774677"/>
              <a:gd name="connsiteY36" fmla="*/ 2031374 h 5048178"/>
              <a:gd name="connsiteX37" fmla="*/ 1558065 w 5774677"/>
              <a:gd name="connsiteY37" fmla="*/ 2184168 h 5048178"/>
              <a:gd name="connsiteX38" fmla="*/ 1899075 w 5774677"/>
              <a:gd name="connsiteY38" fmla="*/ 1888374 h 5048178"/>
              <a:gd name="connsiteX39" fmla="*/ 1901035 w 5774677"/>
              <a:gd name="connsiteY39" fmla="*/ 1880539 h 504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774677" h="5048178">
                <a:moveTo>
                  <a:pt x="5132794" y="0"/>
                </a:moveTo>
                <a:lnTo>
                  <a:pt x="5136713" y="0"/>
                </a:lnTo>
                <a:lnTo>
                  <a:pt x="5774677" y="0"/>
                </a:lnTo>
                <a:lnTo>
                  <a:pt x="5674682" y="233924"/>
                </a:lnTo>
                <a:cubicBezTo>
                  <a:pt x="5592521" y="407977"/>
                  <a:pt x="5496102" y="578705"/>
                  <a:pt x="5385468" y="743735"/>
                </a:cubicBezTo>
                <a:lnTo>
                  <a:pt x="5370680" y="764080"/>
                </a:lnTo>
                <a:lnTo>
                  <a:pt x="5347231" y="692469"/>
                </a:lnTo>
                <a:cubicBezTo>
                  <a:pt x="5289642" y="545858"/>
                  <a:pt x="5201143" y="439038"/>
                  <a:pt x="5138673" y="364355"/>
                </a:cubicBezTo>
                <a:lnTo>
                  <a:pt x="5111236" y="334971"/>
                </a:lnTo>
                <a:cubicBezTo>
                  <a:pt x="5054401" y="262492"/>
                  <a:pt x="5023043" y="195890"/>
                  <a:pt x="5023043" y="137123"/>
                </a:cubicBezTo>
                <a:cubicBezTo>
                  <a:pt x="5023043" y="66603"/>
                  <a:pt x="5066160" y="13713"/>
                  <a:pt x="5132794" y="0"/>
                </a:cubicBezTo>
                <a:close/>
                <a:moveTo>
                  <a:pt x="1901035" y="0"/>
                </a:moveTo>
                <a:lnTo>
                  <a:pt x="3762873" y="0"/>
                </a:lnTo>
                <a:lnTo>
                  <a:pt x="3766793" y="0"/>
                </a:lnTo>
                <a:cubicBezTo>
                  <a:pt x="3827547" y="13713"/>
                  <a:pt x="3866744" y="62685"/>
                  <a:pt x="3866744" y="127328"/>
                </a:cubicBezTo>
                <a:cubicBezTo>
                  <a:pt x="3866744" y="186095"/>
                  <a:pt x="3833427" y="260533"/>
                  <a:pt x="3764833" y="340848"/>
                </a:cubicBezTo>
                <a:lnTo>
                  <a:pt x="3745235" y="364355"/>
                </a:lnTo>
                <a:cubicBezTo>
                  <a:pt x="3643323" y="483847"/>
                  <a:pt x="3474778" y="681695"/>
                  <a:pt x="3474778" y="1000995"/>
                </a:cubicBezTo>
                <a:cubicBezTo>
                  <a:pt x="3474778" y="1447623"/>
                  <a:pt x="3805989" y="1900128"/>
                  <a:pt x="4439015" y="1900128"/>
                </a:cubicBezTo>
                <a:cubicBezTo>
                  <a:pt x="4480661" y="1900128"/>
                  <a:pt x="4520876" y="1898077"/>
                  <a:pt x="4559676" y="1894141"/>
                </a:cubicBezTo>
                <a:lnTo>
                  <a:pt x="4595907" y="1888552"/>
                </a:lnTo>
                <a:lnTo>
                  <a:pt x="4527024" y="2060599"/>
                </a:lnTo>
                <a:cubicBezTo>
                  <a:pt x="4381161" y="2489378"/>
                  <a:pt x="4366796" y="2970597"/>
                  <a:pt x="4475560" y="3419101"/>
                </a:cubicBezTo>
                <a:cubicBezTo>
                  <a:pt x="4587744" y="3876842"/>
                  <a:pt x="4739603" y="4317478"/>
                  <a:pt x="4872308" y="4766325"/>
                </a:cubicBezTo>
                <a:cubicBezTo>
                  <a:pt x="4946870" y="5016748"/>
                  <a:pt x="4946870" y="5023590"/>
                  <a:pt x="4714293" y="5037274"/>
                </a:cubicBezTo>
                <a:cubicBezTo>
                  <a:pt x="4443410" y="5052669"/>
                  <a:pt x="3072833" y="5038814"/>
                  <a:pt x="2069140" y="5046512"/>
                </a:cubicBezTo>
                <a:lnTo>
                  <a:pt x="1901010" y="5048178"/>
                </a:lnTo>
                <a:lnTo>
                  <a:pt x="1899075" y="3222382"/>
                </a:lnTo>
                <a:lnTo>
                  <a:pt x="1899075" y="3214546"/>
                </a:lnTo>
                <a:cubicBezTo>
                  <a:pt x="1873597" y="3036286"/>
                  <a:pt x="1726610" y="2907000"/>
                  <a:pt x="1546306" y="2907000"/>
                </a:cubicBezTo>
                <a:cubicBezTo>
                  <a:pt x="1436555" y="2907000"/>
                  <a:pt x="1324845" y="2954013"/>
                  <a:pt x="1213135" y="3046081"/>
                </a:cubicBezTo>
                <a:lnTo>
                  <a:pt x="1181777" y="3073506"/>
                </a:lnTo>
                <a:cubicBezTo>
                  <a:pt x="1070067" y="3163615"/>
                  <a:pt x="919160" y="3290943"/>
                  <a:pt x="683981" y="3290943"/>
                </a:cubicBezTo>
                <a:cubicBezTo>
                  <a:pt x="399805" y="3290943"/>
                  <a:pt x="0" y="3057834"/>
                  <a:pt x="0" y="2538728"/>
                </a:cubicBezTo>
                <a:cubicBezTo>
                  <a:pt x="0" y="2023538"/>
                  <a:pt x="341010" y="1792388"/>
                  <a:pt x="683981" y="1792388"/>
                </a:cubicBezTo>
                <a:cubicBezTo>
                  <a:pt x="923080" y="1792388"/>
                  <a:pt x="1064187" y="1911881"/>
                  <a:pt x="1179817" y="2009826"/>
                </a:cubicBezTo>
                <a:lnTo>
                  <a:pt x="1205295" y="2031374"/>
                </a:lnTo>
                <a:cubicBezTo>
                  <a:pt x="1328765" y="2133236"/>
                  <a:pt x="1444395" y="2184168"/>
                  <a:pt x="1558065" y="2184168"/>
                </a:cubicBezTo>
                <a:cubicBezTo>
                  <a:pt x="1730530" y="2184168"/>
                  <a:pt x="1875557" y="2058798"/>
                  <a:pt x="1899075" y="1888374"/>
                </a:cubicBezTo>
                <a:lnTo>
                  <a:pt x="1901035" y="18805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5D6D84-1342-9946-8562-7587C3E76F02}"/>
              </a:ext>
            </a:extLst>
          </p:cNvPr>
          <p:cNvSpPr txBox="1"/>
          <p:nvPr/>
        </p:nvSpPr>
        <p:spPr>
          <a:xfrm>
            <a:off x="5097431" y="4122249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8B5BCB-816C-724B-B6B6-03B3DC791E7B}"/>
              </a:ext>
            </a:extLst>
          </p:cNvPr>
          <p:cNvSpPr txBox="1">
            <a:spLocks/>
          </p:cNvSpPr>
          <p:nvPr/>
        </p:nvSpPr>
        <p:spPr>
          <a:xfrm>
            <a:off x="2775966" y="4806075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FCF826-7CC6-264D-B20D-09A23736DD65}"/>
              </a:ext>
            </a:extLst>
          </p:cNvPr>
          <p:cNvSpPr txBox="1"/>
          <p:nvPr/>
        </p:nvSpPr>
        <p:spPr>
          <a:xfrm>
            <a:off x="4775228" y="9366549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256D6262-7A02-0347-909F-3B8F919BAEE6}"/>
              </a:ext>
            </a:extLst>
          </p:cNvPr>
          <p:cNvSpPr txBox="1">
            <a:spLocks/>
          </p:cNvSpPr>
          <p:nvPr/>
        </p:nvSpPr>
        <p:spPr>
          <a:xfrm>
            <a:off x="2775966" y="10050375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3014D7-EFBC-EE48-A50A-536E361C586E}"/>
              </a:ext>
            </a:extLst>
          </p:cNvPr>
          <p:cNvSpPr txBox="1"/>
          <p:nvPr/>
        </p:nvSpPr>
        <p:spPr>
          <a:xfrm>
            <a:off x="16977986" y="4122249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BDE7823-B0CB-8648-8081-41FBFC6292EB}"/>
              </a:ext>
            </a:extLst>
          </p:cNvPr>
          <p:cNvSpPr txBox="1">
            <a:spLocks/>
          </p:cNvSpPr>
          <p:nvPr/>
        </p:nvSpPr>
        <p:spPr>
          <a:xfrm>
            <a:off x="16977986" y="4806075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E7F6D9-17BB-9643-8FFA-A4452CDC5C07}"/>
              </a:ext>
            </a:extLst>
          </p:cNvPr>
          <p:cNvSpPr txBox="1"/>
          <p:nvPr/>
        </p:nvSpPr>
        <p:spPr>
          <a:xfrm>
            <a:off x="16977986" y="9366549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DFFB60F-9943-9C46-A245-AC487F9EC6C0}"/>
              </a:ext>
            </a:extLst>
          </p:cNvPr>
          <p:cNvSpPr txBox="1">
            <a:spLocks/>
          </p:cNvSpPr>
          <p:nvPr/>
        </p:nvSpPr>
        <p:spPr>
          <a:xfrm>
            <a:off x="16977986" y="10050375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52" name="Freeform 983">
            <a:extLst>
              <a:ext uri="{FF2B5EF4-FFF2-40B4-BE49-F238E27FC236}">
                <a16:creationId xmlns:a16="http://schemas.microsoft.com/office/drawing/2014/main" id="{0EF6C26C-4C2C-654F-9B51-1A272EA13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6984" y="4244383"/>
            <a:ext cx="1146774" cy="1056698"/>
          </a:xfrm>
          <a:custGeom>
            <a:avLst/>
            <a:gdLst>
              <a:gd name="T0" fmla="*/ 663002 w 288564"/>
              <a:gd name="T1" fmla="*/ 3862107 h 266339"/>
              <a:gd name="T2" fmla="*/ 571117 w 288564"/>
              <a:gd name="T3" fmla="*/ 4120564 h 266339"/>
              <a:gd name="T4" fmla="*/ 479095 w 288564"/>
              <a:gd name="T5" fmla="*/ 3862107 h 266339"/>
              <a:gd name="T6" fmla="*/ 1884502 w 288564"/>
              <a:gd name="T7" fmla="*/ 3732965 h 266339"/>
              <a:gd name="T8" fmla="*/ 4698945 w 288564"/>
              <a:gd name="T9" fmla="*/ 4201398 h 266339"/>
              <a:gd name="T10" fmla="*/ 1884502 w 288564"/>
              <a:gd name="T11" fmla="*/ 3732965 h 266339"/>
              <a:gd name="T12" fmla="*/ 663002 w 288564"/>
              <a:gd name="T13" fmla="*/ 2912976 h 266339"/>
              <a:gd name="T14" fmla="*/ 571117 w 288564"/>
              <a:gd name="T15" fmla="*/ 3421773 h 266339"/>
              <a:gd name="T16" fmla="*/ 479095 w 288564"/>
              <a:gd name="T17" fmla="*/ 2912976 h 266339"/>
              <a:gd name="T18" fmla="*/ 5237904 w 288564"/>
              <a:gd name="T19" fmla="*/ 2635282 h 266339"/>
              <a:gd name="T20" fmla="*/ 5326326 w 288564"/>
              <a:gd name="T21" fmla="*/ 3533944 h 266339"/>
              <a:gd name="T22" fmla="*/ 5142080 w 288564"/>
              <a:gd name="T23" fmla="*/ 3533944 h 266339"/>
              <a:gd name="T24" fmla="*/ 5237904 w 288564"/>
              <a:gd name="T25" fmla="*/ 2635282 h 266339"/>
              <a:gd name="T26" fmla="*/ 5326326 w 288564"/>
              <a:gd name="T27" fmla="*/ 2289821 h 266339"/>
              <a:gd name="T28" fmla="*/ 5142080 w 288564"/>
              <a:gd name="T29" fmla="*/ 2289821 h 266339"/>
              <a:gd name="T30" fmla="*/ 571117 w 288564"/>
              <a:gd name="T31" fmla="*/ 2095520 h 266339"/>
              <a:gd name="T32" fmla="*/ 663002 w 288564"/>
              <a:gd name="T33" fmla="*/ 2352091 h 266339"/>
              <a:gd name="T34" fmla="*/ 479095 w 288564"/>
              <a:gd name="T35" fmla="*/ 2352091 h 266339"/>
              <a:gd name="T36" fmla="*/ 571117 w 288564"/>
              <a:gd name="T37" fmla="*/ 2095520 h 266339"/>
              <a:gd name="T38" fmla="*/ 174187 w 288564"/>
              <a:gd name="T39" fmla="*/ 1472229 h 266339"/>
              <a:gd name="T40" fmla="*/ 551500 w 288564"/>
              <a:gd name="T41" fmla="*/ 5153600 h 266339"/>
              <a:gd name="T42" fmla="*/ 936127 w 288564"/>
              <a:gd name="T43" fmla="*/ 1125746 h 266339"/>
              <a:gd name="T44" fmla="*/ 2072125 w 288564"/>
              <a:gd name="T45" fmla="*/ 1109799 h 266339"/>
              <a:gd name="T46" fmla="*/ 4648408 w 288564"/>
              <a:gd name="T47" fmla="*/ 3552785 h 266339"/>
              <a:gd name="T48" fmla="*/ 4056683 w 288564"/>
              <a:gd name="T49" fmla="*/ 1109799 h 266339"/>
              <a:gd name="T50" fmla="*/ 3970042 w 288564"/>
              <a:gd name="T51" fmla="*/ 1578216 h 266339"/>
              <a:gd name="T52" fmla="*/ 3883457 w 288564"/>
              <a:gd name="T53" fmla="*/ 1109799 h 266339"/>
              <a:gd name="T54" fmla="*/ 2656657 w 288564"/>
              <a:gd name="T55" fmla="*/ 1491746 h 266339"/>
              <a:gd name="T56" fmla="*/ 2483473 w 288564"/>
              <a:gd name="T57" fmla="*/ 1491746 h 266339"/>
              <a:gd name="T58" fmla="*/ 2072125 w 288564"/>
              <a:gd name="T59" fmla="*/ 1109799 h 266339"/>
              <a:gd name="T60" fmla="*/ 1494909 w 288564"/>
              <a:gd name="T61" fmla="*/ 952538 h 266339"/>
              <a:gd name="T62" fmla="*/ 1494909 w 288564"/>
              <a:gd name="T63" fmla="*/ 1125746 h 266339"/>
              <a:gd name="T64" fmla="*/ 1110278 w 288564"/>
              <a:gd name="T65" fmla="*/ 5153600 h 266339"/>
              <a:gd name="T66" fmla="*/ 5631335 w 288564"/>
              <a:gd name="T67" fmla="*/ 4771031 h 266339"/>
              <a:gd name="T68" fmla="*/ 5246712 w 288564"/>
              <a:gd name="T69" fmla="*/ 1125746 h 266339"/>
              <a:gd name="T70" fmla="*/ 4927425 w 288564"/>
              <a:gd name="T71" fmla="*/ 1031893 h 266339"/>
              <a:gd name="T72" fmla="*/ 5246712 w 288564"/>
              <a:gd name="T73" fmla="*/ 952538 h 266339"/>
              <a:gd name="T74" fmla="*/ 5805486 w 288564"/>
              <a:gd name="T75" fmla="*/ 4771031 h 266339"/>
              <a:gd name="T76" fmla="*/ 551500 w 288564"/>
              <a:gd name="T77" fmla="*/ 5326808 h 266339"/>
              <a:gd name="T78" fmla="*/ 0 w 288564"/>
              <a:gd name="T79" fmla="*/ 1472229 h 266339"/>
              <a:gd name="T80" fmla="*/ 3270074 w 288564"/>
              <a:gd name="T81" fmla="*/ 180130 h 266339"/>
              <a:gd name="T82" fmla="*/ 2656657 w 288564"/>
              <a:gd name="T83" fmla="*/ 936867 h 266339"/>
              <a:gd name="T84" fmla="*/ 3883457 w 288564"/>
              <a:gd name="T85" fmla="*/ 792719 h 266339"/>
              <a:gd name="T86" fmla="*/ 3270074 w 288564"/>
              <a:gd name="T87" fmla="*/ 0 h 266339"/>
              <a:gd name="T88" fmla="*/ 4056683 w 288564"/>
              <a:gd name="T89" fmla="*/ 936867 h 266339"/>
              <a:gd name="T90" fmla="*/ 4641193 w 288564"/>
              <a:gd name="T91" fmla="*/ 1016099 h 266339"/>
              <a:gd name="T92" fmla="*/ 4850501 w 288564"/>
              <a:gd name="T93" fmla="*/ 4345510 h 266339"/>
              <a:gd name="T94" fmla="*/ 1747374 w 288564"/>
              <a:gd name="T95" fmla="*/ 4374335 h 266339"/>
              <a:gd name="T96" fmla="*/ 1660800 w 288564"/>
              <a:gd name="T97" fmla="*/ 4280650 h 266339"/>
              <a:gd name="T98" fmla="*/ 1985536 w 288564"/>
              <a:gd name="T99" fmla="*/ 936867 h 266339"/>
              <a:gd name="T100" fmla="*/ 2483473 w 288564"/>
              <a:gd name="T101" fmla="*/ 792719 h 26633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564" h="266339">
                <a:moveTo>
                  <a:pt x="28385" y="188912"/>
                </a:moveTo>
                <a:cubicBezTo>
                  <a:pt x="30671" y="188912"/>
                  <a:pt x="32957" y="191008"/>
                  <a:pt x="32957" y="193103"/>
                </a:cubicBezTo>
                <a:lnTo>
                  <a:pt x="32957" y="201485"/>
                </a:lnTo>
                <a:cubicBezTo>
                  <a:pt x="32957" y="203930"/>
                  <a:pt x="30671" y="206026"/>
                  <a:pt x="28385" y="206026"/>
                </a:cubicBezTo>
                <a:cubicBezTo>
                  <a:pt x="25718" y="206026"/>
                  <a:pt x="23813" y="203930"/>
                  <a:pt x="23813" y="201485"/>
                </a:cubicBezTo>
                <a:lnTo>
                  <a:pt x="23813" y="193103"/>
                </a:lnTo>
                <a:cubicBezTo>
                  <a:pt x="23813" y="191008"/>
                  <a:pt x="25718" y="188912"/>
                  <a:pt x="28385" y="188912"/>
                </a:cubicBezTo>
                <a:close/>
                <a:moveTo>
                  <a:pt x="93670" y="186646"/>
                </a:moveTo>
                <a:lnTo>
                  <a:pt x="91876" y="210067"/>
                </a:lnTo>
                <a:lnTo>
                  <a:pt x="233562" y="210067"/>
                </a:lnTo>
                <a:lnTo>
                  <a:pt x="231410" y="186646"/>
                </a:lnTo>
                <a:lnTo>
                  <a:pt x="93670" y="186646"/>
                </a:lnTo>
                <a:close/>
                <a:moveTo>
                  <a:pt x="28385" y="141287"/>
                </a:moveTo>
                <a:cubicBezTo>
                  <a:pt x="30671" y="141287"/>
                  <a:pt x="32957" y="143468"/>
                  <a:pt x="32957" y="145648"/>
                </a:cubicBezTo>
                <a:lnTo>
                  <a:pt x="32957" y="166362"/>
                </a:lnTo>
                <a:cubicBezTo>
                  <a:pt x="32957" y="168906"/>
                  <a:pt x="30671" y="171087"/>
                  <a:pt x="28385" y="171087"/>
                </a:cubicBezTo>
                <a:cubicBezTo>
                  <a:pt x="25718" y="171087"/>
                  <a:pt x="23813" y="168906"/>
                  <a:pt x="23813" y="166362"/>
                </a:cubicBezTo>
                <a:lnTo>
                  <a:pt x="23813" y="145648"/>
                </a:lnTo>
                <a:cubicBezTo>
                  <a:pt x="23813" y="143468"/>
                  <a:pt x="25718" y="141287"/>
                  <a:pt x="28385" y="141287"/>
                </a:cubicBezTo>
                <a:close/>
                <a:moveTo>
                  <a:pt x="260351" y="131762"/>
                </a:moveTo>
                <a:cubicBezTo>
                  <a:pt x="262915" y="131762"/>
                  <a:pt x="264747" y="133902"/>
                  <a:pt x="264747" y="136398"/>
                </a:cubicBezTo>
                <a:lnTo>
                  <a:pt x="264747" y="176696"/>
                </a:lnTo>
                <a:cubicBezTo>
                  <a:pt x="264747" y="179192"/>
                  <a:pt x="262915" y="180619"/>
                  <a:pt x="260351" y="180619"/>
                </a:cubicBezTo>
                <a:cubicBezTo>
                  <a:pt x="257786" y="180619"/>
                  <a:pt x="255588" y="179192"/>
                  <a:pt x="255588" y="176696"/>
                </a:cubicBezTo>
                <a:lnTo>
                  <a:pt x="255588" y="136398"/>
                </a:lnTo>
                <a:cubicBezTo>
                  <a:pt x="255588" y="133902"/>
                  <a:pt x="257786" y="131762"/>
                  <a:pt x="260351" y="131762"/>
                </a:cubicBezTo>
                <a:close/>
                <a:moveTo>
                  <a:pt x="260351" y="109537"/>
                </a:moveTo>
                <a:cubicBezTo>
                  <a:pt x="262915" y="109537"/>
                  <a:pt x="264747" y="111823"/>
                  <a:pt x="264747" y="114490"/>
                </a:cubicBezTo>
                <a:cubicBezTo>
                  <a:pt x="264747" y="116395"/>
                  <a:pt x="262915" y="118681"/>
                  <a:pt x="260351" y="118681"/>
                </a:cubicBezTo>
                <a:cubicBezTo>
                  <a:pt x="257786" y="118681"/>
                  <a:pt x="255588" y="116395"/>
                  <a:pt x="255588" y="114490"/>
                </a:cubicBezTo>
                <a:cubicBezTo>
                  <a:pt x="255588" y="111823"/>
                  <a:pt x="257786" y="109537"/>
                  <a:pt x="260351" y="109537"/>
                </a:cubicBezTo>
                <a:close/>
                <a:moveTo>
                  <a:pt x="28385" y="104775"/>
                </a:moveTo>
                <a:cubicBezTo>
                  <a:pt x="30671" y="104775"/>
                  <a:pt x="32957" y="106557"/>
                  <a:pt x="32957" y="108695"/>
                </a:cubicBezTo>
                <a:lnTo>
                  <a:pt x="32957" y="117604"/>
                </a:lnTo>
                <a:cubicBezTo>
                  <a:pt x="32957" y="120099"/>
                  <a:pt x="30671" y="121881"/>
                  <a:pt x="28385" y="121881"/>
                </a:cubicBezTo>
                <a:cubicBezTo>
                  <a:pt x="25718" y="121881"/>
                  <a:pt x="23813" y="120099"/>
                  <a:pt x="23813" y="117604"/>
                </a:cubicBezTo>
                <a:lnTo>
                  <a:pt x="23813" y="108695"/>
                </a:lnTo>
                <a:cubicBezTo>
                  <a:pt x="23813" y="106557"/>
                  <a:pt x="25718" y="104775"/>
                  <a:pt x="28385" y="104775"/>
                </a:cubicBezTo>
                <a:close/>
                <a:moveTo>
                  <a:pt x="27414" y="56287"/>
                </a:moveTo>
                <a:cubicBezTo>
                  <a:pt x="16953" y="56287"/>
                  <a:pt x="8657" y="63866"/>
                  <a:pt x="8657" y="73611"/>
                </a:cubicBezTo>
                <a:lnTo>
                  <a:pt x="8657" y="240353"/>
                </a:lnTo>
                <a:cubicBezTo>
                  <a:pt x="8657" y="249737"/>
                  <a:pt x="16953" y="257677"/>
                  <a:pt x="27414" y="257677"/>
                </a:cubicBezTo>
                <a:lnTo>
                  <a:pt x="46531" y="257677"/>
                </a:lnTo>
                <a:lnTo>
                  <a:pt x="46531" y="56287"/>
                </a:lnTo>
                <a:lnTo>
                  <a:pt x="27414" y="56287"/>
                </a:lnTo>
                <a:close/>
                <a:moveTo>
                  <a:pt x="102996" y="55489"/>
                </a:moveTo>
                <a:lnTo>
                  <a:pt x="94387" y="177638"/>
                </a:lnTo>
                <a:lnTo>
                  <a:pt x="231051" y="177638"/>
                </a:lnTo>
                <a:lnTo>
                  <a:pt x="222084" y="55489"/>
                </a:lnTo>
                <a:lnTo>
                  <a:pt x="201638" y="55489"/>
                </a:lnTo>
                <a:lnTo>
                  <a:pt x="201638" y="74586"/>
                </a:lnTo>
                <a:cubicBezTo>
                  <a:pt x="201638" y="76748"/>
                  <a:pt x="199844" y="78910"/>
                  <a:pt x="197333" y="78910"/>
                </a:cubicBezTo>
                <a:cubicBezTo>
                  <a:pt x="194823" y="78910"/>
                  <a:pt x="193029" y="76748"/>
                  <a:pt x="193029" y="74586"/>
                </a:cubicBezTo>
                <a:lnTo>
                  <a:pt x="193029" y="55489"/>
                </a:lnTo>
                <a:lnTo>
                  <a:pt x="132050" y="55489"/>
                </a:lnTo>
                <a:lnTo>
                  <a:pt x="132050" y="74586"/>
                </a:lnTo>
                <a:cubicBezTo>
                  <a:pt x="132050" y="76748"/>
                  <a:pt x="129898" y="78910"/>
                  <a:pt x="127746" y="78910"/>
                </a:cubicBezTo>
                <a:cubicBezTo>
                  <a:pt x="125594" y="78910"/>
                  <a:pt x="123442" y="76748"/>
                  <a:pt x="123442" y="74586"/>
                </a:cubicBezTo>
                <a:lnTo>
                  <a:pt x="123442" y="55489"/>
                </a:lnTo>
                <a:lnTo>
                  <a:pt x="102996" y="55489"/>
                </a:lnTo>
                <a:close/>
                <a:moveTo>
                  <a:pt x="27414" y="47625"/>
                </a:moveTo>
                <a:lnTo>
                  <a:pt x="74305" y="47625"/>
                </a:lnTo>
                <a:cubicBezTo>
                  <a:pt x="76830" y="47625"/>
                  <a:pt x="78273" y="49791"/>
                  <a:pt x="78273" y="51595"/>
                </a:cubicBezTo>
                <a:cubicBezTo>
                  <a:pt x="78273" y="54122"/>
                  <a:pt x="76830" y="56287"/>
                  <a:pt x="74305" y="56287"/>
                </a:cubicBezTo>
                <a:lnTo>
                  <a:pt x="55188" y="56287"/>
                </a:lnTo>
                <a:lnTo>
                  <a:pt x="55188" y="257677"/>
                </a:lnTo>
                <a:lnTo>
                  <a:pt x="260790" y="257677"/>
                </a:lnTo>
                <a:cubicBezTo>
                  <a:pt x="270890" y="257677"/>
                  <a:pt x="279908" y="249015"/>
                  <a:pt x="279908" y="238549"/>
                </a:cubicBezTo>
                <a:lnTo>
                  <a:pt x="279908" y="75415"/>
                </a:lnTo>
                <a:cubicBezTo>
                  <a:pt x="279908" y="64588"/>
                  <a:pt x="270890" y="56287"/>
                  <a:pt x="260790" y="56287"/>
                </a:cubicBezTo>
                <a:lnTo>
                  <a:pt x="249248" y="56287"/>
                </a:lnTo>
                <a:cubicBezTo>
                  <a:pt x="246362" y="56287"/>
                  <a:pt x="244919" y="54122"/>
                  <a:pt x="244919" y="51595"/>
                </a:cubicBezTo>
                <a:cubicBezTo>
                  <a:pt x="244919" y="49791"/>
                  <a:pt x="246362" y="47625"/>
                  <a:pt x="249248" y="47625"/>
                </a:cubicBezTo>
                <a:lnTo>
                  <a:pt x="260790" y="47625"/>
                </a:lnTo>
                <a:cubicBezTo>
                  <a:pt x="275940" y="47625"/>
                  <a:pt x="288564" y="59896"/>
                  <a:pt x="288564" y="75415"/>
                </a:cubicBezTo>
                <a:lnTo>
                  <a:pt x="288564" y="238549"/>
                </a:lnTo>
                <a:cubicBezTo>
                  <a:pt x="288564" y="253707"/>
                  <a:pt x="275940" y="266339"/>
                  <a:pt x="260790" y="266339"/>
                </a:cubicBezTo>
                <a:lnTo>
                  <a:pt x="27414" y="266339"/>
                </a:lnTo>
                <a:cubicBezTo>
                  <a:pt x="12264" y="266339"/>
                  <a:pt x="0" y="254790"/>
                  <a:pt x="0" y="240353"/>
                </a:cubicBezTo>
                <a:lnTo>
                  <a:pt x="0" y="73611"/>
                </a:lnTo>
                <a:cubicBezTo>
                  <a:pt x="0" y="59535"/>
                  <a:pt x="12264" y="47625"/>
                  <a:pt x="27414" y="47625"/>
                </a:cubicBezTo>
                <a:close/>
                <a:moveTo>
                  <a:pt x="162540" y="9008"/>
                </a:moveTo>
                <a:cubicBezTo>
                  <a:pt x="145322" y="9008"/>
                  <a:pt x="132050" y="22700"/>
                  <a:pt x="132050" y="39635"/>
                </a:cubicBezTo>
                <a:lnTo>
                  <a:pt x="132050" y="46842"/>
                </a:lnTo>
                <a:lnTo>
                  <a:pt x="193029" y="46842"/>
                </a:lnTo>
                <a:lnTo>
                  <a:pt x="193029" y="39635"/>
                </a:lnTo>
                <a:cubicBezTo>
                  <a:pt x="193029" y="22700"/>
                  <a:pt x="179040" y="9008"/>
                  <a:pt x="162540" y="9008"/>
                </a:cubicBezTo>
                <a:close/>
                <a:moveTo>
                  <a:pt x="162540" y="0"/>
                </a:moveTo>
                <a:cubicBezTo>
                  <a:pt x="184420" y="0"/>
                  <a:pt x="201638" y="18016"/>
                  <a:pt x="201638" y="39635"/>
                </a:cubicBezTo>
                <a:lnTo>
                  <a:pt x="201638" y="46842"/>
                </a:lnTo>
                <a:lnTo>
                  <a:pt x="226388" y="46842"/>
                </a:lnTo>
                <a:cubicBezTo>
                  <a:pt x="228540" y="46842"/>
                  <a:pt x="230334" y="48283"/>
                  <a:pt x="230692" y="50805"/>
                </a:cubicBezTo>
                <a:lnTo>
                  <a:pt x="242171" y="214031"/>
                </a:lnTo>
                <a:cubicBezTo>
                  <a:pt x="242529" y="215112"/>
                  <a:pt x="242171" y="216553"/>
                  <a:pt x="241095" y="217274"/>
                </a:cubicBezTo>
                <a:cubicBezTo>
                  <a:pt x="240377" y="218354"/>
                  <a:pt x="239301" y="218715"/>
                  <a:pt x="237866" y="218715"/>
                </a:cubicBezTo>
                <a:lnTo>
                  <a:pt x="86854" y="218715"/>
                </a:lnTo>
                <a:cubicBezTo>
                  <a:pt x="86137" y="218715"/>
                  <a:pt x="85061" y="218354"/>
                  <a:pt x="83626" y="217274"/>
                </a:cubicBezTo>
                <a:cubicBezTo>
                  <a:pt x="82909" y="216553"/>
                  <a:pt x="82550" y="215112"/>
                  <a:pt x="82550" y="214031"/>
                </a:cubicBezTo>
                <a:lnTo>
                  <a:pt x="94387" y="50805"/>
                </a:lnTo>
                <a:cubicBezTo>
                  <a:pt x="94746" y="48283"/>
                  <a:pt x="96898" y="46842"/>
                  <a:pt x="98692" y="46842"/>
                </a:cubicBezTo>
                <a:lnTo>
                  <a:pt x="123442" y="46842"/>
                </a:lnTo>
                <a:lnTo>
                  <a:pt x="123442" y="39635"/>
                </a:lnTo>
                <a:cubicBezTo>
                  <a:pt x="123442" y="18016"/>
                  <a:pt x="141018" y="0"/>
                  <a:pt x="162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3" name="Freeform 984">
            <a:extLst>
              <a:ext uri="{FF2B5EF4-FFF2-40B4-BE49-F238E27FC236}">
                <a16:creationId xmlns:a16="http://schemas.microsoft.com/office/drawing/2014/main" id="{6CFDEC50-191E-7E4B-9772-3D1985513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80996" y="5398666"/>
            <a:ext cx="980478" cy="1143312"/>
          </a:xfrm>
          <a:custGeom>
            <a:avLst/>
            <a:gdLst>
              <a:gd name="T0" fmla="*/ 3067522 w 247290"/>
              <a:gd name="T1" fmla="*/ 5172488 h 288564"/>
              <a:gd name="T2" fmla="*/ 3067522 w 247290"/>
              <a:gd name="T3" fmla="*/ 5296238 h 288564"/>
              <a:gd name="T4" fmla="*/ 2938244 w 247290"/>
              <a:gd name="T5" fmla="*/ 5303538 h 288564"/>
              <a:gd name="T6" fmla="*/ 2938244 w 247290"/>
              <a:gd name="T7" fmla="*/ 5172488 h 288564"/>
              <a:gd name="T8" fmla="*/ 1431307 w 247290"/>
              <a:gd name="T9" fmla="*/ 5172488 h 288564"/>
              <a:gd name="T10" fmla="*/ 1431307 w 247290"/>
              <a:gd name="T11" fmla="*/ 5296238 h 288564"/>
              <a:gd name="T12" fmla="*/ 1312457 w 247290"/>
              <a:gd name="T13" fmla="*/ 5303538 h 288564"/>
              <a:gd name="T14" fmla="*/ 1312457 w 247290"/>
              <a:gd name="T15" fmla="*/ 5172488 h 288564"/>
              <a:gd name="T16" fmla="*/ 2274033 w 247290"/>
              <a:gd name="T17" fmla="*/ 5234219 h 288564"/>
              <a:gd name="T18" fmla="*/ 2091497 w 247290"/>
              <a:gd name="T19" fmla="*/ 5234219 h 288564"/>
              <a:gd name="T20" fmla="*/ 179620 w 247290"/>
              <a:gd name="T21" fmla="*/ 4839499 h 288564"/>
              <a:gd name="T22" fmla="*/ 553284 w 247290"/>
              <a:gd name="T23" fmla="*/ 5563613 h 288564"/>
              <a:gd name="T24" fmla="*/ 4189070 w 247290"/>
              <a:gd name="T25" fmla="*/ 5183611 h 288564"/>
              <a:gd name="T26" fmla="*/ 3923202 w 247290"/>
              <a:gd name="T27" fmla="*/ 4932670 h 288564"/>
              <a:gd name="T28" fmla="*/ 179620 w 247290"/>
              <a:gd name="T29" fmla="*/ 4839499 h 288564"/>
              <a:gd name="T30" fmla="*/ 3663858 w 247290"/>
              <a:gd name="T31" fmla="*/ 2035191 h 288564"/>
              <a:gd name="T32" fmla="*/ 3981263 w 247290"/>
              <a:gd name="T33" fmla="*/ 2386310 h 288564"/>
              <a:gd name="T34" fmla="*/ 3822554 w 247290"/>
              <a:gd name="T35" fmla="*/ 2450777 h 288564"/>
              <a:gd name="T36" fmla="*/ 3303176 w 247290"/>
              <a:gd name="T37" fmla="*/ 2529610 h 288564"/>
              <a:gd name="T38" fmla="*/ 4017331 w 247290"/>
              <a:gd name="T39" fmla="*/ 3174550 h 288564"/>
              <a:gd name="T40" fmla="*/ 3663858 w 247290"/>
              <a:gd name="T41" fmla="*/ 3668968 h 288564"/>
              <a:gd name="T42" fmla="*/ 3483504 w 247290"/>
              <a:gd name="T43" fmla="*/ 3668968 h 288564"/>
              <a:gd name="T44" fmla="*/ 3166115 w 247290"/>
              <a:gd name="T45" fmla="*/ 3317848 h 288564"/>
              <a:gd name="T46" fmla="*/ 3332009 w 247290"/>
              <a:gd name="T47" fmla="*/ 3253357 h 288564"/>
              <a:gd name="T48" fmla="*/ 3836988 w 247290"/>
              <a:gd name="T49" fmla="*/ 3174550 h 288564"/>
              <a:gd name="T50" fmla="*/ 3137225 w 247290"/>
              <a:gd name="T51" fmla="*/ 2529610 h 288564"/>
              <a:gd name="T52" fmla="*/ 3483504 w 247290"/>
              <a:gd name="T53" fmla="*/ 2035191 h 288564"/>
              <a:gd name="T54" fmla="*/ 3578296 w 247290"/>
              <a:gd name="T55" fmla="*/ 1677695 h 288564"/>
              <a:gd name="T56" fmla="*/ 2550789 w 247290"/>
              <a:gd name="T57" fmla="*/ 3484432 h 288564"/>
              <a:gd name="T58" fmla="*/ 2428634 w 247290"/>
              <a:gd name="T59" fmla="*/ 4014983 h 288564"/>
              <a:gd name="T60" fmla="*/ 2917241 w 247290"/>
              <a:gd name="T61" fmla="*/ 3878760 h 288564"/>
              <a:gd name="T62" fmla="*/ 3578296 w 247290"/>
              <a:gd name="T63" fmla="*/ 4057987 h 288564"/>
              <a:gd name="T64" fmla="*/ 3578296 w 247290"/>
              <a:gd name="T65" fmla="*/ 1677695 h 288564"/>
              <a:gd name="T66" fmla="*/ 179620 w 247290"/>
              <a:gd name="T67" fmla="*/ 1240324 h 288564"/>
              <a:gd name="T68" fmla="*/ 438284 w 247290"/>
              <a:gd name="T69" fmla="*/ 4753470 h 288564"/>
              <a:gd name="T70" fmla="*/ 4189070 w 247290"/>
              <a:gd name="T71" fmla="*/ 4495347 h 288564"/>
              <a:gd name="T72" fmla="*/ 3578296 w 247290"/>
              <a:gd name="T73" fmla="*/ 4237245 h 288564"/>
              <a:gd name="T74" fmla="*/ 2320862 w 247290"/>
              <a:gd name="T75" fmla="*/ 4230078 h 288564"/>
              <a:gd name="T76" fmla="*/ 2234630 w 247290"/>
              <a:gd name="T77" fmla="*/ 4201374 h 288564"/>
              <a:gd name="T78" fmla="*/ 2378331 w 247290"/>
              <a:gd name="T79" fmla="*/ 3534624 h 288564"/>
              <a:gd name="T80" fmla="*/ 3578296 w 247290"/>
              <a:gd name="T81" fmla="*/ 1512788 h 288564"/>
              <a:gd name="T82" fmla="*/ 4189070 w 247290"/>
              <a:gd name="T83" fmla="*/ 1240324 h 288564"/>
              <a:gd name="T84" fmla="*/ 438284 w 247290"/>
              <a:gd name="T85" fmla="*/ 982237 h 288564"/>
              <a:gd name="T86" fmla="*/ 2274033 w 247290"/>
              <a:gd name="T87" fmla="*/ 489098 h 288564"/>
              <a:gd name="T88" fmla="*/ 2091497 w 247290"/>
              <a:gd name="T89" fmla="*/ 489098 h 288564"/>
              <a:gd name="T90" fmla="*/ 553284 w 247290"/>
              <a:gd name="T91" fmla="*/ 172085 h 288564"/>
              <a:gd name="T92" fmla="*/ 179620 w 247290"/>
              <a:gd name="T93" fmla="*/ 903374 h 288564"/>
              <a:gd name="T94" fmla="*/ 3923202 w 247290"/>
              <a:gd name="T95" fmla="*/ 810156 h 288564"/>
              <a:gd name="T96" fmla="*/ 4189070 w 247290"/>
              <a:gd name="T97" fmla="*/ 552069 h 288564"/>
              <a:gd name="T98" fmla="*/ 553284 w 247290"/>
              <a:gd name="T99" fmla="*/ 172085 h 288564"/>
              <a:gd name="T100" fmla="*/ 3801051 w 247290"/>
              <a:gd name="T101" fmla="*/ 0 h 288564"/>
              <a:gd name="T102" fmla="*/ 4354328 w 247290"/>
              <a:gd name="T103" fmla="*/ 1756571 h 288564"/>
              <a:gd name="T104" fmla="*/ 4354328 w 247290"/>
              <a:gd name="T105" fmla="*/ 3986304 h 288564"/>
              <a:gd name="T106" fmla="*/ 3801051 w 247290"/>
              <a:gd name="T107" fmla="*/ 5735667 h 288564"/>
              <a:gd name="T108" fmla="*/ 0 w 247290"/>
              <a:gd name="T109" fmla="*/ 5183611 h 288564"/>
              <a:gd name="T110" fmla="*/ 553284 w 247290"/>
              <a:gd name="T111" fmla="*/ 0 h 28856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47290" h="288564">
                <a:moveTo>
                  <a:pt x="147193" y="260229"/>
                </a:moveTo>
                <a:cubicBezTo>
                  <a:pt x="149098" y="258763"/>
                  <a:pt x="152146" y="258763"/>
                  <a:pt x="153670" y="260229"/>
                </a:cubicBezTo>
                <a:cubicBezTo>
                  <a:pt x="154432" y="260961"/>
                  <a:pt x="155194" y="262427"/>
                  <a:pt x="155194" y="263526"/>
                </a:cubicBezTo>
                <a:cubicBezTo>
                  <a:pt x="155194" y="264258"/>
                  <a:pt x="154432" y="265724"/>
                  <a:pt x="153670" y="266456"/>
                </a:cubicBezTo>
                <a:cubicBezTo>
                  <a:pt x="152908" y="267189"/>
                  <a:pt x="151765" y="267922"/>
                  <a:pt x="150241" y="267922"/>
                </a:cubicBezTo>
                <a:cubicBezTo>
                  <a:pt x="149098" y="267922"/>
                  <a:pt x="148336" y="267189"/>
                  <a:pt x="147193" y="266823"/>
                </a:cubicBezTo>
                <a:cubicBezTo>
                  <a:pt x="146431" y="265724"/>
                  <a:pt x="146050" y="264258"/>
                  <a:pt x="146050" y="263526"/>
                </a:cubicBezTo>
                <a:cubicBezTo>
                  <a:pt x="146050" y="262427"/>
                  <a:pt x="146431" y="260961"/>
                  <a:pt x="147193" y="260229"/>
                </a:cubicBezTo>
                <a:close/>
                <a:moveTo>
                  <a:pt x="65749" y="260229"/>
                </a:moveTo>
                <a:cubicBezTo>
                  <a:pt x="67403" y="258763"/>
                  <a:pt x="70048" y="258763"/>
                  <a:pt x="71702" y="260229"/>
                </a:cubicBezTo>
                <a:cubicBezTo>
                  <a:pt x="72363" y="260961"/>
                  <a:pt x="72694" y="262427"/>
                  <a:pt x="72694" y="263526"/>
                </a:cubicBezTo>
                <a:cubicBezTo>
                  <a:pt x="72694" y="264258"/>
                  <a:pt x="72363" y="265724"/>
                  <a:pt x="71702" y="266456"/>
                </a:cubicBezTo>
                <a:cubicBezTo>
                  <a:pt x="71041" y="267189"/>
                  <a:pt x="69718" y="267922"/>
                  <a:pt x="68726" y="267922"/>
                </a:cubicBezTo>
                <a:cubicBezTo>
                  <a:pt x="67403" y="267922"/>
                  <a:pt x="66741" y="267189"/>
                  <a:pt x="65749" y="266823"/>
                </a:cubicBezTo>
                <a:cubicBezTo>
                  <a:pt x="65419" y="265724"/>
                  <a:pt x="65088" y="264258"/>
                  <a:pt x="65088" y="263526"/>
                </a:cubicBezTo>
                <a:cubicBezTo>
                  <a:pt x="65088" y="262427"/>
                  <a:pt x="65419" y="260961"/>
                  <a:pt x="65749" y="260229"/>
                </a:cubicBezTo>
                <a:close/>
                <a:moveTo>
                  <a:pt x="109728" y="258763"/>
                </a:moveTo>
                <a:cubicBezTo>
                  <a:pt x="112014" y="258763"/>
                  <a:pt x="113919" y="260287"/>
                  <a:pt x="113919" y="263335"/>
                </a:cubicBezTo>
                <a:cubicBezTo>
                  <a:pt x="113919" y="266002"/>
                  <a:pt x="112014" y="267907"/>
                  <a:pt x="109728" y="267907"/>
                </a:cubicBezTo>
                <a:cubicBezTo>
                  <a:pt x="106680" y="267907"/>
                  <a:pt x="104775" y="266002"/>
                  <a:pt x="104775" y="263335"/>
                </a:cubicBezTo>
                <a:cubicBezTo>
                  <a:pt x="104775" y="260287"/>
                  <a:pt x="106680" y="258763"/>
                  <a:pt x="109728" y="258763"/>
                </a:cubicBezTo>
                <a:close/>
                <a:moveTo>
                  <a:pt x="8999" y="243476"/>
                </a:moveTo>
                <a:lnTo>
                  <a:pt x="8999" y="260790"/>
                </a:lnTo>
                <a:cubicBezTo>
                  <a:pt x="8999" y="271611"/>
                  <a:pt x="16918" y="279908"/>
                  <a:pt x="27717" y="279908"/>
                </a:cubicBezTo>
                <a:lnTo>
                  <a:pt x="190417" y="279908"/>
                </a:lnTo>
                <a:cubicBezTo>
                  <a:pt x="201216" y="279908"/>
                  <a:pt x="209855" y="271611"/>
                  <a:pt x="209855" y="260790"/>
                </a:cubicBezTo>
                <a:lnTo>
                  <a:pt x="209855" y="243476"/>
                </a:lnTo>
                <a:cubicBezTo>
                  <a:pt x="205895" y="246723"/>
                  <a:pt x="201576" y="248165"/>
                  <a:pt x="196536" y="248165"/>
                </a:cubicBezTo>
                <a:lnTo>
                  <a:pt x="21957" y="248165"/>
                </a:lnTo>
                <a:cubicBezTo>
                  <a:pt x="16918" y="248165"/>
                  <a:pt x="12598" y="246723"/>
                  <a:pt x="8999" y="243476"/>
                </a:cubicBezTo>
                <a:close/>
                <a:moveTo>
                  <a:pt x="179207" y="98425"/>
                </a:moveTo>
                <a:cubicBezTo>
                  <a:pt x="181014" y="98425"/>
                  <a:pt x="183544" y="100588"/>
                  <a:pt x="183544" y="102391"/>
                </a:cubicBezTo>
                <a:lnTo>
                  <a:pt x="183544" y="107798"/>
                </a:lnTo>
                <a:cubicBezTo>
                  <a:pt x="190410" y="108880"/>
                  <a:pt x="196554" y="113927"/>
                  <a:pt x="199445" y="120056"/>
                </a:cubicBezTo>
                <a:cubicBezTo>
                  <a:pt x="200168" y="122579"/>
                  <a:pt x="199083" y="125103"/>
                  <a:pt x="196915" y="125824"/>
                </a:cubicBezTo>
                <a:cubicBezTo>
                  <a:pt x="195108" y="126905"/>
                  <a:pt x="192217" y="125824"/>
                  <a:pt x="191494" y="123300"/>
                </a:cubicBezTo>
                <a:cubicBezTo>
                  <a:pt x="189326" y="118974"/>
                  <a:pt x="184267" y="116090"/>
                  <a:pt x="179207" y="116090"/>
                </a:cubicBezTo>
                <a:cubicBezTo>
                  <a:pt x="171618" y="116090"/>
                  <a:pt x="165475" y="121137"/>
                  <a:pt x="165475" y="127266"/>
                </a:cubicBezTo>
                <a:cubicBezTo>
                  <a:pt x="165475" y="135197"/>
                  <a:pt x="170173" y="139163"/>
                  <a:pt x="179207" y="139163"/>
                </a:cubicBezTo>
                <a:cubicBezTo>
                  <a:pt x="195108" y="139163"/>
                  <a:pt x="201252" y="149978"/>
                  <a:pt x="201252" y="159712"/>
                </a:cubicBezTo>
                <a:cubicBezTo>
                  <a:pt x="201252" y="169446"/>
                  <a:pt x="193301" y="177737"/>
                  <a:pt x="183544" y="179540"/>
                </a:cubicBezTo>
                <a:lnTo>
                  <a:pt x="183544" y="184587"/>
                </a:lnTo>
                <a:cubicBezTo>
                  <a:pt x="183544" y="187111"/>
                  <a:pt x="181014" y="188553"/>
                  <a:pt x="179207" y="188553"/>
                </a:cubicBezTo>
                <a:cubicBezTo>
                  <a:pt x="176678" y="188553"/>
                  <a:pt x="174509" y="187111"/>
                  <a:pt x="174509" y="184587"/>
                </a:cubicBezTo>
                <a:lnTo>
                  <a:pt x="174509" y="179540"/>
                </a:lnTo>
                <a:cubicBezTo>
                  <a:pt x="167282" y="178098"/>
                  <a:pt x="161500" y="173411"/>
                  <a:pt x="158609" y="166922"/>
                </a:cubicBezTo>
                <a:cubicBezTo>
                  <a:pt x="157525" y="164398"/>
                  <a:pt x="158609" y="162235"/>
                  <a:pt x="160777" y="161154"/>
                </a:cubicBezTo>
                <a:cubicBezTo>
                  <a:pt x="163307" y="160433"/>
                  <a:pt x="165475" y="161154"/>
                  <a:pt x="166920" y="163677"/>
                </a:cubicBezTo>
                <a:cubicBezTo>
                  <a:pt x="168366" y="168364"/>
                  <a:pt x="173425" y="171609"/>
                  <a:pt x="179207" y="171609"/>
                </a:cubicBezTo>
                <a:cubicBezTo>
                  <a:pt x="186435" y="171609"/>
                  <a:pt x="192217" y="165840"/>
                  <a:pt x="192217" y="159712"/>
                </a:cubicBezTo>
                <a:cubicBezTo>
                  <a:pt x="192217" y="151781"/>
                  <a:pt x="187519" y="147815"/>
                  <a:pt x="179207" y="147815"/>
                </a:cubicBezTo>
                <a:cubicBezTo>
                  <a:pt x="162584" y="147815"/>
                  <a:pt x="157163" y="137721"/>
                  <a:pt x="157163" y="127266"/>
                </a:cubicBezTo>
                <a:cubicBezTo>
                  <a:pt x="157163" y="117893"/>
                  <a:pt x="164391" y="109601"/>
                  <a:pt x="174509" y="107798"/>
                </a:cubicBezTo>
                <a:lnTo>
                  <a:pt x="174509" y="102391"/>
                </a:lnTo>
                <a:cubicBezTo>
                  <a:pt x="174509" y="100588"/>
                  <a:pt x="176678" y="98425"/>
                  <a:pt x="179207" y="98425"/>
                </a:cubicBezTo>
                <a:close/>
                <a:moveTo>
                  <a:pt x="179258" y="84405"/>
                </a:moveTo>
                <a:cubicBezTo>
                  <a:pt x="146142" y="84405"/>
                  <a:pt x="119145" y="111458"/>
                  <a:pt x="119145" y="144643"/>
                </a:cubicBezTo>
                <a:cubicBezTo>
                  <a:pt x="119145" y="155103"/>
                  <a:pt x="122025" y="165925"/>
                  <a:pt x="127784" y="175303"/>
                </a:cubicBezTo>
                <a:cubicBezTo>
                  <a:pt x="128144" y="176385"/>
                  <a:pt x="128504" y="177106"/>
                  <a:pt x="128144" y="178549"/>
                </a:cubicBezTo>
                <a:lnTo>
                  <a:pt x="121665" y="201995"/>
                </a:lnTo>
                <a:lnTo>
                  <a:pt x="145062" y="195142"/>
                </a:lnTo>
                <a:cubicBezTo>
                  <a:pt x="145422" y="195142"/>
                  <a:pt x="145782" y="195142"/>
                  <a:pt x="146142" y="195142"/>
                </a:cubicBezTo>
                <a:cubicBezTo>
                  <a:pt x="146862" y="195142"/>
                  <a:pt x="147942" y="195142"/>
                  <a:pt x="148302" y="195863"/>
                </a:cubicBezTo>
                <a:cubicBezTo>
                  <a:pt x="157661" y="201274"/>
                  <a:pt x="168100" y="204159"/>
                  <a:pt x="179258" y="204159"/>
                </a:cubicBezTo>
                <a:cubicBezTo>
                  <a:pt x="212014" y="204159"/>
                  <a:pt x="238651" y="177106"/>
                  <a:pt x="238651" y="144643"/>
                </a:cubicBezTo>
                <a:cubicBezTo>
                  <a:pt x="238651" y="111458"/>
                  <a:pt x="212014" y="84405"/>
                  <a:pt x="179258" y="84405"/>
                </a:cubicBezTo>
                <a:close/>
                <a:moveTo>
                  <a:pt x="21957" y="49417"/>
                </a:moveTo>
                <a:cubicBezTo>
                  <a:pt x="14398" y="49417"/>
                  <a:pt x="8999" y="55549"/>
                  <a:pt x="8999" y="62402"/>
                </a:cubicBezTo>
                <a:lnTo>
                  <a:pt x="8999" y="226162"/>
                </a:lnTo>
                <a:cubicBezTo>
                  <a:pt x="8999" y="233377"/>
                  <a:pt x="14398" y="239148"/>
                  <a:pt x="21957" y="239148"/>
                </a:cubicBezTo>
                <a:lnTo>
                  <a:pt x="196536" y="239148"/>
                </a:lnTo>
                <a:cubicBezTo>
                  <a:pt x="204095" y="239148"/>
                  <a:pt x="209855" y="233377"/>
                  <a:pt x="209855" y="226162"/>
                </a:cubicBezTo>
                <a:lnTo>
                  <a:pt x="209855" y="205602"/>
                </a:lnTo>
                <a:cubicBezTo>
                  <a:pt x="200136" y="210291"/>
                  <a:pt x="189697" y="213177"/>
                  <a:pt x="179258" y="213177"/>
                </a:cubicBezTo>
                <a:cubicBezTo>
                  <a:pt x="167380" y="213177"/>
                  <a:pt x="155501" y="209931"/>
                  <a:pt x="145782" y="204159"/>
                </a:cubicBezTo>
                <a:lnTo>
                  <a:pt x="116266" y="212816"/>
                </a:lnTo>
                <a:cubicBezTo>
                  <a:pt x="115546" y="212816"/>
                  <a:pt x="115546" y="213177"/>
                  <a:pt x="115186" y="213177"/>
                </a:cubicBezTo>
                <a:cubicBezTo>
                  <a:pt x="114106" y="213177"/>
                  <a:pt x="112666" y="212816"/>
                  <a:pt x="111946" y="211373"/>
                </a:cubicBezTo>
                <a:cubicBezTo>
                  <a:pt x="110866" y="210652"/>
                  <a:pt x="110147" y="208849"/>
                  <a:pt x="110866" y="207406"/>
                </a:cubicBezTo>
                <a:lnTo>
                  <a:pt x="119145" y="177828"/>
                </a:lnTo>
                <a:cubicBezTo>
                  <a:pt x="113386" y="167728"/>
                  <a:pt x="110866" y="156185"/>
                  <a:pt x="110866" y="144643"/>
                </a:cubicBezTo>
                <a:cubicBezTo>
                  <a:pt x="110866" y="106408"/>
                  <a:pt x="141103" y="76109"/>
                  <a:pt x="179258" y="76109"/>
                </a:cubicBezTo>
                <a:cubicBezTo>
                  <a:pt x="189697" y="76109"/>
                  <a:pt x="200136" y="78273"/>
                  <a:pt x="209855" y="82962"/>
                </a:cubicBezTo>
                <a:lnTo>
                  <a:pt x="209855" y="62402"/>
                </a:lnTo>
                <a:cubicBezTo>
                  <a:pt x="209855" y="55549"/>
                  <a:pt x="204095" y="49417"/>
                  <a:pt x="196536" y="49417"/>
                </a:cubicBezTo>
                <a:lnTo>
                  <a:pt x="21957" y="49417"/>
                </a:lnTo>
                <a:close/>
                <a:moveTo>
                  <a:pt x="109728" y="20638"/>
                </a:moveTo>
                <a:cubicBezTo>
                  <a:pt x="112014" y="20638"/>
                  <a:pt x="113919" y="22291"/>
                  <a:pt x="113919" y="24606"/>
                </a:cubicBezTo>
                <a:cubicBezTo>
                  <a:pt x="113919" y="26921"/>
                  <a:pt x="112014" y="28244"/>
                  <a:pt x="109728" y="28244"/>
                </a:cubicBezTo>
                <a:cubicBezTo>
                  <a:pt x="106680" y="28244"/>
                  <a:pt x="104775" y="26921"/>
                  <a:pt x="104775" y="24606"/>
                </a:cubicBezTo>
                <a:cubicBezTo>
                  <a:pt x="104775" y="22291"/>
                  <a:pt x="106680" y="20638"/>
                  <a:pt x="109728" y="20638"/>
                </a:cubicBezTo>
                <a:close/>
                <a:moveTo>
                  <a:pt x="27717" y="8657"/>
                </a:moveTo>
                <a:cubicBezTo>
                  <a:pt x="16918" y="8657"/>
                  <a:pt x="8999" y="17314"/>
                  <a:pt x="8999" y="27774"/>
                </a:cubicBezTo>
                <a:lnTo>
                  <a:pt x="8999" y="45449"/>
                </a:lnTo>
                <a:cubicBezTo>
                  <a:pt x="12598" y="42563"/>
                  <a:pt x="16918" y="40760"/>
                  <a:pt x="21957" y="40760"/>
                </a:cubicBezTo>
                <a:lnTo>
                  <a:pt x="196536" y="40760"/>
                </a:lnTo>
                <a:cubicBezTo>
                  <a:pt x="201576" y="40760"/>
                  <a:pt x="205895" y="42563"/>
                  <a:pt x="209855" y="45449"/>
                </a:cubicBezTo>
                <a:lnTo>
                  <a:pt x="209855" y="27774"/>
                </a:lnTo>
                <a:cubicBezTo>
                  <a:pt x="209855" y="17314"/>
                  <a:pt x="201216" y="8657"/>
                  <a:pt x="190417" y="8657"/>
                </a:cubicBezTo>
                <a:lnTo>
                  <a:pt x="27717" y="8657"/>
                </a:lnTo>
                <a:close/>
                <a:moveTo>
                  <a:pt x="27717" y="0"/>
                </a:moveTo>
                <a:lnTo>
                  <a:pt x="190417" y="0"/>
                </a:lnTo>
                <a:cubicBezTo>
                  <a:pt x="205895" y="0"/>
                  <a:pt x="218134" y="12264"/>
                  <a:pt x="218134" y="27774"/>
                </a:cubicBezTo>
                <a:lnTo>
                  <a:pt x="218134" y="88373"/>
                </a:lnTo>
                <a:cubicBezTo>
                  <a:pt x="235772" y="100998"/>
                  <a:pt x="247290" y="121197"/>
                  <a:pt x="247290" y="144643"/>
                </a:cubicBezTo>
                <a:cubicBezTo>
                  <a:pt x="247290" y="167367"/>
                  <a:pt x="235772" y="188288"/>
                  <a:pt x="218134" y="200552"/>
                </a:cubicBezTo>
                <a:lnTo>
                  <a:pt x="218134" y="260790"/>
                </a:lnTo>
                <a:cubicBezTo>
                  <a:pt x="218134" y="276300"/>
                  <a:pt x="205895" y="288564"/>
                  <a:pt x="190417" y="288564"/>
                </a:cubicBezTo>
                <a:lnTo>
                  <a:pt x="27717" y="288564"/>
                </a:lnTo>
                <a:cubicBezTo>
                  <a:pt x="12598" y="288564"/>
                  <a:pt x="0" y="276300"/>
                  <a:pt x="0" y="260790"/>
                </a:cubicBezTo>
                <a:lnTo>
                  <a:pt x="0" y="27774"/>
                </a:lnTo>
                <a:cubicBezTo>
                  <a:pt x="0" y="12264"/>
                  <a:pt x="12598" y="0"/>
                  <a:pt x="27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4" name="Freeform 985">
            <a:extLst>
              <a:ext uri="{FF2B5EF4-FFF2-40B4-BE49-F238E27FC236}">
                <a16:creationId xmlns:a16="http://schemas.microsoft.com/office/drawing/2014/main" id="{713C6AC9-BAF6-6D49-9433-B80E1FF13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6302" y="8241598"/>
            <a:ext cx="1143312" cy="1112130"/>
          </a:xfrm>
          <a:custGeom>
            <a:avLst/>
            <a:gdLst>
              <a:gd name="T0" fmla="*/ 392496 w 288564"/>
              <a:gd name="T1" fmla="*/ 3062650 h 280628"/>
              <a:gd name="T2" fmla="*/ 5311675 w 288564"/>
              <a:gd name="T3" fmla="*/ 5412469 h 280628"/>
              <a:gd name="T4" fmla="*/ 5390328 w 288564"/>
              <a:gd name="T5" fmla="*/ 2969524 h 280628"/>
              <a:gd name="T6" fmla="*/ 5483266 w 288564"/>
              <a:gd name="T7" fmla="*/ 5491267 h 280628"/>
              <a:gd name="T8" fmla="*/ 313836 w 288564"/>
              <a:gd name="T9" fmla="*/ 5584395 h 280628"/>
              <a:gd name="T10" fmla="*/ 220877 w 288564"/>
              <a:gd name="T11" fmla="*/ 3062650 h 280628"/>
              <a:gd name="T12" fmla="*/ 3419927 w 288564"/>
              <a:gd name="T13" fmla="*/ 1872349 h 280628"/>
              <a:gd name="T14" fmla="*/ 5563613 w 288564"/>
              <a:gd name="T15" fmla="*/ 2625613 h 280628"/>
              <a:gd name="T16" fmla="*/ 3419927 w 288564"/>
              <a:gd name="T17" fmla="*/ 1872349 h 280628"/>
              <a:gd name="T18" fmla="*/ 164847 w 288564"/>
              <a:gd name="T19" fmla="*/ 2625613 h 280628"/>
              <a:gd name="T20" fmla="*/ 2315776 w 288564"/>
              <a:gd name="T21" fmla="*/ 1872349 h 280628"/>
              <a:gd name="T22" fmla="*/ 3993482 w 288564"/>
              <a:gd name="T23" fmla="*/ 179404 h 280628"/>
              <a:gd name="T24" fmla="*/ 2961053 w 288564"/>
              <a:gd name="T25" fmla="*/ 1693022 h 280628"/>
              <a:gd name="T26" fmla="*/ 4480995 w 288564"/>
              <a:gd name="T27" fmla="*/ 961271 h 280628"/>
              <a:gd name="T28" fmla="*/ 4524023 w 288564"/>
              <a:gd name="T29" fmla="*/ 753280 h 280628"/>
              <a:gd name="T30" fmla="*/ 3993482 w 288564"/>
              <a:gd name="T31" fmla="*/ 179404 h 280628"/>
              <a:gd name="T32" fmla="*/ 1620330 w 288564"/>
              <a:gd name="T33" fmla="*/ 229584 h 280628"/>
              <a:gd name="T34" fmla="*/ 1183012 w 288564"/>
              <a:gd name="T35" fmla="*/ 860878 h 280628"/>
              <a:gd name="T36" fmla="*/ 2430499 w 288564"/>
              <a:gd name="T37" fmla="*/ 1693022 h 280628"/>
              <a:gd name="T38" fmla="*/ 1856931 w 288564"/>
              <a:gd name="T39" fmla="*/ 243933 h 280628"/>
              <a:gd name="T40" fmla="*/ 1749389 w 288564"/>
              <a:gd name="T41" fmla="*/ 0 h 280628"/>
              <a:gd name="T42" fmla="*/ 2867858 w 288564"/>
              <a:gd name="T43" fmla="*/ 1506500 h 280628"/>
              <a:gd name="T44" fmla="*/ 3986304 w 288564"/>
              <a:gd name="T45" fmla="*/ 0 h 280628"/>
              <a:gd name="T46" fmla="*/ 4660252 w 288564"/>
              <a:gd name="T47" fmla="*/ 638453 h 280628"/>
              <a:gd name="T48" fmla="*/ 4581376 w 288564"/>
              <a:gd name="T49" fmla="*/ 1111951 h 280628"/>
              <a:gd name="T50" fmla="*/ 5649647 w 288564"/>
              <a:gd name="T51" fmla="*/ 1693022 h 280628"/>
              <a:gd name="T52" fmla="*/ 5735667 w 288564"/>
              <a:gd name="T53" fmla="*/ 2704520 h 280628"/>
              <a:gd name="T54" fmla="*/ 3419927 w 288564"/>
              <a:gd name="T55" fmla="*/ 2797807 h 280628"/>
              <a:gd name="T56" fmla="*/ 3333873 w 288564"/>
              <a:gd name="T57" fmla="*/ 5236902 h 280628"/>
              <a:gd name="T58" fmla="*/ 3240655 w 288564"/>
              <a:gd name="T59" fmla="*/ 1872349 h 280628"/>
              <a:gd name="T60" fmla="*/ 2487863 w 288564"/>
              <a:gd name="T61" fmla="*/ 5150799 h 280628"/>
              <a:gd name="T62" fmla="*/ 2315776 w 288564"/>
              <a:gd name="T63" fmla="*/ 5150799 h 280628"/>
              <a:gd name="T64" fmla="*/ 85989 w 288564"/>
              <a:gd name="T65" fmla="*/ 2797807 h 280628"/>
              <a:gd name="T66" fmla="*/ 0 w 288564"/>
              <a:gd name="T67" fmla="*/ 1779106 h 280628"/>
              <a:gd name="T68" fmla="*/ 2100707 w 288564"/>
              <a:gd name="T69" fmla="*/ 1693022 h 280628"/>
              <a:gd name="T70" fmla="*/ 1010945 w 288564"/>
              <a:gd name="T71" fmla="*/ 896715 h 280628"/>
              <a:gd name="T72" fmla="*/ 1491266 w 288564"/>
              <a:gd name="T73" fmla="*/ 121975 h 28062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88564" h="280628">
                <a:moveTo>
                  <a:pt x="15788" y="149225"/>
                </a:moveTo>
                <a:cubicBezTo>
                  <a:pt x="17587" y="149225"/>
                  <a:pt x="19745" y="151385"/>
                  <a:pt x="19745" y="153905"/>
                </a:cubicBezTo>
                <a:lnTo>
                  <a:pt x="19745" y="271988"/>
                </a:lnTo>
                <a:lnTo>
                  <a:pt x="267232" y="271988"/>
                </a:lnTo>
                <a:lnTo>
                  <a:pt x="267232" y="153905"/>
                </a:lnTo>
                <a:cubicBezTo>
                  <a:pt x="267232" y="151385"/>
                  <a:pt x="269031" y="149225"/>
                  <a:pt x="271189" y="149225"/>
                </a:cubicBezTo>
                <a:cubicBezTo>
                  <a:pt x="273707" y="149225"/>
                  <a:pt x="275865" y="151385"/>
                  <a:pt x="275865" y="153905"/>
                </a:cubicBezTo>
                <a:lnTo>
                  <a:pt x="275865" y="275948"/>
                </a:lnTo>
                <a:cubicBezTo>
                  <a:pt x="275865" y="278468"/>
                  <a:pt x="273707" y="280628"/>
                  <a:pt x="271189" y="280628"/>
                </a:cubicBezTo>
                <a:lnTo>
                  <a:pt x="15788" y="280628"/>
                </a:lnTo>
                <a:cubicBezTo>
                  <a:pt x="13270" y="280628"/>
                  <a:pt x="11112" y="278468"/>
                  <a:pt x="11112" y="275948"/>
                </a:cubicBezTo>
                <a:lnTo>
                  <a:pt x="11112" y="153905"/>
                </a:lnTo>
                <a:cubicBezTo>
                  <a:pt x="11112" y="151385"/>
                  <a:pt x="13270" y="149225"/>
                  <a:pt x="15788" y="149225"/>
                </a:cubicBezTo>
                <a:close/>
                <a:moveTo>
                  <a:pt x="172057" y="94090"/>
                </a:moveTo>
                <a:lnTo>
                  <a:pt x="172057" y="131943"/>
                </a:lnTo>
                <a:lnTo>
                  <a:pt x="279908" y="131943"/>
                </a:lnTo>
                <a:lnTo>
                  <a:pt x="279908" y="94090"/>
                </a:lnTo>
                <a:lnTo>
                  <a:pt x="172057" y="94090"/>
                </a:lnTo>
                <a:close/>
                <a:moveTo>
                  <a:pt x="8296" y="94090"/>
                </a:moveTo>
                <a:lnTo>
                  <a:pt x="8296" y="131943"/>
                </a:lnTo>
                <a:lnTo>
                  <a:pt x="116508" y="131943"/>
                </a:lnTo>
                <a:lnTo>
                  <a:pt x="116508" y="94090"/>
                </a:lnTo>
                <a:lnTo>
                  <a:pt x="8296" y="94090"/>
                </a:lnTo>
                <a:close/>
                <a:moveTo>
                  <a:pt x="200913" y="9013"/>
                </a:moveTo>
                <a:cubicBezTo>
                  <a:pt x="198749" y="9013"/>
                  <a:pt x="196585" y="10455"/>
                  <a:pt x="194781" y="12257"/>
                </a:cubicBezTo>
                <a:lnTo>
                  <a:pt x="148971" y="85078"/>
                </a:lnTo>
                <a:lnTo>
                  <a:pt x="166285" y="85078"/>
                </a:lnTo>
                <a:lnTo>
                  <a:pt x="225441" y="48307"/>
                </a:lnTo>
                <a:cubicBezTo>
                  <a:pt x="227605" y="47225"/>
                  <a:pt x="228687" y="45423"/>
                  <a:pt x="228687" y="43260"/>
                </a:cubicBezTo>
                <a:cubicBezTo>
                  <a:pt x="229048" y="41457"/>
                  <a:pt x="228687" y="39294"/>
                  <a:pt x="227605" y="37852"/>
                </a:cubicBezTo>
                <a:lnTo>
                  <a:pt x="207045" y="11536"/>
                </a:lnTo>
                <a:cubicBezTo>
                  <a:pt x="205602" y="10094"/>
                  <a:pt x="203077" y="8652"/>
                  <a:pt x="200913" y="9013"/>
                </a:cubicBezTo>
                <a:close/>
                <a:moveTo>
                  <a:pt x="87652" y="9013"/>
                </a:moveTo>
                <a:cubicBezTo>
                  <a:pt x="85127" y="8652"/>
                  <a:pt x="82962" y="10094"/>
                  <a:pt x="81520" y="11536"/>
                </a:cubicBezTo>
                <a:lnTo>
                  <a:pt x="60959" y="37852"/>
                </a:lnTo>
                <a:cubicBezTo>
                  <a:pt x="59517" y="39294"/>
                  <a:pt x="59156" y="41457"/>
                  <a:pt x="59517" y="43260"/>
                </a:cubicBezTo>
                <a:cubicBezTo>
                  <a:pt x="59877" y="45423"/>
                  <a:pt x="60959" y="47225"/>
                  <a:pt x="63124" y="48307"/>
                </a:cubicBezTo>
                <a:lnTo>
                  <a:pt x="122279" y="85078"/>
                </a:lnTo>
                <a:lnTo>
                  <a:pt x="139954" y="85078"/>
                </a:lnTo>
                <a:lnTo>
                  <a:pt x="93423" y="12257"/>
                </a:lnTo>
                <a:cubicBezTo>
                  <a:pt x="91980" y="10455"/>
                  <a:pt x="90176" y="9013"/>
                  <a:pt x="87652" y="9013"/>
                </a:cubicBezTo>
                <a:close/>
                <a:moveTo>
                  <a:pt x="88012" y="0"/>
                </a:moveTo>
                <a:cubicBezTo>
                  <a:pt x="93423" y="721"/>
                  <a:pt x="98112" y="2884"/>
                  <a:pt x="100637" y="7571"/>
                </a:cubicBezTo>
                <a:lnTo>
                  <a:pt x="144282" y="75705"/>
                </a:lnTo>
                <a:lnTo>
                  <a:pt x="187928" y="7571"/>
                </a:lnTo>
                <a:cubicBezTo>
                  <a:pt x="190813" y="2884"/>
                  <a:pt x="195502" y="721"/>
                  <a:pt x="200552" y="0"/>
                </a:cubicBezTo>
                <a:cubicBezTo>
                  <a:pt x="205963" y="0"/>
                  <a:pt x="211013" y="2163"/>
                  <a:pt x="214259" y="6129"/>
                </a:cubicBezTo>
                <a:lnTo>
                  <a:pt x="234459" y="32085"/>
                </a:lnTo>
                <a:cubicBezTo>
                  <a:pt x="237344" y="35689"/>
                  <a:pt x="238426" y="40376"/>
                  <a:pt x="237344" y="45062"/>
                </a:cubicBezTo>
                <a:cubicBezTo>
                  <a:pt x="236984" y="49388"/>
                  <a:pt x="234098" y="53714"/>
                  <a:pt x="230491" y="55877"/>
                </a:cubicBezTo>
                <a:lnTo>
                  <a:pt x="182517" y="85078"/>
                </a:lnTo>
                <a:lnTo>
                  <a:pt x="284236" y="85078"/>
                </a:lnTo>
                <a:cubicBezTo>
                  <a:pt x="286761" y="85078"/>
                  <a:pt x="288564" y="86880"/>
                  <a:pt x="288564" y="89404"/>
                </a:cubicBezTo>
                <a:lnTo>
                  <a:pt x="288564" y="135908"/>
                </a:lnTo>
                <a:cubicBezTo>
                  <a:pt x="288564" y="138432"/>
                  <a:pt x="286761" y="140595"/>
                  <a:pt x="284236" y="140595"/>
                </a:cubicBezTo>
                <a:lnTo>
                  <a:pt x="172057" y="140595"/>
                </a:lnTo>
                <a:lnTo>
                  <a:pt x="172057" y="258839"/>
                </a:lnTo>
                <a:cubicBezTo>
                  <a:pt x="172057" y="260641"/>
                  <a:pt x="169892" y="263165"/>
                  <a:pt x="167728" y="263165"/>
                </a:cubicBezTo>
                <a:cubicBezTo>
                  <a:pt x="165203" y="263165"/>
                  <a:pt x="163039" y="260641"/>
                  <a:pt x="163039" y="258839"/>
                </a:cubicBezTo>
                <a:lnTo>
                  <a:pt x="163039" y="94090"/>
                </a:lnTo>
                <a:lnTo>
                  <a:pt x="125165" y="94090"/>
                </a:lnTo>
                <a:lnTo>
                  <a:pt x="125165" y="258839"/>
                </a:lnTo>
                <a:cubicBezTo>
                  <a:pt x="125165" y="260641"/>
                  <a:pt x="123361" y="263165"/>
                  <a:pt x="121197" y="263165"/>
                </a:cubicBezTo>
                <a:cubicBezTo>
                  <a:pt x="118672" y="263165"/>
                  <a:pt x="116508" y="260641"/>
                  <a:pt x="116508" y="258839"/>
                </a:cubicBezTo>
                <a:lnTo>
                  <a:pt x="116508" y="140595"/>
                </a:lnTo>
                <a:lnTo>
                  <a:pt x="4329" y="140595"/>
                </a:lnTo>
                <a:cubicBezTo>
                  <a:pt x="1804" y="140595"/>
                  <a:pt x="0" y="138432"/>
                  <a:pt x="0" y="135908"/>
                </a:cubicBezTo>
                <a:lnTo>
                  <a:pt x="0" y="89404"/>
                </a:lnTo>
                <a:cubicBezTo>
                  <a:pt x="0" y="86880"/>
                  <a:pt x="1804" y="85078"/>
                  <a:pt x="4329" y="85078"/>
                </a:cubicBezTo>
                <a:lnTo>
                  <a:pt x="105687" y="85078"/>
                </a:lnTo>
                <a:lnTo>
                  <a:pt x="58074" y="55877"/>
                </a:lnTo>
                <a:cubicBezTo>
                  <a:pt x="54467" y="53714"/>
                  <a:pt x="51581" y="49388"/>
                  <a:pt x="50860" y="45062"/>
                </a:cubicBezTo>
                <a:cubicBezTo>
                  <a:pt x="50138" y="40376"/>
                  <a:pt x="51220" y="35689"/>
                  <a:pt x="54106" y="32085"/>
                </a:cubicBezTo>
                <a:lnTo>
                  <a:pt x="75027" y="6129"/>
                </a:lnTo>
                <a:cubicBezTo>
                  <a:pt x="77912" y="2163"/>
                  <a:pt x="82602" y="0"/>
                  <a:pt x="880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986">
            <a:extLst>
              <a:ext uri="{FF2B5EF4-FFF2-40B4-BE49-F238E27FC236}">
                <a16:creationId xmlns:a16="http://schemas.microsoft.com/office/drawing/2014/main" id="{01E074FD-224A-5747-BB04-EFCD23338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85562" y="10377519"/>
            <a:ext cx="1146774" cy="1049770"/>
          </a:xfrm>
          <a:custGeom>
            <a:avLst/>
            <a:gdLst>
              <a:gd name="T0" fmla="*/ 4623184 w 288565"/>
              <a:gd name="T1" fmla="*/ 4617223 h 264752"/>
              <a:gd name="T2" fmla="*/ 4439238 w 288565"/>
              <a:gd name="T3" fmla="*/ 4617223 h 264752"/>
              <a:gd name="T4" fmla="*/ 1493673 w 288565"/>
              <a:gd name="T5" fmla="*/ 4529513 h 264752"/>
              <a:gd name="T6" fmla="*/ 1493673 w 288565"/>
              <a:gd name="T7" fmla="*/ 4712237 h 264752"/>
              <a:gd name="T8" fmla="*/ 1493673 w 288565"/>
              <a:gd name="T9" fmla="*/ 4529513 h 264752"/>
              <a:gd name="T10" fmla="*/ 4039100 w 288565"/>
              <a:gd name="T11" fmla="*/ 4615045 h 264752"/>
              <a:gd name="T12" fmla="*/ 5038022 w 288565"/>
              <a:gd name="T13" fmla="*/ 4615045 h 264752"/>
              <a:gd name="T14" fmla="*/ 1491140 w 288565"/>
              <a:gd name="T15" fmla="*/ 4126964 h 264752"/>
              <a:gd name="T16" fmla="*/ 1491140 w 288565"/>
              <a:gd name="T17" fmla="*/ 5110274 h 264752"/>
              <a:gd name="T18" fmla="*/ 1491140 w 288565"/>
              <a:gd name="T19" fmla="*/ 4126964 h 264752"/>
              <a:gd name="T20" fmla="*/ 4414995 w 288565"/>
              <a:gd name="T21" fmla="*/ 3484228 h 264752"/>
              <a:gd name="T22" fmla="*/ 4414995 w 288565"/>
              <a:gd name="T23" fmla="*/ 3666692 h 264752"/>
              <a:gd name="T24" fmla="*/ 3864386 w 288565"/>
              <a:gd name="T25" fmla="*/ 3567847 h 264752"/>
              <a:gd name="T26" fmla="*/ 180937 w 288565"/>
              <a:gd name="T27" fmla="*/ 3308747 h 264752"/>
              <a:gd name="T28" fmla="*/ 673194 w 288565"/>
              <a:gd name="T29" fmla="*/ 3832695 h 264752"/>
              <a:gd name="T30" fmla="*/ 673194 w 288565"/>
              <a:gd name="T31" fmla="*/ 4012125 h 264752"/>
              <a:gd name="T32" fmla="*/ 180937 w 288565"/>
              <a:gd name="T33" fmla="*/ 4385334 h 264752"/>
              <a:gd name="T34" fmla="*/ 832465 w 288565"/>
              <a:gd name="T35" fmla="*/ 4528901 h 264752"/>
              <a:gd name="T36" fmla="*/ 2164343 w 288565"/>
              <a:gd name="T37" fmla="*/ 4528901 h 264752"/>
              <a:gd name="T38" fmla="*/ 3279068 w 288565"/>
              <a:gd name="T39" fmla="*/ 4012125 h 264752"/>
              <a:gd name="T40" fmla="*/ 2222233 w 288565"/>
              <a:gd name="T41" fmla="*/ 3918830 h 264752"/>
              <a:gd name="T42" fmla="*/ 3279068 w 288565"/>
              <a:gd name="T43" fmla="*/ 3832695 h 264752"/>
              <a:gd name="T44" fmla="*/ 180937 w 288565"/>
              <a:gd name="T45" fmla="*/ 3308747 h 264752"/>
              <a:gd name="T46" fmla="*/ 615229 w 288565"/>
              <a:gd name="T47" fmla="*/ 3136499 h 264752"/>
              <a:gd name="T48" fmla="*/ 1606958 w 288565"/>
              <a:gd name="T49" fmla="*/ 1808684 h 264752"/>
              <a:gd name="T50" fmla="*/ 4039100 w 288565"/>
              <a:gd name="T51" fmla="*/ 2547971 h 264752"/>
              <a:gd name="T52" fmla="*/ 5103152 w 288565"/>
              <a:gd name="T53" fmla="*/ 2899655 h 264752"/>
              <a:gd name="T54" fmla="*/ 4154920 w 288565"/>
              <a:gd name="T55" fmla="*/ 1449814 h 264752"/>
              <a:gd name="T56" fmla="*/ 3460033 w 288565"/>
              <a:gd name="T57" fmla="*/ 1449814 h 264752"/>
              <a:gd name="T58" fmla="*/ 3879884 w 288565"/>
              <a:gd name="T59" fmla="*/ 4528901 h 264752"/>
              <a:gd name="T60" fmla="*/ 5204507 w 288565"/>
              <a:gd name="T61" fmla="*/ 4528901 h 264752"/>
              <a:gd name="T62" fmla="*/ 5624354 w 288565"/>
              <a:gd name="T63" fmla="*/ 4385334 h 264752"/>
              <a:gd name="T64" fmla="*/ 5320327 w 288565"/>
              <a:gd name="T65" fmla="*/ 4126964 h 264752"/>
              <a:gd name="T66" fmla="*/ 5320327 w 288565"/>
              <a:gd name="T67" fmla="*/ 3954711 h 264752"/>
              <a:gd name="T68" fmla="*/ 5624354 w 288565"/>
              <a:gd name="T69" fmla="*/ 3638909 h 264752"/>
              <a:gd name="T70" fmla="*/ 5240686 w 288565"/>
              <a:gd name="T71" fmla="*/ 3545596 h 264752"/>
              <a:gd name="T72" fmla="*/ 5624354 w 288565"/>
              <a:gd name="T73" fmla="*/ 3466674 h 264752"/>
              <a:gd name="T74" fmla="*/ 5240686 w 288565"/>
              <a:gd name="T75" fmla="*/ 3079069 h 264752"/>
              <a:gd name="T76" fmla="*/ 3858135 w 288565"/>
              <a:gd name="T77" fmla="*/ 2547971 h 264752"/>
              <a:gd name="T78" fmla="*/ 3460033 w 288565"/>
              <a:gd name="T79" fmla="*/ 1449814 h 264752"/>
              <a:gd name="T80" fmla="*/ 1722768 w 288565"/>
              <a:gd name="T81" fmla="*/ 1657961 h 264752"/>
              <a:gd name="T82" fmla="*/ 2699957 w 288565"/>
              <a:gd name="T83" fmla="*/ 358883 h 264752"/>
              <a:gd name="T84" fmla="*/ 528428 w 288565"/>
              <a:gd name="T85" fmla="*/ 2964224 h 264752"/>
              <a:gd name="T86" fmla="*/ 528428 w 288565"/>
              <a:gd name="T87" fmla="*/ 358883 h 264752"/>
              <a:gd name="T88" fmla="*/ 1606958 w 288565"/>
              <a:gd name="T89" fmla="*/ 1507230 h 264752"/>
              <a:gd name="T90" fmla="*/ 615229 w 288565"/>
              <a:gd name="T91" fmla="*/ 179402 h 264752"/>
              <a:gd name="T92" fmla="*/ 2779594 w 288565"/>
              <a:gd name="T93" fmla="*/ 0 h 264752"/>
              <a:gd name="T94" fmla="*/ 2873701 w 288565"/>
              <a:gd name="T95" fmla="*/ 3136499 h 264752"/>
              <a:gd name="T96" fmla="*/ 3279068 w 288565"/>
              <a:gd name="T97" fmla="*/ 1370876 h 264752"/>
              <a:gd name="T98" fmla="*/ 3373134 w 288565"/>
              <a:gd name="T99" fmla="*/ 1284745 h 264752"/>
              <a:gd name="T100" fmla="*/ 4770206 w 288565"/>
              <a:gd name="T101" fmla="*/ 1686681 h 264752"/>
              <a:gd name="T102" fmla="*/ 5805288 w 288565"/>
              <a:gd name="T103" fmla="*/ 3459470 h 264752"/>
              <a:gd name="T104" fmla="*/ 5472316 w 288565"/>
              <a:gd name="T105" fmla="*/ 4708338 h 264752"/>
              <a:gd name="T106" fmla="*/ 4538558 w 288565"/>
              <a:gd name="T107" fmla="*/ 5282488 h 264752"/>
              <a:gd name="T108" fmla="*/ 2164343 w 288565"/>
              <a:gd name="T109" fmla="*/ 4708338 h 264752"/>
              <a:gd name="T110" fmla="*/ 832465 w 288565"/>
              <a:gd name="T111" fmla="*/ 4708338 h 264752"/>
              <a:gd name="T112" fmla="*/ 0 w 288565"/>
              <a:gd name="T113" fmla="*/ 4385334 h 264752"/>
              <a:gd name="T114" fmla="*/ 86816 w 288565"/>
              <a:gd name="T115" fmla="*/ 3136499 h 264752"/>
              <a:gd name="T116" fmla="*/ 354673 w 288565"/>
              <a:gd name="T117" fmla="*/ 86144 h 26475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565" h="264752">
                <a:moveTo>
                  <a:pt x="225234" y="227012"/>
                </a:moveTo>
                <a:cubicBezTo>
                  <a:pt x="227520" y="227012"/>
                  <a:pt x="229806" y="229210"/>
                  <a:pt x="229806" y="231408"/>
                </a:cubicBezTo>
                <a:cubicBezTo>
                  <a:pt x="229806" y="233973"/>
                  <a:pt x="227520" y="236171"/>
                  <a:pt x="225234" y="236171"/>
                </a:cubicBezTo>
                <a:cubicBezTo>
                  <a:pt x="222948" y="236171"/>
                  <a:pt x="220662" y="233973"/>
                  <a:pt x="220662" y="231408"/>
                </a:cubicBezTo>
                <a:cubicBezTo>
                  <a:pt x="220662" y="229210"/>
                  <a:pt x="222948" y="227012"/>
                  <a:pt x="225234" y="227012"/>
                </a:cubicBezTo>
                <a:close/>
                <a:moveTo>
                  <a:pt x="74246" y="227012"/>
                </a:moveTo>
                <a:cubicBezTo>
                  <a:pt x="76811" y="227012"/>
                  <a:pt x="79009" y="229210"/>
                  <a:pt x="79009" y="231408"/>
                </a:cubicBezTo>
                <a:cubicBezTo>
                  <a:pt x="79009" y="233973"/>
                  <a:pt x="76811" y="236171"/>
                  <a:pt x="74246" y="236171"/>
                </a:cubicBezTo>
                <a:cubicBezTo>
                  <a:pt x="72048" y="236171"/>
                  <a:pt x="69850" y="233973"/>
                  <a:pt x="69850" y="231408"/>
                </a:cubicBezTo>
                <a:cubicBezTo>
                  <a:pt x="69850" y="229210"/>
                  <a:pt x="72048" y="227012"/>
                  <a:pt x="74246" y="227012"/>
                </a:cubicBezTo>
                <a:close/>
                <a:moveTo>
                  <a:pt x="225599" y="206838"/>
                </a:moveTo>
                <a:cubicBezTo>
                  <a:pt x="211927" y="206838"/>
                  <a:pt x="200773" y="217629"/>
                  <a:pt x="200773" y="231299"/>
                </a:cubicBezTo>
                <a:cubicBezTo>
                  <a:pt x="200773" y="244968"/>
                  <a:pt x="211927" y="256119"/>
                  <a:pt x="225599" y="256119"/>
                </a:cubicBezTo>
                <a:cubicBezTo>
                  <a:pt x="239272" y="256119"/>
                  <a:pt x="250426" y="244968"/>
                  <a:pt x="250426" y="231299"/>
                </a:cubicBezTo>
                <a:cubicBezTo>
                  <a:pt x="250426" y="217629"/>
                  <a:pt x="239272" y="206838"/>
                  <a:pt x="225599" y="206838"/>
                </a:cubicBezTo>
                <a:close/>
                <a:moveTo>
                  <a:pt x="74120" y="206838"/>
                </a:moveTo>
                <a:cubicBezTo>
                  <a:pt x="60447" y="206838"/>
                  <a:pt x="49293" y="217629"/>
                  <a:pt x="49293" y="231299"/>
                </a:cubicBezTo>
                <a:cubicBezTo>
                  <a:pt x="49293" y="244968"/>
                  <a:pt x="60447" y="256119"/>
                  <a:pt x="74120" y="256119"/>
                </a:cubicBezTo>
                <a:cubicBezTo>
                  <a:pt x="87793" y="256119"/>
                  <a:pt x="98947" y="244968"/>
                  <a:pt x="98947" y="231299"/>
                </a:cubicBezTo>
                <a:cubicBezTo>
                  <a:pt x="98947" y="217629"/>
                  <a:pt x="87793" y="206838"/>
                  <a:pt x="74120" y="206838"/>
                </a:cubicBezTo>
                <a:close/>
                <a:moveTo>
                  <a:pt x="196832" y="174625"/>
                </a:moveTo>
                <a:lnTo>
                  <a:pt x="219458" y="174625"/>
                </a:lnTo>
                <a:cubicBezTo>
                  <a:pt x="221648" y="174625"/>
                  <a:pt x="223472" y="176911"/>
                  <a:pt x="223472" y="178816"/>
                </a:cubicBezTo>
                <a:cubicBezTo>
                  <a:pt x="223472" y="181483"/>
                  <a:pt x="221648" y="183769"/>
                  <a:pt x="219458" y="183769"/>
                </a:cubicBezTo>
                <a:lnTo>
                  <a:pt x="196832" y="183769"/>
                </a:lnTo>
                <a:cubicBezTo>
                  <a:pt x="194277" y="183769"/>
                  <a:pt x="192087" y="181483"/>
                  <a:pt x="192087" y="178816"/>
                </a:cubicBezTo>
                <a:cubicBezTo>
                  <a:pt x="192087" y="176911"/>
                  <a:pt x="194277" y="174625"/>
                  <a:pt x="196832" y="174625"/>
                </a:cubicBezTo>
                <a:close/>
                <a:moveTo>
                  <a:pt x="8995" y="165830"/>
                </a:moveTo>
                <a:lnTo>
                  <a:pt x="8995" y="192089"/>
                </a:lnTo>
                <a:lnTo>
                  <a:pt x="33462" y="192089"/>
                </a:lnTo>
                <a:cubicBezTo>
                  <a:pt x="35980" y="192089"/>
                  <a:pt x="38139" y="194247"/>
                  <a:pt x="38139" y="196406"/>
                </a:cubicBezTo>
                <a:cubicBezTo>
                  <a:pt x="38139" y="198924"/>
                  <a:pt x="35980" y="201082"/>
                  <a:pt x="33462" y="201082"/>
                </a:cubicBezTo>
                <a:lnTo>
                  <a:pt x="8995" y="201082"/>
                </a:lnTo>
                <a:lnTo>
                  <a:pt x="8995" y="219787"/>
                </a:lnTo>
                <a:cubicBezTo>
                  <a:pt x="8995" y="223744"/>
                  <a:pt x="11874" y="226982"/>
                  <a:pt x="16191" y="226982"/>
                </a:cubicBezTo>
                <a:lnTo>
                  <a:pt x="41378" y="226982"/>
                </a:lnTo>
                <a:cubicBezTo>
                  <a:pt x="43177" y="210794"/>
                  <a:pt x="57209" y="198204"/>
                  <a:pt x="74120" y="198204"/>
                </a:cubicBezTo>
                <a:cubicBezTo>
                  <a:pt x="91391" y="198204"/>
                  <a:pt x="105064" y="210794"/>
                  <a:pt x="107583" y="226982"/>
                </a:cubicBezTo>
                <a:lnTo>
                  <a:pt x="162993" y="226982"/>
                </a:lnTo>
                <a:lnTo>
                  <a:pt x="162993" y="201082"/>
                </a:lnTo>
                <a:lnTo>
                  <a:pt x="115138" y="201082"/>
                </a:lnTo>
                <a:cubicBezTo>
                  <a:pt x="112620" y="201082"/>
                  <a:pt x="110461" y="198924"/>
                  <a:pt x="110461" y="196406"/>
                </a:cubicBezTo>
                <a:cubicBezTo>
                  <a:pt x="110461" y="194247"/>
                  <a:pt x="112620" y="192089"/>
                  <a:pt x="115138" y="192089"/>
                </a:cubicBezTo>
                <a:lnTo>
                  <a:pt x="162993" y="192089"/>
                </a:lnTo>
                <a:lnTo>
                  <a:pt x="162993" y="165830"/>
                </a:lnTo>
                <a:lnTo>
                  <a:pt x="8995" y="165830"/>
                </a:lnTo>
                <a:close/>
                <a:moveTo>
                  <a:pt x="79877" y="90649"/>
                </a:moveTo>
                <a:lnTo>
                  <a:pt x="30583" y="157197"/>
                </a:lnTo>
                <a:lnTo>
                  <a:pt x="129531" y="157197"/>
                </a:lnTo>
                <a:lnTo>
                  <a:pt x="79877" y="90649"/>
                </a:lnTo>
                <a:close/>
                <a:moveTo>
                  <a:pt x="200773" y="72663"/>
                </a:moveTo>
                <a:lnTo>
                  <a:pt x="200773" y="127700"/>
                </a:lnTo>
                <a:cubicBezTo>
                  <a:pt x="200773" y="137412"/>
                  <a:pt x="209048" y="145326"/>
                  <a:pt x="218763" y="145326"/>
                </a:cubicBezTo>
                <a:lnTo>
                  <a:pt x="253664" y="145326"/>
                </a:lnTo>
                <a:lnTo>
                  <a:pt x="228837" y="87771"/>
                </a:lnTo>
                <a:cubicBezTo>
                  <a:pt x="225239" y="78778"/>
                  <a:pt x="216244" y="72663"/>
                  <a:pt x="206529" y="72663"/>
                </a:cubicBezTo>
                <a:lnTo>
                  <a:pt x="200773" y="72663"/>
                </a:lnTo>
                <a:close/>
                <a:moveTo>
                  <a:pt x="171988" y="72663"/>
                </a:moveTo>
                <a:lnTo>
                  <a:pt x="171988" y="226982"/>
                </a:lnTo>
                <a:lnTo>
                  <a:pt x="192857" y="226982"/>
                </a:lnTo>
                <a:cubicBezTo>
                  <a:pt x="194656" y="210794"/>
                  <a:pt x="208688" y="198204"/>
                  <a:pt x="225599" y="198204"/>
                </a:cubicBezTo>
                <a:cubicBezTo>
                  <a:pt x="242510" y="198204"/>
                  <a:pt x="256543" y="210794"/>
                  <a:pt x="258701" y="226982"/>
                </a:cubicBezTo>
                <a:lnTo>
                  <a:pt x="272014" y="226982"/>
                </a:lnTo>
                <a:cubicBezTo>
                  <a:pt x="276332" y="226982"/>
                  <a:pt x="279570" y="223744"/>
                  <a:pt x="279570" y="219787"/>
                </a:cubicBezTo>
                <a:lnTo>
                  <a:pt x="279570" y="206838"/>
                </a:lnTo>
                <a:lnTo>
                  <a:pt x="264458" y="206838"/>
                </a:lnTo>
                <a:cubicBezTo>
                  <a:pt x="261940" y="206838"/>
                  <a:pt x="260500" y="204679"/>
                  <a:pt x="260500" y="202161"/>
                </a:cubicBezTo>
                <a:cubicBezTo>
                  <a:pt x="260500" y="199643"/>
                  <a:pt x="261940" y="198204"/>
                  <a:pt x="264458" y="198204"/>
                </a:cubicBezTo>
                <a:lnTo>
                  <a:pt x="279570" y="198204"/>
                </a:lnTo>
                <a:lnTo>
                  <a:pt x="279570" y="182377"/>
                </a:lnTo>
                <a:lnTo>
                  <a:pt x="264458" y="182377"/>
                </a:lnTo>
                <a:cubicBezTo>
                  <a:pt x="261940" y="182377"/>
                  <a:pt x="260500" y="180218"/>
                  <a:pt x="260500" y="177700"/>
                </a:cubicBezTo>
                <a:cubicBezTo>
                  <a:pt x="260500" y="175902"/>
                  <a:pt x="261940" y="173744"/>
                  <a:pt x="264458" y="173744"/>
                </a:cubicBezTo>
                <a:lnTo>
                  <a:pt x="279570" y="173744"/>
                </a:lnTo>
                <a:lnTo>
                  <a:pt x="279570" y="173384"/>
                </a:lnTo>
                <a:cubicBezTo>
                  <a:pt x="279570" y="162592"/>
                  <a:pt x="270935" y="154319"/>
                  <a:pt x="260500" y="154319"/>
                </a:cubicBezTo>
                <a:lnTo>
                  <a:pt x="218763" y="154319"/>
                </a:lnTo>
                <a:cubicBezTo>
                  <a:pt x="204011" y="154319"/>
                  <a:pt x="191777" y="142448"/>
                  <a:pt x="191777" y="127700"/>
                </a:cubicBezTo>
                <a:lnTo>
                  <a:pt x="191777" y="72663"/>
                </a:lnTo>
                <a:lnTo>
                  <a:pt x="171988" y="72663"/>
                </a:lnTo>
                <a:close/>
                <a:moveTo>
                  <a:pt x="134208" y="17986"/>
                </a:moveTo>
                <a:lnTo>
                  <a:pt x="85634" y="83095"/>
                </a:lnTo>
                <a:lnTo>
                  <a:pt x="134208" y="148563"/>
                </a:lnTo>
                <a:lnTo>
                  <a:pt x="134208" y="17986"/>
                </a:lnTo>
                <a:close/>
                <a:moveTo>
                  <a:pt x="26266" y="17986"/>
                </a:moveTo>
                <a:lnTo>
                  <a:pt x="26266" y="148563"/>
                </a:lnTo>
                <a:lnTo>
                  <a:pt x="74840" y="83095"/>
                </a:lnTo>
                <a:lnTo>
                  <a:pt x="26266" y="17986"/>
                </a:lnTo>
                <a:close/>
                <a:moveTo>
                  <a:pt x="30583" y="8993"/>
                </a:moveTo>
                <a:lnTo>
                  <a:pt x="79877" y="75541"/>
                </a:lnTo>
                <a:lnTo>
                  <a:pt x="129531" y="8993"/>
                </a:lnTo>
                <a:lnTo>
                  <a:pt x="30583" y="8993"/>
                </a:lnTo>
                <a:close/>
                <a:moveTo>
                  <a:pt x="21588" y="0"/>
                </a:moveTo>
                <a:lnTo>
                  <a:pt x="138166" y="0"/>
                </a:lnTo>
                <a:cubicBezTo>
                  <a:pt x="140685" y="0"/>
                  <a:pt x="142844" y="1799"/>
                  <a:pt x="142844" y="4317"/>
                </a:cubicBezTo>
                <a:lnTo>
                  <a:pt x="142844" y="157197"/>
                </a:lnTo>
                <a:lnTo>
                  <a:pt x="162993" y="157197"/>
                </a:lnTo>
                <a:lnTo>
                  <a:pt x="162993" y="68706"/>
                </a:lnTo>
                <a:cubicBezTo>
                  <a:pt x="162993" y="66907"/>
                  <a:pt x="163353" y="66188"/>
                  <a:pt x="164072" y="65469"/>
                </a:cubicBezTo>
                <a:cubicBezTo>
                  <a:pt x="165152" y="64749"/>
                  <a:pt x="166231" y="64389"/>
                  <a:pt x="167670" y="64389"/>
                </a:cubicBezTo>
                <a:lnTo>
                  <a:pt x="206529" y="64389"/>
                </a:lnTo>
                <a:cubicBezTo>
                  <a:pt x="219482" y="64389"/>
                  <a:pt x="231716" y="71943"/>
                  <a:pt x="237113" y="84534"/>
                </a:cubicBezTo>
                <a:lnTo>
                  <a:pt x="263739" y="145686"/>
                </a:lnTo>
                <a:cubicBezTo>
                  <a:pt x="277052" y="147124"/>
                  <a:pt x="288565" y="158995"/>
                  <a:pt x="288565" y="173384"/>
                </a:cubicBezTo>
                <a:lnTo>
                  <a:pt x="288565" y="219787"/>
                </a:lnTo>
                <a:cubicBezTo>
                  <a:pt x="288565" y="228781"/>
                  <a:pt x="281009" y="235975"/>
                  <a:pt x="272014" y="235975"/>
                </a:cubicBezTo>
                <a:lnTo>
                  <a:pt x="258701" y="235975"/>
                </a:lnTo>
                <a:cubicBezTo>
                  <a:pt x="256543" y="251803"/>
                  <a:pt x="242510" y="264752"/>
                  <a:pt x="225599" y="264752"/>
                </a:cubicBezTo>
                <a:cubicBezTo>
                  <a:pt x="208688" y="264752"/>
                  <a:pt x="194656" y="251803"/>
                  <a:pt x="192857" y="235975"/>
                </a:cubicBezTo>
                <a:lnTo>
                  <a:pt x="107583" y="235975"/>
                </a:lnTo>
                <a:cubicBezTo>
                  <a:pt x="105064" y="251803"/>
                  <a:pt x="91391" y="264752"/>
                  <a:pt x="74120" y="264752"/>
                </a:cubicBezTo>
                <a:cubicBezTo>
                  <a:pt x="57209" y="264752"/>
                  <a:pt x="43177" y="251803"/>
                  <a:pt x="41378" y="235975"/>
                </a:cubicBezTo>
                <a:lnTo>
                  <a:pt x="16191" y="235975"/>
                </a:lnTo>
                <a:cubicBezTo>
                  <a:pt x="7556" y="235975"/>
                  <a:pt x="0" y="228781"/>
                  <a:pt x="0" y="219787"/>
                </a:cubicBezTo>
                <a:lnTo>
                  <a:pt x="0" y="161513"/>
                </a:lnTo>
                <a:cubicBezTo>
                  <a:pt x="0" y="158995"/>
                  <a:pt x="1799" y="157197"/>
                  <a:pt x="4318" y="157197"/>
                </a:cubicBezTo>
                <a:lnTo>
                  <a:pt x="17630" y="157197"/>
                </a:lnTo>
                <a:lnTo>
                  <a:pt x="17630" y="4317"/>
                </a:lnTo>
                <a:cubicBezTo>
                  <a:pt x="17630" y="1799"/>
                  <a:pt x="19429" y="0"/>
                  <a:pt x="21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>
            <a:extLst>
              <a:ext uri="{FF2B5EF4-FFF2-40B4-BE49-F238E27FC236}">
                <a16:creationId xmlns:a16="http://schemas.microsoft.com/office/drawing/2014/main" id="{C7D50D6A-5007-EF42-B2C8-3A1CA1BF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978" y="9499615"/>
            <a:ext cx="4235443" cy="2801055"/>
          </a:xfrm>
          <a:custGeom>
            <a:avLst/>
            <a:gdLst>
              <a:gd name="connsiteX0" fmla="*/ 24813 w 4235443"/>
              <a:gd name="connsiteY0" fmla="*/ 0 h 2801055"/>
              <a:gd name="connsiteX1" fmla="*/ 1223186 w 4235443"/>
              <a:gd name="connsiteY1" fmla="*/ 0 h 2801055"/>
              <a:gd name="connsiteX2" fmla="*/ 1075088 w 4235443"/>
              <a:gd name="connsiteY2" fmla="*/ 315198 h 2801055"/>
              <a:gd name="connsiteX3" fmla="*/ 1686681 w 4235443"/>
              <a:gd name="connsiteY3" fmla="*/ 800328 h 2801055"/>
              <a:gd name="connsiteX4" fmla="*/ 2297360 w 4235443"/>
              <a:gd name="connsiteY4" fmla="*/ 315198 h 2801055"/>
              <a:gd name="connsiteX5" fmla="*/ 2148347 w 4235443"/>
              <a:gd name="connsiteY5" fmla="*/ 0 h 2801055"/>
              <a:gd name="connsiteX6" fmla="*/ 3455639 w 4235443"/>
              <a:gd name="connsiteY6" fmla="*/ 0 h 2801055"/>
              <a:gd name="connsiteX7" fmla="*/ 3455639 w 4235443"/>
              <a:gd name="connsiteY7" fmla="*/ 1221506 h 2801055"/>
              <a:gd name="connsiteX8" fmla="*/ 3468437 w 4235443"/>
              <a:gd name="connsiteY8" fmla="*/ 1209629 h 2801055"/>
              <a:gd name="connsiteX9" fmla="*/ 3750922 w 4235443"/>
              <a:gd name="connsiteY9" fmla="*/ 1094513 h 2801055"/>
              <a:gd name="connsiteX10" fmla="*/ 4235443 w 4235443"/>
              <a:gd name="connsiteY10" fmla="*/ 1705723 h 2801055"/>
              <a:gd name="connsiteX11" fmla="*/ 3750922 w 4235443"/>
              <a:gd name="connsiteY11" fmla="*/ 2316019 h 2801055"/>
              <a:gd name="connsiteX12" fmla="*/ 3468437 w 4235443"/>
              <a:gd name="connsiteY12" fmla="*/ 2201817 h 2801055"/>
              <a:gd name="connsiteX13" fmla="*/ 3455639 w 4235443"/>
              <a:gd name="connsiteY13" fmla="*/ 2189939 h 2801055"/>
              <a:gd name="connsiteX14" fmla="*/ 3455639 w 4235443"/>
              <a:gd name="connsiteY14" fmla="*/ 2801055 h 2801055"/>
              <a:gd name="connsiteX15" fmla="*/ 3455582 w 4235443"/>
              <a:gd name="connsiteY15" fmla="*/ 2800991 h 2801055"/>
              <a:gd name="connsiteX16" fmla="*/ 2770916 w 4235443"/>
              <a:gd name="connsiteY16" fmla="*/ 2562329 h 2801055"/>
              <a:gd name="connsiteX17" fmla="*/ 1167856 w 4235443"/>
              <a:gd name="connsiteY17" fmla="*/ 2514694 h 2801055"/>
              <a:gd name="connsiteX18" fmla="*/ 977983 w 4235443"/>
              <a:gd name="connsiteY18" fmla="*/ 1620118 h 2801055"/>
              <a:gd name="connsiteX19" fmla="*/ 677411 w 4235443"/>
              <a:gd name="connsiteY19" fmla="*/ 1270554 h 2801055"/>
              <a:gd name="connsiteX20" fmla="*/ 869385 w 4235443"/>
              <a:gd name="connsiteY20" fmla="*/ 1030272 h 2801055"/>
              <a:gd name="connsiteX21" fmla="*/ 537283 w 4235443"/>
              <a:gd name="connsiteY21" fmla="*/ 806805 h 2801055"/>
              <a:gd name="connsiteX22" fmla="*/ 333397 w 4235443"/>
              <a:gd name="connsiteY22" fmla="*/ 438325 h 2801055"/>
              <a:gd name="connsiteX23" fmla="*/ 9440 w 4235443"/>
              <a:gd name="connsiteY23" fmla="*/ 44278 h 280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35443" h="2801055">
                <a:moveTo>
                  <a:pt x="24813" y="0"/>
                </a:moveTo>
                <a:lnTo>
                  <a:pt x="1223186" y="0"/>
                </a:lnTo>
                <a:cubicBezTo>
                  <a:pt x="1130853" y="84966"/>
                  <a:pt x="1075088" y="194600"/>
                  <a:pt x="1075088" y="315198"/>
                </a:cubicBezTo>
                <a:cubicBezTo>
                  <a:pt x="1075088" y="582887"/>
                  <a:pt x="1348430" y="800328"/>
                  <a:pt x="1686681" y="800328"/>
                </a:cubicBezTo>
                <a:cubicBezTo>
                  <a:pt x="2023103" y="800328"/>
                  <a:pt x="2297360" y="582887"/>
                  <a:pt x="2297360" y="315198"/>
                </a:cubicBezTo>
                <a:cubicBezTo>
                  <a:pt x="2297360" y="194600"/>
                  <a:pt x="2241594" y="84966"/>
                  <a:pt x="2148347" y="0"/>
                </a:cubicBezTo>
                <a:lnTo>
                  <a:pt x="3455639" y="0"/>
                </a:lnTo>
                <a:lnTo>
                  <a:pt x="3455639" y="1221506"/>
                </a:lnTo>
                <a:cubicBezTo>
                  <a:pt x="3460210" y="1216937"/>
                  <a:pt x="3464780" y="1213283"/>
                  <a:pt x="3468437" y="1209629"/>
                </a:cubicBezTo>
                <a:cubicBezTo>
                  <a:pt x="3547972" y="1137453"/>
                  <a:pt x="3645790" y="1094513"/>
                  <a:pt x="3750922" y="1094513"/>
                </a:cubicBezTo>
                <a:cubicBezTo>
                  <a:pt x="4018780" y="1094513"/>
                  <a:pt x="4235443" y="1368598"/>
                  <a:pt x="4235443" y="1705723"/>
                </a:cubicBezTo>
                <a:cubicBezTo>
                  <a:pt x="4235443" y="2042847"/>
                  <a:pt x="4018780" y="2316019"/>
                  <a:pt x="3750922" y="2316019"/>
                </a:cubicBezTo>
                <a:cubicBezTo>
                  <a:pt x="3645790" y="2316019"/>
                  <a:pt x="3547972" y="2273992"/>
                  <a:pt x="3468437" y="2201817"/>
                </a:cubicBezTo>
                <a:cubicBezTo>
                  <a:pt x="3464780" y="2198162"/>
                  <a:pt x="3460210" y="2194507"/>
                  <a:pt x="3455639" y="2189939"/>
                </a:cubicBezTo>
                <a:lnTo>
                  <a:pt x="3455639" y="2801055"/>
                </a:lnTo>
                <a:lnTo>
                  <a:pt x="3455582" y="2800991"/>
                </a:lnTo>
                <a:cubicBezTo>
                  <a:pt x="3292322" y="2647969"/>
                  <a:pt x="3070964" y="2550420"/>
                  <a:pt x="2770916" y="2562329"/>
                </a:cubicBezTo>
                <a:cubicBezTo>
                  <a:pt x="1570724" y="2609965"/>
                  <a:pt x="1455818" y="2964434"/>
                  <a:pt x="1167856" y="2514694"/>
                </a:cubicBezTo>
                <a:cubicBezTo>
                  <a:pt x="879894" y="2064254"/>
                  <a:pt x="1172060" y="1812063"/>
                  <a:pt x="977983" y="1620118"/>
                </a:cubicBezTo>
                <a:cubicBezTo>
                  <a:pt x="977983" y="1620118"/>
                  <a:pt x="681614" y="1466701"/>
                  <a:pt x="677411" y="1270554"/>
                </a:cubicBezTo>
                <a:cubicBezTo>
                  <a:pt x="673206" y="1074407"/>
                  <a:pt x="869385" y="1030272"/>
                  <a:pt x="869385" y="1030272"/>
                </a:cubicBezTo>
                <a:cubicBezTo>
                  <a:pt x="869385" y="1030272"/>
                  <a:pt x="549894" y="1018363"/>
                  <a:pt x="537283" y="806805"/>
                </a:cubicBezTo>
                <a:cubicBezTo>
                  <a:pt x="525372" y="594543"/>
                  <a:pt x="669003" y="578432"/>
                  <a:pt x="333397" y="438325"/>
                </a:cubicBezTo>
                <a:cubicBezTo>
                  <a:pt x="81167" y="333770"/>
                  <a:pt x="-35489" y="235522"/>
                  <a:pt x="9440" y="44278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0E044BA0-8B2A-084F-8D88-87943F4E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5362" y="9499615"/>
            <a:ext cx="3441376" cy="3453471"/>
          </a:xfrm>
          <a:custGeom>
            <a:avLst/>
            <a:gdLst>
              <a:gd name="connsiteX0" fmla="*/ 0 w 3441376"/>
              <a:gd name="connsiteY0" fmla="*/ 0 h 3453471"/>
              <a:gd name="connsiteX1" fmla="*/ 1265037 w 3441376"/>
              <a:gd name="connsiteY1" fmla="*/ 0 h 3453471"/>
              <a:gd name="connsiteX2" fmla="*/ 1116048 w 3441376"/>
              <a:gd name="connsiteY2" fmla="*/ 315198 h 3453471"/>
              <a:gd name="connsiteX3" fmla="*/ 1726629 w 3441376"/>
              <a:gd name="connsiteY3" fmla="*/ 800328 h 3453471"/>
              <a:gd name="connsiteX4" fmla="*/ 2338125 w 3441376"/>
              <a:gd name="connsiteY4" fmla="*/ 315198 h 3453471"/>
              <a:gd name="connsiteX5" fmla="*/ 2190050 w 3441376"/>
              <a:gd name="connsiteY5" fmla="*/ 0 h 3453471"/>
              <a:gd name="connsiteX6" fmla="*/ 3441376 w 3441376"/>
              <a:gd name="connsiteY6" fmla="*/ 0 h 3453471"/>
              <a:gd name="connsiteX7" fmla="*/ 3441376 w 3441376"/>
              <a:gd name="connsiteY7" fmla="*/ 1221506 h 3453471"/>
              <a:gd name="connsiteX8" fmla="*/ 3146140 w 3441376"/>
              <a:gd name="connsiteY8" fmla="*/ 1094513 h 3453471"/>
              <a:gd name="connsiteX9" fmla="*/ 2661696 w 3441376"/>
              <a:gd name="connsiteY9" fmla="*/ 1705723 h 3453471"/>
              <a:gd name="connsiteX10" fmla="*/ 3146140 w 3441376"/>
              <a:gd name="connsiteY10" fmla="*/ 2316019 h 3453471"/>
              <a:gd name="connsiteX11" fmla="*/ 3441376 w 3441376"/>
              <a:gd name="connsiteY11" fmla="*/ 2189939 h 3453471"/>
              <a:gd name="connsiteX12" fmla="*/ 3441376 w 3441376"/>
              <a:gd name="connsiteY12" fmla="*/ 3453471 h 3453471"/>
              <a:gd name="connsiteX13" fmla="*/ 359996 w 3441376"/>
              <a:gd name="connsiteY13" fmla="*/ 3453471 h 3453471"/>
              <a:gd name="connsiteX14" fmla="*/ 337274 w 3441376"/>
              <a:gd name="connsiteY14" fmla="*/ 3372491 h 3453471"/>
              <a:gd name="connsiteX15" fmla="*/ 1198 w 3441376"/>
              <a:gd name="connsiteY15" fmla="*/ 2800991 h 3453471"/>
              <a:gd name="connsiteX16" fmla="*/ 0 w 3441376"/>
              <a:gd name="connsiteY16" fmla="*/ 2800063 h 3453471"/>
              <a:gd name="connsiteX17" fmla="*/ 0 w 3441376"/>
              <a:gd name="connsiteY17" fmla="*/ 2201817 h 3453471"/>
              <a:gd name="connsiteX18" fmla="*/ 281526 w 3441376"/>
              <a:gd name="connsiteY18" fmla="*/ 2316019 h 3453471"/>
              <a:gd name="connsiteX19" fmla="*/ 766883 w 3441376"/>
              <a:gd name="connsiteY19" fmla="*/ 1705723 h 3453471"/>
              <a:gd name="connsiteX20" fmla="*/ 281526 w 3441376"/>
              <a:gd name="connsiteY20" fmla="*/ 1094513 h 3453471"/>
              <a:gd name="connsiteX21" fmla="*/ 0 w 3441376"/>
              <a:gd name="connsiteY21" fmla="*/ 1209629 h 34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41376" h="3453471">
                <a:moveTo>
                  <a:pt x="0" y="0"/>
                </a:moveTo>
                <a:lnTo>
                  <a:pt x="1265037" y="0"/>
                </a:lnTo>
                <a:cubicBezTo>
                  <a:pt x="1171804" y="84966"/>
                  <a:pt x="1116048" y="194600"/>
                  <a:pt x="1116048" y="315198"/>
                </a:cubicBezTo>
                <a:cubicBezTo>
                  <a:pt x="1116048" y="582887"/>
                  <a:pt x="1390261" y="800328"/>
                  <a:pt x="1726629" y="800328"/>
                </a:cubicBezTo>
                <a:cubicBezTo>
                  <a:pt x="2064826" y="800328"/>
                  <a:pt x="2338125" y="582887"/>
                  <a:pt x="2338125" y="315198"/>
                </a:cubicBezTo>
                <a:cubicBezTo>
                  <a:pt x="2338125" y="194600"/>
                  <a:pt x="2282368" y="84966"/>
                  <a:pt x="2190050" y="0"/>
                </a:cubicBezTo>
                <a:lnTo>
                  <a:pt x="3441376" y="0"/>
                </a:lnTo>
                <a:lnTo>
                  <a:pt x="3441376" y="1221506"/>
                </a:lnTo>
                <a:cubicBezTo>
                  <a:pt x="3359112" y="1142021"/>
                  <a:pt x="3257653" y="1094513"/>
                  <a:pt x="3146140" y="1094513"/>
                </a:cubicBezTo>
                <a:cubicBezTo>
                  <a:pt x="2879239" y="1094513"/>
                  <a:pt x="2661696" y="1368598"/>
                  <a:pt x="2661696" y="1705723"/>
                </a:cubicBezTo>
                <a:cubicBezTo>
                  <a:pt x="2661696" y="2042847"/>
                  <a:pt x="2879239" y="2316019"/>
                  <a:pt x="3146140" y="2316019"/>
                </a:cubicBezTo>
                <a:cubicBezTo>
                  <a:pt x="3257653" y="2316019"/>
                  <a:pt x="3359112" y="2269424"/>
                  <a:pt x="3441376" y="2189939"/>
                </a:cubicBezTo>
                <a:lnTo>
                  <a:pt x="3441376" y="3453471"/>
                </a:lnTo>
                <a:lnTo>
                  <a:pt x="359996" y="3453471"/>
                </a:lnTo>
                <a:lnTo>
                  <a:pt x="337274" y="3372491"/>
                </a:lnTo>
                <a:cubicBezTo>
                  <a:pt x="269619" y="3162507"/>
                  <a:pt x="164457" y="2954013"/>
                  <a:pt x="1198" y="2800991"/>
                </a:cubicBezTo>
                <a:lnTo>
                  <a:pt x="0" y="2800063"/>
                </a:lnTo>
                <a:lnTo>
                  <a:pt x="0" y="2201817"/>
                </a:lnTo>
                <a:cubicBezTo>
                  <a:pt x="78608" y="2273992"/>
                  <a:pt x="176410" y="2316019"/>
                  <a:pt x="281526" y="2316019"/>
                </a:cubicBezTo>
                <a:cubicBezTo>
                  <a:pt x="550255" y="2316019"/>
                  <a:pt x="766883" y="2042847"/>
                  <a:pt x="766883" y="1705723"/>
                </a:cubicBezTo>
                <a:cubicBezTo>
                  <a:pt x="766883" y="1368598"/>
                  <a:pt x="550255" y="1094513"/>
                  <a:pt x="281526" y="1094513"/>
                </a:cubicBezTo>
                <a:cubicBezTo>
                  <a:pt x="176410" y="1094513"/>
                  <a:pt x="78608" y="1137453"/>
                  <a:pt x="0" y="120962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5EE372D3-8DE8-354C-A5AA-79C700A5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661" y="6045234"/>
            <a:ext cx="4251067" cy="4255595"/>
          </a:xfrm>
          <a:custGeom>
            <a:avLst/>
            <a:gdLst>
              <a:gd name="connsiteX0" fmla="*/ 645037 w 4251067"/>
              <a:gd name="connsiteY0" fmla="*/ 0 h 4255595"/>
              <a:gd name="connsiteX1" fmla="*/ 1198004 w 4251067"/>
              <a:gd name="connsiteY1" fmla="*/ 0 h 4255595"/>
              <a:gd name="connsiteX2" fmla="*/ 1049966 w 4251067"/>
              <a:gd name="connsiteY2" fmla="*/ 316313 h 4255595"/>
              <a:gd name="connsiteX3" fmla="*/ 1661310 w 4251067"/>
              <a:gd name="connsiteY3" fmla="*/ 800838 h 4255595"/>
              <a:gd name="connsiteX4" fmla="*/ 2271739 w 4251067"/>
              <a:gd name="connsiteY4" fmla="*/ 316313 h 4255595"/>
              <a:gd name="connsiteX5" fmla="*/ 2122787 w 4251067"/>
              <a:gd name="connsiteY5" fmla="*/ 0 h 4255595"/>
              <a:gd name="connsiteX6" fmla="*/ 3429546 w 4251067"/>
              <a:gd name="connsiteY6" fmla="*/ 0 h 4255595"/>
              <a:gd name="connsiteX7" fmla="*/ 3429546 w 4251067"/>
              <a:gd name="connsiteY7" fmla="*/ 1267994 h 4255595"/>
              <a:gd name="connsiteX8" fmla="*/ 3442339 w 4251067"/>
              <a:gd name="connsiteY8" fmla="*/ 1253367 h 4255595"/>
              <a:gd name="connsiteX9" fmla="*/ 3766744 w 4251067"/>
              <a:gd name="connsiteY9" fmla="*/ 1096124 h 4255595"/>
              <a:gd name="connsiteX10" fmla="*/ 4251067 w 4251067"/>
              <a:gd name="connsiteY10" fmla="*/ 1706809 h 4255595"/>
              <a:gd name="connsiteX11" fmla="*/ 3766744 w 4251067"/>
              <a:gd name="connsiteY11" fmla="*/ 2318408 h 4255595"/>
              <a:gd name="connsiteX12" fmla="*/ 3442339 w 4251067"/>
              <a:gd name="connsiteY12" fmla="*/ 2160252 h 4255595"/>
              <a:gd name="connsiteX13" fmla="*/ 3429546 w 4251067"/>
              <a:gd name="connsiteY13" fmla="*/ 2145624 h 4255595"/>
              <a:gd name="connsiteX14" fmla="*/ 3429546 w 4251067"/>
              <a:gd name="connsiteY14" fmla="*/ 3454757 h 4255595"/>
              <a:gd name="connsiteX15" fmla="*/ 2122787 w 4251067"/>
              <a:gd name="connsiteY15" fmla="*/ 3454757 h 4255595"/>
              <a:gd name="connsiteX16" fmla="*/ 2271739 w 4251067"/>
              <a:gd name="connsiteY16" fmla="*/ 3770155 h 4255595"/>
              <a:gd name="connsiteX17" fmla="*/ 1661310 w 4251067"/>
              <a:gd name="connsiteY17" fmla="*/ 4255595 h 4255595"/>
              <a:gd name="connsiteX18" fmla="*/ 1049966 w 4251067"/>
              <a:gd name="connsiteY18" fmla="*/ 3770155 h 4255595"/>
              <a:gd name="connsiteX19" fmla="*/ 1198004 w 4251067"/>
              <a:gd name="connsiteY19" fmla="*/ 3454757 h 4255595"/>
              <a:gd name="connsiteX20" fmla="*/ 0 w 4251067"/>
              <a:gd name="connsiteY20" fmla="*/ 3454757 h 4255595"/>
              <a:gd name="connsiteX21" fmla="*/ 20807 w 4251067"/>
              <a:gd name="connsiteY21" fmla="*/ 3394827 h 4255595"/>
              <a:gd name="connsiteX22" fmla="*/ 84510 w 4251067"/>
              <a:gd name="connsiteY22" fmla="*/ 3272738 h 4255595"/>
              <a:gd name="connsiteX23" fmla="*/ 909161 w 4251067"/>
              <a:gd name="connsiteY23" fmla="*/ 1506004 h 4255595"/>
              <a:gd name="connsiteX24" fmla="*/ 645256 w 4251067"/>
              <a:gd name="connsiteY24" fmla="*/ 51829 h 425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1067" h="4255595">
                <a:moveTo>
                  <a:pt x="645037" y="0"/>
                </a:moveTo>
                <a:lnTo>
                  <a:pt x="1198004" y="0"/>
                </a:lnTo>
                <a:cubicBezTo>
                  <a:pt x="1105709" y="85021"/>
                  <a:pt x="1049966" y="195639"/>
                  <a:pt x="1049966" y="316313"/>
                </a:cubicBezTo>
                <a:cubicBezTo>
                  <a:pt x="1049966" y="583259"/>
                  <a:pt x="1323197" y="800838"/>
                  <a:pt x="1661310" y="800838"/>
                </a:cubicBezTo>
                <a:cubicBezTo>
                  <a:pt x="1997594" y="800838"/>
                  <a:pt x="2271739" y="583259"/>
                  <a:pt x="2271739" y="316313"/>
                </a:cubicBezTo>
                <a:cubicBezTo>
                  <a:pt x="2271739" y="195639"/>
                  <a:pt x="2215996" y="85021"/>
                  <a:pt x="2122787" y="0"/>
                </a:cubicBezTo>
                <a:lnTo>
                  <a:pt x="3429546" y="0"/>
                </a:lnTo>
                <a:lnTo>
                  <a:pt x="3429546" y="1267994"/>
                </a:lnTo>
                <a:cubicBezTo>
                  <a:pt x="3434115" y="1262509"/>
                  <a:pt x="3438684" y="1257938"/>
                  <a:pt x="3442339" y="1253367"/>
                </a:cubicBezTo>
                <a:cubicBezTo>
                  <a:pt x="3528238" y="1155547"/>
                  <a:pt x="3641551" y="1096124"/>
                  <a:pt x="3766744" y="1096124"/>
                </a:cubicBezTo>
                <a:cubicBezTo>
                  <a:pt x="4033579" y="1096124"/>
                  <a:pt x="4251067" y="1369470"/>
                  <a:pt x="4251067" y="1706809"/>
                </a:cubicBezTo>
                <a:cubicBezTo>
                  <a:pt x="4251067" y="2044148"/>
                  <a:pt x="4033579" y="2318408"/>
                  <a:pt x="3766744" y="2318408"/>
                </a:cubicBezTo>
                <a:cubicBezTo>
                  <a:pt x="3641551" y="2318408"/>
                  <a:pt x="3528238" y="2258071"/>
                  <a:pt x="3442339" y="2160252"/>
                </a:cubicBezTo>
                <a:cubicBezTo>
                  <a:pt x="3438684" y="2155681"/>
                  <a:pt x="3434115" y="2150195"/>
                  <a:pt x="3429546" y="2145624"/>
                </a:cubicBezTo>
                <a:lnTo>
                  <a:pt x="3429546" y="3454757"/>
                </a:lnTo>
                <a:lnTo>
                  <a:pt x="2122787" y="3454757"/>
                </a:lnTo>
                <a:cubicBezTo>
                  <a:pt x="2215996" y="3539777"/>
                  <a:pt x="2271739" y="3649481"/>
                  <a:pt x="2271739" y="3770155"/>
                </a:cubicBezTo>
                <a:cubicBezTo>
                  <a:pt x="2271739" y="4038016"/>
                  <a:pt x="1997594" y="4255595"/>
                  <a:pt x="1661310" y="4255595"/>
                </a:cubicBezTo>
                <a:cubicBezTo>
                  <a:pt x="1323197" y="4255595"/>
                  <a:pt x="1049966" y="4038016"/>
                  <a:pt x="1049966" y="3770155"/>
                </a:cubicBezTo>
                <a:cubicBezTo>
                  <a:pt x="1049966" y="3649481"/>
                  <a:pt x="1105709" y="3539777"/>
                  <a:pt x="1198004" y="3454757"/>
                </a:cubicBezTo>
                <a:lnTo>
                  <a:pt x="0" y="3454757"/>
                </a:lnTo>
                <a:lnTo>
                  <a:pt x="20807" y="3394827"/>
                </a:lnTo>
                <a:cubicBezTo>
                  <a:pt x="37393" y="3357327"/>
                  <a:pt x="58587" y="3316784"/>
                  <a:pt x="84510" y="3272738"/>
                </a:cubicBezTo>
                <a:cubicBezTo>
                  <a:pt x="292600" y="2921072"/>
                  <a:pt x="989035" y="1929825"/>
                  <a:pt x="909161" y="1506004"/>
                </a:cubicBezTo>
                <a:cubicBezTo>
                  <a:pt x="873911" y="1320584"/>
                  <a:pt x="662713" y="750739"/>
                  <a:pt x="645256" y="518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5697E40D-B202-EB45-AEAE-7C16E9C6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592" y="2811337"/>
            <a:ext cx="2981773" cy="4035107"/>
          </a:xfrm>
          <a:custGeom>
            <a:avLst/>
            <a:gdLst>
              <a:gd name="connsiteX0" fmla="*/ 0 w 2981773"/>
              <a:gd name="connsiteY0" fmla="*/ 0 h 4035107"/>
              <a:gd name="connsiteX1" fmla="*/ 233411 w 2981773"/>
              <a:gd name="connsiteY1" fmla="*/ 67971 h 4035107"/>
              <a:gd name="connsiteX2" fmla="*/ 2876773 w 2981773"/>
              <a:gd name="connsiteY2" fmla="*/ 2699961 h 4035107"/>
              <a:gd name="connsiteX3" fmla="*/ 2939583 w 2981773"/>
              <a:gd name="connsiteY3" fmla="*/ 2978615 h 4035107"/>
              <a:gd name="connsiteX4" fmla="*/ 2981773 w 2981773"/>
              <a:gd name="connsiteY4" fmla="*/ 3234269 h 4035107"/>
              <a:gd name="connsiteX5" fmla="*/ 2240641 w 2981773"/>
              <a:gd name="connsiteY5" fmla="*/ 3234269 h 4035107"/>
              <a:gd name="connsiteX6" fmla="*/ 2388677 w 2981773"/>
              <a:gd name="connsiteY6" fmla="*/ 3550582 h 4035107"/>
              <a:gd name="connsiteX7" fmla="*/ 1777344 w 2981773"/>
              <a:gd name="connsiteY7" fmla="*/ 4035107 h 4035107"/>
              <a:gd name="connsiteX8" fmla="*/ 1166924 w 2981773"/>
              <a:gd name="connsiteY8" fmla="*/ 3550582 h 4035107"/>
              <a:gd name="connsiteX9" fmla="*/ 1314960 w 2981773"/>
              <a:gd name="connsiteY9" fmla="*/ 3234269 h 4035107"/>
              <a:gd name="connsiteX10" fmla="*/ 0 w 2981773"/>
              <a:gd name="connsiteY10" fmla="*/ 3234269 h 4035107"/>
              <a:gd name="connsiteX11" fmla="*/ 0 w 2981773"/>
              <a:gd name="connsiteY11" fmla="*/ 1939764 h 4035107"/>
              <a:gd name="connsiteX12" fmla="*/ 282365 w 2981773"/>
              <a:gd name="connsiteY12" fmla="*/ 2054953 h 4035107"/>
              <a:gd name="connsiteX13" fmla="*/ 767593 w 2981773"/>
              <a:gd name="connsiteY13" fmla="*/ 1443354 h 4035107"/>
              <a:gd name="connsiteX14" fmla="*/ 282365 w 2981773"/>
              <a:gd name="connsiteY14" fmla="*/ 832669 h 4035107"/>
              <a:gd name="connsiteX15" fmla="*/ 0 w 2981773"/>
              <a:gd name="connsiteY15" fmla="*/ 946944 h 403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1773" h="4035107">
                <a:moveTo>
                  <a:pt x="0" y="0"/>
                </a:moveTo>
                <a:lnTo>
                  <a:pt x="233411" y="67971"/>
                </a:lnTo>
                <a:cubicBezTo>
                  <a:pt x="1494666" y="481769"/>
                  <a:pt x="2530002" y="1346597"/>
                  <a:pt x="2876773" y="2699961"/>
                </a:cubicBezTo>
                <a:cubicBezTo>
                  <a:pt x="2900769" y="2793679"/>
                  <a:pt x="2921649" y="2886577"/>
                  <a:pt x="2939583" y="2978615"/>
                </a:cubicBezTo>
                <a:lnTo>
                  <a:pt x="2981773" y="3234269"/>
                </a:lnTo>
                <a:lnTo>
                  <a:pt x="2240641" y="3234269"/>
                </a:lnTo>
                <a:cubicBezTo>
                  <a:pt x="2332935" y="3319289"/>
                  <a:pt x="2388677" y="3429907"/>
                  <a:pt x="2388677" y="3550582"/>
                </a:cubicBezTo>
                <a:cubicBezTo>
                  <a:pt x="2388677" y="3817528"/>
                  <a:pt x="2115450" y="4035107"/>
                  <a:pt x="1777344" y="4035107"/>
                </a:cubicBezTo>
                <a:cubicBezTo>
                  <a:pt x="1441065" y="4035107"/>
                  <a:pt x="1166924" y="3817528"/>
                  <a:pt x="1166924" y="3550582"/>
                </a:cubicBezTo>
                <a:cubicBezTo>
                  <a:pt x="1166924" y="3429907"/>
                  <a:pt x="1222666" y="3319289"/>
                  <a:pt x="1314960" y="3234269"/>
                </a:cubicBezTo>
                <a:lnTo>
                  <a:pt x="0" y="3234269"/>
                </a:lnTo>
                <a:lnTo>
                  <a:pt x="0" y="1939764"/>
                </a:lnTo>
                <a:cubicBezTo>
                  <a:pt x="79501" y="2011985"/>
                  <a:pt x="177277" y="2054953"/>
                  <a:pt x="282365" y="2054953"/>
                </a:cubicBezTo>
                <a:cubicBezTo>
                  <a:pt x="550108" y="2054953"/>
                  <a:pt x="767593" y="1780693"/>
                  <a:pt x="767593" y="1443354"/>
                </a:cubicBezTo>
                <a:cubicBezTo>
                  <a:pt x="767593" y="1106015"/>
                  <a:pt x="550108" y="832669"/>
                  <a:pt x="282365" y="832669"/>
                </a:cubicBezTo>
                <a:cubicBezTo>
                  <a:pt x="177277" y="832669"/>
                  <a:pt x="79501" y="874722"/>
                  <a:pt x="0" y="946944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8D12A324-2BEF-C94C-946F-D4D013B2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555" y="9499615"/>
            <a:ext cx="2386334" cy="3453471"/>
          </a:xfrm>
          <a:custGeom>
            <a:avLst/>
            <a:gdLst>
              <a:gd name="connsiteX0" fmla="*/ 791859 w 2386334"/>
              <a:gd name="connsiteY0" fmla="*/ 0 h 3453471"/>
              <a:gd name="connsiteX1" fmla="*/ 2107661 w 2386334"/>
              <a:gd name="connsiteY1" fmla="*/ 0 h 3453471"/>
              <a:gd name="connsiteX2" fmla="*/ 1959531 w 2386334"/>
              <a:gd name="connsiteY2" fmla="*/ 315198 h 3453471"/>
              <a:gd name="connsiteX3" fmla="*/ 2332944 w 2386334"/>
              <a:gd name="connsiteY3" fmla="*/ 762170 h 3453471"/>
              <a:gd name="connsiteX4" fmla="*/ 2386334 w 2386334"/>
              <a:gd name="connsiteY4" fmla="*/ 775358 h 3453471"/>
              <a:gd name="connsiteX5" fmla="*/ 2377285 w 2386334"/>
              <a:gd name="connsiteY5" fmla="*/ 786062 h 3453471"/>
              <a:gd name="connsiteX6" fmla="*/ 2010501 w 2386334"/>
              <a:gd name="connsiteY6" fmla="*/ 1170379 h 3453471"/>
              <a:gd name="connsiteX7" fmla="*/ 1641077 w 2386334"/>
              <a:gd name="connsiteY7" fmla="*/ 3451539 h 3453471"/>
              <a:gd name="connsiteX8" fmla="*/ 1641560 w 2386334"/>
              <a:gd name="connsiteY8" fmla="*/ 3453471 h 3453471"/>
              <a:gd name="connsiteX9" fmla="*/ 791859 w 2386334"/>
              <a:gd name="connsiteY9" fmla="*/ 3453471 h 3453471"/>
              <a:gd name="connsiteX10" fmla="*/ 791859 w 2386334"/>
              <a:gd name="connsiteY10" fmla="*/ 2177149 h 3453471"/>
              <a:gd name="connsiteX11" fmla="*/ 779972 w 2386334"/>
              <a:gd name="connsiteY11" fmla="*/ 2189939 h 3453471"/>
              <a:gd name="connsiteX12" fmla="*/ 484625 w 2386334"/>
              <a:gd name="connsiteY12" fmla="*/ 2316019 h 3453471"/>
              <a:gd name="connsiteX13" fmla="*/ 0 w 2386334"/>
              <a:gd name="connsiteY13" fmla="*/ 1705723 h 3453471"/>
              <a:gd name="connsiteX14" fmla="*/ 484625 w 2386334"/>
              <a:gd name="connsiteY14" fmla="*/ 1094513 h 3453471"/>
              <a:gd name="connsiteX15" fmla="*/ 779972 w 2386334"/>
              <a:gd name="connsiteY15" fmla="*/ 1221506 h 3453471"/>
              <a:gd name="connsiteX16" fmla="*/ 791859 w 2386334"/>
              <a:gd name="connsiteY16" fmla="*/ 1233383 h 34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6334" h="3453471">
                <a:moveTo>
                  <a:pt x="791859" y="0"/>
                </a:moveTo>
                <a:lnTo>
                  <a:pt x="2107661" y="0"/>
                </a:lnTo>
                <a:cubicBezTo>
                  <a:pt x="2015309" y="84966"/>
                  <a:pt x="1959531" y="194600"/>
                  <a:pt x="1959531" y="315198"/>
                </a:cubicBezTo>
                <a:cubicBezTo>
                  <a:pt x="1959531" y="515965"/>
                  <a:pt x="2113834" y="688467"/>
                  <a:pt x="2332944" y="762170"/>
                </a:cubicBezTo>
                <a:lnTo>
                  <a:pt x="2386334" y="775358"/>
                </a:lnTo>
                <a:lnTo>
                  <a:pt x="2377285" y="786062"/>
                </a:lnTo>
                <a:cubicBezTo>
                  <a:pt x="2162014" y="1035396"/>
                  <a:pt x="2010501" y="1170379"/>
                  <a:pt x="2010501" y="1170379"/>
                </a:cubicBezTo>
                <a:cubicBezTo>
                  <a:pt x="2010501" y="1170379"/>
                  <a:pt x="1395133" y="2327379"/>
                  <a:pt x="1641077" y="3451539"/>
                </a:cubicBezTo>
                <a:lnTo>
                  <a:pt x="1641560" y="3453471"/>
                </a:lnTo>
                <a:lnTo>
                  <a:pt x="791859" y="3453471"/>
                </a:lnTo>
                <a:lnTo>
                  <a:pt x="791859" y="2177149"/>
                </a:lnTo>
                <a:cubicBezTo>
                  <a:pt x="788201" y="2181717"/>
                  <a:pt x="783629" y="2185371"/>
                  <a:pt x="779972" y="2189939"/>
                </a:cubicBezTo>
                <a:cubicBezTo>
                  <a:pt x="697677" y="2269424"/>
                  <a:pt x="595266" y="2316019"/>
                  <a:pt x="484625" y="2316019"/>
                </a:cubicBezTo>
                <a:cubicBezTo>
                  <a:pt x="216710" y="2316019"/>
                  <a:pt x="0" y="2042847"/>
                  <a:pt x="0" y="1705723"/>
                </a:cubicBezTo>
                <a:cubicBezTo>
                  <a:pt x="0" y="1368598"/>
                  <a:pt x="216710" y="1094513"/>
                  <a:pt x="484625" y="1094513"/>
                </a:cubicBezTo>
                <a:cubicBezTo>
                  <a:pt x="595266" y="1094513"/>
                  <a:pt x="697677" y="1142021"/>
                  <a:pt x="779972" y="1221506"/>
                </a:cubicBezTo>
                <a:cubicBezTo>
                  <a:pt x="783629" y="1226074"/>
                  <a:pt x="788201" y="1229728"/>
                  <a:pt x="791859" y="123338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31120BD2-C6A5-A647-94B4-7581CC19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217" y="6045234"/>
            <a:ext cx="3861457" cy="4231127"/>
          </a:xfrm>
          <a:custGeom>
            <a:avLst/>
            <a:gdLst>
              <a:gd name="connsiteX0" fmla="*/ 833579 w 3861457"/>
              <a:gd name="connsiteY0" fmla="*/ 0 h 4231127"/>
              <a:gd name="connsiteX1" fmla="*/ 2148843 w 3861457"/>
              <a:gd name="connsiteY1" fmla="*/ 0 h 4231127"/>
              <a:gd name="connsiteX2" fmla="*/ 2000773 w 3861457"/>
              <a:gd name="connsiteY2" fmla="*/ 316313 h 4231127"/>
              <a:gd name="connsiteX3" fmla="*/ 2611334 w 3861457"/>
              <a:gd name="connsiteY3" fmla="*/ 800838 h 4231127"/>
              <a:gd name="connsiteX4" fmla="*/ 3222808 w 3861457"/>
              <a:gd name="connsiteY4" fmla="*/ 316313 h 4231127"/>
              <a:gd name="connsiteX5" fmla="*/ 3074738 w 3861457"/>
              <a:gd name="connsiteY5" fmla="*/ 0 h 4231127"/>
              <a:gd name="connsiteX6" fmla="*/ 3816086 w 3861457"/>
              <a:gd name="connsiteY6" fmla="*/ 0 h 4231127"/>
              <a:gd name="connsiteX7" fmla="*/ 3819092 w 3861457"/>
              <a:gd name="connsiteY7" fmla="*/ 18213 h 4231127"/>
              <a:gd name="connsiteX8" fmla="*/ 2505168 w 3861457"/>
              <a:gd name="connsiteY8" fmla="*/ 4141623 h 4231127"/>
              <a:gd name="connsiteX9" fmla="*/ 2429499 w 3861457"/>
              <a:gd name="connsiteY9" fmla="*/ 4231127 h 4231127"/>
              <a:gd name="connsiteX10" fmla="*/ 2374033 w 3861457"/>
              <a:gd name="connsiteY10" fmla="*/ 4217413 h 4231127"/>
              <a:gd name="connsiteX11" fmla="*/ 2000773 w 3861457"/>
              <a:gd name="connsiteY11" fmla="*/ 3770155 h 4231127"/>
              <a:gd name="connsiteX12" fmla="*/ 2148843 w 3861457"/>
              <a:gd name="connsiteY12" fmla="*/ 3454757 h 4231127"/>
              <a:gd name="connsiteX13" fmla="*/ 833579 w 3861457"/>
              <a:gd name="connsiteY13" fmla="*/ 3454757 h 4231127"/>
              <a:gd name="connsiteX14" fmla="*/ 833579 w 3861457"/>
              <a:gd name="connsiteY14" fmla="*/ 2129169 h 4231127"/>
              <a:gd name="connsiteX15" fmla="*/ 821697 w 3861457"/>
              <a:gd name="connsiteY15" fmla="*/ 2145624 h 4231127"/>
              <a:gd name="connsiteX16" fmla="*/ 484427 w 3861457"/>
              <a:gd name="connsiteY16" fmla="*/ 2318408 h 4231127"/>
              <a:gd name="connsiteX17" fmla="*/ 0 w 3861457"/>
              <a:gd name="connsiteY17" fmla="*/ 1706809 h 4231127"/>
              <a:gd name="connsiteX18" fmla="*/ 484427 w 3861457"/>
              <a:gd name="connsiteY18" fmla="*/ 1096124 h 4231127"/>
              <a:gd name="connsiteX19" fmla="*/ 821697 w 3861457"/>
              <a:gd name="connsiteY19" fmla="*/ 1267994 h 4231127"/>
              <a:gd name="connsiteX20" fmla="*/ 833579 w 3861457"/>
              <a:gd name="connsiteY20" fmla="*/ 1284449 h 423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61457" h="4231127">
                <a:moveTo>
                  <a:pt x="833579" y="0"/>
                </a:moveTo>
                <a:lnTo>
                  <a:pt x="2148843" y="0"/>
                </a:lnTo>
                <a:cubicBezTo>
                  <a:pt x="2056528" y="85021"/>
                  <a:pt x="2000773" y="195639"/>
                  <a:pt x="2000773" y="316313"/>
                </a:cubicBezTo>
                <a:cubicBezTo>
                  <a:pt x="2000773" y="583259"/>
                  <a:pt x="2274977" y="800838"/>
                  <a:pt x="2611334" y="800838"/>
                </a:cubicBezTo>
                <a:cubicBezTo>
                  <a:pt x="2949518" y="800838"/>
                  <a:pt x="3222808" y="583259"/>
                  <a:pt x="3222808" y="316313"/>
                </a:cubicBezTo>
                <a:cubicBezTo>
                  <a:pt x="3222808" y="195639"/>
                  <a:pt x="3167053" y="85021"/>
                  <a:pt x="3074738" y="0"/>
                </a:cubicBezTo>
                <a:lnTo>
                  <a:pt x="3816086" y="0"/>
                </a:lnTo>
                <a:lnTo>
                  <a:pt x="3819092" y="18213"/>
                </a:lnTo>
                <a:cubicBezTo>
                  <a:pt x="4075570" y="1914055"/>
                  <a:pt x="3108496" y="3412926"/>
                  <a:pt x="2505168" y="4141623"/>
                </a:cubicBezTo>
                <a:lnTo>
                  <a:pt x="2429499" y="4231127"/>
                </a:lnTo>
                <a:lnTo>
                  <a:pt x="2374033" y="4217413"/>
                </a:lnTo>
                <a:cubicBezTo>
                  <a:pt x="2155013" y="4143663"/>
                  <a:pt x="2000773" y="3971051"/>
                  <a:pt x="2000773" y="3770155"/>
                </a:cubicBezTo>
                <a:cubicBezTo>
                  <a:pt x="2000773" y="3649481"/>
                  <a:pt x="2056528" y="3539777"/>
                  <a:pt x="2148843" y="3454757"/>
                </a:cubicBezTo>
                <a:lnTo>
                  <a:pt x="833579" y="3454757"/>
                </a:lnTo>
                <a:lnTo>
                  <a:pt x="833579" y="2129169"/>
                </a:lnTo>
                <a:cubicBezTo>
                  <a:pt x="829923" y="2134654"/>
                  <a:pt x="825353" y="2140139"/>
                  <a:pt x="821697" y="2145624"/>
                </a:cubicBezTo>
                <a:cubicBezTo>
                  <a:pt x="733952" y="2252586"/>
                  <a:pt x="615130" y="2318408"/>
                  <a:pt x="484427" y="2318408"/>
                </a:cubicBezTo>
                <a:cubicBezTo>
                  <a:pt x="216621" y="2318408"/>
                  <a:pt x="0" y="2044148"/>
                  <a:pt x="0" y="1706809"/>
                </a:cubicBezTo>
                <a:cubicBezTo>
                  <a:pt x="0" y="1369470"/>
                  <a:pt x="216621" y="1096124"/>
                  <a:pt x="484427" y="1096124"/>
                </a:cubicBezTo>
                <a:cubicBezTo>
                  <a:pt x="615130" y="1096124"/>
                  <a:pt x="733952" y="1161032"/>
                  <a:pt x="821697" y="1267994"/>
                </a:cubicBezTo>
                <a:cubicBezTo>
                  <a:pt x="825353" y="1273479"/>
                  <a:pt x="829923" y="1278050"/>
                  <a:pt x="833579" y="128444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8B19F739-371D-F241-B04A-79086B0D0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96" y="2590849"/>
            <a:ext cx="5013382" cy="3453471"/>
          </a:xfrm>
          <a:custGeom>
            <a:avLst/>
            <a:gdLst>
              <a:gd name="connsiteX0" fmla="*/ 2645229 w 5013382"/>
              <a:gd name="connsiteY0" fmla="*/ 230 h 3453471"/>
              <a:gd name="connsiteX1" fmla="*/ 4112473 w 5013382"/>
              <a:gd name="connsiteY1" fmla="*/ 186759 h 3453471"/>
              <a:gd name="connsiteX2" fmla="*/ 4233726 w 5013382"/>
              <a:gd name="connsiteY2" fmla="*/ 222069 h 3453471"/>
              <a:gd name="connsiteX3" fmla="*/ 4233726 w 5013382"/>
              <a:gd name="connsiteY3" fmla="*/ 1178878 h 3453471"/>
              <a:gd name="connsiteX4" fmla="*/ 4246522 w 5013382"/>
              <a:gd name="connsiteY4" fmla="*/ 1166998 h 3453471"/>
              <a:gd name="connsiteX5" fmla="*/ 4528039 w 5013382"/>
              <a:gd name="connsiteY5" fmla="*/ 1052765 h 3453471"/>
              <a:gd name="connsiteX6" fmla="*/ 5013382 w 5013382"/>
              <a:gd name="connsiteY6" fmla="*/ 1663223 h 3453471"/>
              <a:gd name="connsiteX7" fmla="*/ 4528039 w 5013382"/>
              <a:gd name="connsiteY7" fmla="*/ 2274594 h 3453471"/>
              <a:gd name="connsiteX8" fmla="*/ 4246522 w 5013382"/>
              <a:gd name="connsiteY8" fmla="*/ 2159448 h 3453471"/>
              <a:gd name="connsiteX9" fmla="*/ 4233726 w 5013382"/>
              <a:gd name="connsiteY9" fmla="*/ 2147568 h 3453471"/>
              <a:gd name="connsiteX10" fmla="*/ 4233726 w 5013382"/>
              <a:gd name="connsiteY10" fmla="*/ 3453471 h 3453471"/>
              <a:gd name="connsiteX11" fmla="*/ 2982437 w 5013382"/>
              <a:gd name="connsiteY11" fmla="*/ 3453471 h 3453471"/>
              <a:gd name="connsiteX12" fmla="*/ 3130508 w 5013382"/>
              <a:gd name="connsiteY12" fmla="*/ 3138190 h 3453471"/>
              <a:gd name="connsiteX13" fmla="*/ 2519030 w 5013382"/>
              <a:gd name="connsiteY13" fmla="*/ 2652931 h 3453471"/>
              <a:gd name="connsiteX14" fmla="*/ 1908467 w 5013382"/>
              <a:gd name="connsiteY14" fmla="*/ 3138190 h 3453471"/>
              <a:gd name="connsiteX15" fmla="*/ 2057452 w 5013382"/>
              <a:gd name="connsiteY15" fmla="*/ 3453471 h 3453471"/>
              <a:gd name="connsiteX16" fmla="*/ 792453 w 5013382"/>
              <a:gd name="connsiteY16" fmla="*/ 3453471 h 3453471"/>
              <a:gd name="connsiteX17" fmla="*/ 792453 w 5013382"/>
              <a:gd name="connsiteY17" fmla="*/ 2135687 h 3453471"/>
              <a:gd name="connsiteX18" fmla="*/ 779656 w 5013382"/>
              <a:gd name="connsiteY18" fmla="*/ 2147568 h 3453471"/>
              <a:gd name="connsiteX19" fmla="*/ 485343 w 5013382"/>
              <a:gd name="connsiteY19" fmla="*/ 2274594 h 3453471"/>
              <a:gd name="connsiteX20" fmla="*/ 0 w 5013382"/>
              <a:gd name="connsiteY20" fmla="*/ 1663223 h 3453471"/>
              <a:gd name="connsiteX21" fmla="*/ 485343 w 5013382"/>
              <a:gd name="connsiteY21" fmla="*/ 1052765 h 3453471"/>
              <a:gd name="connsiteX22" fmla="*/ 779656 w 5013382"/>
              <a:gd name="connsiteY22" fmla="*/ 1178878 h 3453471"/>
              <a:gd name="connsiteX23" fmla="*/ 792453 w 5013382"/>
              <a:gd name="connsiteY23" fmla="*/ 1191672 h 3453471"/>
              <a:gd name="connsiteX24" fmla="*/ 792453 w 5013382"/>
              <a:gd name="connsiteY24" fmla="*/ 256839 h 3453471"/>
              <a:gd name="connsiteX25" fmla="*/ 1097092 w 5013382"/>
              <a:gd name="connsiteY25" fmla="*/ 173934 h 3453471"/>
              <a:gd name="connsiteX26" fmla="*/ 2645229 w 5013382"/>
              <a:gd name="connsiteY26" fmla="*/ 230 h 345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13382" h="3453471">
                <a:moveTo>
                  <a:pt x="2645229" y="230"/>
                </a:moveTo>
                <a:cubicBezTo>
                  <a:pt x="3143792" y="4419"/>
                  <a:pt x="3640289" y="65995"/>
                  <a:pt x="4112473" y="186759"/>
                </a:cubicBezTo>
                <a:lnTo>
                  <a:pt x="4233726" y="222069"/>
                </a:lnTo>
                <a:lnTo>
                  <a:pt x="4233726" y="1178878"/>
                </a:lnTo>
                <a:cubicBezTo>
                  <a:pt x="4237382" y="1174308"/>
                  <a:pt x="4241952" y="1170653"/>
                  <a:pt x="4246522" y="1166998"/>
                </a:cubicBezTo>
                <a:cubicBezTo>
                  <a:pt x="4325128" y="1094803"/>
                  <a:pt x="4422927" y="1052765"/>
                  <a:pt x="4528039" y="1052765"/>
                </a:cubicBezTo>
                <a:cubicBezTo>
                  <a:pt x="4795846" y="1052765"/>
                  <a:pt x="5013382" y="1326009"/>
                  <a:pt x="5013382" y="1663223"/>
                </a:cubicBezTo>
                <a:cubicBezTo>
                  <a:pt x="5013382" y="2000436"/>
                  <a:pt x="4795846" y="2274594"/>
                  <a:pt x="4528039" y="2274594"/>
                </a:cubicBezTo>
                <a:cubicBezTo>
                  <a:pt x="4422927" y="2274594"/>
                  <a:pt x="4325128" y="2231642"/>
                  <a:pt x="4246522" y="2159448"/>
                </a:cubicBezTo>
                <a:cubicBezTo>
                  <a:pt x="4241952" y="2155792"/>
                  <a:pt x="4237382" y="2152137"/>
                  <a:pt x="4233726" y="2147568"/>
                </a:cubicBezTo>
                <a:lnTo>
                  <a:pt x="4233726" y="3453471"/>
                </a:lnTo>
                <a:lnTo>
                  <a:pt x="2982437" y="3453471"/>
                </a:lnTo>
                <a:cubicBezTo>
                  <a:pt x="3074752" y="3368482"/>
                  <a:pt x="3130508" y="3258819"/>
                  <a:pt x="3130508" y="3138190"/>
                </a:cubicBezTo>
                <a:cubicBezTo>
                  <a:pt x="3130508" y="2870430"/>
                  <a:pt x="2857216" y="2652931"/>
                  <a:pt x="2519030" y="2652931"/>
                </a:cubicBezTo>
                <a:cubicBezTo>
                  <a:pt x="2182672" y="2652931"/>
                  <a:pt x="1908467" y="2870430"/>
                  <a:pt x="1908467" y="3138190"/>
                </a:cubicBezTo>
                <a:cubicBezTo>
                  <a:pt x="1908467" y="3258819"/>
                  <a:pt x="1964222" y="3368482"/>
                  <a:pt x="2057452" y="3453471"/>
                </a:cubicBezTo>
                <a:lnTo>
                  <a:pt x="792453" y="3453471"/>
                </a:lnTo>
                <a:lnTo>
                  <a:pt x="792453" y="2135687"/>
                </a:lnTo>
                <a:lnTo>
                  <a:pt x="779656" y="2147568"/>
                </a:lnTo>
                <a:cubicBezTo>
                  <a:pt x="698309" y="2227073"/>
                  <a:pt x="595939" y="2274594"/>
                  <a:pt x="485343" y="2274594"/>
                </a:cubicBezTo>
                <a:cubicBezTo>
                  <a:pt x="216622" y="2274594"/>
                  <a:pt x="0" y="2000436"/>
                  <a:pt x="0" y="1663223"/>
                </a:cubicBezTo>
                <a:cubicBezTo>
                  <a:pt x="0" y="1326009"/>
                  <a:pt x="216622" y="1052765"/>
                  <a:pt x="485343" y="1052765"/>
                </a:cubicBezTo>
                <a:cubicBezTo>
                  <a:pt x="595939" y="1052765"/>
                  <a:pt x="698309" y="1100286"/>
                  <a:pt x="779656" y="1178878"/>
                </a:cubicBezTo>
                <a:cubicBezTo>
                  <a:pt x="784226" y="1183447"/>
                  <a:pt x="787882" y="1187102"/>
                  <a:pt x="792453" y="1191672"/>
                </a:cubicBezTo>
                <a:lnTo>
                  <a:pt x="792453" y="256839"/>
                </a:lnTo>
                <a:lnTo>
                  <a:pt x="1097092" y="173934"/>
                </a:lnTo>
                <a:cubicBezTo>
                  <a:pt x="1598353" y="54434"/>
                  <a:pt x="2122925" y="-4159"/>
                  <a:pt x="2645229" y="23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7FC374E-2CFD-6346-BC6E-96C815CD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276" y="2847498"/>
            <a:ext cx="2784173" cy="3998946"/>
          </a:xfrm>
          <a:custGeom>
            <a:avLst/>
            <a:gdLst>
              <a:gd name="connsiteX0" fmla="*/ 2784173 w 2784173"/>
              <a:gd name="connsiteY0" fmla="*/ 0 h 3998946"/>
              <a:gd name="connsiteX1" fmla="*/ 2784173 w 2784173"/>
              <a:gd name="connsiteY1" fmla="*/ 922667 h 3998946"/>
              <a:gd name="connsiteX2" fmla="*/ 2489074 w 2784173"/>
              <a:gd name="connsiteY2" fmla="*/ 796508 h 3998946"/>
              <a:gd name="connsiteX3" fmla="*/ 2004857 w 2784173"/>
              <a:gd name="connsiteY3" fmla="*/ 1407193 h 3998946"/>
              <a:gd name="connsiteX4" fmla="*/ 2489074 w 2784173"/>
              <a:gd name="connsiteY4" fmla="*/ 2018792 h 3998946"/>
              <a:gd name="connsiteX5" fmla="*/ 2784173 w 2784173"/>
              <a:gd name="connsiteY5" fmla="*/ 1891718 h 3998946"/>
              <a:gd name="connsiteX6" fmla="*/ 2784173 w 2784173"/>
              <a:gd name="connsiteY6" fmla="*/ 3198108 h 3998946"/>
              <a:gd name="connsiteX7" fmla="*/ 1477701 w 2784173"/>
              <a:gd name="connsiteY7" fmla="*/ 3198108 h 3998946"/>
              <a:gd name="connsiteX8" fmla="*/ 1625707 w 2784173"/>
              <a:gd name="connsiteY8" fmla="*/ 3514421 h 3998946"/>
              <a:gd name="connsiteX9" fmla="*/ 1014497 w 2784173"/>
              <a:gd name="connsiteY9" fmla="*/ 3998946 h 3998946"/>
              <a:gd name="connsiteX10" fmla="*/ 404202 w 2784173"/>
              <a:gd name="connsiteY10" fmla="*/ 3514421 h 3998946"/>
              <a:gd name="connsiteX11" fmla="*/ 553121 w 2784173"/>
              <a:gd name="connsiteY11" fmla="*/ 3198108 h 3998946"/>
              <a:gd name="connsiteX12" fmla="*/ 424 w 2784173"/>
              <a:gd name="connsiteY12" fmla="*/ 3198108 h 3998946"/>
              <a:gd name="connsiteX13" fmla="*/ 0 w 2784173"/>
              <a:gd name="connsiteY13" fmla="*/ 3097916 h 3998946"/>
              <a:gd name="connsiteX14" fmla="*/ 1679835 w 2784173"/>
              <a:gd name="connsiteY14" fmla="*/ 456434 h 3998946"/>
              <a:gd name="connsiteX15" fmla="*/ 2716937 w 2784173"/>
              <a:gd name="connsiteY15" fmla="*/ 18298 h 399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4173" h="3998946">
                <a:moveTo>
                  <a:pt x="2784173" y="0"/>
                </a:moveTo>
                <a:lnTo>
                  <a:pt x="2784173" y="922667"/>
                </a:lnTo>
                <a:cubicBezTo>
                  <a:pt x="2701947" y="844047"/>
                  <a:pt x="2600535" y="796508"/>
                  <a:pt x="2489074" y="796508"/>
                </a:cubicBezTo>
                <a:cubicBezTo>
                  <a:pt x="2221385" y="796508"/>
                  <a:pt x="2004857" y="1069854"/>
                  <a:pt x="2004857" y="1407193"/>
                </a:cubicBezTo>
                <a:cubicBezTo>
                  <a:pt x="2004857" y="1744532"/>
                  <a:pt x="2221385" y="2018792"/>
                  <a:pt x="2489074" y="2018792"/>
                </a:cubicBezTo>
                <a:cubicBezTo>
                  <a:pt x="2600535" y="2018792"/>
                  <a:pt x="2701947" y="1971253"/>
                  <a:pt x="2784173" y="1891718"/>
                </a:cubicBezTo>
                <a:lnTo>
                  <a:pt x="2784173" y="3198108"/>
                </a:lnTo>
                <a:lnTo>
                  <a:pt x="1477701" y="3198108"/>
                </a:lnTo>
                <a:cubicBezTo>
                  <a:pt x="1569976" y="3283128"/>
                  <a:pt x="1625707" y="3393746"/>
                  <a:pt x="1625707" y="3514421"/>
                </a:cubicBezTo>
                <a:cubicBezTo>
                  <a:pt x="1625707" y="3781367"/>
                  <a:pt x="1352535" y="3998946"/>
                  <a:pt x="1014497" y="3998946"/>
                </a:cubicBezTo>
                <a:cubicBezTo>
                  <a:pt x="677373" y="3998946"/>
                  <a:pt x="404202" y="3781367"/>
                  <a:pt x="404202" y="3514421"/>
                </a:cubicBezTo>
                <a:cubicBezTo>
                  <a:pt x="404202" y="3393746"/>
                  <a:pt x="459932" y="3283128"/>
                  <a:pt x="553121" y="3198108"/>
                </a:cubicBezTo>
                <a:lnTo>
                  <a:pt x="424" y="3198108"/>
                </a:lnTo>
                <a:lnTo>
                  <a:pt x="0" y="3097916"/>
                </a:lnTo>
                <a:cubicBezTo>
                  <a:pt x="14702" y="2228432"/>
                  <a:pt x="354009" y="1195536"/>
                  <a:pt x="1679835" y="456434"/>
                </a:cubicBezTo>
                <a:cubicBezTo>
                  <a:pt x="2001633" y="277003"/>
                  <a:pt x="2350930" y="130666"/>
                  <a:pt x="2716937" y="182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42" name="Freeform 9">
            <a:extLst>
              <a:ext uri="{FF2B5EF4-FFF2-40B4-BE49-F238E27FC236}">
                <a16:creationId xmlns:a16="http://schemas.microsoft.com/office/drawing/2014/main" id="{A2FF0140-FBBC-2F45-81A1-DE89650A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5362" y="5243107"/>
            <a:ext cx="3442290" cy="5058637"/>
          </a:xfrm>
          <a:custGeom>
            <a:avLst/>
            <a:gdLst>
              <a:gd name="T0" fmla="*/ 2865 w 3765"/>
              <a:gd name="T1" fmla="*/ 2743 h 5532"/>
              <a:gd name="T2" fmla="*/ 2865 w 3765"/>
              <a:gd name="T3" fmla="*/ 2743 h 5532"/>
              <a:gd name="T4" fmla="*/ 3396 w 3765"/>
              <a:gd name="T5" fmla="*/ 3411 h 5532"/>
              <a:gd name="T6" fmla="*/ 3396 w 3765"/>
              <a:gd name="T7" fmla="*/ 3411 h 5532"/>
              <a:gd name="T8" fmla="*/ 3764 w 3765"/>
              <a:gd name="T9" fmla="*/ 3223 h 5532"/>
              <a:gd name="T10" fmla="*/ 3764 w 3765"/>
              <a:gd name="T11" fmla="*/ 4655 h 5532"/>
              <a:gd name="T12" fmla="*/ 2395 w 3765"/>
              <a:gd name="T13" fmla="*/ 4655 h 5532"/>
              <a:gd name="T14" fmla="*/ 2395 w 3765"/>
              <a:gd name="T15" fmla="*/ 4655 h 5532"/>
              <a:gd name="T16" fmla="*/ 2558 w 3765"/>
              <a:gd name="T17" fmla="*/ 5001 h 5532"/>
              <a:gd name="T18" fmla="*/ 2558 w 3765"/>
              <a:gd name="T19" fmla="*/ 5001 h 5532"/>
              <a:gd name="T20" fmla="*/ 1889 w 3765"/>
              <a:gd name="T21" fmla="*/ 5531 h 5532"/>
              <a:gd name="T22" fmla="*/ 1889 w 3765"/>
              <a:gd name="T23" fmla="*/ 5531 h 5532"/>
              <a:gd name="T24" fmla="*/ 1221 w 3765"/>
              <a:gd name="T25" fmla="*/ 5001 h 5532"/>
              <a:gd name="T26" fmla="*/ 1221 w 3765"/>
              <a:gd name="T27" fmla="*/ 5001 h 5532"/>
              <a:gd name="T28" fmla="*/ 1383 w 3765"/>
              <a:gd name="T29" fmla="*/ 4655 h 5532"/>
              <a:gd name="T30" fmla="*/ 0 w 3765"/>
              <a:gd name="T31" fmla="*/ 4655 h 5532"/>
              <a:gd name="T32" fmla="*/ 0 w 3765"/>
              <a:gd name="T33" fmla="*/ 3239 h 5532"/>
              <a:gd name="T34" fmla="*/ 0 w 3765"/>
              <a:gd name="T35" fmla="*/ 3239 h 5532"/>
              <a:gd name="T36" fmla="*/ 354 w 3765"/>
              <a:gd name="T37" fmla="*/ 3411 h 5532"/>
              <a:gd name="T38" fmla="*/ 354 w 3765"/>
              <a:gd name="T39" fmla="*/ 3411 h 5532"/>
              <a:gd name="T40" fmla="*/ 885 w 3765"/>
              <a:gd name="T41" fmla="*/ 2743 h 5532"/>
              <a:gd name="T42" fmla="*/ 885 w 3765"/>
              <a:gd name="T43" fmla="*/ 2743 h 5532"/>
              <a:gd name="T44" fmla="*/ 354 w 3765"/>
              <a:gd name="T45" fmla="*/ 2075 h 5532"/>
              <a:gd name="T46" fmla="*/ 354 w 3765"/>
              <a:gd name="T47" fmla="*/ 2075 h 5532"/>
              <a:gd name="T48" fmla="*/ 0 w 3765"/>
              <a:gd name="T49" fmla="*/ 2247 h 5532"/>
              <a:gd name="T50" fmla="*/ 0 w 3765"/>
              <a:gd name="T51" fmla="*/ 876 h 5532"/>
              <a:gd name="T52" fmla="*/ 1383 w 3765"/>
              <a:gd name="T53" fmla="*/ 876 h 5532"/>
              <a:gd name="T54" fmla="*/ 1383 w 3765"/>
              <a:gd name="T55" fmla="*/ 876 h 5532"/>
              <a:gd name="T56" fmla="*/ 1221 w 3765"/>
              <a:gd name="T57" fmla="*/ 531 h 5532"/>
              <a:gd name="T58" fmla="*/ 1221 w 3765"/>
              <a:gd name="T59" fmla="*/ 531 h 5532"/>
              <a:gd name="T60" fmla="*/ 1889 w 3765"/>
              <a:gd name="T61" fmla="*/ 0 h 5532"/>
              <a:gd name="T62" fmla="*/ 1889 w 3765"/>
              <a:gd name="T63" fmla="*/ 0 h 5532"/>
              <a:gd name="T64" fmla="*/ 2558 w 3765"/>
              <a:gd name="T65" fmla="*/ 531 h 5532"/>
              <a:gd name="T66" fmla="*/ 2558 w 3765"/>
              <a:gd name="T67" fmla="*/ 531 h 5532"/>
              <a:gd name="T68" fmla="*/ 2395 w 3765"/>
              <a:gd name="T69" fmla="*/ 876 h 5532"/>
              <a:gd name="T70" fmla="*/ 3764 w 3765"/>
              <a:gd name="T71" fmla="*/ 876 h 5532"/>
              <a:gd name="T72" fmla="*/ 3764 w 3765"/>
              <a:gd name="T73" fmla="*/ 2263 h 5532"/>
              <a:gd name="T74" fmla="*/ 3764 w 3765"/>
              <a:gd name="T75" fmla="*/ 2263 h 5532"/>
              <a:gd name="T76" fmla="*/ 3396 w 3765"/>
              <a:gd name="T77" fmla="*/ 2075 h 5532"/>
              <a:gd name="T78" fmla="*/ 3396 w 3765"/>
              <a:gd name="T79" fmla="*/ 2075 h 5532"/>
              <a:gd name="T80" fmla="*/ 2865 w 3765"/>
              <a:gd name="T81" fmla="*/ 2743 h 5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65" h="5532">
                <a:moveTo>
                  <a:pt x="2865" y="2743"/>
                </a:moveTo>
                <a:lnTo>
                  <a:pt x="2865" y="2743"/>
                </a:lnTo>
                <a:cubicBezTo>
                  <a:pt x="2865" y="3113"/>
                  <a:pt x="3103" y="3411"/>
                  <a:pt x="3396" y="3411"/>
                </a:cubicBezTo>
                <a:lnTo>
                  <a:pt x="3396" y="3411"/>
                </a:lnTo>
                <a:cubicBezTo>
                  <a:pt x="3539" y="3411"/>
                  <a:pt x="3669" y="3340"/>
                  <a:pt x="3764" y="3223"/>
                </a:cubicBezTo>
                <a:lnTo>
                  <a:pt x="3764" y="4655"/>
                </a:lnTo>
                <a:lnTo>
                  <a:pt x="2395" y="4655"/>
                </a:lnTo>
                <a:lnTo>
                  <a:pt x="2395" y="4655"/>
                </a:lnTo>
                <a:cubicBezTo>
                  <a:pt x="2497" y="4748"/>
                  <a:pt x="2558" y="4868"/>
                  <a:pt x="2558" y="5001"/>
                </a:cubicBezTo>
                <a:lnTo>
                  <a:pt x="2558" y="5001"/>
                </a:lnTo>
                <a:cubicBezTo>
                  <a:pt x="2558" y="5293"/>
                  <a:pt x="2258" y="5531"/>
                  <a:pt x="1889" y="5531"/>
                </a:cubicBezTo>
                <a:lnTo>
                  <a:pt x="1889" y="5531"/>
                </a:lnTo>
                <a:cubicBezTo>
                  <a:pt x="1520" y="5531"/>
                  <a:pt x="1221" y="5293"/>
                  <a:pt x="1221" y="5001"/>
                </a:cubicBezTo>
                <a:lnTo>
                  <a:pt x="1221" y="5001"/>
                </a:lnTo>
                <a:cubicBezTo>
                  <a:pt x="1221" y="4868"/>
                  <a:pt x="1282" y="4748"/>
                  <a:pt x="1383" y="4655"/>
                </a:cubicBezTo>
                <a:lnTo>
                  <a:pt x="0" y="4655"/>
                </a:lnTo>
                <a:lnTo>
                  <a:pt x="0" y="3239"/>
                </a:lnTo>
                <a:lnTo>
                  <a:pt x="0" y="3239"/>
                </a:lnTo>
                <a:cubicBezTo>
                  <a:pt x="93" y="3346"/>
                  <a:pt x="217" y="3411"/>
                  <a:pt x="354" y="3411"/>
                </a:cubicBezTo>
                <a:lnTo>
                  <a:pt x="354" y="3411"/>
                </a:lnTo>
                <a:cubicBezTo>
                  <a:pt x="647" y="3411"/>
                  <a:pt x="885" y="3113"/>
                  <a:pt x="885" y="2743"/>
                </a:cubicBezTo>
                <a:lnTo>
                  <a:pt x="885" y="2743"/>
                </a:lnTo>
                <a:cubicBezTo>
                  <a:pt x="885" y="2374"/>
                  <a:pt x="647" y="2075"/>
                  <a:pt x="354" y="2075"/>
                </a:cubicBezTo>
                <a:lnTo>
                  <a:pt x="354" y="2075"/>
                </a:lnTo>
                <a:cubicBezTo>
                  <a:pt x="217" y="2075"/>
                  <a:pt x="93" y="2140"/>
                  <a:pt x="0" y="2247"/>
                </a:cubicBezTo>
                <a:lnTo>
                  <a:pt x="0" y="876"/>
                </a:lnTo>
                <a:lnTo>
                  <a:pt x="1383" y="876"/>
                </a:lnTo>
                <a:lnTo>
                  <a:pt x="1383" y="876"/>
                </a:lnTo>
                <a:cubicBezTo>
                  <a:pt x="1282" y="784"/>
                  <a:pt x="1221" y="663"/>
                  <a:pt x="1221" y="531"/>
                </a:cubicBezTo>
                <a:lnTo>
                  <a:pt x="1221" y="531"/>
                </a:lnTo>
                <a:cubicBezTo>
                  <a:pt x="1221" y="237"/>
                  <a:pt x="1520" y="0"/>
                  <a:pt x="1889" y="0"/>
                </a:cubicBezTo>
                <a:lnTo>
                  <a:pt x="1889" y="0"/>
                </a:lnTo>
                <a:cubicBezTo>
                  <a:pt x="2258" y="0"/>
                  <a:pt x="2558" y="237"/>
                  <a:pt x="2558" y="531"/>
                </a:cubicBezTo>
                <a:lnTo>
                  <a:pt x="2558" y="531"/>
                </a:lnTo>
                <a:cubicBezTo>
                  <a:pt x="2558" y="663"/>
                  <a:pt x="2497" y="784"/>
                  <a:pt x="2395" y="876"/>
                </a:cubicBezTo>
                <a:lnTo>
                  <a:pt x="3764" y="876"/>
                </a:lnTo>
                <a:lnTo>
                  <a:pt x="3764" y="2263"/>
                </a:lnTo>
                <a:lnTo>
                  <a:pt x="3764" y="2263"/>
                </a:lnTo>
                <a:cubicBezTo>
                  <a:pt x="3669" y="2146"/>
                  <a:pt x="3539" y="2075"/>
                  <a:pt x="3396" y="2075"/>
                </a:cubicBezTo>
                <a:lnTo>
                  <a:pt x="3396" y="2075"/>
                </a:lnTo>
                <a:cubicBezTo>
                  <a:pt x="3103" y="2075"/>
                  <a:pt x="2865" y="2374"/>
                  <a:pt x="2865" y="2743"/>
                </a:cubicBezTo>
              </a:path>
            </a:pathLst>
          </a:custGeom>
          <a:solidFill>
            <a:schemeClr val="tx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3E4CF-24A9-DE4E-A3DB-CBC47583E66B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DE828-7441-0246-95BE-18199A786AA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968C6C-03CF-B447-99F7-87A2C29264E7}"/>
              </a:ext>
            </a:extLst>
          </p:cNvPr>
          <p:cNvSpPr txBox="1"/>
          <p:nvPr/>
        </p:nvSpPr>
        <p:spPr>
          <a:xfrm>
            <a:off x="18070405" y="2888826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163" name="Subtitle 2">
            <a:extLst>
              <a:ext uri="{FF2B5EF4-FFF2-40B4-BE49-F238E27FC236}">
                <a16:creationId xmlns:a16="http://schemas.microsoft.com/office/drawing/2014/main" id="{22F19C6C-0C59-FF4B-A43D-F95929A3AC94}"/>
              </a:ext>
            </a:extLst>
          </p:cNvPr>
          <p:cNvSpPr txBox="1">
            <a:spLocks/>
          </p:cNvSpPr>
          <p:nvPr/>
        </p:nvSpPr>
        <p:spPr>
          <a:xfrm>
            <a:off x="18070406" y="3572652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8C91014-134B-0049-B0D9-D6FCDCE96E30}"/>
              </a:ext>
            </a:extLst>
          </p:cNvPr>
          <p:cNvSpPr txBox="1"/>
          <p:nvPr/>
        </p:nvSpPr>
        <p:spPr>
          <a:xfrm>
            <a:off x="18070405" y="5630118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165" name="Subtitle 2">
            <a:extLst>
              <a:ext uri="{FF2B5EF4-FFF2-40B4-BE49-F238E27FC236}">
                <a16:creationId xmlns:a16="http://schemas.microsoft.com/office/drawing/2014/main" id="{051218C4-A1A2-A44A-A4E6-6B92584C29D4}"/>
              </a:ext>
            </a:extLst>
          </p:cNvPr>
          <p:cNvSpPr txBox="1">
            <a:spLocks/>
          </p:cNvSpPr>
          <p:nvPr/>
        </p:nvSpPr>
        <p:spPr>
          <a:xfrm>
            <a:off x="18070406" y="6313944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C0A5AB9-CCC3-D749-BE8D-B11EFF9CE29C}"/>
              </a:ext>
            </a:extLst>
          </p:cNvPr>
          <p:cNvSpPr txBox="1"/>
          <p:nvPr/>
        </p:nvSpPr>
        <p:spPr>
          <a:xfrm>
            <a:off x="18070405" y="8371410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167" name="Subtitle 2">
            <a:extLst>
              <a:ext uri="{FF2B5EF4-FFF2-40B4-BE49-F238E27FC236}">
                <a16:creationId xmlns:a16="http://schemas.microsoft.com/office/drawing/2014/main" id="{4D7D16C1-B8BC-8242-8EFD-386B85B112F8}"/>
              </a:ext>
            </a:extLst>
          </p:cNvPr>
          <p:cNvSpPr txBox="1">
            <a:spLocks/>
          </p:cNvSpPr>
          <p:nvPr/>
        </p:nvSpPr>
        <p:spPr>
          <a:xfrm>
            <a:off x="18070406" y="9055236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3E39D48-3362-E047-86D0-5FD38762954D}"/>
              </a:ext>
            </a:extLst>
          </p:cNvPr>
          <p:cNvSpPr txBox="1"/>
          <p:nvPr/>
        </p:nvSpPr>
        <p:spPr>
          <a:xfrm>
            <a:off x="18070405" y="11112701"/>
            <a:ext cx="20505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169" name="Subtitle 2">
            <a:extLst>
              <a:ext uri="{FF2B5EF4-FFF2-40B4-BE49-F238E27FC236}">
                <a16:creationId xmlns:a16="http://schemas.microsoft.com/office/drawing/2014/main" id="{E1968A72-0598-934C-B145-70C83C6FB04B}"/>
              </a:ext>
            </a:extLst>
          </p:cNvPr>
          <p:cNvSpPr txBox="1">
            <a:spLocks/>
          </p:cNvSpPr>
          <p:nvPr/>
        </p:nvSpPr>
        <p:spPr>
          <a:xfrm>
            <a:off x="18070406" y="11796527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669BCE4-3C2F-FE43-8DBB-79B8BC786C58}"/>
              </a:ext>
            </a:extLst>
          </p:cNvPr>
          <p:cNvSpPr txBox="1"/>
          <p:nvPr/>
        </p:nvSpPr>
        <p:spPr>
          <a:xfrm>
            <a:off x="4006342" y="2888826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71" name="Subtitle 2">
            <a:extLst>
              <a:ext uri="{FF2B5EF4-FFF2-40B4-BE49-F238E27FC236}">
                <a16:creationId xmlns:a16="http://schemas.microsoft.com/office/drawing/2014/main" id="{83595287-2436-CE49-9E4F-AC181993AD7E}"/>
              </a:ext>
            </a:extLst>
          </p:cNvPr>
          <p:cNvSpPr txBox="1">
            <a:spLocks/>
          </p:cNvSpPr>
          <p:nvPr/>
        </p:nvSpPr>
        <p:spPr>
          <a:xfrm>
            <a:off x="1747094" y="3572652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5DE9C25-A4C5-F444-A03C-DDBB927060CE}"/>
              </a:ext>
            </a:extLst>
          </p:cNvPr>
          <p:cNvSpPr txBox="1"/>
          <p:nvPr/>
        </p:nvSpPr>
        <p:spPr>
          <a:xfrm>
            <a:off x="5179740" y="5630118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173" name="Subtitle 2">
            <a:extLst>
              <a:ext uri="{FF2B5EF4-FFF2-40B4-BE49-F238E27FC236}">
                <a16:creationId xmlns:a16="http://schemas.microsoft.com/office/drawing/2014/main" id="{6159D71A-D714-CC42-9EB4-1F3146E75067}"/>
              </a:ext>
            </a:extLst>
          </p:cNvPr>
          <p:cNvSpPr txBox="1">
            <a:spLocks/>
          </p:cNvSpPr>
          <p:nvPr/>
        </p:nvSpPr>
        <p:spPr>
          <a:xfrm>
            <a:off x="1747094" y="6313944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BFFA2D6-9B75-BB49-8A06-E2ACE2D58158}"/>
              </a:ext>
            </a:extLst>
          </p:cNvPr>
          <p:cNvSpPr txBox="1"/>
          <p:nvPr/>
        </p:nvSpPr>
        <p:spPr>
          <a:xfrm>
            <a:off x="4070462" y="8371410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175" name="Subtitle 2">
            <a:extLst>
              <a:ext uri="{FF2B5EF4-FFF2-40B4-BE49-F238E27FC236}">
                <a16:creationId xmlns:a16="http://schemas.microsoft.com/office/drawing/2014/main" id="{A9C1E48A-1DEB-224A-8EF1-7AD1D7AADA21}"/>
              </a:ext>
            </a:extLst>
          </p:cNvPr>
          <p:cNvSpPr txBox="1">
            <a:spLocks/>
          </p:cNvSpPr>
          <p:nvPr/>
        </p:nvSpPr>
        <p:spPr>
          <a:xfrm>
            <a:off x="1747094" y="9055236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76B2938-CBED-0E4B-AD43-298883544862}"/>
              </a:ext>
            </a:extLst>
          </p:cNvPr>
          <p:cNvSpPr txBox="1"/>
          <p:nvPr/>
        </p:nvSpPr>
        <p:spPr>
          <a:xfrm>
            <a:off x="3684139" y="11112701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177" name="Subtitle 2">
            <a:extLst>
              <a:ext uri="{FF2B5EF4-FFF2-40B4-BE49-F238E27FC236}">
                <a16:creationId xmlns:a16="http://schemas.microsoft.com/office/drawing/2014/main" id="{EF558DF3-8348-6645-917E-E723F72DC3D1}"/>
              </a:ext>
            </a:extLst>
          </p:cNvPr>
          <p:cNvSpPr txBox="1">
            <a:spLocks/>
          </p:cNvSpPr>
          <p:nvPr/>
        </p:nvSpPr>
        <p:spPr>
          <a:xfrm>
            <a:off x="1747094" y="11796527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13096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5651FF05-A8D7-3F4C-A763-574B23CAC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898" y="7826380"/>
            <a:ext cx="4226812" cy="5126279"/>
          </a:xfrm>
          <a:custGeom>
            <a:avLst/>
            <a:gdLst>
              <a:gd name="connsiteX0" fmla="*/ 1046786 w 4226812"/>
              <a:gd name="connsiteY0" fmla="*/ 0 h 5126279"/>
              <a:gd name="connsiteX1" fmla="*/ 2999314 w 4226812"/>
              <a:gd name="connsiteY1" fmla="*/ 0 h 5126279"/>
              <a:gd name="connsiteX2" fmla="*/ 2999314 w 4226812"/>
              <a:gd name="connsiteY2" fmla="*/ 1894606 h 5126279"/>
              <a:gd name="connsiteX3" fmla="*/ 3018430 w 4226812"/>
              <a:gd name="connsiteY3" fmla="*/ 1872751 h 5126279"/>
              <a:gd name="connsiteX4" fmla="*/ 3503148 w 4226812"/>
              <a:gd name="connsiteY4" fmla="*/ 1637803 h 5126279"/>
              <a:gd name="connsiteX5" fmla="*/ 4226812 w 4226812"/>
              <a:gd name="connsiteY5" fmla="*/ 2550274 h 5126279"/>
              <a:gd name="connsiteX6" fmla="*/ 3503148 w 4226812"/>
              <a:gd name="connsiteY6" fmla="*/ 3464111 h 5126279"/>
              <a:gd name="connsiteX7" fmla="*/ 3018430 w 4226812"/>
              <a:gd name="connsiteY7" fmla="*/ 3227798 h 5126279"/>
              <a:gd name="connsiteX8" fmla="*/ 2999314 w 4226812"/>
              <a:gd name="connsiteY8" fmla="*/ 3205942 h 5126279"/>
              <a:gd name="connsiteX9" fmla="*/ 2999314 w 4226812"/>
              <a:gd name="connsiteY9" fmla="*/ 5126279 h 5126279"/>
              <a:gd name="connsiteX10" fmla="*/ 1793444 w 4226812"/>
              <a:gd name="connsiteY10" fmla="*/ 5126279 h 5126279"/>
              <a:gd name="connsiteX11" fmla="*/ 1265128 w 4226812"/>
              <a:gd name="connsiteY11" fmla="*/ 5126279 h 5126279"/>
              <a:gd name="connsiteX12" fmla="*/ 2053409 w 4226812"/>
              <a:gd name="connsiteY12" fmla="*/ 1763083 h 5126279"/>
              <a:gd name="connsiteX13" fmla="*/ 2029648 w 4226812"/>
              <a:gd name="connsiteY13" fmla="*/ 1594118 h 5126279"/>
              <a:gd name="connsiteX14" fmla="*/ 532754 w 4226812"/>
              <a:gd name="connsiteY14" fmla="*/ 1364810 h 5126279"/>
              <a:gd name="connsiteX15" fmla="*/ 12724 w 4226812"/>
              <a:gd name="connsiteY15" fmla="*/ 1166867 h 5126279"/>
              <a:gd name="connsiteX16" fmla="*/ 0 w 4226812"/>
              <a:gd name="connsiteY16" fmla="*/ 1138962 h 5126279"/>
              <a:gd name="connsiteX17" fmla="*/ 1398 w 4226812"/>
              <a:gd name="connsiteY17" fmla="*/ 1139564 h 5126279"/>
              <a:gd name="connsiteX18" fmla="*/ 357256 w 4226812"/>
              <a:gd name="connsiteY18" fmla="*/ 1196594 h 5126279"/>
              <a:gd name="connsiteX19" fmla="*/ 1269346 w 4226812"/>
              <a:gd name="connsiteY19" fmla="*/ 472627 h 5126279"/>
              <a:gd name="connsiteX20" fmla="*/ 1046786 w 4226812"/>
              <a:gd name="connsiteY20" fmla="*/ 0 h 512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26812" h="5126279">
                <a:moveTo>
                  <a:pt x="1046786" y="0"/>
                </a:moveTo>
                <a:lnTo>
                  <a:pt x="2999314" y="0"/>
                </a:lnTo>
                <a:lnTo>
                  <a:pt x="2999314" y="1894606"/>
                </a:lnTo>
                <a:cubicBezTo>
                  <a:pt x="3006141" y="1886411"/>
                  <a:pt x="3012968" y="1879581"/>
                  <a:pt x="3018430" y="1872751"/>
                </a:cubicBezTo>
                <a:cubicBezTo>
                  <a:pt x="3146778" y="1726592"/>
                  <a:pt x="3316088" y="1637803"/>
                  <a:pt x="3503148" y="1637803"/>
                </a:cubicBezTo>
                <a:cubicBezTo>
                  <a:pt x="3901846" y="1637803"/>
                  <a:pt x="4226812" y="2046230"/>
                  <a:pt x="4226812" y="2550274"/>
                </a:cubicBezTo>
                <a:cubicBezTo>
                  <a:pt x="4226812" y="3054319"/>
                  <a:pt x="3901846" y="3464111"/>
                  <a:pt x="3503148" y="3464111"/>
                </a:cubicBezTo>
                <a:cubicBezTo>
                  <a:pt x="3316088" y="3464111"/>
                  <a:pt x="3146778" y="3373957"/>
                  <a:pt x="3018430" y="3227798"/>
                </a:cubicBezTo>
                <a:cubicBezTo>
                  <a:pt x="3012968" y="3220968"/>
                  <a:pt x="3006141" y="3212772"/>
                  <a:pt x="2999314" y="3205942"/>
                </a:cubicBezTo>
                <a:lnTo>
                  <a:pt x="2999314" y="5126279"/>
                </a:lnTo>
                <a:lnTo>
                  <a:pt x="1793444" y="5126279"/>
                </a:lnTo>
                <a:lnTo>
                  <a:pt x="1265128" y="5126279"/>
                </a:lnTo>
                <a:cubicBezTo>
                  <a:pt x="1265128" y="5126279"/>
                  <a:pt x="2007286" y="3043726"/>
                  <a:pt x="2053409" y="1763083"/>
                </a:cubicBezTo>
                <a:cubicBezTo>
                  <a:pt x="2049216" y="1704080"/>
                  <a:pt x="2042228" y="1646417"/>
                  <a:pt x="2029648" y="1594118"/>
                </a:cubicBezTo>
                <a:cubicBezTo>
                  <a:pt x="1922029" y="1140864"/>
                  <a:pt x="1231584" y="1364810"/>
                  <a:pt x="532754" y="1364810"/>
                </a:cubicBezTo>
                <a:cubicBezTo>
                  <a:pt x="227016" y="1364810"/>
                  <a:pt x="77509" y="1279851"/>
                  <a:pt x="12724" y="1166867"/>
                </a:cubicBezTo>
                <a:lnTo>
                  <a:pt x="0" y="1138962"/>
                </a:lnTo>
                <a:lnTo>
                  <a:pt x="1398" y="1139564"/>
                </a:lnTo>
                <a:cubicBezTo>
                  <a:pt x="110716" y="1176275"/>
                  <a:pt x="230956" y="1196594"/>
                  <a:pt x="357256" y="1196594"/>
                </a:cubicBezTo>
                <a:cubicBezTo>
                  <a:pt x="859725" y="1196594"/>
                  <a:pt x="1269346" y="871492"/>
                  <a:pt x="1269346" y="472627"/>
                </a:cubicBezTo>
                <a:cubicBezTo>
                  <a:pt x="1269346" y="292319"/>
                  <a:pt x="1186057" y="127036"/>
                  <a:pt x="1046786" y="0"/>
                </a:cubicBezTo>
                <a:close/>
              </a:path>
            </a:pathLst>
          </a:custGeom>
          <a:solidFill>
            <a:schemeClr val="accent4"/>
          </a:solidFill>
          <a:ln w="76200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61ADAB6-3E1C-E945-80A0-E015A82E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970" y="2674635"/>
            <a:ext cx="4536793" cy="5150380"/>
          </a:xfrm>
          <a:custGeom>
            <a:avLst/>
            <a:gdLst>
              <a:gd name="connsiteX0" fmla="*/ 1308548 w 4536793"/>
              <a:gd name="connsiteY0" fmla="*/ 3 h 5150380"/>
              <a:gd name="connsiteX1" fmla="*/ 1357068 w 4536793"/>
              <a:gd name="connsiteY1" fmla="*/ 698 h 5150380"/>
              <a:gd name="connsiteX2" fmla="*/ 4536746 w 4536793"/>
              <a:gd name="connsiteY2" fmla="*/ 2616964 h 5150380"/>
              <a:gd name="connsiteX3" fmla="*/ 4221836 w 4536793"/>
              <a:gd name="connsiteY3" fmla="*/ 3924664 h 5150380"/>
              <a:gd name="connsiteX4" fmla="*/ 4168804 w 4536793"/>
              <a:gd name="connsiteY4" fmla="*/ 4032377 h 5150380"/>
              <a:gd name="connsiteX5" fmla="*/ 4119813 w 4536793"/>
              <a:gd name="connsiteY5" fmla="*/ 4011261 h 5150380"/>
              <a:gd name="connsiteX6" fmla="*/ 3763877 w 4536793"/>
              <a:gd name="connsiteY6" fmla="*/ 3954232 h 5150380"/>
              <a:gd name="connsiteX7" fmla="*/ 2851587 w 4536793"/>
              <a:gd name="connsiteY7" fmla="*/ 4679294 h 5150380"/>
              <a:gd name="connsiteX8" fmla="*/ 3074197 w 4536793"/>
              <a:gd name="connsiteY8" fmla="*/ 5150380 h 5150380"/>
              <a:gd name="connsiteX9" fmla="*/ 1184064 w 4536793"/>
              <a:gd name="connsiteY9" fmla="*/ 5150380 h 5150380"/>
              <a:gd name="connsiteX10" fmla="*/ 1184064 w 4536793"/>
              <a:gd name="connsiteY10" fmla="*/ 3181378 h 5150380"/>
              <a:gd name="connsiteX11" fmla="*/ 1164944 w 4536793"/>
              <a:gd name="connsiteY11" fmla="*/ 3199129 h 5150380"/>
              <a:gd name="connsiteX12" fmla="*/ 725188 w 4536793"/>
              <a:gd name="connsiteY12" fmla="*/ 3388929 h 5150380"/>
              <a:gd name="connsiteX13" fmla="*/ 0 w 4536793"/>
              <a:gd name="connsiteY13" fmla="*/ 2475432 h 5150380"/>
              <a:gd name="connsiteX14" fmla="*/ 725188 w 4536793"/>
              <a:gd name="connsiteY14" fmla="*/ 1563301 h 5150380"/>
              <a:gd name="connsiteX15" fmla="*/ 1164944 w 4536793"/>
              <a:gd name="connsiteY15" fmla="*/ 1751735 h 5150380"/>
              <a:gd name="connsiteX16" fmla="*/ 1184064 w 4536793"/>
              <a:gd name="connsiteY16" fmla="*/ 1770852 h 5150380"/>
              <a:gd name="connsiteX17" fmla="*/ 1184064 w 4536793"/>
              <a:gd name="connsiteY17" fmla="*/ 3561 h 5150380"/>
              <a:gd name="connsiteX18" fmla="*/ 1227096 w 4536793"/>
              <a:gd name="connsiteY18" fmla="*/ 1605 h 5150380"/>
              <a:gd name="connsiteX19" fmla="*/ 1308548 w 4536793"/>
              <a:gd name="connsiteY19" fmla="*/ 3 h 515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36793" h="5150380">
                <a:moveTo>
                  <a:pt x="1308548" y="3"/>
                </a:moveTo>
                <a:cubicBezTo>
                  <a:pt x="1340030" y="-45"/>
                  <a:pt x="1357068" y="698"/>
                  <a:pt x="1357068" y="698"/>
                </a:cubicBezTo>
                <a:cubicBezTo>
                  <a:pt x="3049635" y="-7348"/>
                  <a:pt x="4546530" y="1068123"/>
                  <a:pt x="4536746" y="2616964"/>
                </a:cubicBezTo>
                <a:cubicBezTo>
                  <a:pt x="4533689" y="3100977"/>
                  <a:pt x="4401648" y="3533916"/>
                  <a:pt x="4221836" y="3924664"/>
                </a:cubicBezTo>
                <a:lnTo>
                  <a:pt x="4168804" y="4032377"/>
                </a:lnTo>
                <a:lnTo>
                  <a:pt x="4119813" y="4011261"/>
                </a:lnTo>
                <a:cubicBezTo>
                  <a:pt x="4010471" y="3974543"/>
                  <a:pt x="3890204" y="3954232"/>
                  <a:pt x="3763877" y="3954232"/>
                </a:cubicBezTo>
                <a:cubicBezTo>
                  <a:pt x="3261298" y="3954232"/>
                  <a:pt x="2851587" y="4279213"/>
                  <a:pt x="2851587" y="4679294"/>
                </a:cubicBezTo>
                <a:cubicBezTo>
                  <a:pt x="2851587" y="4859536"/>
                  <a:pt x="2934895" y="5023391"/>
                  <a:pt x="3074197" y="5150380"/>
                </a:cubicBezTo>
                <a:lnTo>
                  <a:pt x="1184064" y="5150380"/>
                </a:lnTo>
                <a:lnTo>
                  <a:pt x="1184064" y="3181378"/>
                </a:lnTo>
                <a:lnTo>
                  <a:pt x="1164944" y="3199129"/>
                </a:lnTo>
                <a:cubicBezTo>
                  <a:pt x="1043397" y="3317924"/>
                  <a:pt x="890438" y="3388929"/>
                  <a:pt x="725188" y="3388929"/>
                </a:cubicBezTo>
                <a:cubicBezTo>
                  <a:pt x="323672" y="3388929"/>
                  <a:pt x="0" y="2979289"/>
                  <a:pt x="0" y="2475432"/>
                </a:cubicBezTo>
                <a:cubicBezTo>
                  <a:pt x="0" y="1971575"/>
                  <a:pt x="323672" y="1563301"/>
                  <a:pt x="725188" y="1563301"/>
                </a:cubicBezTo>
                <a:cubicBezTo>
                  <a:pt x="890438" y="1563301"/>
                  <a:pt x="1043397" y="1634305"/>
                  <a:pt x="1164944" y="1751735"/>
                </a:cubicBezTo>
                <a:cubicBezTo>
                  <a:pt x="1171773" y="1758562"/>
                  <a:pt x="1177236" y="1764024"/>
                  <a:pt x="1184064" y="1770852"/>
                </a:cubicBezTo>
                <a:lnTo>
                  <a:pt x="1184064" y="3561"/>
                </a:lnTo>
                <a:lnTo>
                  <a:pt x="1227096" y="1605"/>
                </a:lnTo>
                <a:cubicBezTo>
                  <a:pt x="1260154" y="417"/>
                  <a:pt x="1287561" y="34"/>
                  <a:pt x="1308548" y="3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9A9D3E1-E0E0-8F49-AAC2-60D913EB3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062" y="2678149"/>
            <a:ext cx="3551017" cy="6345381"/>
          </a:xfrm>
          <a:custGeom>
            <a:avLst/>
            <a:gdLst>
              <a:gd name="connsiteX0" fmla="*/ 3551017 w 3551017"/>
              <a:gd name="connsiteY0" fmla="*/ 0 h 6345381"/>
              <a:gd name="connsiteX1" fmla="*/ 3551017 w 3551017"/>
              <a:gd name="connsiteY1" fmla="*/ 1748877 h 6345381"/>
              <a:gd name="connsiteX2" fmla="*/ 3110088 w 3551017"/>
              <a:gd name="connsiteY2" fmla="*/ 1560373 h 6345381"/>
              <a:gd name="connsiteX3" fmla="*/ 2386583 w 3551017"/>
              <a:gd name="connsiteY3" fmla="*/ 2472844 h 6345381"/>
              <a:gd name="connsiteX4" fmla="*/ 3110088 w 3551017"/>
              <a:gd name="connsiteY4" fmla="*/ 3386681 h 6345381"/>
              <a:gd name="connsiteX5" fmla="*/ 3551017 w 3551017"/>
              <a:gd name="connsiteY5" fmla="*/ 3196810 h 6345381"/>
              <a:gd name="connsiteX6" fmla="*/ 3551017 w 3551017"/>
              <a:gd name="connsiteY6" fmla="*/ 5148788 h 6345381"/>
              <a:gd name="connsiteX7" fmla="*/ 1598917 w 3551017"/>
              <a:gd name="connsiteY7" fmla="*/ 5148788 h 6345381"/>
              <a:gd name="connsiteX8" fmla="*/ 1820065 w 3551017"/>
              <a:gd name="connsiteY8" fmla="*/ 5621415 h 6345381"/>
              <a:gd name="connsiteX9" fmla="*/ 906809 w 3551017"/>
              <a:gd name="connsiteY9" fmla="*/ 6345381 h 6345381"/>
              <a:gd name="connsiteX10" fmla="*/ 723003 w 3551017"/>
              <a:gd name="connsiteY10" fmla="*/ 6330633 h 6345381"/>
              <a:gd name="connsiteX11" fmla="*/ 553561 w 3551017"/>
              <a:gd name="connsiteY11" fmla="*/ 6288782 h 6345381"/>
              <a:gd name="connsiteX12" fmla="*/ 542774 w 3551017"/>
              <a:gd name="connsiteY12" fmla="*/ 6265126 h 6345381"/>
              <a:gd name="connsiteX13" fmla="*/ 583831 w 3551017"/>
              <a:gd name="connsiteY13" fmla="*/ 5861321 h 6345381"/>
              <a:gd name="connsiteX14" fmla="*/ 622965 w 3551017"/>
              <a:gd name="connsiteY14" fmla="*/ 5455002 h 6345381"/>
              <a:gd name="connsiteX15" fmla="*/ 554480 w 3551017"/>
              <a:gd name="connsiteY15" fmla="*/ 4964200 h 6345381"/>
              <a:gd name="connsiteX16" fmla="*/ 554480 w 3551017"/>
              <a:gd name="connsiteY16" fmla="*/ 4434510 h 6345381"/>
              <a:gd name="connsiteX17" fmla="*/ 121205 w 3551017"/>
              <a:gd name="connsiteY17" fmla="*/ 4076467 h 6345381"/>
              <a:gd name="connsiteX18" fmla="*/ 574047 w 3551017"/>
              <a:gd name="connsiteY18" fmla="*/ 2972834 h 6345381"/>
              <a:gd name="connsiteX19" fmla="*/ 1056240 w 3551017"/>
              <a:gd name="connsiteY19" fmla="*/ 1603686 h 6345381"/>
              <a:gd name="connsiteX20" fmla="*/ 3539277 w 3551017"/>
              <a:gd name="connsiteY20" fmla="*/ 534 h 634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51017" h="6345381">
                <a:moveTo>
                  <a:pt x="3551017" y="0"/>
                </a:moveTo>
                <a:lnTo>
                  <a:pt x="3551017" y="1748877"/>
                </a:lnTo>
                <a:cubicBezTo>
                  <a:pt x="3428157" y="1631403"/>
                  <a:pt x="3276631" y="1560373"/>
                  <a:pt x="3110088" y="1560373"/>
                </a:cubicBezTo>
                <a:cubicBezTo>
                  <a:pt x="2710113" y="1560373"/>
                  <a:pt x="2386583" y="1968799"/>
                  <a:pt x="2386583" y="2472844"/>
                </a:cubicBezTo>
                <a:cubicBezTo>
                  <a:pt x="2386583" y="2976888"/>
                  <a:pt x="2710113" y="3386681"/>
                  <a:pt x="3110088" y="3386681"/>
                </a:cubicBezTo>
                <a:cubicBezTo>
                  <a:pt x="3276631" y="3386681"/>
                  <a:pt x="3428157" y="3315650"/>
                  <a:pt x="3551017" y="3196810"/>
                </a:cubicBezTo>
                <a:lnTo>
                  <a:pt x="3551017" y="5148788"/>
                </a:lnTo>
                <a:lnTo>
                  <a:pt x="1598917" y="5148788"/>
                </a:lnTo>
                <a:cubicBezTo>
                  <a:pt x="1736793" y="5275823"/>
                  <a:pt x="1820065" y="5441106"/>
                  <a:pt x="1820065" y="5621415"/>
                </a:cubicBezTo>
                <a:cubicBezTo>
                  <a:pt x="1820065" y="6020279"/>
                  <a:pt x="1411898" y="6345381"/>
                  <a:pt x="906809" y="6345381"/>
                </a:cubicBezTo>
                <a:cubicBezTo>
                  <a:pt x="843844" y="6345381"/>
                  <a:pt x="782371" y="6340301"/>
                  <a:pt x="723003" y="6330633"/>
                </a:cubicBezTo>
                <a:lnTo>
                  <a:pt x="553561" y="6288782"/>
                </a:lnTo>
                <a:lnTo>
                  <a:pt x="542774" y="6265126"/>
                </a:lnTo>
                <a:cubicBezTo>
                  <a:pt x="494730" y="6128178"/>
                  <a:pt x="543998" y="5965248"/>
                  <a:pt x="583831" y="5861321"/>
                </a:cubicBezTo>
                <a:cubicBezTo>
                  <a:pt x="662100" y="5653468"/>
                  <a:pt x="622965" y="5455002"/>
                  <a:pt x="622965" y="5455002"/>
                </a:cubicBezTo>
                <a:cubicBezTo>
                  <a:pt x="652316" y="5379907"/>
                  <a:pt x="376977" y="5209601"/>
                  <a:pt x="554480" y="4964200"/>
                </a:cubicBezTo>
                <a:cubicBezTo>
                  <a:pt x="277743" y="4793895"/>
                  <a:pt x="495778" y="4595429"/>
                  <a:pt x="554480" y="4434510"/>
                </a:cubicBezTo>
                <a:cubicBezTo>
                  <a:pt x="564263" y="4142175"/>
                  <a:pt x="376977" y="4190451"/>
                  <a:pt x="121205" y="4076467"/>
                </a:cubicBezTo>
                <a:cubicBezTo>
                  <a:pt x="-134567" y="3963824"/>
                  <a:pt x="13585" y="3577619"/>
                  <a:pt x="574047" y="2972834"/>
                </a:cubicBezTo>
                <a:cubicBezTo>
                  <a:pt x="1135907" y="2368049"/>
                  <a:pt x="712415" y="2463259"/>
                  <a:pt x="1056240" y="1603686"/>
                </a:cubicBezTo>
                <a:cubicBezTo>
                  <a:pt x="1647887" y="229761"/>
                  <a:pt x="3038571" y="27921"/>
                  <a:pt x="3539277" y="534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C3223C2-01BF-F743-84AD-F605DB594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446" y="6627862"/>
            <a:ext cx="3427142" cy="6324797"/>
          </a:xfrm>
          <a:custGeom>
            <a:avLst/>
            <a:gdLst>
              <a:gd name="connsiteX0" fmla="*/ 2580575 w 3427142"/>
              <a:gd name="connsiteY0" fmla="*/ 0 h 6324797"/>
              <a:gd name="connsiteX1" fmla="*/ 2936040 w 3427142"/>
              <a:gd name="connsiteY1" fmla="*/ 56874 h 6324797"/>
              <a:gd name="connsiteX2" fmla="*/ 2983290 w 3427142"/>
              <a:gd name="connsiteY2" fmla="*/ 77197 h 6324797"/>
              <a:gd name="connsiteX3" fmla="*/ 2922389 w 3427142"/>
              <a:gd name="connsiteY3" fmla="*/ 200893 h 6324797"/>
              <a:gd name="connsiteX4" fmla="*/ 2019697 w 3427142"/>
              <a:gd name="connsiteY4" fmla="*/ 2032296 h 6324797"/>
              <a:gd name="connsiteX5" fmla="*/ 2029480 w 3427142"/>
              <a:gd name="connsiteY5" fmla="*/ 2305858 h 6324797"/>
              <a:gd name="connsiteX6" fmla="*/ 2821954 w 3427142"/>
              <a:gd name="connsiteY6" fmla="*/ 4588218 h 6324797"/>
              <a:gd name="connsiteX7" fmla="*/ 3427142 w 3427142"/>
              <a:gd name="connsiteY7" fmla="*/ 6324797 h 6324797"/>
              <a:gd name="connsiteX8" fmla="*/ 2767446 w 3427142"/>
              <a:gd name="connsiteY8" fmla="*/ 6324797 h 6324797"/>
              <a:gd name="connsiteX9" fmla="*/ 0 w 3427142"/>
              <a:gd name="connsiteY9" fmla="*/ 6324797 h 6324797"/>
              <a:gd name="connsiteX10" fmla="*/ 0 w 3427142"/>
              <a:gd name="connsiteY10" fmla="*/ 4425519 h 6324797"/>
              <a:gd name="connsiteX11" fmla="*/ 483602 w 3427142"/>
              <a:gd name="connsiteY11" fmla="*/ 4660526 h 6324797"/>
              <a:gd name="connsiteX12" fmla="*/ 1209004 w 3427142"/>
              <a:gd name="connsiteY12" fmla="*/ 3747823 h 6324797"/>
              <a:gd name="connsiteX13" fmla="*/ 483602 w 3427142"/>
              <a:gd name="connsiteY13" fmla="*/ 2835120 h 6324797"/>
              <a:gd name="connsiteX14" fmla="*/ 0 w 3427142"/>
              <a:gd name="connsiteY14" fmla="*/ 3070127 h 6324797"/>
              <a:gd name="connsiteX15" fmla="*/ 0 w 3427142"/>
              <a:gd name="connsiteY15" fmla="*/ 1196899 h 6324797"/>
              <a:gd name="connsiteX16" fmla="*/ 1889325 w 3427142"/>
              <a:gd name="connsiteY16" fmla="*/ 1196899 h 6324797"/>
              <a:gd name="connsiteX17" fmla="*/ 1668016 w 3427142"/>
              <a:gd name="connsiteY17" fmla="*/ 725518 h 6324797"/>
              <a:gd name="connsiteX18" fmla="*/ 2580575 w 3427142"/>
              <a:gd name="connsiteY18" fmla="*/ 0 h 63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27142" h="6324797">
                <a:moveTo>
                  <a:pt x="2580575" y="0"/>
                </a:moveTo>
                <a:cubicBezTo>
                  <a:pt x="2706598" y="0"/>
                  <a:pt x="2826730" y="20239"/>
                  <a:pt x="2936040" y="56874"/>
                </a:cubicBezTo>
                <a:lnTo>
                  <a:pt x="2983290" y="77197"/>
                </a:lnTo>
                <a:lnTo>
                  <a:pt x="2922389" y="200893"/>
                </a:lnTo>
                <a:cubicBezTo>
                  <a:pt x="2531044" y="949345"/>
                  <a:pt x="2013583" y="1536131"/>
                  <a:pt x="2019697" y="2032296"/>
                </a:cubicBezTo>
                <a:cubicBezTo>
                  <a:pt x="2021094" y="2122143"/>
                  <a:pt x="2023890" y="2213330"/>
                  <a:pt x="2029480" y="2305858"/>
                </a:cubicBezTo>
                <a:cubicBezTo>
                  <a:pt x="2033674" y="2362180"/>
                  <a:pt x="2321592" y="3676347"/>
                  <a:pt x="2821954" y="4588218"/>
                </a:cubicBezTo>
                <a:cubicBezTo>
                  <a:pt x="3333498" y="5522887"/>
                  <a:pt x="3427142" y="6324797"/>
                  <a:pt x="3427142" y="6324797"/>
                </a:cubicBezTo>
                <a:lnTo>
                  <a:pt x="2767446" y="6324797"/>
                </a:lnTo>
                <a:lnTo>
                  <a:pt x="0" y="6324797"/>
                </a:lnTo>
                <a:lnTo>
                  <a:pt x="0" y="4425519"/>
                </a:lnTo>
                <a:cubicBezTo>
                  <a:pt x="127048" y="4571716"/>
                  <a:pt x="296445" y="4660526"/>
                  <a:pt x="483602" y="4660526"/>
                </a:cubicBezTo>
                <a:cubicBezTo>
                  <a:pt x="883871" y="4660526"/>
                  <a:pt x="1209004" y="4253362"/>
                  <a:pt x="1209004" y="3747823"/>
                </a:cubicBezTo>
                <a:cubicBezTo>
                  <a:pt x="1209004" y="3243650"/>
                  <a:pt x="883871" y="2835120"/>
                  <a:pt x="483602" y="2835120"/>
                </a:cubicBezTo>
                <a:cubicBezTo>
                  <a:pt x="296445" y="2835120"/>
                  <a:pt x="127048" y="2923930"/>
                  <a:pt x="0" y="3070127"/>
                </a:cubicBezTo>
                <a:lnTo>
                  <a:pt x="0" y="1196899"/>
                </a:lnTo>
                <a:lnTo>
                  <a:pt x="1889325" y="1196899"/>
                </a:lnTo>
                <a:cubicBezTo>
                  <a:pt x="1751348" y="1071197"/>
                  <a:pt x="1668016" y="905872"/>
                  <a:pt x="1668016" y="725518"/>
                </a:cubicBezTo>
                <a:cubicBezTo>
                  <a:pt x="1668016" y="323819"/>
                  <a:pt x="2076482" y="0"/>
                  <a:pt x="2580575" y="0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5750C-AF4F-2F4C-BC19-2D50B1168E7E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2DC06-2DE8-0044-A888-5B1DFD3175A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3F2E7A-261B-7249-95C5-600B95175BEF}"/>
              </a:ext>
            </a:extLst>
          </p:cNvPr>
          <p:cNvSpPr txBox="1"/>
          <p:nvPr/>
        </p:nvSpPr>
        <p:spPr>
          <a:xfrm>
            <a:off x="5097431" y="4122249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1CF0038E-5673-1D4C-81AB-CBC196EC1966}"/>
              </a:ext>
            </a:extLst>
          </p:cNvPr>
          <p:cNvSpPr txBox="1">
            <a:spLocks/>
          </p:cNvSpPr>
          <p:nvPr/>
        </p:nvSpPr>
        <p:spPr>
          <a:xfrm>
            <a:off x="2775966" y="4806075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1A3B5D-05E0-9544-8951-E73BFAFCA51A}"/>
              </a:ext>
            </a:extLst>
          </p:cNvPr>
          <p:cNvSpPr txBox="1"/>
          <p:nvPr/>
        </p:nvSpPr>
        <p:spPr>
          <a:xfrm>
            <a:off x="4775228" y="9366549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5D56B262-C554-924D-8AE9-38EA9F9E0214}"/>
              </a:ext>
            </a:extLst>
          </p:cNvPr>
          <p:cNvSpPr txBox="1">
            <a:spLocks/>
          </p:cNvSpPr>
          <p:nvPr/>
        </p:nvSpPr>
        <p:spPr>
          <a:xfrm>
            <a:off x="2775966" y="10050375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5A521C-4129-114A-BD3C-99C63E522D36}"/>
              </a:ext>
            </a:extLst>
          </p:cNvPr>
          <p:cNvSpPr txBox="1"/>
          <p:nvPr/>
        </p:nvSpPr>
        <p:spPr>
          <a:xfrm>
            <a:off x="16977986" y="4122249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3B1AFBF5-08CA-7B41-9791-448FF27C7750}"/>
              </a:ext>
            </a:extLst>
          </p:cNvPr>
          <p:cNvSpPr txBox="1">
            <a:spLocks/>
          </p:cNvSpPr>
          <p:nvPr/>
        </p:nvSpPr>
        <p:spPr>
          <a:xfrm>
            <a:off x="16977986" y="4806075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63121B-726E-AB42-82F6-75BC129B18F9}"/>
              </a:ext>
            </a:extLst>
          </p:cNvPr>
          <p:cNvSpPr txBox="1"/>
          <p:nvPr/>
        </p:nvSpPr>
        <p:spPr>
          <a:xfrm>
            <a:off x="16977986" y="9366549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7ECE6BF5-9AFE-F645-B337-95F187EC5B0C}"/>
              </a:ext>
            </a:extLst>
          </p:cNvPr>
          <p:cNvSpPr txBox="1">
            <a:spLocks/>
          </p:cNvSpPr>
          <p:nvPr/>
        </p:nvSpPr>
        <p:spPr>
          <a:xfrm>
            <a:off x="16977986" y="10050375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49457D-8CD6-DB4E-8B71-F07E725950A7}"/>
              </a:ext>
            </a:extLst>
          </p:cNvPr>
          <p:cNvSpPr txBox="1"/>
          <p:nvPr/>
        </p:nvSpPr>
        <p:spPr>
          <a:xfrm>
            <a:off x="9961172" y="4763499"/>
            <a:ext cx="619080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9A5D14-8E3E-6845-ACA1-C9D5449B8D6C}"/>
              </a:ext>
            </a:extLst>
          </p:cNvPr>
          <p:cNvSpPr txBox="1"/>
          <p:nvPr/>
        </p:nvSpPr>
        <p:spPr>
          <a:xfrm>
            <a:off x="13233726" y="4278597"/>
            <a:ext cx="84350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2289A3-4321-4346-A7C3-9F182D72DF09}"/>
              </a:ext>
            </a:extLst>
          </p:cNvPr>
          <p:cNvSpPr txBox="1"/>
          <p:nvPr/>
        </p:nvSpPr>
        <p:spPr>
          <a:xfrm>
            <a:off x="13798757" y="11014630"/>
            <a:ext cx="883576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B4353C-DFB1-D645-91B4-65B88A65A00D}"/>
              </a:ext>
            </a:extLst>
          </p:cNvPr>
          <p:cNvSpPr txBox="1"/>
          <p:nvPr/>
        </p:nvSpPr>
        <p:spPr>
          <a:xfrm>
            <a:off x="11333654" y="9744968"/>
            <a:ext cx="965329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704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B4C1E-91FE-0248-AA42-35C4A1F9546A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C0A9A-B542-B148-8B98-9179C5683D4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2B3D309-39D0-E947-8823-67A07780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38" y="2808110"/>
            <a:ext cx="9707818" cy="10145890"/>
          </a:xfrm>
          <a:custGeom>
            <a:avLst/>
            <a:gdLst>
              <a:gd name="connsiteX0" fmla="*/ 4709219 w 8801199"/>
              <a:gd name="connsiteY0" fmla="*/ 204 h 9198359"/>
              <a:gd name="connsiteX1" fmla="*/ 8667783 w 8801199"/>
              <a:gd name="connsiteY1" fmla="*/ 2592198 h 9198359"/>
              <a:gd name="connsiteX2" fmla="*/ 7197640 w 8801199"/>
              <a:gd name="connsiteY2" fmla="*/ 7171069 h 9198359"/>
              <a:gd name="connsiteX3" fmla="*/ 6869738 w 8801199"/>
              <a:gd name="connsiteY3" fmla="*/ 9195833 h 9198359"/>
              <a:gd name="connsiteX4" fmla="*/ 6870371 w 8801199"/>
              <a:gd name="connsiteY4" fmla="*/ 9198359 h 9198359"/>
              <a:gd name="connsiteX5" fmla="*/ 3385883 w 8801199"/>
              <a:gd name="connsiteY5" fmla="*/ 9198359 h 9198359"/>
              <a:gd name="connsiteX6" fmla="*/ 3365487 w 8801199"/>
              <a:gd name="connsiteY6" fmla="*/ 9125670 h 9198359"/>
              <a:gd name="connsiteX7" fmla="*/ 2459474 w 8801199"/>
              <a:gd name="connsiteY7" fmla="*/ 8406568 h 9198359"/>
              <a:gd name="connsiteX8" fmla="*/ 1036594 w 8801199"/>
              <a:gd name="connsiteY8" fmla="*/ 8364287 h 9198359"/>
              <a:gd name="connsiteX9" fmla="*/ 868062 w 8801199"/>
              <a:gd name="connsiteY9" fmla="*/ 7570259 h 9198359"/>
              <a:gd name="connsiteX10" fmla="*/ 601273 w 8801199"/>
              <a:gd name="connsiteY10" fmla="*/ 7259985 h 9198359"/>
              <a:gd name="connsiteX11" fmla="*/ 771670 w 8801199"/>
              <a:gd name="connsiteY11" fmla="*/ 7046710 h 9198359"/>
              <a:gd name="connsiteX12" fmla="*/ 476895 w 8801199"/>
              <a:gd name="connsiteY12" fmla="*/ 6848360 h 9198359"/>
              <a:gd name="connsiteX13" fmla="*/ 295926 w 8801199"/>
              <a:gd name="connsiteY13" fmla="*/ 6521297 h 9198359"/>
              <a:gd name="connsiteX14" fmla="*/ 96921 w 8801199"/>
              <a:gd name="connsiteY14" fmla="*/ 5971012 h 9198359"/>
              <a:gd name="connsiteX15" fmla="*/ 828883 w 8801199"/>
              <a:gd name="connsiteY15" fmla="*/ 4402854 h 9198359"/>
              <a:gd name="connsiteX16" fmla="*/ 2085097 w 8801199"/>
              <a:gd name="connsiteY16" fmla="*/ 632934 h 9198359"/>
              <a:gd name="connsiteX17" fmla="*/ 4709219 w 8801199"/>
              <a:gd name="connsiteY17" fmla="*/ 204 h 919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199" h="9198359">
                <a:moveTo>
                  <a:pt x="4709219" y="204"/>
                </a:moveTo>
                <a:cubicBezTo>
                  <a:pt x="6479322" y="15078"/>
                  <a:pt x="8220082" y="844926"/>
                  <a:pt x="8667783" y="2592198"/>
                </a:cubicBezTo>
                <a:cubicBezTo>
                  <a:pt x="9349372" y="5254087"/>
                  <a:pt x="7197640" y="7171069"/>
                  <a:pt x="7197640" y="7171069"/>
                </a:cubicBezTo>
                <a:cubicBezTo>
                  <a:pt x="7197640" y="7171069"/>
                  <a:pt x="6651438" y="8198026"/>
                  <a:pt x="6869738" y="9195833"/>
                </a:cubicBezTo>
                <a:lnTo>
                  <a:pt x="6870371" y="9198359"/>
                </a:lnTo>
                <a:lnTo>
                  <a:pt x="3385883" y="9198359"/>
                </a:lnTo>
                <a:lnTo>
                  <a:pt x="3365487" y="9125670"/>
                </a:lnTo>
                <a:cubicBezTo>
                  <a:pt x="3245385" y="8752906"/>
                  <a:pt x="2992121" y="8385427"/>
                  <a:pt x="2459474" y="8406568"/>
                </a:cubicBezTo>
                <a:cubicBezTo>
                  <a:pt x="1394180" y="8448850"/>
                  <a:pt x="1292190" y="8763477"/>
                  <a:pt x="1036594" y="8364287"/>
                </a:cubicBezTo>
                <a:cubicBezTo>
                  <a:pt x="780998" y="7964475"/>
                  <a:pt x="1040325" y="7740630"/>
                  <a:pt x="868062" y="7570259"/>
                </a:cubicBezTo>
                <a:cubicBezTo>
                  <a:pt x="868062" y="7570259"/>
                  <a:pt x="605004" y="7434086"/>
                  <a:pt x="601273" y="7259985"/>
                </a:cubicBezTo>
                <a:cubicBezTo>
                  <a:pt x="597541" y="7085884"/>
                  <a:pt x="771670" y="7046710"/>
                  <a:pt x="771670" y="7046710"/>
                </a:cubicBezTo>
                <a:cubicBezTo>
                  <a:pt x="771670" y="7046710"/>
                  <a:pt x="488089" y="7036140"/>
                  <a:pt x="476895" y="6848360"/>
                </a:cubicBezTo>
                <a:cubicBezTo>
                  <a:pt x="466323" y="6659956"/>
                  <a:pt x="593810" y="6645656"/>
                  <a:pt x="295926" y="6521297"/>
                </a:cubicBezTo>
                <a:cubicBezTo>
                  <a:pt x="-2581" y="6397560"/>
                  <a:pt x="-87157" y="6283773"/>
                  <a:pt x="96921" y="5971012"/>
                </a:cubicBezTo>
                <a:cubicBezTo>
                  <a:pt x="281622" y="5658872"/>
                  <a:pt x="899779" y="4779038"/>
                  <a:pt x="828883" y="4402854"/>
                </a:cubicBezTo>
                <a:cubicBezTo>
                  <a:pt x="757367" y="4026671"/>
                  <a:pt x="-130068" y="1867811"/>
                  <a:pt x="2085097" y="632934"/>
                </a:cubicBezTo>
                <a:cubicBezTo>
                  <a:pt x="2846774" y="208231"/>
                  <a:pt x="3782022" y="-7587"/>
                  <a:pt x="4709219" y="2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061561C5-4554-134E-96EB-94A7CFF2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25" y="6234183"/>
            <a:ext cx="3436878" cy="2407388"/>
          </a:xfrm>
          <a:custGeom>
            <a:avLst/>
            <a:gdLst>
              <a:gd name="connsiteX0" fmla="*/ 0 w 3081600"/>
              <a:gd name="connsiteY0" fmla="*/ 0 h 2158531"/>
              <a:gd name="connsiteX1" fmla="*/ 734914 w 3081600"/>
              <a:gd name="connsiteY1" fmla="*/ 0 h 2158531"/>
              <a:gd name="connsiteX2" fmla="*/ 621127 w 3081600"/>
              <a:gd name="connsiteY2" fmla="*/ 243129 h 2158531"/>
              <a:gd name="connsiteX3" fmla="*/ 1091026 w 3081600"/>
              <a:gd name="connsiteY3" fmla="*/ 615551 h 2158531"/>
              <a:gd name="connsiteX4" fmla="*/ 1560223 w 3081600"/>
              <a:gd name="connsiteY4" fmla="*/ 243129 h 2158531"/>
              <a:gd name="connsiteX5" fmla="*/ 1445733 w 3081600"/>
              <a:gd name="connsiteY5" fmla="*/ 0 h 2158531"/>
              <a:gd name="connsiteX6" fmla="*/ 2450152 w 3081600"/>
              <a:gd name="connsiteY6" fmla="*/ 0 h 2158531"/>
              <a:gd name="connsiteX7" fmla="*/ 2450152 w 3081600"/>
              <a:gd name="connsiteY7" fmla="*/ 974622 h 2158531"/>
              <a:gd name="connsiteX8" fmla="*/ 2459985 w 3081600"/>
              <a:gd name="connsiteY8" fmla="*/ 963379 h 2158531"/>
              <a:gd name="connsiteX9" fmla="*/ 2709334 w 3081600"/>
              <a:gd name="connsiteY9" fmla="*/ 842518 h 2158531"/>
              <a:gd name="connsiteX10" fmla="*/ 3081600 w 3081600"/>
              <a:gd name="connsiteY10" fmla="*/ 1311910 h 2158531"/>
              <a:gd name="connsiteX11" fmla="*/ 2709334 w 3081600"/>
              <a:gd name="connsiteY11" fmla="*/ 1782005 h 2158531"/>
              <a:gd name="connsiteX12" fmla="*/ 2459985 w 3081600"/>
              <a:gd name="connsiteY12" fmla="*/ 1660441 h 2158531"/>
              <a:gd name="connsiteX13" fmla="*/ 2450152 w 3081600"/>
              <a:gd name="connsiteY13" fmla="*/ 1649198 h 2158531"/>
              <a:gd name="connsiteX14" fmla="*/ 2450152 w 3081600"/>
              <a:gd name="connsiteY14" fmla="*/ 2158531 h 2158531"/>
              <a:gd name="connsiteX15" fmla="*/ 2420529 w 3081600"/>
              <a:gd name="connsiteY15" fmla="*/ 2152181 h 2158531"/>
              <a:gd name="connsiteX16" fmla="*/ 2158580 w 3081600"/>
              <a:gd name="connsiteY16" fmla="*/ 2049442 h 2158531"/>
              <a:gd name="connsiteX17" fmla="*/ 1521459 w 3081600"/>
              <a:gd name="connsiteY17" fmla="*/ 1356691 h 2158531"/>
              <a:gd name="connsiteX18" fmla="*/ 261364 w 3081600"/>
              <a:gd name="connsiteY18" fmla="*/ 679063 h 2158531"/>
              <a:gd name="connsiteX19" fmla="*/ 39884 w 3081600"/>
              <a:gd name="connsiteY19" fmla="*/ 97543 h 215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1600" h="2158531">
                <a:moveTo>
                  <a:pt x="0" y="0"/>
                </a:moveTo>
                <a:lnTo>
                  <a:pt x="734914" y="0"/>
                </a:lnTo>
                <a:cubicBezTo>
                  <a:pt x="663973" y="65350"/>
                  <a:pt x="621127" y="150374"/>
                  <a:pt x="621127" y="243129"/>
                </a:cubicBezTo>
                <a:cubicBezTo>
                  <a:pt x="621127" y="448312"/>
                  <a:pt x="831142" y="615551"/>
                  <a:pt x="1091026" y="615551"/>
                </a:cubicBezTo>
                <a:cubicBezTo>
                  <a:pt x="1349506" y="615551"/>
                  <a:pt x="1560223" y="448312"/>
                  <a:pt x="1560223" y="243129"/>
                </a:cubicBezTo>
                <a:cubicBezTo>
                  <a:pt x="1560223" y="150374"/>
                  <a:pt x="1517377" y="65350"/>
                  <a:pt x="1445733" y="0"/>
                </a:cubicBezTo>
                <a:lnTo>
                  <a:pt x="2450152" y="0"/>
                </a:lnTo>
                <a:lnTo>
                  <a:pt x="2450152" y="974622"/>
                </a:lnTo>
                <a:cubicBezTo>
                  <a:pt x="2453664" y="970406"/>
                  <a:pt x="2457176" y="966893"/>
                  <a:pt x="2459985" y="963379"/>
                </a:cubicBezTo>
                <a:cubicBezTo>
                  <a:pt x="2526010" y="888192"/>
                  <a:pt x="2613106" y="842518"/>
                  <a:pt x="2709334" y="842518"/>
                </a:cubicBezTo>
                <a:cubicBezTo>
                  <a:pt x="2914432" y="842518"/>
                  <a:pt x="3081600" y="1052620"/>
                  <a:pt x="3081600" y="1311910"/>
                </a:cubicBezTo>
                <a:cubicBezTo>
                  <a:pt x="3081600" y="1571200"/>
                  <a:pt x="2914432" y="1782005"/>
                  <a:pt x="2709334" y="1782005"/>
                </a:cubicBezTo>
                <a:cubicBezTo>
                  <a:pt x="2613106" y="1782005"/>
                  <a:pt x="2526010" y="1735628"/>
                  <a:pt x="2459985" y="1660441"/>
                </a:cubicBezTo>
                <a:cubicBezTo>
                  <a:pt x="2457176" y="1656928"/>
                  <a:pt x="2453664" y="1652712"/>
                  <a:pt x="2450152" y="1649198"/>
                </a:cubicBezTo>
                <a:lnTo>
                  <a:pt x="2450152" y="2158531"/>
                </a:lnTo>
                <a:lnTo>
                  <a:pt x="2420529" y="2152181"/>
                </a:lnTo>
                <a:cubicBezTo>
                  <a:pt x="2251303" y="2110325"/>
                  <a:pt x="2158580" y="2049442"/>
                  <a:pt x="2158580" y="2049442"/>
                </a:cubicBezTo>
                <a:cubicBezTo>
                  <a:pt x="1438526" y="2007486"/>
                  <a:pt x="1521459" y="1356691"/>
                  <a:pt x="1521459" y="1356691"/>
                </a:cubicBezTo>
                <a:cubicBezTo>
                  <a:pt x="178431" y="1440114"/>
                  <a:pt x="261364" y="679063"/>
                  <a:pt x="261364" y="679063"/>
                </a:cubicBezTo>
                <a:cubicBezTo>
                  <a:pt x="-112323" y="484898"/>
                  <a:pt x="39884" y="97543"/>
                  <a:pt x="39884" y="97543"/>
                </a:cubicBez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F4C09233-8F57-6A42-BD28-8E6716C83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3077" y="3584147"/>
            <a:ext cx="2271142" cy="3336872"/>
          </a:xfrm>
          <a:custGeom>
            <a:avLst/>
            <a:gdLst>
              <a:gd name="connsiteX0" fmla="*/ 0 w 2036369"/>
              <a:gd name="connsiteY0" fmla="*/ 0 h 2991932"/>
              <a:gd name="connsiteX1" fmla="*/ 12922 w 2036369"/>
              <a:gd name="connsiteY1" fmla="*/ 3469 h 2991932"/>
              <a:gd name="connsiteX2" fmla="*/ 958695 w 2036369"/>
              <a:gd name="connsiteY2" fmla="*/ 839331 h 2991932"/>
              <a:gd name="connsiteX3" fmla="*/ 1498736 w 2036369"/>
              <a:gd name="connsiteY3" fmla="*/ 1600869 h 2991932"/>
              <a:gd name="connsiteX4" fmla="*/ 2028623 w 2036369"/>
              <a:gd name="connsiteY4" fmla="*/ 2342894 h 2991932"/>
              <a:gd name="connsiteX5" fmla="*/ 2036369 w 2036369"/>
              <a:gd name="connsiteY5" fmla="*/ 2376382 h 2991932"/>
              <a:gd name="connsiteX6" fmla="*/ 1722231 w 2036369"/>
              <a:gd name="connsiteY6" fmla="*/ 2376382 h 2991932"/>
              <a:gd name="connsiteX7" fmla="*/ 1836017 w 2036369"/>
              <a:gd name="connsiteY7" fmla="*/ 2619510 h 2991932"/>
              <a:gd name="connsiteX8" fmla="*/ 1366126 w 2036369"/>
              <a:gd name="connsiteY8" fmla="*/ 2991932 h 2991932"/>
              <a:gd name="connsiteX9" fmla="*/ 896937 w 2036369"/>
              <a:gd name="connsiteY9" fmla="*/ 2619510 h 2991932"/>
              <a:gd name="connsiteX10" fmla="*/ 1010722 w 2036369"/>
              <a:gd name="connsiteY10" fmla="*/ 2376382 h 2991932"/>
              <a:gd name="connsiteX11" fmla="*/ 0 w 2036369"/>
              <a:gd name="connsiteY11" fmla="*/ 2376382 h 2991932"/>
              <a:gd name="connsiteX12" fmla="*/ 0 w 2036369"/>
              <a:gd name="connsiteY12" fmla="*/ 1381382 h 2991932"/>
              <a:gd name="connsiteX13" fmla="*/ 217035 w 2036369"/>
              <a:gd name="connsiteY13" fmla="*/ 1469920 h 2991932"/>
              <a:gd name="connsiteX14" fmla="*/ 589998 w 2036369"/>
              <a:gd name="connsiteY14" fmla="*/ 999825 h 2991932"/>
              <a:gd name="connsiteX15" fmla="*/ 217035 w 2036369"/>
              <a:gd name="connsiteY15" fmla="*/ 530433 h 2991932"/>
              <a:gd name="connsiteX16" fmla="*/ 0 w 2036369"/>
              <a:gd name="connsiteY16" fmla="*/ 618268 h 299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6369" h="2991932">
                <a:moveTo>
                  <a:pt x="0" y="0"/>
                </a:moveTo>
                <a:lnTo>
                  <a:pt x="12922" y="3469"/>
                </a:lnTo>
                <a:cubicBezTo>
                  <a:pt x="684073" y="230813"/>
                  <a:pt x="958695" y="839331"/>
                  <a:pt x="958695" y="839331"/>
                </a:cubicBezTo>
                <a:cubicBezTo>
                  <a:pt x="1457269" y="839331"/>
                  <a:pt x="1498736" y="1600869"/>
                  <a:pt x="1498736" y="1600869"/>
                </a:cubicBezTo>
                <a:cubicBezTo>
                  <a:pt x="1830956" y="1694538"/>
                  <a:pt x="1976577" y="2130678"/>
                  <a:pt x="2028623" y="2342894"/>
                </a:cubicBezTo>
                <a:lnTo>
                  <a:pt x="2036369" y="2376382"/>
                </a:lnTo>
                <a:lnTo>
                  <a:pt x="1722231" y="2376382"/>
                </a:lnTo>
                <a:cubicBezTo>
                  <a:pt x="1793172" y="2441731"/>
                  <a:pt x="1836017" y="2526756"/>
                  <a:pt x="1836017" y="2619510"/>
                </a:cubicBezTo>
                <a:cubicBezTo>
                  <a:pt x="1836017" y="2824694"/>
                  <a:pt x="1626006" y="2991932"/>
                  <a:pt x="1366126" y="2991932"/>
                </a:cubicBezTo>
                <a:cubicBezTo>
                  <a:pt x="1107651" y="2991932"/>
                  <a:pt x="896937" y="2824694"/>
                  <a:pt x="896937" y="2619510"/>
                </a:cubicBezTo>
                <a:cubicBezTo>
                  <a:pt x="896937" y="2526756"/>
                  <a:pt x="939782" y="2441731"/>
                  <a:pt x="1010722" y="2376382"/>
                </a:cubicBezTo>
                <a:lnTo>
                  <a:pt x="0" y="2376382"/>
                </a:lnTo>
                <a:lnTo>
                  <a:pt x="0" y="1381382"/>
                </a:lnTo>
                <a:cubicBezTo>
                  <a:pt x="61107" y="1436894"/>
                  <a:pt x="136261" y="1469920"/>
                  <a:pt x="217035" y="1469920"/>
                </a:cubicBezTo>
                <a:cubicBezTo>
                  <a:pt x="422832" y="1469920"/>
                  <a:pt x="589998" y="1259115"/>
                  <a:pt x="589998" y="999825"/>
                </a:cubicBezTo>
                <a:cubicBezTo>
                  <a:pt x="589998" y="740535"/>
                  <a:pt x="422832" y="530433"/>
                  <a:pt x="217035" y="530433"/>
                </a:cubicBezTo>
                <a:cubicBezTo>
                  <a:pt x="136261" y="530433"/>
                  <a:pt x="61107" y="562756"/>
                  <a:pt x="0" y="618268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3B96500-56C7-CC4B-937A-82849977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376" y="3435159"/>
            <a:ext cx="4297716" cy="2798241"/>
          </a:xfrm>
          <a:custGeom>
            <a:avLst/>
            <a:gdLst>
              <a:gd name="connsiteX0" fmla="*/ 1670189 w 3853452"/>
              <a:gd name="connsiteY0" fmla="*/ 3 h 2508981"/>
              <a:gd name="connsiteX1" fmla="*/ 2090495 w 3853452"/>
              <a:gd name="connsiteY1" fmla="*/ 156254 h 2508981"/>
              <a:gd name="connsiteX2" fmla="*/ 3069967 w 3853452"/>
              <a:gd name="connsiteY2" fmla="*/ 85249 h 2508981"/>
              <a:gd name="connsiteX3" fmla="*/ 3254183 w 3853452"/>
              <a:gd name="connsiteY3" fmla="*/ 134709 h 2508981"/>
              <a:gd name="connsiteX4" fmla="*/ 3254183 w 3853452"/>
              <a:gd name="connsiteY4" fmla="*/ 760653 h 2508981"/>
              <a:gd name="connsiteX5" fmla="*/ 3264018 w 3853452"/>
              <a:gd name="connsiteY5" fmla="*/ 751522 h 2508981"/>
              <a:gd name="connsiteX6" fmla="*/ 3480402 w 3853452"/>
              <a:gd name="connsiteY6" fmla="*/ 663719 h 2508981"/>
              <a:gd name="connsiteX7" fmla="*/ 3853452 w 3853452"/>
              <a:gd name="connsiteY7" fmla="*/ 1132937 h 2508981"/>
              <a:gd name="connsiteX8" fmla="*/ 3480402 w 3853452"/>
              <a:gd name="connsiteY8" fmla="*/ 1602857 h 2508981"/>
              <a:gd name="connsiteX9" fmla="*/ 3264018 w 3853452"/>
              <a:gd name="connsiteY9" fmla="*/ 1514352 h 2508981"/>
              <a:gd name="connsiteX10" fmla="*/ 3254183 w 3853452"/>
              <a:gd name="connsiteY10" fmla="*/ 1505220 h 2508981"/>
              <a:gd name="connsiteX11" fmla="*/ 3254183 w 3853452"/>
              <a:gd name="connsiteY11" fmla="*/ 2508981 h 2508981"/>
              <a:gd name="connsiteX12" fmla="*/ 2292400 w 3853452"/>
              <a:gd name="connsiteY12" fmla="*/ 2508981 h 2508981"/>
              <a:gd name="connsiteX13" fmla="*/ 2406212 w 3853452"/>
              <a:gd name="connsiteY13" fmla="*/ 2266645 h 2508981"/>
              <a:gd name="connsiteX14" fmla="*/ 1936211 w 3853452"/>
              <a:gd name="connsiteY14" fmla="*/ 1893659 h 2508981"/>
              <a:gd name="connsiteX15" fmla="*/ 1466911 w 3853452"/>
              <a:gd name="connsiteY15" fmla="*/ 2266645 h 2508981"/>
              <a:gd name="connsiteX16" fmla="*/ 1581426 w 3853452"/>
              <a:gd name="connsiteY16" fmla="*/ 2508981 h 2508981"/>
              <a:gd name="connsiteX17" fmla="*/ 609105 w 3853452"/>
              <a:gd name="connsiteY17" fmla="*/ 2508981 h 2508981"/>
              <a:gd name="connsiteX18" fmla="*/ 609105 w 3853452"/>
              <a:gd name="connsiteY18" fmla="*/ 1496089 h 2508981"/>
              <a:gd name="connsiteX19" fmla="*/ 599270 w 3853452"/>
              <a:gd name="connsiteY19" fmla="*/ 1505220 h 2508981"/>
              <a:gd name="connsiteX20" fmla="*/ 373051 w 3853452"/>
              <a:gd name="connsiteY20" fmla="*/ 1602857 h 2508981"/>
              <a:gd name="connsiteX21" fmla="*/ 0 w 3853452"/>
              <a:gd name="connsiteY21" fmla="*/ 1132937 h 2508981"/>
              <a:gd name="connsiteX22" fmla="*/ 373051 w 3853452"/>
              <a:gd name="connsiteY22" fmla="*/ 663719 h 2508981"/>
              <a:gd name="connsiteX23" fmla="*/ 599270 w 3853452"/>
              <a:gd name="connsiteY23" fmla="*/ 760653 h 2508981"/>
              <a:gd name="connsiteX24" fmla="*/ 609105 w 3853452"/>
              <a:gd name="connsiteY24" fmla="*/ 770487 h 2508981"/>
              <a:gd name="connsiteX25" fmla="*/ 609105 w 3853452"/>
              <a:gd name="connsiteY25" fmla="*/ 268384 h 2508981"/>
              <a:gd name="connsiteX26" fmla="*/ 633107 w 3853452"/>
              <a:gd name="connsiteY26" fmla="*/ 221786 h 2508981"/>
              <a:gd name="connsiteX27" fmla="*/ 1287996 w 3853452"/>
              <a:gd name="connsiteY27" fmla="*/ 128446 h 2508981"/>
              <a:gd name="connsiteX28" fmla="*/ 1670189 w 3853452"/>
              <a:gd name="connsiteY28" fmla="*/ 3 h 25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53452" h="2508981">
                <a:moveTo>
                  <a:pt x="1670189" y="3"/>
                </a:moveTo>
                <a:cubicBezTo>
                  <a:pt x="1920326" y="-775"/>
                  <a:pt x="2090495" y="156254"/>
                  <a:pt x="2090495" y="156254"/>
                </a:cubicBezTo>
                <a:cubicBezTo>
                  <a:pt x="2474792" y="38560"/>
                  <a:pt x="2799329" y="30754"/>
                  <a:pt x="3069967" y="85249"/>
                </a:cubicBezTo>
                <a:lnTo>
                  <a:pt x="3254183" y="134709"/>
                </a:lnTo>
                <a:lnTo>
                  <a:pt x="3254183" y="760653"/>
                </a:lnTo>
                <a:cubicBezTo>
                  <a:pt x="3256993" y="757141"/>
                  <a:pt x="3260506" y="754331"/>
                  <a:pt x="3264018" y="751522"/>
                </a:cubicBezTo>
                <a:cubicBezTo>
                  <a:pt x="3324437" y="696030"/>
                  <a:pt x="3399609" y="663719"/>
                  <a:pt x="3480402" y="663719"/>
                </a:cubicBezTo>
                <a:cubicBezTo>
                  <a:pt x="3686247" y="663719"/>
                  <a:pt x="3853452" y="873743"/>
                  <a:pt x="3853452" y="1132937"/>
                </a:cubicBezTo>
                <a:cubicBezTo>
                  <a:pt x="3853452" y="1392130"/>
                  <a:pt x="3686247" y="1602857"/>
                  <a:pt x="3480402" y="1602857"/>
                </a:cubicBezTo>
                <a:cubicBezTo>
                  <a:pt x="3399609" y="1602857"/>
                  <a:pt x="3324437" y="1569843"/>
                  <a:pt x="3264018" y="1514352"/>
                </a:cubicBezTo>
                <a:cubicBezTo>
                  <a:pt x="3260506" y="1511542"/>
                  <a:pt x="3256993" y="1508732"/>
                  <a:pt x="3254183" y="1505220"/>
                </a:cubicBezTo>
                <a:lnTo>
                  <a:pt x="3254183" y="2508981"/>
                </a:lnTo>
                <a:lnTo>
                  <a:pt x="2292400" y="2508981"/>
                </a:lnTo>
                <a:cubicBezTo>
                  <a:pt x="2363357" y="2443655"/>
                  <a:pt x="2406212" y="2359365"/>
                  <a:pt x="2406212" y="2266645"/>
                </a:cubicBezTo>
                <a:cubicBezTo>
                  <a:pt x="2406212" y="2060836"/>
                  <a:pt x="2196152" y="1893659"/>
                  <a:pt x="1936211" y="1893659"/>
                </a:cubicBezTo>
                <a:cubicBezTo>
                  <a:pt x="1677674" y="1893659"/>
                  <a:pt x="1466911" y="2060836"/>
                  <a:pt x="1466911" y="2266645"/>
                </a:cubicBezTo>
                <a:cubicBezTo>
                  <a:pt x="1466911" y="2359365"/>
                  <a:pt x="1509766" y="2443655"/>
                  <a:pt x="1581426" y="2508981"/>
                </a:cubicBezTo>
                <a:lnTo>
                  <a:pt x="609105" y="2508981"/>
                </a:lnTo>
                <a:lnTo>
                  <a:pt x="609105" y="1496089"/>
                </a:lnTo>
                <a:lnTo>
                  <a:pt x="599270" y="1505220"/>
                </a:lnTo>
                <a:cubicBezTo>
                  <a:pt x="536743" y="1566331"/>
                  <a:pt x="458059" y="1602857"/>
                  <a:pt x="373051" y="1602857"/>
                </a:cubicBezTo>
                <a:cubicBezTo>
                  <a:pt x="166503" y="1602857"/>
                  <a:pt x="0" y="1392130"/>
                  <a:pt x="0" y="1132937"/>
                </a:cubicBezTo>
                <a:cubicBezTo>
                  <a:pt x="0" y="873743"/>
                  <a:pt x="166503" y="663719"/>
                  <a:pt x="373051" y="663719"/>
                </a:cubicBezTo>
                <a:cubicBezTo>
                  <a:pt x="458059" y="663719"/>
                  <a:pt x="536743" y="700245"/>
                  <a:pt x="599270" y="760653"/>
                </a:cubicBezTo>
                <a:cubicBezTo>
                  <a:pt x="602783" y="764165"/>
                  <a:pt x="605593" y="766975"/>
                  <a:pt x="609105" y="770487"/>
                </a:cubicBezTo>
                <a:lnTo>
                  <a:pt x="609105" y="268384"/>
                </a:lnTo>
                <a:lnTo>
                  <a:pt x="633107" y="221786"/>
                </a:lnTo>
                <a:cubicBezTo>
                  <a:pt x="837362" y="-102664"/>
                  <a:pt x="1287996" y="128446"/>
                  <a:pt x="1287996" y="128446"/>
                </a:cubicBezTo>
                <a:cubicBezTo>
                  <a:pt x="1426269" y="33315"/>
                  <a:pt x="1556490" y="357"/>
                  <a:pt x="1670189" y="3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79B86706-1894-804B-9195-FFE68846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354" y="3669962"/>
            <a:ext cx="2805951" cy="3251056"/>
          </a:xfrm>
          <a:custGeom>
            <a:avLst/>
            <a:gdLst>
              <a:gd name="connsiteX0" fmla="*/ 2177256 w 2515893"/>
              <a:gd name="connsiteY0" fmla="*/ 602 h 2914988"/>
              <a:gd name="connsiteX1" fmla="*/ 2501999 w 2515893"/>
              <a:gd name="connsiteY1" fmla="*/ 83784 h 2914988"/>
              <a:gd name="connsiteX2" fmla="*/ 2515893 w 2515893"/>
              <a:gd name="connsiteY2" fmla="*/ 56810 h 2914988"/>
              <a:gd name="connsiteX3" fmla="*/ 2515893 w 2515893"/>
              <a:gd name="connsiteY3" fmla="*/ 550459 h 2914988"/>
              <a:gd name="connsiteX4" fmla="*/ 2289071 w 2515893"/>
              <a:gd name="connsiteY4" fmla="*/ 453489 h 2914988"/>
              <a:gd name="connsiteX5" fmla="*/ 1916885 w 2515893"/>
              <a:gd name="connsiteY5" fmla="*/ 922881 h 2914988"/>
              <a:gd name="connsiteX6" fmla="*/ 2289071 w 2515893"/>
              <a:gd name="connsiteY6" fmla="*/ 1392976 h 2914988"/>
              <a:gd name="connsiteX7" fmla="*/ 2515893 w 2515893"/>
              <a:gd name="connsiteY7" fmla="*/ 1295303 h 2914988"/>
              <a:gd name="connsiteX8" fmla="*/ 2515893 w 2515893"/>
              <a:gd name="connsiteY8" fmla="*/ 2299438 h 2914988"/>
              <a:gd name="connsiteX9" fmla="*/ 1511695 w 2515893"/>
              <a:gd name="connsiteY9" fmla="*/ 2299438 h 2914988"/>
              <a:gd name="connsiteX10" fmla="*/ 1625458 w 2515893"/>
              <a:gd name="connsiteY10" fmla="*/ 2542566 h 2914988"/>
              <a:gd name="connsiteX11" fmla="*/ 1155662 w 2515893"/>
              <a:gd name="connsiteY11" fmla="*/ 2914988 h 2914988"/>
              <a:gd name="connsiteX12" fmla="*/ 686568 w 2515893"/>
              <a:gd name="connsiteY12" fmla="*/ 2542566 h 2914988"/>
              <a:gd name="connsiteX13" fmla="*/ 801033 w 2515893"/>
              <a:gd name="connsiteY13" fmla="*/ 2299438 h 2914988"/>
              <a:gd name="connsiteX14" fmla="*/ 66442 w 2515893"/>
              <a:gd name="connsiteY14" fmla="*/ 2299438 h 2914988"/>
              <a:gd name="connsiteX15" fmla="*/ 41993 w 2515893"/>
              <a:gd name="connsiteY15" fmla="*/ 2239644 h 2914988"/>
              <a:gd name="connsiteX16" fmla="*/ 687716 w 2515893"/>
              <a:gd name="connsiteY16" fmla="*/ 1011680 h 2914988"/>
              <a:gd name="connsiteX17" fmla="*/ 1227757 w 2515893"/>
              <a:gd name="connsiteY17" fmla="*/ 513095 h 2914988"/>
              <a:gd name="connsiteX18" fmla="*/ 1920004 w 2515893"/>
              <a:gd name="connsiteY18" fmla="*/ 167207 h 2914988"/>
              <a:gd name="connsiteX19" fmla="*/ 2177256 w 2515893"/>
              <a:gd name="connsiteY19" fmla="*/ 602 h 291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5893" h="2914988">
                <a:moveTo>
                  <a:pt x="2177256" y="602"/>
                </a:moveTo>
                <a:cubicBezTo>
                  <a:pt x="2339639" y="-8260"/>
                  <a:pt x="2501999" y="83784"/>
                  <a:pt x="2501999" y="83784"/>
                </a:cubicBezTo>
                <a:lnTo>
                  <a:pt x="2515893" y="56810"/>
                </a:lnTo>
                <a:lnTo>
                  <a:pt x="2515893" y="550459"/>
                </a:lnTo>
                <a:cubicBezTo>
                  <a:pt x="2452691" y="490028"/>
                  <a:pt x="2374743" y="453489"/>
                  <a:pt x="2289071" y="453489"/>
                </a:cubicBezTo>
                <a:cubicBezTo>
                  <a:pt x="2083315" y="453489"/>
                  <a:pt x="1916885" y="663591"/>
                  <a:pt x="1916885" y="922881"/>
                </a:cubicBezTo>
                <a:cubicBezTo>
                  <a:pt x="1916885" y="1182171"/>
                  <a:pt x="2083315" y="1392976"/>
                  <a:pt x="2289071" y="1392976"/>
                </a:cubicBezTo>
                <a:cubicBezTo>
                  <a:pt x="2374743" y="1392976"/>
                  <a:pt x="2452691" y="1356437"/>
                  <a:pt x="2515893" y="1295303"/>
                </a:cubicBezTo>
                <a:lnTo>
                  <a:pt x="2515893" y="2299438"/>
                </a:lnTo>
                <a:lnTo>
                  <a:pt x="1511695" y="2299438"/>
                </a:lnTo>
                <a:cubicBezTo>
                  <a:pt x="1582621" y="2364787"/>
                  <a:pt x="1625458" y="2449812"/>
                  <a:pt x="1625458" y="2542566"/>
                </a:cubicBezTo>
                <a:cubicBezTo>
                  <a:pt x="1625458" y="2747750"/>
                  <a:pt x="1415489" y="2914988"/>
                  <a:pt x="1155662" y="2914988"/>
                </a:cubicBezTo>
                <a:cubicBezTo>
                  <a:pt x="896537" y="2914988"/>
                  <a:pt x="686568" y="2747750"/>
                  <a:pt x="686568" y="2542566"/>
                </a:cubicBezTo>
                <a:cubicBezTo>
                  <a:pt x="686568" y="2449812"/>
                  <a:pt x="729405" y="2364787"/>
                  <a:pt x="801033" y="2299438"/>
                </a:cubicBezTo>
                <a:lnTo>
                  <a:pt x="66442" y="2299438"/>
                </a:lnTo>
                <a:lnTo>
                  <a:pt x="41993" y="2239644"/>
                </a:lnTo>
                <a:cubicBezTo>
                  <a:pt x="-200690" y="1474330"/>
                  <a:pt x="687716" y="1011680"/>
                  <a:pt x="687716" y="1011680"/>
                </a:cubicBezTo>
                <a:cubicBezTo>
                  <a:pt x="701376" y="457967"/>
                  <a:pt x="1227757" y="513095"/>
                  <a:pt x="1227757" y="513095"/>
                </a:cubicBezTo>
                <a:cubicBezTo>
                  <a:pt x="1393623" y="14997"/>
                  <a:pt x="1920004" y="167207"/>
                  <a:pt x="1920004" y="167207"/>
                </a:cubicBezTo>
                <a:cubicBezTo>
                  <a:pt x="1982387" y="47561"/>
                  <a:pt x="2079826" y="5918"/>
                  <a:pt x="2177256" y="602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F7225BF8-5A76-0A44-9678-F0709848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090" y="5546561"/>
            <a:ext cx="2950116" cy="7407439"/>
          </a:xfrm>
          <a:custGeom>
            <a:avLst/>
            <a:gdLst>
              <a:gd name="connsiteX0" fmla="*/ 1480544 w 2950116"/>
              <a:gd name="connsiteY0" fmla="*/ 0 h 7407439"/>
              <a:gd name="connsiteX1" fmla="*/ 2004888 w 2950116"/>
              <a:gd name="connsiteY1" fmla="*/ 416249 h 7407439"/>
              <a:gd name="connsiteX2" fmla="*/ 1877133 w 2950116"/>
              <a:gd name="connsiteY2" fmla="*/ 686693 h 7407439"/>
              <a:gd name="connsiteX3" fmla="*/ 2950116 w 2950116"/>
              <a:gd name="connsiteY3" fmla="*/ 686693 h 7407439"/>
              <a:gd name="connsiteX4" fmla="*/ 2950116 w 2950116"/>
              <a:gd name="connsiteY4" fmla="*/ 1773956 h 7407439"/>
              <a:gd name="connsiteX5" fmla="*/ 2661689 w 2950116"/>
              <a:gd name="connsiteY5" fmla="*/ 1626584 h 7407439"/>
              <a:gd name="connsiteX6" fmla="*/ 2245506 w 2950116"/>
              <a:gd name="connsiteY6" fmla="*/ 2150226 h 7407439"/>
              <a:gd name="connsiteX7" fmla="*/ 2661689 w 2950116"/>
              <a:gd name="connsiteY7" fmla="*/ 2673869 h 7407439"/>
              <a:gd name="connsiteX8" fmla="*/ 2950116 w 2950116"/>
              <a:gd name="connsiteY8" fmla="*/ 2526496 h 7407439"/>
              <a:gd name="connsiteX9" fmla="*/ 2950116 w 2950116"/>
              <a:gd name="connsiteY9" fmla="*/ 3648887 h 7407439"/>
              <a:gd name="connsiteX10" fmla="*/ 2950116 w 2950116"/>
              <a:gd name="connsiteY10" fmla="*/ 3649034 h 7407439"/>
              <a:gd name="connsiteX11" fmla="*/ 2950116 w 2950116"/>
              <a:gd name="connsiteY11" fmla="*/ 4079420 h 7407439"/>
              <a:gd name="connsiteX12" fmla="*/ 2907059 w 2950116"/>
              <a:gd name="connsiteY12" fmla="*/ 4094923 h 7407439"/>
              <a:gd name="connsiteX13" fmla="*/ 2623619 w 2950116"/>
              <a:gd name="connsiteY13" fmla="*/ 4084934 h 7407439"/>
              <a:gd name="connsiteX14" fmla="*/ 2700623 w 2950116"/>
              <a:gd name="connsiteY14" fmla="*/ 4194239 h 7407439"/>
              <a:gd name="connsiteX15" fmla="*/ 2712563 w 2950116"/>
              <a:gd name="connsiteY15" fmla="*/ 4219405 h 7407439"/>
              <a:gd name="connsiteX16" fmla="*/ 2715838 w 2950116"/>
              <a:gd name="connsiteY16" fmla="*/ 4221231 h 7407439"/>
              <a:gd name="connsiteX17" fmla="*/ 2919703 w 2950116"/>
              <a:gd name="connsiteY17" fmla="*/ 5478203 h 7407439"/>
              <a:gd name="connsiteX18" fmla="*/ 2924786 w 2950116"/>
              <a:gd name="connsiteY18" fmla="*/ 5796942 h 7407439"/>
              <a:gd name="connsiteX19" fmla="*/ 2924863 w 2950116"/>
              <a:gd name="connsiteY19" fmla="*/ 5796942 h 7407439"/>
              <a:gd name="connsiteX20" fmla="*/ 2924863 w 2950116"/>
              <a:gd name="connsiteY20" fmla="*/ 5801796 h 7407439"/>
              <a:gd name="connsiteX21" fmla="*/ 2924863 w 2950116"/>
              <a:gd name="connsiteY21" fmla="*/ 7407439 h 7407439"/>
              <a:gd name="connsiteX22" fmla="*/ 2670878 w 2950116"/>
              <a:gd name="connsiteY22" fmla="*/ 7407439 h 7407439"/>
              <a:gd name="connsiteX23" fmla="*/ 2416893 w 2950116"/>
              <a:gd name="connsiteY23" fmla="*/ 7407439 h 7407439"/>
              <a:gd name="connsiteX24" fmla="*/ 2416893 w 2950116"/>
              <a:gd name="connsiteY24" fmla="*/ 5801796 h 7407439"/>
              <a:gd name="connsiteX25" fmla="*/ 2416893 w 2950116"/>
              <a:gd name="connsiteY25" fmla="*/ 5796942 h 7407439"/>
              <a:gd name="connsiteX26" fmla="*/ 2416970 w 2950116"/>
              <a:gd name="connsiteY26" fmla="*/ 5796942 h 7407439"/>
              <a:gd name="connsiteX27" fmla="*/ 2422053 w 2950116"/>
              <a:gd name="connsiteY27" fmla="*/ 5478203 h 7407439"/>
              <a:gd name="connsiteX28" fmla="*/ 2451970 w 2950116"/>
              <a:gd name="connsiteY28" fmla="*/ 4996471 h 7407439"/>
              <a:gd name="connsiteX29" fmla="*/ 2435825 w 2950116"/>
              <a:gd name="connsiteY29" fmla="*/ 4867539 h 7407439"/>
              <a:gd name="connsiteX30" fmla="*/ 2384023 w 2950116"/>
              <a:gd name="connsiteY30" fmla="*/ 4747345 h 7407439"/>
              <a:gd name="connsiteX31" fmla="*/ 2384023 w 2950116"/>
              <a:gd name="connsiteY31" fmla="*/ 4747343 h 7407439"/>
              <a:gd name="connsiteX32" fmla="*/ 2322701 w 2950116"/>
              <a:gd name="connsiteY32" fmla="*/ 4605061 h 7407439"/>
              <a:gd name="connsiteX33" fmla="*/ 2021085 w 2950116"/>
              <a:gd name="connsiteY33" fmla="*/ 4081129 h 7407439"/>
              <a:gd name="connsiteX34" fmla="*/ 1984288 w 2950116"/>
              <a:gd name="connsiteY34" fmla="*/ 4029127 h 7407439"/>
              <a:gd name="connsiteX35" fmla="*/ 1965208 w 2950116"/>
              <a:gd name="connsiteY35" fmla="*/ 4002163 h 7407439"/>
              <a:gd name="connsiteX36" fmla="*/ 1712277 w 2950116"/>
              <a:gd name="connsiteY36" fmla="*/ 3699169 h 7407439"/>
              <a:gd name="connsiteX37" fmla="*/ 1079506 w 2950116"/>
              <a:gd name="connsiteY37" fmla="*/ 2973343 h 7407439"/>
              <a:gd name="connsiteX38" fmla="*/ 52886 w 2950116"/>
              <a:gd name="connsiteY38" fmla="*/ 3106375 h 7407439"/>
              <a:gd name="connsiteX39" fmla="*/ 0 w 2950116"/>
              <a:gd name="connsiteY39" fmla="*/ 3095038 h 7407439"/>
              <a:gd name="connsiteX40" fmla="*/ 0 w 2950116"/>
              <a:gd name="connsiteY40" fmla="*/ 2539038 h 7407439"/>
              <a:gd name="connsiteX41" fmla="*/ 277455 w 2950116"/>
              <a:gd name="connsiteY41" fmla="*/ 2673869 h 7407439"/>
              <a:gd name="connsiteX42" fmla="*/ 693638 w 2950116"/>
              <a:gd name="connsiteY42" fmla="*/ 2150226 h 7407439"/>
              <a:gd name="connsiteX43" fmla="*/ 277455 w 2950116"/>
              <a:gd name="connsiteY43" fmla="*/ 1626584 h 7407439"/>
              <a:gd name="connsiteX44" fmla="*/ 0 w 2950116"/>
              <a:gd name="connsiteY44" fmla="*/ 1761413 h 7407439"/>
              <a:gd name="connsiteX45" fmla="*/ 0 w 2950116"/>
              <a:gd name="connsiteY45" fmla="*/ 686693 h 7407439"/>
              <a:gd name="connsiteX46" fmla="*/ 1083956 w 2950116"/>
              <a:gd name="connsiteY46" fmla="*/ 686693 h 7407439"/>
              <a:gd name="connsiteX47" fmla="*/ 956985 w 2950116"/>
              <a:gd name="connsiteY47" fmla="*/ 416249 h 7407439"/>
              <a:gd name="connsiteX48" fmla="*/ 1480544 w 2950116"/>
              <a:gd name="connsiteY48" fmla="*/ 0 h 740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950116" h="7407439">
                <a:moveTo>
                  <a:pt x="1480544" y="0"/>
                </a:moveTo>
                <a:cubicBezTo>
                  <a:pt x="1769757" y="0"/>
                  <a:pt x="2004888" y="185784"/>
                  <a:pt x="2004888" y="416249"/>
                </a:cubicBezTo>
                <a:cubicBezTo>
                  <a:pt x="2004888" y="519723"/>
                  <a:pt x="1957077" y="614575"/>
                  <a:pt x="1877133" y="686693"/>
                </a:cubicBezTo>
                <a:lnTo>
                  <a:pt x="2950116" y="686693"/>
                </a:lnTo>
                <a:lnTo>
                  <a:pt x="2950116" y="1773956"/>
                </a:lnTo>
                <a:cubicBezTo>
                  <a:pt x="2875658" y="1682240"/>
                  <a:pt x="2773767" y="1626584"/>
                  <a:pt x="2661689" y="1626584"/>
                </a:cubicBezTo>
                <a:cubicBezTo>
                  <a:pt x="2432044" y="1626584"/>
                  <a:pt x="2245506" y="1860969"/>
                  <a:pt x="2245506" y="2150226"/>
                </a:cubicBezTo>
                <a:cubicBezTo>
                  <a:pt x="2245506" y="2440267"/>
                  <a:pt x="2432044" y="2673869"/>
                  <a:pt x="2661689" y="2673869"/>
                </a:cubicBezTo>
                <a:cubicBezTo>
                  <a:pt x="2773767" y="2673869"/>
                  <a:pt x="2875658" y="2618212"/>
                  <a:pt x="2950116" y="2526496"/>
                </a:cubicBezTo>
                <a:lnTo>
                  <a:pt x="2950116" y="3648887"/>
                </a:lnTo>
                <a:lnTo>
                  <a:pt x="2950116" y="3649034"/>
                </a:lnTo>
                <a:lnTo>
                  <a:pt x="2950116" y="4079420"/>
                </a:lnTo>
                <a:lnTo>
                  <a:pt x="2907059" y="4094923"/>
                </a:lnTo>
                <a:cubicBezTo>
                  <a:pt x="2768355" y="4127229"/>
                  <a:pt x="2623619" y="4084934"/>
                  <a:pt x="2623619" y="4084934"/>
                </a:cubicBezTo>
                <a:cubicBezTo>
                  <a:pt x="2652523" y="4117784"/>
                  <a:pt x="2678062" y="4154731"/>
                  <a:pt x="2700623" y="4194239"/>
                </a:cubicBezTo>
                <a:lnTo>
                  <a:pt x="2712563" y="4219405"/>
                </a:lnTo>
                <a:lnTo>
                  <a:pt x="2715838" y="4221231"/>
                </a:lnTo>
                <a:cubicBezTo>
                  <a:pt x="2817987" y="4336582"/>
                  <a:pt x="2898980" y="4837997"/>
                  <a:pt x="2919703" y="5478203"/>
                </a:cubicBezTo>
                <a:lnTo>
                  <a:pt x="2924786" y="5796942"/>
                </a:lnTo>
                <a:lnTo>
                  <a:pt x="2924863" y="5796942"/>
                </a:lnTo>
                <a:lnTo>
                  <a:pt x="2924863" y="5801796"/>
                </a:lnTo>
                <a:lnTo>
                  <a:pt x="2924863" y="7407439"/>
                </a:lnTo>
                <a:lnTo>
                  <a:pt x="2670878" y="7407439"/>
                </a:lnTo>
                <a:lnTo>
                  <a:pt x="2416893" y="7407439"/>
                </a:lnTo>
                <a:lnTo>
                  <a:pt x="2416893" y="5801796"/>
                </a:lnTo>
                <a:lnTo>
                  <a:pt x="2416893" y="5796942"/>
                </a:lnTo>
                <a:lnTo>
                  <a:pt x="2416970" y="5796942"/>
                </a:lnTo>
                <a:lnTo>
                  <a:pt x="2422053" y="5478203"/>
                </a:lnTo>
                <a:lnTo>
                  <a:pt x="2451970" y="4996471"/>
                </a:lnTo>
                <a:lnTo>
                  <a:pt x="2435825" y="4867539"/>
                </a:lnTo>
                <a:lnTo>
                  <a:pt x="2384023" y="4747345"/>
                </a:lnTo>
                <a:lnTo>
                  <a:pt x="2384023" y="4747343"/>
                </a:lnTo>
                <a:lnTo>
                  <a:pt x="2322701" y="4605061"/>
                </a:lnTo>
                <a:cubicBezTo>
                  <a:pt x="2222967" y="4395491"/>
                  <a:pt x="2116612" y="4220066"/>
                  <a:pt x="2021085" y="4081129"/>
                </a:cubicBezTo>
                <a:lnTo>
                  <a:pt x="1984288" y="4029127"/>
                </a:lnTo>
                <a:lnTo>
                  <a:pt x="1965208" y="4002163"/>
                </a:lnTo>
                <a:cubicBezTo>
                  <a:pt x="1820414" y="3803363"/>
                  <a:pt x="1712277" y="3699169"/>
                  <a:pt x="1712277" y="3699169"/>
                </a:cubicBezTo>
                <a:cubicBezTo>
                  <a:pt x="940765" y="3390121"/>
                  <a:pt x="1079506" y="2973343"/>
                  <a:pt x="1079506" y="2973343"/>
                </a:cubicBezTo>
                <a:cubicBezTo>
                  <a:pt x="647231" y="3150719"/>
                  <a:pt x="296024" y="3150719"/>
                  <a:pt x="52886" y="3106375"/>
                </a:cubicBezTo>
                <a:lnTo>
                  <a:pt x="0" y="3095038"/>
                </a:lnTo>
                <a:lnTo>
                  <a:pt x="0" y="2539038"/>
                </a:lnTo>
                <a:cubicBezTo>
                  <a:pt x="72891" y="2622915"/>
                  <a:pt x="170078" y="2673869"/>
                  <a:pt x="277455" y="2673869"/>
                </a:cubicBezTo>
                <a:cubicBezTo>
                  <a:pt x="507100" y="2673869"/>
                  <a:pt x="693638" y="2440267"/>
                  <a:pt x="693638" y="2150226"/>
                </a:cubicBezTo>
                <a:cubicBezTo>
                  <a:pt x="693638" y="1860969"/>
                  <a:pt x="507100" y="1626584"/>
                  <a:pt x="277455" y="1626584"/>
                </a:cubicBezTo>
                <a:cubicBezTo>
                  <a:pt x="170078" y="1626584"/>
                  <a:pt x="72891" y="1677537"/>
                  <a:pt x="0" y="1761413"/>
                </a:cubicBezTo>
                <a:lnTo>
                  <a:pt x="0" y="686693"/>
                </a:lnTo>
                <a:lnTo>
                  <a:pt x="1083956" y="686693"/>
                </a:lnTo>
                <a:cubicBezTo>
                  <a:pt x="1004795" y="614575"/>
                  <a:pt x="956985" y="519723"/>
                  <a:pt x="956985" y="416249"/>
                </a:cubicBezTo>
                <a:cubicBezTo>
                  <a:pt x="956985" y="185784"/>
                  <a:pt x="1191333" y="0"/>
                  <a:pt x="1480544" y="0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F4D1C317-6D3B-A344-9EB0-9A8B2CC71F52}"/>
              </a:ext>
            </a:extLst>
          </p:cNvPr>
          <p:cNvSpPr/>
          <p:nvPr/>
        </p:nvSpPr>
        <p:spPr>
          <a:xfrm>
            <a:off x="13247811" y="6234181"/>
            <a:ext cx="3258129" cy="3393440"/>
          </a:xfrm>
          <a:custGeom>
            <a:avLst/>
            <a:gdLst>
              <a:gd name="connsiteX0" fmla="*/ 640717 w 2921329"/>
              <a:gd name="connsiteY0" fmla="*/ 0 h 3042653"/>
              <a:gd name="connsiteX1" fmla="*/ 1651673 w 2921329"/>
              <a:gd name="connsiteY1" fmla="*/ 0 h 3042653"/>
              <a:gd name="connsiteX2" fmla="*/ 1537861 w 2921329"/>
              <a:gd name="connsiteY2" fmla="*/ 243129 h 3042653"/>
              <a:gd name="connsiteX3" fmla="*/ 2007158 w 2921329"/>
              <a:gd name="connsiteY3" fmla="*/ 615551 h 3042653"/>
              <a:gd name="connsiteX4" fmla="*/ 2477158 w 2921329"/>
              <a:gd name="connsiteY4" fmla="*/ 243129 h 3042653"/>
              <a:gd name="connsiteX5" fmla="*/ 2363346 w 2921329"/>
              <a:gd name="connsiteY5" fmla="*/ 0 h 3042653"/>
              <a:gd name="connsiteX6" fmla="*/ 2677633 w 2921329"/>
              <a:gd name="connsiteY6" fmla="*/ 0 h 3042653"/>
              <a:gd name="connsiteX7" fmla="*/ 2681069 w 2921329"/>
              <a:gd name="connsiteY7" fmla="*/ 14860 h 3042653"/>
              <a:gd name="connsiteX8" fmla="*/ 2694254 w 2921329"/>
              <a:gd name="connsiteY8" fmla="*/ 83395 h 3042653"/>
              <a:gd name="connsiteX9" fmla="*/ 2804994 w 2921329"/>
              <a:gd name="connsiteY9" fmla="*/ 706383 h 3042653"/>
              <a:gd name="connsiteX10" fmla="*/ 2652300 w 2921329"/>
              <a:gd name="connsiteY10" fmla="*/ 1578664 h 3042653"/>
              <a:gd name="connsiteX11" fmla="*/ 1987859 w 2921329"/>
              <a:gd name="connsiteY11" fmla="*/ 1993826 h 3042653"/>
              <a:gd name="connsiteX12" fmla="*/ 1794186 w 2921329"/>
              <a:gd name="connsiteY12" fmla="*/ 2561687 h 3042653"/>
              <a:gd name="connsiteX13" fmla="*/ 1575019 w 2921329"/>
              <a:gd name="connsiteY13" fmla="*/ 2893650 h 3042653"/>
              <a:gd name="connsiteX14" fmla="*/ 1538809 w 2921329"/>
              <a:gd name="connsiteY14" fmla="*/ 2905321 h 3042653"/>
              <a:gd name="connsiteX15" fmla="*/ 1538809 w 2921329"/>
              <a:gd name="connsiteY15" fmla="*/ 2905320 h 3042653"/>
              <a:gd name="connsiteX16" fmla="*/ 1490688 w 2921329"/>
              <a:gd name="connsiteY16" fmla="*/ 2920829 h 3042653"/>
              <a:gd name="connsiteX17" fmla="*/ 797038 w 2921329"/>
              <a:gd name="connsiteY17" fmla="*/ 2908061 h 3042653"/>
              <a:gd name="connsiteX18" fmla="*/ 681107 w 2921329"/>
              <a:gd name="connsiteY18" fmla="*/ 3028835 h 3042653"/>
              <a:gd name="connsiteX19" fmla="*/ 642730 w 2921329"/>
              <a:gd name="connsiteY19" fmla="*/ 3042653 h 3042653"/>
              <a:gd name="connsiteX20" fmla="*/ 642730 w 2921329"/>
              <a:gd name="connsiteY20" fmla="*/ 2655441 h 3042653"/>
              <a:gd name="connsiteX21" fmla="*/ 640717 w 2921329"/>
              <a:gd name="connsiteY21" fmla="*/ 2655441 h 3042653"/>
              <a:gd name="connsiteX22" fmla="*/ 640717 w 2921329"/>
              <a:gd name="connsiteY22" fmla="*/ 1636550 h 3042653"/>
              <a:gd name="connsiteX23" fmla="*/ 631584 w 2921329"/>
              <a:gd name="connsiteY23" fmla="*/ 1649198 h 3042653"/>
              <a:gd name="connsiteX24" fmla="*/ 372346 w 2921329"/>
              <a:gd name="connsiteY24" fmla="*/ 1782005 h 3042653"/>
              <a:gd name="connsiteX25" fmla="*/ 0 w 2921329"/>
              <a:gd name="connsiteY25" fmla="*/ 1311910 h 3042653"/>
              <a:gd name="connsiteX26" fmla="*/ 372346 w 2921329"/>
              <a:gd name="connsiteY26" fmla="*/ 842518 h 3042653"/>
              <a:gd name="connsiteX27" fmla="*/ 631584 w 2921329"/>
              <a:gd name="connsiteY27" fmla="*/ 974622 h 3042653"/>
              <a:gd name="connsiteX28" fmla="*/ 640717 w 2921329"/>
              <a:gd name="connsiteY28" fmla="*/ 987270 h 3042653"/>
              <a:gd name="connsiteX29" fmla="*/ 640717 w 2921329"/>
              <a:gd name="connsiteY29" fmla="*/ 0 h 304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21329" h="3042653">
                <a:moveTo>
                  <a:pt x="640717" y="0"/>
                </a:moveTo>
                <a:lnTo>
                  <a:pt x="1651673" y="0"/>
                </a:lnTo>
                <a:cubicBezTo>
                  <a:pt x="1580716" y="65350"/>
                  <a:pt x="1537861" y="150374"/>
                  <a:pt x="1537861" y="243129"/>
                </a:cubicBezTo>
                <a:cubicBezTo>
                  <a:pt x="1537861" y="448312"/>
                  <a:pt x="1748623" y="615551"/>
                  <a:pt x="2007158" y="615551"/>
                </a:cubicBezTo>
                <a:cubicBezTo>
                  <a:pt x="2267098" y="615551"/>
                  <a:pt x="2477158" y="448312"/>
                  <a:pt x="2477158" y="243129"/>
                </a:cubicBezTo>
                <a:cubicBezTo>
                  <a:pt x="2477158" y="150374"/>
                  <a:pt x="2434303" y="65350"/>
                  <a:pt x="2363346" y="0"/>
                </a:cubicBezTo>
                <a:lnTo>
                  <a:pt x="2677633" y="0"/>
                </a:lnTo>
                <a:lnTo>
                  <a:pt x="2681069" y="14860"/>
                </a:lnTo>
                <a:cubicBezTo>
                  <a:pt x="2690344" y="57600"/>
                  <a:pt x="2694254" y="83395"/>
                  <a:pt x="2694254" y="83395"/>
                </a:cubicBezTo>
                <a:cubicBezTo>
                  <a:pt x="3040134" y="277561"/>
                  <a:pt x="2804994" y="706383"/>
                  <a:pt x="2804994" y="706383"/>
                </a:cubicBezTo>
                <a:cubicBezTo>
                  <a:pt x="3137214" y="1357179"/>
                  <a:pt x="2652300" y="1578664"/>
                  <a:pt x="2652300" y="1578664"/>
                </a:cubicBezTo>
                <a:cubicBezTo>
                  <a:pt x="2652300" y="2215799"/>
                  <a:pt x="1987859" y="1993826"/>
                  <a:pt x="1987859" y="1993826"/>
                </a:cubicBezTo>
                <a:cubicBezTo>
                  <a:pt x="2195680" y="2409477"/>
                  <a:pt x="1794186" y="2561687"/>
                  <a:pt x="1794186" y="2561687"/>
                </a:cubicBezTo>
                <a:cubicBezTo>
                  <a:pt x="1802723" y="2739143"/>
                  <a:pt x="1708547" y="2839515"/>
                  <a:pt x="1575019" y="2893650"/>
                </a:cubicBezTo>
                <a:lnTo>
                  <a:pt x="1538809" y="2905321"/>
                </a:lnTo>
                <a:lnTo>
                  <a:pt x="1538809" y="2905320"/>
                </a:lnTo>
                <a:lnTo>
                  <a:pt x="1490688" y="2920829"/>
                </a:lnTo>
                <a:cubicBezTo>
                  <a:pt x="1197220" y="2994579"/>
                  <a:pt x="797038" y="2908061"/>
                  <a:pt x="797038" y="2908061"/>
                </a:cubicBezTo>
                <a:cubicBezTo>
                  <a:pt x="769353" y="2966847"/>
                  <a:pt x="727825" y="3004869"/>
                  <a:pt x="681107" y="3028835"/>
                </a:cubicBezTo>
                <a:lnTo>
                  <a:pt x="642730" y="3042653"/>
                </a:lnTo>
                <a:lnTo>
                  <a:pt x="642730" y="2655441"/>
                </a:lnTo>
                <a:lnTo>
                  <a:pt x="640717" y="2655441"/>
                </a:lnTo>
                <a:lnTo>
                  <a:pt x="640717" y="1636550"/>
                </a:lnTo>
                <a:cubicBezTo>
                  <a:pt x="637907" y="1640766"/>
                  <a:pt x="634394" y="1644982"/>
                  <a:pt x="631584" y="1649198"/>
                </a:cubicBezTo>
                <a:cubicBezTo>
                  <a:pt x="564140" y="1731412"/>
                  <a:pt x="472810" y="1782005"/>
                  <a:pt x="372346" y="1782005"/>
                </a:cubicBezTo>
                <a:cubicBezTo>
                  <a:pt x="166502" y="1782005"/>
                  <a:pt x="0" y="1571200"/>
                  <a:pt x="0" y="1311910"/>
                </a:cubicBezTo>
                <a:cubicBezTo>
                  <a:pt x="0" y="1052620"/>
                  <a:pt x="166502" y="842518"/>
                  <a:pt x="372346" y="842518"/>
                </a:cubicBezTo>
                <a:cubicBezTo>
                  <a:pt x="472810" y="842518"/>
                  <a:pt x="564140" y="892408"/>
                  <a:pt x="631584" y="974622"/>
                </a:cubicBezTo>
                <a:cubicBezTo>
                  <a:pt x="634394" y="978838"/>
                  <a:pt x="637907" y="982352"/>
                  <a:pt x="640717" y="987270"/>
                </a:cubicBezTo>
                <a:lnTo>
                  <a:pt x="640717" y="0"/>
                </a:ln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6A175-EDCD-2647-8FD0-F3123AA2AC55}"/>
              </a:ext>
            </a:extLst>
          </p:cNvPr>
          <p:cNvSpPr txBox="1"/>
          <p:nvPr/>
        </p:nvSpPr>
        <p:spPr>
          <a:xfrm>
            <a:off x="18486756" y="2808110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4170CB2B-29F1-9544-98C0-DF775486B3F3}"/>
              </a:ext>
            </a:extLst>
          </p:cNvPr>
          <p:cNvSpPr txBox="1">
            <a:spLocks/>
          </p:cNvSpPr>
          <p:nvPr/>
        </p:nvSpPr>
        <p:spPr>
          <a:xfrm>
            <a:off x="18486756" y="3491936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EA1E3C-B025-0847-82BF-33203FFF6851}"/>
              </a:ext>
            </a:extLst>
          </p:cNvPr>
          <p:cNvSpPr txBox="1"/>
          <p:nvPr/>
        </p:nvSpPr>
        <p:spPr>
          <a:xfrm>
            <a:off x="18486756" y="10322093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D30892D0-F625-9142-BA3B-C3D2943006B9}"/>
              </a:ext>
            </a:extLst>
          </p:cNvPr>
          <p:cNvSpPr txBox="1">
            <a:spLocks/>
          </p:cNvSpPr>
          <p:nvPr/>
        </p:nvSpPr>
        <p:spPr>
          <a:xfrm>
            <a:off x="18486756" y="11005919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070A81-BCA9-D54D-A44E-9DB1317B18C3}"/>
              </a:ext>
            </a:extLst>
          </p:cNvPr>
          <p:cNvSpPr txBox="1"/>
          <p:nvPr/>
        </p:nvSpPr>
        <p:spPr>
          <a:xfrm>
            <a:off x="18486756" y="6565101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CF72EB26-C223-EF4F-AA55-D4A56492AC56}"/>
              </a:ext>
            </a:extLst>
          </p:cNvPr>
          <p:cNvSpPr txBox="1">
            <a:spLocks/>
          </p:cNvSpPr>
          <p:nvPr/>
        </p:nvSpPr>
        <p:spPr>
          <a:xfrm>
            <a:off x="18486756" y="7248927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1F012A-F021-6B4E-9180-1519A174440D}"/>
              </a:ext>
            </a:extLst>
          </p:cNvPr>
          <p:cNvSpPr txBox="1"/>
          <p:nvPr/>
        </p:nvSpPr>
        <p:spPr>
          <a:xfrm>
            <a:off x="3604288" y="2808110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7CC19B0A-BF6C-0B41-BFB5-0D594381243A}"/>
              </a:ext>
            </a:extLst>
          </p:cNvPr>
          <p:cNvSpPr txBox="1">
            <a:spLocks/>
          </p:cNvSpPr>
          <p:nvPr/>
        </p:nvSpPr>
        <p:spPr>
          <a:xfrm>
            <a:off x="1536452" y="3491936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53F054B-A952-4642-83ED-EAC8C1856A7B}"/>
              </a:ext>
            </a:extLst>
          </p:cNvPr>
          <p:cNvSpPr txBox="1"/>
          <p:nvPr/>
        </p:nvSpPr>
        <p:spPr>
          <a:xfrm>
            <a:off x="3855959" y="10322093"/>
            <a:ext cx="205056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1258D252-8967-284C-9F59-24BD09536902}"/>
              </a:ext>
            </a:extLst>
          </p:cNvPr>
          <p:cNvSpPr txBox="1">
            <a:spLocks/>
          </p:cNvSpPr>
          <p:nvPr/>
        </p:nvSpPr>
        <p:spPr>
          <a:xfrm>
            <a:off x="1536452" y="11005919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3E0B8A3-F3CB-5548-92A9-6ABD86EB2BFC}"/>
              </a:ext>
            </a:extLst>
          </p:cNvPr>
          <p:cNvSpPr txBox="1"/>
          <p:nvPr/>
        </p:nvSpPr>
        <p:spPr>
          <a:xfrm>
            <a:off x="3668408" y="6565101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F98925FC-24D9-2447-AA53-3794B14EBB24}"/>
              </a:ext>
            </a:extLst>
          </p:cNvPr>
          <p:cNvSpPr txBox="1">
            <a:spLocks/>
          </p:cNvSpPr>
          <p:nvPr/>
        </p:nvSpPr>
        <p:spPr>
          <a:xfrm>
            <a:off x="1536452" y="7248927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26" name="Freeform 978">
            <a:extLst>
              <a:ext uri="{FF2B5EF4-FFF2-40B4-BE49-F238E27FC236}">
                <a16:creationId xmlns:a16="http://schemas.microsoft.com/office/drawing/2014/main" id="{A8C6AE20-2B80-2448-BC0F-AE39AE3A1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06756" y="6978794"/>
            <a:ext cx="772162" cy="769850"/>
          </a:xfrm>
          <a:custGeom>
            <a:avLst/>
            <a:gdLst>
              <a:gd name="T0" fmla="*/ 4720202 w 291739"/>
              <a:gd name="T1" fmla="*/ 4912673 h 291739"/>
              <a:gd name="T2" fmla="*/ 5073322 w 291739"/>
              <a:gd name="T3" fmla="*/ 4912673 h 291739"/>
              <a:gd name="T4" fmla="*/ 4893141 w 291739"/>
              <a:gd name="T5" fmla="*/ 4571716 h 291739"/>
              <a:gd name="T6" fmla="*/ 4893141 w 291739"/>
              <a:gd name="T7" fmla="*/ 5253639 h 291739"/>
              <a:gd name="T8" fmla="*/ 3033757 w 291739"/>
              <a:gd name="T9" fmla="*/ 4996170 h 291739"/>
              <a:gd name="T10" fmla="*/ 3033757 w 291739"/>
              <a:gd name="T11" fmla="*/ 4829163 h 291739"/>
              <a:gd name="T12" fmla="*/ 4893141 w 291739"/>
              <a:gd name="T13" fmla="*/ 4571716 h 291739"/>
              <a:gd name="T14" fmla="*/ 3552660 w 291739"/>
              <a:gd name="T15" fmla="*/ 4035911 h 291739"/>
              <a:gd name="T16" fmla="*/ 3905806 w 291739"/>
              <a:gd name="T17" fmla="*/ 4035911 h 291739"/>
              <a:gd name="T18" fmla="*/ 3725624 w 291739"/>
              <a:gd name="T19" fmla="*/ 3694934 h 291739"/>
              <a:gd name="T20" fmla="*/ 5159812 w 291739"/>
              <a:gd name="T21" fmla="*/ 3952404 h 291739"/>
              <a:gd name="T22" fmla="*/ 5159812 w 291739"/>
              <a:gd name="T23" fmla="*/ 4126367 h 291739"/>
              <a:gd name="T24" fmla="*/ 3725624 w 291739"/>
              <a:gd name="T25" fmla="*/ 4376877 h 291739"/>
              <a:gd name="T26" fmla="*/ 3033757 w 291739"/>
              <a:gd name="T27" fmla="*/ 4126367 h 291739"/>
              <a:gd name="T28" fmla="*/ 3033757 w 291739"/>
              <a:gd name="T29" fmla="*/ 3952404 h 291739"/>
              <a:gd name="T30" fmla="*/ 3725624 w 291739"/>
              <a:gd name="T31" fmla="*/ 3694934 h 291739"/>
              <a:gd name="T32" fmla="*/ 4302192 w 291739"/>
              <a:gd name="T33" fmla="*/ 3159118 h 291739"/>
              <a:gd name="T34" fmla="*/ 4655347 w 291739"/>
              <a:gd name="T35" fmla="*/ 3159118 h 291739"/>
              <a:gd name="T36" fmla="*/ 4475137 w 291739"/>
              <a:gd name="T37" fmla="*/ 2818174 h 291739"/>
              <a:gd name="T38" fmla="*/ 5159812 w 291739"/>
              <a:gd name="T39" fmla="*/ 3075644 h 291739"/>
              <a:gd name="T40" fmla="*/ 5159812 w 291739"/>
              <a:gd name="T41" fmla="*/ 3242625 h 291739"/>
              <a:gd name="T42" fmla="*/ 4475137 w 291739"/>
              <a:gd name="T43" fmla="*/ 3500108 h 291739"/>
              <a:gd name="T44" fmla="*/ 3033757 w 291739"/>
              <a:gd name="T45" fmla="*/ 3242625 h 291739"/>
              <a:gd name="T46" fmla="*/ 3033757 w 291739"/>
              <a:gd name="T47" fmla="*/ 3075644 h 291739"/>
              <a:gd name="T48" fmla="*/ 4475137 w 291739"/>
              <a:gd name="T49" fmla="*/ 2818174 h 291739"/>
              <a:gd name="T50" fmla="*/ 2517987 w 291739"/>
              <a:gd name="T51" fmla="*/ 5590809 h 291739"/>
              <a:gd name="T52" fmla="*/ 5643902 w 291739"/>
              <a:gd name="T53" fmla="*/ 2495085 h 291739"/>
              <a:gd name="T54" fmla="*/ 2431548 w 291739"/>
              <a:gd name="T55" fmla="*/ 2317166 h 291739"/>
              <a:gd name="T56" fmla="*/ 5823931 w 291739"/>
              <a:gd name="T57" fmla="*/ 2409681 h 291739"/>
              <a:gd name="T58" fmla="*/ 5744731 w 291739"/>
              <a:gd name="T59" fmla="*/ 5754471 h 291739"/>
              <a:gd name="T60" fmla="*/ 2345139 w 291739"/>
              <a:gd name="T61" fmla="*/ 5676219 h 291739"/>
              <a:gd name="T62" fmla="*/ 2431548 w 291739"/>
              <a:gd name="T63" fmla="*/ 2317166 h 291739"/>
              <a:gd name="T64" fmla="*/ 1160127 w 291739"/>
              <a:gd name="T65" fmla="*/ 869830 h 291739"/>
              <a:gd name="T66" fmla="*/ 1572422 w 291739"/>
              <a:gd name="T67" fmla="*/ 869830 h 291739"/>
              <a:gd name="T68" fmla="*/ 1366282 w 291739"/>
              <a:gd name="T69" fmla="*/ 501029 h 291739"/>
              <a:gd name="T70" fmla="*/ 1366282 w 291739"/>
              <a:gd name="T71" fmla="*/ 1245552 h 291739"/>
              <a:gd name="T72" fmla="*/ 1366282 w 291739"/>
              <a:gd name="T73" fmla="*/ 501029 h 291739"/>
              <a:gd name="T74" fmla="*/ 3614626 w 291739"/>
              <a:gd name="T75" fmla="*/ 0 h 291739"/>
              <a:gd name="T76" fmla="*/ 3700705 w 291739"/>
              <a:gd name="T77" fmla="*/ 1944948 h 291739"/>
              <a:gd name="T78" fmla="*/ 3528582 w 291739"/>
              <a:gd name="T79" fmla="*/ 1944948 h 291739"/>
              <a:gd name="T80" fmla="*/ 179267 w 291739"/>
              <a:gd name="T81" fmla="*/ 176792 h 291739"/>
              <a:gd name="T82" fmla="*/ 917979 w 291739"/>
              <a:gd name="T83" fmla="*/ 1570154 h 291739"/>
              <a:gd name="T84" fmla="*/ 1061431 w 291739"/>
              <a:gd name="T85" fmla="*/ 1570154 h 291739"/>
              <a:gd name="T86" fmla="*/ 2474289 w 291739"/>
              <a:gd name="T87" fmla="*/ 876982 h 291739"/>
              <a:gd name="T88" fmla="*/ 3342079 w 291739"/>
              <a:gd name="T89" fmla="*/ 1895455 h 291739"/>
              <a:gd name="T90" fmla="*/ 3198678 w 291739"/>
              <a:gd name="T91" fmla="*/ 1994465 h 291739"/>
              <a:gd name="T92" fmla="*/ 1628002 w 291739"/>
              <a:gd name="T93" fmla="*/ 2376396 h 291739"/>
              <a:gd name="T94" fmla="*/ 2015300 w 291739"/>
              <a:gd name="T95" fmla="*/ 3076579 h 291739"/>
              <a:gd name="T96" fmla="*/ 1900551 w 291739"/>
              <a:gd name="T97" fmla="*/ 3055374 h 291739"/>
              <a:gd name="T98" fmla="*/ 179267 w 291739"/>
              <a:gd name="T99" fmla="*/ 2920977 h 291739"/>
              <a:gd name="T100" fmla="*/ 1972279 w 291739"/>
              <a:gd name="T101" fmla="*/ 3479730 h 291739"/>
              <a:gd name="T102" fmla="*/ 1972279 w 291739"/>
              <a:gd name="T103" fmla="*/ 3656548 h 291739"/>
              <a:gd name="T104" fmla="*/ 0 w 291739"/>
              <a:gd name="T105" fmla="*/ 3571670 h 291739"/>
              <a:gd name="T106" fmla="*/ 86021 w 291739"/>
              <a:gd name="T107" fmla="*/ 0 h 2917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739" h="291739">
                <a:moveTo>
                  <a:pt x="245113" y="240242"/>
                </a:moveTo>
                <a:cubicBezTo>
                  <a:pt x="240059" y="240242"/>
                  <a:pt x="236449" y="244122"/>
                  <a:pt x="236449" y="249061"/>
                </a:cubicBezTo>
                <a:cubicBezTo>
                  <a:pt x="236449" y="254000"/>
                  <a:pt x="240059" y="257528"/>
                  <a:pt x="245113" y="257528"/>
                </a:cubicBezTo>
                <a:cubicBezTo>
                  <a:pt x="249807" y="257528"/>
                  <a:pt x="254139" y="254000"/>
                  <a:pt x="254139" y="249061"/>
                </a:cubicBezTo>
                <a:cubicBezTo>
                  <a:pt x="254139" y="244122"/>
                  <a:pt x="249807" y="240242"/>
                  <a:pt x="245113" y="240242"/>
                </a:cubicBezTo>
                <a:close/>
                <a:moveTo>
                  <a:pt x="245113" y="231775"/>
                </a:moveTo>
                <a:cubicBezTo>
                  <a:pt x="255222" y="231775"/>
                  <a:pt x="263164" y="239536"/>
                  <a:pt x="263164" y="249061"/>
                </a:cubicBezTo>
                <a:cubicBezTo>
                  <a:pt x="263164" y="258586"/>
                  <a:pt x="255222" y="266347"/>
                  <a:pt x="245113" y="266347"/>
                </a:cubicBezTo>
                <a:cubicBezTo>
                  <a:pt x="236810" y="266347"/>
                  <a:pt x="230312" y="260703"/>
                  <a:pt x="227784" y="253295"/>
                </a:cubicBezTo>
                <a:lnTo>
                  <a:pt x="151970" y="253295"/>
                </a:lnTo>
                <a:cubicBezTo>
                  <a:pt x="149443" y="253295"/>
                  <a:pt x="147638" y="251531"/>
                  <a:pt x="147638" y="249061"/>
                </a:cubicBezTo>
                <a:cubicBezTo>
                  <a:pt x="147638" y="246592"/>
                  <a:pt x="149443" y="244828"/>
                  <a:pt x="151970" y="244828"/>
                </a:cubicBezTo>
                <a:lnTo>
                  <a:pt x="227784" y="244828"/>
                </a:lnTo>
                <a:cubicBezTo>
                  <a:pt x="230312" y="237420"/>
                  <a:pt x="236810" y="231775"/>
                  <a:pt x="245113" y="231775"/>
                </a:cubicBezTo>
                <a:close/>
                <a:moveTo>
                  <a:pt x="186628" y="195792"/>
                </a:moveTo>
                <a:cubicBezTo>
                  <a:pt x="181574" y="195792"/>
                  <a:pt x="177964" y="200025"/>
                  <a:pt x="177964" y="204611"/>
                </a:cubicBezTo>
                <a:cubicBezTo>
                  <a:pt x="177964" y="209550"/>
                  <a:pt x="181574" y="213078"/>
                  <a:pt x="186628" y="213078"/>
                </a:cubicBezTo>
                <a:cubicBezTo>
                  <a:pt x="191683" y="213078"/>
                  <a:pt x="195654" y="209550"/>
                  <a:pt x="195654" y="204611"/>
                </a:cubicBezTo>
                <a:cubicBezTo>
                  <a:pt x="195654" y="200025"/>
                  <a:pt x="191683" y="195792"/>
                  <a:pt x="186628" y="195792"/>
                </a:cubicBezTo>
                <a:close/>
                <a:moveTo>
                  <a:pt x="186628" y="187325"/>
                </a:moveTo>
                <a:cubicBezTo>
                  <a:pt x="195293" y="187325"/>
                  <a:pt x="201791" y="192617"/>
                  <a:pt x="203957" y="200378"/>
                </a:cubicBezTo>
                <a:lnTo>
                  <a:pt x="258471" y="200378"/>
                </a:lnTo>
                <a:cubicBezTo>
                  <a:pt x="260998" y="200378"/>
                  <a:pt x="263164" y="202494"/>
                  <a:pt x="263164" y="204611"/>
                </a:cubicBezTo>
                <a:cubicBezTo>
                  <a:pt x="263164" y="207080"/>
                  <a:pt x="260998" y="209197"/>
                  <a:pt x="258471" y="209197"/>
                </a:cubicBezTo>
                <a:lnTo>
                  <a:pt x="203957" y="209197"/>
                </a:lnTo>
                <a:cubicBezTo>
                  <a:pt x="201791" y="216605"/>
                  <a:pt x="195293" y="221897"/>
                  <a:pt x="186628" y="221897"/>
                </a:cubicBezTo>
                <a:cubicBezTo>
                  <a:pt x="178325" y="221897"/>
                  <a:pt x="171465" y="216605"/>
                  <a:pt x="170021" y="209197"/>
                </a:cubicBezTo>
                <a:lnTo>
                  <a:pt x="151970" y="209197"/>
                </a:lnTo>
                <a:cubicBezTo>
                  <a:pt x="149443" y="209197"/>
                  <a:pt x="147638" y="207080"/>
                  <a:pt x="147638" y="204611"/>
                </a:cubicBezTo>
                <a:cubicBezTo>
                  <a:pt x="147638" y="202494"/>
                  <a:pt x="149443" y="200378"/>
                  <a:pt x="151970" y="200378"/>
                </a:cubicBezTo>
                <a:lnTo>
                  <a:pt x="170021" y="200378"/>
                </a:lnTo>
                <a:cubicBezTo>
                  <a:pt x="171465" y="192617"/>
                  <a:pt x="178325" y="187325"/>
                  <a:pt x="186628" y="187325"/>
                </a:cubicBezTo>
                <a:close/>
                <a:moveTo>
                  <a:pt x="224174" y="151342"/>
                </a:moveTo>
                <a:cubicBezTo>
                  <a:pt x="219842" y="151342"/>
                  <a:pt x="215510" y="155222"/>
                  <a:pt x="215510" y="160161"/>
                </a:cubicBezTo>
                <a:cubicBezTo>
                  <a:pt x="215510" y="165100"/>
                  <a:pt x="219842" y="168980"/>
                  <a:pt x="224174" y="168980"/>
                </a:cubicBezTo>
                <a:cubicBezTo>
                  <a:pt x="229589" y="168980"/>
                  <a:pt x="233200" y="165100"/>
                  <a:pt x="233200" y="160161"/>
                </a:cubicBezTo>
                <a:cubicBezTo>
                  <a:pt x="233200" y="155222"/>
                  <a:pt x="229589" y="151342"/>
                  <a:pt x="224174" y="151342"/>
                </a:cubicBezTo>
                <a:close/>
                <a:moveTo>
                  <a:pt x="224174" y="142875"/>
                </a:moveTo>
                <a:cubicBezTo>
                  <a:pt x="232839" y="142875"/>
                  <a:pt x="239337" y="148167"/>
                  <a:pt x="241864" y="155928"/>
                </a:cubicBezTo>
                <a:lnTo>
                  <a:pt x="258471" y="155928"/>
                </a:lnTo>
                <a:cubicBezTo>
                  <a:pt x="260998" y="155928"/>
                  <a:pt x="263164" y="157692"/>
                  <a:pt x="263164" y="160161"/>
                </a:cubicBezTo>
                <a:cubicBezTo>
                  <a:pt x="263164" y="162630"/>
                  <a:pt x="260998" y="164394"/>
                  <a:pt x="258471" y="164394"/>
                </a:cubicBezTo>
                <a:lnTo>
                  <a:pt x="241864" y="164394"/>
                </a:lnTo>
                <a:cubicBezTo>
                  <a:pt x="239337" y="172155"/>
                  <a:pt x="232839" y="177447"/>
                  <a:pt x="224174" y="177447"/>
                </a:cubicBezTo>
                <a:cubicBezTo>
                  <a:pt x="215871" y="177447"/>
                  <a:pt x="209011" y="172155"/>
                  <a:pt x="207567" y="164394"/>
                </a:cubicBezTo>
                <a:lnTo>
                  <a:pt x="151970" y="164394"/>
                </a:lnTo>
                <a:cubicBezTo>
                  <a:pt x="149443" y="164394"/>
                  <a:pt x="147638" y="162630"/>
                  <a:pt x="147638" y="160161"/>
                </a:cubicBezTo>
                <a:cubicBezTo>
                  <a:pt x="147638" y="157692"/>
                  <a:pt x="149443" y="155928"/>
                  <a:pt x="151970" y="155928"/>
                </a:cubicBezTo>
                <a:lnTo>
                  <a:pt x="207567" y="155928"/>
                </a:lnTo>
                <a:cubicBezTo>
                  <a:pt x="209011" y="148167"/>
                  <a:pt x="215871" y="142875"/>
                  <a:pt x="224174" y="142875"/>
                </a:cubicBezTo>
                <a:close/>
                <a:moveTo>
                  <a:pt x="126134" y="126495"/>
                </a:moveTo>
                <a:lnTo>
                  <a:pt x="126134" y="283441"/>
                </a:lnTo>
                <a:lnTo>
                  <a:pt x="282720" y="283441"/>
                </a:lnTo>
                <a:lnTo>
                  <a:pt x="282720" y="126495"/>
                </a:lnTo>
                <a:lnTo>
                  <a:pt x="126134" y="126495"/>
                </a:lnTo>
                <a:close/>
                <a:moveTo>
                  <a:pt x="121804" y="117475"/>
                </a:moveTo>
                <a:lnTo>
                  <a:pt x="287771" y="117475"/>
                </a:lnTo>
                <a:cubicBezTo>
                  <a:pt x="289575" y="117475"/>
                  <a:pt x="291739" y="119640"/>
                  <a:pt x="291739" y="122165"/>
                </a:cubicBezTo>
                <a:lnTo>
                  <a:pt x="291739" y="287771"/>
                </a:lnTo>
                <a:cubicBezTo>
                  <a:pt x="291739" y="290296"/>
                  <a:pt x="289575" y="291739"/>
                  <a:pt x="287771" y="291739"/>
                </a:cubicBezTo>
                <a:lnTo>
                  <a:pt x="121804" y="291739"/>
                </a:lnTo>
                <a:cubicBezTo>
                  <a:pt x="119640" y="291739"/>
                  <a:pt x="117475" y="290296"/>
                  <a:pt x="117475" y="287771"/>
                </a:cubicBezTo>
                <a:lnTo>
                  <a:pt x="117475" y="122165"/>
                </a:lnTo>
                <a:cubicBezTo>
                  <a:pt x="117475" y="119640"/>
                  <a:pt x="119640" y="117475"/>
                  <a:pt x="121804" y="117475"/>
                </a:cubicBezTo>
                <a:close/>
                <a:moveTo>
                  <a:pt x="68441" y="33867"/>
                </a:moveTo>
                <a:cubicBezTo>
                  <a:pt x="62388" y="33867"/>
                  <a:pt x="58115" y="38805"/>
                  <a:pt x="58115" y="44097"/>
                </a:cubicBezTo>
                <a:cubicBezTo>
                  <a:pt x="58115" y="49742"/>
                  <a:pt x="62388" y="54328"/>
                  <a:pt x="68441" y="54328"/>
                </a:cubicBezTo>
                <a:cubicBezTo>
                  <a:pt x="73782" y="54328"/>
                  <a:pt x="78767" y="49742"/>
                  <a:pt x="78767" y="44097"/>
                </a:cubicBezTo>
                <a:cubicBezTo>
                  <a:pt x="78767" y="38805"/>
                  <a:pt x="73782" y="33867"/>
                  <a:pt x="68441" y="33867"/>
                </a:cubicBezTo>
                <a:close/>
                <a:moveTo>
                  <a:pt x="68441" y="25400"/>
                </a:moveTo>
                <a:cubicBezTo>
                  <a:pt x="78767" y="25400"/>
                  <a:pt x="86957" y="33867"/>
                  <a:pt x="86957" y="44097"/>
                </a:cubicBezTo>
                <a:cubicBezTo>
                  <a:pt x="86957" y="54680"/>
                  <a:pt x="78767" y="63147"/>
                  <a:pt x="68441" y="63147"/>
                </a:cubicBezTo>
                <a:cubicBezTo>
                  <a:pt x="58115" y="63147"/>
                  <a:pt x="49213" y="54680"/>
                  <a:pt x="49213" y="44097"/>
                </a:cubicBezTo>
                <a:cubicBezTo>
                  <a:pt x="49213" y="33867"/>
                  <a:pt x="58115" y="25400"/>
                  <a:pt x="68441" y="25400"/>
                </a:cubicBezTo>
                <a:close/>
                <a:moveTo>
                  <a:pt x="4311" y="0"/>
                </a:moveTo>
                <a:lnTo>
                  <a:pt x="181068" y="0"/>
                </a:lnTo>
                <a:cubicBezTo>
                  <a:pt x="183583" y="0"/>
                  <a:pt x="185379" y="2510"/>
                  <a:pt x="185379" y="4303"/>
                </a:cubicBezTo>
                <a:lnTo>
                  <a:pt x="185379" y="98605"/>
                </a:lnTo>
                <a:cubicBezTo>
                  <a:pt x="185379" y="101115"/>
                  <a:pt x="183583" y="102908"/>
                  <a:pt x="181068" y="102908"/>
                </a:cubicBezTo>
                <a:cubicBezTo>
                  <a:pt x="178194" y="102908"/>
                  <a:pt x="176757" y="101115"/>
                  <a:pt x="176757" y="98605"/>
                </a:cubicBezTo>
                <a:lnTo>
                  <a:pt x="176757" y="8964"/>
                </a:lnTo>
                <a:lnTo>
                  <a:pt x="8981" y="8964"/>
                </a:lnTo>
                <a:lnTo>
                  <a:pt x="8981" y="132669"/>
                </a:lnTo>
                <a:lnTo>
                  <a:pt x="45985" y="79602"/>
                </a:lnTo>
                <a:cubicBezTo>
                  <a:pt x="46704" y="78167"/>
                  <a:pt x="47781" y="77809"/>
                  <a:pt x="49578" y="77809"/>
                </a:cubicBezTo>
                <a:cubicBezTo>
                  <a:pt x="50656" y="77809"/>
                  <a:pt x="52452" y="78167"/>
                  <a:pt x="53170" y="79602"/>
                </a:cubicBezTo>
                <a:lnTo>
                  <a:pt x="75804" y="112231"/>
                </a:lnTo>
                <a:lnTo>
                  <a:pt x="123945" y="44462"/>
                </a:lnTo>
                <a:cubicBezTo>
                  <a:pt x="125382" y="41952"/>
                  <a:pt x="129693" y="41952"/>
                  <a:pt x="131130" y="44462"/>
                </a:cubicBezTo>
                <a:lnTo>
                  <a:pt x="167416" y="96096"/>
                </a:lnTo>
                <a:cubicBezTo>
                  <a:pt x="168494" y="98247"/>
                  <a:pt x="168134" y="101115"/>
                  <a:pt x="166338" y="102191"/>
                </a:cubicBezTo>
                <a:cubicBezTo>
                  <a:pt x="164183" y="103625"/>
                  <a:pt x="161668" y="102908"/>
                  <a:pt x="160231" y="101115"/>
                </a:cubicBezTo>
                <a:lnTo>
                  <a:pt x="127537" y="54860"/>
                </a:lnTo>
                <a:lnTo>
                  <a:pt x="81552" y="120478"/>
                </a:lnTo>
                <a:lnTo>
                  <a:pt x="102389" y="150239"/>
                </a:lnTo>
                <a:cubicBezTo>
                  <a:pt x="103467" y="151673"/>
                  <a:pt x="103108" y="154542"/>
                  <a:pt x="100952" y="155976"/>
                </a:cubicBezTo>
                <a:cubicBezTo>
                  <a:pt x="100234" y="156693"/>
                  <a:pt x="99515" y="157052"/>
                  <a:pt x="98797" y="157052"/>
                </a:cubicBezTo>
                <a:cubicBezTo>
                  <a:pt x="97000" y="157052"/>
                  <a:pt x="95922" y="156335"/>
                  <a:pt x="95204" y="154900"/>
                </a:cubicBezTo>
                <a:lnTo>
                  <a:pt x="49578" y="90000"/>
                </a:lnTo>
                <a:lnTo>
                  <a:pt x="8981" y="148088"/>
                </a:lnTo>
                <a:lnTo>
                  <a:pt x="8981" y="176414"/>
                </a:lnTo>
                <a:lnTo>
                  <a:pt x="98797" y="176414"/>
                </a:lnTo>
                <a:cubicBezTo>
                  <a:pt x="100593" y="176414"/>
                  <a:pt x="103108" y="178566"/>
                  <a:pt x="103108" y="181076"/>
                </a:cubicBezTo>
                <a:cubicBezTo>
                  <a:pt x="103108" y="183227"/>
                  <a:pt x="100593" y="185378"/>
                  <a:pt x="98797" y="185378"/>
                </a:cubicBezTo>
                <a:lnTo>
                  <a:pt x="4311" y="185378"/>
                </a:lnTo>
                <a:cubicBezTo>
                  <a:pt x="1796" y="185378"/>
                  <a:pt x="0" y="183227"/>
                  <a:pt x="0" y="181076"/>
                </a:cubicBezTo>
                <a:lnTo>
                  <a:pt x="0" y="4303"/>
                </a:lnTo>
                <a:cubicBezTo>
                  <a:pt x="0" y="2510"/>
                  <a:pt x="1796" y="0"/>
                  <a:pt x="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7" name="Freeform 255">
            <a:extLst>
              <a:ext uri="{FF2B5EF4-FFF2-40B4-BE49-F238E27FC236}">
                <a16:creationId xmlns:a16="http://schemas.microsoft.com/office/drawing/2014/main" id="{CCF9BA0E-6341-C248-8BD4-541C7CD8A9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96529" y="4287668"/>
            <a:ext cx="781410" cy="776784"/>
          </a:xfrm>
          <a:custGeom>
            <a:avLst/>
            <a:gdLst>
              <a:gd name="T0" fmla="*/ 2147483646 w 820"/>
              <a:gd name="T1" fmla="*/ 2147483646 h 817"/>
              <a:gd name="T2" fmla="*/ 2147483646 w 820"/>
              <a:gd name="T3" fmla="*/ 2147483646 h 817"/>
              <a:gd name="T4" fmla="*/ 2147483646 w 820"/>
              <a:gd name="T5" fmla="*/ 2147483646 h 817"/>
              <a:gd name="T6" fmla="*/ 2147483646 w 820"/>
              <a:gd name="T7" fmla="*/ 2147483646 h 817"/>
              <a:gd name="T8" fmla="*/ 2147483646 w 820"/>
              <a:gd name="T9" fmla="*/ 2147483646 h 817"/>
              <a:gd name="T10" fmla="*/ 2147483646 w 820"/>
              <a:gd name="T11" fmla="*/ 2147483646 h 817"/>
              <a:gd name="T12" fmla="*/ 2147483646 w 820"/>
              <a:gd name="T13" fmla="*/ 2147483646 h 817"/>
              <a:gd name="T14" fmla="*/ 2147483646 w 820"/>
              <a:gd name="T15" fmla="*/ 2147483646 h 817"/>
              <a:gd name="T16" fmla="*/ 2147483646 w 820"/>
              <a:gd name="T17" fmla="*/ 2147483646 h 817"/>
              <a:gd name="T18" fmla="*/ 2147483646 w 820"/>
              <a:gd name="T19" fmla="*/ 2147483646 h 817"/>
              <a:gd name="T20" fmla="*/ 2147483646 w 820"/>
              <a:gd name="T21" fmla="*/ 2147483646 h 817"/>
              <a:gd name="T22" fmla="*/ 2147483646 w 820"/>
              <a:gd name="T23" fmla="*/ 2147483646 h 817"/>
              <a:gd name="T24" fmla="*/ 2147483646 w 820"/>
              <a:gd name="T25" fmla="*/ 2147483646 h 817"/>
              <a:gd name="T26" fmla="*/ 2147483646 w 820"/>
              <a:gd name="T27" fmla="*/ 2147483646 h 817"/>
              <a:gd name="T28" fmla="*/ 2147483646 w 820"/>
              <a:gd name="T29" fmla="*/ 2147483646 h 817"/>
              <a:gd name="T30" fmla="*/ 2147483646 w 820"/>
              <a:gd name="T31" fmla="*/ 2147483646 h 817"/>
              <a:gd name="T32" fmla="*/ 2147483646 w 820"/>
              <a:gd name="T33" fmla="*/ 2147483646 h 817"/>
              <a:gd name="T34" fmla="*/ 2147483646 w 820"/>
              <a:gd name="T35" fmla="*/ 2147483646 h 817"/>
              <a:gd name="T36" fmla="*/ 2147483646 w 820"/>
              <a:gd name="T37" fmla="*/ 2147483646 h 817"/>
              <a:gd name="T38" fmla="*/ 2147483646 w 820"/>
              <a:gd name="T39" fmla="*/ 2147483646 h 817"/>
              <a:gd name="T40" fmla="*/ 2147483646 w 820"/>
              <a:gd name="T41" fmla="*/ 2147483646 h 817"/>
              <a:gd name="T42" fmla="*/ 2147483646 w 820"/>
              <a:gd name="T43" fmla="*/ 2147483646 h 817"/>
              <a:gd name="T44" fmla="*/ 2147483646 w 820"/>
              <a:gd name="T45" fmla="*/ 2147483646 h 817"/>
              <a:gd name="T46" fmla="*/ 2147483646 w 820"/>
              <a:gd name="T47" fmla="*/ 2147483646 h 817"/>
              <a:gd name="T48" fmla="*/ 2147483646 w 820"/>
              <a:gd name="T49" fmla="*/ 2147483646 h 817"/>
              <a:gd name="T50" fmla="*/ 2147483646 w 820"/>
              <a:gd name="T51" fmla="*/ 2147483646 h 817"/>
              <a:gd name="T52" fmla="*/ 2147483646 w 820"/>
              <a:gd name="T53" fmla="*/ 2147483646 h 817"/>
              <a:gd name="T54" fmla="*/ 2147483646 w 820"/>
              <a:gd name="T55" fmla="*/ 2147483646 h 817"/>
              <a:gd name="T56" fmla="*/ 2147483646 w 820"/>
              <a:gd name="T57" fmla="*/ 2147483646 h 817"/>
              <a:gd name="T58" fmla="*/ 2147483646 w 820"/>
              <a:gd name="T59" fmla="*/ 2147483646 h 817"/>
              <a:gd name="T60" fmla="*/ 2147483646 w 820"/>
              <a:gd name="T61" fmla="*/ 2147483646 h 817"/>
              <a:gd name="T62" fmla="*/ 2147483646 w 820"/>
              <a:gd name="T63" fmla="*/ 2147483646 h 817"/>
              <a:gd name="T64" fmla="*/ 2147483646 w 820"/>
              <a:gd name="T65" fmla="*/ 2147483646 h 817"/>
              <a:gd name="T66" fmla="*/ 2147483646 w 820"/>
              <a:gd name="T67" fmla="*/ 2147483646 h 817"/>
              <a:gd name="T68" fmla="*/ 2147483646 w 820"/>
              <a:gd name="T69" fmla="*/ 2147483646 h 817"/>
              <a:gd name="T70" fmla="*/ 2147483646 w 820"/>
              <a:gd name="T71" fmla="*/ 2147483646 h 817"/>
              <a:gd name="T72" fmla="*/ 2147483646 w 820"/>
              <a:gd name="T73" fmla="*/ 2147483646 h 817"/>
              <a:gd name="T74" fmla="*/ 2147483646 w 820"/>
              <a:gd name="T75" fmla="*/ 2147483646 h 817"/>
              <a:gd name="T76" fmla="*/ 2147483646 w 820"/>
              <a:gd name="T77" fmla="*/ 2147483646 h 817"/>
              <a:gd name="T78" fmla="*/ 2147483646 w 820"/>
              <a:gd name="T79" fmla="*/ 2147483646 h 817"/>
              <a:gd name="T80" fmla="*/ 2147483646 w 820"/>
              <a:gd name="T81" fmla="*/ 2147483646 h 817"/>
              <a:gd name="T82" fmla="*/ 2147483646 w 820"/>
              <a:gd name="T83" fmla="*/ 2147483646 h 817"/>
              <a:gd name="T84" fmla="*/ 2147483646 w 820"/>
              <a:gd name="T85" fmla="*/ 2147483646 h 817"/>
              <a:gd name="T86" fmla="*/ 2147483646 w 820"/>
              <a:gd name="T87" fmla="*/ 2147483646 h 817"/>
              <a:gd name="T88" fmla="*/ 2147483646 w 820"/>
              <a:gd name="T89" fmla="*/ 2147483646 h 817"/>
              <a:gd name="T90" fmla="*/ 2147483646 w 820"/>
              <a:gd name="T91" fmla="*/ 2147483646 h 817"/>
              <a:gd name="T92" fmla="*/ 2147483646 w 820"/>
              <a:gd name="T93" fmla="*/ 2147483646 h 817"/>
              <a:gd name="T94" fmla="*/ 2147483646 w 820"/>
              <a:gd name="T95" fmla="*/ 2147483646 h 8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20" h="817">
                <a:moveTo>
                  <a:pt x="734" y="367"/>
                </a:moveTo>
                <a:lnTo>
                  <a:pt x="679" y="314"/>
                </a:lnTo>
                <a:lnTo>
                  <a:pt x="734" y="258"/>
                </a:lnTo>
                <a:lnTo>
                  <a:pt x="788" y="314"/>
                </a:lnTo>
                <a:lnTo>
                  <a:pt x="734" y="367"/>
                </a:lnTo>
                <a:close/>
                <a:moveTo>
                  <a:pt x="543" y="404"/>
                </a:moveTo>
                <a:lnTo>
                  <a:pt x="452" y="445"/>
                </a:lnTo>
                <a:cubicBezTo>
                  <a:pt x="450" y="446"/>
                  <a:pt x="448" y="449"/>
                  <a:pt x="447" y="452"/>
                </a:cubicBezTo>
                <a:lnTo>
                  <a:pt x="406" y="542"/>
                </a:lnTo>
                <a:lnTo>
                  <a:pt x="335" y="333"/>
                </a:lnTo>
                <a:lnTo>
                  <a:pt x="543" y="404"/>
                </a:lnTo>
                <a:close/>
                <a:moveTo>
                  <a:pt x="278" y="332"/>
                </a:moveTo>
                <a:lnTo>
                  <a:pt x="225" y="278"/>
                </a:lnTo>
                <a:lnTo>
                  <a:pt x="278" y="223"/>
                </a:lnTo>
                <a:lnTo>
                  <a:pt x="334" y="278"/>
                </a:lnTo>
                <a:lnTo>
                  <a:pt x="278" y="332"/>
                </a:lnTo>
                <a:close/>
                <a:moveTo>
                  <a:pt x="314" y="678"/>
                </a:moveTo>
                <a:lnTo>
                  <a:pt x="369" y="733"/>
                </a:lnTo>
                <a:lnTo>
                  <a:pt x="314" y="787"/>
                </a:lnTo>
                <a:lnTo>
                  <a:pt x="260" y="733"/>
                </a:lnTo>
                <a:lnTo>
                  <a:pt x="314" y="678"/>
                </a:lnTo>
                <a:close/>
                <a:moveTo>
                  <a:pt x="96" y="514"/>
                </a:moveTo>
                <a:lnTo>
                  <a:pt x="96" y="514"/>
                </a:lnTo>
                <a:cubicBezTo>
                  <a:pt x="81" y="529"/>
                  <a:pt x="56" y="529"/>
                  <a:pt x="42" y="514"/>
                </a:cubicBezTo>
                <a:cubicBezTo>
                  <a:pt x="27" y="499"/>
                  <a:pt x="27" y="475"/>
                  <a:pt x="42" y="461"/>
                </a:cubicBezTo>
                <a:cubicBezTo>
                  <a:pt x="50" y="453"/>
                  <a:pt x="59" y="450"/>
                  <a:pt x="69" y="450"/>
                </a:cubicBezTo>
                <a:cubicBezTo>
                  <a:pt x="79" y="450"/>
                  <a:pt x="89" y="453"/>
                  <a:pt x="96" y="461"/>
                </a:cubicBezTo>
                <a:cubicBezTo>
                  <a:pt x="112" y="475"/>
                  <a:pt x="112" y="499"/>
                  <a:pt x="96" y="514"/>
                </a:cubicBezTo>
                <a:close/>
                <a:moveTo>
                  <a:pt x="461" y="41"/>
                </a:moveTo>
                <a:lnTo>
                  <a:pt x="461" y="41"/>
                </a:lnTo>
                <a:cubicBezTo>
                  <a:pt x="468" y="33"/>
                  <a:pt x="478" y="30"/>
                  <a:pt x="489" y="30"/>
                </a:cubicBezTo>
                <a:cubicBezTo>
                  <a:pt x="499" y="30"/>
                  <a:pt x="509" y="33"/>
                  <a:pt x="516" y="41"/>
                </a:cubicBezTo>
                <a:cubicBezTo>
                  <a:pt x="530" y="56"/>
                  <a:pt x="530" y="81"/>
                  <a:pt x="516" y="96"/>
                </a:cubicBezTo>
                <a:cubicBezTo>
                  <a:pt x="501" y="109"/>
                  <a:pt x="476" y="109"/>
                  <a:pt x="461" y="96"/>
                </a:cubicBezTo>
                <a:cubicBezTo>
                  <a:pt x="455" y="88"/>
                  <a:pt x="450" y="79"/>
                  <a:pt x="450" y="67"/>
                </a:cubicBezTo>
                <a:cubicBezTo>
                  <a:pt x="450" y="58"/>
                  <a:pt x="455" y="48"/>
                  <a:pt x="461" y="41"/>
                </a:cubicBezTo>
                <a:close/>
                <a:moveTo>
                  <a:pt x="814" y="305"/>
                </a:moveTo>
                <a:lnTo>
                  <a:pt x="742" y="234"/>
                </a:lnTo>
                <a:cubicBezTo>
                  <a:pt x="738" y="229"/>
                  <a:pt x="730" y="229"/>
                  <a:pt x="725" y="234"/>
                </a:cubicBezTo>
                <a:lnTo>
                  <a:pt x="698" y="261"/>
                </a:lnTo>
                <a:cubicBezTo>
                  <a:pt x="607" y="177"/>
                  <a:pt x="481" y="158"/>
                  <a:pt x="373" y="201"/>
                </a:cubicBezTo>
                <a:lnTo>
                  <a:pt x="454" y="120"/>
                </a:lnTo>
                <a:cubicBezTo>
                  <a:pt x="464" y="127"/>
                  <a:pt x="476" y="131"/>
                  <a:pt x="489" y="131"/>
                </a:cubicBezTo>
                <a:cubicBezTo>
                  <a:pt x="506" y="131"/>
                  <a:pt x="521" y="124"/>
                  <a:pt x="533" y="112"/>
                </a:cubicBezTo>
                <a:cubicBezTo>
                  <a:pt x="558" y="88"/>
                  <a:pt x="558" y="48"/>
                  <a:pt x="533" y="23"/>
                </a:cubicBezTo>
                <a:cubicBezTo>
                  <a:pt x="509" y="0"/>
                  <a:pt x="468" y="0"/>
                  <a:pt x="444" y="23"/>
                </a:cubicBezTo>
                <a:cubicBezTo>
                  <a:pt x="432" y="36"/>
                  <a:pt x="425" y="51"/>
                  <a:pt x="425" y="67"/>
                </a:cubicBezTo>
                <a:cubicBezTo>
                  <a:pt x="425" y="81"/>
                  <a:pt x="430" y="93"/>
                  <a:pt x="437" y="103"/>
                </a:cubicBezTo>
                <a:lnTo>
                  <a:pt x="314" y="225"/>
                </a:lnTo>
                <a:lnTo>
                  <a:pt x="287" y="197"/>
                </a:lnTo>
                <a:cubicBezTo>
                  <a:pt x="283" y="193"/>
                  <a:pt x="275" y="193"/>
                  <a:pt x="270" y="197"/>
                </a:cubicBezTo>
                <a:lnTo>
                  <a:pt x="199" y="269"/>
                </a:lnTo>
                <a:cubicBezTo>
                  <a:pt x="193" y="273"/>
                  <a:pt x="193" y="281"/>
                  <a:pt x="199" y="287"/>
                </a:cubicBezTo>
                <a:lnTo>
                  <a:pt x="226" y="314"/>
                </a:lnTo>
                <a:lnTo>
                  <a:pt x="104" y="435"/>
                </a:lnTo>
                <a:cubicBezTo>
                  <a:pt x="80" y="419"/>
                  <a:pt x="45" y="421"/>
                  <a:pt x="25" y="443"/>
                </a:cubicBezTo>
                <a:cubicBezTo>
                  <a:pt x="0" y="467"/>
                  <a:pt x="0" y="507"/>
                  <a:pt x="25" y="531"/>
                </a:cubicBezTo>
                <a:cubicBezTo>
                  <a:pt x="37" y="544"/>
                  <a:pt x="53" y="550"/>
                  <a:pt x="69" y="550"/>
                </a:cubicBezTo>
                <a:cubicBezTo>
                  <a:pt x="86" y="550"/>
                  <a:pt x="102" y="544"/>
                  <a:pt x="114" y="531"/>
                </a:cubicBezTo>
                <a:cubicBezTo>
                  <a:pt x="136" y="511"/>
                  <a:pt x="138" y="477"/>
                  <a:pt x="122" y="452"/>
                </a:cubicBezTo>
                <a:lnTo>
                  <a:pt x="202" y="372"/>
                </a:lnTo>
                <a:cubicBezTo>
                  <a:pt x="159" y="479"/>
                  <a:pt x="179" y="607"/>
                  <a:pt x="262" y="696"/>
                </a:cubicBezTo>
                <a:lnTo>
                  <a:pt x="234" y="725"/>
                </a:lnTo>
                <a:cubicBezTo>
                  <a:pt x="229" y="729"/>
                  <a:pt x="229" y="736"/>
                  <a:pt x="234" y="742"/>
                </a:cubicBezTo>
                <a:lnTo>
                  <a:pt x="306" y="813"/>
                </a:lnTo>
                <a:cubicBezTo>
                  <a:pt x="309" y="815"/>
                  <a:pt x="311" y="816"/>
                  <a:pt x="314" y="816"/>
                </a:cubicBezTo>
                <a:cubicBezTo>
                  <a:pt x="318" y="816"/>
                  <a:pt x="321" y="815"/>
                  <a:pt x="323" y="813"/>
                </a:cubicBezTo>
                <a:lnTo>
                  <a:pt x="395" y="742"/>
                </a:lnTo>
                <a:cubicBezTo>
                  <a:pt x="399" y="736"/>
                  <a:pt x="399" y="729"/>
                  <a:pt x="395" y="725"/>
                </a:cubicBezTo>
                <a:lnTo>
                  <a:pt x="323" y="652"/>
                </a:lnTo>
                <a:cubicBezTo>
                  <a:pt x="319" y="648"/>
                  <a:pt x="311" y="648"/>
                  <a:pt x="306" y="652"/>
                </a:cubicBezTo>
                <a:lnTo>
                  <a:pt x="279" y="679"/>
                </a:lnTo>
                <a:cubicBezTo>
                  <a:pt x="231" y="626"/>
                  <a:pt x="205" y="558"/>
                  <a:pt x="205" y="487"/>
                </a:cubicBezTo>
                <a:cubicBezTo>
                  <a:pt x="205" y="433"/>
                  <a:pt x="220" y="381"/>
                  <a:pt x="249" y="337"/>
                </a:cubicBezTo>
                <a:lnTo>
                  <a:pt x="270" y="358"/>
                </a:lnTo>
                <a:cubicBezTo>
                  <a:pt x="272" y="360"/>
                  <a:pt x="276" y="361"/>
                  <a:pt x="278" y="361"/>
                </a:cubicBezTo>
                <a:cubicBezTo>
                  <a:pt x="282" y="361"/>
                  <a:pt x="285" y="360"/>
                  <a:pt x="287" y="358"/>
                </a:cubicBezTo>
                <a:lnTo>
                  <a:pt x="309" y="337"/>
                </a:lnTo>
                <a:lnTo>
                  <a:pt x="392" y="580"/>
                </a:lnTo>
                <a:cubicBezTo>
                  <a:pt x="395" y="584"/>
                  <a:pt x="399" y="588"/>
                  <a:pt x="404" y="588"/>
                </a:cubicBezTo>
                <a:cubicBezTo>
                  <a:pt x="404" y="588"/>
                  <a:pt x="404" y="588"/>
                  <a:pt x="405" y="588"/>
                </a:cubicBezTo>
                <a:cubicBezTo>
                  <a:pt x="409" y="588"/>
                  <a:pt x="414" y="585"/>
                  <a:pt x="416" y="581"/>
                </a:cubicBezTo>
                <a:lnTo>
                  <a:pt x="467" y="466"/>
                </a:lnTo>
                <a:lnTo>
                  <a:pt x="581" y="415"/>
                </a:lnTo>
                <a:cubicBezTo>
                  <a:pt x="586" y="412"/>
                  <a:pt x="589" y="408"/>
                  <a:pt x="589" y="403"/>
                </a:cubicBezTo>
                <a:cubicBezTo>
                  <a:pt x="589" y="398"/>
                  <a:pt x="586" y="393"/>
                  <a:pt x="581" y="392"/>
                </a:cubicBezTo>
                <a:lnTo>
                  <a:pt x="337" y="308"/>
                </a:lnTo>
                <a:lnTo>
                  <a:pt x="358" y="287"/>
                </a:lnTo>
                <a:cubicBezTo>
                  <a:pt x="364" y="281"/>
                  <a:pt x="364" y="273"/>
                  <a:pt x="358" y="269"/>
                </a:cubicBezTo>
                <a:lnTo>
                  <a:pt x="337" y="247"/>
                </a:lnTo>
                <a:cubicBezTo>
                  <a:pt x="382" y="219"/>
                  <a:pt x="434" y="203"/>
                  <a:pt x="489" y="203"/>
                </a:cubicBezTo>
                <a:cubicBezTo>
                  <a:pt x="560" y="203"/>
                  <a:pt x="628" y="230"/>
                  <a:pt x="680" y="278"/>
                </a:cubicBezTo>
                <a:lnTo>
                  <a:pt x="654" y="305"/>
                </a:lnTo>
                <a:cubicBezTo>
                  <a:pt x="649" y="309"/>
                  <a:pt x="649" y="317"/>
                  <a:pt x="654" y="322"/>
                </a:cubicBezTo>
                <a:lnTo>
                  <a:pt x="725" y="393"/>
                </a:lnTo>
                <a:cubicBezTo>
                  <a:pt x="728" y="395"/>
                  <a:pt x="731" y="398"/>
                  <a:pt x="734" y="398"/>
                </a:cubicBezTo>
                <a:cubicBezTo>
                  <a:pt x="738" y="398"/>
                  <a:pt x="740" y="395"/>
                  <a:pt x="742" y="393"/>
                </a:cubicBezTo>
                <a:lnTo>
                  <a:pt x="814" y="322"/>
                </a:lnTo>
                <a:cubicBezTo>
                  <a:pt x="819" y="317"/>
                  <a:pt x="819" y="309"/>
                  <a:pt x="814" y="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979">
            <a:extLst>
              <a:ext uri="{FF2B5EF4-FFF2-40B4-BE49-F238E27FC236}">
                <a16:creationId xmlns:a16="http://schemas.microsoft.com/office/drawing/2014/main" id="{2D7E8D1A-FE62-5F45-991D-F5F8424FB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9248" y="5161636"/>
            <a:ext cx="772162" cy="769850"/>
          </a:xfrm>
          <a:custGeom>
            <a:avLst/>
            <a:gdLst>
              <a:gd name="T0" fmla="*/ 3884751 w 291741"/>
              <a:gd name="T1" fmla="*/ 5591124 h 291740"/>
              <a:gd name="T2" fmla="*/ 179506 w 291741"/>
              <a:gd name="T3" fmla="*/ 4370694 h 291740"/>
              <a:gd name="T4" fmla="*/ 5500392 w 291741"/>
              <a:gd name="T5" fmla="*/ 4888664 h 291740"/>
              <a:gd name="T6" fmla="*/ 179506 w 291741"/>
              <a:gd name="T7" fmla="*/ 4370694 h 291740"/>
              <a:gd name="T8" fmla="*/ 5651193 w 291741"/>
              <a:gd name="T9" fmla="*/ 3490880 h 291740"/>
              <a:gd name="T10" fmla="*/ 4882846 w 291741"/>
              <a:gd name="T11" fmla="*/ 1809302 h 291740"/>
              <a:gd name="T12" fmla="*/ 5651193 w 291741"/>
              <a:gd name="T13" fmla="*/ 1809302 h 291740"/>
              <a:gd name="T14" fmla="*/ 2522893 w 291741"/>
              <a:gd name="T15" fmla="*/ 2103698 h 291740"/>
              <a:gd name="T16" fmla="*/ 3646977 w 291741"/>
              <a:gd name="T17" fmla="*/ 1599474 h 291740"/>
              <a:gd name="T18" fmla="*/ 2349944 w 291741"/>
              <a:gd name="T19" fmla="*/ 3296788 h 291740"/>
              <a:gd name="T20" fmla="*/ 2443638 w 291741"/>
              <a:gd name="T21" fmla="*/ 974508 h 291740"/>
              <a:gd name="T22" fmla="*/ 3517269 w 291741"/>
              <a:gd name="T23" fmla="*/ 1457450 h 291740"/>
              <a:gd name="T24" fmla="*/ 4882846 w 291741"/>
              <a:gd name="T25" fmla="*/ 1631916 h 291740"/>
              <a:gd name="T26" fmla="*/ 4882846 w 291741"/>
              <a:gd name="T27" fmla="*/ 872758 h 291740"/>
              <a:gd name="T28" fmla="*/ 3783870 w 291741"/>
              <a:gd name="T29" fmla="*/ 1386421 h 291740"/>
              <a:gd name="T30" fmla="*/ 3769468 w 291741"/>
              <a:gd name="T31" fmla="*/ 2927492 h 291740"/>
              <a:gd name="T32" fmla="*/ 2421992 w 291741"/>
              <a:gd name="T33" fmla="*/ 3524032 h 291740"/>
              <a:gd name="T34" fmla="*/ 1103340 w 291741"/>
              <a:gd name="T35" fmla="*/ 2927492 h 291740"/>
              <a:gd name="T36" fmla="*/ 1088929 w 291741"/>
              <a:gd name="T37" fmla="*/ 1386421 h 291740"/>
              <a:gd name="T38" fmla="*/ 179506 w 291741"/>
              <a:gd name="T39" fmla="*/ 319291 h 291740"/>
              <a:gd name="T40" fmla="*/ 409268 w 291741"/>
              <a:gd name="T41" fmla="*/ 787572 h 291740"/>
              <a:gd name="T42" fmla="*/ 179506 w 291741"/>
              <a:gd name="T43" fmla="*/ 1397791 h 291740"/>
              <a:gd name="T44" fmla="*/ 323139 w 291741"/>
              <a:gd name="T45" fmla="*/ 1575177 h 291740"/>
              <a:gd name="T46" fmla="*/ 323139 w 291741"/>
              <a:gd name="T47" fmla="*/ 2093115 h 291740"/>
              <a:gd name="T48" fmla="*/ 179506 w 291741"/>
              <a:gd name="T49" fmla="*/ 2270488 h 291740"/>
              <a:gd name="T50" fmla="*/ 409268 w 291741"/>
              <a:gd name="T51" fmla="*/ 2880688 h 291740"/>
              <a:gd name="T52" fmla="*/ 179506 w 291741"/>
              <a:gd name="T53" fmla="*/ 3490880 h 291740"/>
              <a:gd name="T54" fmla="*/ 323139 w 291741"/>
              <a:gd name="T55" fmla="*/ 3668265 h 291740"/>
              <a:gd name="T56" fmla="*/ 710883 w 291741"/>
              <a:gd name="T57" fmla="*/ 4193332 h 291740"/>
              <a:gd name="T58" fmla="*/ 883250 w 291741"/>
              <a:gd name="T59" fmla="*/ 4044332 h 291740"/>
              <a:gd name="T60" fmla="*/ 1414600 w 291741"/>
              <a:gd name="T61" fmla="*/ 4044332 h 291740"/>
              <a:gd name="T62" fmla="*/ 1594123 w 291741"/>
              <a:gd name="T63" fmla="*/ 4193332 h 291740"/>
              <a:gd name="T64" fmla="*/ 2204475 w 291741"/>
              <a:gd name="T65" fmla="*/ 3959187 h 291740"/>
              <a:gd name="T66" fmla="*/ 2829170 w 291741"/>
              <a:gd name="T67" fmla="*/ 4193332 h 291740"/>
              <a:gd name="T68" fmla="*/ 3008710 w 291741"/>
              <a:gd name="T69" fmla="*/ 4044332 h 291740"/>
              <a:gd name="T70" fmla="*/ 3532903 w 291741"/>
              <a:gd name="T71" fmla="*/ 4044332 h 291740"/>
              <a:gd name="T72" fmla="*/ 3705228 w 291741"/>
              <a:gd name="T73" fmla="*/ 4193332 h 291740"/>
              <a:gd name="T74" fmla="*/ 4322747 w 291741"/>
              <a:gd name="T75" fmla="*/ 3959187 h 291740"/>
              <a:gd name="T76" fmla="*/ 5651193 w 291741"/>
              <a:gd name="T77" fmla="*/ 4193332 h 291740"/>
              <a:gd name="T78" fmla="*/ 4703345 w 291741"/>
              <a:gd name="T79" fmla="*/ 3583124 h 291740"/>
              <a:gd name="T80" fmla="*/ 5651193 w 291741"/>
              <a:gd name="T81" fmla="*/ 695397 h 291740"/>
              <a:gd name="T82" fmla="*/ 323139 w 291741"/>
              <a:gd name="T83" fmla="*/ 177362 h 291740"/>
              <a:gd name="T84" fmla="*/ 5823531 w 291741"/>
              <a:gd name="T85" fmla="*/ 319291 h 291740"/>
              <a:gd name="T86" fmla="*/ 4064279 w 291741"/>
              <a:gd name="T87" fmla="*/ 5058933 h 291740"/>
              <a:gd name="T88" fmla="*/ 4767970 w 291741"/>
              <a:gd name="T89" fmla="*/ 5676236 h 291740"/>
              <a:gd name="T90" fmla="*/ 1055521 w 291741"/>
              <a:gd name="T91" fmla="*/ 5676236 h 291740"/>
              <a:gd name="T92" fmla="*/ 1766446 w 291741"/>
              <a:gd name="T93" fmla="*/ 5058933 h 291740"/>
              <a:gd name="T94" fmla="*/ 0 w 291741"/>
              <a:gd name="T95" fmla="*/ 319291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9" name="Freeform 980">
            <a:extLst>
              <a:ext uri="{FF2B5EF4-FFF2-40B4-BE49-F238E27FC236}">
                <a16:creationId xmlns:a16="http://schemas.microsoft.com/office/drawing/2014/main" id="{CB8C8125-FF57-3D4A-9D15-6BFEFEE2A4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27575" y="7367033"/>
            <a:ext cx="695868" cy="772160"/>
          </a:xfrm>
          <a:custGeom>
            <a:avLst/>
            <a:gdLst>
              <a:gd name="T0" fmla="*/ 1962822 w 262678"/>
              <a:gd name="T1" fmla="*/ 5728482 h 291382"/>
              <a:gd name="T2" fmla="*/ 2145623 w 262678"/>
              <a:gd name="T3" fmla="*/ 5568567 h 291382"/>
              <a:gd name="T4" fmla="*/ 4017868 w 262678"/>
              <a:gd name="T5" fmla="*/ 5306841 h 291382"/>
              <a:gd name="T6" fmla="*/ 2084223 w 262678"/>
              <a:gd name="T7" fmla="*/ 3139452 h 291382"/>
              <a:gd name="T8" fmla="*/ 1987487 w 262678"/>
              <a:gd name="T9" fmla="*/ 4876200 h 291382"/>
              <a:gd name="T10" fmla="*/ 192899 w 262678"/>
              <a:gd name="T11" fmla="*/ 2806083 h 291382"/>
              <a:gd name="T12" fmla="*/ 5136830 w 262678"/>
              <a:gd name="T13" fmla="*/ 2806083 h 291382"/>
              <a:gd name="T14" fmla="*/ 2277232 w 262678"/>
              <a:gd name="T15" fmla="*/ 2624359 h 291382"/>
              <a:gd name="T16" fmla="*/ 2716046 w 262678"/>
              <a:gd name="T17" fmla="*/ 2209957 h 291382"/>
              <a:gd name="T18" fmla="*/ 2277232 w 262678"/>
              <a:gd name="T19" fmla="*/ 2166350 h 291382"/>
              <a:gd name="T20" fmla="*/ 968139 w 262678"/>
              <a:gd name="T21" fmla="*/ 2624359 h 291382"/>
              <a:gd name="T22" fmla="*/ 1326494 w 262678"/>
              <a:gd name="T23" fmla="*/ 1948253 h 291382"/>
              <a:gd name="T24" fmla="*/ 2277232 w 262678"/>
              <a:gd name="T25" fmla="*/ 1962816 h 291382"/>
              <a:gd name="T26" fmla="*/ 2818447 w 262678"/>
              <a:gd name="T27" fmla="*/ 1962816 h 291382"/>
              <a:gd name="T28" fmla="*/ 2555188 w 262678"/>
              <a:gd name="T29" fmla="*/ 1301271 h 291382"/>
              <a:gd name="T30" fmla="*/ 4142191 w 262678"/>
              <a:gd name="T31" fmla="*/ 1134051 h 291382"/>
              <a:gd name="T32" fmla="*/ 4500550 w 262678"/>
              <a:gd name="T33" fmla="*/ 1134051 h 291382"/>
              <a:gd name="T34" fmla="*/ 3608303 w 262678"/>
              <a:gd name="T35" fmla="*/ 2624359 h 291382"/>
              <a:gd name="T36" fmla="*/ 3608303 w 262678"/>
              <a:gd name="T37" fmla="*/ 1134051 h 291382"/>
              <a:gd name="T38" fmla="*/ 968139 w 262678"/>
              <a:gd name="T39" fmla="*/ 1831942 h 291382"/>
              <a:gd name="T40" fmla="*/ 1501981 w 262678"/>
              <a:gd name="T41" fmla="*/ 1831942 h 291382"/>
              <a:gd name="T42" fmla="*/ 1136338 w 262678"/>
              <a:gd name="T43" fmla="*/ 639714 h 291382"/>
              <a:gd name="T44" fmla="*/ 2460097 w 262678"/>
              <a:gd name="T45" fmla="*/ 1090431 h 291382"/>
              <a:gd name="T46" fmla="*/ 2555188 w 262678"/>
              <a:gd name="T47" fmla="*/ 348955 h 291382"/>
              <a:gd name="T48" fmla="*/ 4434703 w 262678"/>
              <a:gd name="T49" fmla="*/ 959585 h 291382"/>
              <a:gd name="T50" fmla="*/ 1129025 w 262678"/>
              <a:gd name="T51" fmla="*/ 203560 h 291382"/>
              <a:gd name="T52" fmla="*/ 1333785 w 262678"/>
              <a:gd name="T53" fmla="*/ 203560 h 291382"/>
              <a:gd name="T54" fmla="*/ 2555188 w 262678"/>
              <a:gd name="T55" fmla="*/ 0 h 291382"/>
              <a:gd name="T56" fmla="*/ 3001269 w 262678"/>
              <a:gd name="T57" fmla="*/ 1068628 h 291382"/>
              <a:gd name="T58" fmla="*/ 3425467 w 262678"/>
              <a:gd name="T59" fmla="*/ 1046802 h 291382"/>
              <a:gd name="T60" fmla="*/ 4054454 w 262678"/>
              <a:gd name="T61" fmla="*/ 0 h 291382"/>
              <a:gd name="T62" fmla="*/ 4683387 w 262678"/>
              <a:gd name="T63" fmla="*/ 1046802 h 291382"/>
              <a:gd name="T64" fmla="*/ 5319657 w 262678"/>
              <a:gd name="T65" fmla="*/ 2653429 h 291382"/>
              <a:gd name="T66" fmla="*/ 4763829 w 262678"/>
              <a:gd name="T67" fmla="*/ 5306841 h 291382"/>
              <a:gd name="T68" fmla="*/ 4112916 w 262678"/>
              <a:gd name="T69" fmla="*/ 5895691 h 291382"/>
              <a:gd name="T70" fmla="*/ 1136338 w 262678"/>
              <a:gd name="T71" fmla="*/ 5306841 h 291382"/>
              <a:gd name="T72" fmla="*/ 2690 w 262678"/>
              <a:gd name="T73" fmla="*/ 2733402 h 291382"/>
              <a:gd name="T74" fmla="*/ 785270 w 262678"/>
              <a:gd name="T75" fmla="*/ 2624359 h 291382"/>
              <a:gd name="T76" fmla="*/ 485429 w 262678"/>
              <a:gd name="T77" fmla="*/ 1831942 h 291382"/>
              <a:gd name="T78" fmla="*/ 302577 w 262678"/>
              <a:gd name="T79" fmla="*/ 1090431 h 291382"/>
              <a:gd name="T80" fmla="*/ 946200 w 262678"/>
              <a:gd name="T81" fmla="*/ 145424 h 291382"/>
              <a:gd name="T82" fmla="*/ 1392300 w 262678"/>
              <a:gd name="T83" fmla="*/ 43583 h 291382"/>
              <a:gd name="T84" fmla="*/ 1509318 w 262678"/>
              <a:gd name="T85" fmla="*/ 537962 h 291382"/>
              <a:gd name="T86" fmla="*/ 1684821 w 262678"/>
              <a:gd name="T87" fmla="*/ 2624359 h 291382"/>
              <a:gd name="T88" fmla="*/ 2109037 w 262678"/>
              <a:gd name="T89" fmla="*/ 1025021 h 29138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62678" h="291382">
                <a:moveTo>
                  <a:pt x="64936" y="262280"/>
                </a:moveTo>
                <a:lnTo>
                  <a:pt x="64936" y="283118"/>
                </a:lnTo>
                <a:lnTo>
                  <a:pt x="96617" y="283118"/>
                </a:lnTo>
                <a:lnTo>
                  <a:pt x="96617" y="275214"/>
                </a:lnTo>
                <a:cubicBezTo>
                  <a:pt x="96617" y="272699"/>
                  <a:pt x="98777" y="271262"/>
                  <a:pt x="101657" y="271262"/>
                </a:cubicBezTo>
                <a:cubicBezTo>
                  <a:pt x="104177" y="271262"/>
                  <a:pt x="105617" y="272699"/>
                  <a:pt x="105617" y="275214"/>
                </a:cubicBezTo>
                <a:lnTo>
                  <a:pt x="105617" y="283118"/>
                </a:lnTo>
                <a:lnTo>
                  <a:pt x="197779" y="283118"/>
                </a:lnTo>
                <a:lnTo>
                  <a:pt x="197779" y="262280"/>
                </a:lnTo>
                <a:lnTo>
                  <a:pt x="64936" y="262280"/>
                </a:lnTo>
                <a:close/>
                <a:moveTo>
                  <a:pt x="97834" y="151178"/>
                </a:moveTo>
                <a:cubicBezTo>
                  <a:pt x="100398" y="150454"/>
                  <a:pt x="102596" y="152627"/>
                  <a:pt x="102596" y="155162"/>
                </a:cubicBezTo>
                <a:lnTo>
                  <a:pt x="106993" y="240634"/>
                </a:lnTo>
                <a:cubicBezTo>
                  <a:pt x="107359" y="242807"/>
                  <a:pt x="105527" y="245342"/>
                  <a:pt x="102963" y="245342"/>
                </a:cubicBezTo>
                <a:cubicBezTo>
                  <a:pt x="100398" y="245342"/>
                  <a:pt x="98566" y="243531"/>
                  <a:pt x="97834" y="240996"/>
                </a:cubicBezTo>
                <a:lnTo>
                  <a:pt x="93437" y="155524"/>
                </a:lnTo>
                <a:cubicBezTo>
                  <a:pt x="93437" y="152989"/>
                  <a:pt x="95635" y="151178"/>
                  <a:pt x="97834" y="151178"/>
                </a:cubicBezTo>
                <a:close/>
                <a:moveTo>
                  <a:pt x="9495" y="138685"/>
                </a:moveTo>
                <a:lnTo>
                  <a:pt x="31455" y="253297"/>
                </a:lnTo>
                <a:lnTo>
                  <a:pt x="231260" y="253297"/>
                </a:lnTo>
                <a:lnTo>
                  <a:pt x="252860" y="138685"/>
                </a:lnTo>
                <a:lnTo>
                  <a:pt x="9495" y="138685"/>
                </a:lnTo>
                <a:close/>
                <a:moveTo>
                  <a:pt x="112097" y="107068"/>
                </a:moveTo>
                <a:lnTo>
                  <a:pt x="112097" y="129703"/>
                </a:lnTo>
                <a:lnTo>
                  <a:pt x="138738" y="129703"/>
                </a:lnTo>
                <a:lnTo>
                  <a:pt x="138738" y="107068"/>
                </a:lnTo>
                <a:lnTo>
                  <a:pt x="133698" y="109223"/>
                </a:lnTo>
                <a:cubicBezTo>
                  <a:pt x="131538" y="110660"/>
                  <a:pt x="128658" y="111379"/>
                  <a:pt x="125778" y="111379"/>
                </a:cubicBezTo>
                <a:cubicBezTo>
                  <a:pt x="122538" y="111379"/>
                  <a:pt x="119658" y="110660"/>
                  <a:pt x="117137" y="109223"/>
                </a:cubicBezTo>
                <a:lnTo>
                  <a:pt x="112097" y="107068"/>
                </a:lnTo>
                <a:close/>
                <a:moveTo>
                  <a:pt x="55936" y="96289"/>
                </a:moveTo>
                <a:lnTo>
                  <a:pt x="47656" y="100960"/>
                </a:lnTo>
                <a:lnTo>
                  <a:pt x="47656" y="129703"/>
                </a:lnTo>
                <a:lnTo>
                  <a:pt x="73936" y="129703"/>
                </a:lnTo>
                <a:lnTo>
                  <a:pt x="73936" y="100960"/>
                </a:lnTo>
                <a:lnTo>
                  <a:pt x="65296" y="96289"/>
                </a:lnTo>
                <a:cubicBezTo>
                  <a:pt x="62056" y="94852"/>
                  <a:pt x="58816" y="94852"/>
                  <a:pt x="55936" y="96289"/>
                </a:cubicBezTo>
                <a:close/>
                <a:moveTo>
                  <a:pt x="112097" y="59642"/>
                </a:moveTo>
                <a:lnTo>
                  <a:pt x="112097" y="97008"/>
                </a:lnTo>
                <a:lnTo>
                  <a:pt x="121098" y="101678"/>
                </a:lnTo>
                <a:cubicBezTo>
                  <a:pt x="123978" y="102756"/>
                  <a:pt x="127218" y="102756"/>
                  <a:pt x="130098" y="101678"/>
                </a:cubicBezTo>
                <a:lnTo>
                  <a:pt x="138738" y="97008"/>
                </a:lnTo>
                <a:lnTo>
                  <a:pt x="138738" y="59642"/>
                </a:lnTo>
                <a:lnTo>
                  <a:pt x="133698" y="62157"/>
                </a:lnTo>
                <a:cubicBezTo>
                  <a:pt x="131538" y="63594"/>
                  <a:pt x="128658" y="64313"/>
                  <a:pt x="125778" y="64313"/>
                </a:cubicBezTo>
                <a:cubicBezTo>
                  <a:pt x="122538" y="64313"/>
                  <a:pt x="119658" y="63594"/>
                  <a:pt x="117137" y="62157"/>
                </a:cubicBezTo>
                <a:lnTo>
                  <a:pt x="112097" y="59642"/>
                </a:lnTo>
                <a:close/>
                <a:moveTo>
                  <a:pt x="203899" y="56049"/>
                </a:moveTo>
                <a:lnTo>
                  <a:pt x="203899" y="129703"/>
                </a:lnTo>
                <a:lnTo>
                  <a:pt x="221899" y="129703"/>
                </a:lnTo>
                <a:lnTo>
                  <a:pt x="221539" y="56049"/>
                </a:lnTo>
                <a:lnTo>
                  <a:pt x="203899" y="56049"/>
                </a:lnTo>
                <a:close/>
                <a:moveTo>
                  <a:pt x="177619" y="56049"/>
                </a:moveTo>
                <a:lnTo>
                  <a:pt x="177619" y="129703"/>
                </a:lnTo>
                <a:lnTo>
                  <a:pt x="194899" y="129703"/>
                </a:lnTo>
                <a:lnTo>
                  <a:pt x="194899" y="56049"/>
                </a:lnTo>
                <a:lnTo>
                  <a:pt x="177619" y="56049"/>
                </a:lnTo>
                <a:close/>
                <a:moveTo>
                  <a:pt x="55936" y="31617"/>
                </a:moveTo>
                <a:lnTo>
                  <a:pt x="47656" y="36288"/>
                </a:lnTo>
                <a:lnTo>
                  <a:pt x="47656" y="90540"/>
                </a:lnTo>
                <a:lnTo>
                  <a:pt x="51976" y="88744"/>
                </a:lnTo>
                <a:cubicBezTo>
                  <a:pt x="57736" y="85870"/>
                  <a:pt x="63856" y="85870"/>
                  <a:pt x="69256" y="88744"/>
                </a:cubicBezTo>
                <a:lnTo>
                  <a:pt x="73936" y="90540"/>
                </a:lnTo>
                <a:lnTo>
                  <a:pt x="73936" y="36288"/>
                </a:lnTo>
                <a:lnTo>
                  <a:pt x="65296" y="31617"/>
                </a:lnTo>
                <a:cubicBezTo>
                  <a:pt x="62056" y="30180"/>
                  <a:pt x="58816" y="30180"/>
                  <a:pt x="55936" y="31617"/>
                </a:cubicBezTo>
                <a:close/>
                <a:moveTo>
                  <a:pt x="125778" y="17246"/>
                </a:moveTo>
                <a:lnTo>
                  <a:pt x="113537" y="50300"/>
                </a:lnTo>
                <a:lnTo>
                  <a:pt x="121098" y="53893"/>
                </a:lnTo>
                <a:cubicBezTo>
                  <a:pt x="123978" y="56049"/>
                  <a:pt x="127218" y="56049"/>
                  <a:pt x="130098" y="53893"/>
                </a:cubicBezTo>
                <a:lnTo>
                  <a:pt x="138018" y="50300"/>
                </a:lnTo>
                <a:lnTo>
                  <a:pt x="125778" y="17246"/>
                </a:lnTo>
                <a:close/>
                <a:moveTo>
                  <a:pt x="199579" y="13653"/>
                </a:moveTo>
                <a:lnTo>
                  <a:pt x="180859" y="47426"/>
                </a:lnTo>
                <a:lnTo>
                  <a:pt x="218299" y="47426"/>
                </a:lnTo>
                <a:lnTo>
                  <a:pt x="199579" y="13653"/>
                </a:lnTo>
                <a:close/>
                <a:moveTo>
                  <a:pt x="56296" y="9701"/>
                </a:moveTo>
                <a:lnTo>
                  <a:pt x="55576" y="10060"/>
                </a:lnTo>
                <a:lnTo>
                  <a:pt x="55576" y="22276"/>
                </a:lnTo>
                <a:cubicBezTo>
                  <a:pt x="58816" y="21557"/>
                  <a:pt x="62056" y="21557"/>
                  <a:pt x="65656" y="22276"/>
                </a:cubicBezTo>
                <a:lnTo>
                  <a:pt x="65656" y="10060"/>
                </a:lnTo>
                <a:lnTo>
                  <a:pt x="64936" y="9701"/>
                </a:lnTo>
                <a:cubicBezTo>
                  <a:pt x="62056" y="8623"/>
                  <a:pt x="58816" y="8623"/>
                  <a:pt x="56296" y="9701"/>
                </a:cubicBezTo>
                <a:close/>
                <a:moveTo>
                  <a:pt x="125778" y="0"/>
                </a:moveTo>
                <a:cubicBezTo>
                  <a:pt x="127218" y="0"/>
                  <a:pt x="129018" y="1078"/>
                  <a:pt x="129738" y="2875"/>
                </a:cubicBezTo>
                <a:lnTo>
                  <a:pt x="147738" y="50660"/>
                </a:lnTo>
                <a:cubicBezTo>
                  <a:pt x="147738" y="51378"/>
                  <a:pt x="147738" y="52097"/>
                  <a:pt x="147738" y="52815"/>
                </a:cubicBezTo>
                <a:lnTo>
                  <a:pt x="147738" y="129703"/>
                </a:lnTo>
                <a:lnTo>
                  <a:pt x="168618" y="129703"/>
                </a:lnTo>
                <a:lnTo>
                  <a:pt x="168618" y="51737"/>
                </a:lnTo>
                <a:cubicBezTo>
                  <a:pt x="168618" y="50660"/>
                  <a:pt x="168978" y="49941"/>
                  <a:pt x="168978" y="49582"/>
                </a:cubicBezTo>
                <a:lnTo>
                  <a:pt x="195259" y="2515"/>
                </a:lnTo>
                <a:cubicBezTo>
                  <a:pt x="196339" y="719"/>
                  <a:pt x="197779" y="0"/>
                  <a:pt x="199579" y="0"/>
                </a:cubicBezTo>
                <a:cubicBezTo>
                  <a:pt x="200659" y="0"/>
                  <a:pt x="202819" y="719"/>
                  <a:pt x="203179" y="2515"/>
                </a:cubicBezTo>
                <a:lnTo>
                  <a:pt x="229820" y="49582"/>
                </a:lnTo>
                <a:cubicBezTo>
                  <a:pt x="229820" y="49941"/>
                  <a:pt x="230540" y="50660"/>
                  <a:pt x="230540" y="51737"/>
                </a:cubicBezTo>
                <a:lnTo>
                  <a:pt x="230540" y="129703"/>
                </a:lnTo>
                <a:lnTo>
                  <a:pt x="258260" y="129703"/>
                </a:lnTo>
                <a:cubicBezTo>
                  <a:pt x="259340" y="129703"/>
                  <a:pt x="260420" y="130062"/>
                  <a:pt x="261860" y="131140"/>
                </a:cubicBezTo>
                <a:cubicBezTo>
                  <a:pt x="262220" y="132577"/>
                  <a:pt x="262940" y="133655"/>
                  <a:pt x="262580" y="135092"/>
                </a:cubicBezTo>
                <a:lnTo>
                  <a:pt x="238820" y="258687"/>
                </a:lnTo>
                <a:cubicBezTo>
                  <a:pt x="238460" y="260483"/>
                  <a:pt x="236660" y="262280"/>
                  <a:pt x="234500" y="262280"/>
                </a:cubicBezTo>
                <a:lnTo>
                  <a:pt x="206779" y="262280"/>
                </a:lnTo>
                <a:lnTo>
                  <a:pt x="206779" y="287430"/>
                </a:lnTo>
                <a:cubicBezTo>
                  <a:pt x="206779" y="289945"/>
                  <a:pt x="204259" y="291382"/>
                  <a:pt x="202459" y="291382"/>
                </a:cubicBezTo>
                <a:lnTo>
                  <a:pt x="60616" y="291382"/>
                </a:lnTo>
                <a:cubicBezTo>
                  <a:pt x="58096" y="291382"/>
                  <a:pt x="55936" y="289945"/>
                  <a:pt x="55936" y="287430"/>
                </a:cubicBezTo>
                <a:lnTo>
                  <a:pt x="55936" y="262280"/>
                </a:lnTo>
                <a:lnTo>
                  <a:pt x="27855" y="262280"/>
                </a:lnTo>
                <a:cubicBezTo>
                  <a:pt x="26055" y="262280"/>
                  <a:pt x="24255" y="260483"/>
                  <a:pt x="23535" y="258687"/>
                </a:cubicBezTo>
                <a:lnTo>
                  <a:pt x="135" y="135092"/>
                </a:lnTo>
                <a:cubicBezTo>
                  <a:pt x="-225" y="133655"/>
                  <a:pt x="135" y="132577"/>
                  <a:pt x="1215" y="131140"/>
                </a:cubicBezTo>
                <a:cubicBezTo>
                  <a:pt x="1935" y="130062"/>
                  <a:pt x="3015" y="129703"/>
                  <a:pt x="4455" y="129703"/>
                </a:cubicBezTo>
                <a:lnTo>
                  <a:pt x="38655" y="129703"/>
                </a:lnTo>
                <a:lnTo>
                  <a:pt x="38655" y="38444"/>
                </a:lnTo>
                <a:cubicBezTo>
                  <a:pt x="30015" y="40240"/>
                  <a:pt x="23895" y="46348"/>
                  <a:pt x="23895" y="53893"/>
                </a:cubicBezTo>
                <a:lnTo>
                  <a:pt x="23895" y="90540"/>
                </a:lnTo>
                <a:cubicBezTo>
                  <a:pt x="23895" y="93055"/>
                  <a:pt x="21735" y="95211"/>
                  <a:pt x="19215" y="95211"/>
                </a:cubicBezTo>
                <a:cubicBezTo>
                  <a:pt x="17055" y="95211"/>
                  <a:pt x="14895" y="93055"/>
                  <a:pt x="14895" y="90540"/>
                </a:cubicBezTo>
                <a:lnTo>
                  <a:pt x="14895" y="53893"/>
                </a:lnTo>
                <a:cubicBezTo>
                  <a:pt x="14895" y="40600"/>
                  <a:pt x="26775" y="29821"/>
                  <a:pt x="41896" y="29102"/>
                </a:cubicBezTo>
                <a:lnTo>
                  <a:pt x="46576" y="26587"/>
                </a:lnTo>
                <a:lnTo>
                  <a:pt x="46576" y="7186"/>
                </a:lnTo>
                <a:cubicBezTo>
                  <a:pt x="46576" y="5749"/>
                  <a:pt x="48016" y="4312"/>
                  <a:pt x="49456" y="3593"/>
                </a:cubicBezTo>
                <a:lnTo>
                  <a:pt x="52336" y="2156"/>
                </a:lnTo>
                <a:cubicBezTo>
                  <a:pt x="57736" y="-359"/>
                  <a:pt x="63856" y="-359"/>
                  <a:pt x="68536" y="2156"/>
                </a:cubicBezTo>
                <a:lnTo>
                  <a:pt x="71776" y="3593"/>
                </a:lnTo>
                <a:cubicBezTo>
                  <a:pt x="73576" y="4312"/>
                  <a:pt x="74296" y="5749"/>
                  <a:pt x="74296" y="7186"/>
                </a:cubicBezTo>
                <a:lnTo>
                  <a:pt x="74296" y="26587"/>
                </a:lnTo>
                <a:lnTo>
                  <a:pt x="80416" y="29821"/>
                </a:lnTo>
                <a:cubicBezTo>
                  <a:pt x="82216" y="30540"/>
                  <a:pt x="82936" y="31617"/>
                  <a:pt x="82936" y="33414"/>
                </a:cubicBezTo>
                <a:lnTo>
                  <a:pt x="82936" y="129703"/>
                </a:lnTo>
                <a:lnTo>
                  <a:pt x="103457" y="129703"/>
                </a:lnTo>
                <a:lnTo>
                  <a:pt x="103457" y="52815"/>
                </a:lnTo>
                <a:cubicBezTo>
                  <a:pt x="103457" y="52097"/>
                  <a:pt x="103457" y="51378"/>
                  <a:pt x="103817" y="50660"/>
                </a:cubicBezTo>
                <a:lnTo>
                  <a:pt x="121098" y="2875"/>
                </a:lnTo>
                <a:cubicBezTo>
                  <a:pt x="122178" y="1078"/>
                  <a:pt x="123618" y="0"/>
                  <a:pt x="125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0" name="Freeform 981">
            <a:extLst>
              <a:ext uri="{FF2B5EF4-FFF2-40B4-BE49-F238E27FC236}">
                <a16:creationId xmlns:a16="http://schemas.microsoft.com/office/drawing/2014/main" id="{72E5BE8D-0440-3241-9775-5664209DED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34132" y="5161636"/>
            <a:ext cx="769850" cy="769850"/>
          </a:xfrm>
          <a:custGeom>
            <a:avLst/>
            <a:gdLst>
              <a:gd name="T0" fmla="*/ 3414209 w 291855"/>
              <a:gd name="T1" fmla="*/ 5320998 h 291740"/>
              <a:gd name="T2" fmla="*/ 5293640 w 291855"/>
              <a:gd name="T3" fmla="*/ 5590926 h 291740"/>
              <a:gd name="T4" fmla="*/ 5555045 w 291855"/>
              <a:gd name="T5" fmla="*/ 5178928 h 291740"/>
              <a:gd name="T6" fmla="*/ 5420811 w 291855"/>
              <a:gd name="T7" fmla="*/ 3836411 h 291740"/>
              <a:gd name="T8" fmla="*/ 3421283 w 291855"/>
              <a:gd name="T9" fmla="*/ 5001344 h 291740"/>
              <a:gd name="T10" fmla="*/ 5420811 w 291855"/>
              <a:gd name="T11" fmla="*/ 3836411 h 291740"/>
              <a:gd name="T12" fmla="*/ 3583769 w 291855"/>
              <a:gd name="T13" fmla="*/ 3530987 h 291740"/>
              <a:gd name="T14" fmla="*/ 5406681 w 291855"/>
              <a:gd name="T15" fmla="*/ 3651743 h 291740"/>
              <a:gd name="T16" fmla="*/ 4064232 w 291855"/>
              <a:gd name="T17" fmla="*/ 2152977 h 291740"/>
              <a:gd name="T18" fmla="*/ 3604972 w 291855"/>
              <a:gd name="T19" fmla="*/ 3339190 h 291740"/>
              <a:gd name="T20" fmla="*/ 5279517 w 291855"/>
              <a:gd name="T21" fmla="*/ 2486834 h 291740"/>
              <a:gd name="T22" fmla="*/ 4784933 w 291855"/>
              <a:gd name="T23" fmla="*/ 2152977 h 291740"/>
              <a:gd name="T24" fmla="*/ 4283275 w 291855"/>
              <a:gd name="T25" fmla="*/ 1336128 h 291740"/>
              <a:gd name="T26" fmla="*/ 4693073 w 291855"/>
              <a:gd name="T27" fmla="*/ 1975396 h 291740"/>
              <a:gd name="T28" fmla="*/ 4283275 w 291855"/>
              <a:gd name="T29" fmla="*/ 1336128 h 291740"/>
              <a:gd name="T30" fmla="*/ 4770789 w 291855"/>
              <a:gd name="T31" fmla="*/ 1158546 h 291740"/>
              <a:gd name="T32" fmla="*/ 4862645 w 291855"/>
              <a:gd name="T33" fmla="*/ 1975396 h 291740"/>
              <a:gd name="T34" fmla="*/ 5456139 w 291855"/>
              <a:gd name="T35" fmla="*/ 2472624 h 291740"/>
              <a:gd name="T36" fmla="*/ 5731694 w 291855"/>
              <a:gd name="T37" fmla="*/ 5086586 h 291740"/>
              <a:gd name="T38" fmla="*/ 5293640 w 291855"/>
              <a:gd name="T39" fmla="*/ 5754276 h 291740"/>
              <a:gd name="T40" fmla="*/ 3244633 w 291855"/>
              <a:gd name="T41" fmla="*/ 5320998 h 291740"/>
              <a:gd name="T42" fmla="*/ 3244633 w 291855"/>
              <a:gd name="T43" fmla="*/ 5079489 h 291740"/>
              <a:gd name="T44" fmla="*/ 4064232 w 291855"/>
              <a:gd name="T45" fmla="*/ 1975396 h 291740"/>
              <a:gd name="T46" fmla="*/ 4113680 w 291855"/>
              <a:gd name="T47" fmla="*/ 1250882 h 291740"/>
              <a:gd name="T48" fmla="*/ 843138 w 291855"/>
              <a:gd name="T49" fmla="*/ 986247 h 291740"/>
              <a:gd name="T50" fmla="*/ 1253507 w 291855"/>
              <a:gd name="T51" fmla="*/ 5591124 h 291740"/>
              <a:gd name="T52" fmla="*/ 1331295 w 291855"/>
              <a:gd name="T53" fmla="*/ 2305964 h 291740"/>
              <a:gd name="T54" fmla="*/ 928061 w 291855"/>
              <a:gd name="T55" fmla="*/ 177362 h 291740"/>
              <a:gd name="T56" fmla="*/ 3340457 w 291855"/>
              <a:gd name="T57" fmla="*/ 695377 h 291740"/>
              <a:gd name="T58" fmla="*/ 928061 w 291855"/>
              <a:gd name="T59" fmla="*/ 177362 h 291740"/>
              <a:gd name="T60" fmla="*/ 3418263 w 291855"/>
              <a:gd name="T61" fmla="*/ 0 h 291740"/>
              <a:gd name="T62" fmla="*/ 3517338 w 291855"/>
              <a:gd name="T63" fmla="*/ 773393 h 291740"/>
              <a:gd name="T64" fmla="*/ 3828616 w 291855"/>
              <a:gd name="T65" fmla="*/ 1717061 h 291740"/>
              <a:gd name="T66" fmla="*/ 3368749 w 291855"/>
              <a:gd name="T67" fmla="*/ 872758 h 291740"/>
              <a:gd name="T68" fmla="*/ 1479833 w 291855"/>
              <a:gd name="T69" fmla="*/ 2192461 h 291740"/>
              <a:gd name="T70" fmla="*/ 3283872 w 291855"/>
              <a:gd name="T71" fmla="*/ 2277580 h 291740"/>
              <a:gd name="T72" fmla="*/ 1522277 w 291855"/>
              <a:gd name="T73" fmla="*/ 2369834 h 291740"/>
              <a:gd name="T74" fmla="*/ 3022115 w 291855"/>
              <a:gd name="T75" fmla="*/ 4193332 h 291740"/>
              <a:gd name="T76" fmla="*/ 3022115 w 291855"/>
              <a:gd name="T77" fmla="*/ 4370694 h 291740"/>
              <a:gd name="T78" fmla="*/ 1437416 w 291855"/>
              <a:gd name="T79" fmla="*/ 5591124 h 291740"/>
              <a:gd name="T80" fmla="*/ 3050398 w 291855"/>
              <a:gd name="T81" fmla="*/ 5676236 h 291740"/>
              <a:gd name="T82" fmla="*/ 383265 w 291855"/>
              <a:gd name="T83" fmla="*/ 5754276 h 291740"/>
              <a:gd name="T84" fmla="*/ 765350 w 291855"/>
              <a:gd name="T85" fmla="*/ 759216 h 291740"/>
              <a:gd name="T86" fmla="*/ 850179 w 291855"/>
              <a:gd name="T87" fmla="*/ 0 h 29174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855" h="291740">
                <a:moveTo>
                  <a:pt x="173850" y="262570"/>
                </a:moveTo>
                <a:lnTo>
                  <a:pt x="173850" y="269772"/>
                </a:lnTo>
                <a:cubicBezTo>
                  <a:pt x="173850" y="277335"/>
                  <a:pt x="179966" y="283457"/>
                  <a:pt x="187161" y="283457"/>
                </a:cubicBezTo>
                <a:lnTo>
                  <a:pt x="269550" y="283457"/>
                </a:lnTo>
                <a:cubicBezTo>
                  <a:pt x="276745" y="283457"/>
                  <a:pt x="282861" y="277335"/>
                  <a:pt x="282861" y="269772"/>
                </a:cubicBezTo>
                <a:lnTo>
                  <a:pt x="282861" y="262570"/>
                </a:lnTo>
                <a:lnTo>
                  <a:pt x="173850" y="262570"/>
                </a:lnTo>
                <a:close/>
                <a:moveTo>
                  <a:pt x="276025" y="194505"/>
                </a:moveTo>
                <a:lnTo>
                  <a:pt x="176368" y="234480"/>
                </a:lnTo>
                <a:lnTo>
                  <a:pt x="174210" y="253566"/>
                </a:lnTo>
                <a:lnTo>
                  <a:pt x="282501" y="253566"/>
                </a:lnTo>
                <a:lnTo>
                  <a:pt x="276025" y="194505"/>
                </a:lnTo>
                <a:close/>
                <a:moveTo>
                  <a:pt x="270629" y="143367"/>
                </a:moveTo>
                <a:lnTo>
                  <a:pt x="182484" y="179020"/>
                </a:lnTo>
                <a:lnTo>
                  <a:pt x="177448" y="224756"/>
                </a:lnTo>
                <a:lnTo>
                  <a:pt x="275306" y="185142"/>
                </a:lnTo>
                <a:lnTo>
                  <a:pt x="270629" y="143367"/>
                </a:lnTo>
                <a:close/>
                <a:moveTo>
                  <a:pt x="206949" y="109155"/>
                </a:moveTo>
                <a:cubicBezTo>
                  <a:pt x="197235" y="109155"/>
                  <a:pt x="188960" y="116358"/>
                  <a:pt x="188241" y="126081"/>
                </a:cubicBezTo>
                <a:lnTo>
                  <a:pt x="183564" y="169296"/>
                </a:lnTo>
                <a:lnTo>
                  <a:pt x="269550" y="134004"/>
                </a:lnTo>
                <a:lnTo>
                  <a:pt x="268830" y="126081"/>
                </a:lnTo>
                <a:cubicBezTo>
                  <a:pt x="267751" y="116358"/>
                  <a:pt x="259836" y="109155"/>
                  <a:pt x="250122" y="109155"/>
                </a:cubicBezTo>
                <a:lnTo>
                  <a:pt x="243646" y="109155"/>
                </a:lnTo>
                <a:lnTo>
                  <a:pt x="206949" y="109155"/>
                </a:lnTo>
                <a:close/>
                <a:moveTo>
                  <a:pt x="218102" y="67740"/>
                </a:moveTo>
                <a:lnTo>
                  <a:pt x="218102" y="100152"/>
                </a:lnTo>
                <a:lnTo>
                  <a:pt x="238969" y="100152"/>
                </a:lnTo>
                <a:lnTo>
                  <a:pt x="238969" y="67740"/>
                </a:lnTo>
                <a:lnTo>
                  <a:pt x="218102" y="67740"/>
                </a:lnTo>
                <a:close/>
                <a:moveTo>
                  <a:pt x="213785" y="58737"/>
                </a:moveTo>
                <a:lnTo>
                  <a:pt x="242926" y="58737"/>
                </a:lnTo>
                <a:cubicBezTo>
                  <a:pt x="245804" y="58737"/>
                  <a:pt x="247603" y="60898"/>
                  <a:pt x="247603" y="63419"/>
                </a:cubicBezTo>
                <a:lnTo>
                  <a:pt x="247603" y="100152"/>
                </a:lnTo>
                <a:lnTo>
                  <a:pt x="250122" y="100152"/>
                </a:lnTo>
                <a:cubicBezTo>
                  <a:pt x="264153" y="100152"/>
                  <a:pt x="276025" y="110956"/>
                  <a:pt x="277824" y="125361"/>
                </a:cubicBezTo>
                <a:lnTo>
                  <a:pt x="291855" y="257528"/>
                </a:lnTo>
                <a:lnTo>
                  <a:pt x="291855" y="257888"/>
                </a:lnTo>
                <a:lnTo>
                  <a:pt x="291855" y="269772"/>
                </a:lnTo>
                <a:cubicBezTo>
                  <a:pt x="291855" y="282016"/>
                  <a:pt x="281782" y="291740"/>
                  <a:pt x="269550" y="291740"/>
                </a:cubicBezTo>
                <a:lnTo>
                  <a:pt x="187161" y="291740"/>
                </a:lnTo>
                <a:cubicBezTo>
                  <a:pt x="174929" y="291740"/>
                  <a:pt x="165215" y="282016"/>
                  <a:pt x="165215" y="269772"/>
                </a:cubicBezTo>
                <a:lnTo>
                  <a:pt x="165215" y="257888"/>
                </a:lnTo>
                <a:lnTo>
                  <a:pt x="165215" y="257528"/>
                </a:lnTo>
                <a:lnTo>
                  <a:pt x="179246" y="125361"/>
                </a:lnTo>
                <a:cubicBezTo>
                  <a:pt x="180686" y="110956"/>
                  <a:pt x="192558" y="100152"/>
                  <a:pt x="206949" y="100152"/>
                </a:cubicBezTo>
                <a:lnTo>
                  <a:pt x="209467" y="100152"/>
                </a:lnTo>
                <a:lnTo>
                  <a:pt x="209467" y="63419"/>
                </a:lnTo>
                <a:cubicBezTo>
                  <a:pt x="209467" y="60898"/>
                  <a:pt x="211266" y="58737"/>
                  <a:pt x="213785" y="58737"/>
                </a:cubicBezTo>
                <a:close/>
                <a:moveTo>
                  <a:pt x="42933" y="50002"/>
                </a:moveTo>
                <a:cubicBezTo>
                  <a:pt x="-14704" y="168353"/>
                  <a:pt x="15915" y="265840"/>
                  <a:pt x="22399" y="283467"/>
                </a:cubicBezTo>
                <a:lnTo>
                  <a:pt x="63826" y="283467"/>
                </a:lnTo>
                <a:cubicBezTo>
                  <a:pt x="66348" y="275553"/>
                  <a:pt x="74633" y="251451"/>
                  <a:pt x="77155" y="216557"/>
                </a:cubicBezTo>
                <a:cubicBezTo>
                  <a:pt x="79316" y="183462"/>
                  <a:pt x="76434" y="149647"/>
                  <a:pt x="67789" y="116912"/>
                </a:cubicBezTo>
                <a:cubicBezTo>
                  <a:pt x="62025" y="94609"/>
                  <a:pt x="53740" y="71586"/>
                  <a:pt x="42933" y="50002"/>
                </a:cubicBezTo>
                <a:close/>
                <a:moveTo>
                  <a:pt x="47255" y="8993"/>
                </a:moveTo>
                <a:lnTo>
                  <a:pt x="47255" y="35253"/>
                </a:lnTo>
                <a:lnTo>
                  <a:pt x="170095" y="35253"/>
                </a:lnTo>
                <a:lnTo>
                  <a:pt x="170095" y="8993"/>
                </a:lnTo>
                <a:lnTo>
                  <a:pt x="47255" y="8993"/>
                </a:lnTo>
                <a:close/>
                <a:moveTo>
                  <a:pt x="43293" y="0"/>
                </a:moveTo>
                <a:lnTo>
                  <a:pt x="174057" y="0"/>
                </a:lnTo>
                <a:cubicBezTo>
                  <a:pt x="176939" y="0"/>
                  <a:pt x="179101" y="2518"/>
                  <a:pt x="179101" y="4317"/>
                </a:cubicBezTo>
                <a:lnTo>
                  <a:pt x="179101" y="39210"/>
                </a:lnTo>
                <a:cubicBezTo>
                  <a:pt x="185945" y="52880"/>
                  <a:pt x="192429" y="67269"/>
                  <a:pt x="197833" y="81659"/>
                </a:cubicBezTo>
                <a:cubicBezTo>
                  <a:pt x="198193" y="83817"/>
                  <a:pt x="197112" y="86335"/>
                  <a:pt x="194951" y="87054"/>
                </a:cubicBezTo>
                <a:cubicBezTo>
                  <a:pt x="192429" y="87774"/>
                  <a:pt x="189908" y="86695"/>
                  <a:pt x="189187" y="84536"/>
                </a:cubicBezTo>
                <a:cubicBezTo>
                  <a:pt x="184504" y="71226"/>
                  <a:pt x="178380" y="57557"/>
                  <a:pt x="171536" y="44247"/>
                </a:cubicBezTo>
                <a:lnTo>
                  <a:pt x="50137" y="44247"/>
                </a:lnTo>
                <a:cubicBezTo>
                  <a:pt x="61305" y="65830"/>
                  <a:pt x="69230" y="88853"/>
                  <a:pt x="75354" y="111156"/>
                </a:cubicBezTo>
                <a:lnTo>
                  <a:pt x="162890" y="111156"/>
                </a:lnTo>
                <a:cubicBezTo>
                  <a:pt x="165051" y="111156"/>
                  <a:pt x="167213" y="113674"/>
                  <a:pt x="167213" y="115473"/>
                </a:cubicBezTo>
                <a:cubicBezTo>
                  <a:pt x="167213" y="117991"/>
                  <a:pt x="165051" y="120150"/>
                  <a:pt x="162890" y="120150"/>
                </a:cubicBezTo>
                <a:lnTo>
                  <a:pt x="77515" y="120150"/>
                </a:lnTo>
                <a:cubicBezTo>
                  <a:pt x="84720" y="151086"/>
                  <a:pt x="87601" y="182023"/>
                  <a:pt x="86160" y="212600"/>
                </a:cubicBezTo>
                <a:lnTo>
                  <a:pt x="153884" y="212600"/>
                </a:lnTo>
                <a:cubicBezTo>
                  <a:pt x="156045" y="212600"/>
                  <a:pt x="158207" y="214039"/>
                  <a:pt x="158207" y="216917"/>
                </a:cubicBezTo>
                <a:cubicBezTo>
                  <a:pt x="158207" y="219435"/>
                  <a:pt x="156045" y="221593"/>
                  <a:pt x="153884" y="221593"/>
                </a:cubicBezTo>
                <a:lnTo>
                  <a:pt x="85800" y="221593"/>
                </a:lnTo>
                <a:cubicBezTo>
                  <a:pt x="82918" y="251451"/>
                  <a:pt x="76434" y="273034"/>
                  <a:pt x="73192" y="283467"/>
                </a:cubicBezTo>
                <a:lnTo>
                  <a:pt x="151002" y="283467"/>
                </a:lnTo>
                <a:cubicBezTo>
                  <a:pt x="153524" y="283467"/>
                  <a:pt x="155325" y="285265"/>
                  <a:pt x="155325" y="287783"/>
                </a:cubicBezTo>
                <a:cubicBezTo>
                  <a:pt x="155325" y="290301"/>
                  <a:pt x="153524" y="291740"/>
                  <a:pt x="151002" y="291740"/>
                </a:cubicBezTo>
                <a:lnTo>
                  <a:pt x="19518" y="291740"/>
                </a:lnTo>
                <a:cubicBezTo>
                  <a:pt x="17716" y="291740"/>
                  <a:pt x="15915" y="291021"/>
                  <a:pt x="15555" y="289582"/>
                </a:cubicBezTo>
                <a:cubicBezTo>
                  <a:pt x="15195" y="288143"/>
                  <a:pt x="-31635" y="175908"/>
                  <a:pt x="38970" y="38491"/>
                </a:cubicBezTo>
                <a:lnTo>
                  <a:pt x="38970" y="4317"/>
                </a:lnTo>
                <a:cubicBezTo>
                  <a:pt x="38970" y="2518"/>
                  <a:pt x="40411" y="0"/>
                  <a:pt x="43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1" name="Freeform 990">
            <a:extLst>
              <a:ext uri="{FF2B5EF4-FFF2-40B4-BE49-F238E27FC236}">
                <a16:creationId xmlns:a16="http://schemas.microsoft.com/office/drawing/2014/main" id="{D654EF0B-0D3B-324D-AD78-6F99B0660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01153" y="7098833"/>
            <a:ext cx="772162" cy="767536"/>
          </a:xfrm>
          <a:custGeom>
            <a:avLst/>
            <a:gdLst>
              <a:gd name="T0" fmla="*/ 4128157 w 291741"/>
              <a:gd name="T1" fmla="*/ 5601076 h 290155"/>
              <a:gd name="T2" fmla="*/ 4509858 w 291741"/>
              <a:gd name="T3" fmla="*/ 5309310 h 290155"/>
              <a:gd name="T4" fmla="*/ 1384222 w 291741"/>
              <a:gd name="T5" fmla="*/ 5458747 h 290155"/>
              <a:gd name="T6" fmla="*/ 1909941 w 291741"/>
              <a:gd name="T7" fmla="*/ 5458747 h 290155"/>
              <a:gd name="T8" fmla="*/ 4978000 w 291741"/>
              <a:gd name="T9" fmla="*/ 4497976 h 290155"/>
              <a:gd name="T10" fmla="*/ 4978000 w 291741"/>
              <a:gd name="T11" fmla="*/ 4989042 h 290155"/>
              <a:gd name="T12" fmla="*/ 908858 w 291741"/>
              <a:gd name="T13" fmla="*/ 4989042 h 290155"/>
              <a:gd name="T14" fmla="*/ 908858 w 291741"/>
              <a:gd name="T15" fmla="*/ 4497976 h 290155"/>
              <a:gd name="T16" fmla="*/ 5158037 w 291741"/>
              <a:gd name="T17" fmla="*/ 4989042 h 290155"/>
              <a:gd name="T18" fmla="*/ 4689914 w 291741"/>
              <a:gd name="T19" fmla="*/ 5458747 h 290155"/>
              <a:gd name="T20" fmla="*/ 3804087 w 291741"/>
              <a:gd name="T21" fmla="*/ 5458747 h 290155"/>
              <a:gd name="T22" fmla="*/ 2090005 w 291741"/>
              <a:gd name="T23" fmla="*/ 5458747 h 290155"/>
              <a:gd name="T24" fmla="*/ 1204179 w 291741"/>
              <a:gd name="T25" fmla="*/ 5458747 h 290155"/>
              <a:gd name="T26" fmla="*/ 728822 w 291741"/>
              <a:gd name="T27" fmla="*/ 4989042 h 290155"/>
              <a:gd name="T28" fmla="*/ 908858 w 291741"/>
              <a:gd name="T29" fmla="*/ 4063835 h 290155"/>
              <a:gd name="T30" fmla="*/ 4164171 w 291741"/>
              <a:gd name="T31" fmla="*/ 5131388 h 290155"/>
              <a:gd name="T32" fmla="*/ 5064409 w 291741"/>
              <a:gd name="T33" fmla="*/ 3857424 h 290155"/>
              <a:gd name="T34" fmla="*/ 4825402 w 291741"/>
              <a:gd name="T35" fmla="*/ 3452391 h 290155"/>
              <a:gd name="T36" fmla="*/ 4997756 w 291741"/>
              <a:gd name="T37" fmla="*/ 2644419 h 290155"/>
              <a:gd name="T38" fmla="*/ 4997756 w 291741"/>
              <a:gd name="T39" fmla="*/ 2644419 h 290155"/>
              <a:gd name="T40" fmla="*/ 4825402 w 291741"/>
              <a:gd name="T41" fmla="*/ 2925781 h 290155"/>
              <a:gd name="T42" fmla="*/ 323139 w 291741"/>
              <a:gd name="T43" fmla="*/ 2579496 h 290155"/>
              <a:gd name="T44" fmla="*/ 179506 w 291741"/>
              <a:gd name="T45" fmla="*/ 3308102 h 290155"/>
              <a:gd name="T46" fmla="*/ 703715 w 291741"/>
              <a:gd name="T47" fmla="*/ 2579496 h 290155"/>
              <a:gd name="T48" fmla="*/ 883250 w 291741"/>
              <a:gd name="T49" fmla="*/ 2363083 h 290155"/>
              <a:gd name="T50" fmla="*/ 4961850 w 291741"/>
              <a:gd name="T51" fmla="*/ 2413582 h 290155"/>
              <a:gd name="T52" fmla="*/ 5787642 w 291741"/>
              <a:gd name="T53" fmla="*/ 3091668 h 290155"/>
              <a:gd name="T54" fmla="*/ 883250 w 291741"/>
              <a:gd name="T55" fmla="*/ 3639934 h 290155"/>
              <a:gd name="T56" fmla="*/ 703715 w 291741"/>
              <a:gd name="T57" fmla="*/ 3668793 h 290155"/>
              <a:gd name="T58" fmla="*/ 0 w 291741"/>
              <a:gd name="T59" fmla="*/ 3308102 h 290155"/>
              <a:gd name="T60" fmla="*/ 703715 w 291741"/>
              <a:gd name="T61" fmla="*/ 2399151 h 290155"/>
              <a:gd name="T62" fmla="*/ 4344208 w 291741"/>
              <a:gd name="T63" fmla="*/ 878406 h 290155"/>
              <a:gd name="T64" fmla="*/ 4841137 w 291741"/>
              <a:gd name="T65" fmla="*/ 878406 h 290155"/>
              <a:gd name="T66" fmla="*/ 908858 w 291741"/>
              <a:gd name="T67" fmla="*/ 1029654 h 290155"/>
              <a:gd name="T68" fmla="*/ 1060143 w 291741"/>
              <a:gd name="T69" fmla="*/ 878406 h 290155"/>
              <a:gd name="T70" fmla="*/ 2205232 w 291741"/>
              <a:gd name="T71" fmla="*/ 705650 h 290155"/>
              <a:gd name="T72" fmla="*/ 3422359 w 291741"/>
              <a:gd name="T73" fmla="*/ 165583 h 290155"/>
              <a:gd name="T74" fmla="*/ 3422359 w 291741"/>
              <a:gd name="T75" fmla="*/ 0 h 290155"/>
              <a:gd name="T76" fmla="*/ 4841137 w 291741"/>
              <a:gd name="T77" fmla="*/ 705650 h 290155"/>
              <a:gd name="T78" fmla="*/ 5064409 w 291741"/>
              <a:gd name="T79" fmla="*/ 2174429 h 290155"/>
              <a:gd name="T80" fmla="*/ 4164171 w 291741"/>
              <a:gd name="T81" fmla="*/ 878406 h 290155"/>
              <a:gd name="T82" fmla="*/ 908858 w 291741"/>
              <a:gd name="T83" fmla="*/ 1980052 h 290155"/>
              <a:gd name="T84" fmla="*/ 728822 w 291741"/>
              <a:gd name="T85" fmla="*/ 1029654 h 290155"/>
              <a:gd name="T86" fmla="*/ 2025168 w 291741"/>
              <a:gd name="T87" fmla="*/ 439181 h 29015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741" h="290155">
                <a:moveTo>
                  <a:pt x="199592" y="266571"/>
                </a:moveTo>
                <a:lnTo>
                  <a:pt x="199592" y="274075"/>
                </a:lnTo>
                <a:cubicBezTo>
                  <a:pt x="199592" y="278006"/>
                  <a:pt x="202839" y="281221"/>
                  <a:pt x="206808" y="281221"/>
                </a:cubicBezTo>
                <a:lnTo>
                  <a:pt x="218714" y="281221"/>
                </a:lnTo>
                <a:cubicBezTo>
                  <a:pt x="222683" y="281221"/>
                  <a:pt x="225930" y="278006"/>
                  <a:pt x="225930" y="274075"/>
                </a:cubicBezTo>
                <a:lnTo>
                  <a:pt x="225930" y="266571"/>
                </a:lnTo>
                <a:lnTo>
                  <a:pt x="199592" y="266571"/>
                </a:lnTo>
                <a:close/>
                <a:moveTo>
                  <a:pt x="69345" y="266571"/>
                </a:moveTo>
                <a:lnTo>
                  <a:pt x="69345" y="274075"/>
                </a:lnTo>
                <a:cubicBezTo>
                  <a:pt x="69345" y="278006"/>
                  <a:pt x="72592" y="281221"/>
                  <a:pt x="76561" y="281221"/>
                </a:cubicBezTo>
                <a:lnTo>
                  <a:pt x="88467" y="281221"/>
                </a:lnTo>
                <a:cubicBezTo>
                  <a:pt x="92436" y="281221"/>
                  <a:pt x="95683" y="278006"/>
                  <a:pt x="95683" y="274075"/>
                </a:cubicBezTo>
                <a:lnTo>
                  <a:pt x="95683" y="266571"/>
                </a:lnTo>
                <a:lnTo>
                  <a:pt x="69345" y="266571"/>
                </a:lnTo>
                <a:close/>
                <a:moveTo>
                  <a:pt x="249382" y="225835"/>
                </a:moveTo>
                <a:cubicBezTo>
                  <a:pt x="232424" y="227979"/>
                  <a:pt x="219075" y="241200"/>
                  <a:pt x="217632" y="257638"/>
                </a:cubicBezTo>
                <a:lnTo>
                  <a:pt x="242526" y="257638"/>
                </a:lnTo>
                <a:cubicBezTo>
                  <a:pt x="246495" y="257638"/>
                  <a:pt x="249382" y="254422"/>
                  <a:pt x="249382" y="250491"/>
                </a:cubicBezTo>
                <a:lnTo>
                  <a:pt x="249382" y="225835"/>
                </a:lnTo>
                <a:close/>
                <a:moveTo>
                  <a:pt x="45532" y="225835"/>
                </a:moveTo>
                <a:lnTo>
                  <a:pt x="45532" y="250491"/>
                </a:lnTo>
                <a:cubicBezTo>
                  <a:pt x="45532" y="254422"/>
                  <a:pt x="48779" y="257638"/>
                  <a:pt x="53109" y="257638"/>
                </a:cubicBezTo>
                <a:lnTo>
                  <a:pt x="78004" y="257638"/>
                </a:lnTo>
                <a:cubicBezTo>
                  <a:pt x="75478" y="241200"/>
                  <a:pt x="62490" y="227979"/>
                  <a:pt x="45532" y="225835"/>
                </a:cubicBezTo>
                <a:close/>
                <a:moveTo>
                  <a:pt x="253711" y="193675"/>
                </a:moveTo>
                <a:cubicBezTo>
                  <a:pt x="256237" y="193675"/>
                  <a:pt x="258401" y="195462"/>
                  <a:pt x="258401" y="197963"/>
                </a:cubicBezTo>
                <a:lnTo>
                  <a:pt x="258401" y="250491"/>
                </a:lnTo>
                <a:cubicBezTo>
                  <a:pt x="258401" y="259424"/>
                  <a:pt x="250825" y="266571"/>
                  <a:pt x="242526" y="266571"/>
                </a:cubicBezTo>
                <a:lnTo>
                  <a:pt x="234950" y="266571"/>
                </a:lnTo>
                <a:lnTo>
                  <a:pt x="234950" y="274075"/>
                </a:lnTo>
                <a:cubicBezTo>
                  <a:pt x="234950" y="283008"/>
                  <a:pt x="227373" y="290155"/>
                  <a:pt x="218714" y="290155"/>
                </a:cubicBezTo>
                <a:lnTo>
                  <a:pt x="206808" y="290155"/>
                </a:lnTo>
                <a:cubicBezTo>
                  <a:pt x="197427" y="290155"/>
                  <a:pt x="190572" y="283008"/>
                  <a:pt x="190572" y="274075"/>
                </a:cubicBezTo>
                <a:lnTo>
                  <a:pt x="190572" y="266571"/>
                </a:lnTo>
                <a:lnTo>
                  <a:pt x="104703" y="266571"/>
                </a:lnTo>
                <a:lnTo>
                  <a:pt x="104703" y="274075"/>
                </a:lnTo>
                <a:cubicBezTo>
                  <a:pt x="104703" y="283008"/>
                  <a:pt x="97487" y="290155"/>
                  <a:pt x="88467" y="290155"/>
                </a:cubicBezTo>
                <a:lnTo>
                  <a:pt x="76561" y="290155"/>
                </a:lnTo>
                <a:cubicBezTo>
                  <a:pt x="67541" y="290155"/>
                  <a:pt x="60325" y="283008"/>
                  <a:pt x="60325" y="274075"/>
                </a:cubicBezTo>
                <a:lnTo>
                  <a:pt x="60325" y="266571"/>
                </a:lnTo>
                <a:lnTo>
                  <a:pt x="53109" y="266571"/>
                </a:lnTo>
                <a:cubicBezTo>
                  <a:pt x="44089" y="266571"/>
                  <a:pt x="36512" y="259424"/>
                  <a:pt x="36512" y="250491"/>
                </a:cubicBezTo>
                <a:lnTo>
                  <a:pt x="36512" y="204038"/>
                </a:lnTo>
                <a:cubicBezTo>
                  <a:pt x="36512" y="201536"/>
                  <a:pt x="38677" y="199750"/>
                  <a:pt x="41203" y="199750"/>
                </a:cubicBezTo>
                <a:cubicBezTo>
                  <a:pt x="43728" y="199750"/>
                  <a:pt x="45532" y="201536"/>
                  <a:pt x="45532" y="204038"/>
                </a:cubicBezTo>
                <a:lnTo>
                  <a:pt x="45532" y="216902"/>
                </a:lnTo>
                <a:cubicBezTo>
                  <a:pt x="67180" y="219046"/>
                  <a:pt x="84498" y="236555"/>
                  <a:pt x="87024" y="257638"/>
                </a:cubicBezTo>
                <a:lnTo>
                  <a:pt x="208612" y="257638"/>
                </a:lnTo>
                <a:cubicBezTo>
                  <a:pt x="210416" y="236555"/>
                  <a:pt x="228095" y="219046"/>
                  <a:pt x="249382" y="216902"/>
                </a:cubicBezTo>
                <a:lnTo>
                  <a:pt x="249382" y="197963"/>
                </a:lnTo>
                <a:cubicBezTo>
                  <a:pt x="249382" y="195462"/>
                  <a:pt x="251907" y="193675"/>
                  <a:pt x="253711" y="193675"/>
                </a:cubicBezTo>
                <a:close/>
                <a:moveTo>
                  <a:pt x="44247" y="155952"/>
                </a:moveTo>
                <a:lnTo>
                  <a:pt x="44247" y="173700"/>
                </a:lnTo>
                <a:lnTo>
                  <a:pt x="241738" y="173338"/>
                </a:lnTo>
                <a:lnTo>
                  <a:pt x="241738" y="155952"/>
                </a:lnTo>
                <a:lnTo>
                  <a:pt x="44247" y="155952"/>
                </a:lnTo>
                <a:close/>
                <a:moveTo>
                  <a:pt x="250372" y="132772"/>
                </a:moveTo>
                <a:lnTo>
                  <a:pt x="250372" y="170078"/>
                </a:lnTo>
                <a:lnTo>
                  <a:pt x="279510" y="151606"/>
                </a:lnTo>
                <a:lnTo>
                  <a:pt x="250372" y="132772"/>
                </a:lnTo>
                <a:close/>
                <a:moveTo>
                  <a:pt x="44247" y="129512"/>
                </a:moveTo>
                <a:lnTo>
                  <a:pt x="44247" y="146898"/>
                </a:lnTo>
                <a:lnTo>
                  <a:pt x="241738" y="146898"/>
                </a:lnTo>
                <a:lnTo>
                  <a:pt x="241738" y="129512"/>
                </a:lnTo>
                <a:lnTo>
                  <a:pt x="44247" y="129512"/>
                </a:lnTo>
                <a:close/>
                <a:moveTo>
                  <a:pt x="16188" y="129512"/>
                </a:moveTo>
                <a:cubicBezTo>
                  <a:pt x="14389" y="129512"/>
                  <a:pt x="12231" y="130237"/>
                  <a:pt x="10792" y="131323"/>
                </a:cubicBezTo>
                <a:cubicBezTo>
                  <a:pt x="9713" y="133134"/>
                  <a:pt x="8993" y="134583"/>
                  <a:pt x="8993" y="136756"/>
                </a:cubicBezTo>
                <a:lnTo>
                  <a:pt x="8993" y="166094"/>
                </a:lnTo>
                <a:cubicBezTo>
                  <a:pt x="8993" y="170440"/>
                  <a:pt x="12231" y="173700"/>
                  <a:pt x="16188" y="173700"/>
                </a:cubicBezTo>
                <a:lnTo>
                  <a:pt x="35254" y="173700"/>
                </a:lnTo>
                <a:lnTo>
                  <a:pt x="35254" y="129512"/>
                </a:lnTo>
                <a:lnTo>
                  <a:pt x="16188" y="129512"/>
                </a:lnTo>
                <a:close/>
                <a:moveTo>
                  <a:pt x="39930" y="114300"/>
                </a:moveTo>
                <a:cubicBezTo>
                  <a:pt x="42448" y="114300"/>
                  <a:pt x="44247" y="116111"/>
                  <a:pt x="44247" y="118646"/>
                </a:cubicBezTo>
                <a:lnTo>
                  <a:pt x="44247" y="120457"/>
                </a:lnTo>
                <a:lnTo>
                  <a:pt x="246055" y="120457"/>
                </a:lnTo>
                <a:cubicBezTo>
                  <a:pt x="247134" y="120457"/>
                  <a:pt x="247854" y="120457"/>
                  <a:pt x="248573" y="121182"/>
                </a:cubicBezTo>
                <a:lnTo>
                  <a:pt x="289942" y="147984"/>
                </a:lnTo>
                <a:cubicBezTo>
                  <a:pt x="291021" y="148346"/>
                  <a:pt x="291741" y="149795"/>
                  <a:pt x="291741" y="151606"/>
                </a:cubicBezTo>
                <a:cubicBezTo>
                  <a:pt x="291741" y="152693"/>
                  <a:pt x="291021" y="154504"/>
                  <a:pt x="289942" y="155228"/>
                </a:cubicBezTo>
                <a:lnTo>
                  <a:pt x="248573" y="181306"/>
                </a:lnTo>
                <a:cubicBezTo>
                  <a:pt x="247854" y="182393"/>
                  <a:pt x="247134" y="182393"/>
                  <a:pt x="246055" y="182393"/>
                </a:cubicBezTo>
                <a:lnTo>
                  <a:pt x="44247" y="182755"/>
                </a:lnTo>
                <a:lnTo>
                  <a:pt x="44247" y="184204"/>
                </a:lnTo>
                <a:cubicBezTo>
                  <a:pt x="44247" y="186377"/>
                  <a:pt x="42448" y="188550"/>
                  <a:pt x="39930" y="188550"/>
                </a:cubicBezTo>
                <a:cubicBezTo>
                  <a:pt x="37412" y="188550"/>
                  <a:pt x="35254" y="186377"/>
                  <a:pt x="35254" y="184204"/>
                </a:cubicBezTo>
                <a:lnTo>
                  <a:pt x="35254" y="182755"/>
                </a:lnTo>
                <a:lnTo>
                  <a:pt x="16188" y="182755"/>
                </a:lnTo>
                <a:cubicBezTo>
                  <a:pt x="7195" y="182755"/>
                  <a:pt x="0" y="175149"/>
                  <a:pt x="0" y="166094"/>
                </a:cubicBezTo>
                <a:lnTo>
                  <a:pt x="0" y="136756"/>
                </a:lnTo>
                <a:cubicBezTo>
                  <a:pt x="0" y="127701"/>
                  <a:pt x="7195" y="120457"/>
                  <a:pt x="16188" y="120457"/>
                </a:cubicBezTo>
                <a:lnTo>
                  <a:pt x="35254" y="120457"/>
                </a:lnTo>
                <a:lnTo>
                  <a:pt x="35254" y="118646"/>
                </a:lnTo>
                <a:cubicBezTo>
                  <a:pt x="35254" y="116111"/>
                  <a:pt x="37412" y="114300"/>
                  <a:pt x="39930" y="114300"/>
                </a:cubicBezTo>
                <a:close/>
                <a:moveTo>
                  <a:pt x="217632" y="44104"/>
                </a:moveTo>
                <a:cubicBezTo>
                  <a:pt x="219075" y="60733"/>
                  <a:pt x="232424" y="74471"/>
                  <a:pt x="249382" y="76640"/>
                </a:cubicBezTo>
                <a:lnTo>
                  <a:pt x="249382" y="51696"/>
                </a:lnTo>
                <a:cubicBezTo>
                  <a:pt x="249382" y="47719"/>
                  <a:pt x="246495" y="44104"/>
                  <a:pt x="242526" y="44104"/>
                </a:cubicBezTo>
                <a:lnTo>
                  <a:pt x="217632" y="44104"/>
                </a:lnTo>
                <a:close/>
                <a:moveTo>
                  <a:pt x="53109" y="44104"/>
                </a:moveTo>
                <a:cubicBezTo>
                  <a:pt x="48779" y="44104"/>
                  <a:pt x="45532" y="47719"/>
                  <a:pt x="45532" y="51696"/>
                </a:cubicBezTo>
                <a:lnTo>
                  <a:pt x="45532" y="76640"/>
                </a:lnTo>
                <a:cubicBezTo>
                  <a:pt x="62490" y="74471"/>
                  <a:pt x="75478" y="60733"/>
                  <a:pt x="78004" y="44104"/>
                </a:cubicBezTo>
                <a:lnTo>
                  <a:pt x="53109" y="44104"/>
                </a:lnTo>
                <a:close/>
                <a:moveTo>
                  <a:pt x="124186" y="8315"/>
                </a:moveTo>
                <a:cubicBezTo>
                  <a:pt x="116609" y="8315"/>
                  <a:pt x="110475" y="14460"/>
                  <a:pt x="110475" y="22052"/>
                </a:cubicBezTo>
                <a:lnTo>
                  <a:pt x="110475" y="35428"/>
                </a:lnTo>
                <a:lnTo>
                  <a:pt x="184438" y="35428"/>
                </a:lnTo>
                <a:lnTo>
                  <a:pt x="184438" y="22052"/>
                </a:lnTo>
                <a:cubicBezTo>
                  <a:pt x="184438" y="14460"/>
                  <a:pt x="178305" y="8315"/>
                  <a:pt x="171450" y="8315"/>
                </a:cubicBezTo>
                <a:lnTo>
                  <a:pt x="124186" y="8315"/>
                </a:lnTo>
                <a:close/>
                <a:moveTo>
                  <a:pt x="124186" y="0"/>
                </a:moveTo>
                <a:lnTo>
                  <a:pt x="171450" y="0"/>
                </a:lnTo>
                <a:cubicBezTo>
                  <a:pt x="183717" y="0"/>
                  <a:pt x="193458" y="9761"/>
                  <a:pt x="193458" y="22052"/>
                </a:cubicBezTo>
                <a:lnTo>
                  <a:pt x="193458" y="35428"/>
                </a:lnTo>
                <a:lnTo>
                  <a:pt x="242526" y="35428"/>
                </a:lnTo>
                <a:cubicBezTo>
                  <a:pt x="250825" y="35428"/>
                  <a:pt x="258401" y="42296"/>
                  <a:pt x="258401" y="51696"/>
                </a:cubicBezTo>
                <a:lnTo>
                  <a:pt x="258401" y="104837"/>
                </a:lnTo>
                <a:cubicBezTo>
                  <a:pt x="258401" y="107368"/>
                  <a:pt x="256237" y="109175"/>
                  <a:pt x="253711" y="109175"/>
                </a:cubicBezTo>
                <a:cubicBezTo>
                  <a:pt x="251907" y="109175"/>
                  <a:pt x="249382" y="107368"/>
                  <a:pt x="249382" y="104837"/>
                </a:cubicBezTo>
                <a:lnTo>
                  <a:pt x="249382" y="85316"/>
                </a:lnTo>
                <a:cubicBezTo>
                  <a:pt x="228095" y="83508"/>
                  <a:pt x="210416" y="66156"/>
                  <a:pt x="208612" y="44104"/>
                </a:cubicBezTo>
                <a:lnTo>
                  <a:pt x="87024" y="44104"/>
                </a:lnTo>
                <a:cubicBezTo>
                  <a:pt x="84498" y="66156"/>
                  <a:pt x="67180" y="83508"/>
                  <a:pt x="45532" y="85316"/>
                </a:cubicBezTo>
                <a:lnTo>
                  <a:pt x="45532" y="99415"/>
                </a:lnTo>
                <a:cubicBezTo>
                  <a:pt x="45532" y="101584"/>
                  <a:pt x="43728" y="103391"/>
                  <a:pt x="41203" y="103391"/>
                </a:cubicBezTo>
                <a:cubicBezTo>
                  <a:pt x="38677" y="103391"/>
                  <a:pt x="36512" y="101584"/>
                  <a:pt x="36512" y="99415"/>
                </a:cubicBezTo>
                <a:lnTo>
                  <a:pt x="36512" y="51696"/>
                </a:lnTo>
                <a:cubicBezTo>
                  <a:pt x="36512" y="42296"/>
                  <a:pt x="44089" y="35428"/>
                  <a:pt x="53109" y="35428"/>
                </a:cubicBezTo>
                <a:lnTo>
                  <a:pt x="101455" y="35428"/>
                </a:lnTo>
                <a:lnTo>
                  <a:pt x="101455" y="22052"/>
                </a:lnTo>
                <a:cubicBezTo>
                  <a:pt x="101455" y="9761"/>
                  <a:pt x="111918" y="0"/>
                  <a:pt x="1241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B4C1E-91FE-0248-AA42-35C4A1F9546A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C0A9A-B542-B148-8B98-9179C5683D4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2B3D309-39D0-E947-8823-67A07780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38" y="2808110"/>
            <a:ext cx="9707818" cy="10145890"/>
          </a:xfrm>
          <a:custGeom>
            <a:avLst/>
            <a:gdLst>
              <a:gd name="connsiteX0" fmla="*/ 4709219 w 8801199"/>
              <a:gd name="connsiteY0" fmla="*/ 204 h 9198359"/>
              <a:gd name="connsiteX1" fmla="*/ 8667783 w 8801199"/>
              <a:gd name="connsiteY1" fmla="*/ 2592198 h 9198359"/>
              <a:gd name="connsiteX2" fmla="*/ 7197640 w 8801199"/>
              <a:gd name="connsiteY2" fmla="*/ 7171069 h 9198359"/>
              <a:gd name="connsiteX3" fmla="*/ 6869738 w 8801199"/>
              <a:gd name="connsiteY3" fmla="*/ 9195833 h 9198359"/>
              <a:gd name="connsiteX4" fmla="*/ 6870371 w 8801199"/>
              <a:gd name="connsiteY4" fmla="*/ 9198359 h 9198359"/>
              <a:gd name="connsiteX5" fmla="*/ 3385883 w 8801199"/>
              <a:gd name="connsiteY5" fmla="*/ 9198359 h 9198359"/>
              <a:gd name="connsiteX6" fmla="*/ 3365487 w 8801199"/>
              <a:gd name="connsiteY6" fmla="*/ 9125670 h 9198359"/>
              <a:gd name="connsiteX7" fmla="*/ 2459474 w 8801199"/>
              <a:gd name="connsiteY7" fmla="*/ 8406568 h 9198359"/>
              <a:gd name="connsiteX8" fmla="*/ 1036594 w 8801199"/>
              <a:gd name="connsiteY8" fmla="*/ 8364287 h 9198359"/>
              <a:gd name="connsiteX9" fmla="*/ 868062 w 8801199"/>
              <a:gd name="connsiteY9" fmla="*/ 7570259 h 9198359"/>
              <a:gd name="connsiteX10" fmla="*/ 601273 w 8801199"/>
              <a:gd name="connsiteY10" fmla="*/ 7259985 h 9198359"/>
              <a:gd name="connsiteX11" fmla="*/ 771670 w 8801199"/>
              <a:gd name="connsiteY11" fmla="*/ 7046710 h 9198359"/>
              <a:gd name="connsiteX12" fmla="*/ 476895 w 8801199"/>
              <a:gd name="connsiteY12" fmla="*/ 6848360 h 9198359"/>
              <a:gd name="connsiteX13" fmla="*/ 295926 w 8801199"/>
              <a:gd name="connsiteY13" fmla="*/ 6521297 h 9198359"/>
              <a:gd name="connsiteX14" fmla="*/ 96921 w 8801199"/>
              <a:gd name="connsiteY14" fmla="*/ 5971012 h 9198359"/>
              <a:gd name="connsiteX15" fmla="*/ 828883 w 8801199"/>
              <a:gd name="connsiteY15" fmla="*/ 4402854 h 9198359"/>
              <a:gd name="connsiteX16" fmla="*/ 2085097 w 8801199"/>
              <a:gd name="connsiteY16" fmla="*/ 632934 h 9198359"/>
              <a:gd name="connsiteX17" fmla="*/ 4709219 w 8801199"/>
              <a:gd name="connsiteY17" fmla="*/ 204 h 919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199" h="9198359">
                <a:moveTo>
                  <a:pt x="4709219" y="204"/>
                </a:moveTo>
                <a:cubicBezTo>
                  <a:pt x="6479322" y="15078"/>
                  <a:pt x="8220082" y="844926"/>
                  <a:pt x="8667783" y="2592198"/>
                </a:cubicBezTo>
                <a:cubicBezTo>
                  <a:pt x="9349372" y="5254087"/>
                  <a:pt x="7197640" y="7171069"/>
                  <a:pt x="7197640" y="7171069"/>
                </a:cubicBezTo>
                <a:cubicBezTo>
                  <a:pt x="7197640" y="7171069"/>
                  <a:pt x="6651438" y="8198026"/>
                  <a:pt x="6869738" y="9195833"/>
                </a:cubicBezTo>
                <a:lnTo>
                  <a:pt x="6870371" y="9198359"/>
                </a:lnTo>
                <a:lnTo>
                  <a:pt x="3385883" y="9198359"/>
                </a:lnTo>
                <a:lnTo>
                  <a:pt x="3365487" y="9125670"/>
                </a:lnTo>
                <a:cubicBezTo>
                  <a:pt x="3245385" y="8752906"/>
                  <a:pt x="2992121" y="8385427"/>
                  <a:pt x="2459474" y="8406568"/>
                </a:cubicBezTo>
                <a:cubicBezTo>
                  <a:pt x="1394180" y="8448850"/>
                  <a:pt x="1292190" y="8763477"/>
                  <a:pt x="1036594" y="8364287"/>
                </a:cubicBezTo>
                <a:cubicBezTo>
                  <a:pt x="780998" y="7964475"/>
                  <a:pt x="1040325" y="7740630"/>
                  <a:pt x="868062" y="7570259"/>
                </a:cubicBezTo>
                <a:cubicBezTo>
                  <a:pt x="868062" y="7570259"/>
                  <a:pt x="605004" y="7434086"/>
                  <a:pt x="601273" y="7259985"/>
                </a:cubicBezTo>
                <a:cubicBezTo>
                  <a:pt x="597541" y="7085884"/>
                  <a:pt x="771670" y="7046710"/>
                  <a:pt x="771670" y="7046710"/>
                </a:cubicBezTo>
                <a:cubicBezTo>
                  <a:pt x="771670" y="7046710"/>
                  <a:pt x="488089" y="7036140"/>
                  <a:pt x="476895" y="6848360"/>
                </a:cubicBezTo>
                <a:cubicBezTo>
                  <a:pt x="466323" y="6659956"/>
                  <a:pt x="593810" y="6645656"/>
                  <a:pt x="295926" y="6521297"/>
                </a:cubicBezTo>
                <a:cubicBezTo>
                  <a:pt x="-2581" y="6397560"/>
                  <a:pt x="-87157" y="6283773"/>
                  <a:pt x="96921" y="5971012"/>
                </a:cubicBezTo>
                <a:cubicBezTo>
                  <a:pt x="281622" y="5658872"/>
                  <a:pt x="899779" y="4779038"/>
                  <a:pt x="828883" y="4402854"/>
                </a:cubicBezTo>
                <a:cubicBezTo>
                  <a:pt x="757367" y="4026671"/>
                  <a:pt x="-130068" y="1867811"/>
                  <a:pt x="2085097" y="632934"/>
                </a:cubicBezTo>
                <a:cubicBezTo>
                  <a:pt x="2846774" y="208231"/>
                  <a:pt x="3782022" y="-7587"/>
                  <a:pt x="4709219" y="2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6A175-EDCD-2647-8FD0-F3123AA2AC55}"/>
              </a:ext>
            </a:extLst>
          </p:cNvPr>
          <p:cNvSpPr txBox="1"/>
          <p:nvPr/>
        </p:nvSpPr>
        <p:spPr>
          <a:xfrm>
            <a:off x="18486756" y="4254696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4170CB2B-29F1-9544-98C0-DF775486B3F3}"/>
              </a:ext>
            </a:extLst>
          </p:cNvPr>
          <p:cNvSpPr txBox="1">
            <a:spLocks/>
          </p:cNvSpPr>
          <p:nvPr/>
        </p:nvSpPr>
        <p:spPr>
          <a:xfrm>
            <a:off x="18486756" y="4938522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070A81-BCA9-D54D-A44E-9DB1317B18C3}"/>
              </a:ext>
            </a:extLst>
          </p:cNvPr>
          <p:cNvSpPr txBox="1"/>
          <p:nvPr/>
        </p:nvSpPr>
        <p:spPr>
          <a:xfrm>
            <a:off x="18486756" y="9431412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CF72EB26-C223-EF4F-AA55-D4A56492AC56}"/>
              </a:ext>
            </a:extLst>
          </p:cNvPr>
          <p:cNvSpPr txBox="1">
            <a:spLocks/>
          </p:cNvSpPr>
          <p:nvPr/>
        </p:nvSpPr>
        <p:spPr>
          <a:xfrm>
            <a:off x="18486756" y="10115238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1F012A-F021-6B4E-9180-1519A174440D}"/>
              </a:ext>
            </a:extLst>
          </p:cNvPr>
          <p:cNvSpPr txBox="1"/>
          <p:nvPr/>
        </p:nvSpPr>
        <p:spPr>
          <a:xfrm>
            <a:off x="3604288" y="4254696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7CC19B0A-BF6C-0B41-BFB5-0D594381243A}"/>
              </a:ext>
            </a:extLst>
          </p:cNvPr>
          <p:cNvSpPr txBox="1">
            <a:spLocks/>
          </p:cNvSpPr>
          <p:nvPr/>
        </p:nvSpPr>
        <p:spPr>
          <a:xfrm>
            <a:off x="1536452" y="4938522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3E0B8A3-F3CB-5548-92A9-6ABD86EB2BFC}"/>
              </a:ext>
            </a:extLst>
          </p:cNvPr>
          <p:cNvSpPr txBox="1"/>
          <p:nvPr/>
        </p:nvSpPr>
        <p:spPr>
          <a:xfrm>
            <a:off x="3668408" y="9431412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F98925FC-24D9-2447-AA53-3794B14EBB24}"/>
              </a:ext>
            </a:extLst>
          </p:cNvPr>
          <p:cNvSpPr txBox="1">
            <a:spLocks/>
          </p:cNvSpPr>
          <p:nvPr/>
        </p:nvSpPr>
        <p:spPr>
          <a:xfrm>
            <a:off x="1536452" y="10115238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C20FFFB8-37BC-5F41-A7B0-98082CD6D1B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21354" y="2726160"/>
            <a:ext cx="3933015" cy="5351014"/>
          </a:xfrm>
          <a:custGeom>
            <a:avLst/>
            <a:gdLst>
              <a:gd name="connsiteX0" fmla="*/ 3933012 w 3933015"/>
              <a:gd name="connsiteY0" fmla="*/ 3988768 h 5351014"/>
              <a:gd name="connsiteX1" fmla="*/ 3758746 w 3933015"/>
              <a:gd name="connsiteY1" fmla="*/ 4457530 h 5351014"/>
              <a:gd name="connsiteX2" fmla="*/ 3870356 w 3933015"/>
              <a:gd name="connsiteY2" fmla="*/ 5051264 h 5351014"/>
              <a:gd name="connsiteX3" fmla="*/ 3873051 w 3933015"/>
              <a:gd name="connsiteY3" fmla="*/ 5144804 h 5351014"/>
              <a:gd name="connsiteX4" fmla="*/ 3873144 w 3933015"/>
              <a:gd name="connsiteY4" fmla="*/ 5148024 h 5351014"/>
              <a:gd name="connsiteX5" fmla="*/ 3850021 w 3933015"/>
              <a:gd name="connsiteY5" fmla="*/ 5170270 h 5351014"/>
              <a:gd name="connsiteX6" fmla="*/ 3604395 w 3933015"/>
              <a:gd name="connsiteY6" fmla="*/ 5301690 h 5351014"/>
              <a:gd name="connsiteX7" fmla="*/ 3600128 w 3933015"/>
              <a:gd name="connsiteY7" fmla="*/ 5302740 h 5351014"/>
              <a:gd name="connsiteX8" fmla="*/ 3600044 w 3933015"/>
              <a:gd name="connsiteY8" fmla="*/ 5302776 h 5351014"/>
              <a:gd name="connsiteX9" fmla="*/ 3299090 w 3933015"/>
              <a:gd name="connsiteY9" fmla="*/ 5351014 h 5351014"/>
              <a:gd name="connsiteX10" fmla="*/ 2527724 w 3933015"/>
              <a:gd name="connsiteY10" fmla="*/ 4737724 h 5351014"/>
              <a:gd name="connsiteX11" fmla="*/ 2714793 w 3933015"/>
              <a:gd name="connsiteY11" fmla="*/ 4339258 h 5351014"/>
              <a:gd name="connsiteX12" fmla="*/ 1063158 w 3933015"/>
              <a:gd name="connsiteY12" fmla="*/ 4339257 h 5351014"/>
              <a:gd name="connsiteX13" fmla="*/ 1063158 w 3933015"/>
              <a:gd name="connsiteY13" fmla="*/ 4339001 h 5351014"/>
              <a:gd name="connsiteX14" fmla="*/ 1056432 w 3933015"/>
              <a:gd name="connsiteY14" fmla="*/ 4339001 h 5351014"/>
              <a:gd name="connsiteX15" fmla="*/ 1056432 w 3933015"/>
              <a:gd name="connsiteY15" fmla="*/ 4338783 h 5351014"/>
              <a:gd name="connsiteX16" fmla="*/ 1056431 w 3933015"/>
              <a:gd name="connsiteY16" fmla="*/ 4338783 h 5351014"/>
              <a:gd name="connsiteX17" fmla="*/ 1056431 w 3933015"/>
              <a:gd name="connsiteY17" fmla="*/ 4339001 h 5351014"/>
              <a:gd name="connsiteX18" fmla="*/ 1053123 w 3933015"/>
              <a:gd name="connsiteY18" fmla="*/ 4339001 h 5351014"/>
              <a:gd name="connsiteX19" fmla="*/ 1053123 w 3933015"/>
              <a:gd name="connsiteY19" fmla="*/ 4338781 h 5351014"/>
              <a:gd name="connsiteX20" fmla="*/ 1063157 w 3933015"/>
              <a:gd name="connsiteY20" fmla="*/ 4338781 h 5351014"/>
              <a:gd name="connsiteX21" fmla="*/ 1063157 w 3933015"/>
              <a:gd name="connsiteY21" fmla="*/ 2806735 h 5351014"/>
              <a:gd name="connsiteX22" fmla="*/ 1066023 w 3933015"/>
              <a:gd name="connsiteY22" fmla="*/ 2806735 h 5351014"/>
              <a:gd name="connsiteX23" fmla="*/ 1066009 w 3933015"/>
              <a:gd name="connsiteY23" fmla="*/ 2806601 h 5351014"/>
              <a:gd name="connsiteX24" fmla="*/ 1063157 w 3933015"/>
              <a:gd name="connsiteY24" fmla="*/ 2806601 h 5351014"/>
              <a:gd name="connsiteX25" fmla="*/ 1063157 w 3933015"/>
              <a:gd name="connsiteY25" fmla="*/ 2684657 h 5351014"/>
              <a:gd name="connsiteX26" fmla="*/ 1053123 w 3933015"/>
              <a:gd name="connsiteY26" fmla="*/ 2694857 h 5351014"/>
              <a:gd name="connsiteX27" fmla="*/ 1053123 w 3933015"/>
              <a:gd name="connsiteY27" fmla="*/ 2687153 h 5351014"/>
              <a:gd name="connsiteX28" fmla="*/ 976436 w 3933015"/>
              <a:gd name="connsiteY28" fmla="*/ 2765789 h 5351014"/>
              <a:gd name="connsiteX29" fmla="*/ 870054 w 3933015"/>
              <a:gd name="connsiteY29" fmla="*/ 2837553 h 5351014"/>
              <a:gd name="connsiteX30" fmla="*/ 823207 w 3933015"/>
              <a:gd name="connsiteY30" fmla="*/ 2855627 h 5351014"/>
              <a:gd name="connsiteX31" fmla="*/ 818092 w 3933015"/>
              <a:gd name="connsiteY31" fmla="*/ 2858485 h 5351014"/>
              <a:gd name="connsiteX32" fmla="*/ 792264 w 3933015"/>
              <a:gd name="connsiteY32" fmla="*/ 2867565 h 5351014"/>
              <a:gd name="connsiteX33" fmla="*/ 752495 w 3933015"/>
              <a:gd name="connsiteY33" fmla="*/ 2882907 h 5351014"/>
              <a:gd name="connsiteX34" fmla="*/ 746482 w 3933015"/>
              <a:gd name="connsiteY34" fmla="*/ 2883661 h 5351014"/>
              <a:gd name="connsiteX35" fmla="*/ 732664 w 3933015"/>
              <a:gd name="connsiteY35" fmla="*/ 2888519 h 5351014"/>
              <a:gd name="connsiteX36" fmla="*/ 674069 w 3933015"/>
              <a:gd name="connsiteY36" fmla="*/ 2899619 h 5351014"/>
              <a:gd name="connsiteX37" fmla="*/ 673184 w 3933015"/>
              <a:gd name="connsiteY37" fmla="*/ 2899787 h 5351014"/>
              <a:gd name="connsiteX38" fmla="*/ 612012 w 3933015"/>
              <a:gd name="connsiteY38" fmla="*/ 2903623 h 5351014"/>
              <a:gd name="connsiteX39" fmla="*/ 1 w 3933015"/>
              <a:gd name="connsiteY39" fmla="*/ 2130945 h 5351014"/>
              <a:gd name="connsiteX40" fmla="*/ 398 w 3933015"/>
              <a:gd name="connsiteY40" fmla="*/ 2125269 h 5351014"/>
              <a:gd name="connsiteX41" fmla="*/ 0 w 3933015"/>
              <a:gd name="connsiteY41" fmla="*/ 2120365 h 5351014"/>
              <a:gd name="connsiteX42" fmla="*/ 5359 w 3933015"/>
              <a:gd name="connsiteY42" fmla="*/ 2054301 h 5351014"/>
              <a:gd name="connsiteX43" fmla="*/ 9550 w 3933015"/>
              <a:gd name="connsiteY43" fmla="*/ 1994351 h 5351014"/>
              <a:gd name="connsiteX44" fmla="*/ 10632 w 3933015"/>
              <a:gd name="connsiteY44" fmla="*/ 1989297 h 5351014"/>
              <a:gd name="connsiteX45" fmla="*/ 12724 w 3933015"/>
              <a:gd name="connsiteY45" fmla="*/ 1963499 h 5351014"/>
              <a:gd name="connsiteX46" fmla="*/ 36702 w 3933015"/>
              <a:gd name="connsiteY46" fmla="*/ 1867499 h 5351014"/>
              <a:gd name="connsiteX47" fmla="*/ 37101 w 3933015"/>
              <a:gd name="connsiteY47" fmla="*/ 1865637 h 5351014"/>
              <a:gd name="connsiteX48" fmla="*/ 37305 w 3933015"/>
              <a:gd name="connsiteY48" fmla="*/ 1865083 h 5351014"/>
              <a:gd name="connsiteX49" fmla="*/ 49216 w 3933015"/>
              <a:gd name="connsiteY49" fmla="*/ 1817395 h 5351014"/>
              <a:gd name="connsiteX50" fmla="*/ 626278 w 3933015"/>
              <a:gd name="connsiteY50" fmla="*/ 1342011 h 5351014"/>
              <a:gd name="connsiteX51" fmla="*/ 976436 w 3933015"/>
              <a:gd name="connsiteY51" fmla="*/ 1474941 h 5351014"/>
              <a:gd name="connsiteX52" fmla="*/ 1053123 w 3933015"/>
              <a:gd name="connsiteY52" fmla="*/ 1553579 h 5351014"/>
              <a:gd name="connsiteX53" fmla="*/ 1053123 w 3933015"/>
              <a:gd name="connsiteY53" fmla="*/ 107038 h 5351014"/>
              <a:gd name="connsiteX54" fmla="*/ 1063157 w 3933015"/>
              <a:gd name="connsiteY54" fmla="*/ 102935 h 5351014"/>
              <a:gd name="connsiteX55" fmla="*/ 1063157 w 3933015"/>
              <a:gd name="connsiteY55" fmla="*/ 102934 h 5351014"/>
              <a:gd name="connsiteX56" fmla="*/ 1133991 w 3933015"/>
              <a:gd name="connsiteY56" fmla="*/ 73971 h 5351014"/>
              <a:gd name="connsiteX57" fmla="*/ 1133991 w 3933015"/>
              <a:gd name="connsiteY57" fmla="*/ 73972 h 5351014"/>
              <a:gd name="connsiteX58" fmla="*/ 1200360 w 3933015"/>
              <a:gd name="connsiteY58" fmla="*/ 46834 h 5351014"/>
              <a:gd name="connsiteX59" fmla="*/ 2569896 w 3933015"/>
              <a:gd name="connsiteY59" fmla="*/ 767004 h 5351014"/>
              <a:gd name="connsiteX60" fmla="*/ 2677910 w 3933015"/>
              <a:gd name="connsiteY60" fmla="*/ 776278 h 5351014"/>
              <a:gd name="connsiteX61" fmla="*/ 2735918 w 3933015"/>
              <a:gd name="connsiteY61" fmla="*/ 789338 h 5351014"/>
              <a:gd name="connsiteX62" fmla="*/ 2751666 w 3933015"/>
              <a:gd name="connsiteY62" fmla="*/ 804475 h 5351014"/>
              <a:gd name="connsiteX63" fmla="*/ 2751667 w 3933015"/>
              <a:gd name="connsiteY63" fmla="*/ 804475 h 5351014"/>
              <a:gd name="connsiteX64" fmla="*/ 2735919 w 3933015"/>
              <a:gd name="connsiteY64" fmla="*/ 789338 h 5351014"/>
              <a:gd name="connsiteX65" fmla="*/ 2771095 w 3933015"/>
              <a:gd name="connsiteY65" fmla="*/ 797258 h 5351014"/>
              <a:gd name="connsiteX66" fmla="*/ 2885437 w 3933015"/>
              <a:gd name="connsiteY66" fmla="*/ 846960 h 5351014"/>
              <a:gd name="connsiteX67" fmla="*/ 2890096 w 3933015"/>
              <a:gd name="connsiteY67" fmla="*/ 850517 h 5351014"/>
              <a:gd name="connsiteX68" fmla="*/ 2903344 w 3933015"/>
              <a:gd name="connsiteY68" fmla="*/ 857536 h 5351014"/>
              <a:gd name="connsiteX69" fmla="*/ 2953878 w 3933015"/>
              <a:gd name="connsiteY69" fmla="*/ 898234 h 5351014"/>
              <a:gd name="connsiteX70" fmla="*/ 2956226 w 3933015"/>
              <a:gd name="connsiteY70" fmla="*/ 901012 h 5351014"/>
              <a:gd name="connsiteX71" fmla="*/ 2972513 w 3933015"/>
              <a:gd name="connsiteY71" fmla="*/ 913448 h 5351014"/>
              <a:gd name="connsiteX72" fmla="*/ 2991151 w 3933015"/>
              <a:gd name="connsiteY72" fmla="*/ 934634 h 5351014"/>
              <a:gd name="connsiteX73" fmla="*/ 2980911 w 3933015"/>
              <a:gd name="connsiteY73" fmla="*/ 930215 h 5351014"/>
              <a:gd name="connsiteX74" fmla="*/ 2980911 w 3933015"/>
              <a:gd name="connsiteY74" fmla="*/ 930215 h 5351014"/>
              <a:gd name="connsiteX75" fmla="*/ 2991150 w 3933015"/>
              <a:gd name="connsiteY75" fmla="*/ 934634 h 5351014"/>
              <a:gd name="connsiteX76" fmla="*/ 3017223 w 3933015"/>
              <a:gd name="connsiteY76" fmla="*/ 964272 h 5351014"/>
              <a:gd name="connsiteX77" fmla="*/ 3125963 w 3933015"/>
              <a:gd name="connsiteY77" fmla="*/ 1369306 h 5351014"/>
              <a:gd name="connsiteX78" fmla="*/ 3511728 w 3933015"/>
              <a:gd name="connsiteY78" fmla="*/ 2141362 h 5351014"/>
              <a:gd name="connsiteX79" fmla="*/ 3697540 w 3933015"/>
              <a:gd name="connsiteY79" fmla="*/ 2428272 h 5351014"/>
              <a:gd name="connsiteX80" fmla="*/ 3604768 w 3933015"/>
              <a:gd name="connsiteY80" fmla="*/ 2790456 h 5351014"/>
              <a:gd name="connsiteX81" fmla="*/ 3633687 w 3933015"/>
              <a:gd name="connsiteY81" fmla="*/ 2805352 h 5351014"/>
              <a:gd name="connsiteX82" fmla="*/ 3633689 w 3933015"/>
              <a:gd name="connsiteY82" fmla="*/ 2805352 h 5351014"/>
              <a:gd name="connsiteX83" fmla="*/ 3685658 w 3933015"/>
              <a:gd name="connsiteY83" fmla="*/ 2832120 h 5351014"/>
              <a:gd name="connsiteX84" fmla="*/ 3789760 w 3933015"/>
              <a:gd name="connsiteY84" fmla="*/ 3562512 h 5351014"/>
              <a:gd name="connsiteX85" fmla="*/ 3933012 w 3933015"/>
              <a:gd name="connsiteY85" fmla="*/ 3988768 h 5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933015" h="5351014">
                <a:moveTo>
                  <a:pt x="3933012" y="3988768"/>
                </a:moveTo>
                <a:cubicBezTo>
                  <a:pt x="3933878" y="4267742"/>
                  <a:pt x="3758746" y="4457530"/>
                  <a:pt x="3758746" y="4457530"/>
                </a:cubicBezTo>
                <a:cubicBezTo>
                  <a:pt x="3824378" y="4671832"/>
                  <a:pt x="3859370" y="4869470"/>
                  <a:pt x="3870356" y="5051264"/>
                </a:cubicBezTo>
                <a:lnTo>
                  <a:pt x="3873051" y="5144804"/>
                </a:lnTo>
                <a:lnTo>
                  <a:pt x="3873144" y="5148024"/>
                </a:lnTo>
                <a:lnTo>
                  <a:pt x="3850021" y="5170270"/>
                </a:lnTo>
                <a:cubicBezTo>
                  <a:pt x="3780131" y="5225744"/>
                  <a:pt x="3696884" y="5270652"/>
                  <a:pt x="3604395" y="5301690"/>
                </a:cubicBezTo>
                <a:lnTo>
                  <a:pt x="3600128" y="5302740"/>
                </a:lnTo>
                <a:lnTo>
                  <a:pt x="3600044" y="5302776"/>
                </a:lnTo>
                <a:cubicBezTo>
                  <a:pt x="3507593" y="5333834"/>
                  <a:pt x="3405903" y="5351014"/>
                  <a:pt x="3299090" y="5351014"/>
                </a:cubicBezTo>
                <a:cubicBezTo>
                  <a:pt x="2874146" y="5351014"/>
                  <a:pt x="2527724" y="5076130"/>
                  <a:pt x="2527724" y="4737724"/>
                </a:cubicBezTo>
                <a:cubicBezTo>
                  <a:pt x="2527724" y="4585266"/>
                  <a:pt x="2598164" y="4446670"/>
                  <a:pt x="2714793" y="4339258"/>
                </a:cubicBezTo>
                <a:lnTo>
                  <a:pt x="1063158" y="4339257"/>
                </a:lnTo>
                <a:lnTo>
                  <a:pt x="1063158" y="4339001"/>
                </a:lnTo>
                <a:lnTo>
                  <a:pt x="1056432" y="4339001"/>
                </a:lnTo>
                <a:lnTo>
                  <a:pt x="1056432" y="4338783"/>
                </a:lnTo>
                <a:lnTo>
                  <a:pt x="1056431" y="4338783"/>
                </a:lnTo>
                <a:lnTo>
                  <a:pt x="1056431" y="4339001"/>
                </a:lnTo>
                <a:lnTo>
                  <a:pt x="1053123" y="4339001"/>
                </a:lnTo>
                <a:lnTo>
                  <a:pt x="1053123" y="4338781"/>
                </a:lnTo>
                <a:lnTo>
                  <a:pt x="1063157" y="4338781"/>
                </a:lnTo>
                <a:lnTo>
                  <a:pt x="1063157" y="2806735"/>
                </a:lnTo>
                <a:lnTo>
                  <a:pt x="1066023" y="2806735"/>
                </a:lnTo>
                <a:lnTo>
                  <a:pt x="1066009" y="2806601"/>
                </a:lnTo>
                <a:lnTo>
                  <a:pt x="1063157" y="2806601"/>
                </a:lnTo>
                <a:lnTo>
                  <a:pt x="1063157" y="2684657"/>
                </a:lnTo>
                <a:lnTo>
                  <a:pt x="1053123" y="2694857"/>
                </a:lnTo>
                <a:lnTo>
                  <a:pt x="1053123" y="2687153"/>
                </a:lnTo>
                <a:lnTo>
                  <a:pt x="976436" y="2765789"/>
                </a:lnTo>
                <a:cubicBezTo>
                  <a:pt x="943118" y="2793765"/>
                  <a:pt x="907517" y="2817861"/>
                  <a:pt x="870054" y="2837553"/>
                </a:cubicBezTo>
                <a:lnTo>
                  <a:pt x="823207" y="2855627"/>
                </a:lnTo>
                <a:lnTo>
                  <a:pt x="818092" y="2858485"/>
                </a:lnTo>
                <a:lnTo>
                  <a:pt x="792264" y="2867565"/>
                </a:lnTo>
                <a:lnTo>
                  <a:pt x="752495" y="2882907"/>
                </a:lnTo>
                <a:lnTo>
                  <a:pt x="746482" y="2883661"/>
                </a:lnTo>
                <a:lnTo>
                  <a:pt x="732664" y="2888519"/>
                </a:lnTo>
                <a:lnTo>
                  <a:pt x="674069" y="2899619"/>
                </a:lnTo>
                <a:lnTo>
                  <a:pt x="673184" y="2899787"/>
                </a:lnTo>
                <a:cubicBezTo>
                  <a:pt x="653060" y="2902325"/>
                  <a:pt x="632653" y="2903623"/>
                  <a:pt x="612012" y="2903623"/>
                </a:cubicBezTo>
                <a:cubicBezTo>
                  <a:pt x="273674" y="2903623"/>
                  <a:pt x="1" y="2557131"/>
                  <a:pt x="1" y="2130945"/>
                </a:cubicBezTo>
                <a:lnTo>
                  <a:pt x="398" y="2125269"/>
                </a:lnTo>
                <a:lnTo>
                  <a:pt x="0" y="2120365"/>
                </a:lnTo>
                <a:lnTo>
                  <a:pt x="5359" y="2054301"/>
                </a:lnTo>
                <a:lnTo>
                  <a:pt x="9550" y="1994351"/>
                </a:lnTo>
                <a:lnTo>
                  <a:pt x="10632" y="1989297"/>
                </a:lnTo>
                <a:lnTo>
                  <a:pt x="12724" y="1963499"/>
                </a:lnTo>
                <a:lnTo>
                  <a:pt x="36702" y="1867499"/>
                </a:lnTo>
                <a:lnTo>
                  <a:pt x="37101" y="1865637"/>
                </a:lnTo>
                <a:lnTo>
                  <a:pt x="37305" y="1865083"/>
                </a:lnTo>
                <a:lnTo>
                  <a:pt x="49216" y="1817395"/>
                </a:lnTo>
                <a:cubicBezTo>
                  <a:pt x="144290" y="1538031"/>
                  <a:pt x="366865" y="1342011"/>
                  <a:pt x="626278" y="1342011"/>
                </a:cubicBezTo>
                <a:cubicBezTo>
                  <a:pt x="755985" y="1342011"/>
                  <a:pt x="876482" y="1391015"/>
                  <a:pt x="976436" y="1474941"/>
                </a:cubicBezTo>
                <a:lnTo>
                  <a:pt x="1053123" y="1553579"/>
                </a:lnTo>
                <a:lnTo>
                  <a:pt x="1053123" y="107038"/>
                </a:lnTo>
                <a:lnTo>
                  <a:pt x="1063157" y="102935"/>
                </a:lnTo>
                <a:lnTo>
                  <a:pt x="1063157" y="102934"/>
                </a:lnTo>
                <a:lnTo>
                  <a:pt x="1133991" y="73971"/>
                </a:lnTo>
                <a:lnTo>
                  <a:pt x="1133991" y="73972"/>
                </a:lnTo>
                <a:lnTo>
                  <a:pt x="1200360" y="46834"/>
                </a:lnTo>
                <a:cubicBezTo>
                  <a:pt x="2053907" y="-223828"/>
                  <a:pt x="2569896" y="767004"/>
                  <a:pt x="2569896" y="767004"/>
                </a:cubicBezTo>
                <a:cubicBezTo>
                  <a:pt x="2608493" y="767956"/>
                  <a:pt x="2644437" y="771142"/>
                  <a:pt x="2677910" y="776278"/>
                </a:cubicBezTo>
                <a:lnTo>
                  <a:pt x="2735918" y="789338"/>
                </a:lnTo>
                <a:lnTo>
                  <a:pt x="2751666" y="804475"/>
                </a:lnTo>
                <a:lnTo>
                  <a:pt x="2751667" y="804475"/>
                </a:lnTo>
                <a:lnTo>
                  <a:pt x="2735919" y="789338"/>
                </a:lnTo>
                <a:lnTo>
                  <a:pt x="2771095" y="797258"/>
                </a:lnTo>
                <a:cubicBezTo>
                  <a:pt x="2814160" y="810391"/>
                  <a:pt x="2852071" y="827277"/>
                  <a:pt x="2885437" y="846960"/>
                </a:cubicBezTo>
                <a:lnTo>
                  <a:pt x="2890096" y="850517"/>
                </a:lnTo>
                <a:lnTo>
                  <a:pt x="2903344" y="857536"/>
                </a:lnTo>
                <a:cubicBezTo>
                  <a:pt x="2921510" y="869515"/>
                  <a:pt x="2938431" y="883156"/>
                  <a:pt x="2953878" y="898234"/>
                </a:cubicBezTo>
                <a:lnTo>
                  <a:pt x="2956226" y="901012"/>
                </a:lnTo>
                <a:lnTo>
                  <a:pt x="2972513" y="913448"/>
                </a:lnTo>
                <a:lnTo>
                  <a:pt x="2991151" y="934634"/>
                </a:lnTo>
                <a:lnTo>
                  <a:pt x="2980911" y="930215"/>
                </a:lnTo>
                <a:lnTo>
                  <a:pt x="2980911" y="930215"/>
                </a:lnTo>
                <a:lnTo>
                  <a:pt x="2991150" y="934634"/>
                </a:lnTo>
                <a:lnTo>
                  <a:pt x="3017223" y="964272"/>
                </a:lnTo>
                <a:cubicBezTo>
                  <a:pt x="3149980" y="1139984"/>
                  <a:pt x="3125963" y="1369306"/>
                  <a:pt x="3125963" y="1369306"/>
                </a:cubicBezTo>
                <a:cubicBezTo>
                  <a:pt x="3681485" y="1554294"/>
                  <a:pt x="3511728" y="2141362"/>
                  <a:pt x="3511728" y="2141362"/>
                </a:cubicBezTo>
                <a:cubicBezTo>
                  <a:pt x="3645166" y="2210938"/>
                  <a:pt x="3691611" y="2319610"/>
                  <a:pt x="3697540" y="2428272"/>
                </a:cubicBezTo>
                <a:cubicBezTo>
                  <a:pt x="3707424" y="2609378"/>
                  <a:pt x="3604768" y="2790456"/>
                  <a:pt x="3604768" y="2790456"/>
                </a:cubicBezTo>
                <a:lnTo>
                  <a:pt x="3633687" y="2805352"/>
                </a:lnTo>
                <a:lnTo>
                  <a:pt x="3633689" y="2805352"/>
                </a:lnTo>
                <a:lnTo>
                  <a:pt x="3685658" y="2832120"/>
                </a:lnTo>
                <a:cubicBezTo>
                  <a:pt x="4047513" y="3059924"/>
                  <a:pt x="3789760" y="3562512"/>
                  <a:pt x="3789760" y="3562512"/>
                </a:cubicBezTo>
                <a:cubicBezTo>
                  <a:pt x="3895859" y="3716726"/>
                  <a:pt x="3932617" y="3861960"/>
                  <a:pt x="3933012" y="3988768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F7A3EAE7-BCD7-074B-B54B-514C7A2475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486758" y="3558573"/>
            <a:ext cx="3827905" cy="3698711"/>
          </a:xfrm>
          <a:custGeom>
            <a:avLst/>
            <a:gdLst>
              <a:gd name="connsiteX0" fmla="*/ 3827905 w 3827905"/>
              <a:gd name="connsiteY0" fmla="*/ 845649 h 3698711"/>
              <a:gd name="connsiteX1" fmla="*/ 3791643 w 3827905"/>
              <a:gd name="connsiteY1" fmla="*/ 1210925 h 3698711"/>
              <a:gd name="connsiteX2" fmla="*/ 3737730 w 3827905"/>
              <a:gd name="connsiteY2" fmla="*/ 1411723 h 3698711"/>
              <a:gd name="connsiteX3" fmla="*/ 3737731 w 3827905"/>
              <a:gd name="connsiteY3" fmla="*/ 1411723 h 3698711"/>
              <a:gd name="connsiteX4" fmla="*/ 3733862 w 3827905"/>
              <a:gd name="connsiteY4" fmla="*/ 1426135 h 3698711"/>
              <a:gd name="connsiteX5" fmla="*/ 2801636 w 3827905"/>
              <a:gd name="connsiteY5" fmla="*/ 2480945 h 3698711"/>
              <a:gd name="connsiteX6" fmla="*/ 1952300 w 3827905"/>
              <a:gd name="connsiteY6" fmla="*/ 3083247 h 3698711"/>
              <a:gd name="connsiteX7" fmla="*/ 1124727 w 3827905"/>
              <a:gd name="connsiteY7" fmla="*/ 3674225 h 3698711"/>
              <a:gd name="connsiteX8" fmla="*/ 1087699 w 3827905"/>
              <a:gd name="connsiteY8" fmla="*/ 3682791 h 3698711"/>
              <a:gd name="connsiteX9" fmla="*/ 1087699 w 3827905"/>
              <a:gd name="connsiteY9" fmla="*/ 3682793 h 3698711"/>
              <a:gd name="connsiteX10" fmla="*/ 1071126 w 3827905"/>
              <a:gd name="connsiteY10" fmla="*/ 3686625 h 3698711"/>
              <a:gd name="connsiteX11" fmla="*/ 1039073 w 3827905"/>
              <a:gd name="connsiteY11" fmla="*/ 3693287 h 3698711"/>
              <a:gd name="connsiteX12" fmla="*/ 1016863 w 3827905"/>
              <a:gd name="connsiteY12" fmla="*/ 3697509 h 3698711"/>
              <a:gd name="connsiteX13" fmla="*/ 1015032 w 3827905"/>
              <a:gd name="connsiteY13" fmla="*/ 3697857 h 3698711"/>
              <a:gd name="connsiteX14" fmla="*/ 1010137 w 3827905"/>
              <a:gd name="connsiteY14" fmla="*/ 3698711 h 3698711"/>
              <a:gd name="connsiteX15" fmla="*/ 1010137 w 3827905"/>
              <a:gd name="connsiteY15" fmla="*/ 2787672 h 3698711"/>
              <a:gd name="connsiteX16" fmla="*/ 976436 w 3827905"/>
              <a:gd name="connsiteY16" fmla="*/ 2822229 h 3698711"/>
              <a:gd name="connsiteX17" fmla="*/ 626278 w 3827905"/>
              <a:gd name="connsiteY17" fmla="*/ 2955160 h 3698711"/>
              <a:gd name="connsiteX18" fmla="*/ 0 w 3827905"/>
              <a:gd name="connsiteY18" fmla="*/ 2176805 h 3698711"/>
              <a:gd name="connsiteX19" fmla="*/ 1546 w 3827905"/>
              <a:gd name="connsiteY19" fmla="*/ 2157744 h 3698711"/>
              <a:gd name="connsiteX20" fmla="*/ 2 w 3827905"/>
              <a:gd name="connsiteY20" fmla="*/ 2138703 h 3698711"/>
              <a:gd name="connsiteX21" fmla="*/ 626280 w 3827905"/>
              <a:gd name="connsiteY21" fmla="*/ 1360347 h 3698711"/>
              <a:gd name="connsiteX22" fmla="*/ 752497 w 3827905"/>
              <a:gd name="connsiteY22" fmla="*/ 1376161 h 3698711"/>
              <a:gd name="connsiteX23" fmla="*/ 789050 w 3827905"/>
              <a:gd name="connsiteY23" fmla="*/ 1390263 h 3698711"/>
              <a:gd name="connsiteX24" fmla="*/ 818305 w 3827905"/>
              <a:gd name="connsiteY24" fmla="*/ 1398643 h 3698711"/>
              <a:gd name="connsiteX25" fmla="*/ 846289 w 3827905"/>
              <a:gd name="connsiteY25" fmla="*/ 1412345 h 3698711"/>
              <a:gd name="connsiteX26" fmla="*/ 870056 w 3827905"/>
              <a:gd name="connsiteY26" fmla="*/ 1421515 h 3698711"/>
              <a:gd name="connsiteX27" fmla="*/ 883409 w 3827905"/>
              <a:gd name="connsiteY27" fmla="*/ 1430523 h 3698711"/>
              <a:gd name="connsiteX28" fmla="*/ 903587 w 3827905"/>
              <a:gd name="connsiteY28" fmla="*/ 1440403 h 3698711"/>
              <a:gd name="connsiteX29" fmla="*/ 982228 w 3827905"/>
              <a:gd name="connsiteY29" fmla="*/ 1496579 h 3698711"/>
              <a:gd name="connsiteX30" fmla="*/ 1010137 w 3827905"/>
              <a:gd name="connsiteY30" fmla="*/ 1525197 h 3698711"/>
              <a:gd name="connsiteX31" fmla="*/ 1010137 w 3827905"/>
              <a:gd name="connsiteY31" fmla="*/ 257 h 3698711"/>
              <a:gd name="connsiteX32" fmla="*/ 1006829 w 3827905"/>
              <a:gd name="connsiteY32" fmla="*/ 257 h 3698711"/>
              <a:gd name="connsiteX33" fmla="*/ 1006829 w 3827905"/>
              <a:gd name="connsiteY33" fmla="*/ 0 h 3698711"/>
              <a:gd name="connsiteX34" fmla="*/ 1010137 w 3827905"/>
              <a:gd name="connsiteY34" fmla="*/ 0 h 3698711"/>
              <a:gd name="connsiteX35" fmla="*/ 1016863 w 3827905"/>
              <a:gd name="connsiteY35" fmla="*/ 0 h 3698711"/>
              <a:gd name="connsiteX36" fmla="*/ 1016863 w 3827905"/>
              <a:gd name="connsiteY36" fmla="*/ 257 h 3698711"/>
              <a:gd name="connsiteX37" fmla="*/ 2668498 w 3827905"/>
              <a:gd name="connsiteY37" fmla="*/ 257 h 3698711"/>
              <a:gd name="connsiteX38" fmla="*/ 2481430 w 3827905"/>
              <a:gd name="connsiteY38" fmla="*/ 398723 h 3698711"/>
              <a:gd name="connsiteX39" fmla="*/ 3252796 w 3827905"/>
              <a:gd name="connsiteY39" fmla="*/ 1012013 h 3698711"/>
              <a:gd name="connsiteX40" fmla="*/ 3553750 w 3827905"/>
              <a:gd name="connsiteY40" fmla="*/ 963775 h 3698711"/>
              <a:gd name="connsiteX41" fmla="*/ 3553834 w 3827905"/>
              <a:gd name="connsiteY41" fmla="*/ 963739 h 3698711"/>
              <a:gd name="connsiteX42" fmla="*/ 3558101 w 3827905"/>
              <a:gd name="connsiteY42" fmla="*/ 962689 h 3698711"/>
              <a:gd name="connsiteX43" fmla="*/ 3803727 w 3827905"/>
              <a:gd name="connsiteY43" fmla="*/ 831269 h 3698711"/>
              <a:gd name="connsiteX44" fmla="*/ 3826850 w 3827905"/>
              <a:gd name="connsiteY44" fmla="*/ 809023 h 369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27905" h="3698711">
                <a:moveTo>
                  <a:pt x="3827905" y="845649"/>
                </a:moveTo>
                <a:cubicBezTo>
                  <a:pt x="3827455" y="976091"/>
                  <a:pt x="3814435" y="1097735"/>
                  <a:pt x="3791643" y="1210925"/>
                </a:cubicBezTo>
                <a:lnTo>
                  <a:pt x="3737730" y="1411723"/>
                </a:lnTo>
                <a:lnTo>
                  <a:pt x="3737731" y="1411723"/>
                </a:lnTo>
                <a:lnTo>
                  <a:pt x="3733862" y="1426135"/>
                </a:lnTo>
                <a:cubicBezTo>
                  <a:pt x="3480308" y="2174663"/>
                  <a:pt x="2801636" y="2480945"/>
                  <a:pt x="2801636" y="2480945"/>
                </a:cubicBezTo>
                <a:cubicBezTo>
                  <a:pt x="2801636" y="3036999"/>
                  <a:pt x="1952300" y="3083247"/>
                  <a:pt x="1952300" y="3083247"/>
                </a:cubicBezTo>
                <a:cubicBezTo>
                  <a:pt x="1847832" y="3453769"/>
                  <a:pt x="1361409" y="3616179"/>
                  <a:pt x="1124727" y="3674225"/>
                </a:cubicBezTo>
                <a:lnTo>
                  <a:pt x="1087699" y="3682791"/>
                </a:lnTo>
                <a:lnTo>
                  <a:pt x="1087699" y="3682793"/>
                </a:lnTo>
                <a:lnTo>
                  <a:pt x="1071126" y="3686625"/>
                </a:lnTo>
                <a:cubicBezTo>
                  <a:pt x="1059209" y="3689211"/>
                  <a:pt x="1048473" y="3691423"/>
                  <a:pt x="1039073" y="3693287"/>
                </a:cubicBezTo>
                <a:lnTo>
                  <a:pt x="1016863" y="3697509"/>
                </a:lnTo>
                <a:lnTo>
                  <a:pt x="1015032" y="3697857"/>
                </a:lnTo>
                <a:lnTo>
                  <a:pt x="1010137" y="3698711"/>
                </a:lnTo>
                <a:lnTo>
                  <a:pt x="1010137" y="2787672"/>
                </a:lnTo>
                <a:lnTo>
                  <a:pt x="976436" y="2822229"/>
                </a:lnTo>
                <a:cubicBezTo>
                  <a:pt x="876482" y="2906155"/>
                  <a:pt x="755985" y="2955160"/>
                  <a:pt x="626278" y="2955160"/>
                </a:cubicBezTo>
                <a:cubicBezTo>
                  <a:pt x="280394" y="2955160"/>
                  <a:pt x="0" y="2606679"/>
                  <a:pt x="0" y="2176805"/>
                </a:cubicBezTo>
                <a:lnTo>
                  <a:pt x="1546" y="2157744"/>
                </a:lnTo>
                <a:lnTo>
                  <a:pt x="2" y="2138703"/>
                </a:lnTo>
                <a:cubicBezTo>
                  <a:pt x="2" y="1708829"/>
                  <a:pt x="280396" y="1360347"/>
                  <a:pt x="626280" y="1360347"/>
                </a:cubicBezTo>
                <a:cubicBezTo>
                  <a:pt x="669516" y="1360347"/>
                  <a:pt x="711728" y="1365793"/>
                  <a:pt x="752497" y="1376161"/>
                </a:cubicBezTo>
                <a:lnTo>
                  <a:pt x="789050" y="1390263"/>
                </a:lnTo>
                <a:lnTo>
                  <a:pt x="818305" y="1398643"/>
                </a:lnTo>
                <a:lnTo>
                  <a:pt x="846289" y="1412345"/>
                </a:lnTo>
                <a:lnTo>
                  <a:pt x="870056" y="1421515"/>
                </a:lnTo>
                <a:lnTo>
                  <a:pt x="883409" y="1430523"/>
                </a:lnTo>
                <a:lnTo>
                  <a:pt x="903587" y="1440403"/>
                </a:lnTo>
                <a:cubicBezTo>
                  <a:pt x="930966" y="1456799"/>
                  <a:pt x="957239" y="1475599"/>
                  <a:pt x="982228" y="1496579"/>
                </a:cubicBezTo>
                <a:lnTo>
                  <a:pt x="1010137" y="1525197"/>
                </a:lnTo>
                <a:lnTo>
                  <a:pt x="1010137" y="257"/>
                </a:lnTo>
                <a:lnTo>
                  <a:pt x="1006829" y="257"/>
                </a:lnTo>
                <a:lnTo>
                  <a:pt x="1006829" y="0"/>
                </a:lnTo>
                <a:lnTo>
                  <a:pt x="1010137" y="0"/>
                </a:lnTo>
                <a:lnTo>
                  <a:pt x="1016863" y="0"/>
                </a:lnTo>
                <a:lnTo>
                  <a:pt x="1016863" y="257"/>
                </a:lnTo>
                <a:lnTo>
                  <a:pt x="2668498" y="257"/>
                </a:lnTo>
                <a:cubicBezTo>
                  <a:pt x="2551869" y="107669"/>
                  <a:pt x="2481430" y="246265"/>
                  <a:pt x="2481430" y="398723"/>
                </a:cubicBezTo>
                <a:cubicBezTo>
                  <a:pt x="2481430" y="737129"/>
                  <a:pt x="2827852" y="1012013"/>
                  <a:pt x="3252796" y="1012013"/>
                </a:cubicBezTo>
                <a:cubicBezTo>
                  <a:pt x="3359609" y="1012013"/>
                  <a:pt x="3461299" y="994833"/>
                  <a:pt x="3553750" y="963775"/>
                </a:cubicBezTo>
                <a:lnTo>
                  <a:pt x="3553834" y="963739"/>
                </a:lnTo>
                <a:lnTo>
                  <a:pt x="3558101" y="962689"/>
                </a:lnTo>
                <a:cubicBezTo>
                  <a:pt x="3650590" y="931651"/>
                  <a:pt x="3733837" y="886743"/>
                  <a:pt x="3803727" y="831269"/>
                </a:cubicBezTo>
                <a:lnTo>
                  <a:pt x="3826850" y="809023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DEE68835-EA6F-CD4C-B7D1-72A3FC16DA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207519" y="7655579"/>
            <a:ext cx="6642258" cy="3954586"/>
          </a:xfrm>
          <a:custGeom>
            <a:avLst/>
            <a:gdLst>
              <a:gd name="connsiteX0" fmla="*/ 6642258 w 6642258"/>
              <a:gd name="connsiteY0" fmla="*/ 257 h 3954586"/>
              <a:gd name="connsiteX1" fmla="*/ 6642258 w 6642258"/>
              <a:gd name="connsiteY1" fmla="*/ 1537489 h 3954586"/>
              <a:gd name="connsiteX2" fmla="*/ 6566670 w 6642258"/>
              <a:gd name="connsiteY2" fmla="*/ 1475567 h 3954586"/>
              <a:gd name="connsiteX3" fmla="*/ 6275991 w 6642258"/>
              <a:gd name="connsiteY3" fmla="*/ 1382561 h 3954586"/>
              <a:gd name="connsiteX4" fmla="*/ 6262304 w 6642258"/>
              <a:gd name="connsiteY4" fmla="*/ 1383435 h 3954586"/>
              <a:gd name="connsiteX5" fmla="*/ 6254107 w 6642258"/>
              <a:gd name="connsiteY5" fmla="*/ 1382561 h 3954586"/>
              <a:gd name="connsiteX6" fmla="*/ 5641844 w 6642258"/>
              <a:gd name="connsiteY6" fmla="*/ 2154747 h 3954586"/>
              <a:gd name="connsiteX7" fmla="*/ 6254107 w 6642258"/>
              <a:gd name="connsiteY7" fmla="*/ 2925779 h 3954586"/>
              <a:gd name="connsiteX8" fmla="*/ 6262385 w 6642258"/>
              <a:gd name="connsiteY8" fmla="*/ 2924911 h 3954586"/>
              <a:gd name="connsiteX9" fmla="*/ 6275991 w 6642258"/>
              <a:gd name="connsiteY9" fmla="*/ 2925777 h 3954586"/>
              <a:gd name="connsiteX10" fmla="*/ 6566670 w 6642258"/>
              <a:gd name="connsiteY10" fmla="*/ 2833745 h 3954586"/>
              <a:gd name="connsiteX11" fmla="*/ 6642258 w 6642258"/>
              <a:gd name="connsiteY11" fmla="*/ 2771987 h 3954586"/>
              <a:gd name="connsiteX12" fmla="*/ 6642258 w 6642258"/>
              <a:gd name="connsiteY12" fmla="*/ 3698711 h 3954586"/>
              <a:gd name="connsiteX13" fmla="*/ 6632050 w 6642258"/>
              <a:gd name="connsiteY13" fmla="*/ 3700489 h 3954586"/>
              <a:gd name="connsiteX14" fmla="*/ 6626810 w 6642258"/>
              <a:gd name="connsiteY14" fmla="*/ 3701331 h 3954586"/>
              <a:gd name="connsiteX15" fmla="*/ 5931998 w 6642258"/>
              <a:gd name="connsiteY15" fmla="*/ 3824839 h 3954586"/>
              <a:gd name="connsiteX16" fmla="*/ 4959152 w 6642258"/>
              <a:gd name="connsiteY16" fmla="*/ 3654541 h 3954586"/>
              <a:gd name="connsiteX17" fmla="*/ 4496126 w 6642258"/>
              <a:gd name="connsiteY17" fmla="*/ 2913495 h 3954586"/>
              <a:gd name="connsiteX18" fmla="*/ 3862796 w 6642258"/>
              <a:gd name="connsiteY18" fmla="*/ 2697495 h 3954586"/>
              <a:gd name="connsiteX19" fmla="*/ 3492561 w 6642258"/>
              <a:gd name="connsiteY19" fmla="*/ 2453059 h 3954586"/>
              <a:gd name="connsiteX20" fmla="*/ 3479545 w 6642258"/>
              <a:gd name="connsiteY20" fmla="*/ 2412675 h 3954586"/>
              <a:gd name="connsiteX21" fmla="*/ 3479547 w 6642258"/>
              <a:gd name="connsiteY21" fmla="*/ 2412675 h 3954586"/>
              <a:gd name="connsiteX22" fmla="*/ 3462249 w 6642258"/>
              <a:gd name="connsiteY22" fmla="*/ 2359005 h 3954586"/>
              <a:gd name="connsiteX23" fmla="*/ 3476489 w 6642258"/>
              <a:gd name="connsiteY23" fmla="*/ 1585385 h 3954586"/>
              <a:gd name="connsiteX24" fmla="*/ 3341791 w 6642258"/>
              <a:gd name="connsiteY24" fmla="*/ 1456089 h 3954586"/>
              <a:gd name="connsiteX25" fmla="*/ 3328025 w 6642258"/>
              <a:gd name="connsiteY25" fmla="*/ 1417851 h 3954586"/>
              <a:gd name="connsiteX26" fmla="*/ 3328021 w 6642258"/>
              <a:gd name="connsiteY26" fmla="*/ 1417851 h 3954586"/>
              <a:gd name="connsiteX27" fmla="*/ 3312517 w 6642258"/>
              <a:gd name="connsiteY27" fmla="*/ 1374795 h 3954586"/>
              <a:gd name="connsiteX28" fmla="*/ 3322507 w 6642258"/>
              <a:gd name="connsiteY28" fmla="*/ 1091355 h 3954586"/>
              <a:gd name="connsiteX29" fmla="*/ 3213201 w 6642258"/>
              <a:gd name="connsiteY29" fmla="*/ 1168359 h 3954586"/>
              <a:gd name="connsiteX30" fmla="*/ 3188035 w 6642258"/>
              <a:gd name="connsiteY30" fmla="*/ 1180299 h 3954586"/>
              <a:gd name="connsiteX31" fmla="*/ 3186209 w 6642258"/>
              <a:gd name="connsiteY31" fmla="*/ 1183573 h 3954586"/>
              <a:gd name="connsiteX32" fmla="*/ 2379505 w 6642258"/>
              <a:gd name="connsiteY32" fmla="*/ 1361207 h 3954586"/>
              <a:gd name="connsiteX33" fmla="*/ 2301242 w 6642258"/>
              <a:gd name="connsiteY33" fmla="*/ 1366869 h 3954586"/>
              <a:gd name="connsiteX34" fmla="*/ 2301242 w 6642258"/>
              <a:gd name="connsiteY34" fmla="*/ 1366868 h 3954586"/>
              <a:gd name="connsiteX35" fmla="*/ 2162324 w 6642258"/>
              <a:gd name="connsiteY35" fmla="*/ 1376918 h 3954586"/>
              <a:gd name="connsiteX36" fmla="*/ 1929236 w 6642258"/>
              <a:gd name="connsiteY36" fmla="*/ 1387438 h 3954586"/>
              <a:gd name="connsiteX37" fmla="*/ 1610497 w 6642258"/>
              <a:gd name="connsiteY37" fmla="*/ 1392521 h 3954586"/>
              <a:gd name="connsiteX38" fmla="*/ 1610497 w 6642258"/>
              <a:gd name="connsiteY38" fmla="*/ 1392598 h 3954586"/>
              <a:gd name="connsiteX39" fmla="*/ 1605643 w 6642258"/>
              <a:gd name="connsiteY39" fmla="*/ 1392598 h 3954586"/>
              <a:gd name="connsiteX40" fmla="*/ 0 w 6642258"/>
              <a:gd name="connsiteY40" fmla="*/ 1392598 h 3954586"/>
              <a:gd name="connsiteX41" fmla="*/ 0 w 6642258"/>
              <a:gd name="connsiteY41" fmla="*/ 1138613 h 3954586"/>
              <a:gd name="connsiteX42" fmla="*/ 0 w 6642258"/>
              <a:gd name="connsiteY42" fmla="*/ 884628 h 3954586"/>
              <a:gd name="connsiteX43" fmla="*/ 1605643 w 6642258"/>
              <a:gd name="connsiteY43" fmla="*/ 884628 h 3954586"/>
              <a:gd name="connsiteX44" fmla="*/ 1610497 w 6642258"/>
              <a:gd name="connsiteY44" fmla="*/ 884628 h 3954586"/>
              <a:gd name="connsiteX45" fmla="*/ 1610497 w 6642258"/>
              <a:gd name="connsiteY45" fmla="*/ 884705 h 3954586"/>
              <a:gd name="connsiteX46" fmla="*/ 1929236 w 6642258"/>
              <a:gd name="connsiteY46" fmla="*/ 889788 h 3954586"/>
              <a:gd name="connsiteX47" fmla="*/ 2301242 w 6642258"/>
              <a:gd name="connsiteY47" fmla="*/ 912891 h 3954586"/>
              <a:gd name="connsiteX48" fmla="*/ 2410969 w 6642258"/>
              <a:gd name="connsiteY48" fmla="*/ 919705 h 3954586"/>
              <a:gd name="connsiteX49" fmla="*/ 2539901 w 6642258"/>
              <a:gd name="connsiteY49" fmla="*/ 903561 h 3954586"/>
              <a:gd name="connsiteX50" fmla="*/ 2660095 w 6642258"/>
              <a:gd name="connsiteY50" fmla="*/ 851759 h 3954586"/>
              <a:gd name="connsiteX51" fmla="*/ 2660097 w 6642258"/>
              <a:gd name="connsiteY51" fmla="*/ 851759 h 3954586"/>
              <a:gd name="connsiteX52" fmla="*/ 2802379 w 6642258"/>
              <a:gd name="connsiteY52" fmla="*/ 790437 h 3954586"/>
              <a:gd name="connsiteX53" fmla="*/ 3326311 w 6642258"/>
              <a:gd name="connsiteY53" fmla="*/ 488821 h 3954586"/>
              <a:gd name="connsiteX54" fmla="*/ 3378313 w 6642258"/>
              <a:gd name="connsiteY54" fmla="*/ 452023 h 3954586"/>
              <a:gd name="connsiteX55" fmla="*/ 3405277 w 6642258"/>
              <a:gd name="connsiteY55" fmla="*/ 432943 h 3954586"/>
              <a:gd name="connsiteX56" fmla="*/ 3708271 w 6642258"/>
              <a:gd name="connsiteY56" fmla="*/ 180013 h 3954586"/>
              <a:gd name="connsiteX57" fmla="*/ 3767353 w 6642258"/>
              <a:gd name="connsiteY57" fmla="*/ 45765 h 3954586"/>
              <a:gd name="connsiteX58" fmla="*/ 3791679 w 6642258"/>
              <a:gd name="connsiteY58" fmla="*/ 0 h 3954586"/>
              <a:gd name="connsiteX59" fmla="*/ 3898727 w 6642258"/>
              <a:gd name="connsiteY59" fmla="*/ 0 h 3954586"/>
              <a:gd name="connsiteX60" fmla="*/ 3842145 w 6642258"/>
              <a:gd name="connsiteY60" fmla="*/ 62149 h 3954586"/>
              <a:gd name="connsiteX61" fmla="*/ 3820355 w 6642258"/>
              <a:gd name="connsiteY61" fmla="*/ 85863 h 3954586"/>
              <a:gd name="connsiteX62" fmla="*/ 3724075 w 6642258"/>
              <a:gd name="connsiteY62" fmla="*/ 286593 h 3954586"/>
              <a:gd name="connsiteX63" fmla="*/ 3712493 w 6642258"/>
              <a:gd name="connsiteY63" fmla="*/ 387025 h 3954586"/>
              <a:gd name="connsiteX64" fmla="*/ 3700105 w 6642258"/>
              <a:gd name="connsiteY64" fmla="*/ 398399 h 3954586"/>
              <a:gd name="connsiteX65" fmla="*/ 3700145 w 6642258"/>
              <a:gd name="connsiteY65" fmla="*/ 398375 h 3954586"/>
              <a:gd name="connsiteX66" fmla="*/ 3712481 w 6642258"/>
              <a:gd name="connsiteY66" fmla="*/ 387135 h 3954586"/>
              <a:gd name="connsiteX67" fmla="*/ 3711229 w 6642258"/>
              <a:gd name="connsiteY67" fmla="*/ 397995 h 3954586"/>
              <a:gd name="connsiteX68" fmla="*/ 3726945 w 6642258"/>
              <a:gd name="connsiteY68" fmla="*/ 521429 h 3954586"/>
              <a:gd name="connsiteX69" fmla="*/ 3727043 w 6642258"/>
              <a:gd name="connsiteY69" fmla="*/ 521681 h 3954586"/>
              <a:gd name="connsiteX70" fmla="*/ 3727275 w 6642258"/>
              <a:gd name="connsiteY70" fmla="*/ 522887 h 3954586"/>
              <a:gd name="connsiteX71" fmla="*/ 4483199 w 6642258"/>
              <a:gd name="connsiteY71" fmla="*/ 1012015 h 3954586"/>
              <a:gd name="connsiteX72" fmla="*/ 5255951 w 6642258"/>
              <a:gd name="connsiteY72" fmla="*/ 399723 h 3954586"/>
              <a:gd name="connsiteX73" fmla="*/ 5146795 w 6642258"/>
              <a:gd name="connsiteY73" fmla="*/ 86177 h 3954586"/>
              <a:gd name="connsiteX74" fmla="*/ 5146570 w 6642258"/>
              <a:gd name="connsiteY74" fmla="*/ 85931 h 3954586"/>
              <a:gd name="connsiteX75" fmla="*/ 5146527 w 6642258"/>
              <a:gd name="connsiteY75" fmla="*/ 85863 h 3954586"/>
              <a:gd name="connsiteX76" fmla="*/ 5068294 w 6642258"/>
              <a:gd name="connsiteY76" fmla="*/ 0 h 3954586"/>
              <a:gd name="connsiteX77" fmla="*/ 6638950 w 6642258"/>
              <a:gd name="connsiteY77" fmla="*/ 0 h 3954586"/>
              <a:gd name="connsiteX78" fmla="*/ 6638950 w 6642258"/>
              <a:gd name="connsiteY78" fmla="*/ 257 h 395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642258" h="3954586">
                <a:moveTo>
                  <a:pt x="6642258" y="257"/>
                </a:moveTo>
                <a:lnTo>
                  <a:pt x="6642258" y="1537489"/>
                </a:lnTo>
                <a:lnTo>
                  <a:pt x="6566670" y="1475567"/>
                </a:lnTo>
                <a:cubicBezTo>
                  <a:pt x="6480170" y="1416321"/>
                  <a:pt x="6381653" y="1382561"/>
                  <a:pt x="6275991" y="1382561"/>
                </a:cubicBezTo>
                <a:lnTo>
                  <a:pt x="6262304" y="1383435"/>
                </a:lnTo>
                <a:lnTo>
                  <a:pt x="6254107" y="1382561"/>
                </a:lnTo>
                <a:cubicBezTo>
                  <a:pt x="5915629" y="1382561"/>
                  <a:pt x="5641844" y="1728833"/>
                  <a:pt x="5641844" y="2154747"/>
                </a:cubicBezTo>
                <a:cubicBezTo>
                  <a:pt x="5641844" y="2580661"/>
                  <a:pt x="5915629" y="2925779"/>
                  <a:pt x="6254107" y="2925779"/>
                </a:cubicBezTo>
                <a:lnTo>
                  <a:pt x="6262385" y="2924911"/>
                </a:lnTo>
                <a:lnTo>
                  <a:pt x="6275991" y="2925777"/>
                </a:lnTo>
                <a:cubicBezTo>
                  <a:pt x="6381653" y="2925777"/>
                  <a:pt x="6480170" y="2892665"/>
                  <a:pt x="6566670" y="2833745"/>
                </a:cubicBezTo>
                <a:lnTo>
                  <a:pt x="6642258" y="2771987"/>
                </a:lnTo>
                <a:lnTo>
                  <a:pt x="6642258" y="3698711"/>
                </a:lnTo>
                <a:lnTo>
                  <a:pt x="6632050" y="3700489"/>
                </a:lnTo>
                <a:cubicBezTo>
                  <a:pt x="6628608" y="3701059"/>
                  <a:pt x="6626810" y="3701331"/>
                  <a:pt x="6626810" y="3701331"/>
                </a:cubicBezTo>
                <a:cubicBezTo>
                  <a:pt x="6410259" y="4087087"/>
                  <a:pt x="5931998" y="3824839"/>
                  <a:pt x="5931998" y="3824839"/>
                </a:cubicBezTo>
                <a:cubicBezTo>
                  <a:pt x="5206172" y="4195359"/>
                  <a:pt x="4959152" y="3654541"/>
                  <a:pt x="4959152" y="3654541"/>
                </a:cubicBezTo>
                <a:cubicBezTo>
                  <a:pt x="4248562" y="3654541"/>
                  <a:pt x="4496126" y="2913495"/>
                  <a:pt x="4496126" y="2913495"/>
                </a:cubicBezTo>
                <a:cubicBezTo>
                  <a:pt x="4032554" y="3145277"/>
                  <a:pt x="3862796" y="2697495"/>
                  <a:pt x="3862796" y="2697495"/>
                </a:cubicBezTo>
                <a:cubicBezTo>
                  <a:pt x="3664880" y="2707015"/>
                  <a:pt x="3552939" y="2601981"/>
                  <a:pt x="3492561" y="2453059"/>
                </a:cubicBezTo>
                <a:lnTo>
                  <a:pt x="3479545" y="2412675"/>
                </a:lnTo>
                <a:lnTo>
                  <a:pt x="3479547" y="2412675"/>
                </a:lnTo>
                <a:lnTo>
                  <a:pt x="3462249" y="2359005"/>
                </a:lnTo>
                <a:cubicBezTo>
                  <a:pt x="3379997" y="2031703"/>
                  <a:pt x="3476489" y="1585385"/>
                  <a:pt x="3476489" y="1585385"/>
                </a:cubicBezTo>
                <a:cubicBezTo>
                  <a:pt x="3410927" y="1554509"/>
                  <a:pt x="3368521" y="1508193"/>
                  <a:pt x="3341791" y="1456089"/>
                </a:cubicBezTo>
                <a:lnTo>
                  <a:pt x="3328025" y="1417851"/>
                </a:lnTo>
                <a:lnTo>
                  <a:pt x="3328021" y="1417851"/>
                </a:lnTo>
                <a:lnTo>
                  <a:pt x="3312517" y="1374795"/>
                </a:lnTo>
                <a:cubicBezTo>
                  <a:pt x="3280211" y="1236091"/>
                  <a:pt x="3322507" y="1091355"/>
                  <a:pt x="3322507" y="1091355"/>
                </a:cubicBezTo>
                <a:cubicBezTo>
                  <a:pt x="3289657" y="1120259"/>
                  <a:pt x="3252709" y="1145797"/>
                  <a:pt x="3213201" y="1168359"/>
                </a:cubicBezTo>
                <a:lnTo>
                  <a:pt x="3188035" y="1180299"/>
                </a:lnTo>
                <a:lnTo>
                  <a:pt x="3186209" y="1183573"/>
                </a:lnTo>
                <a:cubicBezTo>
                  <a:pt x="3099697" y="1260185"/>
                  <a:pt x="2796021" y="1324897"/>
                  <a:pt x="2379505" y="1361207"/>
                </a:cubicBezTo>
                <a:lnTo>
                  <a:pt x="2301242" y="1366869"/>
                </a:lnTo>
                <a:lnTo>
                  <a:pt x="2301242" y="1366868"/>
                </a:lnTo>
                <a:lnTo>
                  <a:pt x="2162324" y="1376918"/>
                </a:lnTo>
                <a:cubicBezTo>
                  <a:pt x="2087119" y="1381316"/>
                  <a:pt x="2009262" y="1384848"/>
                  <a:pt x="1929236" y="1387438"/>
                </a:cubicBezTo>
                <a:lnTo>
                  <a:pt x="1610497" y="1392521"/>
                </a:lnTo>
                <a:lnTo>
                  <a:pt x="1610497" y="1392598"/>
                </a:lnTo>
                <a:lnTo>
                  <a:pt x="1605643" y="1392598"/>
                </a:lnTo>
                <a:lnTo>
                  <a:pt x="0" y="1392598"/>
                </a:lnTo>
                <a:lnTo>
                  <a:pt x="0" y="1138613"/>
                </a:lnTo>
                <a:lnTo>
                  <a:pt x="0" y="884628"/>
                </a:lnTo>
                <a:lnTo>
                  <a:pt x="1605643" y="884628"/>
                </a:lnTo>
                <a:lnTo>
                  <a:pt x="1610497" y="884628"/>
                </a:lnTo>
                <a:lnTo>
                  <a:pt x="1610497" y="884705"/>
                </a:lnTo>
                <a:lnTo>
                  <a:pt x="1929236" y="889788"/>
                </a:lnTo>
                <a:lnTo>
                  <a:pt x="2301242" y="912891"/>
                </a:lnTo>
                <a:lnTo>
                  <a:pt x="2410969" y="919705"/>
                </a:lnTo>
                <a:lnTo>
                  <a:pt x="2539901" y="903561"/>
                </a:lnTo>
                <a:lnTo>
                  <a:pt x="2660095" y="851759"/>
                </a:lnTo>
                <a:lnTo>
                  <a:pt x="2660097" y="851759"/>
                </a:lnTo>
                <a:lnTo>
                  <a:pt x="2802379" y="790437"/>
                </a:lnTo>
                <a:cubicBezTo>
                  <a:pt x="3011949" y="690703"/>
                  <a:pt x="3187375" y="584347"/>
                  <a:pt x="3326311" y="488821"/>
                </a:cubicBezTo>
                <a:lnTo>
                  <a:pt x="3378313" y="452023"/>
                </a:lnTo>
                <a:lnTo>
                  <a:pt x="3405277" y="432943"/>
                </a:lnTo>
                <a:cubicBezTo>
                  <a:pt x="3604077" y="288149"/>
                  <a:pt x="3708271" y="180013"/>
                  <a:pt x="3708271" y="180013"/>
                </a:cubicBezTo>
                <a:cubicBezTo>
                  <a:pt x="3727587" y="131793"/>
                  <a:pt x="3747323" y="87129"/>
                  <a:pt x="3767353" y="45765"/>
                </a:cubicBezTo>
                <a:lnTo>
                  <a:pt x="3791679" y="0"/>
                </a:lnTo>
                <a:lnTo>
                  <a:pt x="3898727" y="0"/>
                </a:lnTo>
                <a:lnTo>
                  <a:pt x="3842145" y="62149"/>
                </a:lnTo>
                <a:lnTo>
                  <a:pt x="3820355" y="85863"/>
                </a:lnTo>
                <a:cubicBezTo>
                  <a:pt x="3774019" y="146785"/>
                  <a:pt x="3740965" y="214417"/>
                  <a:pt x="3724075" y="286593"/>
                </a:cubicBezTo>
                <a:lnTo>
                  <a:pt x="3712493" y="387025"/>
                </a:lnTo>
                <a:lnTo>
                  <a:pt x="3700105" y="398399"/>
                </a:lnTo>
                <a:lnTo>
                  <a:pt x="3700145" y="398375"/>
                </a:lnTo>
                <a:lnTo>
                  <a:pt x="3712481" y="387135"/>
                </a:lnTo>
                <a:lnTo>
                  <a:pt x="3711229" y="397995"/>
                </a:lnTo>
                <a:cubicBezTo>
                  <a:pt x="3711229" y="440269"/>
                  <a:pt x="3716641" y="481551"/>
                  <a:pt x="3726945" y="521429"/>
                </a:cubicBezTo>
                <a:lnTo>
                  <a:pt x="3727043" y="521681"/>
                </a:lnTo>
                <a:lnTo>
                  <a:pt x="3727275" y="522887"/>
                </a:lnTo>
                <a:cubicBezTo>
                  <a:pt x="3799209" y="801505"/>
                  <a:pt x="4110251" y="1012015"/>
                  <a:pt x="4483199" y="1012015"/>
                </a:cubicBezTo>
                <a:cubicBezTo>
                  <a:pt x="4909425" y="1012015"/>
                  <a:pt x="5255951" y="737063"/>
                  <a:pt x="5255951" y="399723"/>
                </a:cubicBezTo>
                <a:cubicBezTo>
                  <a:pt x="5255951" y="284485"/>
                  <a:pt x="5216317" y="177697"/>
                  <a:pt x="5146795" y="86177"/>
                </a:cubicBezTo>
                <a:lnTo>
                  <a:pt x="5146570" y="85931"/>
                </a:lnTo>
                <a:lnTo>
                  <a:pt x="5146527" y="85863"/>
                </a:lnTo>
                <a:lnTo>
                  <a:pt x="5068294" y="0"/>
                </a:lnTo>
                <a:lnTo>
                  <a:pt x="6638950" y="0"/>
                </a:lnTo>
                <a:lnTo>
                  <a:pt x="6638950" y="257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FE7ADEBB-139D-B745-9120-CEF24185D63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456753" y="5144860"/>
            <a:ext cx="2948882" cy="5269197"/>
          </a:xfrm>
          <a:custGeom>
            <a:avLst/>
            <a:gdLst>
              <a:gd name="connsiteX0" fmla="*/ 2948882 w 2948882"/>
              <a:gd name="connsiteY0" fmla="*/ 2970741 h 5269197"/>
              <a:gd name="connsiteX1" fmla="*/ 2948882 w 2948882"/>
              <a:gd name="connsiteY1" fmla="*/ 4254540 h 5269197"/>
              <a:gd name="connsiteX2" fmla="*/ 2938849 w 2948882"/>
              <a:gd name="connsiteY2" fmla="*/ 4254540 h 5269197"/>
              <a:gd name="connsiteX3" fmla="*/ 2938849 w 2948882"/>
              <a:gd name="connsiteY3" fmla="*/ 4254760 h 5269197"/>
              <a:gd name="connsiteX4" fmla="*/ 1384813 w 2948882"/>
              <a:gd name="connsiteY4" fmla="*/ 4254760 h 5269197"/>
              <a:gd name="connsiteX5" fmla="*/ 1423780 w 2948882"/>
              <a:gd name="connsiteY5" fmla="*/ 4292761 h 5269197"/>
              <a:gd name="connsiteX6" fmla="*/ 1556710 w 2948882"/>
              <a:gd name="connsiteY6" fmla="*/ 4642919 h 5269197"/>
              <a:gd name="connsiteX7" fmla="*/ 1552692 w 2948882"/>
              <a:gd name="connsiteY7" fmla="*/ 4706952 h 5269197"/>
              <a:gd name="connsiteX8" fmla="*/ 1552391 w 2948882"/>
              <a:gd name="connsiteY8" fmla="*/ 4708537 h 5269197"/>
              <a:gd name="connsiteX9" fmla="*/ 1551853 w 2948882"/>
              <a:gd name="connsiteY9" fmla="*/ 4716950 h 5269197"/>
              <a:gd name="connsiteX10" fmla="*/ 1214907 w 2948882"/>
              <a:gd name="connsiteY10" fmla="*/ 5161988 h 5269197"/>
              <a:gd name="connsiteX11" fmla="*/ 1155843 w 2948882"/>
              <a:gd name="connsiteY11" fmla="*/ 5187437 h 5269197"/>
              <a:gd name="connsiteX12" fmla="*/ 1081326 w 2948882"/>
              <a:gd name="connsiteY12" fmla="*/ 5219981 h 5269197"/>
              <a:gd name="connsiteX13" fmla="*/ 778356 w 2948882"/>
              <a:gd name="connsiteY13" fmla="*/ 5269197 h 5269197"/>
              <a:gd name="connsiteX14" fmla="*/ 4020 w 2948882"/>
              <a:gd name="connsiteY14" fmla="*/ 4706952 h 5269197"/>
              <a:gd name="connsiteX15" fmla="*/ 610 w 2948882"/>
              <a:gd name="connsiteY15" fmla="*/ 4652618 h 5269197"/>
              <a:gd name="connsiteX16" fmla="*/ 44 w 2948882"/>
              <a:gd name="connsiteY16" fmla="*/ 4653134 h 5269197"/>
              <a:gd name="connsiteX17" fmla="*/ 1 w 2948882"/>
              <a:gd name="connsiteY17" fmla="*/ 4653160 h 5269197"/>
              <a:gd name="connsiteX18" fmla="*/ 609 w 2948882"/>
              <a:gd name="connsiteY18" fmla="*/ 4652603 h 5269197"/>
              <a:gd name="connsiteX19" fmla="*/ 0 w 2948882"/>
              <a:gd name="connsiteY19" fmla="*/ 4642919 h 5269197"/>
              <a:gd name="connsiteX20" fmla="*/ 132932 w 2948882"/>
              <a:gd name="connsiteY20" fmla="*/ 4292761 h 5269197"/>
              <a:gd name="connsiteX21" fmla="*/ 171899 w 2948882"/>
              <a:gd name="connsiteY21" fmla="*/ 4254760 h 5269197"/>
              <a:gd name="connsiteX22" fmla="*/ 91578 w 2948882"/>
              <a:gd name="connsiteY22" fmla="*/ 4254760 h 5269197"/>
              <a:gd name="connsiteX23" fmla="*/ 91694 w 2948882"/>
              <a:gd name="connsiteY23" fmla="*/ 4254540 h 5269197"/>
              <a:gd name="connsiteX24" fmla="*/ 128088 w 2948882"/>
              <a:gd name="connsiteY24" fmla="*/ 4186074 h 5269197"/>
              <a:gd name="connsiteX25" fmla="*/ 733996 w 2948882"/>
              <a:gd name="connsiteY25" fmla="*/ 3802000 h 5269197"/>
              <a:gd name="connsiteX26" fmla="*/ 600964 w 2948882"/>
              <a:gd name="connsiteY26" fmla="*/ 2775380 h 5269197"/>
              <a:gd name="connsiteX27" fmla="*/ 612300 w 2948882"/>
              <a:gd name="connsiteY27" fmla="*/ 2722494 h 5269197"/>
              <a:gd name="connsiteX28" fmla="*/ 614724 w 2948882"/>
              <a:gd name="connsiteY28" fmla="*/ 2722494 h 5269197"/>
              <a:gd name="connsiteX29" fmla="*/ 614703 w 2948882"/>
              <a:gd name="connsiteY29" fmla="*/ 2722360 h 5269197"/>
              <a:gd name="connsiteX30" fmla="*/ 612328 w 2948882"/>
              <a:gd name="connsiteY30" fmla="*/ 2722360 h 5269197"/>
              <a:gd name="connsiteX31" fmla="*/ 619410 w 2948882"/>
              <a:gd name="connsiteY31" fmla="*/ 2689322 h 5269197"/>
              <a:gd name="connsiteX32" fmla="*/ 733994 w 2948882"/>
              <a:gd name="connsiteY32" fmla="*/ 2397172 h 5269197"/>
              <a:gd name="connsiteX33" fmla="*/ 1506612 w 2948882"/>
              <a:gd name="connsiteY33" fmla="*/ 1686598 h 5269197"/>
              <a:gd name="connsiteX34" fmla="*/ 2262364 w 2948882"/>
              <a:gd name="connsiteY34" fmla="*/ 281226 h 5269197"/>
              <a:gd name="connsiteX35" fmla="*/ 2910927 w 2948882"/>
              <a:gd name="connsiteY35" fmla="*/ 34211 h 5269197"/>
              <a:gd name="connsiteX36" fmla="*/ 2938848 w 2948882"/>
              <a:gd name="connsiteY36" fmla="*/ 22795 h 5269197"/>
              <a:gd name="connsiteX37" fmla="*/ 2938848 w 2948882"/>
              <a:gd name="connsiteY37" fmla="*/ 1481158 h 5269197"/>
              <a:gd name="connsiteX38" fmla="*/ 2859399 w 2948882"/>
              <a:gd name="connsiteY38" fmla="*/ 1400398 h 5269197"/>
              <a:gd name="connsiteX39" fmla="*/ 2523810 w 2948882"/>
              <a:gd name="connsiteY39" fmla="*/ 1274166 h 5269197"/>
              <a:gd name="connsiteX40" fmla="*/ 2502848 w 2948882"/>
              <a:gd name="connsiteY40" fmla="*/ 1275498 h 5269197"/>
              <a:gd name="connsiteX41" fmla="*/ 2497737 w 2948882"/>
              <a:gd name="connsiteY41" fmla="*/ 1275182 h 5269197"/>
              <a:gd name="connsiteX42" fmla="*/ 1885726 w 2948882"/>
              <a:gd name="connsiteY42" fmla="*/ 2046704 h 5269197"/>
              <a:gd name="connsiteX43" fmla="*/ 2497737 w 2948882"/>
              <a:gd name="connsiteY43" fmla="*/ 2819382 h 5269197"/>
              <a:gd name="connsiteX44" fmla="*/ 2558909 w 2948882"/>
              <a:gd name="connsiteY44" fmla="*/ 2815546 h 5269197"/>
              <a:gd name="connsiteX45" fmla="*/ 2559794 w 2948882"/>
              <a:gd name="connsiteY45" fmla="*/ 2815378 h 5269197"/>
              <a:gd name="connsiteX46" fmla="*/ 2559801 w 2948882"/>
              <a:gd name="connsiteY46" fmla="*/ 2815378 h 5269197"/>
              <a:gd name="connsiteX47" fmla="*/ 2618389 w 2948882"/>
              <a:gd name="connsiteY47" fmla="*/ 2804278 h 5269197"/>
              <a:gd name="connsiteX48" fmla="*/ 2923836 w 2948882"/>
              <a:gd name="connsiteY48" fmla="*/ 2601092 h 5269197"/>
              <a:gd name="connsiteX49" fmla="*/ 2938848 w 2948882"/>
              <a:gd name="connsiteY49" fmla="*/ 2580302 h 5269197"/>
              <a:gd name="connsiteX50" fmla="*/ 2938848 w 2948882"/>
              <a:gd name="connsiteY50" fmla="*/ 2610616 h 5269197"/>
              <a:gd name="connsiteX51" fmla="*/ 2859399 w 2948882"/>
              <a:gd name="connsiteY51" fmla="*/ 2691374 h 5269197"/>
              <a:gd name="connsiteX52" fmla="*/ 2813023 w 2948882"/>
              <a:gd name="connsiteY52" fmla="*/ 2722360 h 5269197"/>
              <a:gd name="connsiteX53" fmla="*/ 2812821 w 2948882"/>
              <a:gd name="connsiteY53" fmla="*/ 2722494 h 5269197"/>
              <a:gd name="connsiteX54" fmla="*/ 2812823 w 2948882"/>
              <a:gd name="connsiteY54" fmla="*/ 2722494 h 5269197"/>
              <a:gd name="connsiteX55" fmla="*/ 2813023 w 2948882"/>
              <a:gd name="connsiteY55" fmla="*/ 2722360 h 5269197"/>
              <a:gd name="connsiteX56" fmla="*/ 2813024 w 2948882"/>
              <a:gd name="connsiteY56" fmla="*/ 2722360 h 5269197"/>
              <a:gd name="connsiteX57" fmla="*/ 2859400 w 2948882"/>
              <a:gd name="connsiteY57" fmla="*/ 2691374 h 5269197"/>
              <a:gd name="connsiteX58" fmla="*/ 2938848 w 2948882"/>
              <a:gd name="connsiteY58" fmla="*/ 2610618 h 5269197"/>
              <a:gd name="connsiteX59" fmla="*/ 2938848 w 2948882"/>
              <a:gd name="connsiteY59" fmla="*/ 2610616 h 5269197"/>
              <a:gd name="connsiteX60" fmla="*/ 2947945 w 2948882"/>
              <a:gd name="connsiteY60" fmla="*/ 2601369 h 5269197"/>
              <a:gd name="connsiteX61" fmla="*/ 2947945 w 2948882"/>
              <a:gd name="connsiteY61" fmla="*/ 2970741 h 526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948882" h="5269197">
                <a:moveTo>
                  <a:pt x="2948882" y="2970741"/>
                </a:moveTo>
                <a:lnTo>
                  <a:pt x="2948882" y="4254540"/>
                </a:lnTo>
                <a:lnTo>
                  <a:pt x="2938849" y="4254540"/>
                </a:lnTo>
                <a:lnTo>
                  <a:pt x="2938849" y="4254760"/>
                </a:lnTo>
                <a:lnTo>
                  <a:pt x="1384813" y="4254760"/>
                </a:lnTo>
                <a:lnTo>
                  <a:pt x="1423780" y="4292761"/>
                </a:lnTo>
                <a:cubicBezTo>
                  <a:pt x="1507705" y="4392716"/>
                  <a:pt x="1556710" y="4513212"/>
                  <a:pt x="1556710" y="4642919"/>
                </a:cubicBezTo>
                <a:cubicBezTo>
                  <a:pt x="1556710" y="4664537"/>
                  <a:pt x="1555349" y="4685899"/>
                  <a:pt x="1552692" y="4706952"/>
                </a:cubicBezTo>
                <a:lnTo>
                  <a:pt x="1552391" y="4708537"/>
                </a:lnTo>
                <a:lnTo>
                  <a:pt x="1551853" y="4716950"/>
                </a:lnTo>
                <a:cubicBezTo>
                  <a:pt x="1528074" y="4901850"/>
                  <a:pt x="1399929" y="5062807"/>
                  <a:pt x="1214907" y="5161988"/>
                </a:cubicBezTo>
                <a:lnTo>
                  <a:pt x="1155843" y="5187437"/>
                </a:lnTo>
                <a:lnTo>
                  <a:pt x="1081326" y="5219981"/>
                </a:lnTo>
                <a:cubicBezTo>
                  <a:pt x="988205" y="5251672"/>
                  <a:pt x="885824" y="5269197"/>
                  <a:pt x="778356" y="5269197"/>
                </a:cubicBezTo>
                <a:cubicBezTo>
                  <a:pt x="375349" y="5269197"/>
                  <a:pt x="43879" y="5022757"/>
                  <a:pt x="4020" y="4706952"/>
                </a:cubicBezTo>
                <a:lnTo>
                  <a:pt x="610" y="4652618"/>
                </a:lnTo>
                <a:lnTo>
                  <a:pt x="44" y="4653134"/>
                </a:lnTo>
                <a:lnTo>
                  <a:pt x="1" y="4653160"/>
                </a:lnTo>
                <a:lnTo>
                  <a:pt x="609" y="4652603"/>
                </a:lnTo>
                <a:lnTo>
                  <a:pt x="0" y="4642919"/>
                </a:lnTo>
                <a:cubicBezTo>
                  <a:pt x="0" y="4513212"/>
                  <a:pt x="49006" y="4392716"/>
                  <a:pt x="132932" y="4292761"/>
                </a:cubicBezTo>
                <a:lnTo>
                  <a:pt x="171899" y="4254760"/>
                </a:lnTo>
                <a:lnTo>
                  <a:pt x="91578" y="4254760"/>
                </a:lnTo>
                <a:lnTo>
                  <a:pt x="91694" y="4254540"/>
                </a:lnTo>
                <a:lnTo>
                  <a:pt x="128088" y="4186074"/>
                </a:lnTo>
                <a:cubicBezTo>
                  <a:pt x="414900" y="3695776"/>
                  <a:pt x="733996" y="3802000"/>
                  <a:pt x="733996" y="3802000"/>
                </a:cubicBezTo>
                <a:cubicBezTo>
                  <a:pt x="556620" y="3369726"/>
                  <a:pt x="556620" y="3018518"/>
                  <a:pt x="600964" y="2775380"/>
                </a:cubicBezTo>
                <a:lnTo>
                  <a:pt x="612300" y="2722494"/>
                </a:lnTo>
                <a:lnTo>
                  <a:pt x="614724" y="2722494"/>
                </a:lnTo>
                <a:lnTo>
                  <a:pt x="614703" y="2722360"/>
                </a:lnTo>
                <a:lnTo>
                  <a:pt x="612328" y="2722360"/>
                </a:lnTo>
                <a:lnTo>
                  <a:pt x="619410" y="2689322"/>
                </a:lnTo>
                <a:cubicBezTo>
                  <a:pt x="666092" y="2500586"/>
                  <a:pt x="733994" y="2397172"/>
                  <a:pt x="733994" y="2397172"/>
                </a:cubicBezTo>
                <a:cubicBezTo>
                  <a:pt x="780788" y="1594104"/>
                  <a:pt x="1506612" y="1686598"/>
                  <a:pt x="1506612" y="1686598"/>
                </a:cubicBezTo>
                <a:cubicBezTo>
                  <a:pt x="1413571" y="188732"/>
                  <a:pt x="2262364" y="281226"/>
                  <a:pt x="2262364" y="281226"/>
                </a:cubicBezTo>
                <a:cubicBezTo>
                  <a:pt x="2478914" y="-135544"/>
                  <a:pt x="2910927" y="34211"/>
                  <a:pt x="2910927" y="34211"/>
                </a:cubicBezTo>
                <a:lnTo>
                  <a:pt x="2938848" y="22795"/>
                </a:lnTo>
                <a:lnTo>
                  <a:pt x="2938848" y="1481158"/>
                </a:lnTo>
                <a:lnTo>
                  <a:pt x="2859399" y="1400398"/>
                </a:lnTo>
                <a:cubicBezTo>
                  <a:pt x="2763130" y="1320304"/>
                  <a:pt x="2647694" y="1274166"/>
                  <a:pt x="2523810" y="1274166"/>
                </a:cubicBezTo>
                <a:lnTo>
                  <a:pt x="2502848" y="1275498"/>
                </a:lnTo>
                <a:lnTo>
                  <a:pt x="2497737" y="1275182"/>
                </a:lnTo>
                <a:cubicBezTo>
                  <a:pt x="2159399" y="1275182"/>
                  <a:pt x="1885726" y="1620520"/>
                  <a:pt x="1885726" y="2046704"/>
                </a:cubicBezTo>
                <a:cubicBezTo>
                  <a:pt x="1885726" y="2472890"/>
                  <a:pt x="2159399" y="2819382"/>
                  <a:pt x="2497737" y="2819382"/>
                </a:cubicBezTo>
                <a:cubicBezTo>
                  <a:pt x="2518378" y="2819382"/>
                  <a:pt x="2538785" y="2818084"/>
                  <a:pt x="2558909" y="2815546"/>
                </a:cubicBezTo>
                <a:lnTo>
                  <a:pt x="2559794" y="2815378"/>
                </a:lnTo>
                <a:lnTo>
                  <a:pt x="2559801" y="2815378"/>
                </a:lnTo>
                <a:lnTo>
                  <a:pt x="2618389" y="2804278"/>
                </a:lnTo>
                <a:cubicBezTo>
                  <a:pt x="2735469" y="2774556"/>
                  <a:pt x="2840695" y="2702442"/>
                  <a:pt x="2923836" y="2601092"/>
                </a:cubicBezTo>
                <a:cubicBezTo>
                  <a:pt x="2928455" y="2594162"/>
                  <a:pt x="2934229" y="2587232"/>
                  <a:pt x="2938848" y="2580302"/>
                </a:cubicBezTo>
                <a:lnTo>
                  <a:pt x="2938848" y="2610616"/>
                </a:lnTo>
                <a:lnTo>
                  <a:pt x="2859399" y="2691374"/>
                </a:lnTo>
                <a:lnTo>
                  <a:pt x="2813023" y="2722360"/>
                </a:lnTo>
                <a:lnTo>
                  <a:pt x="2812821" y="2722494"/>
                </a:lnTo>
                <a:lnTo>
                  <a:pt x="2812823" y="2722494"/>
                </a:lnTo>
                <a:lnTo>
                  <a:pt x="2813023" y="2722360"/>
                </a:lnTo>
                <a:lnTo>
                  <a:pt x="2813024" y="2722360"/>
                </a:lnTo>
                <a:lnTo>
                  <a:pt x="2859400" y="2691374"/>
                </a:lnTo>
                <a:lnTo>
                  <a:pt x="2938848" y="2610618"/>
                </a:lnTo>
                <a:lnTo>
                  <a:pt x="2938848" y="2610616"/>
                </a:lnTo>
                <a:lnTo>
                  <a:pt x="2947945" y="2601369"/>
                </a:lnTo>
                <a:lnTo>
                  <a:pt x="2947945" y="2970741"/>
                </a:ln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4" name="Freeform 202">
            <a:extLst>
              <a:ext uri="{FF2B5EF4-FFF2-40B4-BE49-F238E27FC236}">
                <a16:creationId xmlns:a16="http://schemas.microsoft.com/office/drawing/2014/main" id="{D17BD3BC-D2DB-D840-8805-AF6A1E44B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74799" y="7269883"/>
            <a:ext cx="957486" cy="924278"/>
          </a:xfrm>
          <a:custGeom>
            <a:avLst/>
            <a:gdLst>
              <a:gd name="T0" fmla="*/ 2147483646 w 842"/>
              <a:gd name="T1" fmla="*/ 2147483646 h 812"/>
              <a:gd name="T2" fmla="*/ 2147483646 w 842"/>
              <a:gd name="T3" fmla="*/ 2147483646 h 812"/>
              <a:gd name="T4" fmla="*/ 2147483646 w 842"/>
              <a:gd name="T5" fmla="*/ 2147483646 h 812"/>
              <a:gd name="T6" fmla="*/ 2147483646 w 842"/>
              <a:gd name="T7" fmla="*/ 2147483646 h 812"/>
              <a:gd name="T8" fmla="*/ 2147483646 w 842"/>
              <a:gd name="T9" fmla="*/ 2147483646 h 812"/>
              <a:gd name="T10" fmla="*/ 2147483646 w 842"/>
              <a:gd name="T11" fmla="*/ 2147483646 h 812"/>
              <a:gd name="T12" fmla="*/ 2147483646 w 842"/>
              <a:gd name="T13" fmla="*/ 2147483646 h 812"/>
              <a:gd name="T14" fmla="*/ 2147483646 w 842"/>
              <a:gd name="T15" fmla="*/ 2147483646 h 812"/>
              <a:gd name="T16" fmla="*/ 2147483646 w 842"/>
              <a:gd name="T17" fmla="*/ 2147483646 h 812"/>
              <a:gd name="T18" fmla="*/ 2147483646 w 842"/>
              <a:gd name="T19" fmla="*/ 2147483646 h 812"/>
              <a:gd name="T20" fmla="*/ 2147483646 w 842"/>
              <a:gd name="T21" fmla="*/ 2147483646 h 812"/>
              <a:gd name="T22" fmla="*/ 2147483646 w 842"/>
              <a:gd name="T23" fmla="*/ 2147483646 h 812"/>
              <a:gd name="T24" fmla="*/ 2147483646 w 842"/>
              <a:gd name="T25" fmla="*/ 2147483646 h 812"/>
              <a:gd name="T26" fmla="*/ 2147483646 w 842"/>
              <a:gd name="T27" fmla="*/ 2147483646 h 812"/>
              <a:gd name="T28" fmla="*/ 2147483646 w 842"/>
              <a:gd name="T29" fmla="*/ 2147483646 h 812"/>
              <a:gd name="T30" fmla="*/ 2147483646 w 842"/>
              <a:gd name="T31" fmla="*/ 2147483646 h 812"/>
              <a:gd name="T32" fmla="*/ 2147483646 w 842"/>
              <a:gd name="T33" fmla="*/ 2147483646 h 812"/>
              <a:gd name="T34" fmla="*/ 2147483646 w 842"/>
              <a:gd name="T35" fmla="*/ 2147483646 h 812"/>
              <a:gd name="T36" fmla="*/ 2147483646 w 842"/>
              <a:gd name="T37" fmla="*/ 2147483646 h 812"/>
              <a:gd name="T38" fmla="*/ 2147483646 w 842"/>
              <a:gd name="T39" fmla="*/ 2147483646 h 812"/>
              <a:gd name="T40" fmla="*/ 2147483646 w 842"/>
              <a:gd name="T41" fmla="*/ 2147483646 h 812"/>
              <a:gd name="T42" fmla="*/ 2147483646 w 842"/>
              <a:gd name="T43" fmla="*/ 2147483646 h 812"/>
              <a:gd name="T44" fmla="*/ 2147483646 w 842"/>
              <a:gd name="T45" fmla="*/ 2147483646 h 812"/>
              <a:gd name="T46" fmla="*/ 2147483646 w 842"/>
              <a:gd name="T47" fmla="*/ 2147483646 h 812"/>
              <a:gd name="T48" fmla="*/ 2147483646 w 842"/>
              <a:gd name="T49" fmla="*/ 2147483646 h 812"/>
              <a:gd name="T50" fmla="*/ 2147483646 w 842"/>
              <a:gd name="T51" fmla="*/ 2147483646 h 812"/>
              <a:gd name="T52" fmla="*/ 2147483646 w 842"/>
              <a:gd name="T53" fmla="*/ 2147483646 h 812"/>
              <a:gd name="T54" fmla="*/ 2147483646 w 842"/>
              <a:gd name="T55" fmla="*/ 2147483646 h 812"/>
              <a:gd name="T56" fmla="*/ 2147483646 w 842"/>
              <a:gd name="T57" fmla="*/ 2147483646 h 812"/>
              <a:gd name="T58" fmla="*/ 2147483646 w 842"/>
              <a:gd name="T59" fmla="*/ 2147483646 h 812"/>
              <a:gd name="T60" fmla="*/ 2147483646 w 842"/>
              <a:gd name="T61" fmla="*/ 2147483646 h 812"/>
              <a:gd name="T62" fmla="*/ 2147483646 w 842"/>
              <a:gd name="T63" fmla="*/ 2147483646 h 812"/>
              <a:gd name="T64" fmla="*/ 2147483646 w 842"/>
              <a:gd name="T65" fmla="*/ 2147483646 h 812"/>
              <a:gd name="T66" fmla="*/ 2147483646 w 842"/>
              <a:gd name="T67" fmla="*/ 2147483646 h 812"/>
              <a:gd name="T68" fmla="*/ 2147483646 w 842"/>
              <a:gd name="T69" fmla="*/ 2147483646 h 812"/>
              <a:gd name="T70" fmla="*/ 2147483646 w 842"/>
              <a:gd name="T71" fmla="*/ 2147483646 h 812"/>
              <a:gd name="T72" fmla="*/ 2147483646 w 842"/>
              <a:gd name="T73" fmla="*/ 2147483646 h 812"/>
              <a:gd name="T74" fmla="*/ 2147483646 w 842"/>
              <a:gd name="T75" fmla="*/ 2147483646 h 812"/>
              <a:gd name="T76" fmla="*/ 2147483646 w 842"/>
              <a:gd name="T77" fmla="*/ 2147483646 h 812"/>
              <a:gd name="T78" fmla="*/ 2147483646 w 842"/>
              <a:gd name="T79" fmla="*/ 2147483646 h 812"/>
              <a:gd name="T80" fmla="*/ 2147483646 w 842"/>
              <a:gd name="T81" fmla="*/ 2147483646 h 812"/>
              <a:gd name="T82" fmla="*/ 2147483646 w 842"/>
              <a:gd name="T83" fmla="*/ 2147483646 h 812"/>
              <a:gd name="T84" fmla="*/ 2147483646 w 842"/>
              <a:gd name="T85" fmla="*/ 2147483646 h 812"/>
              <a:gd name="T86" fmla="*/ 2147483646 w 842"/>
              <a:gd name="T87" fmla="*/ 2147483646 h 812"/>
              <a:gd name="T88" fmla="*/ 2147483646 w 842"/>
              <a:gd name="T89" fmla="*/ 2147483646 h 812"/>
              <a:gd name="T90" fmla="*/ 2147483646 w 842"/>
              <a:gd name="T91" fmla="*/ 2147483646 h 812"/>
              <a:gd name="T92" fmla="*/ 2147483646 w 842"/>
              <a:gd name="T93" fmla="*/ 2147483646 h 812"/>
              <a:gd name="T94" fmla="*/ 2147483646 w 842"/>
              <a:gd name="T95" fmla="*/ 2147483646 h 812"/>
              <a:gd name="T96" fmla="*/ 2147483646 w 842"/>
              <a:gd name="T97" fmla="*/ 2147483646 h 812"/>
              <a:gd name="T98" fmla="*/ 2147483646 w 842"/>
              <a:gd name="T99" fmla="*/ 2147483646 h 812"/>
              <a:gd name="T100" fmla="*/ 2147483646 w 842"/>
              <a:gd name="T101" fmla="*/ 2147483646 h 812"/>
              <a:gd name="T102" fmla="*/ 2147483646 w 842"/>
              <a:gd name="T103" fmla="*/ 2147483646 h 812"/>
              <a:gd name="T104" fmla="*/ 2147483646 w 842"/>
              <a:gd name="T105" fmla="*/ 2147483646 h 812"/>
              <a:gd name="T106" fmla="*/ 2147483646 w 842"/>
              <a:gd name="T107" fmla="*/ 2147483646 h 81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42" h="812">
                <a:moveTo>
                  <a:pt x="799" y="529"/>
                </a:moveTo>
                <a:lnTo>
                  <a:pt x="799" y="529"/>
                </a:lnTo>
                <a:cubicBezTo>
                  <a:pt x="795" y="538"/>
                  <a:pt x="761" y="544"/>
                  <a:pt x="667" y="514"/>
                </a:cubicBezTo>
                <a:cubicBezTo>
                  <a:pt x="662" y="512"/>
                  <a:pt x="656" y="510"/>
                  <a:pt x="652" y="508"/>
                </a:cubicBezTo>
                <a:cubicBezTo>
                  <a:pt x="677" y="479"/>
                  <a:pt x="696" y="446"/>
                  <a:pt x="709" y="410"/>
                </a:cubicBezTo>
                <a:cubicBezTo>
                  <a:pt x="793" y="481"/>
                  <a:pt x="806" y="518"/>
                  <a:pt x="799" y="529"/>
                </a:cubicBezTo>
                <a:close/>
                <a:moveTo>
                  <a:pt x="626" y="499"/>
                </a:moveTo>
                <a:lnTo>
                  <a:pt x="626" y="499"/>
                </a:lnTo>
                <a:cubicBezTo>
                  <a:pt x="572" y="478"/>
                  <a:pt x="509" y="449"/>
                  <a:pt x="445" y="415"/>
                </a:cubicBezTo>
                <a:cubicBezTo>
                  <a:pt x="454" y="411"/>
                  <a:pt x="463" y="405"/>
                  <a:pt x="472" y="400"/>
                </a:cubicBezTo>
                <a:cubicBezTo>
                  <a:pt x="544" y="359"/>
                  <a:pt x="628" y="303"/>
                  <a:pt x="696" y="249"/>
                </a:cubicBezTo>
                <a:cubicBezTo>
                  <a:pt x="701" y="268"/>
                  <a:pt x="703" y="288"/>
                  <a:pt x="703" y="307"/>
                </a:cubicBezTo>
                <a:cubicBezTo>
                  <a:pt x="703" y="379"/>
                  <a:pt x="676" y="447"/>
                  <a:pt x="626" y="499"/>
                </a:cubicBezTo>
                <a:close/>
                <a:moveTo>
                  <a:pt x="578" y="585"/>
                </a:moveTo>
                <a:lnTo>
                  <a:pt x="263" y="585"/>
                </a:lnTo>
                <a:cubicBezTo>
                  <a:pt x="257" y="560"/>
                  <a:pt x="246" y="538"/>
                  <a:pt x="230" y="518"/>
                </a:cubicBezTo>
                <a:cubicBezTo>
                  <a:pt x="288" y="496"/>
                  <a:pt x="353" y="465"/>
                  <a:pt x="420" y="429"/>
                </a:cubicBezTo>
                <a:cubicBezTo>
                  <a:pt x="487" y="465"/>
                  <a:pt x="551" y="496"/>
                  <a:pt x="610" y="518"/>
                </a:cubicBezTo>
                <a:cubicBezTo>
                  <a:pt x="594" y="539"/>
                  <a:pt x="584" y="560"/>
                  <a:pt x="578" y="585"/>
                </a:cubicBezTo>
                <a:close/>
                <a:moveTo>
                  <a:pt x="573" y="627"/>
                </a:moveTo>
                <a:lnTo>
                  <a:pt x="573" y="652"/>
                </a:lnTo>
                <a:lnTo>
                  <a:pt x="323" y="652"/>
                </a:lnTo>
                <a:cubicBezTo>
                  <a:pt x="316" y="652"/>
                  <a:pt x="310" y="658"/>
                  <a:pt x="310" y="664"/>
                </a:cubicBezTo>
                <a:cubicBezTo>
                  <a:pt x="310" y="671"/>
                  <a:pt x="316" y="677"/>
                  <a:pt x="323" y="677"/>
                </a:cubicBezTo>
                <a:lnTo>
                  <a:pt x="573" y="677"/>
                </a:lnTo>
                <a:lnTo>
                  <a:pt x="573" y="714"/>
                </a:lnTo>
                <a:cubicBezTo>
                  <a:pt x="573" y="716"/>
                  <a:pt x="570" y="718"/>
                  <a:pt x="568" y="718"/>
                </a:cubicBezTo>
                <a:lnTo>
                  <a:pt x="273" y="718"/>
                </a:lnTo>
                <a:cubicBezTo>
                  <a:pt x="271" y="718"/>
                  <a:pt x="269" y="716"/>
                  <a:pt x="269" y="714"/>
                </a:cubicBezTo>
                <a:lnTo>
                  <a:pt x="269" y="629"/>
                </a:lnTo>
                <a:cubicBezTo>
                  <a:pt x="269" y="622"/>
                  <a:pt x="268" y="616"/>
                  <a:pt x="267" y="609"/>
                </a:cubicBezTo>
                <a:lnTo>
                  <a:pt x="574" y="609"/>
                </a:lnTo>
                <a:cubicBezTo>
                  <a:pt x="573" y="615"/>
                  <a:pt x="573" y="621"/>
                  <a:pt x="573" y="627"/>
                </a:cubicBezTo>
                <a:lnTo>
                  <a:pt x="483" y="787"/>
                </a:lnTo>
                <a:lnTo>
                  <a:pt x="358" y="787"/>
                </a:lnTo>
                <a:cubicBezTo>
                  <a:pt x="332" y="787"/>
                  <a:pt x="309" y="768"/>
                  <a:pt x="303" y="742"/>
                </a:cubicBezTo>
                <a:lnTo>
                  <a:pt x="539" y="742"/>
                </a:lnTo>
                <a:cubicBezTo>
                  <a:pt x="533" y="768"/>
                  <a:pt x="510" y="787"/>
                  <a:pt x="483" y="787"/>
                </a:cubicBezTo>
                <a:lnTo>
                  <a:pt x="573" y="627"/>
                </a:lnTo>
                <a:close/>
                <a:moveTo>
                  <a:pt x="137" y="307"/>
                </a:moveTo>
                <a:lnTo>
                  <a:pt x="137" y="307"/>
                </a:lnTo>
                <a:cubicBezTo>
                  <a:pt x="137" y="288"/>
                  <a:pt x="139" y="268"/>
                  <a:pt x="143" y="249"/>
                </a:cubicBezTo>
                <a:cubicBezTo>
                  <a:pt x="204" y="299"/>
                  <a:pt x="282" y="351"/>
                  <a:pt x="367" y="400"/>
                </a:cubicBezTo>
                <a:cubicBezTo>
                  <a:pt x="376" y="405"/>
                  <a:pt x="385" y="411"/>
                  <a:pt x="394" y="415"/>
                </a:cubicBezTo>
                <a:cubicBezTo>
                  <a:pt x="329" y="449"/>
                  <a:pt x="267" y="478"/>
                  <a:pt x="213" y="499"/>
                </a:cubicBezTo>
                <a:cubicBezTo>
                  <a:pt x="164" y="447"/>
                  <a:pt x="137" y="379"/>
                  <a:pt x="137" y="307"/>
                </a:cubicBezTo>
                <a:close/>
                <a:moveTo>
                  <a:pt x="173" y="514"/>
                </a:moveTo>
                <a:lnTo>
                  <a:pt x="173" y="514"/>
                </a:lnTo>
                <a:cubicBezTo>
                  <a:pt x="79" y="544"/>
                  <a:pt x="45" y="538"/>
                  <a:pt x="40" y="529"/>
                </a:cubicBezTo>
                <a:cubicBezTo>
                  <a:pt x="34" y="518"/>
                  <a:pt x="48" y="481"/>
                  <a:pt x="130" y="410"/>
                </a:cubicBezTo>
                <a:cubicBezTo>
                  <a:pt x="143" y="446"/>
                  <a:pt x="162" y="479"/>
                  <a:pt x="188" y="508"/>
                </a:cubicBezTo>
                <a:cubicBezTo>
                  <a:pt x="182" y="510"/>
                  <a:pt x="178" y="512"/>
                  <a:pt x="173" y="514"/>
                </a:cubicBezTo>
                <a:close/>
                <a:moveTo>
                  <a:pt x="119" y="197"/>
                </a:moveTo>
                <a:lnTo>
                  <a:pt x="119" y="197"/>
                </a:lnTo>
                <a:cubicBezTo>
                  <a:pt x="45" y="131"/>
                  <a:pt x="34" y="99"/>
                  <a:pt x="40" y="89"/>
                </a:cubicBezTo>
                <a:cubicBezTo>
                  <a:pt x="45" y="79"/>
                  <a:pt x="83" y="73"/>
                  <a:pt x="186" y="108"/>
                </a:cubicBezTo>
                <a:cubicBezTo>
                  <a:pt x="162" y="137"/>
                  <a:pt x="142" y="171"/>
                  <a:pt x="129" y="206"/>
                </a:cubicBezTo>
                <a:cubicBezTo>
                  <a:pt x="126" y="204"/>
                  <a:pt x="122" y="200"/>
                  <a:pt x="119" y="197"/>
                </a:cubicBezTo>
                <a:close/>
                <a:moveTo>
                  <a:pt x="420" y="24"/>
                </a:moveTo>
                <a:lnTo>
                  <a:pt x="420" y="24"/>
                </a:lnTo>
                <a:cubicBezTo>
                  <a:pt x="546" y="24"/>
                  <a:pt x="654" y="109"/>
                  <a:pt x="689" y="223"/>
                </a:cubicBezTo>
                <a:cubicBezTo>
                  <a:pt x="634" y="269"/>
                  <a:pt x="557" y="324"/>
                  <a:pt x="461" y="378"/>
                </a:cubicBezTo>
                <a:cubicBezTo>
                  <a:pt x="446" y="386"/>
                  <a:pt x="434" y="394"/>
                  <a:pt x="420" y="402"/>
                </a:cubicBezTo>
                <a:cubicBezTo>
                  <a:pt x="406" y="394"/>
                  <a:pt x="393" y="386"/>
                  <a:pt x="379" y="378"/>
                </a:cubicBezTo>
                <a:cubicBezTo>
                  <a:pt x="291" y="328"/>
                  <a:pt x="211" y="274"/>
                  <a:pt x="150" y="223"/>
                </a:cubicBezTo>
                <a:cubicBezTo>
                  <a:pt x="186" y="108"/>
                  <a:pt x="293" y="24"/>
                  <a:pt x="420" y="24"/>
                </a:cubicBezTo>
                <a:close/>
                <a:moveTo>
                  <a:pt x="799" y="89"/>
                </a:moveTo>
                <a:lnTo>
                  <a:pt x="799" y="89"/>
                </a:lnTo>
                <a:cubicBezTo>
                  <a:pt x="808" y="105"/>
                  <a:pt x="778" y="148"/>
                  <a:pt x="710" y="207"/>
                </a:cubicBezTo>
                <a:cubicBezTo>
                  <a:pt x="697" y="171"/>
                  <a:pt x="678" y="137"/>
                  <a:pt x="653" y="108"/>
                </a:cubicBezTo>
                <a:cubicBezTo>
                  <a:pt x="756" y="73"/>
                  <a:pt x="795" y="79"/>
                  <a:pt x="799" y="89"/>
                </a:cubicBezTo>
                <a:close/>
                <a:moveTo>
                  <a:pt x="716" y="384"/>
                </a:moveTo>
                <a:lnTo>
                  <a:pt x="716" y="384"/>
                </a:lnTo>
                <a:cubicBezTo>
                  <a:pt x="723" y="359"/>
                  <a:pt x="727" y="334"/>
                  <a:pt x="727" y="307"/>
                </a:cubicBezTo>
                <a:cubicBezTo>
                  <a:pt x="727" y="281"/>
                  <a:pt x="723" y="256"/>
                  <a:pt x="718" y="232"/>
                </a:cubicBezTo>
                <a:cubicBezTo>
                  <a:pt x="791" y="171"/>
                  <a:pt x="841" y="111"/>
                  <a:pt x="821" y="77"/>
                </a:cubicBezTo>
                <a:cubicBezTo>
                  <a:pt x="804" y="46"/>
                  <a:pt x="740" y="50"/>
                  <a:pt x="635" y="88"/>
                </a:cubicBezTo>
                <a:cubicBezTo>
                  <a:pt x="580" y="34"/>
                  <a:pt x="504" y="0"/>
                  <a:pt x="420" y="0"/>
                </a:cubicBezTo>
                <a:cubicBezTo>
                  <a:pt x="335" y="0"/>
                  <a:pt x="259" y="34"/>
                  <a:pt x="204" y="88"/>
                </a:cubicBezTo>
                <a:cubicBezTo>
                  <a:pt x="99" y="50"/>
                  <a:pt x="36" y="46"/>
                  <a:pt x="18" y="77"/>
                </a:cubicBezTo>
                <a:cubicBezTo>
                  <a:pt x="2" y="104"/>
                  <a:pt x="31" y="151"/>
                  <a:pt x="102" y="215"/>
                </a:cubicBezTo>
                <a:cubicBezTo>
                  <a:pt x="108" y="221"/>
                  <a:pt x="114" y="226"/>
                  <a:pt x="122" y="232"/>
                </a:cubicBezTo>
                <a:cubicBezTo>
                  <a:pt x="116" y="256"/>
                  <a:pt x="112" y="281"/>
                  <a:pt x="112" y="307"/>
                </a:cubicBezTo>
                <a:cubicBezTo>
                  <a:pt x="112" y="334"/>
                  <a:pt x="117" y="359"/>
                  <a:pt x="122" y="384"/>
                </a:cubicBezTo>
                <a:cubicBezTo>
                  <a:pt x="36" y="457"/>
                  <a:pt x="0" y="509"/>
                  <a:pt x="18" y="540"/>
                </a:cubicBezTo>
                <a:cubicBezTo>
                  <a:pt x="26" y="553"/>
                  <a:pt x="42" y="560"/>
                  <a:pt x="68" y="560"/>
                </a:cubicBezTo>
                <a:cubicBezTo>
                  <a:pt x="95" y="560"/>
                  <a:pt x="133" y="552"/>
                  <a:pt x="180" y="536"/>
                </a:cubicBezTo>
                <a:cubicBezTo>
                  <a:pt x="189" y="534"/>
                  <a:pt x="197" y="531"/>
                  <a:pt x="205" y="529"/>
                </a:cubicBezTo>
                <a:cubicBezTo>
                  <a:pt x="231" y="556"/>
                  <a:pt x="245" y="591"/>
                  <a:pt x="245" y="629"/>
                </a:cubicBezTo>
                <a:lnTo>
                  <a:pt x="245" y="714"/>
                </a:lnTo>
                <a:cubicBezTo>
                  <a:pt x="245" y="730"/>
                  <a:pt x="258" y="742"/>
                  <a:pt x="273" y="742"/>
                </a:cubicBezTo>
                <a:lnTo>
                  <a:pt x="279" y="742"/>
                </a:lnTo>
                <a:cubicBezTo>
                  <a:pt x="284" y="781"/>
                  <a:pt x="317" y="811"/>
                  <a:pt x="358" y="811"/>
                </a:cubicBezTo>
                <a:lnTo>
                  <a:pt x="483" y="811"/>
                </a:lnTo>
                <a:cubicBezTo>
                  <a:pt x="523" y="811"/>
                  <a:pt x="557" y="781"/>
                  <a:pt x="563" y="742"/>
                </a:cubicBezTo>
                <a:lnTo>
                  <a:pt x="568" y="742"/>
                </a:lnTo>
                <a:cubicBezTo>
                  <a:pt x="584" y="742"/>
                  <a:pt x="598" y="730"/>
                  <a:pt x="598" y="714"/>
                </a:cubicBezTo>
                <a:lnTo>
                  <a:pt x="598" y="627"/>
                </a:lnTo>
                <a:cubicBezTo>
                  <a:pt x="598" y="591"/>
                  <a:pt x="610" y="555"/>
                  <a:pt x="634" y="529"/>
                </a:cubicBezTo>
                <a:cubicBezTo>
                  <a:pt x="643" y="531"/>
                  <a:pt x="651" y="534"/>
                  <a:pt x="659" y="536"/>
                </a:cubicBezTo>
                <a:cubicBezTo>
                  <a:pt x="706" y="552"/>
                  <a:pt x="745" y="560"/>
                  <a:pt x="772" y="560"/>
                </a:cubicBezTo>
                <a:cubicBezTo>
                  <a:pt x="797" y="560"/>
                  <a:pt x="814" y="553"/>
                  <a:pt x="821" y="540"/>
                </a:cubicBezTo>
                <a:cubicBezTo>
                  <a:pt x="839" y="509"/>
                  <a:pt x="804" y="457"/>
                  <a:pt x="716" y="3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969">
            <a:extLst>
              <a:ext uri="{FF2B5EF4-FFF2-40B4-BE49-F238E27FC236}">
                <a16:creationId xmlns:a16="http://schemas.microsoft.com/office/drawing/2014/main" id="{B32CDC42-32B5-024E-B32E-EFCA329A7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84553" y="4590370"/>
            <a:ext cx="813586" cy="927042"/>
          </a:xfrm>
          <a:custGeom>
            <a:avLst/>
            <a:gdLst>
              <a:gd name="T0" fmla="*/ 716677 w 256815"/>
              <a:gd name="T1" fmla="*/ 4947853 h 293327"/>
              <a:gd name="T2" fmla="*/ 1369698 w 256815"/>
              <a:gd name="T3" fmla="*/ 4567981 h 293327"/>
              <a:gd name="T4" fmla="*/ 1085783 w 256815"/>
              <a:gd name="T5" fmla="*/ 4195282 h 293327"/>
              <a:gd name="T6" fmla="*/ 1547187 w 256815"/>
              <a:gd name="T7" fmla="*/ 4998031 h 293327"/>
              <a:gd name="T8" fmla="*/ 1043188 w 256815"/>
              <a:gd name="T9" fmla="*/ 5327736 h 293327"/>
              <a:gd name="T10" fmla="*/ 539234 w 256815"/>
              <a:gd name="T11" fmla="*/ 4998031 h 293327"/>
              <a:gd name="T12" fmla="*/ 1000601 w 256815"/>
              <a:gd name="T13" fmla="*/ 4195282 h 293327"/>
              <a:gd name="T14" fmla="*/ 2212240 w 256815"/>
              <a:gd name="T15" fmla="*/ 4292229 h 293327"/>
              <a:gd name="T16" fmla="*/ 3459299 w 256815"/>
              <a:gd name="T17" fmla="*/ 2906367 h 293327"/>
              <a:gd name="T18" fmla="*/ 2212240 w 256815"/>
              <a:gd name="T19" fmla="*/ 1506311 h 293327"/>
              <a:gd name="T20" fmla="*/ 557289 w 256815"/>
              <a:gd name="T21" fmla="*/ 1661828 h 293327"/>
              <a:gd name="T22" fmla="*/ 557289 w 256815"/>
              <a:gd name="T23" fmla="*/ 4043965 h 293327"/>
              <a:gd name="T24" fmla="*/ 1907743 w 256815"/>
              <a:gd name="T25" fmla="*/ 4757198 h 293327"/>
              <a:gd name="T26" fmla="*/ 1500470 w 256815"/>
              <a:gd name="T27" fmla="*/ 1740250 h 293327"/>
              <a:gd name="T28" fmla="*/ 1557636 w 256815"/>
              <a:gd name="T29" fmla="*/ 249684 h 293327"/>
              <a:gd name="T30" fmla="*/ 1093210 w 256815"/>
              <a:gd name="T31" fmla="*/ 1390795 h 293327"/>
              <a:gd name="T32" fmla="*/ 543000 w 256815"/>
              <a:gd name="T33" fmla="*/ 1069848 h 293327"/>
              <a:gd name="T34" fmla="*/ 678813 w 256815"/>
              <a:gd name="T35" fmla="*/ 28544 h 293327"/>
              <a:gd name="T36" fmla="*/ 1050341 w 256815"/>
              <a:gd name="T37" fmla="*/ 1212485 h 293327"/>
              <a:gd name="T38" fmla="*/ 1414737 w 256815"/>
              <a:gd name="T39" fmla="*/ 28544 h 293327"/>
              <a:gd name="T40" fmla="*/ 1664802 w 256815"/>
              <a:gd name="T41" fmla="*/ 1775929 h 293327"/>
              <a:gd name="T42" fmla="*/ 1050341 w 256815"/>
              <a:gd name="T43" fmla="*/ 5798487 h 293327"/>
              <a:gd name="T44" fmla="*/ 421598 w 256815"/>
              <a:gd name="T45" fmla="*/ 1775929 h 293327"/>
              <a:gd name="T46" fmla="*/ 2084769 w 256815"/>
              <a:gd name="T47" fmla="*/ 0 h 293327"/>
              <a:gd name="T48" fmla="*/ 2653782 w 256815"/>
              <a:gd name="T49" fmla="*/ 532641 h 293327"/>
              <a:gd name="T50" fmla="*/ 3309210 w 256815"/>
              <a:gd name="T51" fmla="*/ 262747 h 293327"/>
              <a:gd name="T52" fmla="*/ 3935843 w 256815"/>
              <a:gd name="T53" fmla="*/ 809690 h 293327"/>
              <a:gd name="T54" fmla="*/ 4310386 w 256815"/>
              <a:gd name="T55" fmla="*/ 1179009 h 293327"/>
              <a:gd name="T56" fmla="*/ 4843358 w 256815"/>
              <a:gd name="T57" fmla="*/ 1626464 h 293327"/>
              <a:gd name="T58" fmla="*/ 4490414 w 256815"/>
              <a:gd name="T59" fmla="*/ 2088086 h 293327"/>
              <a:gd name="T60" fmla="*/ 5131496 w 256815"/>
              <a:gd name="T61" fmla="*/ 2670486 h 293327"/>
              <a:gd name="T62" fmla="*/ 4591266 w 256815"/>
              <a:gd name="T63" fmla="*/ 3323903 h 293327"/>
              <a:gd name="T64" fmla="*/ 4843358 w 256815"/>
              <a:gd name="T65" fmla="*/ 4140674 h 293327"/>
              <a:gd name="T66" fmla="*/ 4310386 w 256815"/>
              <a:gd name="T67" fmla="*/ 4595220 h 293327"/>
              <a:gd name="T68" fmla="*/ 3935843 w 256815"/>
              <a:gd name="T69" fmla="*/ 4964558 h 293327"/>
              <a:gd name="T70" fmla="*/ 3309210 w 256815"/>
              <a:gd name="T71" fmla="*/ 5511442 h 293327"/>
              <a:gd name="T72" fmla="*/ 2653782 w 256815"/>
              <a:gd name="T73" fmla="*/ 5234445 h 293327"/>
              <a:gd name="T74" fmla="*/ 2084769 w 256815"/>
              <a:gd name="T75" fmla="*/ 5767122 h 293327"/>
              <a:gd name="T76" fmla="*/ 2423295 w 256815"/>
              <a:gd name="T77" fmla="*/ 5589582 h 293327"/>
              <a:gd name="T78" fmla="*/ 2545769 w 256815"/>
              <a:gd name="T79" fmla="*/ 5071109 h 293327"/>
              <a:gd name="T80" fmla="*/ 3316416 w 256815"/>
              <a:gd name="T81" fmla="*/ 5312585 h 293327"/>
              <a:gd name="T82" fmla="*/ 3770178 w 256815"/>
              <a:gd name="T83" fmla="*/ 5120829 h 293327"/>
              <a:gd name="T84" fmla="*/ 3611723 w 256815"/>
              <a:gd name="T85" fmla="*/ 4616526 h 293327"/>
              <a:gd name="T86" fmla="*/ 4403996 w 256815"/>
              <a:gd name="T87" fmla="*/ 4438985 h 293327"/>
              <a:gd name="T88" fmla="*/ 4684926 w 256815"/>
              <a:gd name="T89" fmla="*/ 4055459 h 293327"/>
              <a:gd name="T90" fmla="*/ 4339189 w 256815"/>
              <a:gd name="T91" fmla="*/ 3799780 h 293327"/>
              <a:gd name="T92" fmla="*/ 4519224 w 256815"/>
              <a:gd name="T93" fmla="*/ 3146360 h 293327"/>
              <a:gd name="T94" fmla="*/ 4951381 w 256815"/>
              <a:gd name="T95" fmla="*/ 2670486 h 293327"/>
              <a:gd name="T96" fmla="*/ 4425601 w 256815"/>
              <a:gd name="T97" fmla="*/ 2542652 h 293327"/>
              <a:gd name="T98" fmla="*/ 4670527 w 256815"/>
              <a:gd name="T99" fmla="*/ 1782706 h 293327"/>
              <a:gd name="T100" fmla="*/ 4476008 w 256815"/>
              <a:gd name="T101" fmla="*/ 1342367 h 293327"/>
              <a:gd name="T102" fmla="*/ 4079887 w 256815"/>
              <a:gd name="T103" fmla="*/ 1512807 h 293327"/>
              <a:gd name="T104" fmla="*/ 3590120 w 256815"/>
              <a:gd name="T105" fmla="*/ 1036980 h 293327"/>
              <a:gd name="T106" fmla="*/ 3395668 w 256815"/>
              <a:gd name="T107" fmla="*/ 440355 h 293327"/>
              <a:gd name="T108" fmla="*/ 3129148 w 256815"/>
              <a:gd name="T109" fmla="*/ 781276 h 293327"/>
              <a:gd name="T110" fmla="*/ 2473752 w 256815"/>
              <a:gd name="T111" fmla="*/ 603728 h 293327"/>
              <a:gd name="T112" fmla="*/ 2084769 w 256815"/>
              <a:gd name="T113" fmla="*/ 170505 h 29332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56815" h="293327">
                <a:moveTo>
                  <a:pt x="52209" y="221290"/>
                </a:moveTo>
                <a:lnTo>
                  <a:pt x="35868" y="231080"/>
                </a:lnTo>
                <a:lnTo>
                  <a:pt x="35868" y="250296"/>
                </a:lnTo>
                <a:lnTo>
                  <a:pt x="52209" y="259723"/>
                </a:lnTo>
                <a:lnTo>
                  <a:pt x="68550" y="250296"/>
                </a:lnTo>
                <a:lnTo>
                  <a:pt x="68550" y="231080"/>
                </a:lnTo>
                <a:lnTo>
                  <a:pt x="52209" y="221290"/>
                </a:lnTo>
                <a:close/>
                <a:moveTo>
                  <a:pt x="50078" y="212226"/>
                </a:moveTo>
                <a:cubicBezTo>
                  <a:pt x="51143" y="211138"/>
                  <a:pt x="52564" y="211138"/>
                  <a:pt x="54341" y="212226"/>
                </a:cubicBezTo>
                <a:lnTo>
                  <a:pt x="74945" y="224553"/>
                </a:lnTo>
                <a:cubicBezTo>
                  <a:pt x="76366" y="225278"/>
                  <a:pt x="77432" y="226366"/>
                  <a:pt x="77432" y="228179"/>
                </a:cubicBezTo>
                <a:lnTo>
                  <a:pt x="77432" y="252834"/>
                </a:lnTo>
                <a:cubicBezTo>
                  <a:pt x="77432" y="254284"/>
                  <a:pt x="76366" y="255735"/>
                  <a:pt x="74945" y="256460"/>
                </a:cubicBezTo>
                <a:lnTo>
                  <a:pt x="54341" y="268787"/>
                </a:lnTo>
                <a:cubicBezTo>
                  <a:pt x="53630" y="269150"/>
                  <a:pt x="52564" y="269512"/>
                  <a:pt x="52209" y="269512"/>
                </a:cubicBezTo>
                <a:cubicBezTo>
                  <a:pt x="51143" y="269512"/>
                  <a:pt x="50433" y="269150"/>
                  <a:pt x="50078" y="268787"/>
                </a:cubicBezTo>
                <a:lnTo>
                  <a:pt x="29473" y="256460"/>
                </a:lnTo>
                <a:cubicBezTo>
                  <a:pt x="27697" y="255735"/>
                  <a:pt x="26987" y="254284"/>
                  <a:pt x="26987" y="252834"/>
                </a:cubicBezTo>
                <a:lnTo>
                  <a:pt x="26987" y="228179"/>
                </a:lnTo>
                <a:cubicBezTo>
                  <a:pt x="26987" y="226366"/>
                  <a:pt x="27697" y="225278"/>
                  <a:pt x="29473" y="224553"/>
                </a:cubicBezTo>
                <a:lnTo>
                  <a:pt x="50078" y="212226"/>
                </a:lnTo>
                <a:close/>
                <a:moveTo>
                  <a:pt x="110717" y="76200"/>
                </a:moveTo>
                <a:cubicBezTo>
                  <a:pt x="150268" y="76200"/>
                  <a:pt x="182199" y="107478"/>
                  <a:pt x="182199" y="147024"/>
                </a:cubicBezTo>
                <a:cubicBezTo>
                  <a:pt x="182199" y="185492"/>
                  <a:pt x="150268" y="217129"/>
                  <a:pt x="110717" y="217129"/>
                </a:cubicBezTo>
                <a:cubicBezTo>
                  <a:pt x="108539" y="217129"/>
                  <a:pt x="106362" y="215331"/>
                  <a:pt x="106362" y="212814"/>
                </a:cubicBezTo>
                <a:cubicBezTo>
                  <a:pt x="106362" y="210298"/>
                  <a:pt x="108539" y="208500"/>
                  <a:pt x="110717" y="208500"/>
                </a:cubicBezTo>
                <a:cubicBezTo>
                  <a:pt x="145188" y="208500"/>
                  <a:pt x="173128" y="180818"/>
                  <a:pt x="173128" y="147024"/>
                </a:cubicBezTo>
                <a:cubicBezTo>
                  <a:pt x="173128" y="112870"/>
                  <a:pt x="145188" y="85188"/>
                  <a:pt x="110717" y="85188"/>
                </a:cubicBezTo>
                <a:cubicBezTo>
                  <a:pt x="108539" y="85188"/>
                  <a:pt x="106362" y="82671"/>
                  <a:pt x="106362" y="80155"/>
                </a:cubicBezTo>
                <a:cubicBezTo>
                  <a:pt x="106362" y="77638"/>
                  <a:pt x="108539" y="76200"/>
                  <a:pt x="110717" y="76200"/>
                </a:cubicBezTo>
                <a:close/>
                <a:moveTo>
                  <a:pt x="27177" y="12628"/>
                </a:moveTo>
                <a:cubicBezTo>
                  <a:pt x="15734" y="20926"/>
                  <a:pt x="8940" y="33554"/>
                  <a:pt x="8940" y="48347"/>
                </a:cubicBezTo>
                <a:cubicBezTo>
                  <a:pt x="8940" y="62418"/>
                  <a:pt x="16449" y="76128"/>
                  <a:pt x="27892" y="84066"/>
                </a:cubicBezTo>
                <a:cubicBezTo>
                  <a:pt x="29322" y="85148"/>
                  <a:pt x="30038" y="86591"/>
                  <a:pt x="30038" y="88034"/>
                </a:cubicBezTo>
                <a:lnTo>
                  <a:pt x="30038" y="200963"/>
                </a:lnTo>
                <a:cubicBezTo>
                  <a:pt x="30038" y="202046"/>
                  <a:pt x="29322" y="203850"/>
                  <a:pt x="27892" y="204571"/>
                </a:cubicBezTo>
                <a:cubicBezTo>
                  <a:pt x="16449" y="212870"/>
                  <a:pt x="8940" y="226219"/>
                  <a:pt x="8940" y="240651"/>
                </a:cubicBezTo>
                <a:cubicBezTo>
                  <a:pt x="8940" y="264824"/>
                  <a:pt x="28250" y="284307"/>
                  <a:pt x="52566" y="284307"/>
                </a:cubicBezTo>
                <a:cubicBezTo>
                  <a:pt x="76167" y="284307"/>
                  <a:pt x="95477" y="264824"/>
                  <a:pt x="95477" y="240651"/>
                </a:cubicBezTo>
                <a:cubicBezTo>
                  <a:pt x="95477" y="226219"/>
                  <a:pt x="88683" y="212870"/>
                  <a:pt x="76882" y="204571"/>
                </a:cubicBezTo>
                <a:cubicBezTo>
                  <a:pt x="75452" y="203850"/>
                  <a:pt x="75094" y="202046"/>
                  <a:pt x="75094" y="200963"/>
                </a:cubicBezTo>
                <a:lnTo>
                  <a:pt x="75094" y="88034"/>
                </a:lnTo>
                <a:cubicBezTo>
                  <a:pt x="75094" y="86591"/>
                  <a:pt x="75452" y="85148"/>
                  <a:pt x="76882" y="84066"/>
                </a:cubicBezTo>
                <a:cubicBezTo>
                  <a:pt x="88683" y="76128"/>
                  <a:pt x="95477" y="62418"/>
                  <a:pt x="95477" y="48347"/>
                </a:cubicBezTo>
                <a:cubicBezTo>
                  <a:pt x="95477" y="33554"/>
                  <a:pt x="89041" y="20926"/>
                  <a:pt x="77955" y="12628"/>
                </a:cubicBezTo>
                <a:lnTo>
                  <a:pt x="77955" y="54119"/>
                </a:lnTo>
                <a:cubicBezTo>
                  <a:pt x="77955" y="55923"/>
                  <a:pt x="76882" y="57367"/>
                  <a:pt x="75452" y="58088"/>
                </a:cubicBezTo>
                <a:lnTo>
                  <a:pt x="54712" y="70355"/>
                </a:lnTo>
                <a:cubicBezTo>
                  <a:pt x="52924" y="71077"/>
                  <a:pt x="51493" y="71077"/>
                  <a:pt x="50420" y="70355"/>
                </a:cubicBezTo>
                <a:lnTo>
                  <a:pt x="29680" y="58088"/>
                </a:lnTo>
                <a:cubicBezTo>
                  <a:pt x="27892" y="57367"/>
                  <a:pt x="27177" y="55923"/>
                  <a:pt x="27177" y="54119"/>
                </a:cubicBezTo>
                <a:lnTo>
                  <a:pt x="27177" y="12628"/>
                </a:lnTo>
                <a:close/>
                <a:moveTo>
                  <a:pt x="29680" y="1082"/>
                </a:moveTo>
                <a:cubicBezTo>
                  <a:pt x="30753" y="0"/>
                  <a:pt x="32541" y="0"/>
                  <a:pt x="33971" y="1443"/>
                </a:cubicBezTo>
                <a:cubicBezTo>
                  <a:pt x="35402" y="1804"/>
                  <a:pt x="36117" y="3247"/>
                  <a:pt x="36117" y="4690"/>
                </a:cubicBezTo>
                <a:lnTo>
                  <a:pt x="36117" y="51955"/>
                </a:lnTo>
                <a:lnTo>
                  <a:pt x="52566" y="61335"/>
                </a:lnTo>
                <a:lnTo>
                  <a:pt x="69015" y="51955"/>
                </a:lnTo>
                <a:lnTo>
                  <a:pt x="69015" y="4690"/>
                </a:lnTo>
                <a:cubicBezTo>
                  <a:pt x="69015" y="3247"/>
                  <a:pt x="69731" y="1804"/>
                  <a:pt x="70803" y="1443"/>
                </a:cubicBezTo>
                <a:cubicBezTo>
                  <a:pt x="72234" y="0"/>
                  <a:pt x="73664" y="0"/>
                  <a:pt x="75452" y="1082"/>
                </a:cubicBezTo>
                <a:cubicBezTo>
                  <a:pt x="93689" y="10102"/>
                  <a:pt x="104417" y="27781"/>
                  <a:pt x="104417" y="48347"/>
                </a:cubicBezTo>
                <a:cubicBezTo>
                  <a:pt x="104417" y="64582"/>
                  <a:pt x="96908" y="80097"/>
                  <a:pt x="83319" y="89838"/>
                </a:cubicBezTo>
                <a:lnTo>
                  <a:pt x="83319" y="198438"/>
                </a:lnTo>
                <a:cubicBezTo>
                  <a:pt x="96908" y="208901"/>
                  <a:pt x="104417" y="223694"/>
                  <a:pt x="104417" y="240651"/>
                </a:cubicBezTo>
                <a:cubicBezTo>
                  <a:pt x="104417" y="269515"/>
                  <a:pt x="81531" y="293327"/>
                  <a:pt x="52566" y="293327"/>
                </a:cubicBezTo>
                <a:cubicBezTo>
                  <a:pt x="23959" y="293327"/>
                  <a:pt x="0" y="269515"/>
                  <a:pt x="0" y="240651"/>
                </a:cubicBezTo>
                <a:cubicBezTo>
                  <a:pt x="0" y="223694"/>
                  <a:pt x="8224" y="208901"/>
                  <a:pt x="21098" y="198438"/>
                </a:cubicBezTo>
                <a:lnTo>
                  <a:pt x="21098" y="89838"/>
                </a:lnTo>
                <a:cubicBezTo>
                  <a:pt x="8224" y="80097"/>
                  <a:pt x="0" y="64582"/>
                  <a:pt x="0" y="48347"/>
                </a:cubicBezTo>
                <a:cubicBezTo>
                  <a:pt x="0" y="27781"/>
                  <a:pt x="11800" y="10102"/>
                  <a:pt x="29680" y="1082"/>
                </a:cubicBezTo>
                <a:close/>
                <a:moveTo>
                  <a:pt x="104337" y="0"/>
                </a:moveTo>
                <a:lnTo>
                  <a:pt x="121280" y="0"/>
                </a:lnTo>
                <a:cubicBezTo>
                  <a:pt x="127408" y="0"/>
                  <a:pt x="132815" y="5389"/>
                  <a:pt x="132815" y="11497"/>
                </a:cubicBezTo>
                <a:lnTo>
                  <a:pt x="132815" y="26946"/>
                </a:lnTo>
                <a:cubicBezTo>
                  <a:pt x="138943" y="27665"/>
                  <a:pt x="144710" y="29821"/>
                  <a:pt x="150477" y="31976"/>
                </a:cubicBezTo>
                <a:lnTo>
                  <a:pt x="158408" y="18324"/>
                </a:lnTo>
                <a:cubicBezTo>
                  <a:pt x="159850" y="15449"/>
                  <a:pt x="162373" y="14012"/>
                  <a:pt x="165617" y="13294"/>
                </a:cubicBezTo>
                <a:cubicBezTo>
                  <a:pt x="168501" y="12216"/>
                  <a:pt x="171384" y="12934"/>
                  <a:pt x="174268" y="14371"/>
                </a:cubicBezTo>
                <a:lnTo>
                  <a:pt x="192652" y="25150"/>
                </a:lnTo>
                <a:cubicBezTo>
                  <a:pt x="198419" y="27665"/>
                  <a:pt x="199861" y="35210"/>
                  <a:pt x="196977" y="40959"/>
                </a:cubicBezTo>
                <a:lnTo>
                  <a:pt x="189408" y="53893"/>
                </a:lnTo>
                <a:cubicBezTo>
                  <a:pt x="194094" y="57845"/>
                  <a:pt x="198419" y="62516"/>
                  <a:pt x="202745" y="67187"/>
                </a:cubicBezTo>
                <a:lnTo>
                  <a:pt x="215722" y="59642"/>
                </a:lnTo>
                <a:cubicBezTo>
                  <a:pt x="218245" y="57845"/>
                  <a:pt x="221489" y="57486"/>
                  <a:pt x="224733" y="58204"/>
                </a:cubicBezTo>
                <a:cubicBezTo>
                  <a:pt x="227617" y="59642"/>
                  <a:pt x="230140" y="61079"/>
                  <a:pt x="231943" y="63953"/>
                </a:cubicBezTo>
                <a:lnTo>
                  <a:pt x="242396" y="82277"/>
                </a:lnTo>
                <a:cubicBezTo>
                  <a:pt x="243838" y="84792"/>
                  <a:pt x="243838" y="88025"/>
                  <a:pt x="243117" y="90900"/>
                </a:cubicBezTo>
                <a:cubicBezTo>
                  <a:pt x="242757" y="94133"/>
                  <a:pt x="240594" y="96648"/>
                  <a:pt x="238431" y="97726"/>
                </a:cubicBezTo>
                <a:lnTo>
                  <a:pt x="224733" y="105630"/>
                </a:lnTo>
                <a:cubicBezTo>
                  <a:pt x="226896" y="111738"/>
                  <a:pt x="228338" y="117846"/>
                  <a:pt x="229780" y="123595"/>
                </a:cubicBezTo>
                <a:lnTo>
                  <a:pt x="245280" y="123595"/>
                </a:lnTo>
                <a:cubicBezTo>
                  <a:pt x="251408" y="123595"/>
                  <a:pt x="256815" y="128984"/>
                  <a:pt x="256815" y="135092"/>
                </a:cubicBezTo>
                <a:lnTo>
                  <a:pt x="256815" y="156290"/>
                </a:lnTo>
                <a:cubicBezTo>
                  <a:pt x="256815" y="162757"/>
                  <a:pt x="251408" y="168146"/>
                  <a:pt x="245280" y="168146"/>
                </a:cubicBezTo>
                <a:lnTo>
                  <a:pt x="229780" y="168146"/>
                </a:lnTo>
                <a:cubicBezTo>
                  <a:pt x="228338" y="174254"/>
                  <a:pt x="226896" y="180362"/>
                  <a:pt x="224733" y="186470"/>
                </a:cubicBezTo>
                <a:lnTo>
                  <a:pt x="238431" y="194015"/>
                </a:lnTo>
                <a:cubicBezTo>
                  <a:pt x="243478" y="196889"/>
                  <a:pt x="245280" y="203716"/>
                  <a:pt x="242396" y="209464"/>
                </a:cubicBezTo>
                <a:lnTo>
                  <a:pt x="231943" y="227788"/>
                </a:lnTo>
                <a:cubicBezTo>
                  <a:pt x="230140" y="230303"/>
                  <a:pt x="227617" y="232458"/>
                  <a:pt x="224733" y="233536"/>
                </a:cubicBezTo>
                <a:cubicBezTo>
                  <a:pt x="221489" y="233896"/>
                  <a:pt x="218245" y="233536"/>
                  <a:pt x="215722" y="232458"/>
                </a:cubicBezTo>
                <a:lnTo>
                  <a:pt x="202745" y="224554"/>
                </a:lnTo>
                <a:cubicBezTo>
                  <a:pt x="198419" y="229584"/>
                  <a:pt x="194094" y="233896"/>
                  <a:pt x="189408" y="237848"/>
                </a:cubicBezTo>
                <a:lnTo>
                  <a:pt x="196977" y="251141"/>
                </a:lnTo>
                <a:cubicBezTo>
                  <a:pt x="199861" y="256531"/>
                  <a:pt x="198419" y="263716"/>
                  <a:pt x="192652" y="266950"/>
                </a:cubicBezTo>
                <a:lnTo>
                  <a:pt x="174268" y="277369"/>
                </a:lnTo>
                <a:cubicBezTo>
                  <a:pt x="171384" y="279166"/>
                  <a:pt x="168501" y="279525"/>
                  <a:pt x="165617" y="278806"/>
                </a:cubicBezTo>
                <a:cubicBezTo>
                  <a:pt x="162373" y="277729"/>
                  <a:pt x="159850" y="275932"/>
                  <a:pt x="158408" y="273417"/>
                </a:cubicBezTo>
                <a:lnTo>
                  <a:pt x="150477" y="260124"/>
                </a:lnTo>
                <a:cubicBezTo>
                  <a:pt x="144710" y="261920"/>
                  <a:pt x="138943" y="263716"/>
                  <a:pt x="132815" y="264794"/>
                </a:cubicBezTo>
                <a:lnTo>
                  <a:pt x="132815" y="280244"/>
                </a:lnTo>
                <a:cubicBezTo>
                  <a:pt x="132815" y="286351"/>
                  <a:pt x="127408" y="291741"/>
                  <a:pt x="121280" y="291741"/>
                </a:cubicBezTo>
                <a:lnTo>
                  <a:pt x="104337" y="291741"/>
                </a:lnTo>
                <a:cubicBezTo>
                  <a:pt x="102175" y="291741"/>
                  <a:pt x="100012" y="289585"/>
                  <a:pt x="100012" y="287070"/>
                </a:cubicBezTo>
                <a:cubicBezTo>
                  <a:pt x="100012" y="284914"/>
                  <a:pt x="102175" y="282759"/>
                  <a:pt x="104337" y="282759"/>
                </a:cubicBezTo>
                <a:lnTo>
                  <a:pt x="121280" y="282759"/>
                </a:lnTo>
                <a:cubicBezTo>
                  <a:pt x="122361" y="282759"/>
                  <a:pt x="123803" y="281681"/>
                  <a:pt x="123803" y="280244"/>
                </a:cubicBezTo>
                <a:lnTo>
                  <a:pt x="123803" y="261201"/>
                </a:lnTo>
                <a:cubicBezTo>
                  <a:pt x="123803" y="258686"/>
                  <a:pt x="125245" y="257249"/>
                  <a:pt x="127408" y="256531"/>
                </a:cubicBezTo>
                <a:cubicBezTo>
                  <a:pt x="135338" y="255453"/>
                  <a:pt x="143629" y="253297"/>
                  <a:pt x="151559" y="250064"/>
                </a:cubicBezTo>
                <a:cubicBezTo>
                  <a:pt x="153001" y="249704"/>
                  <a:pt x="155524" y="250064"/>
                  <a:pt x="156605" y="252219"/>
                </a:cubicBezTo>
                <a:lnTo>
                  <a:pt x="165977" y="268746"/>
                </a:lnTo>
                <a:cubicBezTo>
                  <a:pt x="166338" y="269465"/>
                  <a:pt x="167059" y="270184"/>
                  <a:pt x="167780" y="270184"/>
                </a:cubicBezTo>
                <a:cubicBezTo>
                  <a:pt x="168501" y="270184"/>
                  <a:pt x="168861" y="270184"/>
                  <a:pt x="169943" y="269824"/>
                </a:cubicBezTo>
                <a:lnTo>
                  <a:pt x="188687" y="259046"/>
                </a:lnTo>
                <a:cubicBezTo>
                  <a:pt x="189408" y="258327"/>
                  <a:pt x="190129" y="256531"/>
                  <a:pt x="189408" y="255453"/>
                </a:cubicBezTo>
                <a:lnTo>
                  <a:pt x="179675" y="239285"/>
                </a:lnTo>
                <a:cubicBezTo>
                  <a:pt x="178233" y="237129"/>
                  <a:pt x="179315" y="234614"/>
                  <a:pt x="180757" y="233536"/>
                </a:cubicBezTo>
                <a:cubicBezTo>
                  <a:pt x="187245" y="228147"/>
                  <a:pt x="193012" y="222039"/>
                  <a:pt x="198419" y="215931"/>
                </a:cubicBezTo>
                <a:cubicBezTo>
                  <a:pt x="199501" y="214494"/>
                  <a:pt x="202024" y="213776"/>
                  <a:pt x="204187" y="214853"/>
                </a:cubicBezTo>
                <a:lnTo>
                  <a:pt x="220408" y="224554"/>
                </a:lnTo>
                <a:cubicBezTo>
                  <a:pt x="220768" y="224913"/>
                  <a:pt x="221489" y="224913"/>
                  <a:pt x="222210" y="224913"/>
                </a:cubicBezTo>
                <a:cubicBezTo>
                  <a:pt x="223291" y="224554"/>
                  <a:pt x="223652" y="224195"/>
                  <a:pt x="224012" y="223836"/>
                </a:cubicBezTo>
                <a:lnTo>
                  <a:pt x="234466" y="205153"/>
                </a:lnTo>
                <a:cubicBezTo>
                  <a:pt x="235187" y="204793"/>
                  <a:pt x="235187" y="203716"/>
                  <a:pt x="234466" y="202997"/>
                </a:cubicBezTo>
                <a:cubicBezTo>
                  <a:pt x="234466" y="202638"/>
                  <a:pt x="234105" y="201919"/>
                  <a:pt x="233745" y="201560"/>
                </a:cubicBezTo>
                <a:lnTo>
                  <a:pt x="217164" y="192218"/>
                </a:lnTo>
                <a:cubicBezTo>
                  <a:pt x="215001" y="190781"/>
                  <a:pt x="214280" y="188985"/>
                  <a:pt x="215001" y="186829"/>
                </a:cubicBezTo>
                <a:cubicBezTo>
                  <a:pt x="218245" y="178925"/>
                  <a:pt x="220408" y="171020"/>
                  <a:pt x="221489" y="162757"/>
                </a:cubicBezTo>
                <a:cubicBezTo>
                  <a:pt x="221850" y="160601"/>
                  <a:pt x="223652" y="159164"/>
                  <a:pt x="226175" y="159164"/>
                </a:cubicBezTo>
                <a:lnTo>
                  <a:pt x="245280" y="159164"/>
                </a:lnTo>
                <a:cubicBezTo>
                  <a:pt x="246361" y="159164"/>
                  <a:pt x="247803" y="158086"/>
                  <a:pt x="247803" y="156290"/>
                </a:cubicBezTo>
                <a:lnTo>
                  <a:pt x="247803" y="135092"/>
                </a:lnTo>
                <a:cubicBezTo>
                  <a:pt x="247803" y="134014"/>
                  <a:pt x="246361" y="132577"/>
                  <a:pt x="245280" y="132577"/>
                </a:cubicBezTo>
                <a:lnTo>
                  <a:pt x="226175" y="132577"/>
                </a:lnTo>
                <a:cubicBezTo>
                  <a:pt x="223652" y="132577"/>
                  <a:pt x="221850" y="131140"/>
                  <a:pt x="221489" y="128625"/>
                </a:cubicBezTo>
                <a:cubicBezTo>
                  <a:pt x="220408" y="121080"/>
                  <a:pt x="218245" y="112816"/>
                  <a:pt x="215001" y="104912"/>
                </a:cubicBezTo>
                <a:cubicBezTo>
                  <a:pt x="214280" y="103115"/>
                  <a:pt x="215001" y="100960"/>
                  <a:pt x="217164" y="99882"/>
                </a:cubicBezTo>
                <a:lnTo>
                  <a:pt x="233745" y="90181"/>
                </a:lnTo>
                <a:cubicBezTo>
                  <a:pt x="234105" y="90181"/>
                  <a:pt x="234466" y="89103"/>
                  <a:pt x="234466" y="88744"/>
                </a:cubicBezTo>
                <a:cubicBezTo>
                  <a:pt x="235187" y="88025"/>
                  <a:pt x="235187" y="87307"/>
                  <a:pt x="234466" y="86229"/>
                </a:cubicBezTo>
                <a:lnTo>
                  <a:pt x="224012" y="67905"/>
                </a:lnTo>
                <a:cubicBezTo>
                  <a:pt x="223652" y="67546"/>
                  <a:pt x="223291" y="67187"/>
                  <a:pt x="222210" y="66827"/>
                </a:cubicBezTo>
                <a:cubicBezTo>
                  <a:pt x="221489" y="66827"/>
                  <a:pt x="220768" y="66827"/>
                  <a:pt x="220408" y="67187"/>
                </a:cubicBezTo>
                <a:lnTo>
                  <a:pt x="204187" y="76528"/>
                </a:lnTo>
                <a:cubicBezTo>
                  <a:pt x="202024" y="77965"/>
                  <a:pt x="199501" y="77247"/>
                  <a:pt x="198419" y="75809"/>
                </a:cubicBezTo>
                <a:cubicBezTo>
                  <a:pt x="193012" y="69342"/>
                  <a:pt x="187245" y="63594"/>
                  <a:pt x="180757" y="58204"/>
                </a:cubicBezTo>
                <a:cubicBezTo>
                  <a:pt x="179315" y="57127"/>
                  <a:pt x="178233" y="54612"/>
                  <a:pt x="179675" y="52456"/>
                </a:cubicBezTo>
                <a:lnTo>
                  <a:pt x="189408" y="35929"/>
                </a:lnTo>
                <a:cubicBezTo>
                  <a:pt x="190129" y="35210"/>
                  <a:pt x="189408" y="33054"/>
                  <a:pt x="188687" y="32695"/>
                </a:cubicBezTo>
                <a:lnTo>
                  <a:pt x="169943" y="22276"/>
                </a:lnTo>
                <a:cubicBezTo>
                  <a:pt x="168861" y="21557"/>
                  <a:pt x="168501" y="21557"/>
                  <a:pt x="167780" y="21557"/>
                </a:cubicBezTo>
                <a:cubicBezTo>
                  <a:pt x="167059" y="21557"/>
                  <a:pt x="166338" y="22635"/>
                  <a:pt x="165977" y="22994"/>
                </a:cubicBezTo>
                <a:lnTo>
                  <a:pt x="156605" y="39521"/>
                </a:lnTo>
                <a:cubicBezTo>
                  <a:pt x="155524" y="41318"/>
                  <a:pt x="153001" y="42036"/>
                  <a:pt x="151559" y="41318"/>
                </a:cubicBezTo>
                <a:cubicBezTo>
                  <a:pt x="143629" y="38444"/>
                  <a:pt x="135338" y="35929"/>
                  <a:pt x="127408" y="35210"/>
                </a:cubicBezTo>
                <a:cubicBezTo>
                  <a:pt x="125245" y="34851"/>
                  <a:pt x="123803" y="32695"/>
                  <a:pt x="123803" y="30539"/>
                </a:cubicBezTo>
                <a:lnTo>
                  <a:pt x="123803" y="11497"/>
                </a:lnTo>
                <a:cubicBezTo>
                  <a:pt x="123803" y="10419"/>
                  <a:pt x="122361" y="8623"/>
                  <a:pt x="121280" y="8623"/>
                </a:cubicBezTo>
                <a:lnTo>
                  <a:pt x="104337" y="8623"/>
                </a:lnTo>
                <a:cubicBezTo>
                  <a:pt x="102175" y="8623"/>
                  <a:pt x="100012" y="7186"/>
                  <a:pt x="100012" y="4671"/>
                </a:cubicBezTo>
                <a:cubicBezTo>
                  <a:pt x="100012" y="2156"/>
                  <a:pt x="102175" y="0"/>
                  <a:pt x="104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66" name="Freeform 978">
            <a:extLst>
              <a:ext uri="{FF2B5EF4-FFF2-40B4-BE49-F238E27FC236}">
                <a16:creationId xmlns:a16="http://schemas.microsoft.com/office/drawing/2014/main" id="{017A4DAC-176D-C447-BB1D-90CF1AD9EA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82440" y="7653644"/>
            <a:ext cx="924278" cy="921510"/>
          </a:xfrm>
          <a:custGeom>
            <a:avLst/>
            <a:gdLst>
              <a:gd name="T0" fmla="*/ 4720202 w 291739"/>
              <a:gd name="T1" fmla="*/ 4912673 h 291739"/>
              <a:gd name="T2" fmla="*/ 5073322 w 291739"/>
              <a:gd name="T3" fmla="*/ 4912673 h 291739"/>
              <a:gd name="T4" fmla="*/ 4893141 w 291739"/>
              <a:gd name="T5" fmla="*/ 4571716 h 291739"/>
              <a:gd name="T6" fmla="*/ 4893141 w 291739"/>
              <a:gd name="T7" fmla="*/ 5253639 h 291739"/>
              <a:gd name="T8" fmla="*/ 3033757 w 291739"/>
              <a:gd name="T9" fmla="*/ 4996170 h 291739"/>
              <a:gd name="T10" fmla="*/ 3033757 w 291739"/>
              <a:gd name="T11" fmla="*/ 4829163 h 291739"/>
              <a:gd name="T12" fmla="*/ 4893141 w 291739"/>
              <a:gd name="T13" fmla="*/ 4571716 h 291739"/>
              <a:gd name="T14" fmla="*/ 3552660 w 291739"/>
              <a:gd name="T15" fmla="*/ 4035911 h 291739"/>
              <a:gd name="T16" fmla="*/ 3905806 w 291739"/>
              <a:gd name="T17" fmla="*/ 4035911 h 291739"/>
              <a:gd name="T18" fmla="*/ 3725624 w 291739"/>
              <a:gd name="T19" fmla="*/ 3694934 h 291739"/>
              <a:gd name="T20" fmla="*/ 5159812 w 291739"/>
              <a:gd name="T21" fmla="*/ 3952404 h 291739"/>
              <a:gd name="T22" fmla="*/ 5159812 w 291739"/>
              <a:gd name="T23" fmla="*/ 4126367 h 291739"/>
              <a:gd name="T24" fmla="*/ 3725624 w 291739"/>
              <a:gd name="T25" fmla="*/ 4376877 h 291739"/>
              <a:gd name="T26" fmla="*/ 3033757 w 291739"/>
              <a:gd name="T27" fmla="*/ 4126367 h 291739"/>
              <a:gd name="T28" fmla="*/ 3033757 w 291739"/>
              <a:gd name="T29" fmla="*/ 3952404 h 291739"/>
              <a:gd name="T30" fmla="*/ 3725624 w 291739"/>
              <a:gd name="T31" fmla="*/ 3694934 h 291739"/>
              <a:gd name="T32" fmla="*/ 4302192 w 291739"/>
              <a:gd name="T33" fmla="*/ 3159118 h 291739"/>
              <a:gd name="T34" fmla="*/ 4655347 w 291739"/>
              <a:gd name="T35" fmla="*/ 3159118 h 291739"/>
              <a:gd name="T36" fmla="*/ 4475137 w 291739"/>
              <a:gd name="T37" fmla="*/ 2818174 h 291739"/>
              <a:gd name="T38" fmla="*/ 5159812 w 291739"/>
              <a:gd name="T39" fmla="*/ 3075644 h 291739"/>
              <a:gd name="T40" fmla="*/ 5159812 w 291739"/>
              <a:gd name="T41" fmla="*/ 3242625 h 291739"/>
              <a:gd name="T42" fmla="*/ 4475137 w 291739"/>
              <a:gd name="T43" fmla="*/ 3500108 h 291739"/>
              <a:gd name="T44" fmla="*/ 3033757 w 291739"/>
              <a:gd name="T45" fmla="*/ 3242625 h 291739"/>
              <a:gd name="T46" fmla="*/ 3033757 w 291739"/>
              <a:gd name="T47" fmla="*/ 3075644 h 291739"/>
              <a:gd name="T48" fmla="*/ 4475137 w 291739"/>
              <a:gd name="T49" fmla="*/ 2818174 h 291739"/>
              <a:gd name="T50" fmla="*/ 2517987 w 291739"/>
              <a:gd name="T51" fmla="*/ 5590809 h 291739"/>
              <a:gd name="T52" fmla="*/ 5643902 w 291739"/>
              <a:gd name="T53" fmla="*/ 2495085 h 291739"/>
              <a:gd name="T54" fmla="*/ 2431548 w 291739"/>
              <a:gd name="T55" fmla="*/ 2317166 h 291739"/>
              <a:gd name="T56" fmla="*/ 5823931 w 291739"/>
              <a:gd name="T57" fmla="*/ 2409681 h 291739"/>
              <a:gd name="T58" fmla="*/ 5744731 w 291739"/>
              <a:gd name="T59" fmla="*/ 5754471 h 291739"/>
              <a:gd name="T60" fmla="*/ 2345139 w 291739"/>
              <a:gd name="T61" fmla="*/ 5676219 h 291739"/>
              <a:gd name="T62" fmla="*/ 2431548 w 291739"/>
              <a:gd name="T63" fmla="*/ 2317166 h 291739"/>
              <a:gd name="T64" fmla="*/ 1160127 w 291739"/>
              <a:gd name="T65" fmla="*/ 869830 h 291739"/>
              <a:gd name="T66" fmla="*/ 1572422 w 291739"/>
              <a:gd name="T67" fmla="*/ 869830 h 291739"/>
              <a:gd name="T68" fmla="*/ 1366282 w 291739"/>
              <a:gd name="T69" fmla="*/ 501029 h 291739"/>
              <a:gd name="T70" fmla="*/ 1366282 w 291739"/>
              <a:gd name="T71" fmla="*/ 1245552 h 291739"/>
              <a:gd name="T72" fmla="*/ 1366282 w 291739"/>
              <a:gd name="T73" fmla="*/ 501029 h 291739"/>
              <a:gd name="T74" fmla="*/ 3614626 w 291739"/>
              <a:gd name="T75" fmla="*/ 0 h 291739"/>
              <a:gd name="T76" fmla="*/ 3700705 w 291739"/>
              <a:gd name="T77" fmla="*/ 1944948 h 291739"/>
              <a:gd name="T78" fmla="*/ 3528582 w 291739"/>
              <a:gd name="T79" fmla="*/ 1944948 h 291739"/>
              <a:gd name="T80" fmla="*/ 179267 w 291739"/>
              <a:gd name="T81" fmla="*/ 176792 h 291739"/>
              <a:gd name="T82" fmla="*/ 917979 w 291739"/>
              <a:gd name="T83" fmla="*/ 1570154 h 291739"/>
              <a:gd name="T84" fmla="*/ 1061431 w 291739"/>
              <a:gd name="T85" fmla="*/ 1570154 h 291739"/>
              <a:gd name="T86" fmla="*/ 2474289 w 291739"/>
              <a:gd name="T87" fmla="*/ 876982 h 291739"/>
              <a:gd name="T88" fmla="*/ 3342079 w 291739"/>
              <a:gd name="T89" fmla="*/ 1895455 h 291739"/>
              <a:gd name="T90" fmla="*/ 3198678 w 291739"/>
              <a:gd name="T91" fmla="*/ 1994465 h 291739"/>
              <a:gd name="T92" fmla="*/ 1628002 w 291739"/>
              <a:gd name="T93" fmla="*/ 2376396 h 291739"/>
              <a:gd name="T94" fmla="*/ 2015300 w 291739"/>
              <a:gd name="T95" fmla="*/ 3076579 h 291739"/>
              <a:gd name="T96" fmla="*/ 1900551 w 291739"/>
              <a:gd name="T97" fmla="*/ 3055374 h 291739"/>
              <a:gd name="T98" fmla="*/ 179267 w 291739"/>
              <a:gd name="T99" fmla="*/ 2920977 h 291739"/>
              <a:gd name="T100" fmla="*/ 1972279 w 291739"/>
              <a:gd name="T101" fmla="*/ 3479730 h 291739"/>
              <a:gd name="T102" fmla="*/ 1972279 w 291739"/>
              <a:gd name="T103" fmla="*/ 3656548 h 291739"/>
              <a:gd name="T104" fmla="*/ 0 w 291739"/>
              <a:gd name="T105" fmla="*/ 3571670 h 291739"/>
              <a:gd name="T106" fmla="*/ 86021 w 291739"/>
              <a:gd name="T107" fmla="*/ 0 h 2917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739" h="291739">
                <a:moveTo>
                  <a:pt x="245113" y="240242"/>
                </a:moveTo>
                <a:cubicBezTo>
                  <a:pt x="240059" y="240242"/>
                  <a:pt x="236449" y="244122"/>
                  <a:pt x="236449" y="249061"/>
                </a:cubicBezTo>
                <a:cubicBezTo>
                  <a:pt x="236449" y="254000"/>
                  <a:pt x="240059" y="257528"/>
                  <a:pt x="245113" y="257528"/>
                </a:cubicBezTo>
                <a:cubicBezTo>
                  <a:pt x="249807" y="257528"/>
                  <a:pt x="254139" y="254000"/>
                  <a:pt x="254139" y="249061"/>
                </a:cubicBezTo>
                <a:cubicBezTo>
                  <a:pt x="254139" y="244122"/>
                  <a:pt x="249807" y="240242"/>
                  <a:pt x="245113" y="240242"/>
                </a:cubicBezTo>
                <a:close/>
                <a:moveTo>
                  <a:pt x="245113" y="231775"/>
                </a:moveTo>
                <a:cubicBezTo>
                  <a:pt x="255222" y="231775"/>
                  <a:pt x="263164" y="239536"/>
                  <a:pt x="263164" y="249061"/>
                </a:cubicBezTo>
                <a:cubicBezTo>
                  <a:pt x="263164" y="258586"/>
                  <a:pt x="255222" y="266347"/>
                  <a:pt x="245113" y="266347"/>
                </a:cubicBezTo>
                <a:cubicBezTo>
                  <a:pt x="236810" y="266347"/>
                  <a:pt x="230312" y="260703"/>
                  <a:pt x="227784" y="253295"/>
                </a:cubicBezTo>
                <a:lnTo>
                  <a:pt x="151970" y="253295"/>
                </a:lnTo>
                <a:cubicBezTo>
                  <a:pt x="149443" y="253295"/>
                  <a:pt x="147638" y="251531"/>
                  <a:pt x="147638" y="249061"/>
                </a:cubicBezTo>
                <a:cubicBezTo>
                  <a:pt x="147638" y="246592"/>
                  <a:pt x="149443" y="244828"/>
                  <a:pt x="151970" y="244828"/>
                </a:cubicBezTo>
                <a:lnTo>
                  <a:pt x="227784" y="244828"/>
                </a:lnTo>
                <a:cubicBezTo>
                  <a:pt x="230312" y="237420"/>
                  <a:pt x="236810" y="231775"/>
                  <a:pt x="245113" y="231775"/>
                </a:cubicBezTo>
                <a:close/>
                <a:moveTo>
                  <a:pt x="186628" y="195792"/>
                </a:moveTo>
                <a:cubicBezTo>
                  <a:pt x="181574" y="195792"/>
                  <a:pt x="177964" y="200025"/>
                  <a:pt x="177964" y="204611"/>
                </a:cubicBezTo>
                <a:cubicBezTo>
                  <a:pt x="177964" y="209550"/>
                  <a:pt x="181574" y="213078"/>
                  <a:pt x="186628" y="213078"/>
                </a:cubicBezTo>
                <a:cubicBezTo>
                  <a:pt x="191683" y="213078"/>
                  <a:pt x="195654" y="209550"/>
                  <a:pt x="195654" y="204611"/>
                </a:cubicBezTo>
                <a:cubicBezTo>
                  <a:pt x="195654" y="200025"/>
                  <a:pt x="191683" y="195792"/>
                  <a:pt x="186628" y="195792"/>
                </a:cubicBezTo>
                <a:close/>
                <a:moveTo>
                  <a:pt x="186628" y="187325"/>
                </a:moveTo>
                <a:cubicBezTo>
                  <a:pt x="195293" y="187325"/>
                  <a:pt x="201791" y="192617"/>
                  <a:pt x="203957" y="200378"/>
                </a:cubicBezTo>
                <a:lnTo>
                  <a:pt x="258471" y="200378"/>
                </a:lnTo>
                <a:cubicBezTo>
                  <a:pt x="260998" y="200378"/>
                  <a:pt x="263164" y="202494"/>
                  <a:pt x="263164" y="204611"/>
                </a:cubicBezTo>
                <a:cubicBezTo>
                  <a:pt x="263164" y="207080"/>
                  <a:pt x="260998" y="209197"/>
                  <a:pt x="258471" y="209197"/>
                </a:cubicBezTo>
                <a:lnTo>
                  <a:pt x="203957" y="209197"/>
                </a:lnTo>
                <a:cubicBezTo>
                  <a:pt x="201791" y="216605"/>
                  <a:pt x="195293" y="221897"/>
                  <a:pt x="186628" y="221897"/>
                </a:cubicBezTo>
                <a:cubicBezTo>
                  <a:pt x="178325" y="221897"/>
                  <a:pt x="171465" y="216605"/>
                  <a:pt x="170021" y="209197"/>
                </a:cubicBezTo>
                <a:lnTo>
                  <a:pt x="151970" y="209197"/>
                </a:lnTo>
                <a:cubicBezTo>
                  <a:pt x="149443" y="209197"/>
                  <a:pt x="147638" y="207080"/>
                  <a:pt x="147638" y="204611"/>
                </a:cubicBezTo>
                <a:cubicBezTo>
                  <a:pt x="147638" y="202494"/>
                  <a:pt x="149443" y="200378"/>
                  <a:pt x="151970" y="200378"/>
                </a:cubicBezTo>
                <a:lnTo>
                  <a:pt x="170021" y="200378"/>
                </a:lnTo>
                <a:cubicBezTo>
                  <a:pt x="171465" y="192617"/>
                  <a:pt x="178325" y="187325"/>
                  <a:pt x="186628" y="187325"/>
                </a:cubicBezTo>
                <a:close/>
                <a:moveTo>
                  <a:pt x="224174" y="151342"/>
                </a:moveTo>
                <a:cubicBezTo>
                  <a:pt x="219842" y="151342"/>
                  <a:pt x="215510" y="155222"/>
                  <a:pt x="215510" y="160161"/>
                </a:cubicBezTo>
                <a:cubicBezTo>
                  <a:pt x="215510" y="165100"/>
                  <a:pt x="219842" y="168980"/>
                  <a:pt x="224174" y="168980"/>
                </a:cubicBezTo>
                <a:cubicBezTo>
                  <a:pt x="229589" y="168980"/>
                  <a:pt x="233200" y="165100"/>
                  <a:pt x="233200" y="160161"/>
                </a:cubicBezTo>
                <a:cubicBezTo>
                  <a:pt x="233200" y="155222"/>
                  <a:pt x="229589" y="151342"/>
                  <a:pt x="224174" y="151342"/>
                </a:cubicBezTo>
                <a:close/>
                <a:moveTo>
                  <a:pt x="224174" y="142875"/>
                </a:moveTo>
                <a:cubicBezTo>
                  <a:pt x="232839" y="142875"/>
                  <a:pt x="239337" y="148167"/>
                  <a:pt x="241864" y="155928"/>
                </a:cubicBezTo>
                <a:lnTo>
                  <a:pt x="258471" y="155928"/>
                </a:lnTo>
                <a:cubicBezTo>
                  <a:pt x="260998" y="155928"/>
                  <a:pt x="263164" y="157692"/>
                  <a:pt x="263164" y="160161"/>
                </a:cubicBezTo>
                <a:cubicBezTo>
                  <a:pt x="263164" y="162630"/>
                  <a:pt x="260998" y="164394"/>
                  <a:pt x="258471" y="164394"/>
                </a:cubicBezTo>
                <a:lnTo>
                  <a:pt x="241864" y="164394"/>
                </a:lnTo>
                <a:cubicBezTo>
                  <a:pt x="239337" y="172155"/>
                  <a:pt x="232839" y="177447"/>
                  <a:pt x="224174" y="177447"/>
                </a:cubicBezTo>
                <a:cubicBezTo>
                  <a:pt x="215871" y="177447"/>
                  <a:pt x="209011" y="172155"/>
                  <a:pt x="207567" y="164394"/>
                </a:cubicBezTo>
                <a:lnTo>
                  <a:pt x="151970" y="164394"/>
                </a:lnTo>
                <a:cubicBezTo>
                  <a:pt x="149443" y="164394"/>
                  <a:pt x="147638" y="162630"/>
                  <a:pt x="147638" y="160161"/>
                </a:cubicBezTo>
                <a:cubicBezTo>
                  <a:pt x="147638" y="157692"/>
                  <a:pt x="149443" y="155928"/>
                  <a:pt x="151970" y="155928"/>
                </a:cubicBezTo>
                <a:lnTo>
                  <a:pt x="207567" y="155928"/>
                </a:lnTo>
                <a:cubicBezTo>
                  <a:pt x="209011" y="148167"/>
                  <a:pt x="215871" y="142875"/>
                  <a:pt x="224174" y="142875"/>
                </a:cubicBezTo>
                <a:close/>
                <a:moveTo>
                  <a:pt x="126134" y="126495"/>
                </a:moveTo>
                <a:lnTo>
                  <a:pt x="126134" y="283441"/>
                </a:lnTo>
                <a:lnTo>
                  <a:pt x="282720" y="283441"/>
                </a:lnTo>
                <a:lnTo>
                  <a:pt x="282720" y="126495"/>
                </a:lnTo>
                <a:lnTo>
                  <a:pt x="126134" y="126495"/>
                </a:lnTo>
                <a:close/>
                <a:moveTo>
                  <a:pt x="121804" y="117475"/>
                </a:moveTo>
                <a:lnTo>
                  <a:pt x="287771" y="117475"/>
                </a:lnTo>
                <a:cubicBezTo>
                  <a:pt x="289575" y="117475"/>
                  <a:pt x="291739" y="119640"/>
                  <a:pt x="291739" y="122165"/>
                </a:cubicBezTo>
                <a:lnTo>
                  <a:pt x="291739" y="287771"/>
                </a:lnTo>
                <a:cubicBezTo>
                  <a:pt x="291739" y="290296"/>
                  <a:pt x="289575" y="291739"/>
                  <a:pt x="287771" y="291739"/>
                </a:cubicBezTo>
                <a:lnTo>
                  <a:pt x="121804" y="291739"/>
                </a:lnTo>
                <a:cubicBezTo>
                  <a:pt x="119640" y="291739"/>
                  <a:pt x="117475" y="290296"/>
                  <a:pt x="117475" y="287771"/>
                </a:cubicBezTo>
                <a:lnTo>
                  <a:pt x="117475" y="122165"/>
                </a:lnTo>
                <a:cubicBezTo>
                  <a:pt x="117475" y="119640"/>
                  <a:pt x="119640" y="117475"/>
                  <a:pt x="121804" y="117475"/>
                </a:cubicBezTo>
                <a:close/>
                <a:moveTo>
                  <a:pt x="68441" y="33867"/>
                </a:moveTo>
                <a:cubicBezTo>
                  <a:pt x="62388" y="33867"/>
                  <a:pt x="58115" y="38805"/>
                  <a:pt x="58115" y="44097"/>
                </a:cubicBezTo>
                <a:cubicBezTo>
                  <a:pt x="58115" y="49742"/>
                  <a:pt x="62388" y="54328"/>
                  <a:pt x="68441" y="54328"/>
                </a:cubicBezTo>
                <a:cubicBezTo>
                  <a:pt x="73782" y="54328"/>
                  <a:pt x="78767" y="49742"/>
                  <a:pt x="78767" y="44097"/>
                </a:cubicBezTo>
                <a:cubicBezTo>
                  <a:pt x="78767" y="38805"/>
                  <a:pt x="73782" y="33867"/>
                  <a:pt x="68441" y="33867"/>
                </a:cubicBezTo>
                <a:close/>
                <a:moveTo>
                  <a:pt x="68441" y="25400"/>
                </a:moveTo>
                <a:cubicBezTo>
                  <a:pt x="78767" y="25400"/>
                  <a:pt x="86957" y="33867"/>
                  <a:pt x="86957" y="44097"/>
                </a:cubicBezTo>
                <a:cubicBezTo>
                  <a:pt x="86957" y="54680"/>
                  <a:pt x="78767" y="63147"/>
                  <a:pt x="68441" y="63147"/>
                </a:cubicBezTo>
                <a:cubicBezTo>
                  <a:pt x="58115" y="63147"/>
                  <a:pt x="49213" y="54680"/>
                  <a:pt x="49213" y="44097"/>
                </a:cubicBezTo>
                <a:cubicBezTo>
                  <a:pt x="49213" y="33867"/>
                  <a:pt x="58115" y="25400"/>
                  <a:pt x="68441" y="25400"/>
                </a:cubicBezTo>
                <a:close/>
                <a:moveTo>
                  <a:pt x="4311" y="0"/>
                </a:moveTo>
                <a:lnTo>
                  <a:pt x="181068" y="0"/>
                </a:lnTo>
                <a:cubicBezTo>
                  <a:pt x="183583" y="0"/>
                  <a:pt x="185379" y="2510"/>
                  <a:pt x="185379" y="4303"/>
                </a:cubicBezTo>
                <a:lnTo>
                  <a:pt x="185379" y="98605"/>
                </a:lnTo>
                <a:cubicBezTo>
                  <a:pt x="185379" y="101115"/>
                  <a:pt x="183583" y="102908"/>
                  <a:pt x="181068" y="102908"/>
                </a:cubicBezTo>
                <a:cubicBezTo>
                  <a:pt x="178194" y="102908"/>
                  <a:pt x="176757" y="101115"/>
                  <a:pt x="176757" y="98605"/>
                </a:cubicBezTo>
                <a:lnTo>
                  <a:pt x="176757" y="8964"/>
                </a:lnTo>
                <a:lnTo>
                  <a:pt x="8981" y="8964"/>
                </a:lnTo>
                <a:lnTo>
                  <a:pt x="8981" y="132669"/>
                </a:lnTo>
                <a:lnTo>
                  <a:pt x="45985" y="79602"/>
                </a:lnTo>
                <a:cubicBezTo>
                  <a:pt x="46704" y="78167"/>
                  <a:pt x="47781" y="77809"/>
                  <a:pt x="49578" y="77809"/>
                </a:cubicBezTo>
                <a:cubicBezTo>
                  <a:pt x="50656" y="77809"/>
                  <a:pt x="52452" y="78167"/>
                  <a:pt x="53170" y="79602"/>
                </a:cubicBezTo>
                <a:lnTo>
                  <a:pt x="75804" y="112231"/>
                </a:lnTo>
                <a:lnTo>
                  <a:pt x="123945" y="44462"/>
                </a:lnTo>
                <a:cubicBezTo>
                  <a:pt x="125382" y="41952"/>
                  <a:pt x="129693" y="41952"/>
                  <a:pt x="131130" y="44462"/>
                </a:cubicBezTo>
                <a:lnTo>
                  <a:pt x="167416" y="96096"/>
                </a:lnTo>
                <a:cubicBezTo>
                  <a:pt x="168494" y="98247"/>
                  <a:pt x="168134" y="101115"/>
                  <a:pt x="166338" y="102191"/>
                </a:cubicBezTo>
                <a:cubicBezTo>
                  <a:pt x="164183" y="103625"/>
                  <a:pt x="161668" y="102908"/>
                  <a:pt x="160231" y="101115"/>
                </a:cubicBezTo>
                <a:lnTo>
                  <a:pt x="127537" y="54860"/>
                </a:lnTo>
                <a:lnTo>
                  <a:pt x="81552" y="120478"/>
                </a:lnTo>
                <a:lnTo>
                  <a:pt x="102389" y="150239"/>
                </a:lnTo>
                <a:cubicBezTo>
                  <a:pt x="103467" y="151673"/>
                  <a:pt x="103108" y="154542"/>
                  <a:pt x="100952" y="155976"/>
                </a:cubicBezTo>
                <a:cubicBezTo>
                  <a:pt x="100234" y="156693"/>
                  <a:pt x="99515" y="157052"/>
                  <a:pt x="98797" y="157052"/>
                </a:cubicBezTo>
                <a:cubicBezTo>
                  <a:pt x="97000" y="157052"/>
                  <a:pt x="95922" y="156335"/>
                  <a:pt x="95204" y="154900"/>
                </a:cubicBezTo>
                <a:lnTo>
                  <a:pt x="49578" y="90000"/>
                </a:lnTo>
                <a:lnTo>
                  <a:pt x="8981" y="148088"/>
                </a:lnTo>
                <a:lnTo>
                  <a:pt x="8981" y="176414"/>
                </a:lnTo>
                <a:lnTo>
                  <a:pt x="98797" y="176414"/>
                </a:lnTo>
                <a:cubicBezTo>
                  <a:pt x="100593" y="176414"/>
                  <a:pt x="103108" y="178566"/>
                  <a:pt x="103108" y="181076"/>
                </a:cubicBezTo>
                <a:cubicBezTo>
                  <a:pt x="103108" y="183227"/>
                  <a:pt x="100593" y="185378"/>
                  <a:pt x="98797" y="185378"/>
                </a:cubicBezTo>
                <a:lnTo>
                  <a:pt x="4311" y="185378"/>
                </a:lnTo>
                <a:cubicBezTo>
                  <a:pt x="1796" y="185378"/>
                  <a:pt x="0" y="183227"/>
                  <a:pt x="0" y="181076"/>
                </a:cubicBezTo>
                <a:lnTo>
                  <a:pt x="0" y="4303"/>
                </a:lnTo>
                <a:cubicBezTo>
                  <a:pt x="0" y="2510"/>
                  <a:pt x="1796" y="0"/>
                  <a:pt x="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67" name="Freeform 987">
            <a:extLst>
              <a:ext uri="{FF2B5EF4-FFF2-40B4-BE49-F238E27FC236}">
                <a16:creationId xmlns:a16="http://schemas.microsoft.com/office/drawing/2014/main" id="{3E0EA461-1C01-D540-905A-41CDC074C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65779" y="4797427"/>
            <a:ext cx="924278" cy="924278"/>
          </a:xfrm>
          <a:custGeom>
            <a:avLst/>
            <a:gdLst>
              <a:gd name="T0" fmla="*/ 4682585 w 291741"/>
              <a:gd name="T1" fmla="*/ 4926667 h 291740"/>
              <a:gd name="T2" fmla="*/ 4587554 w 291741"/>
              <a:gd name="T3" fmla="*/ 5253411 h 291740"/>
              <a:gd name="T4" fmla="*/ 4499773 w 291741"/>
              <a:gd name="T5" fmla="*/ 4926667 h 291740"/>
              <a:gd name="T6" fmla="*/ 1984989 w 291741"/>
              <a:gd name="T7" fmla="*/ 4848535 h 291740"/>
              <a:gd name="T8" fmla="*/ 2083839 w 291741"/>
              <a:gd name="T9" fmla="*/ 5168153 h 291740"/>
              <a:gd name="T10" fmla="*/ 1901314 w 291741"/>
              <a:gd name="T11" fmla="*/ 5168153 h 291740"/>
              <a:gd name="T12" fmla="*/ 1984989 w 291741"/>
              <a:gd name="T13" fmla="*/ 4848535 h 291740"/>
              <a:gd name="T14" fmla="*/ 5162552 w 291741"/>
              <a:gd name="T15" fmla="*/ 4468272 h 291740"/>
              <a:gd name="T16" fmla="*/ 5162552 w 291741"/>
              <a:gd name="T17" fmla="*/ 4651104 h 291740"/>
              <a:gd name="T18" fmla="*/ 4848372 w 291741"/>
              <a:gd name="T19" fmla="*/ 4563317 h 291740"/>
              <a:gd name="T20" fmla="*/ 1377348 w 291741"/>
              <a:gd name="T21" fmla="*/ 4468272 h 291740"/>
              <a:gd name="T22" fmla="*/ 1704071 w 291741"/>
              <a:gd name="T23" fmla="*/ 4563317 h 291740"/>
              <a:gd name="T24" fmla="*/ 1377348 w 291741"/>
              <a:gd name="T25" fmla="*/ 4651104 h 291740"/>
              <a:gd name="T26" fmla="*/ 1377348 w 291741"/>
              <a:gd name="T27" fmla="*/ 4468272 h 291740"/>
              <a:gd name="T28" fmla="*/ 2739331 w 291741"/>
              <a:gd name="T29" fmla="*/ 3267623 h 291740"/>
              <a:gd name="T30" fmla="*/ 3837455 w 291741"/>
              <a:gd name="T31" fmla="*/ 3267623 h 291740"/>
              <a:gd name="T32" fmla="*/ 4502095 w 291741"/>
              <a:gd name="T33" fmla="*/ 2121878 h 291740"/>
              <a:gd name="T34" fmla="*/ 4046927 w 291741"/>
              <a:gd name="T35" fmla="*/ 3188376 h 291740"/>
              <a:gd name="T36" fmla="*/ 4046927 w 291741"/>
              <a:gd name="T37" fmla="*/ 3339691 h 291740"/>
              <a:gd name="T38" fmla="*/ 4502095 w 291741"/>
              <a:gd name="T39" fmla="*/ 4398997 h 291740"/>
              <a:gd name="T40" fmla="*/ 2074708 w 291741"/>
              <a:gd name="T41" fmla="*/ 2121878 h 291740"/>
              <a:gd name="T42" fmla="*/ 3122226 w 291741"/>
              <a:gd name="T43" fmla="*/ 3721600 h 291740"/>
              <a:gd name="T44" fmla="*/ 2486473 w 291741"/>
              <a:gd name="T45" fmla="*/ 3267623 h 291740"/>
              <a:gd name="T46" fmla="*/ 3122226 w 291741"/>
              <a:gd name="T47" fmla="*/ 2799251 h 291740"/>
              <a:gd name="T48" fmla="*/ 1944642 w 291741"/>
              <a:gd name="T49" fmla="*/ 1876890 h 291740"/>
              <a:gd name="T50" fmla="*/ 3288383 w 291741"/>
              <a:gd name="T51" fmla="*/ 2698373 h 291740"/>
              <a:gd name="T52" fmla="*/ 4639329 w 291741"/>
              <a:gd name="T53" fmla="*/ 1876890 h 291740"/>
              <a:gd name="T54" fmla="*/ 4682681 w 291741"/>
              <a:gd name="T55" fmla="*/ 4564720 h 291740"/>
              <a:gd name="T56" fmla="*/ 4588782 w 291741"/>
              <a:gd name="T57" fmla="*/ 4651200 h 291740"/>
              <a:gd name="T58" fmla="*/ 3288383 w 291741"/>
              <a:gd name="T59" fmla="*/ 3829713 h 291740"/>
              <a:gd name="T60" fmla="*/ 1980787 w 291741"/>
              <a:gd name="T61" fmla="*/ 4651200 h 291740"/>
              <a:gd name="T62" fmla="*/ 1901314 w 291741"/>
              <a:gd name="T63" fmla="*/ 4564720 h 291740"/>
              <a:gd name="T64" fmla="*/ 1944642 w 291741"/>
              <a:gd name="T65" fmla="*/ 1876890 h 291740"/>
              <a:gd name="T66" fmla="*/ 5162552 w 291741"/>
              <a:gd name="T67" fmla="*/ 1869697 h 291740"/>
              <a:gd name="T68" fmla="*/ 5162552 w 291741"/>
              <a:gd name="T69" fmla="*/ 2052529 h 291740"/>
              <a:gd name="T70" fmla="*/ 4848372 w 291741"/>
              <a:gd name="T71" fmla="*/ 1964753 h 291740"/>
              <a:gd name="T72" fmla="*/ 1377348 w 291741"/>
              <a:gd name="T73" fmla="*/ 1869697 h 291740"/>
              <a:gd name="T74" fmla="*/ 1704071 w 291741"/>
              <a:gd name="T75" fmla="*/ 1964753 h 291740"/>
              <a:gd name="T76" fmla="*/ 1377348 w 291741"/>
              <a:gd name="T77" fmla="*/ 2052529 h 291740"/>
              <a:gd name="T78" fmla="*/ 1377348 w 291741"/>
              <a:gd name="T79" fmla="*/ 1869697 h 291740"/>
              <a:gd name="T80" fmla="*/ 4682585 w 291741"/>
              <a:gd name="T81" fmla="*/ 1383065 h 291740"/>
              <a:gd name="T82" fmla="*/ 4587554 w 291741"/>
              <a:gd name="T83" fmla="*/ 1704257 h 291740"/>
              <a:gd name="T84" fmla="*/ 4499773 w 291741"/>
              <a:gd name="T85" fmla="*/ 1383065 h 291740"/>
              <a:gd name="T86" fmla="*/ 1984989 w 291741"/>
              <a:gd name="T87" fmla="*/ 1299278 h 291740"/>
              <a:gd name="T88" fmla="*/ 2083839 w 291741"/>
              <a:gd name="T89" fmla="*/ 1613493 h 291740"/>
              <a:gd name="T90" fmla="*/ 1901314 w 291741"/>
              <a:gd name="T91" fmla="*/ 1613493 h 291740"/>
              <a:gd name="T92" fmla="*/ 1984989 w 291741"/>
              <a:gd name="T93" fmla="*/ 1299278 h 291740"/>
              <a:gd name="T94" fmla="*/ 940642 w 291741"/>
              <a:gd name="T95" fmla="*/ 4208013 h 291740"/>
              <a:gd name="T96" fmla="*/ 179506 w 291741"/>
              <a:gd name="T97" fmla="*/ 4969230 h 291740"/>
              <a:gd name="T98" fmla="*/ 5644009 w 291741"/>
              <a:gd name="T99" fmla="*/ 5644230 h 291740"/>
              <a:gd name="T100" fmla="*/ 940642 w 291741"/>
              <a:gd name="T101" fmla="*/ 904787 h 291740"/>
              <a:gd name="T102" fmla="*/ 179506 w 291741"/>
              <a:gd name="T103" fmla="*/ 840156 h 291740"/>
              <a:gd name="T104" fmla="*/ 761136 w 291741"/>
              <a:gd name="T105" fmla="*/ 4129050 h 291740"/>
              <a:gd name="T106" fmla="*/ 854522 w 291741"/>
              <a:gd name="T107" fmla="*/ 0 h 291740"/>
              <a:gd name="T108" fmla="*/ 940642 w 291741"/>
              <a:gd name="T109" fmla="*/ 739651 h 291740"/>
              <a:gd name="T110" fmla="*/ 5823531 w 291741"/>
              <a:gd name="T111" fmla="*/ 818650 h 291740"/>
              <a:gd name="T112" fmla="*/ 5744527 w 291741"/>
              <a:gd name="T113" fmla="*/ 5823729 h 291740"/>
              <a:gd name="T114" fmla="*/ 0 w 291741"/>
              <a:gd name="T115" fmla="*/ 4969230 h 291740"/>
              <a:gd name="T116" fmla="*/ 854522 w 291741"/>
              <a:gd name="T117" fmla="*/ 0 h 29174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1741" h="291740">
                <a:moveTo>
                  <a:pt x="229821" y="242887"/>
                </a:moveTo>
                <a:cubicBezTo>
                  <a:pt x="232385" y="242887"/>
                  <a:pt x="234583" y="244666"/>
                  <a:pt x="234583" y="246801"/>
                </a:cubicBezTo>
                <a:lnTo>
                  <a:pt x="234583" y="258899"/>
                </a:lnTo>
                <a:cubicBezTo>
                  <a:pt x="234583" y="261390"/>
                  <a:pt x="232385" y="263169"/>
                  <a:pt x="229821" y="263169"/>
                </a:cubicBezTo>
                <a:cubicBezTo>
                  <a:pt x="227623" y="263169"/>
                  <a:pt x="225425" y="261390"/>
                  <a:pt x="225425" y="258899"/>
                </a:cubicBezTo>
                <a:lnTo>
                  <a:pt x="225425" y="246801"/>
                </a:lnTo>
                <a:cubicBezTo>
                  <a:pt x="225425" y="244666"/>
                  <a:pt x="227623" y="242887"/>
                  <a:pt x="229821" y="242887"/>
                </a:cubicBezTo>
                <a:close/>
                <a:moveTo>
                  <a:pt x="99441" y="242887"/>
                </a:moveTo>
                <a:cubicBezTo>
                  <a:pt x="102489" y="242887"/>
                  <a:pt x="104394" y="244666"/>
                  <a:pt x="104394" y="246801"/>
                </a:cubicBezTo>
                <a:lnTo>
                  <a:pt x="104394" y="258899"/>
                </a:lnTo>
                <a:cubicBezTo>
                  <a:pt x="104394" y="261390"/>
                  <a:pt x="102489" y="263169"/>
                  <a:pt x="99441" y="263169"/>
                </a:cubicBezTo>
                <a:cubicBezTo>
                  <a:pt x="96774" y="263169"/>
                  <a:pt x="95250" y="261390"/>
                  <a:pt x="95250" y="258899"/>
                </a:cubicBezTo>
                <a:lnTo>
                  <a:pt x="95250" y="246801"/>
                </a:lnTo>
                <a:cubicBezTo>
                  <a:pt x="95250" y="244666"/>
                  <a:pt x="96774" y="242887"/>
                  <a:pt x="99441" y="242887"/>
                </a:cubicBezTo>
                <a:close/>
                <a:moveTo>
                  <a:pt x="247435" y="223837"/>
                </a:moveTo>
                <a:lnTo>
                  <a:pt x="258628" y="223837"/>
                </a:lnTo>
                <a:cubicBezTo>
                  <a:pt x="261077" y="223837"/>
                  <a:pt x="263175" y="226035"/>
                  <a:pt x="263175" y="228600"/>
                </a:cubicBezTo>
                <a:cubicBezTo>
                  <a:pt x="263175" y="231164"/>
                  <a:pt x="261077" y="232996"/>
                  <a:pt x="258628" y="232996"/>
                </a:cubicBezTo>
                <a:lnTo>
                  <a:pt x="247435" y="232996"/>
                </a:lnTo>
                <a:cubicBezTo>
                  <a:pt x="244987" y="232996"/>
                  <a:pt x="242888" y="231164"/>
                  <a:pt x="242888" y="228600"/>
                </a:cubicBezTo>
                <a:cubicBezTo>
                  <a:pt x="242888" y="226035"/>
                  <a:pt x="244987" y="223837"/>
                  <a:pt x="247435" y="223837"/>
                </a:cubicBezTo>
                <a:close/>
                <a:moveTo>
                  <a:pt x="69002" y="223837"/>
                </a:moveTo>
                <a:lnTo>
                  <a:pt x="80743" y="223837"/>
                </a:lnTo>
                <a:cubicBezTo>
                  <a:pt x="83234" y="223837"/>
                  <a:pt x="85369" y="226035"/>
                  <a:pt x="85369" y="228600"/>
                </a:cubicBezTo>
                <a:cubicBezTo>
                  <a:pt x="85369" y="231164"/>
                  <a:pt x="83234" y="232996"/>
                  <a:pt x="80743" y="232996"/>
                </a:cubicBezTo>
                <a:lnTo>
                  <a:pt x="69002" y="232996"/>
                </a:lnTo>
                <a:cubicBezTo>
                  <a:pt x="66867" y="232996"/>
                  <a:pt x="65088" y="231164"/>
                  <a:pt x="65088" y="228600"/>
                </a:cubicBezTo>
                <a:cubicBezTo>
                  <a:pt x="65088" y="226035"/>
                  <a:pt x="66867" y="223837"/>
                  <a:pt x="69002" y="223837"/>
                </a:cubicBezTo>
                <a:close/>
                <a:moveTo>
                  <a:pt x="164738" y="145643"/>
                </a:moveTo>
                <a:lnTo>
                  <a:pt x="137232" y="163692"/>
                </a:lnTo>
                <a:lnTo>
                  <a:pt x="164738" y="181019"/>
                </a:lnTo>
                <a:lnTo>
                  <a:pt x="192244" y="163692"/>
                </a:lnTo>
                <a:lnTo>
                  <a:pt x="164738" y="145643"/>
                </a:lnTo>
                <a:close/>
                <a:moveTo>
                  <a:pt x="225540" y="106296"/>
                </a:moveTo>
                <a:lnTo>
                  <a:pt x="173062" y="140229"/>
                </a:lnTo>
                <a:lnTo>
                  <a:pt x="202739" y="159722"/>
                </a:lnTo>
                <a:cubicBezTo>
                  <a:pt x="204187" y="160805"/>
                  <a:pt x="204911" y="161887"/>
                  <a:pt x="204911" y="163692"/>
                </a:cubicBezTo>
                <a:cubicBezTo>
                  <a:pt x="204911" y="164775"/>
                  <a:pt x="204187" y="166580"/>
                  <a:pt x="202739" y="167302"/>
                </a:cubicBezTo>
                <a:lnTo>
                  <a:pt x="173062" y="186434"/>
                </a:lnTo>
                <a:lnTo>
                  <a:pt x="225540" y="220367"/>
                </a:lnTo>
                <a:lnTo>
                  <a:pt x="225540" y="106296"/>
                </a:lnTo>
                <a:close/>
                <a:moveTo>
                  <a:pt x="103936" y="106296"/>
                </a:moveTo>
                <a:lnTo>
                  <a:pt x="103936" y="220367"/>
                </a:lnTo>
                <a:lnTo>
                  <a:pt x="156414" y="186434"/>
                </a:lnTo>
                <a:lnTo>
                  <a:pt x="126737" y="167302"/>
                </a:lnTo>
                <a:cubicBezTo>
                  <a:pt x="125289" y="166580"/>
                  <a:pt x="124565" y="164775"/>
                  <a:pt x="124565" y="163692"/>
                </a:cubicBezTo>
                <a:cubicBezTo>
                  <a:pt x="124565" y="161887"/>
                  <a:pt x="125289" y="160805"/>
                  <a:pt x="126737" y="159722"/>
                </a:cubicBezTo>
                <a:lnTo>
                  <a:pt x="156414" y="140229"/>
                </a:lnTo>
                <a:lnTo>
                  <a:pt x="103936" y="106296"/>
                </a:lnTo>
                <a:close/>
                <a:moveTo>
                  <a:pt x="97421" y="94023"/>
                </a:moveTo>
                <a:cubicBezTo>
                  <a:pt x="98869" y="93662"/>
                  <a:pt x="100317" y="93662"/>
                  <a:pt x="102126" y="94745"/>
                </a:cubicBezTo>
                <a:lnTo>
                  <a:pt x="164738" y="135175"/>
                </a:lnTo>
                <a:lnTo>
                  <a:pt x="227711" y="94745"/>
                </a:lnTo>
                <a:cubicBezTo>
                  <a:pt x="229159" y="93662"/>
                  <a:pt x="230607" y="93662"/>
                  <a:pt x="232416" y="94023"/>
                </a:cubicBezTo>
                <a:cubicBezTo>
                  <a:pt x="233502" y="95106"/>
                  <a:pt x="234588" y="96911"/>
                  <a:pt x="234588" y="98355"/>
                </a:cubicBezTo>
                <a:lnTo>
                  <a:pt x="234588" y="228669"/>
                </a:lnTo>
                <a:cubicBezTo>
                  <a:pt x="234588" y="230113"/>
                  <a:pt x="233502" y="231557"/>
                  <a:pt x="232416" y="232279"/>
                </a:cubicBezTo>
                <a:cubicBezTo>
                  <a:pt x="231331" y="233001"/>
                  <a:pt x="230607" y="233001"/>
                  <a:pt x="229883" y="233001"/>
                </a:cubicBezTo>
                <a:cubicBezTo>
                  <a:pt x="229159" y="233001"/>
                  <a:pt x="228073" y="233001"/>
                  <a:pt x="227711" y="232279"/>
                </a:cubicBezTo>
                <a:lnTo>
                  <a:pt x="164738" y="191849"/>
                </a:lnTo>
                <a:lnTo>
                  <a:pt x="102126" y="232279"/>
                </a:lnTo>
                <a:cubicBezTo>
                  <a:pt x="100679" y="233001"/>
                  <a:pt x="100317" y="233001"/>
                  <a:pt x="99231" y="233001"/>
                </a:cubicBezTo>
                <a:cubicBezTo>
                  <a:pt x="98869" y="233001"/>
                  <a:pt x="97783" y="233001"/>
                  <a:pt x="97421" y="232279"/>
                </a:cubicBezTo>
                <a:cubicBezTo>
                  <a:pt x="95974" y="231557"/>
                  <a:pt x="95250" y="230113"/>
                  <a:pt x="95250" y="228669"/>
                </a:cubicBezTo>
                <a:lnTo>
                  <a:pt x="95250" y="98355"/>
                </a:lnTo>
                <a:cubicBezTo>
                  <a:pt x="95250" y="96911"/>
                  <a:pt x="95974" y="95106"/>
                  <a:pt x="97421" y="94023"/>
                </a:cubicBezTo>
                <a:close/>
                <a:moveTo>
                  <a:pt x="247435" y="93662"/>
                </a:moveTo>
                <a:lnTo>
                  <a:pt x="258628" y="93662"/>
                </a:lnTo>
                <a:cubicBezTo>
                  <a:pt x="261077" y="93662"/>
                  <a:pt x="263175" y="95860"/>
                  <a:pt x="263175" y="98424"/>
                </a:cubicBezTo>
                <a:cubicBezTo>
                  <a:pt x="263175" y="100989"/>
                  <a:pt x="261077" y="102821"/>
                  <a:pt x="258628" y="102821"/>
                </a:cubicBezTo>
                <a:lnTo>
                  <a:pt x="247435" y="102821"/>
                </a:lnTo>
                <a:cubicBezTo>
                  <a:pt x="244987" y="102821"/>
                  <a:pt x="242888" y="100989"/>
                  <a:pt x="242888" y="98424"/>
                </a:cubicBezTo>
                <a:cubicBezTo>
                  <a:pt x="242888" y="95860"/>
                  <a:pt x="244987" y="93662"/>
                  <a:pt x="247435" y="93662"/>
                </a:cubicBezTo>
                <a:close/>
                <a:moveTo>
                  <a:pt x="69002" y="93662"/>
                </a:moveTo>
                <a:lnTo>
                  <a:pt x="80743" y="93662"/>
                </a:lnTo>
                <a:cubicBezTo>
                  <a:pt x="83234" y="93662"/>
                  <a:pt x="85369" y="95860"/>
                  <a:pt x="85369" y="98424"/>
                </a:cubicBezTo>
                <a:cubicBezTo>
                  <a:pt x="85369" y="100989"/>
                  <a:pt x="83234" y="102821"/>
                  <a:pt x="80743" y="102821"/>
                </a:cubicBezTo>
                <a:lnTo>
                  <a:pt x="69002" y="102821"/>
                </a:lnTo>
                <a:cubicBezTo>
                  <a:pt x="66867" y="102821"/>
                  <a:pt x="65088" y="100989"/>
                  <a:pt x="65088" y="98424"/>
                </a:cubicBezTo>
                <a:cubicBezTo>
                  <a:pt x="65088" y="95860"/>
                  <a:pt x="66867" y="93662"/>
                  <a:pt x="69002" y="93662"/>
                </a:cubicBezTo>
                <a:close/>
                <a:moveTo>
                  <a:pt x="229821" y="65087"/>
                </a:moveTo>
                <a:cubicBezTo>
                  <a:pt x="232385" y="65087"/>
                  <a:pt x="234583" y="67186"/>
                  <a:pt x="234583" y="69284"/>
                </a:cubicBezTo>
                <a:lnTo>
                  <a:pt x="234583" y="80828"/>
                </a:lnTo>
                <a:cubicBezTo>
                  <a:pt x="234583" y="83276"/>
                  <a:pt x="232385" y="85375"/>
                  <a:pt x="229821" y="85375"/>
                </a:cubicBezTo>
                <a:cubicBezTo>
                  <a:pt x="227623" y="85375"/>
                  <a:pt x="225425" y="83276"/>
                  <a:pt x="225425" y="80828"/>
                </a:cubicBezTo>
                <a:lnTo>
                  <a:pt x="225425" y="69284"/>
                </a:lnTo>
                <a:cubicBezTo>
                  <a:pt x="225425" y="67186"/>
                  <a:pt x="227623" y="65087"/>
                  <a:pt x="229821" y="65087"/>
                </a:cubicBezTo>
                <a:close/>
                <a:moveTo>
                  <a:pt x="99441" y="65087"/>
                </a:moveTo>
                <a:cubicBezTo>
                  <a:pt x="102489" y="65087"/>
                  <a:pt x="104394" y="67186"/>
                  <a:pt x="104394" y="69284"/>
                </a:cubicBezTo>
                <a:lnTo>
                  <a:pt x="104394" y="80828"/>
                </a:lnTo>
                <a:cubicBezTo>
                  <a:pt x="104394" y="83276"/>
                  <a:pt x="102489" y="85375"/>
                  <a:pt x="99441" y="85375"/>
                </a:cubicBezTo>
                <a:cubicBezTo>
                  <a:pt x="96774" y="85375"/>
                  <a:pt x="95250" y="83276"/>
                  <a:pt x="95250" y="80828"/>
                </a:cubicBezTo>
                <a:lnTo>
                  <a:pt x="95250" y="69284"/>
                </a:lnTo>
                <a:cubicBezTo>
                  <a:pt x="95250" y="67186"/>
                  <a:pt x="96774" y="65087"/>
                  <a:pt x="99441" y="65087"/>
                </a:cubicBezTo>
                <a:close/>
                <a:moveTo>
                  <a:pt x="47124" y="45326"/>
                </a:moveTo>
                <a:lnTo>
                  <a:pt x="47124" y="210801"/>
                </a:lnTo>
                <a:cubicBezTo>
                  <a:pt x="47124" y="213319"/>
                  <a:pt x="44966" y="215118"/>
                  <a:pt x="42808" y="215118"/>
                </a:cubicBezTo>
                <a:cubicBezTo>
                  <a:pt x="23742" y="215118"/>
                  <a:pt x="8993" y="230227"/>
                  <a:pt x="8993" y="248933"/>
                </a:cubicBezTo>
                <a:cubicBezTo>
                  <a:pt x="8993" y="267639"/>
                  <a:pt x="23742" y="282747"/>
                  <a:pt x="42808" y="282747"/>
                </a:cubicBezTo>
                <a:lnTo>
                  <a:pt x="282747" y="282747"/>
                </a:lnTo>
                <a:lnTo>
                  <a:pt x="282747" y="45326"/>
                </a:lnTo>
                <a:lnTo>
                  <a:pt x="47124" y="45326"/>
                </a:lnTo>
                <a:close/>
                <a:moveTo>
                  <a:pt x="38131" y="8993"/>
                </a:moveTo>
                <a:cubicBezTo>
                  <a:pt x="21583" y="10792"/>
                  <a:pt x="8993" y="25181"/>
                  <a:pt x="8993" y="42088"/>
                </a:cubicBezTo>
                <a:lnTo>
                  <a:pt x="8993" y="223032"/>
                </a:lnTo>
                <a:cubicBezTo>
                  <a:pt x="15828" y="214039"/>
                  <a:pt x="26260" y="207923"/>
                  <a:pt x="38131" y="206844"/>
                </a:cubicBezTo>
                <a:lnTo>
                  <a:pt x="38131" y="8993"/>
                </a:lnTo>
                <a:close/>
                <a:moveTo>
                  <a:pt x="42808" y="0"/>
                </a:moveTo>
                <a:cubicBezTo>
                  <a:pt x="44966" y="0"/>
                  <a:pt x="47124" y="1439"/>
                  <a:pt x="47124" y="4317"/>
                </a:cubicBezTo>
                <a:lnTo>
                  <a:pt x="47124" y="37052"/>
                </a:lnTo>
                <a:lnTo>
                  <a:pt x="287783" y="37052"/>
                </a:lnTo>
                <a:cubicBezTo>
                  <a:pt x="289582" y="37052"/>
                  <a:pt x="291741" y="38491"/>
                  <a:pt x="291741" y="41009"/>
                </a:cubicBezTo>
                <a:lnTo>
                  <a:pt x="291741" y="287424"/>
                </a:lnTo>
                <a:cubicBezTo>
                  <a:pt x="291741" y="289582"/>
                  <a:pt x="289582" y="291740"/>
                  <a:pt x="287783" y="291740"/>
                </a:cubicBezTo>
                <a:lnTo>
                  <a:pt x="42808" y="291740"/>
                </a:lnTo>
                <a:cubicBezTo>
                  <a:pt x="19065" y="291740"/>
                  <a:pt x="0" y="272675"/>
                  <a:pt x="0" y="248933"/>
                </a:cubicBezTo>
                <a:lnTo>
                  <a:pt x="0" y="42088"/>
                </a:lnTo>
                <a:cubicBezTo>
                  <a:pt x="0" y="19066"/>
                  <a:pt x="19065" y="0"/>
                  <a:pt x="42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B8D5B-B230-4B4A-9378-4D7FB6B84F6A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2E740-E0DE-C74F-89C3-EACFB751DE3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8EC1F3-A5ED-AA48-90DE-C16B3A581BE7}"/>
              </a:ext>
            </a:extLst>
          </p:cNvPr>
          <p:cNvGrpSpPr/>
          <p:nvPr/>
        </p:nvGrpSpPr>
        <p:grpSpPr>
          <a:xfrm>
            <a:off x="7765048" y="2656785"/>
            <a:ext cx="8510673" cy="10309559"/>
            <a:chOff x="7230559" y="2656785"/>
            <a:chExt cx="8510673" cy="1030955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6DD2325-55CE-2146-AB5D-4F04203AF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657" y="2656785"/>
              <a:ext cx="4880478" cy="4758114"/>
            </a:xfrm>
            <a:custGeom>
              <a:avLst/>
              <a:gdLst>
                <a:gd name="connsiteX0" fmla="*/ 1375670 w 4880478"/>
                <a:gd name="connsiteY0" fmla="*/ 56 h 4758114"/>
                <a:gd name="connsiteX1" fmla="*/ 1625138 w 4880478"/>
                <a:gd name="connsiteY1" fmla="*/ 9203 h 4758114"/>
                <a:gd name="connsiteX2" fmla="*/ 4849744 w 4880478"/>
                <a:gd name="connsiteY2" fmla="*/ 1915432 h 4758114"/>
                <a:gd name="connsiteX3" fmla="*/ 4880478 w 4880478"/>
                <a:gd name="connsiteY3" fmla="*/ 1967975 h 4758114"/>
                <a:gd name="connsiteX4" fmla="*/ 3288102 w 4880478"/>
                <a:gd name="connsiteY4" fmla="*/ 3203322 h 4758114"/>
                <a:gd name="connsiteX5" fmla="*/ 3388295 w 4880478"/>
                <a:gd name="connsiteY5" fmla="*/ 3335763 h 4758114"/>
                <a:gd name="connsiteX6" fmla="*/ 3427116 w 4880478"/>
                <a:gd name="connsiteY6" fmla="*/ 3323583 h 4758114"/>
                <a:gd name="connsiteX7" fmla="*/ 3767162 w 4880478"/>
                <a:gd name="connsiteY7" fmla="*/ 3412117 h 4758114"/>
                <a:gd name="connsiteX8" fmla="*/ 3599364 w 4880478"/>
                <a:gd name="connsiteY8" fmla="*/ 3975330 h 4758114"/>
                <a:gd name="connsiteX9" fmla="*/ 3012601 w 4880478"/>
                <a:gd name="connsiteY9" fmla="*/ 4008117 h 4758114"/>
                <a:gd name="connsiteX10" fmla="*/ 3005236 w 4880478"/>
                <a:gd name="connsiteY10" fmla="*/ 3656813 h 4758114"/>
                <a:gd name="connsiteX11" fmla="*/ 3039404 w 4880478"/>
                <a:gd name="connsiteY11" fmla="*/ 3599519 h 4758114"/>
                <a:gd name="connsiteX12" fmla="*/ 2942506 w 4880478"/>
                <a:gd name="connsiteY12" fmla="*/ 3471431 h 4758114"/>
                <a:gd name="connsiteX13" fmla="*/ 1283956 w 4880478"/>
                <a:gd name="connsiteY13" fmla="*/ 4758114 h 4758114"/>
                <a:gd name="connsiteX14" fmla="*/ 752534 w 4880478"/>
                <a:gd name="connsiteY14" fmla="*/ 2917678 h 4758114"/>
                <a:gd name="connsiteX15" fmla="*/ 792897 w 4880478"/>
                <a:gd name="connsiteY15" fmla="*/ 2943618 h 4758114"/>
                <a:gd name="connsiteX16" fmla="*/ 1063100 w 4880478"/>
                <a:gd name="connsiteY16" fmla="*/ 2976029 h 4758114"/>
                <a:gd name="connsiteX17" fmla="*/ 1321266 w 4880478"/>
                <a:gd name="connsiteY17" fmla="*/ 2254677 h 4758114"/>
                <a:gd name="connsiteX18" fmla="*/ 718228 w 4880478"/>
                <a:gd name="connsiteY18" fmla="*/ 1782086 h 4758114"/>
                <a:gd name="connsiteX19" fmla="*/ 506924 w 4880478"/>
                <a:gd name="connsiteY19" fmla="*/ 1953581 h 4758114"/>
                <a:gd name="connsiteX20" fmla="*/ 486668 w 4880478"/>
                <a:gd name="connsiteY20" fmla="*/ 1996921 h 4758114"/>
                <a:gd name="connsiteX21" fmla="*/ 0 w 4880478"/>
                <a:gd name="connsiteY21" fmla="*/ 311477 h 4758114"/>
                <a:gd name="connsiteX22" fmla="*/ 160194 w 4880478"/>
                <a:gd name="connsiteY22" fmla="*/ 244456 h 4758114"/>
                <a:gd name="connsiteX23" fmla="*/ 1375670 w 4880478"/>
                <a:gd name="connsiteY23" fmla="*/ 56 h 47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80478" h="4758114">
                  <a:moveTo>
                    <a:pt x="1375670" y="56"/>
                  </a:moveTo>
                  <a:cubicBezTo>
                    <a:pt x="1458519" y="-451"/>
                    <a:pt x="1541684" y="2532"/>
                    <a:pt x="1625138" y="9203"/>
                  </a:cubicBezTo>
                  <a:cubicBezTo>
                    <a:pt x="2928251" y="113888"/>
                    <a:pt x="4048723" y="677683"/>
                    <a:pt x="4849744" y="1915432"/>
                  </a:cubicBezTo>
                  <a:lnTo>
                    <a:pt x="4880478" y="1967975"/>
                  </a:lnTo>
                  <a:lnTo>
                    <a:pt x="3288102" y="3203322"/>
                  </a:lnTo>
                  <a:lnTo>
                    <a:pt x="3388295" y="3335763"/>
                  </a:lnTo>
                  <a:lnTo>
                    <a:pt x="3427116" y="3323583"/>
                  </a:lnTo>
                  <a:cubicBezTo>
                    <a:pt x="3565119" y="3291975"/>
                    <a:pt x="3694854" y="3320571"/>
                    <a:pt x="3767162" y="3412117"/>
                  </a:cubicBezTo>
                  <a:cubicBezTo>
                    <a:pt x="3882856" y="3558590"/>
                    <a:pt x="3807731" y="3810749"/>
                    <a:pt x="3599364" y="3975330"/>
                  </a:cubicBezTo>
                  <a:cubicBezTo>
                    <a:pt x="3390998" y="4139912"/>
                    <a:pt x="3128295" y="4154590"/>
                    <a:pt x="3012601" y="4008117"/>
                  </a:cubicBezTo>
                  <a:cubicBezTo>
                    <a:pt x="2940293" y="3916572"/>
                    <a:pt x="2942523" y="3783743"/>
                    <a:pt x="3005236" y="3656813"/>
                  </a:cubicBezTo>
                  <a:lnTo>
                    <a:pt x="3039404" y="3599519"/>
                  </a:lnTo>
                  <a:lnTo>
                    <a:pt x="2942506" y="3471431"/>
                  </a:lnTo>
                  <a:lnTo>
                    <a:pt x="1283956" y="4758114"/>
                  </a:lnTo>
                  <a:lnTo>
                    <a:pt x="752534" y="2917678"/>
                  </a:lnTo>
                  <a:lnTo>
                    <a:pt x="792897" y="2943618"/>
                  </a:lnTo>
                  <a:cubicBezTo>
                    <a:pt x="880214" y="2988134"/>
                    <a:pt x="973919" y="3001789"/>
                    <a:pt x="1063100" y="2976029"/>
                  </a:cubicBezTo>
                  <a:cubicBezTo>
                    <a:pt x="1300915" y="2907336"/>
                    <a:pt x="1416500" y="2584376"/>
                    <a:pt x="1321266" y="2254677"/>
                  </a:cubicBezTo>
                  <a:cubicBezTo>
                    <a:pt x="1226032" y="1924979"/>
                    <a:pt x="956043" y="1713392"/>
                    <a:pt x="718228" y="1782086"/>
                  </a:cubicBezTo>
                  <a:cubicBezTo>
                    <a:pt x="629047" y="1807846"/>
                    <a:pt x="557055" y="1869362"/>
                    <a:pt x="506924" y="1953581"/>
                  </a:cubicBezTo>
                  <a:lnTo>
                    <a:pt x="486668" y="1996921"/>
                  </a:lnTo>
                  <a:lnTo>
                    <a:pt x="0" y="311477"/>
                  </a:lnTo>
                  <a:lnTo>
                    <a:pt x="160194" y="244456"/>
                  </a:lnTo>
                  <a:cubicBezTo>
                    <a:pt x="555098" y="92352"/>
                    <a:pt x="961426" y="2588"/>
                    <a:pt x="1375670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5FFE91F-D928-1B49-9079-C559C6B5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33" y="3025896"/>
              <a:ext cx="4027715" cy="4519591"/>
            </a:xfrm>
            <a:custGeom>
              <a:avLst/>
              <a:gdLst>
                <a:gd name="connsiteX0" fmla="*/ 2656492 w 4027715"/>
                <a:gd name="connsiteY0" fmla="*/ 0 h 4519591"/>
                <a:gd name="connsiteX1" fmla="*/ 3207935 w 4027715"/>
                <a:gd name="connsiteY1" fmla="*/ 1909777 h 4519591"/>
                <a:gd name="connsiteX2" fmla="*/ 3328873 w 4027715"/>
                <a:gd name="connsiteY2" fmla="*/ 1875964 h 4519591"/>
                <a:gd name="connsiteX3" fmla="*/ 3332754 w 4027715"/>
                <a:gd name="connsiteY3" fmla="*/ 1829468 h 4519591"/>
                <a:gd name="connsiteX4" fmla="*/ 3543171 w 4027715"/>
                <a:gd name="connsiteY4" fmla="*/ 1548054 h 4519591"/>
                <a:gd name="connsiteX5" fmla="*/ 3611318 w 4027715"/>
                <a:gd name="connsiteY5" fmla="*/ 1538536 h 4519591"/>
                <a:gd name="connsiteX6" fmla="*/ 4001281 w 4027715"/>
                <a:gd name="connsiteY6" fmla="*/ 1916158 h 4519591"/>
                <a:gd name="connsiteX7" fmla="*/ 3810008 w 4027715"/>
                <a:gd name="connsiteY7" fmla="*/ 2471838 h 4519591"/>
                <a:gd name="connsiteX8" fmla="*/ 3481946 w 4027715"/>
                <a:gd name="connsiteY8" fmla="*/ 2345964 h 4519591"/>
                <a:gd name="connsiteX9" fmla="*/ 3445441 w 4027715"/>
                <a:gd name="connsiteY9" fmla="*/ 2297513 h 4519591"/>
                <a:gd name="connsiteX10" fmla="*/ 3329272 w 4027715"/>
                <a:gd name="connsiteY10" fmla="*/ 2329993 h 4519591"/>
                <a:gd name="connsiteX11" fmla="*/ 3937611 w 4027715"/>
                <a:gd name="connsiteY11" fmla="*/ 4436812 h 4519591"/>
                <a:gd name="connsiteX12" fmla="*/ 2370875 w 4027715"/>
                <a:gd name="connsiteY12" fmla="*/ 4469749 h 4519591"/>
                <a:gd name="connsiteX13" fmla="*/ 2416213 w 4027715"/>
                <a:gd name="connsiteY13" fmla="*/ 4430113 h 4519591"/>
                <a:gd name="connsiteX14" fmla="*/ 2522334 w 4027715"/>
                <a:gd name="connsiteY14" fmla="*/ 4179517 h 4519591"/>
                <a:gd name="connsiteX15" fmla="*/ 1900958 w 4027715"/>
                <a:gd name="connsiteY15" fmla="*/ 3731311 h 4519591"/>
                <a:gd name="connsiteX16" fmla="*/ 1279582 w 4027715"/>
                <a:gd name="connsiteY16" fmla="*/ 4179517 h 4519591"/>
                <a:gd name="connsiteX17" fmla="*/ 1385703 w 4027715"/>
                <a:gd name="connsiteY17" fmla="*/ 4430113 h 4519591"/>
                <a:gd name="connsiteX18" fmla="*/ 1453110 w 4027715"/>
                <a:gd name="connsiteY18" fmla="*/ 4489043 h 4519591"/>
                <a:gd name="connsiteX19" fmla="*/ 0 w 4027715"/>
                <a:gd name="connsiteY19" fmla="*/ 4519591 h 4519591"/>
                <a:gd name="connsiteX20" fmla="*/ 139808 w 4027715"/>
                <a:gd name="connsiteY20" fmla="*/ 4374077 h 4519591"/>
                <a:gd name="connsiteX21" fmla="*/ 687100 w 4027715"/>
                <a:gd name="connsiteY21" fmla="*/ 2922965 h 4519591"/>
                <a:gd name="connsiteX22" fmla="*/ 2079139 w 4027715"/>
                <a:gd name="connsiteY22" fmla="*/ 308572 h 4519591"/>
                <a:gd name="connsiteX23" fmla="*/ 2477940 w 4027715"/>
                <a:gd name="connsiteY23" fmla="*/ 86202 h 45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27715" h="4519591">
                  <a:moveTo>
                    <a:pt x="2656492" y="0"/>
                  </a:moveTo>
                  <a:lnTo>
                    <a:pt x="3207935" y="1909777"/>
                  </a:lnTo>
                  <a:lnTo>
                    <a:pt x="3328873" y="1875964"/>
                  </a:lnTo>
                  <a:lnTo>
                    <a:pt x="3332754" y="1829468"/>
                  </a:lnTo>
                  <a:cubicBezTo>
                    <a:pt x="3355614" y="1689749"/>
                    <a:pt x="3431095" y="1580427"/>
                    <a:pt x="3543171" y="1548054"/>
                  </a:cubicBezTo>
                  <a:cubicBezTo>
                    <a:pt x="3565587" y="1541579"/>
                    <a:pt x="3588404" y="1538488"/>
                    <a:pt x="3611318" y="1538536"/>
                  </a:cubicBezTo>
                  <a:cubicBezTo>
                    <a:pt x="3771716" y="1538868"/>
                    <a:pt x="3936807" y="1692949"/>
                    <a:pt x="4001281" y="1916158"/>
                  </a:cubicBezTo>
                  <a:cubicBezTo>
                    <a:pt x="4074966" y="2171254"/>
                    <a:pt x="3989329" y="2420040"/>
                    <a:pt x="3810008" y="2471838"/>
                  </a:cubicBezTo>
                  <a:cubicBezTo>
                    <a:pt x="3697931" y="2504211"/>
                    <a:pt x="3575785" y="2451974"/>
                    <a:pt x="3481946" y="2345964"/>
                  </a:cubicBezTo>
                  <a:lnTo>
                    <a:pt x="3445441" y="2297513"/>
                  </a:lnTo>
                  <a:lnTo>
                    <a:pt x="3329272" y="2329993"/>
                  </a:lnTo>
                  <a:lnTo>
                    <a:pt x="3937611" y="4436812"/>
                  </a:lnTo>
                  <a:lnTo>
                    <a:pt x="2370875" y="4469749"/>
                  </a:lnTo>
                  <a:lnTo>
                    <a:pt x="2416213" y="4430113"/>
                  </a:lnTo>
                  <a:cubicBezTo>
                    <a:pt x="2483212" y="4358579"/>
                    <a:pt x="2522334" y="4272344"/>
                    <a:pt x="2522334" y="4179517"/>
                  </a:cubicBezTo>
                  <a:cubicBezTo>
                    <a:pt x="2522334" y="3931980"/>
                    <a:pt x="2244134" y="3731311"/>
                    <a:pt x="1900958" y="3731311"/>
                  </a:cubicBezTo>
                  <a:cubicBezTo>
                    <a:pt x="1557782" y="3731311"/>
                    <a:pt x="1279582" y="3931980"/>
                    <a:pt x="1279582" y="4179517"/>
                  </a:cubicBezTo>
                  <a:cubicBezTo>
                    <a:pt x="1279582" y="4272344"/>
                    <a:pt x="1318704" y="4358579"/>
                    <a:pt x="1385703" y="4430113"/>
                  </a:cubicBezTo>
                  <a:lnTo>
                    <a:pt x="1453110" y="4489043"/>
                  </a:lnTo>
                  <a:lnTo>
                    <a:pt x="0" y="4519591"/>
                  </a:lnTo>
                  <a:lnTo>
                    <a:pt x="139808" y="4374077"/>
                  </a:lnTo>
                  <a:cubicBezTo>
                    <a:pt x="486514" y="3985715"/>
                    <a:pt x="708049" y="3525846"/>
                    <a:pt x="687100" y="2922965"/>
                  </a:cubicBezTo>
                  <a:cubicBezTo>
                    <a:pt x="643321" y="1694112"/>
                    <a:pt x="1156358" y="854577"/>
                    <a:pt x="2079139" y="308572"/>
                  </a:cubicBezTo>
                  <a:cubicBezTo>
                    <a:pt x="2210477" y="230571"/>
                    <a:pt x="2342498" y="155308"/>
                    <a:pt x="2477940" y="86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5D650B7-19B7-9B46-BE32-207E9A73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495" y="4746943"/>
              <a:ext cx="4013737" cy="4827271"/>
            </a:xfrm>
            <a:custGeom>
              <a:avLst/>
              <a:gdLst>
                <a:gd name="connsiteX0" fmla="*/ 3589107 w 4013737"/>
                <a:gd name="connsiteY0" fmla="*/ 0 h 4827271"/>
                <a:gd name="connsiteX1" fmla="*/ 3622879 w 4013737"/>
                <a:gd name="connsiteY1" fmla="*/ 57737 h 4827271"/>
                <a:gd name="connsiteX2" fmla="*/ 4009520 w 4013737"/>
                <a:gd name="connsiteY2" fmla="*/ 2058558 h 4827271"/>
                <a:gd name="connsiteX3" fmla="*/ 3195501 w 4013737"/>
                <a:gd name="connsiteY3" fmla="*/ 4141998 h 4827271"/>
                <a:gd name="connsiteX4" fmla="*/ 2703671 w 4013737"/>
                <a:gd name="connsiteY4" fmla="*/ 4807742 h 4827271"/>
                <a:gd name="connsiteX5" fmla="*/ 2693236 w 4013737"/>
                <a:gd name="connsiteY5" fmla="*/ 4827271 h 4827271"/>
                <a:gd name="connsiteX6" fmla="*/ 1673437 w 4013737"/>
                <a:gd name="connsiteY6" fmla="*/ 4053730 h 4827271"/>
                <a:gd name="connsiteX7" fmla="*/ 1568678 w 4013737"/>
                <a:gd name="connsiteY7" fmla="*/ 4189390 h 4827271"/>
                <a:gd name="connsiteX8" fmla="*/ 1605343 w 4013737"/>
                <a:gd name="connsiteY8" fmla="*/ 4256189 h 4827271"/>
                <a:gd name="connsiteX9" fmla="*/ 1585410 w 4013737"/>
                <a:gd name="connsiteY9" fmla="*/ 4607005 h 4827271"/>
                <a:gd name="connsiteX10" fmla="*/ 1000197 w 4013737"/>
                <a:gd name="connsiteY10" fmla="*/ 4553243 h 4827271"/>
                <a:gd name="connsiteX11" fmla="*/ 852659 w 4013737"/>
                <a:gd name="connsiteY11" fmla="*/ 3984387 h 4827271"/>
                <a:gd name="connsiteX12" fmla="*/ 1195654 w 4013737"/>
                <a:gd name="connsiteY12" fmla="*/ 3908077 h 4827271"/>
                <a:gd name="connsiteX13" fmla="*/ 1225240 w 4013737"/>
                <a:gd name="connsiteY13" fmla="*/ 3918537 h 4827271"/>
                <a:gd name="connsiteX14" fmla="*/ 1324960 w 4013737"/>
                <a:gd name="connsiteY14" fmla="*/ 3789402 h 4827271"/>
                <a:gd name="connsiteX15" fmla="*/ 0 w 4013737"/>
                <a:gd name="connsiteY15" fmla="*/ 2784389 h 4827271"/>
                <a:gd name="connsiteX16" fmla="*/ 1492268 w 4013737"/>
                <a:gd name="connsiteY16" fmla="*/ 1626705 h 4827271"/>
                <a:gd name="connsiteX17" fmla="*/ 1485805 w 4013737"/>
                <a:gd name="connsiteY17" fmla="*/ 1643595 h 4827271"/>
                <a:gd name="connsiteX18" fmla="*/ 1539429 w 4013737"/>
                <a:gd name="connsiteY18" fmla="*/ 2005108 h 4827271"/>
                <a:gd name="connsiteX19" fmla="*/ 2304857 w 4013737"/>
                <a:gd name="connsiteY19" fmla="*/ 1971681 h 4827271"/>
                <a:gd name="connsiteX20" fmla="*/ 2514659 w 4013737"/>
                <a:gd name="connsiteY20" fmla="*/ 1234809 h 4827271"/>
                <a:gd name="connsiteX21" fmla="*/ 2175396 w 4013737"/>
                <a:gd name="connsiteY21" fmla="*/ 1098912 h 4827271"/>
                <a:gd name="connsiteX22" fmla="*/ 2172023 w 4013737"/>
                <a:gd name="connsiteY22" fmla="*/ 1099358 h 482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13737" h="4827271">
                  <a:moveTo>
                    <a:pt x="3589107" y="0"/>
                  </a:moveTo>
                  <a:lnTo>
                    <a:pt x="3622879" y="57737"/>
                  </a:lnTo>
                  <a:cubicBezTo>
                    <a:pt x="3915773" y="615192"/>
                    <a:pt x="4038848" y="1278465"/>
                    <a:pt x="4009520" y="2058558"/>
                  </a:cubicBezTo>
                  <a:cubicBezTo>
                    <a:pt x="3967109" y="2761933"/>
                    <a:pt x="3694857" y="3507046"/>
                    <a:pt x="3195501" y="4141998"/>
                  </a:cubicBezTo>
                  <a:cubicBezTo>
                    <a:pt x="3025857" y="4358212"/>
                    <a:pt x="2850057" y="4567582"/>
                    <a:pt x="2703671" y="4807742"/>
                  </a:cubicBezTo>
                  <a:lnTo>
                    <a:pt x="2693236" y="4827271"/>
                  </a:lnTo>
                  <a:lnTo>
                    <a:pt x="1673437" y="4053730"/>
                  </a:lnTo>
                  <a:lnTo>
                    <a:pt x="1568678" y="4189390"/>
                  </a:lnTo>
                  <a:lnTo>
                    <a:pt x="1605343" y="4256189"/>
                  </a:lnTo>
                  <a:cubicBezTo>
                    <a:pt x="1663472" y="4385281"/>
                    <a:pt x="1660947" y="4518106"/>
                    <a:pt x="1585410" y="4607005"/>
                  </a:cubicBezTo>
                  <a:cubicBezTo>
                    <a:pt x="1464549" y="4749245"/>
                    <a:pt x="1202540" y="4725175"/>
                    <a:pt x="1000197" y="4553243"/>
                  </a:cubicBezTo>
                  <a:cubicBezTo>
                    <a:pt x="797852" y="4381312"/>
                    <a:pt x="731797" y="4126627"/>
                    <a:pt x="852659" y="3984387"/>
                  </a:cubicBezTo>
                  <a:cubicBezTo>
                    <a:pt x="928196" y="3895487"/>
                    <a:pt x="1058871" y="3871551"/>
                    <a:pt x="1195654" y="3908077"/>
                  </a:cubicBezTo>
                  <a:lnTo>
                    <a:pt x="1225240" y="3918537"/>
                  </a:lnTo>
                  <a:lnTo>
                    <a:pt x="1324960" y="3789402"/>
                  </a:lnTo>
                  <a:lnTo>
                    <a:pt x="0" y="2784389"/>
                  </a:lnTo>
                  <a:lnTo>
                    <a:pt x="1492268" y="1626705"/>
                  </a:lnTo>
                  <a:lnTo>
                    <a:pt x="1485805" y="1643595"/>
                  </a:lnTo>
                  <a:cubicBezTo>
                    <a:pt x="1447839" y="1776943"/>
                    <a:pt x="1462714" y="1907983"/>
                    <a:pt x="1539429" y="2005108"/>
                  </a:cubicBezTo>
                  <a:cubicBezTo>
                    <a:pt x="1692861" y="2199358"/>
                    <a:pt x="2035555" y="2184392"/>
                    <a:pt x="2304857" y="1971681"/>
                  </a:cubicBezTo>
                  <a:cubicBezTo>
                    <a:pt x="2574159" y="1758969"/>
                    <a:pt x="2668090" y="1429059"/>
                    <a:pt x="2514659" y="1234809"/>
                  </a:cubicBezTo>
                  <a:cubicBezTo>
                    <a:pt x="2437943" y="1137684"/>
                    <a:pt x="2313911" y="1092862"/>
                    <a:pt x="2175396" y="1098912"/>
                  </a:cubicBezTo>
                  <a:lnTo>
                    <a:pt x="2172023" y="10993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77F2B63-559B-EB4B-A19E-D96586512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559" y="6867448"/>
              <a:ext cx="4282788" cy="4762837"/>
            </a:xfrm>
            <a:custGeom>
              <a:avLst/>
              <a:gdLst>
                <a:gd name="connsiteX0" fmla="*/ 2249130 w 4282788"/>
                <a:gd name="connsiteY0" fmla="*/ 0 h 4762837"/>
                <a:gd name="connsiteX1" fmla="*/ 2729905 w 4282788"/>
                <a:gd name="connsiteY1" fmla="*/ 337966 h 4762837"/>
                <a:gd name="connsiteX2" fmla="*/ 2517936 w 4282788"/>
                <a:gd name="connsiteY2" fmla="*/ 618212 h 4762837"/>
                <a:gd name="connsiteX3" fmla="*/ 2467813 w 4282788"/>
                <a:gd name="connsiteY3" fmla="*/ 637337 h 4762837"/>
                <a:gd name="connsiteX4" fmla="*/ 2467813 w 4282788"/>
                <a:gd name="connsiteY4" fmla="*/ 779498 h 4762837"/>
                <a:gd name="connsiteX5" fmla="*/ 4282788 w 4282788"/>
                <a:gd name="connsiteY5" fmla="*/ 741342 h 4762837"/>
                <a:gd name="connsiteX6" fmla="*/ 3711774 w 4282788"/>
                <a:gd name="connsiteY6" fmla="*/ 2495583 h 4762837"/>
                <a:gd name="connsiteX7" fmla="*/ 3682502 w 4282788"/>
                <a:gd name="connsiteY7" fmla="*/ 2427722 h 4762837"/>
                <a:gd name="connsiteX8" fmla="*/ 3476429 w 4282788"/>
                <a:gd name="connsiteY8" fmla="*/ 2249974 h 4762837"/>
                <a:gd name="connsiteX9" fmla="*/ 2859508 w 4282788"/>
                <a:gd name="connsiteY9" fmla="*/ 2704289 h 4762837"/>
                <a:gd name="connsiteX10" fmla="*/ 3095951 w 4282788"/>
                <a:gd name="connsiteY10" fmla="*/ 3433048 h 4762837"/>
                <a:gd name="connsiteX11" fmla="*/ 3367003 w 4282788"/>
                <a:gd name="connsiteY11" fmla="*/ 3408745 h 4762837"/>
                <a:gd name="connsiteX12" fmla="*/ 3426100 w 4282788"/>
                <a:gd name="connsiteY12" fmla="*/ 3373220 h 4762837"/>
                <a:gd name="connsiteX13" fmla="*/ 3008523 w 4282788"/>
                <a:gd name="connsiteY13" fmla="*/ 4656080 h 4762837"/>
                <a:gd name="connsiteX14" fmla="*/ 2963608 w 4282788"/>
                <a:gd name="connsiteY14" fmla="*/ 4637940 h 4762837"/>
                <a:gd name="connsiteX15" fmla="*/ 2215259 w 4282788"/>
                <a:gd name="connsiteY15" fmla="*/ 4687887 h 4762837"/>
                <a:gd name="connsiteX16" fmla="*/ 1100943 w 4282788"/>
                <a:gd name="connsiteY16" fmla="*/ 4709782 h 4762837"/>
                <a:gd name="connsiteX17" fmla="*/ 715140 w 4282788"/>
                <a:gd name="connsiteY17" fmla="*/ 3996829 h 4762837"/>
                <a:gd name="connsiteX18" fmla="*/ 797909 w 4282788"/>
                <a:gd name="connsiteY18" fmla="*/ 3537719 h 4762837"/>
                <a:gd name="connsiteX19" fmla="*/ 667940 w 4282788"/>
                <a:gd name="connsiteY19" fmla="*/ 3079977 h 4762837"/>
                <a:gd name="connsiteX20" fmla="*/ 643314 w 4282788"/>
                <a:gd name="connsiteY20" fmla="*/ 2754975 h 4762837"/>
                <a:gd name="connsiteX21" fmla="*/ 607744 w 4282788"/>
                <a:gd name="connsiteY21" fmla="*/ 2596920 h 4762837"/>
                <a:gd name="connsiteX22" fmla="*/ 536603 w 4282788"/>
                <a:gd name="connsiteY22" fmla="*/ 2200759 h 4762837"/>
                <a:gd name="connsiteX23" fmla="*/ 490772 w 4282788"/>
                <a:gd name="connsiteY23" fmla="*/ 1740281 h 4762837"/>
                <a:gd name="connsiteX24" fmla="*/ 156956 w 4282788"/>
                <a:gd name="connsiteY24" fmla="*/ 1480963 h 4762837"/>
                <a:gd name="connsiteX25" fmla="*/ 73502 w 4282788"/>
                <a:gd name="connsiteY25" fmla="*/ 996537 h 4762837"/>
                <a:gd name="connsiteX26" fmla="*/ 193552 w 4282788"/>
                <a:gd name="connsiteY26" fmla="*/ 834891 h 4762837"/>
                <a:gd name="connsiteX27" fmla="*/ 201210 w 4282788"/>
                <a:gd name="connsiteY27" fmla="*/ 827147 h 4762837"/>
                <a:gd name="connsiteX28" fmla="*/ 2030445 w 4282788"/>
                <a:gd name="connsiteY28" fmla="*/ 788692 h 4762837"/>
                <a:gd name="connsiteX29" fmla="*/ 2030445 w 4282788"/>
                <a:gd name="connsiteY29" fmla="*/ 637336 h 4762837"/>
                <a:gd name="connsiteX30" fmla="*/ 1980324 w 4282788"/>
                <a:gd name="connsiteY30" fmla="*/ 618212 h 4762837"/>
                <a:gd name="connsiteX31" fmla="*/ 1768355 w 4282788"/>
                <a:gd name="connsiteY31" fmla="*/ 337966 h 4762837"/>
                <a:gd name="connsiteX32" fmla="*/ 2249130 w 4282788"/>
                <a:gd name="connsiteY32" fmla="*/ 0 h 476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82788" h="4762837">
                  <a:moveTo>
                    <a:pt x="2249130" y="0"/>
                  </a:moveTo>
                  <a:cubicBezTo>
                    <a:pt x="2514655" y="0"/>
                    <a:pt x="2729905" y="151313"/>
                    <a:pt x="2729905" y="337966"/>
                  </a:cubicBezTo>
                  <a:cubicBezTo>
                    <a:pt x="2729905" y="454624"/>
                    <a:pt x="2645823" y="557477"/>
                    <a:pt x="2517936" y="618212"/>
                  </a:cubicBezTo>
                  <a:lnTo>
                    <a:pt x="2467813" y="637337"/>
                  </a:lnTo>
                  <a:lnTo>
                    <a:pt x="2467813" y="779498"/>
                  </a:lnTo>
                  <a:lnTo>
                    <a:pt x="4282788" y="741342"/>
                  </a:lnTo>
                  <a:lnTo>
                    <a:pt x="3711774" y="2495583"/>
                  </a:lnTo>
                  <a:lnTo>
                    <a:pt x="3682502" y="2427722"/>
                  </a:lnTo>
                  <a:cubicBezTo>
                    <a:pt x="3634915" y="2342039"/>
                    <a:pt x="3564798" y="2278394"/>
                    <a:pt x="3476429" y="2249974"/>
                  </a:cubicBezTo>
                  <a:cubicBezTo>
                    <a:pt x="3240779" y="2174189"/>
                    <a:pt x="2964574" y="2377592"/>
                    <a:pt x="2859508" y="2704289"/>
                  </a:cubicBezTo>
                  <a:cubicBezTo>
                    <a:pt x="2754441" y="3030986"/>
                    <a:pt x="2860300" y="3357262"/>
                    <a:pt x="3095951" y="3433048"/>
                  </a:cubicBezTo>
                  <a:cubicBezTo>
                    <a:pt x="3184320" y="3461467"/>
                    <a:pt x="3278392" y="3450626"/>
                    <a:pt x="3367003" y="3408745"/>
                  </a:cubicBezTo>
                  <a:lnTo>
                    <a:pt x="3426100" y="3373220"/>
                  </a:lnTo>
                  <a:lnTo>
                    <a:pt x="3008523" y="4656080"/>
                  </a:lnTo>
                  <a:lnTo>
                    <a:pt x="2963608" y="4637940"/>
                  </a:lnTo>
                  <a:cubicBezTo>
                    <a:pt x="2709142" y="4571571"/>
                    <a:pt x="2463568" y="4662571"/>
                    <a:pt x="2215259" y="4687887"/>
                  </a:cubicBezTo>
                  <a:cubicBezTo>
                    <a:pt x="1844504" y="4724835"/>
                    <a:pt x="1473749" y="4823362"/>
                    <a:pt x="1100943" y="4709782"/>
                  </a:cubicBezTo>
                  <a:cubicBezTo>
                    <a:pt x="744554" y="4601676"/>
                    <a:pt x="640578" y="4410095"/>
                    <a:pt x="715140" y="3996829"/>
                  </a:cubicBezTo>
                  <a:cubicBezTo>
                    <a:pt x="743186" y="3844248"/>
                    <a:pt x="775336" y="3691667"/>
                    <a:pt x="797909" y="3537719"/>
                  </a:cubicBezTo>
                  <a:cubicBezTo>
                    <a:pt x="822535" y="3361191"/>
                    <a:pt x="802698" y="3203137"/>
                    <a:pt x="667940" y="3079977"/>
                  </a:cubicBezTo>
                  <a:cubicBezTo>
                    <a:pt x="571489" y="2992397"/>
                    <a:pt x="531814" y="2875397"/>
                    <a:pt x="643314" y="2754975"/>
                  </a:cubicBezTo>
                  <a:cubicBezTo>
                    <a:pt x="719244" y="2672869"/>
                    <a:pt x="661784" y="2640710"/>
                    <a:pt x="607744" y="2596920"/>
                  </a:cubicBezTo>
                  <a:cubicBezTo>
                    <a:pt x="406634" y="2436129"/>
                    <a:pt x="405949" y="2427235"/>
                    <a:pt x="536603" y="2200759"/>
                  </a:cubicBezTo>
                  <a:cubicBezTo>
                    <a:pt x="653575" y="1998915"/>
                    <a:pt x="643314" y="1902440"/>
                    <a:pt x="490772" y="1740281"/>
                  </a:cubicBezTo>
                  <a:cubicBezTo>
                    <a:pt x="390900" y="1633543"/>
                    <a:pt x="270508" y="1563069"/>
                    <a:pt x="156956" y="1480963"/>
                  </a:cubicBezTo>
                  <a:cubicBezTo>
                    <a:pt x="-21581" y="1352330"/>
                    <a:pt x="-45523" y="1200434"/>
                    <a:pt x="73502" y="996537"/>
                  </a:cubicBezTo>
                  <a:cubicBezTo>
                    <a:pt x="108389" y="936668"/>
                    <a:pt x="149431" y="883983"/>
                    <a:pt x="193552" y="834891"/>
                  </a:cubicBezTo>
                  <a:lnTo>
                    <a:pt x="201210" y="827147"/>
                  </a:lnTo>
                  <a:lnTo>
                    <a:pt x="2030445" y="788692"/>
                  </a:lnTo>
                  <a:lnTo>
                    <a:pt x="2030445" y="637336"/>
                  </a:lnTo>
                  <a:lnTo>
                    <a:pt x="1980324" y="618212"/>
                  </a:lnTo>
                  <a:cubicBezTo>
                    <a:pt x="1852437" y="557477"/>
                    <a:pt x="1768355" y="454624"/>
                    <a:pt x="1768355" y="337966"/>
                  </a:cubicBezTo>
                  <a:cubicBezTo>
                    <a:pt x="1768355" y="151313"/>
                    <a:pt x="1983605" y="0"/>
                    <a:pt x="2249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9EED7E3-C8B8-D246-A06D-1CE01B9E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2855" y="7651104"/>
              <a:ext cx="4467754" cy="5315240"/>
            </a:xfrm>
            <a:custGeom>
              <a:avLst/>
              <a:gdLst>
                <a:gd name="connsiteX0" fmla="*/ 1480963 w 4467754"/>
                <a:gd name="connsiteY0" fmla="*/ 0 h 5315240"/>
                <a:gd name="connsiteX1" fmla="*/ 2622599 w 4467754"/>
                <a:gd name="connsiteY1" fmla="*/ 865957 h 5315240"/>
                <a:gd name="connsiteX2" fmla="*/ 2553287 w 4467754"/>
                <a:gd name="connsiteY2" fmla="*/ 866933 h 5315240"/>
                <a:gd name="connsiteX3" fmla="*/ 2310152 w 4467754"/>
                <a:gd name="connsiteY3" fmla="*/ 989185 h 5315240"/>
                <a:gd name="connsiteX4" fmla="*/ 2493453 w 4467754"/>
                <a:gd name="connsiteY4" fmla="*/ 1733092 h 5315240"/>
                <a:gd name="connsiteX5" fmla="*/ 3257194 w 4467754"/>
                <a:gd name="connsiteY5" fmla="*/ 1793887 h 5315240"/>
                <a:gd name="connsiteX6" fmla="*/ 3323719 w 4467754"/>
                <a:gd name="connsiteY6" fmla="*/ 1434524 h 5315240"/>
                <a:gd name="connsiteX7" fmla="*/ 3306739 w 4467754"/>
                <a:gd name="connsiteY7" fmla="*/ 1384893 h 5315240"/>
                <a:gd name="connsiteX8" fmla="*/ 4188202 w 4467754"/>
                <a:gd name="connsiteY8" fmla="*/ 2053503 h 5315240"/>
                <a:gd name="connsiteX9" fmla="*/ 4162234 w 4467754"/>
                <a:gd name="connsiteY9" fmla="*/ 2102101 h 5315240"/>
                <a:gd name="connsiteX10" fmla="*/ 4026841 w 4467754"/>
                <a:gd name="connsiteY10" fmla="*/ 3670229 h 5315240"/>
                <a:gd name="connsiteX11" fmla="*/ 4423589 w 4467754"/>
                <a:gd name="connsiteY11" fmla="*/ 5017453 h 5315240"/>
                <a:gd name="connsiteX12" fmla="*/ 4265574 w 4467754"/>
                <a:gd name="connsiteY12" fmla="*/ 5288402 h 5315240"/>
                <a:gd name="connsiteX13" fmla="*/ 793342 w 4467754"/>
                <a:gd name="connsiteY13" fmla="*/ 5314403 h 5315240"/>
                <a:gd name="connsiteX14" fmla="*/ 466367 w 4467754"/>
                <a:gd name="connsiteY14" fmla="*/ 5026347 h 5315240"/>
                <a:gd name="connsiteX15" fmla="*/ 309036 w 4467754"/>
                <a:gd name="connsiteY15" fmla="*/ 4196392 h 5315240"/>
                <a:gd name="connsiteX16" fmla="*/ 224042 w 4467754"/>
                <a:gd name="connsiteY16" fmla="*/ 3968890 h 5315240"/>
                <a:gd name="connsiteX17" fmla="*/ 196636 w 4467754"/>
                <a:gd name="connsiteY17" fmla="*/ 3945647 h 5315240"/>
                <a:gd name="connsiteX18" fmla="*/ 695068 w 4467754"/>
                <a:gd name="connsiteY18" fmla="*/ 2414388 h 5315240"/>
                <a:gd name="connsiteX19" fmla="*/ 560937 w 4467754"/>
                <a:gd name="connsiteY19" fmla="*/ 2371419 h 5315240"/>
                <a:gd name="connsiteX20" fmla="*/ 538387 w 4467754"/>
                <a:gd name="connsiteY20" fmla="*/ 2399553 h 5315240"/>
                <a:gd name="connsiteX21" fmla="*/ 206702 w 4467754"/>
                <a:gd name="connsiteY21" fmla="*/ 2515544 h 5315240"/>
                <a:gd name="connsiteX22" fmla="*/ 32158 w 4467754"/>
                <a:gd name="connsiteY22" fmla="*/ 1954384 h 5315240"/>
                <a:gd name="connsiteX23" fmla="*/ 433256 w 4467754"/>
                <a:gd name="connsiteY23" fmla="*/ 1588613 h 5315240"/>
                <a:gd name="connsiteX24" fmla="*/ 501087 w 4467754"/>
                <a:gd name="connsiteY24" fmla="*/ 1600167 h 5315240"/>
                <a:gd name="connsiteX25" fmla="*/ 702982 w 4467754"/>
                <a:gd name="connsiteY25" fmla="*/ 1887756 h 5315240"/>
                <a:gd name="connsiteX26" fmla="*/ 706779 w 4467754"/>
                <a:gd name="connsiteY26" fmla="*/ 1958879 h 5315240"/>
                <a:gd name="connsiteX27" fmla="*/ 830444 w 4467754"/>
                <a:gd name="connsiteY27" fmla="*/ 1998494 h 53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67754" h="5315240">
                  <a:moveTo>
                    <a:pt x="1480963" y="0"/>
                  </a:moveTo>
                  <a:lnTo>
                    <a:pt x="2622599" y="865957"/>
                  </a:lnTo>
                  <a:lnTo>
                    <a:pt x="2553287" y="866933"/>
                  </a:lnTo>
                  <a:cubicBezTo>
                    <a:pt x="2455910" y="878063"/>
                    <a:pt x="2370259" y="918447"/>
                    <a:pt x="2310152" y="989185"/>
                  </a:cubicBezTo>
                  <a:cubicBezTo>
                    <a:pt x="2149868" y="1177821"/>
                    <a:pt x="2231935" y="1510881"/>
                    <a:pt x="2493453" y="1733092"/>
                  </a:cubicBezTo>
                  <a:cubicBezTo>
                    <a:pt x="2754971" y="1955304"/>
                    <a:pt x="3096910" y="1982523"/>
                    <a:pt x="3257194" y="1793887"/>
                  </a:cubicBezTo>
                  <a:cubicBezTo>
                    <a:pt x="3337336" y="1699569"/>
                    <a:pt x="3356890" y="1569145"/>
                    <a:pt x="3323719" y="1434524"/>
                  </a:cubicBezTo>
                  <a:lnTo>
                    <a:pt x="3306739" y="1384893"/>
                  </a:lnTo>
                  <a:lnTo>
                    <a:pt x="4188202" y="2053503"/>
                  </a:lnTo>
                  <a:lnTo>
                    <a:pt x="4162234" y="2102101"/>
                  </a:lnTo>
                  <a:cubicBezTo>
                    <a:pt x="3940651" y="2579191"/>
                    <a:pt x="3899950" y="3146974"/>
                    <a:pt x="4026841" y="3670229"/>
                  </a:cubicBezTo>
                  <a:cubicBezTo>
                    <a:pt x="4139025" y="4127970"/>
                    <a:pt x="4290884" y="4568606"/>
                    <a:pt x="4423589" y="5017453"/>
                  </a:cubicBezTo>
                  <a:cubicBezTo>
                    <a:pt x="4498151" y="5267876"/>
                    <a:pt x="4498151" y="5274718"/>
                    <a:pt x="4265574" y="5288402"/>
                  </a:cubicBezTo>
                  <a:cubicBezTo>
                    <a:pt x="3904397" y="5308929"/>
                    <a:pt x="1588207" y="5277455"/>
                    <a:pt x="793342" y="5314403"/>
                  </a:cubicBezTo>
                  <a:cubicBezTo>
                    <a:pt x="597704" y="5323982"/>
                    <a:pt x="503989" y="5252823"/>
                    <a:pt x="466367" y="5026347"/>
                  </a:cubicBezTo>
                  <a:cubicBezTo>
                    <a:pt x="420535" y="4748555"/>
                    <a:pt x="339818" y="4478974"/>
                    <a:pt x="309036" y="4196392"/>
                  </a:cubicBezTo>
                  <a:cubicBezTo>
                    <a:pt x="298433" y="4099575"/>
                    <a:pt x="270216" y="4024825"/>
                    <a:pt x="224042" y="3968890"/>
                  </a:cubicBezTo>
                  <a:lnTo>
                    <a:pt x="196636" y="3945647"/>
                  </a:lnTo>
                  <a:lnTo>
                    <a:pt x="695068" y="2414388"/>
                  </a:lnTo>
                  <a:lnTo>
                    <a:pt x="560937" y="2371419"/>
                  </a:lnTo>
                  <a:lnTo>
                    <a:pt x="538387" y="2399553"/>
                  </a:lnTo>
                  <a:cubicBezTo>
                    <a:pt x="441414" y="2502705"/>
                    <a:pt x="317758" y="2551260"/>
                    <a:pt x="206702" y="2515544"/>
                  </a:cubicBezTo>
                  <a:cubicBezTo>
                    <a:pt x="29012" y="2458399"/>
                    <a:pt x="-49136" y="2207159"/>
                    <a:pt x="32158" y="1954384"/>
                  </a:cubicBezTo>
                  <a:cubicBezTo>
                    <a:pt x="103289" y="1733207"/>
                    <a:pt x="272920" y="1584141"/>
                    <a:pt x="433256" y="1588613"/>
                  </a:cubicBezTo>
                  <a:cubicBezTo>
                    <a:pt x="456161" y="1589252"/>
                    <a:pt x="478877" y="1593024"/>
                    <a:pt x="501087" y="1600167"/>
                  </a:cubicBezTo>
                  <a:cubicBezTo>
                    <a:pt x="612144" y="1635883"/>
                    <a:pt x="684317" y="1747417"/>
                    <a:pt x="702982" y="1887756"/>
                  </a:cubicBezTo>
                  <a:lnTo>
                    <a:pt x="706779" y="1958879"/>
                  </a:lnTo>
                  <a:lnTo>
                    <a:pt x="830444" y="19984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DC8D9B0-E935-8E4D-9FF6-E8C14AE75F0E}"/>
              </a:ext>
            </a:extLst>
          </p:cNvPr>
          <p:cNvSpPr txBox="1"/>
          <p:nvPr/>
        </p:nvSpPr>
        <p:spPr>
          <a:xfrm>
            <a:off x="4231158" y="4679205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F07DCF5-3419-BF49-BDBE-A13170A177D5}"/>
              </a:ext>
            </a:extLst>
          </p:cNvPr>
          <p:cNvSpPr txBox="1">
            <a:spLocks/>
          </p:cNvSpPr>
          <p:nvPr/>
        </p:nvSpPr>
        <p:spPr>
          <a:xfrm>
            <a:off x="1909693" y="5363031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18F1FA-425D-FD42-8BEA-2552852AEE71}"/>
              </a:ext>
            </a:extLst>
          </p:cNvPr>
          <p:cNvSpPr txBox="1"/>
          <p:nvPr/>
        </p:nvSpPr>
        <p:spPr>
          <a:xfrm>
            <a:off x="3908955" y="8724044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16559941-F4FC-1C43-8849-7AB264BD3C1F}"/>
              </a:ext>
            </a:extLst>
          </p:cNvPr>
          <p:cNvSpPr txBox="1">
            <a:spLocks/>
          </p:cNvSpPr>
          <p:nvPr/>
        </p:nvSpPr>
        <p:spPr>
          <a:xfrm>
            <a:off x="1909693" y="9407870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B5120C-C054-7C44-AE67-014754319591}"/>
              </a:ext>
            </a:extLst>
          </p:cNvPr>
          <p:cNvSpPr txBox="1"/>
          <p:nvPr/>
        </p:nvSpPr>
        <p:spPr>
          <a:xfrm>
            <a:off x="17844259" y="2656785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E452DD6-F21F-A748-983B-B74A0A3F758B}"/>
              </a:ext>
            </a:extLst>
          </p:cNvPr>
          <p:cNvSpPr txBox="1">
            <a:spLocks/>
          </p:cNvSpPr>
          <p:nvPr/>
        </p:nvSpPr>
        <p:spPr>
          <a:xfrm>
            <a:off x="17844259" y="3340611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E5EED4-186C-BF41-80B7-FA064BF8C2C9}"/>
              </a:ext>
            </a:extLst>
          </p:cNvPr>
          <p:cNvSpPr txBox="1"/>
          <p:nvPr/>
        </p:nvSpPr>
        <p:spPr>
          <a:xfrm>
            <a:off x="17844259" y="10746463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FC6072F2-1BAD-9A46-8920-E2A131566561}"/>
              </a:ext>
            </a:extLst>
          </p:cNvPr>
          <p:cNvSpPr txBox="1">
            <a:spLocks/>
          </p:cNvSpPr>
          <p:nvPr/>
        </p:nvSpPr>
        <p:spPr>
          <a:xfrm>
            <a:off x="17844259" y="11430289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EEC9AE-E37E-EF44-A93C-F5CBBBCB0793}"/>
              </a:ext>
            </a:extLst>
          </p:cNvPr>
          <p:cNvSpPr txBox="1"/>
          <p:nvPr/>
        </p:nvSpPr>
        <p:spPr>
          <a:xfrm>
            <a:off x="17844259" y="6701624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3A28F687-4CA9-0F48-B3F4-F5E423B5E8B8}"/>
              </a:ext>
            </a:extLst>
          </p:cNvPr>
          <p:cNvSpPr txBox="1">
            <a:spLocks/>
          </p:cNvSpPr>
          <p:nvPr/>
        </p:nvSpPr>
        <p:spPr>
          <a:xfrm>
            <a:off x="17844259" y="7385450"/>
            <a:ext cx="462369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86" name="Freeform 1048">
            <a:extLst>
              <a:ext uri="{FF2B5EF4-FFF2-40B4-BE49-F238E27FC236}">
                <a16:creationId xmlns:a16="http://schemas.microsoft.com/office/drawing/2014/main" id="{CA0C7DB3-4F93-5E48-999A-6AA0F3017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9444" y="8950320"/>
            <a:ext cx="994554" cy="1013204"/>
          </a:xfrm>
          <a:custGeom>
            <a:avLst/>
            <a:gdLst>
              <a:gd name="T0" fmla="*/ 4652036 w 279041"/>
              <a:gd name="T1" fmla="*/ 5077802 h 285396"/>
              <a:gd name="T2" fmla="*/ 4560130 w 279041"/>
              <a:gd name="T3" fmla="*/ 5646106 h 285396"/>
              <a:gd name="T4" fmla="*/ 4468203 w 279041"/>
              <a:gd name="T5" fmla="*/ 5077802 h 285396"/>
              <a:gd name="T6" fmla="*/ 1077747 w 279041"/>
              <a:gd name="T7" fmla="*/ 4993590 h 285396"/>
              <a:gd name="T8" fmla="*/ 1173517 w 279041"/>
              <a:gd name="T9" fmla="*/ 5561927 h 285396"/>
              <a:gd name="T10" fmla="*/ 989400 w 279041"/>
              <a:gd name="T11" fmla="*/ 5561927 h 285396"/>
              <a:gd name="T12" fmla="*/ 1077747 w 279041"/>
              <a:gd name="T13" fmla="*/ 4993590 h 285396"/>
              <a:gd name="T14" fmla="*/ 2202104 w 279041"/>
              <a:gd name="T15" fmla="*/ 3562540 h 285396"/>
              <a:gd name="T16" fmla="*/ 2801347 w 279041"/>
              <a:gd name="T17" fmla="*/ 4863822 h 285396"/>
              <a:gd name="T18" fmla="*/ 3415088 w 279041"/>
              <a:gd name="T19" fmla="*/ 3562540 h 285396"/>
              <a:gd name="T20" fmla="*/ 2801347 w 279041"/>
              <a:gd name="T21" fmla="*/ 3711879 h 285396"/>
              <a:gd name="T22" fmla="*/ 3388891 w 279041"/>
              <a:gd name="T23" fmla="*/ 1551063 h 285396"/>
              <a:gd name="T24" fmla="*/ 1682251 w 279041"/>
              <a:gd name="T25" fmla="*/ 1756378 h 285396"/>
              <a:gd name="T26" fmla="*/ 2801347 w 279041"/>
              <a:gd name="T27" fmla="*/ 3548326 h 285396"/>
              <a:gd name="T28" fmla="*/ 3927698 w 279041"/>
              <a:gd name="T29" fmla="*/ 1727941 h 285396"/>
              <a:gd name="T30" fmla="*/ 2801347 w 279041"/>
              <a:gd name="T31" fmla="*/ 177751 h 285396"/>
              <a:gd name="T32" fmla="*/ 1270724 w 279041"/>
              <a:gd name="T33" fmla="*/ 3974970 h 285396"/>
              <a:gd name="T34" fmla="*/ 2043274 w 279041"/>
              <a:gd name="T35" fmla="*/ 3519888 h 285396"/>
              <a:gd name="T36" fmla="*/ 1458452 w 279041"/>
              <a:gd name="T37" fmla="*/ 2119048 h 285396"/>
              <a:gd name="T38" fmla="*/ 1602860 w 279041"/>
              <a:gd name="T39" fmla="*/ 1550174 h 285396"/>
              <a:gd name="T40" fmla="*/ 2750809 w 279041"/>
              <a:gd name="T41" fmla="*/ 1564389 h 285396"/>
              <a:gd name="T42" fmla="*/ 4086542 w 279041"/>
              <a:gd name="T43" fmla="*/ 1649733 h 285396"/>
              <a:gd name="T44" fmla="*/ 3559459 w 279041"/>
              <a:gd name="T45" fmla="*/ 3448760 h 285396"/>
              <a:gd name="T46" fmla="*/ 3999899 w 279041"/>
              <a:gd name="T47" fmla="*/ 3918087 h 285396"/>
              <a:gd name="T48" fmla="*/ 4750766 w 279041"/>
              <a:gd name="T49" fmla="*/ 2367913 h 285396"/>
              <a:gd name="T50" fmla="*/ 2801347 w 279041"/>
              <a:gd name="T51" fmla="*/ 0 h 285396"/>
              <a:gd name="T52" fmla="*/ 4526958 w 279041"/>
              <a:gd name="T53" fmla="*/ 4003431 h 285396"/>
              <a:gd name="T54" fmla="*/ 5609937 w 279041"/>
              <a:gd name="T55" fmla="*/ 5219358 h 285396"/>
              <a:gd name="T56" fmla="*/ 5523308 w 279041"/>
              <a:gd name="T57" fmla="*/ 5646012 h 285396"/>
              <a:gd name="T58" fmla="*/ 5443895 w 279041"/>
              <a:gd name="T59" fmla="*/ 5219358 h 285396"/>
              <a:gd name="T60" fmla="*/ 4115408 w 279041"/>
              <a:gd name="T61" fmla="*/ 4110077 h 285396"/>
              <a:gd name="T62" fmla="*/ 2888029 w 279041"/>
              <a:gd name="T63" fmla="*/ 5560706 h 285396"/>
              <a:gd name="T64" fmla="*/ 2721943 w 279041"/>
              <a:gd name="T65" fmla="*/ 5560706 h 285396"/>
              <a:gd name="T66" fmla="*/ 1494546 w 279041"/>
              <a:gd name="T67" fmla="*/ 4110077 h 285396"/>
              <a:gd name="T68" fmla="*/ 180543 w 279041"/>
              <a:gd name="T69" fmla="*/ 5219358 h 285396"/>
              <a:gd name="T70" fmla="*/ 86699 w 279041"/>
              <a:gd name="T71" fmla="*/ 5646012 h 285396"/>
              <a:gd name="T72" fmla="*/ 0 w 279041"/>
              <a:gd name="T73" fmla="*/ 5219358 h 285396"/>
              <a:gd name="T74" fmla="*/ 1083002 w 279041"/>
              <a:gd name="T75" fmla="*/ 4003431 h 285396"/>
              <a:gd name="T76" fmla="*/ 2801347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7" name="Freeform 1049">
            <a:extLst>
              <a:ext uri="{FF2B5EF4-FFF2-40B4-BE49-F238E27FC236}">
                <a16:creationId xmlns:a16="http://schemas.microsoft.com/office/drawing/2014/main" id="{5EC890EE-4E2A-8C43-9D41-5BA0D0A17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22821" y="10619545"/>
            <a:ext cx="1013202" cy="1019416"/>
          </a:xfrm>
          <a:custGeom>
            <a:avLst/>
            <a:gdLst>
              <a:gd name="T0" fmla="*/ 3699554 w 285391"/>
              <a:gd name="T1" fmla="*/ 4148651 h 286977"/>
              <a:gd name="T2" fmla="*/ 2324524 w 285391"/>
              <a:gd name="T3" fmla="*/ 4148651 h 286977"/>
              <a:gd name="T4" fmla="*/ 1831253 w 285391"/>
              <a:gd name="T5" fmla="*/ 4061486 h 286977"/>
              <a:gd name="T6" fmla="*/ 1208651 w 285391"/>
              <a:gd name="T7" fmla="*/ 4243102 h 286977"/>
              <a:gd name="T8" fmla="*/ 3282073 w 285391"/>
              <a:gd name="T9" fmla="*/ 3494750 h 286977"/>
              <a:gd name="T10" fmla="*/ 4424082 w 285391"/>
              <a:gd name="T11" fmla="*/ 3645629 h 286977"/>
              <a:gd name="T12" fmla="*/ 3282073 w 285391"/>
              <a:gd name="T13" fmla="*/ 3494750 h 286977"/>
              <a:gd name="T14" fmla="*/ 2788521 w 285391"/>
              <a:gd name="T15" fmla="*/ 3566914 h 286977"/>
              <a:gd name="T16" fmla="*/ 1130828 w 285391"/>
              <a:gd name="T17" fmla="*/ 3566914 h 286977"/>
              <a:gd name="T18" fmla="*/ 5081659 w 285391"/>
              <a:gd name="T19" fmla="*/ 3353234 h 286977"/>
              <a:gd name="T20" fmla="*/ 2738071 w 285391"/>
              <a:gd name="T21" fmla="*/ 4880996 h 286977"/>
              <a:gd name="T22" fmla="*/ 1413093 w 285391"/>
              <a:gd name="T23" fmla="*/ 5677123 h 286977"/>
              <a:gd name="T24" fmla="*/ 650905 w 285391"/>
              <a:gd name="T25" fmla="*/ 4880996 h 286977"/>
              <a:gd name="T26" fmla="*/ 650905 w 285391"/>
              <a:gd name="T27" fmla="*/ 3396278 h 286977"/>
              <a:gd name="T28" fmla="*/ 1455871 w 285391"/>
              <a:gd name="T29" fmla="*/ 4708846 h 286977"/>
              <a:gd name="T30" fmla="*/ 2659711 w 285391"/>
              <a:gd name="T31" fmla="*/ 4716022 h 286977"/>
              <a:gd name="T32" fmla="*/ 4903593 w 285391"/>
              <a:gd name="T33" fmla="*/ 3353234 h 286977"/>
              <a:gd name="T34" fmla="*/ 739653 w 285391"/>
              <a:gd name="T35" fmla="*/ 2912764 h 286977"/>
              <a:gd name="T36" fmla="*/ 739653 w 285391"/>
              <a:gd name="T37" fmla="*/ 2521794 h 286977"/>
              <a:gd name="T38" fmla="*/ 5412392 w 285391"/>
              <a:gd name="T39" fmla="*/ 2429358 h 286977"/>
              <a:gd name="T40" fmla="*/ 739653 w 285391"/>
              <a:gd name="T41" fmla="*/ 2351158 h 286977"/>
              <a:gd name="T42" fmla="*/ 739653 w 285391"/>
              <a:gd name="T43" fmla="*/ 1945943 h 286977"/>
              <a:gd name="T44" fmla="*/ 170700 w 285391"/>
              <a:gd name="T45" fmla="*/ 2770587 h 286977"/>
              <a:gd name="T46" fmla="*/ 568945 w 285391"/>
              <a:gd name="T47" fmla="*/ 1945943 h 286977"/>
              <a:gd name="T48" fmla="*/ 739653 w 285391"/>
              <a:gd name="T49" fmla="*/ 1746867 h 286977"/>
              <a:gd name="T50" fmla="*/ 4814973 w 285391"/>
              <a:gd name="T51" fmla="*/ 1796601 h 286977"/>
              <a:gd name="T52" fmla="*/ 5611566 w 285391"/>
              <a:gd name="T53" fmla="*/ 2493368 h 286977"/>
              <a:gd name="T54" fmla="*/ 739653 w 285391"/>
              <a:gd name="T55" fmla="*/ 3090535 h 286977"/>
              <a:gd name="T56" fmla="*/ 568945 w 285391"/>
              <a:gd name="T57" fmla="*/ 3111842 h 286977"/>
              <a:gd name="T58" fmla="*/ 0 w 285391"/>
              <a:gd name="T59" fmla="*/ 2770587 h 286977"/>
              <a:gd name="T60" fmla="*/ 568945 w 285391"/>
              <a:gd name="T61" fmla="*/ 1782372 h 286977"/>
              <a:gd name="T62" fmla="*/ 3636141 w 285391"/>
              <a:gd name="T63" fmla="*/ 1196387 h 286977"/>
              <a:gd name="T64" fmla="*/ 4422396 w 285391"/>
              <a:gd name="T65" fmla="*/ 1377759 h 286977"/>
              <a:gd name="T66" fmla="*/ 3636141 w 285391"/>
              <a:gd name="T67" fmla="*/ 1196387 h 286977"/>
              <a:gd name="T68" fmla="*/ 3165465 w 285391"/>
              <a:gd name="T69" fmla="*/ 1287094 h 286977"/>
              <a:gd name="T70" fmla="*/ 1130828 w 285391"/>
              <a:gd name="T71" fmla="*/ 1287094 h 286977"/>
              <a:gd name="T72" fmla="*/ 4423803 w 285391"/>
              <a:gd name="T73" fmla="*/ 629686 h 286977"/>
              <a:gd name="T74" fmla="*/ 2716880 w 285391"/>
              <a:gd name="T75" fmla="*/ 811343 h 286977"/>
              <a:gd name="T76" fmla="*/ 1209367 w 285391"/>
              <a:gd name="T77" fmla="*/ 629686 h 286977"/>
              <a:gd name="T78" fmla="*/ 2130319 w 285391"/>
              <a:gd name="T79" fmla="*/ 811343 h 286977"/>
              <a:gd name="T80" fmla="*/ 1209367 w 285391"/>
              <a:gd name="T81" fmla="*/ 629686 h 286977"/>
              <a:gd name="T82" fmla="*/ 5081659 w 285391"/>
              <a:gd name="T83" fmla="*/ 85579 h 286977"/>
              <a:gd name="T84" fmla="*/ 4903593 w 285391"/>
              <a:gd name="T85" fmla="*/ 1512913 h 286977"/>
              <a:gd name="T86" fmla="*/ 736383 w 285391"/>
              <a:gd name="T87" fmla="*/ 1405852 h 286977"/>
              <a:gd name="T88" fmla="*/ 565417 w 285391"/>
              <a:gd name="T89" fmla="*/ 85579 h 2869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1" h="286977">
                <a:moveTo>
                  <a:pt x="121774" y="204788"/>
                </a:moveTo>
                <a:lnTo>
                  <a:pt x="182310" y="204788"/>
                </a:lnTo>
                <a:cubicBezTo>
                  <a:pt x="184818" y="204788"/>
                  <a:pt x="186967" y="206986"/>
                  <a:pt x="186967" y="209184"/>
                </a:cubicBezTo>
                <a:cubicBezTo>
                  <a:pt x="186967" y="211749"/>
                  <a:pt x="184818" y="213947"/>
                  <a:pt x="182310" y="213947"/>
                </a:cubicBezTo>
                <a:lnTo>
                  <a:pt x="121774" y="213947"/>
                </a:lnTo>
                <a:cubicBezTo>
                  <a:pt x="119624" y="213947"/>
                  <a:pt x="117475" y="211749"/>
                  <a:pt x="117475" y="209184"/>
                </a:cubicBezTo>
                <a:cubicBezTo>
                  <a:pt x="117475" y="206986"/>
                  <a:pt x="119624" y="204788"/>
                  <a:pt x="121774" y="204788"/>
                </a:cubicBezTo>
                <a:close/>
                <a:moveTo>
                  <a:pt x="61083" y="204788"/>
                </a:moveTo>
                <a:lnTo>
                  <a:pt x="92547" y="204788"/>
                </a:lnTo>
                <a:cubicBezTo>
                  <a:pt x="94692" y="204788"/>
                  <a:pt x="96480" y="206986"/>
                  <a:pt x="96480" y="209184"/>
                </a:cubicBezTo>
                <a:cubicBezTo>
                  <a:pt x="96480" y="211749"/>
                  <a:pt x="94692" y="213947"/>
                  <a:pt x="92547" y="213947"/>
                </a:cubicBezTo>
                <a:lnTo>
                  <a:pt x="61083" y="213947"/>
                </a:lnTo>
                <a:cubicBezTo>
                  <a:pt x="58938" y="213947"/>
                  <a:pt x="57150" y="211749"/>
                  <a:pt x="57150" y="209184"/>
                </a:cubicBezTo>
                <a:cubicBezTo>
                  <a:pt x="57150" y="206986"/>
                  <a:pt x="58938" y="204788"/>
                  <a:pt x="61083" y="204788"/>
                </a:cubicBezTo>
                <a:close/>
                <a:moveTo>
                  <a:pt x="165868" y="176213"/>
                </a:moveTo>
                <a:lnTo>
                  <a:pt x="223582" y="176213"/>
                </a:lnTo>
                <a:cubicBezTo>
                  <a:pt x="226091" y="176213"/>
                  <a:pt x="228242" y="177536"/>
                  <a:pt x="228242" y="179851"/>
                </a:cubicBezTo>
                <a:cubicBezTo>
                  <a:pt x="228242" y="182166"/>
                  <a:pt x="226091" y="183820"/>
                  <a:pt x="223582" y="183820"/>
                </a:cubicBezTo>
                <a:lnTo>
                  <a:pt x="165868" y="183820"/>
                </a:lnTo>
                <a:cubicBezTo>
                  <a:pt x="164076" y="183820"/>
                  <a:pt x="161925" y="182166"/>
                  <a:pt x="161925" y="179851"/>
                </a:cubicBezTo>
                <a:cubicBezTo>
                  <a:pt x="161925" y="177536"/>
                  <a:pt x="164076" y="176213"/>
                  <a:pt x="165868" y="176213"/>
                </a:cubicBezTo>
                <a:close/>
                <a:moveTo>
                  <a:pt x="61122" y="176213"/>
                </a:moveTo>
                <a:lnTo>
                  <a:pt x="136232" y="176213"/>
                </a:lnTo>
                <a:cubicBezTo>
                  <a:pt x="138759" y="176213"/>
                  <a:pt x="140926" y="177536"/>
                  <a:pt x="140926" y="179851"/>
                </a:cubicBezTo>
                <a:cubicBezTo>
                  <a:pt x="140926" y="182166"/>
                  <a:pt x="138759" y="183820"/>
                  <a:pt x="136232" y="183820"/>
                </a:cubicBezTo>
                <a:lnTo>
                  <a:pt x="61122" y="183820"/>
                </a:lnTo>
                <a:cubicBezTo>
                  <a:pt x="58956" y="183820"/>
                  <a:pt x="57150" y="182166"/>
                  <a:pt x="57150" y="179851"/>
                </a:cubicBezTo>
                <a:cubicBezTo>
                  <a:pt x="57150" y="177536"/>
                  <a:pt x="58956" y="176213"/>
                  <a:pt x="61122" y="176213"/>
                </a:cubicBezTo>
                <a:close/>
                <a:moveTo>
                  <a:pt x="252135" y="165100"/>
                </a:moveTo>
                <a:cubicBezTo>
                  <a:pt x="254655" y="165100"/>
                  <a:pt x="256815" y="166909"/>
                  <a:pt x="256815" y="169078"/>
                </a:cubicBezTo>
                <a:lnTo>
                  <a:pt x="256815" y="242132"/>
                </a:lnTo>
                <a:cubicBezTo>
                  <a:pt x="256815" y="244302"/>
                  <a:pt x="254655" y="246110"/>
                  <a:pt x="252135" y="246110"/>
                </a:cubicBezTo>
                <a:lnTo>
                  <a:pt x="138375" y="246110"/>
                </a:lnTo>
                <a:lnTo>
                  <a:pt x="75735" y="286253"/>
                </a:lnTo>
                <a:cubicBezTo>
                  <a:pt x="75015" y="286615"/>
                  <a:pt x="74295" y="286977"/>
                  <a:pt x="73575" y="286977"/>
                </a:cubicBezTo>
                <a:cubicBezTo>
                  <a:pt x="72495" y="286977"/>
                  <a:pt x="71775" y="286615"/>
                  <a:pt x="71415" y="286253"/>
                </a:cubicBezTo>
                <a:cubicBezTo>
                  <a:pt x="69615" y="285530"/>
                  <a:pt x="68895" y="283722"/>
                  <a:pt x="68895" y="282637"/>
                </a:cubicBezTo>
                <a:lnTo>
                  <a:pt x="68895" y="246110"/>
                </a:lnTo>
                <a:lnTo>
                  <a:pt x="32895" y="246110"/>
                </a:lnTo>
                <a:cubicBezTo>
                  <a:pt x="30735" y="246110"/>
                  <a:pt x="28575" y="244302"/>
                  <a:pt x="28575" y="242132"/>
                </a:cubicBezTo>
                <a:lnTo>
                  <a:pt x="28575" y="175226"/>
                </a:lnTo>
                <a:cubicBezTo>
                  <a:pt x="28575" y="172695"/>
                  <a:pt x="30735" y="171248"/>
                  <a:pt x="32895" y="171248"/>
                </a:cubicBezTo>
                <a:cubicBezTo>
                  <a:pt x="35055" y="171248"/>
                  <a:pt x="37215" y="172695"/>
                  <a:pt x="37215" y="175226"/>
                </a:cubicBezTo>
                <a:lnTo>
                  <a:pt x="37215" y="237430"/>
                </a:lnTo>
                <a:lnTo>
                  <a:pt x="73575" y="237430"/>
                </a:lnTo>
                <a:cubicBezTo>
                  <a:pt x="75735" y="237430"/>
                  <a:pt x="77535" y="239600"/>
                  <a:pt x="77535" y="242132"/>
                </a:cubicBezTo>
                <a:lnTo>
                  <a:pt x="77535" y="274680"/>
                </a:lnTo>
                <a:lnTo>
                  <a:pt x="134415" y="237792"/>
                </a:lnTo>
                <a:cubicBezTo>
                  <a:pt x="135495" y="237792"/>
                  <a:pt x="136215" y="237430"/>
                  <a:pt x="136935" y="237430"/>
                </a:cubicBezTo>
                <a:lnTo>
                  <a:pt x="247815" y="237430"/>
                </a:lnTo>
                <a:lnTo>
                  <a:pt x="247815" y="169078"/>
                </a:lnTo>
                <a:cubicBezTo>
                  <a:pt x="247815" y="166909"/>
                  <a:pt x="249975" y="165100"/>
                  <a:pt x="252135" y="165100"/>
                </a:cubicBezTo>
                <a:close/>
                <a:moveTo>
                  <a:pt x="37381" y="127154"/>
                </a:moveTo>
                <a:lnTo>
                  <a:pt x="37381" y="146869"/>
                </a:lnTo>
                <a:lnTo>
                  <a:pt x="236148" y="146869"/>
                </a:lnTo>
                <a:lnTo>
                  <a:pt x="236148" y="127154"/>
                </a:lnTo>
                <a:lnTo>
                  <a:pt x="37381" y="127154"/>
                </a:lnTo>
                <a:close/>
                <a:moveTo>
                  <a:pt x="244775" y="102419"/>
                </a:moveTo>
                <a:lnTo>
                  <a:pt x="244775" y="143285"/>
                </a:lnTo>
                <a:lnTo>
                  <a:pt x="273529" y="122494"/>
                </a:lnTo>
                <a:lnTo>
                  <a:pt x="244775" y="102419"/>
                </a:lnTo>
                <a:close/>
                <a:moveTo>
                  <a:pt x="37381" y="98118"/>
                </a:moveTo>
                <a:lnTo>
                  <a:pt x="37381" y="118550"/>
                </a:lnTo>
                <a:lnTo>
                  <a:pt x="236148" y="118192"/>
                </a:lnTo>
                <a:lnTo>
                  <a:pt x="236148" y="98118"/>
                </a:lnTo>
                <a:lnTo>
                  <a:pt x="37381" y="98118"/>
                </a:lnTo>
                <a:close/>
                <a:moveTo>
                  <a:pt x="15815" y="98118"/>
                </a:moveTo>
                <a:cubicBezTo>
                  <a:pt x="11861" y="98118"/>
                  <a:pt x="8626" y="101344"/>
                  <a:pt x="8626" y="105646"/>
                </a:cubicBezTo>
                <a:lnTo>
                  <a:pt x="8626" y="139700"/>
                </a:lnTo>
                <a:cubicBezTo>
                  <a:pt x="8626" y="143643"/>
                  <a:pt x="11861" y="146869"/>
                  <a:pt x="15815" y="146869"/>
                </a:cubicBezTo>
                <a:lnTo>
                  <a:pt x="28755" y="146869"/>
                </a:lnTo>
                <a:lnTo>
                  <a:pt x="28755" y="98118"/>
                </a:lnTo>
                <a:lnTo>
                  <a:pt x="15815" y="98118"/>
                </a:lnTo>
                <a:close/>
                <a:moveTo>
                  <a:pt x="33068" y="84138"/>
                </a:moveTo>
                <a:cubicBezTo>
                  <a:pt x="35225" y="84138"/>
                  <a:pt x="37381" y="85930"/>
                  <a:pt x="37381" y="88081"/>
                </a:cubicBezTo>
                <a:lnTo>
                  <a:pt x="37381" y="89873"/>
                </a:lnTo>
                <a:lnTo>
                  <a:pt x="240821" y="89873"/>
                </a:lnTo>
                <a:cubicBezTo>
                  <a:pt x="241540" y="89873"/>
                  <a:pt x="242259" y="90232"/>
                  <a:pt x="243337" y="90590"/>
                </a:cubicBezTo>
                <a:lnTo>
                  <a:pt x="283594" y="118909"/>
                </a:lnTo>
                <a:cubicBezTo>
                  <a:pt x="284672" y="119626"/>
                  <a:pt x="285391" y="121418"/>
                  <a:pt x="285391" y="122135"/>
                </a:cubicBezTo>
                <a:cubicBezTo>
                  <a:pt x="285391" y="123927"/>
                  <a:pt x="284672" y="125361"/>
                  <a:pt x="283594" y="125720"/>
                </a:cubicBezTo>
                <a:lnTo>
                  <a:pt x="243337" y="154755"/>
                </a:lnTo>
                <a:cubicBezTo>
                  <a:pt x="242259" y="155472"/>
                  <a:pt x="241540" y="155831"/>
                  <a:pt x="240821" y="155831"/>
                </a:cubicBezTo>
                <a:lnTo>
                  <a:pt x="37381" y="155831"/>
                </a:lnTo>
                <a:lnTo>
                  <a:pt x="37381" y="156906"/>
                </a:lnTo>
                <a:cubicBezTo>
                  <a:pt x="37381" y="159415"/>
                  <a:pt x="35225" y="161566"/>
                  <a:pt x="33068" y="161566"/>
                </a:cubicBezTo>
                <a:cubicBezTo>
                  <a:pt x="30911" y="161566"/>
                  <a:pt x="28755" y="159415"/>
                  <a:pt x="28755" y="156906"/>
                </a:cubicBezTo>
                <a:lnTo>
                  <a:pt x="28755" y="155831"/>
                </a:lnTo>
                <a:lnTo>
                  <a:pt x="15815" y="155831"/>
                </a:lnTo>
                <a:cubicBezTo>
                  <a:pt x="7189" y="155831"/>
                  <a:pt x="0" y="148662"/>
                  <a:pt x="0" y="139700"/>
                </a:cubicBezTo>
                <a:lnTo>
                  <a:pt x="0" y="105646"/>
                </a:lnTo>
                <a:cubicBezTo>
                  <a:pt x="0" y="97043"/>
                  <a:pt x="7189" y="89873"/>
                  <a:pt x="15815" y="89873"/>
                </a:cubicBezTo>
                <a:lnTo>
                  <a:pt x="28755" y="89873"/>
                </a:lnTo>
                <a:lnTo>
                  <a:pt x="28755" y="88081"/>
                </a:lnTo>
                <a:cubicBezTo>
                  <a:pt x="28755" y="85930"/>
                  <a:pt x="30911" y="84138"/>
                  <a:pt x="33068" y="84138"/>
                </a:cubicBezTo>
                <a:close/>
                <a:moveTo>
                  <a:pt x="183762" y="60325"/>
                </a:moveTo>
                <a:lnTo>
                  <a:pt x="223497" y="60325"/>
                </a:lnTo>
                <a:cubicBezTo>
                  <a:pt x="226048" y="60325"/>
                  <a:pt x="228236" y="62611"/>
                  <a:pt x="228236" y="64897"/>
                </a:cubicBezTo>
                <a:cubicBezTo>
                  <a:pt x="228236" y="67183"/>
                  <a:pt x="226048" y="69469"/>
                  <a:pt x="223497" y="69469"/>
                </a:cubicBezTo>
                <a:lnTo>
                  <a:pt x="183762" y="69469"/>
                </a:lnTo>
                <a:cubicBezTo>
                  <a:pt x="181574" y="69469"/>
                  <a:pt x="179387" y="67183"/>
                  <a:pt x="179387" y="64897"/>
                </a:cubicBezTo>
                <a:cubicBezTo>
                  <a:pt x="179387" y="62611"/>
                  <a:pt x="181574" y="60325"/>
                  <a:pt x="183762" y="60325"/>
                </a:cubicBezTo>
                <a:close/>
                <a:moveTo>
                  <a:pt x="61133" y="60325"/>
                </a:moveTo>
                <a:lnTo>
                  <a:pt x="155268" y="60325"/>
                </a:lnTo>
                <a:cubicBezTo>
                  <a:pt x="157441" y="60325"/>
                  <a:pt x="159975" y="62611"/>
                  <a:pt x="159975" y="64897"/>
                </a:cubicBezTo>
                <a:cubicBezTo>
                  <a:pt x="159975" y="67183"/>
                  <a:pt x="157441" y="69469"/>
                  <a:pt x="155268" y="69469"/>
                </a:cubicBezTo>
                <a:lnTo>
                  <a:pt x="61133" y="69469"/>
                </a:lnTo>
                <a:cubicBezTo>
                  <a:pt x="58960" y="69469"/>
                  <a:pt x="57150" y="67183"/>
                  <a:pt x="57150" y="64897"/>
                </a:cubicBezTo>
                <a:cubicBezTo>
                  <a:pt x="57150" y="62611"/>
                  <a:pt x="58960" y="60325"/>
                  <a:pt x="61133" y="60325"/>
                </a:cubicBezTo>
                <a:close/>
                <a:moveTo>
                  <a:pt x="137304" y="31750"/>
                </a:moveTo>
                <a:lnTo>
                  <a:pt x="223568" y="31750"/>
                </a:lnTo>
                <a:cubicBezTo>
                  <a:pt x="226084" y="31750"/>
                  <a:pt x="228241" y="33948"/>
                  <a:pt x="228241" y="36146"/>
                </a:cubicBezTo>
                <a:cubicBezTo>
                  <a:pt x="228241" y="38710"/>
                  <a:pt x="226084" y="40908"/>
                  <a:pt x="223568" y="40908"/>
                </a:cubicBezTo>
                <a:lnTo>
                  <a:pt x="137304" y="40908"/>
                </a:lnTo>
                <a:cubicBezTo>
                  <a:pt x="135507" y="40908"/>
                  <a:pt x="133350" y="38710"/>
                  <a:pt x="133350" y="36146"/>
                </a:cubicBezTo>
                <a:cubicBezTo>
                  <a:pt x="133350" y="33948"/>
                  <a:pt x="135507" y="31750"/>
                  <a:pt x="137304" y="31750"/>
                </a:cubicBezTo>
                <a:close/>
                <a:moveTo>
                  <a:pt x="61119" y="31750"/>
                </a:moveTo>
                <a:lnTo>
                  <a:pt x="107661" y="31750"/>
                </a:lnTo>
                <a:cubicBezTo>
                  <a:pt x="110187" y="31750"/>
                  <a:pt x="112351" y="33948"/>
                  <a:pt x="112351" y="36146"/>
                </a:cubicBezTo>
                <a:cubicBezTo>
                  <a:pt x="112351" y="38710"/>
                  <a:pt x="110187" y="40908"/>
                  <a:pt x="107661" y="40908"/>
                </a:cubicBezTo>
                <a:lnTo>
                  <a:pt x="61119" y="40908"/>
                </a:lnTo>
                <a:cubicBezTo>
                  <a:pt x="58954" y="40908"/>
                  <a:pt x="57150" y="38710"/>
                  <a:pt x="57150" y="36146"/>
                </a:cubicBezTo>
                <a:cubicBezTo>
                  <a:pt x="57150" y="33948"/>
                  <a:pt x="58954" y="31750"/>
                  <a:pt x="61119" y="31750"/>
                </a:cubicBezTo>
                <a:close/>
                <a:moveTo>
                  <a:pt x="32895" y="0"/>
                </a:moveTo>
                <a:lnTo>
                  <a:pt x="252135" y="0"/>
                </a:lnTo>
                <a:cubicBezTo>
                  <a:pt x="254655" y="0"/>
                  <a:pt x="256815" y="1799"/>
                  <a:pt x="256815" y="4318"/>
                </a:cubicBezTo>
                <a:lnTo>
                  <a:pt x="256815" y="76285"/>
                </a:lnTo>
                <a:cubicBezTo>
                  <a:pt x="256815" y="78804"/>
                  <a:pt x="254655" y="80603"/>
                  <a:pt x="252135" y="80603"/>
                </a:cubicBezTo>
                <a:cubicBezTo>
                  <a:pt x="249975" y="80603"/>
                  <a:pt x="247815" y="78804"/>
                  <a:pt x="247815" y="76285"/>
                </a:cubicBezTo>
                <a:lnTo>
                  <a:pt x="247815" y="8996"/>
                </a:lnTo>
                <a:lnTo>
                  <a:pt x="37215" y="8996"/>
                </a:lnTo>
                <a:lnTo>
                  <a:pt x="37215" y="70887"/>
                </a:lnTo>
                <a:cubicBezTo>
                  <a:pt x="37215" y="73046"/>
                  <a:pt x="35055" y="75205"/>
                  <a:pt x="32895" y="75205"/>
                </a:cubicBezTo>
                <a:cubicBezTo>
                  <a:pt x="30735" y="75205"/>
                  <a:pt x="28575" y="73046"/>
                  <a:pt x="28575" y="70887"/>
                </a:cubicBezTo>
                <a:lnTo>
                  <a:pt x="28575" y="4318"/>
                </a:lnTo>
                <a:cubicBezTo>
                  <a:pt x="28575" y="1799"/>
                  <a:pt x="30735" y="0"/>
                  <a:pt x="328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8" name="Freeform 1050">
            <a:extLst>
              <a:ext uri="{FF2B5EF4-FFF2-40B4-BE49-F238E27FC236}">
                <a16:creationId xmlns:a16="http://schemas.microsoft.com/office/drawing/2014/main" id="{51A469BA-704E-EF49-A236-75A911F03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18924" y="5039703"/>
            <a:ext cx="1016310" cy="1019416"/>
          </a:xfrm>
          <a:custGeom>
            <a:avLst/>
            <a:gdLst>
              <a:gd name="T0" fmla="*/ 1423429 w 285390"/>
              <a:gd name="T1" fmla="*/ 3659475 h 286653"/>
              <a:gd name="T2" fmla="*/ 1240222 w 285390"/>
              <a:gd name="T3" fmla="*/ 3659475 h 286653"/>
              <a:gd name="T4" fmla="*/ 999840 w 285390"/>
              <a:gd name="T5" fmla="*/ 2190054 h 286653"/>
              <a:gd name="T6" fmla="*/ 1663159 w 285390"/>
              <a:gd name="T7" fmla="*/ 3925697 h 286653"/>
              <a:gd name="T8" fmla="*/ 999840 w 285390"/>
              <a:gd name="T9" fmla="*/ 2190054 h 286653"/>
              <a:gd name="T10" fmla="*/ 1845579 w 285390"/>
              <a:gd name="T11" fmla="*/ 694812 h 286653"/>
              <a:gd name="T12" fmla="*/ 1845579 w 285390"/>
              <a:gd name="T13" fmla="*/ 868825 h 286653"/>
              <a:gd name="T14" fmla="*/ 173025 w 285390"/>
              <a:gd name="T15" fmla="*/ 4646712 h 286653"/>
              <a:gd name="T16" fmla="*/ 1103046 w 285390"/>
              <a:gd name="T17" fmla="*/ 4740974 h 286653"/>
              <a:gd name="T18" fmla="*/ 2588118 w 285390"/>
              <a:gd name="T19" fmla="*/ 4653963 h 286653"/>
              <a:gd name="T20" fmla="*/ 5551139 w 285390"/>
              <a:gd name="T21" fmla="*/ 4646712 h 286653"/>
              <a:gd name="T22" fmla="*/ 3972303 w 285390"/>
              <a:gd name="T23" fmla="*/ 868825 h 286653"/>
              <a:gd name="T24" fmla="*/ 3972303 w 285390"/>
              <a:gd name="T25" fmla="*/ 694812 h 286653"/>
              <a:gd name="T26" fmla="*/ 5716929 w 285390"/>
              <a:gd name="T27" fmla="*/ 774562 h 286653"/>
              <a:gd name="T28" fmla="*/ 5637639 w 285390"/>
              <a:gd name="T29" fmla="*/ 4820738 h 286653"/>
              <a:gd name="T30" fmla="*/ 1059762 w 285390"/>
              <a:gd name="T31" fmla="*/ 5741649 h 286653"/>
              <a:gd name="T32" fmla="*/ 973258 w 285390"/>
              <a:gd name="T33" fmla="*/ 5741649 h 286653"/>
              <a:gd name="T34" fmla="*/ 922760 w 285390"/>
              <a:gd name="T35" fmla="*/ 4820738 h 286653"/>
              <a:gd name="T36" fmla="*/ 0 w 285390"/>
              <a:gd name="T37" fmla="*/ 4740974 h 286653"/>
              <a:gd name="T38" fmla="*/ 93740 w 285390"/>
              <a:gd name="T39" fmla="*/ 694812 h 286653"/>
              <a:gd name="T40" fmla="*/ 2622031 w 285390"/>
              <a:gd name="T41" fmla="*/ 187939 h 286653"/>
              <a:gd name="T42" fmla="*/ 2124571 w 285390"/>
              <a:gd name="T43" fmla="*/ 1685953 h 286653"/>
              <a:gd name="T44" fmla="*/ 1836173 w 285390"/>
              <a:gd name="T45" fmla="*/ 3925697 h 286653"/>
              <a:gd name="T46" fmla="*/ 4157690 w 285390"/>
              <a:gd name="T47" fmla="*/ 3925697 h 286653"/>
              <a:gd name="T48" fmla="*/ 4402847 w 285390"/>
              <a:gd name="T49" fmla="*/ 3493607 h 286653"/>
              <a:gd name="T50" fmla="*/ 4460514 w 285390"/>
              <a:gd name="T51" fmla="*/ 3363947 h 286653"/>
              <a:gd name="T52" fmla="*/ 4626328 w 285390"/>
              <a:gd name="T53" fmla="*/ 2874254 h 286653"/>
              <a:gd name="T54" fmla="*/ 4633564 w 285390"/>
              <a:gd name="T55" fmla="*/ 2751779 h 286653"/>
              <a:gd name="T56" fmla="*/ 4590280 w 285390"/>
              <a:gd name="T57" fmla="*/ 2298084 h 286653"/>
              <a:gd name="T58" fmla="*/ 4590280 w 285390"/>
              <a:gd name="T59" fmla="*/ 2118043 h 286653"/>
              <a:gd name="T60" fmla="*/ 4503780 w 285390"/>
              <a:gd name="T61" fmla="*/ 1613917 h 286653"/>
              <a:gd name="T62" fmla="*/ 3227674 w 285390"/>
              <a:gd name="T63" fmla="*/ 1577911 h 286653"/>
              <a:gd name="T64" fmla="*/ 3278117 w 285390"/>
              <a:gd name="T65" fmla="*/ 821715 h 286653"/>
              <a:gd name="T66" fmla="*/ 2867167 w 285390"/>
              <a:gd name="T67" fmla="*/ 676 h 286653"/>
              <a:gd name="T68" fmla="*/ 3400679 w 285390"/>
              <a:gd name="T69" fmla="*/ 1441048 h 286653"/>
              <a:gd name="T70" fmla="*/ 4900307 w 285390"/>
              <a:gd name="T71" fmla="*/ 1865994 h 286653"/>
              <a:gd name="T72" fmla="*/ 4921940 w 285390"/>
              <a:gd name="T73" fmla="*/ 2514142 h 286653"/>
              <a:gd name="T74" fmla="*/ 4878680 w 285390"/>
              <a:gd name="T75" fmla="*/ 3075907 h 286653"/>
              <a:gd name="T76" fmla="*/ 4611909 w 285390"/>
              <a:gd name="T77" fmla="*/ 3630428 h 286653"/>
              <a:gd name="T78" fmla="*/ 4150496 w 285390"/>
              <a:gd name="T79" fmla="*/ 4098566 h 286653"/>
              <a:gd name="T80" fmla="*/ 826794 w 285390"/>
              <a:gd name="T81" fmla="*/ 4004934 h 286653"/>
              <a:gd name="T82" fmla="*/ 913383 w 285390"/>
              <a:gd name="T83" fmla="*/ 2017230 h 286653"/>
              <a:gd name="T84" fmla="*/ 1994781 w 285390"/>
              <a:gd name="T85" fmla="*/ 1570685 h 286653"/>
              <a:gd name="T86" fmla="*/ 2434602 w 285390"/>
              <a:gd name="T87" fmla="*/ 151911 h 286653"/>
              <a:gd name="T88" fmla="*/ 2867167 w 285390"/>
              <a:gd name="T89" fmla="*/ 676 h 2866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6653">
                <a:moveTo>
                  <a:pt x="66104" y="177476"/>
                </a:moveTo>
                <a:cubicBezTo>
                  <a:pt x="68771" y="177476"/>
                  <a:pt x="71057" y="179674"/>
                  <a:pt x="71057" y="182239"/>
                </a:cubicBezTo>
                <a:cubicBezTo>
                  <a:pt x="71057" y="184803"/>
                  <a:pt x="68771" y="186635"/>
                  <a:pt x="66104" y="186635"/>
                </a:cubicBezTo>
                <a:cubicBezTo>
                  <a:pt x="63818" y="186635"/>
                  <a:pt x="61913" y="184803"/>
                  <a:pt x="61913" y="182239"/>
                </a:cubicBezTo>
                <a:cubicBezTo>
                  <a:pt x="61913" y="179674"/>
                  <a:pt x="63818" y="177476"/>
                  <a:pt x="66104" y="177476"/>
                </a:cubicBezTo>
                <a:close/>
                <a:moveTo>
                  <a:pt x="49913" y="109064"/>
                </a:moveTo>
                <a:lnTo>
                  <a:pt x="49913" y="195498"/>
                </a:lnTo>
                <a:lnTo>
                  <a:pt x="83025" y="195498"/>
                </a:lnTo>
                <a:lnTo>
                  <a:pt x="83025" y="109064"/>
                </a:lnTo>
                <a:lnTo>
                  <a:pt x="49913" y="109064"/>
                </a:lnTo>
                <a:close/>
                <a:moveTo>
                  <a:pt x="4679" y="34601"/>
                </a:moveTo>
                <a:lnTo>
                  <a:pt x="92131" y="34601"/>
                </a:lnTo>
                <a:cubicBezTo>
                  <a:pt x="94650" y="34601"/>
                  <a:pt x="96450" y="36768"/>
                  <a:pt x="96450" y="38573"/>
                </a:cubicBezTo>
                <a:cubicBezTo>
                  <a:pt x="96450" y="41101"/>
                  <a:pt x="94650" y="43268"/>
                  <a:pt x="92131" y="43268"/>
                </a:cubicBezTo>
                <a:lnTo>
                  <a:pt x="8637" y="43268"/>
                </a:lnTo>
                <a:lnTo>
                  <a:pt x="8637" y="231404"/>
                </a:lnTo>
                <a:lnTo>
                  <a:pt x="50744" y="231404"/>
                </a:lnTo>
                <a:cubicBezTo>
                  <a:pt x="52903" y="231404"/>
                  <a:pt x="55063" y="233571"/>
                  <a:pt x="55063" y="236098"/>
                </a:cubicBezTo>
                <a:lnTo>
                  <a:pt x="55063" y="274376"/>
                </a:lnTo>
                <a:lnTo>
                  <a:pt x="129199" y="231765"/>
                </a:lnTo>
                <a:cubicBezTo>
                  <a:pt x="129919" y="231404"/>
                  <a:pt x="130639" y="231404"/>
                  <a:pt x="131719" y="231404"/>
                </a:cubicBezTo>
                <a:lnTo>
                  <a:pt x="277113" y="231404"/>
                </a:lnTo>
                <a:lnTo>
                  <a:pt x="277113" y="43268"/>
                </a:lnTo>
                <a:lnTo>
                  <a:pt x="198298" y="43268"/>
                </a:lnTo>
                <a:cubicBezTo>
                  <a:pt x="196138" y="43268"/>
                  <a:pt x="193979" y="41101"/>
                  <a:pt x="193979" y="38573"/>
                </a:cubicBezTo>
                <a:cubicBezTo>
                  <a:pt x="193979" y="36768"/>
                  <a:pt x="196138" y="34601"/>
                  <a:pt x="198298" y="34601"/>
                </a:cubicBezTo>
                <a:lnTo>
                  <a:pt x="281432" y="34601"/>
                </a:lnTo>
                <a:cubicBezTo>
                  <a:pt x="283951" y="34601"/>
                  <a:pt x="285390" y="36768"/>
                  <a:pt x="285390" y="38573"/>
                </a:cubicBezTo>
                <a:lnTo>
                  <a:pt x="285390" y="236098"/>
                </a:lnTo>
                <a:cubicBezTo>
                  <a:pt x="285390" y="237904"/>
                  <a:pt x="283951" y="240070"/>
                  <a:pt x="281432" y="240070"/>
                </a:cubicBezTo>
                <a:lnTo>
                  <a:pt x="132438" y="240070"/>
                </a:lnTo>
                <a:lnTo>
                  <a:pt x="52903" y="285931"/>
                </a:lnTo>
                <a:cubicBezTo>
                  <a:pt x="52184" y="286292"/>
                  <a:pt x="51464" y="286653"/>
                  <a:pt x="50744" y="286653"/>
                </a:cubicBezTo>
                <a:cubicBezTo>
                  <a:pt x="49664" y="286653"/>
                  <a:pt x="49305" y="286292"/>
                  <a:pt x="48585" y="285931"/>
                </a:cubicBezTo>
                <a:cubicBezTo>
                  <a:pt x="46785" y="285209"/>
                  <a:pt x="46066" y="283403"/>
                  <a:pt x="46066" y="282320"/>
                </a:cubicBezTo>
                <a:lnTo>
                  <a:pt x="46066" y="240070"/>
                </a:lnTo>
                <a:lnTo>
                  <a:pt x="4679" y="240070"/>
                </a:lnTo>
                <a:cubicBezTo>
                  <a:pt x="2159" y="240070"/>
                  <a:pt x="0" y="237904"/>
                  <a:pt x="0" y="236098"/>
                </a:cubicBezTo>
                <a:lnTo>
                  <a:pt x="0" y="38573"/>
                </a:lnTo>
                <a:cubicBezTo>
                  <a:pt x="0" y="36768"/>
                  <a:pt x="2159" y="34601"/>
                  <a:pt x="4679" y="34601"/>
                </a:cubicBezTo>
                <a:close/>
                <a:moveTo>
                  <a:pt x="142769" y="9001"/>
                </a:moveTo>
                <a:cubicBezTo>
                  <a:pt x="137011" y="8283"/>
                  <a:pt x="133052" y="9001"/>
                  <a:pt x="130892" y="9359"/>
                </a:cubicBezTo>
                <a:cubicBezTo>
                  <a:pt x="132692" y="17608"/>
                  <a:pt x="135931" y="37334"/>
                  <a:pt x="132692" y="45942"/>
                </a:cubicBezTo>
                <a:cubicBezTo>
                  <a:pt x="127653" y="60646"/>
                  <a:pt x="115776" y="73199"/>
                  <a:pt x="106059" y="83959"/>
                </a:cubicBezTo>
                <a:cubicBezTo>
                  <a:pt x="98861" y="92207"/>
                  <a:pt x="91662" y="99739"/>
                  <a:pt x="91662" y="104760"/>
                </a:cubicBezTo>
                <a:lnTo>
                  <a:pt x="91662" y="195498"/>
                </a:lnTo>
                <a:lnTo>
                  <a:pt x="207193" y="195498"/>
                </a:lnTo>
                <a:cubicBezTo>
                  <a:pt x="207553" y="195498"/>
                  <a:pt x="207553" y="195498"/>
                  <a:pt x="207553" y="195498"/>
                </a:cubicBezTo>
                <a:cubicBezTo>
                  <a:pt x="215831" y="194781"/>
                  <a:pt x="221949" y="188325"/>
                  <a:pt x="221949" y="180793"/>
                </a:cubicBezTo>
                <a:cubicBezTo>
                  <a:pt x="221949" y="178642"/>
                  <a:pt x="220870" y="176131"/>
                  <a:pt x="219790" y="173979"/>
                </a:cubicBezTo>
                <a:cubicBezTo>
                  <a:pt x="219070" y="172903"/>
                  <a:pt x="219070" y="171110"/>
                  <a:pt x="219790" y="170034"/>
                </a:cubicBezTo>
                <a:cubicBezTo>
                  <a:pt x="220150" y="168599"/>
                  <a:pt x="221589" y="167882"/>
                  <a:pt x="222669" y="167523"/>
                </a:cubicBezTo>
                <a:cubicBezTo>
                  <a:pt x="229507" y="165730"/>
                  <a:pt x="234906" y="160351"/>
                  <a:pt x="234906" y="153178"/>
                </a:cubicBezTo>
                <a:cubicBezTo>
                  <a:pt x="234906" y="149591"/>
                  <a:pt x="233106" y="146005"/>
                  <a:pt x="230947" y="143135"/>
                </a:cubicBezTo>
                <a:cubicBezTo>
                  <a:pt x="229507" y="142418"/>
                  <a:pt x="229147" y="140984"/>
                  <a:pt x="229507" y="139908"/>
                </a:cubicBezTo>
                <a:cubicBezTo>
                  <a:pt x="229507" y="138832"/>
                  <a:pt x="230227" y="137397"/>
                  <a:pt x="231307" y="137038"/>
                </a:cubicBezTo>
                <a:cubicBezTo>
                  <a:pt x="235266" y="133811"/>
                  <a:pt x="237425" y="129865"/>
                  <a:pt x="237425" y="125203"/>
                </a:cubicBezTo>
                <a:cubicBezTo>
                  <a:pt x="237425" y="117671"/>
                  <a:pt x="232387" y="114444"/>
                  <a:pt x="229147" y="114444"/>
                </a:cubicBezTo>
                <a:cubicBezTo>
                  <a:pt x="226628" y="114444"/>
                  <a:pt x="224829" y="112292"/>
                  <a:pt x="224829" y="109781"/>
                </a:cubicBezTo>
                <a:cubicBezTo>
                  <a:pt x="224829" y="107629"/>
                  <a:pt x="226628" y="105477"/>
                  <a:pt x="229147" y="105477"/>
                </a:cubicBezTo>
                <a:cubicBezTo>
                  <a:pt x="230947" y="105477"/>
                  <a:pt x="235626" y="102250"/>
                  <a:pt x="235626" y="92925"/>
                </a:cubicBezTo>
                <a:cubicBezTo>
                  <a:pt x="235626" y="85393"/>
                  <a:pt x="229867" y="80372"/>
                  <a:pt x="224829" y="80372"/>
                </a:cubicBezTo>
                <a:lnTo>
                  <a:pt x="164364" y="80372"/>
                </a:lnTo>
                <a:cubicBezTo>
                  <a:pt x="162924" y="80372"/>
                  <a:pt x="161485" y="80013"/>
                  <a:pt x="161125" y="78579"/>
                </a:cubicBezTo>
                <a:cubicBezTo>
                  <a:pt x="160045" y="77503"/>
                  <a:pt x="160045" y="76068"/>
                  <a:pt x="160405" y="74634"/>
                </a:cubicBezTo>
                <a:cubicBezTo>
                  <a:pt x="161485" y="69971"/>
                  <a:pt x="164724" y="56701"/>
                  <a:pt x="163644" y="40921"/>
                </a:cubicBezTo>
                <a:cubicBezTo>
                  <a:pt x="161485" y="22629"/>
                  <a:pt x="152847" y="9359"/>
                  <a:pt x="142769" y="9001"/>
                </a:cubicBezTo>
                <a:close/>
                <a:moveTo>
                  <a:pt x="143129" y="34"/>
                </a:moveTo>
                <a:cubicBezTo>
                  <a:pt x="157886" y="752"/>
                  <a:pt x="169763" y="16891"/>
                  <a:pt x="172282" y="40203"/>
                </a:cubicBezTo>
                <a:cubicBezTo>
                  <a:pt x="173362" y="53115"/>
                  <a:pt x="171562" y="64592"/>
                  <a:pt x="169763" y="71764"/>
                </a:cubicBezTo>
                <a:lnTo>
                  <a:pt x="224829" y="71764"/>
                </a:lnTo>
                <a:cubicBezTo>
                  <a:pt x="235266" y="71764"/>
                  <a:pt x="244623" y="81448"/>
                  <a:pt x="244623" y="92925"/>
                </a:cubicBezTo>
                <a:cubicBezTo>
                  <a:pt x="244623" y="100098"/>
                  <a:pt x="242104" y="105477"/>
                  <a:pt x="238865" y="109064"/>
                </a:cubicBezTo>
                <a:cubicBezTo>
                  <a:pt x="243184" y="112650"/>
                  <a:pt x="245703" y="118030"/>
                  <a:pt x="245703" y="125203"/>
                </a:cubicBezTo>
                <a:cubicBezTo>
                  <a:pt x="245703" y="130941"/>
                  <a:pt x="243904" y="136680"/>
                  <a:pt x="239585" y="140984"/>
                </a:cubicBezTo>
                <a:cubicBezTo>
                  <a:pt x="242104" y="144570"/>
                  <a:pt x="243544" y="148874"/>
                  <a:pt x="243544" y="153178"/>
                </a:cubicBezTo>
                <a:cubicBezTo>
                  <a:pt x="243544" y="162144"/>
                  <a:pt x="237785" y="170751"/>
                  <a:pt x="229507" y="174338"/>
                </a:cubicBezTo>
                <a:cubicBezTo>
                  <a:pt x="229867" y="176490"/>
                  <a:pt x="230227" y="178642"/>
                  <a:pt x="230227" y="180793"/>
                </a:cubicBezTo>
                <a:cubicBezTo>
                  <a:pt x="230227" y="192988"/>
                  <a:pt x="220870" y="202671"/>
                  <a:pt x="208633" y="203747"/>
                </a:cubicBezTo>
                <a:cubicBezTo>
                  <a:pt x="208273" y="204106"/>
                  <a:pt x="207553" y="204106"/>
                  <a:pt x="207193" y="204106"/>
                </a:cubicBezTo>
                <a:lnTo>
                  <a:pt x="45594" y="204106"/>
                </a:lnTo>
                <a:cubicBezTo>
                  <a:pt x="43075" y="204106"/>
                  <a:pt x="41275" y="201954"/>
                  <a:pt x="41275" y="199443"/>
                </a:cubicBezTo>
                <a:lnTo>
                  <a:pt x="41275" y="104760"/>
                </a:lnTo>
                <a:cubicBezTo>
                  <a:pt x="41275" y="102250"/>
                  <a:pt x="43075" y="100456"/>
                  <a:pt x="45594" y="100456"/>
                </a:cubicBezTo>
                <a:lnTo>
                  <a:pt x="83384" y="100456"/>
                </a:lnTo>
                <a:cubicBezTo>
                  <a:pt x="85544" y="93642"/>
                  <a:pt x="92022" y="86828"/>
                  <a:pt x="99580" y="78220"/>
                </a:cubicBezTo>
                <a:cubicBezTo>
                  <a:pt x="109298" y="67819"/>
                  <a:pt x="120095" y="55984"/>
                  <a:pt x="124414" y="42355"/>
                </a:cubicBezTo>
                <a:cubicBezTo>
                  <a:pt x="126933" y="36976"/>
                  <a:pt x="124054" y="17608"/>
                  <a:pt x="121535" y="7566"/>
                </a:cubicBezTo>
                <a:cubicBezTo>
                  <a:pt x="121175" y="5773"/>
                  <a:pt x="122614" y="3621"/>
                  <a:pt x="123694" y="2904"/>
                </a:cubicBezTo>
                <a:cubicBezTo>
                  <a:pt x="124414" y="2186"/>
                  <a:pt x="129813" y="-324"/>
                  <a:pt x="14312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9" name="Freeform 1051">
            <a:extLst>
              <a:ext uri="{FF2B5EF4-FFF2-40B4-BE49-F238E27FC236}">
                <a16:creationId xmlns:a16="http://schemas.microsoft.com/office/drawing/2014/main" id="{1E5F7AF1-CD9F-3848-85E6-267AC3C92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27159" y="7174318"/>
            <a:ext cx="1013202" cy="1013202"/>
          </a:xfrm>
          <a:custGeom>
            <a:avLst/>
            <a:gdLst>
              <a:gd name="T0" fmla="*/ 3904605 w 285390"/>
              <a:gd name="T1" fmla="*/ 5220917 h 285391"/>
              <a:gd name="T2" fmla="*/ 4576186 w 285390"/>
              <a:gd name="T3" fmla="*/ 5355878 h 285391"/>
              <a:gd name="T4" fmla="*/ 4576186 w 285390"/>
              <a:gd name="T5" fmla="*/ 4837343 h 285391"/>
              <a:gd name="T6" fmla="*/ 3818890 w 285390"/>
              <a:gd name="T7" fmla="*/ 4077310 h 285391"/>
              <a:gd name="T8" fmla="*/ 3783161 w 285390"/>
              <a:gd name="T9" fmla="*/ 5107264 h 285391"/>
              <a:gd name="T10" fmla="*/ 3818890 w 285390"/>
              <a:gd name="T11" fmla="*/ 4077310 h 285391"/>
              <a:gd name="T12" fmla="*/ 1912398 w 285390"/>
              <a:gd name="T13" fmla="*/ 3637246 h 285391"/>
              <a:gd name="T14" fmla="*/ 2785347 w 285390"/>
              <a:gd name="T15" fmla="*/ 3630094 h 285391"/>
              <a:gd name="T16" fmla="*/ 2348855 w 285390"/>
              <a:gd name="T17" fmla="*/ 3458380 h 285391"/>
              <a:gd name="T18" fmla="*/ 2348855 w 285390"/>
              <a:gd name="T19" fmla="*/ 2213528 h 285391"/>
              <a:gd name="T20" fmla="*/ 2348855 w 285390"/>
              <a:gd name="T21" fmla="*/ 3286670 h 285391"/>
              <a:gd name="T22" fmla="*/ 2348855 w 285390"/>
              <a:gd name="T23" fmla="*/ 2213528 h 285391"/>
              <a:gd name="T24" fmla="*/ 2992859 w 285390"/>
              <a:gd name="T25" fmla="*/ 2707176 h 285391"/>
              <a:gd name="T26" fmla="*/ 2742407 w 285390"/>
              <a:gd name="T27" fmla="*/ 3308141 h 285391"/>
              <a:gd name="T28" fmla="*/ 3114503 w 285390"/>
              <a:gd name="T29" fmla="*/ 3572849 h 285391"/>
              <a:gd name="T30" fmla="*/ 3601048 w 285390"/>
              <a:gd name="T31" fmla="*/ 3816129 h 285391"/>
              <a:gd name="T32" fmla="*/ 3529486 w 285390"/>
              <a:gd name="T33" fmla="*/ 3959191 h 285391"/>
              <a:gd name="T34" fmla="*/ 3350615 w 285390"/>
              <a:gd name="T35" fmla="*/ 3837574 h 285391"/>
              <a:gd name="T36" fmla="*/ 2949905 w 285390"/>
              <a:gd name="T37" fmla="*/ 3701657 h 285391"/>
              <a:gd name="T38" fmla="*/ 1754968 w 285390"/>
              <a:gd name="T39" fmla="*/ 3701657 h 285391"/>
              <a:gd name="T40" fmla="*/ 1347117 w 285390"/>
              <a:gd name="T41" fmla="*/ 3837574 h 285391"/>
              <a:gd name="T42" fmla="*/ 1168258 w 285390"/>
              <a:gd name="T43" fmla="*/ 3952043 h 285391"/>
              <a:gd name="T44" fmla="*/ 1103845 w 285390"/>
              <a:gd name="T45" fmla="*/ 3816129 h 285391"/>
              <a:gd name="T46" fmla="*/ 1576102 w 285390"/>
              <a:gd name="T47" fmla="*/ 3572849 h 285391"/>
              <a:gd name="T48" fmla="*/ 1948176 w 285390"/>
              <a:gd name="T49" fmla="*/ 3315306 h 285391"/>
              <a:gd name="T50" fmla="*/ 1704873 w 285390"/>
              <a:gd name="T51" fmla="*/ 2707176 h 285391"/>
              <a:gd name="T52" fmla="*/ 2347190 w 285390"/>
              <a:gd name="T53" fmla="*/ 1576956 h 285391"/>
              <a:gd name="T54" fmla="*/ 2347190 w 285390"/>
              <a:gd name="T55" fmla="*/ 4709494 h 285391"/>
              <a:gd name="T56" fmla="*/ 2347190 w 285390"/>
              <a:gd name="T57" fmla="*/ 1576956 h 285391"/>
              <a:gd name="T58" fmla="*/ 4090353 w 285390"/>
              <a:gd name="T59" fmla="*/ 3146767 h 285391"/>
              <a:gd name="T60" fmla="*/ 4697612 w 285390"/>
              <a:gd name="T61" fmla="*/ 4709494 h 285391"/>
              <a:gd name="T62" fmla="*/ 4697612 w 285390"/>
              <a:gd name="T63" fmla="*/ 5483740 h 285391"/>
              <a:gd name="T64" fmla="*/ 3926062 w 285390"/>
              <a:gd name="T65" fmla="*/ 5483740 h 285391"/>
              <a:gd name="T66" fmla="*/ 2347190 w 285390"/>
              <a:gd name="T67" fmla="*/ 4887064 h 285391"/>
              <a:gd name="T68" fmla="*/ 2347190 w 285390"/>
              <a:gd name="T69" fmla="*/ 1413544 h 285391"/>
              <a:gd name="T70" fmla="*/ 5082696 w 285390"/>
              <a:gd name="T71" fmla="*/ 418848 h 285391"/>
              <a:gd name="T72" fmla="*/ 5082696 w 285390"/>
              <a:gd name="T73" fmla="*/ 537472 h 285391"/>
              <a:gd name="T74" fmla="*/ 4962067 w 285390"/>
              <a:gd name="T75" fmla="*/ 537472 h 285391"/>
              <a:gd name="T76" fmla="*/ 4962067 w 285390"/>
              <a:gd name="T77" fmla="*/ 418848 h 285391"/>
              <a:gd name="T78" fmla="*/ 4180398 w 285390"/>
              <a:gd name="T79" fmla="*/ 418848 h 285391"/>
              <a:gd name="T80" fmla="*/ 4180398 w 285390"/>
              <a:gd name="T81" fmla="*/ 537472 h 285391"/>
              <a:gd name="T82" fmla="*/ 4057183 w 285390"/>
              <a:gd name="T83" fmla="*/ 537472 h 285391"/>
              <a:gd name="T84" fmla="*/ 4057183 w 285390"/>
              <a:gd name="T85" fmla="*/ 418848 h 285391"/>
              <a:gd name="T86" fmla="*/ 4673355 w 285390"/>
              <a:gd name="T87" fmla="*/ 498858 h 285391"/>
              <a:gd name="T88" fmla="*/ 4492108 w 285390"/>
              <a:gd name="T89" fmla="*/ 498858 h 285391"/>
              <a:gd name="T90" fmla="*/ 163750 w 285390"/>
              <a:gd name="T91" fmla="*/ 177774 h 285391"/>
              <a:gd name="T92" fmla="*/ 5476397 w 285390"/>
              <a:gd name="T93" fmla="*/ 796584 h 285391"/>
              <a:gd name="T94" fmla="*/ 163750 w 285390"/>
              <a:gd name="T95" fmla="*/ 177774 h 285391"/>
              <a:gd name="T96" fmla="*/ 5568971 w 285390"/>
              <a:gd name="T97" fmla="*/ 0 h 285391"/>
              <a:gd name="T98" fmla="*/ 5647299 w 285390"/>
              <a:gd name="T99" fmla="*/ 5561767 h 285391"/>
              <a:gd name="T100" fmla="*/ 5020613 w 285390"/>
              <a:gd name="T101" fmla="*/ 5647101 h 285391"/>
              <a:gd name="T102" fmla="*/ 5020613 w 285390"/>
              <a:gd name="T103" fmla="*/ 5476394 h 285391"/>
              <a:gd name="T104" fmla="*/ 5476397 w 285390"/>
              <a:gd name="T105" fmla="*/ 974343 h 285391"/>
              <a:gd name="T106" fmla="*/ 163750 w 285390"/>
              <a:gd name="T107" fmla="*/ 5476394 h 285391"/>
              <a:gd name="T108" fmla="*/ 3617712 w 285390"/>
              <a:gd name="T109" fmla="*/ 5561767 h 285391"/>
              <a:gd name="T110" fmla="*/ 85404 w 285390"/>
              <a:gd name="T111" fmla="*/ 5647101 h 285391"/>
              <a:gd name="T112" fmla="*/ 0 w 285390"/>
              <a:gd name="T113" fmla="*/ 85284 h 28539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5390" h="285391">
                <a:moveTo>
                  <a:pt x="224400" y="236929"/>
                </a:moveTo>
                <a:lnTo>
                  <a:pt x="197322" y="263852"/>
                </a:lnTo>
                <a:lnTo>
                  <a:pt x="204543" y="270673"/>
                </a:lnTo>
                <a:cubicBezTo>
                  <a:pt x="211764" y="278212"/>
                  <a:pt x="224039" y="278212"/>
                  <a:pt x="231260" y="270673"/>
                </a:cubicBezTo>
                <a:cubicBezTo>
                  <a:pt x="234870" y="267442"/>
                  <a:pt x="237036" y="262775"/>
                  <a:pt x="237036" y="257391"/>
                </a:cubicBezTo>
                <a:cubicBezTo>
                  <a:pt x="237036" y="252365"/>
                  <a:pt x="234870" y="248057"/>
                  <a:pt x="231260" y="244467"/>
                </a:cubicBezTo>
                <a:lnTo>
                  <a:pt x="224400" y="236929"/>
                </a:lnTo>
                <a:close/>
                <a:moveTo>
                  <a:pt x="192990" y="206056"/>
                </a:moveTo>
                <a:cubicBezTo>
                  <a:pt x="186130" y="216826"/>
                  <a:pt x="177104" y="226159"/>
                  <a:pt x="165912" y="232621"/>
                </a:cubicBezTo>
                <a:lnTo>
                  <a:pt x="191185" y="258109"/>
                </a:lnTo>
                <a:lnTo>
                  <a:pt x="218262" y="230826"/>
                </a:lnTo>
                <a:lnTo>
                  <a:pt x="192990" y="206056"/>
                </a:lnTo>
                <a:close/>
                <a:moveTo>
                  <a:pt x="106407" y="171886"/>
                </a:moveTo>
                <a:cubicBezTo>
                  <a:pt x="104599" y="176948"/>
                  <a:pt x="100983" y="180925"/>
                  <a:pt x="96644" y="183817"/>
                </a:cubicBezTo>
                <a:cubicBezTo>
                  <a:pt x="98452" y="189964"/>
                  <a:pt x="107130" y="195749"/>
                  <a:pt x="118701" y="195749"/>
                </a:cubicBezTo>
                <a:cubicBezTo>
                  <a:pt x="130634" y="195749"/>
                  <a:pt x="138951" y="189602"/>
                  <a:pt x="140759" y="183456"/>
                </a:cubicBezTo>
                <a:cubicBezTo>
                  <a:pt x="136419" y="180563"/>
                  <a:pt x="132803" y="176586"/>
                  <a:pt x="130995" y="171886"/>
                </a:cubicBezTo>
                <a:cubicBezTo>
                  <a:pt x="127379" y="173694"/>
                  <a:pt x="123040" y="174778"/>
                  <a:pt x="118701" y="174778"/>
                </a:cubicBezTo>
                <a:cubicBezTo>
                  <a:pt x="114724" y="174778"/>
                  <a:pt x="110023" y="173694"/>
                  <a:pt x="106407" y="171886"/>
                </a:cubicBezTo>
                <a:close/>
                <a:moveTo>
                  <a:pt x="118701" y="111866"/>
                </a:moveTo>
                <a:cubicBezTo>
                  <a:pt x="104237" y="111866"/>
                  <a:pt x="94836" y="121628"/>
                  <a:pt x="94836" y="136814"/>
                </a:cubicBezTo>
                <a:cubicBezTo>
                  <a:pt x="94836" y="153084"/>
                  <a:pt x="105684" y="166101"/>
                  <a:pt x="118701" y="166101"/>
                </a:cubicBezTo>
                <a:cubicBezTo>
                  <a:pt x="131719" y="166101"/>
                  <a:pt x="142567" y="153084"/>
                  <a:pt x="142567" y="136814"/>
                </a:cubicBezTo>
                <a:cubicBezTo>
                  <a:pt x="142567" y="121628"/>
                  <a:pt x="132803" y="111866"/>
                  <a:pt x="118701" y="111866"/>
                </a:cubicBezTo>
                <a:close/>
                <a:moveTo>
                  <a:pt x="118701" y="103188"/>
                </a:moveTo>
                <a:cubicBezTo>
                  <a:pt x="137866" y="103188"/>
                  <a:pt x="151245" y="117289"/>
                  <a:pt x="151245" y="136814"/>
                </a:cubicBezTo>
                <a:cubicBezTo>
                  <a:pt x="151245" y="149107"/>
                  <a:pt x="146183" y="159593"/>
                  <a:pt x="138589" y="166824"/>
                </a:cubicBezTo>
                <a:cubicBezTo>
                  <a:pt x="138589" y="167185"/>
                  <a:pt x="138589" y="167185"/>
                  <a:pt x="138589" y="167185"/>
                </a:cubicBezTo>
                <a:cubicBezTo>
                  <a:pt x="140035" y="172247"/>
                  <a:pt x="144375" y="176948"/>
                  <a:pt x="150522" y="178394"/>
                </a:cubicBezTo>
                <a:cubicBezTo>
                  <a:pt x="153053" y="179117"/>
                  <a:pt x="155222" y="179840"/>
                  <a:pt x="157392" y="180563"/>
                </a:cubicBezTo>
                <a:cubicBezTo>
                  <a:pt x="163178" y="182371"/>
                  <a:pt x="168602" y="184179"/>
                  <a:pt x="173664" y="186348"/>
                </a:cubicBezTo>
                <a:cubicBezTo>
                  <a:pt x="176918" y="187795"/>
                  <a:pt x="179449" y="190326"/>
                  <a:pt x="181981" y="192857"/>
                </a:cubicBezTo>
                <a:cubicBezTo>
                  <a:pt x="183789" y="195026"/>
                  <a:pt x="183427" y="197918"/>
                  <a:pt x="181619" y="199365"/>
                </a:cubicBezTo>
                <a:cubicBezTo>
                  <a:pt x="180896" y="199726"/>
                  <a:pt x="179449" y="200088"/>
                  <a:pt x="178365" y="200088"/>
                </a:cubicBezTo>
                <a:cubicBezTo>
                  <a:pt x="177641" y="200088"/>
                  <a:pt x="176195" y="199726"/>
                  <a:pt x="175472" y="199003"/>
                </a:cubicBezTo>
                <a:cubicBezTo>
                  <a:pt x="174026" y="196834"/>
                  <a:pt x="171856" y="195388"/>
                  <a:pt x="169325" y="193941"/>
                </a:cubicBezTo>
                <a:cubicBezTo>
                  <a:pt x="165347" y="192133"/>
                  <a:pt x="160285" y="190326"/>
                  <a:pt x="155222" y="188879"/>
                </a:cubicBezTo>
                <a:cubicBezTo>
                  <a:pt x="153053" y="187795"/>
                  <a:pt x="150883" y="187433"/>
                  <a:pt x="149075" y="187072"/>
                </a:cubicBezTo>
                <a:cubicBezTo>
                  <a:pt x="145098" y="196834"/>
                  <a:pt x="132803" y="204427"/>
                  <a:pt x="118701" y="204427"/>
                </a:cubicBezTo>
                <a:cubicBezTo>
                  <a:pt x="103876" y="204427"/>
                  <a:pt x="91943" y="196834"/>
                  <a:pt x="88689" y="187072"/>
                </a:cubicBezTo>
                <a:cubicBezTo>
                  <a:pt x="86881" y="187433"/>
                  <a:pt x="84349" y="187795"/>
                  <a:pt x="82541" y="188879"/>
                </a:cubicBezTo>
                <a:cubicBezTo>
                  <a:pt x="77479" y="190326"/>
                  <a:pt x="72417" y="192133"/>
                  <a:pt x="68078" y="193941"/>
                </a:cubicBezTo>
                <a:cubicBezTo>
                  <a:pt x="65908" y="195388"/>
                  <a:pt x="63738" y="196834"/>
                  <a:pt x="62292" y="198642"/>
                </a:cubicBezTo>
                <a:cubicBezTo>
                  <a:pt x="61207" y="199365"/>
                  <a:pt x="60122" y="199726"/>
                  <a:pt x="59038" y="199726"/>
                </a:cubicBezTo>
                <a:cubicBezTo>
                  <a:pt x="57953" y="199726"/>
                  <a:pt x="56868" y="199365"/>
                  <a:pt x="56145" y="199003"/>
                </a:cubicBezTo>
                <a:cubicBezTo>
                  <a:pt x="54337" y="197195"/>
                  <a:pt x="53975" y="194664"/>
                  <a:pt x="55783" y="192857"/>
                </a:cubicBezTo>
                <a:cubicBezTo>
                  <a:pt x="57953" y="189964"/>
                  <a:pt x="60846" y="187795"/>
                  <a:pt x="64100" y="186710"/>
                </a:cubicBezTo>
                <a:cubicBezTo>
                  <a:pt x="69162" y="184179"/>
                  <a:pt x="74225" y="182371"/>
                  <a:pt x="79649" y="180563"/>
                </a:cubicBezTo>
                <a:cubicBezTo>
                  <a:pt x="82180" y="179840"/>
                  <a:pt x="84711" y="179117"/>
                  <a:pt x="87242" y="178394"/>
                </a:cubicBezTo>
                <a:cubicBezTo>
                  <a:pt x="93389" y="177309"/>
                  <a:pt x="97729" y="172970"/>
                  <a:pt x="98452" y="167547"/>
                </a:cubicBezTo>
                <a:cubicBezTo>
                  <a:pt x="98452" y="167185"/>
                  <a:pt x="99175" y="167185"/>
                  <a:pt x="99175" y="166824"/>
                </a:cubicBezTo>
                <a:cubicBezTo>
                  <a:pt x="91220" y="159593"/>
                  <a:pt x="86157" y="149107"/>
                  <a:pt x="86157" y="136814"/>
                </a:cubicBezTo>
                <a:cubicBezTo>
                  <a:pt x="86157" y="117289"/>
                  <a:pt x="99536" y="103188"/>
                  <a:pt x="118701" y="103188"/>
                </a:cubicBezTo>
                <a:close/>
                <a:moveTo>
                  <a:pt x="118616" y="79695"/>
                </a:moveTo>
                <a:cubicBezTo>
                  <a:pt x="74931" y="79695"/>
                  <a:pt x="38827" y="115593"/>
                  <a:pt x="38827" y="159030"/>
                </a:cubicBezTo>
                <a:cubicBezTo>
                  <a:pt x="38827" y="202467"/>
                  <a:pt x="74931" y="238006"/>
                  <a:pt x="118616" y="238006"/>
                </a:cubicBezTo>
                <a:cubicBezTo>
                  <a:pt x="162663" y="238006"/>
                  <a:pt x="198405" y="202467"/>
                  <a:pt x="198405" y="159030"/>
                </a:cubicBezTo>
                <a:cubicBezTo>
                  <a:pt x="198405" y="115593"/>
                  <a:pt x="162663" y="79695"/>
                  <a:pt x="118616" y="79695"/>
                </a:cubicBezTo>
                <a:close/>
                <a:moveTo>
                  <a:pt x="118616" y="71438"/>
                </a:moveTo>
                <a:cubicBezTo>
                  <a:pt x="167717" y="71438"/>
                  <a:pt x="206709" y="110567"/>
                  <a:pt x="206709" y="159030"/>
                </a:cubicBezTo>
                <a:cubicBezTo>
                  <a:pt x="206709" y="173389"/>
                  <a:pt x="203099" y="186671"/>
                  <a:pt x="197322" y="198159"/>
                </a:cubicBezTo>
                <a:lnTo>
                  <a:pt x="237397" y="238006"/>
                </a:lnTo>
                <a:cubicBezTo>
                  <a:pt x="242813" y="243031"/>
                  <a:pt x="245701" y="250211"/>
                  <a:pt x="245701" y="257391"/>
                </a:cubicBezTo>
                <a:cubicBezTo>
                  <a:pt x="245701" y="264929"/>
                  <a:pt x="242813" y="272109"/>
                  <a:pt x="237397" y="277135"/>
                </a:cubicBezTo>
                <a:cubicBezTo>
                  <a:pt x="231982" y="282160"/>
                  <a:pt x="225122" y="285391"/>
                  <a:pt x="217901" y="285391"/>
                </a:cubicBezTo>
                <a:cubicBezTo>
                  <a:pt x="210320" y="285391"/>
                  <a:pt x="203460" y="282160"/>
                  <a:pt x="198405" y="277135"/>
                </a:cubicBezTo>
                <a:lnTo>
                  <a:pt x="158330" y="236929"/>
                </a:lnTo>
                <a:cubicBezTo>
                  <a:pt x="146416" y="243031"/>
                  <a:pt x="132697" y="246980"/>
                  <a:pt x="118616" y="246980"/>
                </a:cubicBezTo>
                <a:cubicBezTo>
                  <a:pt x="69876" y="246980"/>
                  <a:pt x="30162" y="207492"/>
                  <a:pt x="30162" y="159030"/>
                </a:cubicBezTo>
                <a:cubicBezTo>
                  <a:pt x="30162" y="110567"/>
                  <a:pt x="69876" y="71438"/>
                  <a:pt x="118616" y="71438"/>
                </a:cubicBezTo>
                <a:close/>
                <a:moveTo>
                  <a:pt x="250761" y="21166"/>
                </a:moveTo>
                <a:cubicBezTo>
                  <a:pt x="252285" y="19050"/>
                  <a:pt x="255333" y="19050"/>
                  <a:pt x="256857" y="21166"/>
                </a:cubicBezTo>
                <a:cubicBezTo>
                  <a:pt x="258000" y="21872"/>
                  <a:pt x="258381" y="22578"/>
                  <a:pt x="258381" y="23989"/>
                </a:cubicBezTo>
                <a:cubicBezTo>
                  <a:pt x="258381" y="25047"/>
                  <a:pt x="258000" y="25753"/>
                  <a:pt x="256857" y="27164"/>
                </a:cubicBezTo>
                <a:cubicBezTo>
                  <a:pt x="256095" y="27869"/>
                  <a:pt x="255333" y="28222"/>
                  <a:pt x="254190" y="28222"/>
                </a:cubicBezTo>
                <a:cubicBezTo>
                  <a:pt x="252285" y="28222"/>
                  <a:pt x="251523" y="27869"/>
                  <a:pt x="250761" y="27164"/>
                </a:cubicBezTo>
                <a:cubicBezTo>
                  <a:pt x="249618" y="25753"/>
                  <a:pt x="249237" y="25047"/>
                  <a:pt x="249237" y="23989"/>
                </a:cubicBezTo>
                <a:cubicBezTo>
                  <a:pt x="249237" y="22578"/>
                  <a:pt x="249618" y="21872"/>
                  <a:pt x="250761" y="21166"/>
                </a:cubicBezTo>
                <a:close/>
                <a:moveTo>
                  <a:pt x="205032" y="21166"/>
                </a:moveTo>
                <a:cubicBezTo>
                  <a:pt x="206497" y="19050"/>
                  <a:pt x="209428" y="19050"/>
                  <a:pt x="211260" y="21166"/>
                </a:cubicBezTo>
                <a:cubicBezTo>
                  <a:pt x="211626" y="21872"/>
                  <a:pt x="212359" y="22578"/>
                  <a:pt x="212359" y="23989"/>
                </a:cubicBezTo>
                <a:cubicBezTo>
                  <a:pt x="212359" y="25047"/>
                  <a:pt x="211626" y="25753"/>
                  <a:pt x="211260" y="27164"/>
                </a:cubicBezTo>
                <a:cubicBezTo>
                  <a:pt x="210161" y="27869"/>
                  <a:pt x="209062" y="28222"/>
                  <a:pt x="207963" y="28222"/>
                </a:cubicBezTo>
                <a:cubicBezTo>
                  <a:pt x="206497" y="28222"/>
                  <a:pt x="205765" y="27869"/>
                  <a:pt x="205032" y="27164"/>
                </a:cubicBezTo>
                <a:cubicBezTo>
                  <a:pt x="203933" y="25753"/>
                  <a:pt x="203200" y="25047"/>
                  <a:pt x="203200" y="23989"/>
                </a:cubicBezTo>
                <a:cubicBezTo>
                  <a:pt x="203200" y="22578"/>
                  <a:pt x="203933" y="21872"/>
                  <a:pt x="205032" y="21166"/>
                </a:cubicBezTo>
                <a:close/>
                <a:moveTo>
                  <a:pt x="231408" y="20638"/>
                </a:moveTo>
                <a:cubicBezTo>
                  <a:pt x="233973" y="20638"/>
                  <a:pt x="236171" y="22543"/>
                  <a:pt x="236171" y="25210"/>
                </a:cubicBezTo>
                <a:cubicBezTo>
                  <a:pt x="236171" y="27496"/>
                  <a:pt x="233973" y="29782"/>
                  <a:pt x="231408" y="29782"/>
                </a:cubicBezTo>
                <a:cubicBezTo>
                  <a:pt x="228844" y="29782"/>
                  <a:pt x="227012" y="27496"/>
                  <a:pt x="227012" y="25210"/>
                </a:cubicBezTo>
                <a:cubicBezTo>
                  <a:pt x="227012" y="22543"/>
                  <a:pt x="228844" y="20638"/>
                  <a:pt x="231408" y="20638"/>
                </a:cubicBezTo>
                <a:close/>
                <a:moveTo>
                  <a:pt x="8277" y="8986"/>
                </a:moveTo>
                <a:lnTo>
                  <a:pt x="8277" y="40256"/>
                </a:lnTo>
                <a:lnTo>
                  <a:pt x="276753" y="40256"/>
                </a:lnTo>
                <a:lnTo>
                  <a:pt x="276753" y="8986"/>
                </a:lnTo>
                <a:lnTo>
                  <a:pt x="8277" y="8986"/>
                </a:lnTo>
                <a:close/>
                <a:moveTo>
                  <a:pt x="4319" y="0"/>
                </a:moveTo>
                <a:lnTo>
                  <a:pt x="281432" y="0"/>
                </a:lnTo>
                <a:cubicBezTo>
                  <a:pt x="283591" y="0"/>
                  <a:pt x="285390" y="1797"/>
                  <a:pt x="285390" y="4313"/>
                </a:cubicBezTo>
                <a:lnTo>
                  <a:pt x="285390" y="281078"/>
                </a:lnTo>
                <a:cubicBezTo>
                  <a:pt x="285390" y="283234"/>
                  <a:pt x="283591" y="285391"/>
                  <a:pt x="281432" y="285391"/>
                </a:cubicBezTo>
                <a:lnTo>
                  <a:pt x="253720" y="285391"/>
                </a:lnTo>
                <a:cubicBezTo>
                  <a:pt x="251201" y="285391"/>
                  <a:pt x="249042" y="283234"/>
                  <a:pt x="249042" y="281078"/>
                </a:cubicBezTo>
                <a:cubicBezTo>
                  <a:pt x="249042" y="278562"/>
                  <a:pt x="251201" y="276764"/>
                  <a:pt x="253720" y="276764"/>
                </a:cubicBezTo>
                <a:lnTo>
                  <a:pt x="276753" y="276764"/>
                </a:lnTo>
                <a:lnTo>
                  <a:pt x="276753" y="49242"/>
                </a:lnTo>
                <a:lnTo>
                  <a:pt x="8277" y="49242"/>
                </a:lnTo>
                <a:lnTo>
                  <a:pt x="8277" y="276764"/>
                </a:lnTo>
                <a:lnTo>
                  <a:pt x="178144" y="276764"/>
                </a:lnTo>
                <a:cubicBezTo>
                  <a:pt x="180663" y="276764"/>
                  <a:pt x="182823" y="278562"/>
                  <a:pt x="182823" y="281078"/>
                </a:cubicBezTo>
                <a:cubicBezTo>
                  <a:pt x="182823" y="283234"/>
                  <a:pt x="180663" y="285391"/>
                  <a:pt x="178144" y="285391"/>
                </a:cubicBezTo>
                <a:lnTo>
                  <a:pt x="4319" y="285391"/>
                </a:lnTo>
                <a:cubicBezTo>
                  <a:pt x="1799" y="285391"/>
                  <a:pt x="0" y="283234"/>
                  <a:pt x="0" y="281078"/>
                </a:cubicBezTo>
                <a:lnTo>
                  <a:pt x="0" y="4313"/>
                </a:lnTo>
                <a:cubicBezTo>
                  <a:pt x="0" y="1797"/>
                  <a:pt x="1799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0" name="Freeform 1052">
            <a:extLst>
              <a:ext uri="{FF2B5EF4-FFF2-40B4-BE49-F238E27FC236}">
                <a16:creationId xmlns:a16="http://schemas.microsoft.com/office/drawing/2014/main" id="{5D7EC044-E68C-4B43-BBAE-79499A6AA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23461" y="3986238"/>
            <a:ext cx="1031848" cy="1031848"/>
          </a:xfrm>
          <a:custGeom>
            <a:avLst/>
            <a:gdLst>
              <a:gd name="T0" fmla="*/ 3857804 w 290153"/>
              <a:gd name="T1" fmla="*/ 5607402 h 290153"/>
              <a:gd name="T2" fmla="*/ 172133 w 290153"/>
              <a:gd name="T3" fmla="*/ 4381252 h 290153"/>
              <a:gd name="T4" fmla="*/ 5464029 w 290153"/>
              <a:gd name="T5" fmla="*/ 4897513 h 290153"/>
              <a:gd name="T6" fmla="*/ 172133 w 290153"/>
              <a:gd name="T7" fmla="*/ 4381252 h 290153"/>
              <a:gd name="T8" fmla="*/ 4040405 w 290153"/>
              <a:gd name="T9" fmla="*/ 3614032 h 290153"/>
              <a:gd name="T10" fmla="*/ 3193741 w 290153"/>
              <a:gd name="T11" fmla="*/ 3614032 h 290153"/>
              <a:gd name="T12" fmla="*/ 2785088 w 290153"/>
              <a:gd name="T13" fmla="*/ 3541549 h 290153"/>
              <a:gd name="T14" fmla="*/ 1476640 w 290153"/>
              <a:gd name="T15" fmla="*/ 3693106 h 290153"/>
              <a:gd name="T16" fmla="*/ 2647969 w 290153"/>
              <a:gd name="T17" fmla="*/ 2877532 h 290153"/>
              <a:gd name="T18" fmla="*/ 4308689 w 290153"/>
              <a:gd name="T19" fmla="*/ 3059672 h 290153"/>
              <a:gd name="T20" fmla="*/ 2647969 w 290153"/>
              <a:gd name="T21" fmla="*/ 2877532 h 290153"/>
              <a:gd name="T22" fmla="*/ 2269489 w 290153"/>
              <a:gd name="T23" fmla="*/ 2968602 h 290153"/>
              <a:gd name="T24" fmla="*/ 1391354 w 290153"/>
              <a:gd name="T25" fmla="*/ 2968602 h 290153"/>
              <a:gd name="T26" fmla="*/ 3947029 w 290153"/>
              <a:gd name="T27" fmla="*/ 2213451 h 290153"/>
              <a:gd name="T28" fmla="*/ 3128932 w 290153"/>
              <a:gd name="T29" fmla="*/ 2395927 h 290153"/>
              <a:gd name="T30" fmla="*/ 3129666 w 290153"/>
              <a:gd name="T31" fmla="*/ 1581076 h 290153"/>
              <a:gd name="T32" fmla="*/ 4308543 w 290153"/>
              <a:gd name="T33" fmla="*/ 1763190 h 290153"/>
              <a:gd name="T34" fmla="*/ 3129666 w 290153"/>
              <a:gd name="T35" fmla="*/ 1581076 h 290153"/>
              <a:gd name="T36" fmla="*/ 2564007 w 290153"/>
              <a:gd name="T37" fmla="*/ 2218317 h 290153"/>
              <a:gd name="T38" fmla="*/ 3129666 w 290153"/>
              <a:gd name="T39" fmla="*/ 916994 h 290153"/>
              <a:gd name="T40" fmla="*/ 4308543 w 290153"/>
              <a:gd name="T41" fmla="*/ 1099486 h 290153"/>
              <a:gd name="T42" fmla="*/ 3129666 w 290153"/>
              <a:gd name="T43" fmla="*/ 916994 h 290153"/>
              <a:gd name="T44" fmla="*/ 2743843 w 290153"/>
              <a:gd name="T45" fmla="*/ 1016559 h 290153"/>
              <a:gd name="T46" fmla="*/ 1477630 w 290153"/>
              <a:gd name="T47" fmla="*/ 2396101 h 290153"/>
              <a:gd name="T48" fmla="*/ 1477630 w 290153"/>
              <a:gd name="T49" fmla="*/ 916994 h 290153"/>
              <a:gd name="T50" fmla="*/ 5607402 w 290153"/>
              <a:gd name="T51" fmla="*/ 4201976 h 290153"/>
              <a:gd name="T52" fmla="*/ 4969241 w 290153"/>
              <a:gd name="T53" fmla="*/ 874841 h 290153"/>
              <a:gd name="T54" fmla="*/ 172133 w 290153"/>
              <a:gd name="T55" fmla="*/ 4201976 h 290153"/>
              <a:gd name="T56" fmla="*/ 315529 w 290153"/>
              <a:gd name="T57" fmla="*/ 874841 h 290153"/>
              <a:gd name="T58" fmla="*/ 4514546 w 290153"/>
              <a:gd name="T59" fmla="*/ 541104 h 290153"/>
              <a:gd name="T60" fmla="*/ 4361317 w 290153"/>
              <a:gd name="T61" fmla="*/ 604346 h 290153"/>
              <a:gd name="T62" fmla="*/ 3405369 w 290153"/>
              <a:gd name="T63" fmla="*/ 484807 h 290153"/>
              <a:gd name="T64" fmla="*/ 3544024 w 290153"/>
              <a:gd name="T65" fmla="*/ 604346 h 290153"/>
              <a:gd name="T66" fmla="*/ 3383466 w 290153"/>
              <a:gd name="T67" fmla="*/ 541104 h 290153"/>
              <a:gd name="T68" fmla="*/ 4040231 w 290153"/>
              <a:gd name="T69" fmla="*/ 537580 h 290153"/>
              <a:gd name="T70" fmla="*/ 3945343 w 290153"/>
              <a:gd name="T71" fmla="*/ 442745 h 290153"/>
              <a:gd name="T72" fmla="*/ 4789935 w 290153"/>
              <a:gd name="T73" fmla="*/ 4201976 h 290153"/>
              <a:gd name="T74" fmla="*/ 903445 w 290153"/>
              <a:gd name="T75" fmla="*/ 0 h 290153"/>
              <a:gd name="T76" fmla="*/ 4969241 w 290153"/>
              <a:gd name="T77" fmla="*/ 695488 h 290153"/>
              <a:gd name="T78" fmla="*/ 5779493 w 290153"/>
              <a:gd name="T79" fmla="*/ 4754089 h 290153"/>
              <a:gd name="T80" fmla="*/ 4037020 w 290153"/>
              <a:gd name="T81" fmla="*/ 5607402 h 290153"/>
              <a:gd name="T82" fmla="*/ 4639393 w 290153"/>
              <a:gd name="T83" fmla="*/ 5779493 h 290153"/>
              <a:gd name="T84" fmla="*/ 1140096 w 290153"/>
              <a:gd name="T85" fmla="*/ 5607402 h 290153"/>
              <a:gd name="T86" fmla="*/ 315529 w 290153"/>
              <a:gd name="T87" fmla="*/ 5076782 h 290153"/>
              <a:gd name="T88" fmla="*/ 315529 w 290153"/>
              <a:gd name="T89" fmla="*/ 695488 h 290153"/>
              <a:gd name="T90" fmla="*/ 903445 w 290153"/>
              <a:gd name="T91" fmla="*/ 0 h 29015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0153" h="290153">
                <a:moveTo>
                  <a:pt x="96478" y="254874"/>
                </a:moveTo>
                <a:lnTo>
                  <a:pt x="96478" y="281513"/>
                </a:lnTo>
                <a:lnTo>
                  <a:pt x="193676" y="281513"/>
                </a:lnTo>
                <a:lnTo>
                  <a:pt x="193676" y="254874"/>
                </a:lnTo>
                <a:lnTo>
                  <a:pt x="96478" y="254874"/>
                </a:lnTo>
                <a:close/>
                <a:moveTo>
                  <a:pt x="8640" y="219955"/>
                </a:moveTo>
                <a:lnTo>
                  <a:pt x="8640" y="238674"/>
                </a:lnTo>
                <a:cubicBezTo>
                  <a:pt x="8640" y="242634"/>
                  <a:pt x="11879" y="245874"/>
                  <a:pt x="15839" y="245874"/>
                </a:cubicBezTo>
                <a:lnTo>
                  <a:pt x="274314" y="245874"/>
                </a:lnTo>
                <a:cubicBezTo>
                  <a:pt x="278274" y="245874"/>
                  <a:pt x="281513" y="242634"/>
                  <a:pt x="281513" y="238674"/>
                </a:cubicBezTo>
                <a:lnTo>
                  <a:pt x="281513" y="219955"/>
                </a:lnTo>
                <a:lnTo>
                  <a:pt x="8640" y="219955"/>
                </a:lnTo>
                <a:close/>
                <a:moveTo>
                  <a:pt x="164624" y="177800"/>
                </a:moveTo>
                <a:lnTo>
                  <a:pt x="198200" y="177800"/>
                </a:lnTo>
                <a:cubicBezTo>
                  <a:pt x="200343" y="177800"/>
                  <a:pt x="202843" y="179123"/>
                  <a:pt x="202843" y="181438"/>
                </a:cubicBezTo>
                <a:cubicBezTo>
                  <a:pt x="202843" y="183754"/>
                  <a:pt x="200343" y="185407"/>
                  <a:pt x="198200" y="185407"/>
                </a:cubicBezTo>
                <a:lnTo>
                  <a:pt x="164624" y="185407"/>
                </a:lnTo>
                <a:cubicBezTo>
                  <a:pt x="162124" y="185407"/>
                  <a:pt x="160338" y="183754"/>
                  <a:pt x="160338" y="181438"/>
                </a:cubicBezTo>
                <a:cubicBezTo>
                  <a:pt x="160338" y="179123"/>
                  <a:pt x="162124" y="177800"/>
                  <a:pt x="164624" y="177800"/>
                </a:cubicBezTo>
                <a:close/>
                <a:moveTo>
                  <a:pt x="74134" y="177800"/>
                </a:moveTo>
                <a:lnTo>
                  <a:pt x="139822" y="177800"/>
                </a:lnTo>
                <a:cubicBezTo>
                  <a:pt x="141964" y="177800"/>
                  <a:pt x="144106" y="179123"/>
                  <a:pt x="144106" y="181438"/>
                </a:cubicBezTo>
                <a:cubicBezTo>
                  <a:pt x="144106" y="183754"/>
                  <a:pt x="141964" y="185407"/>
                  <a:pt x="139822" y="185407"/>
                </a:cubicBezTo>
                <a:lnTo>
                  <a:pt x="74134" y="185407"/>
                </a:lnTo>
                <a:cubicBezTo>
                  <a:pt x="71635" y="185407"/>
                  <a:pt x="69850" y="183754"/>
                  <a:pt x="69850" y="181438"/>
                </a:cubicBezTo>
                <a:cubicBezTo>
                  <a:pt x="69850" y="179123"/>
                  <a:pt x="71635" y="177800"/>
                  <a:pt x="74134" y="177800"/>
                </a:cubicBezTo>
                <a:close/>
                <a:moveTo>
                  <a:pt x="132938" y="144463"/>
                </a:moveTo>
                <a:lnTo>
                  <a:pt x="216313" y="144463"/>
                </a:lnTo>
                <a:cubicBezTo>
                  <a:pt x="218851" y="144463"/>
                  <a:pt x="220301" y="146749"/>
                  <a:pt x="220301" y="149035"/>
                </a:cubicBezTo>
                <a:cubicBezTo>
                  <a:pt x="220301" y="151702"/>
                  <a:pt x="218851" y="153607"/>
                  <a:pt x="216313" y="153607"/>
                </a:cubicBezTo>
                <a:lnTo>
                  <a:pt x="132938" y="153607"/>
                </a:lnTo>
                <a:cubicBezTo>
                  <a:pt x="130401" y="153607"/>
                  <a:pt x="128588" y="151702"/>
                  <a:pt x="128588" y="149035"/>
                </a:cubicBezTo>
                <a:cubicBezTo>
                  <a:pt x="128588" y="146749"/>
                  <a:pt x="130401" y="144463"/>
                  <a:pt x="132938" y="144463"/>
                </a:cubicBezTo>
                <a:close/>
                <a:moveTo>
                  <a:pt x="74222" y="144463"/>
                </a:moveTo>
                <a:lnTo>
                  <a:pt x="109928" y="144463"/>
                </a:lnTo>
                <a:cubicBezTo>
                  <a:pt x="112114" y="144463"/>
                  <a:pt x="113936" y="146749"/>
                  <a:pt x="113936" y="149035"/>
                </a:cubicBezTo>
                <a:cubicBezTo>
                  <a:pt x="113936" y="151702"/>
                  <a:pt x="112114" y="153607"/>
                  <a:pt x="109928" y="153607"/>
                </a:cubicBezTo>
                <a:lnTo>
                  <a:pt x="74222" y="153607"/>
                </a:lnTo>
                <a:cubicBezTo>
                  <a:pt x="71672" y="153607"/>
                  <a:pt x="69850" y="151702"/>
                  <a:pt x="69850" y="149035"/>
                </a:cubicBezTo>
                <a:cubicBezTo>
                  <a:pt x="69850" y="146749"/>
                  <a:pt x="71672" y="144463"/>
                  <a:pt x="74222" y="144463"/>
                </a:cubicBezTo>
                <a:close/>
                <a:moveTo>
                  <a:pt x="157084" y="111125"/>
                </a:moveTo>
                <a:lnTo>
                  <a:pt x="198156" y="111125"/>
                </a:lnTo>
                <a:cubicBezTo>
                  <a:pt x="200318" y="111125"/>
                  <a:pt x="202840" y="113323"/>
                  <a:pt x="202840" y="115888"/>
                </a:cubicBezTo>
                <a:cubicBezTo>
                  <a:pt x="202840" y="118452"/>
                  <a:pt x="200318" y="120284"/>
                  <a:pt x="198156" y="120284"/>
                </a:cubicBezTo>
                <a:lnTo>
                  <a:pt x="157084" y="120284"/>
                </a:lnTo>
                <a:cubicBezTo>
                  <a:pt x="154562" y="120284"/>
                  <a:pt x="152400" y="118452"/>
                  <a:pt x="152400" y="115888"/>
                </a:cubicBezTo>
                <a:cubicBezTo>
                  <a:pt x="152400" y="113323"/>
                  <a:pt x="154562" y="111125"/>
                  <a:pt x="157084" y="111125"/>
                </a:cubicBezTo>
                <a:close/>
                <a:moveTo>
                  <a:pt x="157121" y="79375"/>
                </a:moveTo>
                <a:lnTo>
                  <a:pt x="216306" y="79375"/>
                </a:lnTo>
                <a:cubicBezTo>
                  <a:pt x="218848" y="79375"/>
                  <a:pt x="220300" y="80899"/>
                  <a:pt x="220300" y="83566"/>
                </a:cubicBezTo>
                <a:cubicBezTo>
                  <a:pt x="220300" y="86233"/>
                  <a:pt x="218848" y="88519"/>
                  <a:pt x="216306" y="88519"/>
                </a:cubicBezTo>
                <a:lnTo>
                  <a:pt x="157121" y="88519"/>
                </a:lnTo>
                <a:cubicBezTo>
                  <a:pt x="154579" y="88519"/>
                  <a:pt x="152400" y="86233"/>
                  <a:pt x="152400" y="83566"/>
                </a:cubicBezTo>
                <a:cubicBezTo>
                  <a:pt x="152400" y="80899"/>
                  <a:pt x="154579" y="79375"/>
                  <a:pt x="157121" y="79375"/>
                </a:cubicBezTo>
                <a:close/>
                <a:moveTo>
                  <a:pt x="78880" y="54963"/>
                </a:moveTo>
                <a:lnTo>
                  <a:pt x="78880" y="111368"/>
                </a:lnTo>
                <a:lnTo>
                  <a:pt x="128723" y="111368"/>
                </a:lnTo>
                <a:lnTo>
                  <a:pt x="128723" y="54963"/>
                </a:lnTo>
                <a:lnTo>
                  <a:pt x="78880" y="54963"/>
                </a:lnTo>
                <a:close/>
                <a:moveTo>
                  <a:pt x="157121" y="46038"/>
                </a:moveTo>
                <a:lnTo>
                  <a:pt x="216306" y="46038"/>
                </a:lnTo>
                <a:cubicBezTo>
                  <a:pt x="218848" y="46038"/>
                  <a:pt x="220300" y="48603"/>
                  <a:pt x="220300" y="51167"/>
                </a:cubicBezTo>
                <a:cubicBezTo>
                  <a:pt x="220300" y="53365"/>
                  <a:pt x="218848" y="55197"/>
                  <a:pt x="216306" y="55197"/>
                </a:cubicBezTo>
                <a:lnTo>
                  <a:pt x="157121" y="55197"/>
                </a:lnTo>
                <a:cubicBezTo>
                  <a:pt x="154579" y="55197"/>
                  <a:pt x="152400" y="53365"/>
                  <a:pt x="152400" y="51167"/>
                </a:cubicBezTo>
                <a:cubicBezTo>
                  <a:pt x="152400" y="48603"/>
                  <a:pt x="154579" y="46038"/>
                  <a:pt x="157121" y="46038"/>
                </a:cubicBezTo>
                <a:close/>
                <a:moveTo>
                  <a:pt x="74184" y="46038"/>
                </a:moveTo>
                <a:lnTo>
                  <a:pt x="133057" y="46038"/>
                </a:lnTo>
                <a:cubicBezTo>
                  <a:pt x="135585" y="46038"/>
                  <a:pt x="137752" y="48537"/>
                  <a:pt x="137752" y="51036"/>
                </a:cubicBezTo>
                <a:lnTo>
                  <a:pt x="137752" y="116009"/>
                </a:lnTo>
                <a:cubicBezTo>
                  <a:pt x="137752" y="118508"/>
                  <a:pt x="135585" y="120293"/>
                  <a:pt x="133057" y="120293"/>
                </a:cubicBezTo>
                <a:lnTo>
                  <a:pt x="74184" y="120293"/>
                </a:lnTo>
                <a:cubicBezTo>
                  <a:pt x="71656" y="120293"/>
                  <a:pt x="69850" y="118508"/>
                  <a:pt x="69850" y="116009"/>
                </a:cubicBezTo>
                <a:lnTo>
                  <a:pt x="69850" y="51036"/>
                </a:lnTo>
                <a:cubicBezTo>
                  <a:pt x="69850" y="48537"/>
                  <a:pt x="71656" y="46038"/>
                  <a:pt x="74184" y="46038"/>
                </a:cubicBezTo>
                <a:close/>
                <a:moveTo>
                  <a:pt x="249474" y="43919"/>
                </a:moveTo>
                <a:lnTo>
                  <a:pt x="249474" y="210955"/>
                </a:lnTo>
                <a:lnTo>
                  <a:pt x="281513" y="210955"/>
                </a:lnTo>
                <a:lnTo>
                  <a:pt x="281513" y="51479"/>
                </a:lnTo>
                <a:cubicBezTo>
                  <a:pt x="281513" y="47159"/>
                  <a:pt x="278274" y="43919"/>
                  <a:pt x="274314" y="43919"/>
                </a:cubicBezTo>
                <a:lnTo>
                  <a:pt x="249474" y="43919"/>
                </a:lnTo>
                <a:close/>
                <a:moveTo>
                  <a:pt x="15839" y="43919"/>
                </a:moveTo>
                <a:cubicBezTo>
                  <a:pt x="11879" y="43919"/>
                  <a:pt x="8640" y="47159"/>
                  <a:pt x="8640" y="51479"/>
                </a:cubicBezTo>
                <a:lnTo>
                  <a:pt x="8640" y="210955"/>
                </a:lnTo>
                <a:lnTo>
                  <a:pt x="40679" y="210955"/>
                </a:lnTo>
                <a:lnTo>
                  <a:pt x="40679" y="43919"/>
                </a:lnTo>
                <a:lnTo>
                  <a:pt x="15839" y="43919"/>
                </a:lnTo>
                <a:close/>
                <a:moveTo>
                  <a:pt x="218954" y="24341"/>
                </a:moveTo>
                <a:cubicBezTo>
                  <a:pt x="220419" y="22225"/>
                  <a:pt x="223716" y="22225"/>
                  <a:pt x="225548" y="24341"/>
                </a:cubicBezTo>
                <a:cubicBezTo>
                  <a:pt x="226281" y="24694"/>
                  <a:pt x="226647" y="26105"/>
                  <a:pt x="226647" y="27164"/>
                </a:cubicBezTo>
                <a:cubicBezTo>
                  <a:pt x="226647" y="28222"/>
                  <a:pt x="226281" y="29280"/>
                  <a:pt x="225548" y="30339"/>
                </a:cubicBezTo>
                <a:cubicBezTo>
                  <a:pt x="224449" y="31044"/>
                  <a:pt x="223350" y="31397"/>
                  <a:pt x="222251" y="31397"/>
                </a:cubicBezTo>
                <a:cubicBezTo>
                  <a:pt x="221152" y="31397"/>
                  <a:pt x="220053" y="31044"/>
                  <a:pt x="218954" y="30339"/>
                </a:cubicBezTo>
                <a:cubicBezTo>
                  <a:pt x="218221" y="29280"/>
                  <a:pt x="217488" y="28222"/>
                  <a:pt x="217488" y="27164"/>
                </a:cubicBezTo>
                <a:cubicBezTo>
                  <a:pt x="217488" y="26105"/>
                  <a:pt x="218221" y="24694"/>
                  <a:pt x="218954" y="24341"/>
                </a:cubicBezTo>
                <a:close/>
                <a:moveTo>
                  <a:pt x="170962" y="24341"/>
                </a:moveTo>
                <a:cubicBezTo>
                  <a:pt x="172794" y="22225"/>
                  <a:pt x="175725" y="22225"/>
                  <a:pt x="177923" y="24341"/>
                </a:cubicBezTo>
                <a:cubicBezTo>
                  <a:pt x="178656" y="24694"/>
                  <a:pt x="179022" y="26105"/>
                  <a:pt x="179022" y="27164"/>
                </a:cubicBezTo>
                <a:cubicBezTo>
                  <a:pt x="179022" y="28222"/>
                  <a:pt x="178656" y="29280"/>
                  <a:pt x="177923" y="30339"/>
                </a:cubicBezTo>
                <a:cubicBezTo>
                  <a:pt x="176824" y="31044"/>
                  <a:pt x="175725" y="31397"/>
                  <a:pt x="174626" y="31397"/>
                </a:cubicBezTo>
                <a:cubicBezTo>
                  <a:pt x="173527" y="31397"/>
                  <a:pt x="172428" y="31044"/>
                  <a:pt x="170962" y="30339"/>
                </a:cubicBezTo>
                <a:cubicBezTo>
                  <a:pt x="170230" y="29280"/>
                  <a:pt x="169863" y="28222"/>
                  <a:pt x="169863" y="27164"/>
                </a:cubicBezTo>
                <a:cubicBezTo>
                  <a:pt x="169863" y="26105"/>
                  <a:pt x="170230" y="24694"/>
                  <a:pt x="170962" y="24341"/>
                </a:cubicBezTo>
                <a:close/>
                <a:moveTo>
                  <a:pt x="198071" y="22225"/>
                </a:moveTo>
                <a:cubicBezTo>
                  <a:pt x="200636" y="22225"/>
                  <a:pt x="202834" y="24423"/>
                  <a:pt x="202834" y="26987"/>
                </a:cubicBezTo>
                <a:cubicBezTo>
                  <a:pt x="202834" y="29552"/>
                  <a:pt x="200636" y="31383"/>
                  <a:pt x="198071" y="31383"/>
                </a:cubicBezTo>
                <a:cubicBezTo>
                  <a:pt x="195141" y="31383"/>
                  <a:pt x="193675" y="29552"/>
                  <a:pt x="193675" y="26987"/>
                </a:cubicBezTo>
                <a:cubicBezTo>
                  <a:pt x="193675" y="24423"/>
                  <a:pt x="195141" y="22225"/>
                  <a:pt x="198071" y="22225"/>
                </a:cubicBezTo>
                <a:close/>
                <a:moveTo>
                  <a:pt x="49679" y="8640"/>
                </a:moveTo>
                <a:lnTo>
                  <a:pt x="49679" y="210955"/>
                </a:lnTo>
                <a:lnTo>
                  <a:pt x="240474" y="210955"/>
                </a:lnTo>
                <a:lnTo>
                  <a:pt x="240474" y="8640"/>
                </a:lnTo>
                <a:lnTo>
                  <a:pt x="49679" y="8640"/>
                </a:lnTo>
                <a:close/>
                <a:moveTo>
                  <a:pt x="45359" y="0"/>
                </a:moveTo>
                <a:lnTo>
                  <a:pt x="244434" y="0"/>
                </a:lnTo>
                <a:cubicBezTo>
                  <a:pt x="247314" y="0"/>
                  <a:pt x="249474" y="2160"/>
                  <a:pt x="249474" y="4320"/>
                </a:cubicBezTo>
                <a:lnTo>
                  <a:pt x="249474" y="34919"/>
                </a:lnTo>
                <a:lnTo>
                  <a:pt x="274314" y="34919"/>
                </a:lnTo>
                <a:cubicBezTo>
                  <a:pt x="283313" y="34919"/>
                  <a:pt x="290153" y="42479"/>
                  <a:pt x="290153" y="51479"/>
                </a:cubicBezTo>
                <a:lnTo>
                  <a:pt x="290153" y="238674"/>
                </a:lnTo>
                <a:cubicBezTo>
                  <a:pt x="290153" y="248034"/>
                  <a:pt x="283313" y="254874"/>
                  <a:pt x="274314" y="254874"/>
                </a:cubicBezTo>
                <a:lnTo>
                  <a:pt x="202675" y="254874"/>
                </a:lnTo>
                <a:lnTo>
                  <a:pt x="202675" y="281513"/>
                </a:lnTo>
                <a:lnTo>
                  <a:pt x="232915" y="281513"/>
                </a:lnTo>
                <a:cubicBezTo>
                  <a:pt x="235435" y="281513"/>
                  <a:pt x="237595" y="282953"/>
                  <a:pt x="237595" y="285473"/>
                </a:cubicBezTo>
                <a:cubicBezTo>
                  <a:pt x="237595" y="288353"/>
                  <a:pt x="235435" y="290153"/>
                  <a:pt x="232915" y="290153"/>
                </a:cubicBezTo>
                <a:lnTo>
                  <a:pt x="57238" y="290153"/>
                </a:lnTo>
                <a:cubicBezTo>
                  <a:pt x="54718" y="290153"/>
                  <a:pt x="52918" y="288353"/>
                  <a:pt x="52918" y="285473"/>
                </a:cubicBezTo>
                <a:cubicBezTo>
                  <a:pt x="52918" y="282953"/>
                  <a:pt x="54718" y="281513"/>
                  <a:pt x="57238" y="281513"/>
                </a:cubicBezTo>
                <a:lnTo>
                  <a:pt x="88198" y="281513"/>
                </a:lnTo>
                <a:lnTo>
                  <a:pt x="88198" y="254874"/>
                </a:lnTo>
                <a:lnTo>
                  <a:pt x="15839" y="254874"/>
                </a:lnTo>
                <a:cubicBezTo>
                  <a:pt x="6840" y="254874"/>
                  <a:pt x="0" y="248034"/>
                  <a:pt x="0" y="238674"/>
                </a:cubicBezTo>
                <a:lnTo>
                  <a:pt x="0" y="51479"/>
                </a:lnTo>
                <a:cubicBezTo>
                  <a:pt x="0" y="42479"/>
                  <a:pt x="6840" y="34919"/>
                  <a:pt x="15839" y="34919"/>
                </a:cubicBezTo>
                <a:lnTo>
                  <a:pt x="40679" y="34919"/>
                </a:lnTo>
                <a:lnTo>
                  <a:pt x="40679" y="4320"/>
                </a:lnTo>
                <a:cubicBezTo>
                  <a:pt x="40679" y="2160"/>
                  <a:pt x="42839" y="0"/>
                  <a:pt x="453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1ACD1-8CDA-604A-9D8F-F142CA56628B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8D2DD-DCE9-3247-9D05-9CEBF39F673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4DBCDC7-865F-5243-8C05-FDBB94F986C1}"/>
              </a:ext>
            </a:extLst>
          </p:cNvPr>
          <p:cNvGrpSpPr/>
          <p:nvPr/>
        </p:nvGrpSpPr>
        <p:grpSpPr>
          <a:xfrm>
            <a:off x="6240800" y="2874236"/>
            <a:ext cx="11896051" cy="10079764"/>
            <a:chOff x="7034500" y="2593161"/>
            <a:chExt cx="10358529" cy="8776991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E803C60-2D18-AA46-9261-E80DD54E7CC7}"/>
                </a:ext>
              </a:extLst>
            </p:cNvPr>
            <p:cNvSpPr/>
            <p:nvPr/>
          </p:nvSpPr>
          <p:spPr>
            <a:xfrm>
              <a:off x="12305205" y="2593161"/>
              <a:ext cx="3506287" cy="3064282"/>
            </a:xfrm>
            <a:custGeom>
              <a:avLst/>
              <a:gdLst>
                <a:gd name="connsiteX0" fmla="*/ 0 w 3506287"/>
                <a:gd name="connsiteY0" fmla="*/ 0 h 3064282"/>
                <a:gd name="connsiteX1" fmla="*/ 175203 w 3506287"/>
                <a:gd name="connsiteY1" fmla="*/ 4430 h 3064282"/>
                <a:gd name="connsiteX2" fmla="*/ 3392535 w 3506287"/>
                <a:gd name="connsiteY2" fmla="*/ 1343768 h 3064282"/>
                <a:gd name="connsiteX3" fmla="*/ 3506287 w 3506287"/>
                <a:gd name="connsiteY3" fmla="*/ 1452221 h 3064282"/>
                <a:gd name="connsiteX4" fmla="*/ 1894225 w 3506287"/>
                <a:gd name="connsiteY4" fmla="*/ 3064282 h 3064282"/>
                <a:gd name="connsiteX5" fmla="*/ 1755749 w 3506287"/>
                <a:gd name="connsiteY5" fmla="*/ 2938426 h 3064282"/>
                <a:gd name="connsiteX6" fmla="*/ 57997 w 3506287"/>
                <a:gd name="connsiteY6" fmla="*/ 2279081 h 3064282"/>
                <a:gd name="connsiteX7" fmla="*/ 0 w 3506287"/>
                <a:gd name="connsiteY7" fmla="*/ 2277615 h 3064282"/>
                <a:gd name="connsiteX8" fmla="*/ 0 w 3506287"/>
                <a:gd name="connsiteY8" fmla="*/ 0 h 306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6287" h="3064282">
                  <a:moveTo>
                    <a:pt x="0" y="0"/>
                  </a:moveTo>
                  <a:lnTo>
                    <a:pt x="175203" y="4430"/>
                  </a:lnTo>
                  <a:cubicBezTo>
                    <a:pt x="1411624" y="67105"/>
                    <a:pt x="2533699" y="563182"/>
                    <a:pt x="3392535" y="1343768"/>
                  </a:cubicBezTo>
                  <a:lnTo>
                    <a:pt x="3506287" y="1452221"/>
                  </a:lnTo>
                  <a:lnTo>
                    <a:pt x="1894225" y="3064282"/>
                  </a:lnTo>
                  <a:lnTo>
                    <a:pt x="1755749" y="2938426"/>
                  </a:lnTo>
                  <a:cubicBezTo>
                    <a:pt x="1289628" y="2553749"/>
                    <a:pt x="701440" y="2311697"/>
                    <a:pt x="57997" y="2279081"/>
                  </a:cubicBezTo>
                  <a:lnTo>
                    <a:pt x="0" y="2277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437B02C-6363-7746-AABB-8F78385B5A3F}"/>
                </a:ext>
              </a:extLst>
            </p:cNvPr>
            <p:cNvSpPr/>
            <p:nvPr/>
          </p:nvSpPr>
          <p:spPr>
            <a:xfrm>
              <a:off x="8616037" y="2593161"/>
              <a:ext cx="3506287" cy="3064282"/>
            </a:xfrm>
            <a:custGeom>
              <a:avLst/>
              <a:gdLst>
                <a:gd name="connsiteX0" fmla="*/ 3506287 w 3506287"/>
                <a:gd name="connsiteY0" fmla="*/ 0 h 3064282"/>
                <a:gd name="connsiteX1" fmla="*/ 3506287 w 3506287"/>
                <a:gd name="connsiteY1" fmla="*/ 2277615 h 3064282"/>
                <a:gd name="connsiteX2" fmla="*/ 3448289 w 3506287"/>
                <a:gd name="connsiteY2" fmla="*/ 2279081 h 3064282"/>
                <a:gd name="connsiteX3" fmla="*/ 1750537 w 3506287"/>
                <a:gd name="connsiteY3" fmla="*/ 2938426 h 3064282"/>
                <a:gd name="connsiteX4" fmla="*/ 1612061 w 3506287"/>
                <a:gd name="connsiteY4" fmla="*/ 3064282 h 3064282"/>
                <a:gd name="connsiteX5" fmla="*/ 0 w 3506287"/>
                <a:gd name="connsiteY5" fmla="*/ 1452222 h 3064282"/>
                <a:gd name="connsiteX6" fmla="*/ 113753 w 3506287"/>
                <a:gd name="connsiteY6" fmla="*/ 1343768 h 3064282"/>
                <a:gd name="connsiteX7" fmla="*/ 3331085 w 3506287"/>
                <a:gd name="connsiteY7" fmla="*/ 4430 h 3064282"/>
                <a:gd name="connsiteX8" fmla="*/ 3506287 w 3506287"/>
                <a:gd name="connsiteY8" fmla="*/ 0 h 306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6287" h="3064282">
                  <a:moveTo>
                    <a:pt x="3506287" y="0"/>
                  </a:moveTo>
                  <a:lnTo>
                    <a:pt x="3506287" y="2277615"/>
                  </a:lnTo>
                  <a:lnTo>
                    <a:pt x="3448289" y="2279081"/>
                  </a:lnTo>
                  <a:cubicBezTo>
                    <a:pt x="2804846" y="2311697"/>
                    <a:pt x="2216658" y="2553749"/>
                    <a:pt x="1750537" y="2938426"/>
                  </a:cubicBezTo>
                  <a:lnTo>
                    <a:pt x="1612061" y="3064282"/>
                  </a:lnTo>
                  <a:lnTo>
                    <a:pt x="0" y="1452222"/>
                  </a:lnTo>
                  <a:lnTo>
                    <a:pt x="113753" y="1343768"/>
                  </a:lnTo>
                  <a:cubicBezTo>
                    <a:pt x="972589" y="563182"/>
                    <a:pt x="2094664" y="67105"/>
                    <a:pt x="3331085" y="4430"/>
                  </a:cubicBezTo>
                  <a:lnTo>
                    <a:pt x="3506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63AF8AD-3661-3346-84EB-FF115C5AEC25}"/>
                </a:ext>
              </a:extLst>
            </p:cNvPr>
            <p:cNvSpPr/>
            <p:nvPr/>
          </p:nvSpPr>
          <p:spPr>
            <a:xfrm>
              <a:off x="14328744" y="4174698"/>
              <a:ext cx="3064284" cy="3506287"/>
            </a:xfrm>
            <a:custGeom>
              <a:avLst/>
              <a:gdLst>
                <a:gd name="connsiteX0" fmla="*/ 1612062 w 3064284"/>
                <a:gd name="connsiteY0" fmla="*/ 0 h 3506287"/>
                <a:gd name="connsiteX1" fmla="*/ 1720516 w 3064284"/>
                <a:gd name="connsiteY1" fmla="*/ 113753 h 3506287"/>
                <a:gd name="connsiteX2" fmla="*/ 3059854 w 3064284"/>
                <a:gd name="connsiteY2" fmla="*/ 3331085 h 3506287"/>
                <a:gd name="connsiteX3" fmla="*/ 3064284 w 3064284"/>
                <a:gd name="connsiteY3" fmla="*/ 3506287 h 3506287"/>
                <a:gd name="connsiteX4" fmla="*/ 786669 w 3064284"/>
                <a:gd name="connsiteY4" fmla="*/ 3506287 h 3506287"/>
                <a:gd name="connsiteX5" fmla="*/ 785202 w 3064284"/>
                <a:gd name="connsiteY5" fmla="*/ 3448290 h 3506287"/>
                <a:gd name="connsiteX6" fmla="*/ 125857 w 3064284"/>
                <a:gd name="connsiteY6" fmla="*/ 1750538 h 3506287"/>
                <a:gd name="connsiteX7" fmla="*/ 0 w 3064284"/>
                <a:gd name="connsiteY7" fmla="*/ 1612061 h 3506287"/>
                <a:gd name="connsiteX8" fmla="*/ 1612062 w 3064284"/>
                <a:gd name="connsiteY8" fmla="*/ 0 h 350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4284" h="3506287">
                  <a:moveTo>
                    <a:pt x="1612062" y="0"/>
                  </a:moveTo>
                  <a:lnTo>
                    <a:pt x="1720516" y="113753"/>
                  </a:lnTo>
                  <a:cubicBezTo>
                    <a:pt x="2501102" y="972590"/>
                    <a:pt x="2997180" y="2094665"/>
                    <a:pt x="3059854" y="3331085"/>
                  </a:cubicBezTo>
                  <a:lnTo>
                    <a:pt x="3064284" y="3506287"/>
                  </a:lnTo>
                  <a:lnTo>
                    <a:pt x="786669" y="3506287"/>
                  </a:lnTo>
                  <a:lnTo>
                    <a:pt x="785202" y="3448290"/>
                  </a:lnTo>
                  <a:cubicBezTo>
                    <a:pt x="752586" y="2804847"/>
                    <a:pt x="510534" y="2216659"/>
                    <a:pt x="125857" y="1750538"/>
                  </a:cubicBezTo>
                  <a:lnTo>
                    <a:pt x="0" y="1612061"/>
                  </a:lnTo>
                  <a:lnTo>
                    <a:pt x="16120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7E0A1CE-9C39-5240-A852-F3881DEC0A5E}"/>
                </a:ext>
              </a:extLst>
            </p:cNvPr>
            <p:cNvSpPr/>
            <p:nvPr/>
          </p:nvSpPr>
          <p:spPr>
            <a:xfrm>
              <a:off x="7034500" y="4174698"/>
              <a:ext cx="3064282" cy="3506286"/>
            </a:xfrm>
            <a:custGeom>
              <a:avLst/>
              <a:gdLst>
                <a:gd name="connsiteX0" fmla="*/ 1452221 w 3064282"/>
                <a:gd name="connsiteY0" fmla="*/ 0 h 3506286"/>
                <a:gd name="connsiteX1" fmla="*/ 3064282 w 3064282"/>
                <a:gd name="connsiteY1" fmla="*/ 1612060 h 3506286"/>
                <a:gd name="connsiteX2" fmla="*/ 2938425 w 3064282"/>
                <a:gd name="connsiteY2" fmla="*/ 1750537 h 3506286"/>
                <a:gd name="connsiteX3" fmla="*/ 2279080 w 3064282"/>
                <a:gd name="connsiteY3" fmla="*/ 3448289 h 3506286"/>
                <a:gd name="connsiteX4" fmla="*/ 2277613 w 3064282"/>
                <a:gd name="connsiteY4" fmla="*/ 3506286 h 3506286"/>
                <a:gd name="connsiteX5" fmla="*/ 0 w 3064282"/>
                <a:gd name="connsiteY5" fmla="*/ 3506286 h 3506286"/>
                <a:gd name="connsiteX6" fmla="*/ 4430 w 3064282"/>
                <a:gd name="connsiteY6" fmla="*/ 3331084 h 3506286"/>
                <a:gd name="connsiteX7" fmla="*/ 1343768 w 3064282"/>
                <a:gd name="connsiteY7" fmla="*/ 113752 h 3506286"/>
                <a:gd name="connsiteX8" fmla="*/ 1452221 w 3064282"/>
                <a:gd name="connsiteY8" fmla="*/ 0 h 35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4282" h="3506286">
                  <a:moveTo>
                    <a:pt x="1452221" y="0"/>
                  </a:moveTo>
                  <a:lnTo>
                    <a:pt x="3064282" y="1612060"/>
                  </a:lnTo>
                  <a:lnTo>
                    <a:pt x="2938425" y="1750537"/>
                  </a:lnTo>
                  <a:cubicBezTo>
                    <a:pt x="2553748" y="2216658"/>
                    <a:pt x="2311696" y="2804846"/>
                    <a:pt x="2279080" y="3448289"/>
                  </a:cubicBezTo>
                  <a:lnTo>
                    <a:pt x="2277613" y="3506286"/>
                  </a:lnTo>
                  <a:lnTo>
                    <a:pt x="0" y="3506286"/>
                  </a:lnTo>
                  <a:lnTo>
                    <a:pt x="4430" y="3331084"/>
                  </a:lnTo>
                  <a:cubicBezTo>
                    <a:pt x="67105" y="2094664"/>
                    <a:pt x="563182" y="972589"/>
                    <a:pt x="1343768" y="113752"/>
                  </a:cubicBezTo>
                  <a:lnTo>
                    <a:pt x="1452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61F2B5F-A2D3-F94F-8D30-DDC218104579}"/>
                </a:ext>
              </a:extLst>
            </p:cNvPr>
            <p:cNvSpPr/>
            <p:nvPr/>
          </p:nvSpPr>
          <p:spPr>
            <a:xfrm>
              <a:off x="7034501" y="7863865"/>
              <a:ext cx="3064281" cy="3506287"/>
            </a:xfrm>
            <a:custGeom>
              <a:avLst/>
              <a:gdLst>
                <a:gd name="connsiteX0" fmla="*/ 0 w 3064281"/>
                <a:gd name="connsiteY0" fmla="*/ 0 h 3506287"/>
                <a:gd name="connsiteX1" fmla="*/ 2277613 w 3064281"/>
                <a:gd name="connsiteY1" fmla="*/ 0 h 3506287"/>
                <a:gd name="connsiteX2" fmla="*/ 2279080 w 3064281"/>
                <a:gd name="connsiteY2" fmla="*/ 57999 h 3506287"/>
                <a:gd name="connsiteX3" fmla="*/ 2938425 w 3064281"/>
                <a:gd name="connsiteY3" fmla="*/ 1755751 h 3506287"/>
                <a:gd name="connsiteX4" fmla="*/ 3064281 w 3064281"/>
                <a:gd name="connsiteY4" fmla="*/ 1894226 h 3506287"/>
                <a:gd name="connsiteX5" fmla="*/ 1452220 w 3064281"/>
                <a:gd name="connsiteY5" fmla="*/ 3506287 h 3506287"/>
                <a:gd name="connsiteX6" fmla="*/ 1343768 w 3064281"/>
                <a:gd name="connsiteY6" fmla="*/ 3392536 h 3506287"/>
                <a:gd name="connsiteX7" fmla="*/ 4430 w 3064281"/>
                <a:gd name="connsiteY7" fmla="*/ 175204 h 3506287"/>
                <a:gd name="connsiteX8" fmla="*/ 0 w 3064281"/>
                <a:gd name="connsiteY8" fmla="*/ 0 h 350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4281" h="3506287">
                  <a:moveTo>
                    <a:pt x="0" y="0"/>
                  </a:moveTo>
                  <a:lnTo>
                    <a:pt x="2277613" y="0"/>
                  </a:lnTo>
                  <a:lnTo>
                    <a:pt x="2279080" y="57999"/>
                  </a:lnTo>
                  <a:cubicBezTo>
                    <a:pt x="2311696" y="701442"/>
                    <a:pt x="2553748" y="1289630"/>
                    <a:pt x="2938425" y="1755751"/>
                  </a:cubicBezTo>
                  <a:lnTo>
                    <a:pt x="3064281" y="1894226"/>
                  </a:lnTo>
                  <a:lnTo>
                    <a:pt x="1452220" y="3506287"/>
                  </a:lnTo>
                  <a:lnTo>
                    <a:pt x="1343768" y="3392536"/>
                  </a:lnTo>
                  <a:cubicBezTo>
                    <a:pt x="563182" y="2533700"/>
                    <a:pt x="67105" y="1411625"/>
                    <a:pt x="4430" y="175204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EA0D2C-3136-0B46-8017-66430F9C3DF4}"/>
                </a:ext>
              </a:extLst>
            </p:cNvPr>
            <p:cNvSpPr/>
            <p:nvPr/>
          </p:nvSpPr>
          <p:spPr>
            <a:xfrm>
              <a:off x="14328746" y="7863864"/>
              <a:ext cx="3064283" cy="3506288"/>
            </a:xfrm>
            <a:custGeom>
              <a:avLst/>
              <a:gdLst>
                <a:gd name="connsiteX0" fmla="*/ 786668 w 3064283"/>
                <a:gd name="connsiteY0" fmla="*/ 0 h 3506288"/>
                <a:gd name="connsiteX1" fmla="*/ 3064283 w 3064283"/>
                <a:gd name="connsiteY1" fmla="*/ 0 h 3506288"/>
                <a:gd name="connsiteX2" fmla="*/ 3059853 w 3064283"/>
                <a:gd name="connsiteY2" fmla="*/ 175204 h 3506288"/>
                <a:gd name="connsiteX3" fmla="*/ 1720515 w 3064283"/>
                <a:gd name="connsiteY3" fmla="*/ 3392536 h 3506288"/>
                <a:gd name="connsiteX4" fmla="*/ 1612062 w 3064283"/>
                <a:gd name="connsiteY4" fmla="*/ 3506288 h 3506288"/>
                <a:gd name="connsiteX5" fmla="*/ 0 w 3064283"/>
                <a:gd name="connsiteY5" fmla="*/ 1894226 h 3506288"/>
                <a:gd name="connsiteX6" fmla="*/ 125856 w 3064283"/>
                <a:gd name="connsiteY6" fmla="*/ 1755751 h 3506288"/>
                <a:gd name="connsiteX7" fmla="*/ 785201 w 3064283"/>
                <a:gd name="connsiteY7" fmla="*/ 57999 h 3506288"/>
                <a:gd name="connsiteX8" fmla="*/ 786668 w 3064283"/>
                <a:gd name="connsiteY8" fmla="*/ 0 h 350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4283" h="3506288">
                  <a:moveTo>
                    <a:pt x="786668" y="0"/>
                  </a:moveTo>
                  <a:lnTo>
                    <a:pt x="3064283" y="0"/>
                  </a:lnTo>
                  <a:lnTo>
                    <a:pt x="3059853" y="175204"/>
                  </a:lnTo>
                  <a:cubicBezTo>
                    <a:pt x="2997179" y="1411625"/>
                    <a:pt x="2501101" y="2533700"/>
                    <a:pt x="1720515" y="3392536"/>
                  </a:cubicBezTo>
                  <a:lnTo>
                    <a:pt x="1612062" y="3506288"/>
                  </a:lnTo>
                  <a:lnTo>
                    <a:pt x="0" y="1894226"/>
                  </a:lnTo>
                  <a:lnTo>
                    <a:pt x="125856" y="1755751"/>
                  </a:lnTo>
                  <a:cubicBezTo>
                    <a:pt x="510533" y="1289630"/>
                    <a:pt x="752585" y="701442"/>
                    <a:pt x="785201" y="57999"/>
                  </a:cubicBezTo>
                  <a:lnTo>
                    <a:pt x="7866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1">
              <a:extLst>
                <a:ext uri="{FF2B5EF4-FFF2-40B4-BE49-F238E27FC236}">
                  <a16:creationId xmlns:a16="http://schemas.microsoft.com/office/drawing/2014/main" id="{8AD04A91-9FFB-DD42-BA9D-71512B8A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6891" y="6323862"/>
              <a:ext cx="3323869" cy="5046290"/>
            </a:xfrm>
            <a:custGeom>
              <a:avLst/>
              <a:gdLst>
                <a:gd name="T0" fmla="*/ 4090 w 5091"/>
                <a:gd name="T1" fmla="*/ 4730 h 7728"/>
                <a:gd name="T2" fmla="*/ 4090 w 5091"/>
                <a:gd name="T3" fmla="*/ 4730 h 7728"/>
                <a:gd name="T4" fmla="*/ 4083 w 5091"/>
                <a:gd name="T5" fmla="*/ 4526 h 7728"/>
                <a:gd name="T6" fmla="*/ 4083 w 5091"/>
                <a:gd name="T7" fmla="*/ 4526 h 7728"/>
                <a:gd name="T8" fmla="*/ 5035 w 5091"/>
                <a:gd name="T9" fmla="*/ 2014 h 7728"/>
                <a:gd name="T10" fmla="*/ 5035 w 5091"/>
                <a:gd name="T11" fmla="*/ 2014 h 7728"/>
                <a:gd name="T12" fmla="*/ 2760 w 5091"/>
                <a:gd name="T13" fmla="*/ 63 h 7728"/>
                <a:gd name="T14" fmla="*/ 2760 w 5091"/>
                <a:gd name="T15" fmla="*/ 63 h 7728"/>
                <a:gd name="T16" fmla="*/ 852 w 5091"/>
                <a:gd name="T17" fmla="*/ 1261 h 7728"/>
                <a:gd name="T18" fmla="*/ 852 w 5091"/>
                <a:gd name="T19" fmla="*/ 1261 h 7728"/>
                <a:gd name="T20" fmla="*/ 507 w 5091"/>
                <a:gd name="T21" fmla="*/ 2282 h 7728"/>
                <a:gd name="T22" fmla="*/ 507 w 5091"/>
                <a:gd name="T23" fmla="*/ 2282 h 7728"/>
                <a:gd name="T24" fmla="*/ 183 w 5091"/>
                <a:gd name="T25" fmla="*/ 3105 h 7728"/>
                <a:gd name="T26" fmla="*/ 183 w 5091"/>
                <a:gd name="T27" fmla="*/ 3105 h 7728"/>
                <a:gd name="T28" fmla="*/ 493 w 5091"/>
                <a:gd name="T29" fmla="*/ 3372 h 7728"/>
                <a:gd name="T30" fmla="*/ 493 w 5091"/>
                <a:gd name="T31" fmla="*/ 3372 h 7728"/>
                <a:gd name="T32" fmla="*/ 493 w 5091"/>
                <a:gd name="T33" fmla="*/ 3767 h 7728"/>
                <a:gd name="T34" fmla="*/ 493 w 5091"/>
                <a:gd name="T35" fmla="*/ 3767 h 7728"/>
                <a:gd name="T36" fmla="*/ 542 w 5091"/>
                <a:gd name="T37" fmla="*/ 4133 h 7728"/>
                <a:gd name="T38" fmla="*/ 542 w 5091"/>
                <a:gd name="T39" fmla="*/ 4133 h 7728"/>
                <a:gd name="T40" fmla="*/ 514 w 5091"/>
                <a:gd name="T41" fmla="*/ 4436 h 7728"/>
                <a:gd name="T42" fmla="*/ 514 w 5091"/>
                <a:gd name="T43" fmla="*/ 4436 h 7728"/>
                <a:gd name="T44" fmla="*/ 873 w 5091"/>
                <a:gd name="T45" fmla="*/ 4922 h 7728"/>
                <a:gd name="T46" fmla="*/ 873 w 5091"/>
                <a:gd name="T47" fmla="*/ 4922 h 7728"/>
                <a:gd name="T48" fmla="*/ 1944 w 5091"/>
                <a:gd name="T49" fmla="*/ 5093 h 7728"/>
                <a:gd name="T50" fmla="*/ 1944 w 5091"/>
                <a:gd name="T51" fmla="*/ 5093 h 7728"/>
                <a:gd name="T52" fmla="*/ 1961 w 5091"/>
                <a:gd name="T53" fmla="*/ 5219 h 7728"/>
                <a:gd name="T54" fmla="*/ 1961 w 5091"/>
                <a:gd name="T55" fmla="*/ 5219 h 7728"/>
                <a:gd name="T56" fmla="*/ 1397 w 5091"/>
                <a:gd name="T57" fmla="*/ 7727 h 7728"/>
                <a:gd name="T58" fmla="*/ 1775 w 5091"/>
                <a:gd name="T59" fmla="*/ 7727 h 7728"/>
                <a:gd name="T60" fmla="*/ 4618 w 5091"/>
                <a:gd name="T61" fmla="*/ 7727 h 7728"/>
                <a:gd name="T62" fmla="*/ 5090 w 5091"/>
                <a:gd name="T63" fmla="*/ 7727 h 7728"/>
                <a:gd name="T64" fmla="*/ 5090 w 5091"/>
                <a:gd name="T65" fmla="*/ 7727 h 7728"/>
                <a:gd name="T66" fmla="*/ 4657 w 5091"/>
                <a:gd name="T67" fmla="*/ 6432 h 7728"/>
                <a:gd name="T68" fmla="*/ 4657 w 5091"/>
                <a:gd name="T69" fmla="*/ 6432 h 7728"/>
                <a:gd name="T70" fmla="*/ 4090 w 5091"/>
                <a:gd name="T71" fmla="*/ 4730 h 7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91" h="7728">
                  <a:moveTo>
                    <a:pt x="4090" y="4730"/>
                  </a:moveTo>
                  <a:lnTo>
                    <a:pt x="4090" y="4730"/>
                  </a:lnTo>
                  <a:cubicBezTo>
                    <a:pt x="4086" y="4661"/>
                    <a:pt x="4084" y="4593"/>
                    <a:pt x="4083" y="4526"/>
                  </a:cubicBezTo>
                  <a:lnTo>
                    <a:pt x="4083" y="4526"/>
                  </a:lnTo>
                  <a:cubicBezTo>
                    <a:pt x="4076" y="3934"/>
                    <a:pt x="5028" y="3169"/>
                    <a:pt x="5035" y="2014"/>
                  </a:cubicBezTo>
                  <a:lnTo>
                    <a:pt x="5035" y="2014"/>
                  </a:lnTo>
                  <a:cubicBezTo>
                    <a:pt x="5042" y="859"/>
                    <a:pt x="3971" y="57"/>
                    <a:pt x="2760" y="63"/>
                  </a:cubicBezTo>
                  <a:lnTo>
                    <a:pt x="2760" y="63"/>
                  </a:lnTo>
                  <a:cubicBezTo>
                    <a:pt x="2760" y="63"/>
                    <a:pt x="1373" y="0"/>
                    <a:pt x="852" y="1261"/>
                  </a:cubicBezTo>
                  <a:lnTo>
                    <a:pt x="852" y="1261"/>
                  </a:lnTo>
                  <a:cubicBezTo>
                    <a:pt x="606" y="1902"/>
                    <a:pt x="909" y="1831"/>
                    <a:pt x="507" y="2282"/>
                  </a:cubicBezTo>
                  <a:lnTo>
                    <a:pt x="507" y="2282"/>
                  </a:lnTo>
                  <a:cubicBezTo>
                    <a:pt x="106" y="2733"/>
                    <a:pt x="0" y="3021"/>
                    <a:pt x="183" y="3105"/>
                  </a:cubicBezTo>
                  <a:lnTo>
                    <a:pt x="183" y="3105"/>
                  </a:lnTo>
                  <a:cubicBezTo>
                    <a:pt x="366" y="3190"/>
                    <a:pt x="500" y="3154"/>
                    <a:pt x="493" y="3372"/>
                  </a:cubicBezTo>
                  <a:lnTo>
                    <a:pt x="493" y="3372"/>
                  </a:lnTo>
                  <a:cubicBezTo>
                    <a:pt x="451" y="3492"/>
                    <a:pt x="295" y="3640"/>
                    <a:pt x="493" y="3767"/>
                  </a:cubicBezTo>
                  <a:lnTo>
                    <a:pt x="493" y="3767"/>
                  </a:lnTo>
                  <a:cubicBezTo>
                    <a:pt x="366" y="3950"/>
                    <a:pt x="563" y="4077"/>
                    <a:pt x="542" y="4133"/>
                  </a:cubicBezTo>
                  <a:lnTo>
                    <a:pt x="542" y="4133"/>
                  </a:lnTo>
                  <a:cubicBezTo>
                    <a:pt x="542" y="4133"/>
                    <a:pt x="570" y="4281"/>
                    <a:pt x="514" y="4436"/>
                  </a:cubicBezTo>
                  <a:lnTo>
                    <a:pt x="514" y="4436"/>
                  </a:lnTo>
                  <a:cubicBezTo>
                    <a:pt x="457" y="4591"/>
                    <a:pt x="373" y="4922"/>
                    <a:pt x="873" y="4922"/>
                  </a:cubicBezTo>
                  <a:lnTo>
                    <a:pt x="873" y="4922"/>
                  </a:lnTo>
                  <a:cubicBezTo>
                    <a:pt x="1373" y="4922"/>
                    <a:pt x="1867" y="4755"/>
                    <a:pt x="1944" y="5093"/>
                  </a:cubicBezTo>
                  <a:lnTo>
                    <a:pt x="1944" y="5093"/>
                  </a:lnTo>
                  <a:cubicBezTo>
                    <a:pt x="1953" y="5132"/>
                    <a:pt x="1958" y="5175"/>
                    <a:pt x="1961" y="5219"/>
                  </a:cubicBezTo>
                  <a:lnTo>
                    <a:pt x="1961" y="5219"/>
                  </a:lnTo>
                  <a:cubicBezTo>
                    <a:pt x="1928" y="6174"/>
                    <a:pt x="1397" y="7727"/>
                    <a:pt x="1397" y="7727"/>
                  </a:cubicBezTo>
                  <a:lnTo>
                    <a:pt x="1775" y="7727"/>
                  </a:lnTo>
                  <a:lnTo>
                    <a:pt x="4618" y="7727"/>
                  </a:lnTo>
                  <a:lnTo>
                    <a:pt x="5090" y="7727"/>
                  </a:lnTo>
                  <a:lnTo>
                    <a:pt x="5090" y="7727"/>
                  </a:lnTo>
                  <a:cubicBezTo>
                    <a:pt x="5090" y="7727"/>
                    <a:pt x="5023" y="7129"/>
                    <a:pt x="4657" y="6432"/>
                  </a:cubicBezTo>
                  <a:lnTo>
                    <a:pt x="4657" y="6432"/>
                  </a:lnTo>
                  <a:cubicBezTo>
                    <a:pt x="4299" y="5752"/>
                    <a:pt x="4093" y="4772"/>
                    <a:pt x="4090" y="473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sp>
        <p:nvSpPr>
          <p:cNvPr id="90" name="Freeform 311">
            <a:extLst>
              <a:ext uri="{FF2B5EF4-FFF2-40B4-BE49-F238E27FC236}">
                <a16:creationId xmlns:a16="http://schemas.microsoft.com/office/drawing/2014/main" id="{61F033C4-BAB3-C04F-8731-2BFD37A20B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90416" y="7932810"/>
            <a:ext cx="2006840" cy="1988924"/>
          </a:xfrm>
          <a:custGeom>
            <a:avLst/>
            <a:gdLst>
              <a:gd name="T0" fmla="*/ 2147483646 w 814"/>
              <a:gd name="T1" fmla="*/ 2147483646 h 812"/>
              <a:gd name="T2" fmla="*/ 2147483646 w 814"/>
              <a:gd name="T3" fmla="*/ 2147483646 h 812"/>
              <a:gd name="T4" fmla="*/ 2147483646 w 814"/>
              <a:gd name="T5" fmla="*/ 2147483646 h 812"/>
              <a:gd name="T6" fmla="*/ 2147483646 w 814"/>
              <a:gd name="T7" fmla="*/ 2147483646 h 812"/>
              <a:gd name="T8" fmla="*/ 2147483646 w 814"/>
              <a:gd name="T9" fmla="*/ 2147483646 h 812"/>
              <a:gd name="T10" fmla="*/ 2147483646 w 814"/>
              <a:gd name="T11" fmla="*/ 2147483646 h 812"/>
              <a:gd name="T12" fmla="*/ 2147483646 w 814"/>
              <a:gd name="T13" fmla="*/ 2147483646 h 812"/>
              <a:gd name="T14" fmla="*/ 2147483646 w 814"/>
              <a:gd name="T15" fmla="*/ 2147483646 h 812"/>
              <a:gd name="T16" fmla="*/ 2147483646 w 814"/>
              <a:gd name="T17" fmla="*/ 2147483646 h 812"/>
              <a:gd name="T18" fmla="*/ 2147483646 w 814"/>
              <a:gd name="T19" fmla="*/ 2147483646 h 812"/>
              <a:gd name="T20" fmla="*/ 2147483646 w 814"/>
              <a:gd name="T21" fmla="*/ 2147483646 h 812"/>
              <a:gd name="T22" fmla="*/ 2147483646 w 814"/>
              <a:gd name="T23" fmla="*/ 2147483646 h 812"/>
              <a:gd name="T24" fmla="*/ 2147483646 w 814"/>
              <a:gd name="T25" fmla="*/ 2147483646 h 812"/>
              <a:gd name="T26" fmla="*/ 2147483646 w 814"/>
              <a:gd name="T27" fmla="*/ 2147483646 h 812"/>
              <a:gd name="T28" fmla="*/ 2147483646 w 814"/>
              <a:gd name="T29" fmla="*/ 2147483646 h 812"/>
              <a:gd name="T30" fmla="*/ 2147483646 w 814"/>
              <a:gd name="T31" fmla="*/ 2147483646 h 812"/>
              <a:gd name="T32" fmla="*/ 2147483646 w 814"/>
              <a:gd name="T33" fmla="*/ 2147483646 h 812"/>
              <a:gd name="T34" fmla="*/ 2147483646 w 814"/>
              <a:gd name="T35" fmla="*/ 2147483646 h 812"/>
              <a:gd name="T36" fmla="*/ 2147483646 w 814"/>
              <a:gd name="T37" fmla="*/ 2147483646 h 812"/>
              <a:gd name="T38" fmla="*/ 2147483646 w 814"/>
              <a:gd name="T39" fmla="*/ 2147483646 h 812"/>
              <a:gd name="T40" fmla="*/ 2147483646 w 814"/>
              <a:gd name="T41" fmla="*/ 2147483646 h 812"/>
              <a:gd name="T42" fmla="*/ 2147483646 w 814"/>
              <a:gd name="T43" fmla="*/ 2147483646 h 812"/>
              <a:gd name="T44" fmla="*/ 2147483646 w 814"/>
              <a:gd name="T45" fmla="*/ 2147483646 h 812"/>
              <a:gd name="T46" fmla="*/ 2147483646 w 814"/>
              <a:gd name="T47" fmla="*/ 2147483646 h 812"/>
              <a:gd name="T48" fmla="*/ 2147483646 w 814"/>
              <a:gd name="T49" fmla="*/ 2147483646 h 812"/>
              <a:gd name="T50" fmla="*/ 0 w 814"/>
              <a:gd name="T51" fmla="*/ 2147483646 h 812"/>
              <a:gd name="T52" fmla="*/ 2147483646 w 814"/>
              <a:gd name="T53" fmla="*/ 2147483646 h 812"/>
              <a:gd name="T54" fmla="*/ 2147483646 w 814"/>
              <a:gd name="T55" fmla="*/ 2147483646 h 812"/>
              <a:gd name="T56" fmla="*/ 2147483646 w 814"/>
              <a:gd name="T57" fmla="*/ 2147483646 h 812"/>
              <a:gd name="T58" fmla="*/ 2147483646 w 814"/>
              <a:gd name="T59" fmla="*/ 2147483646 h 812"/>
              <a:gd name="T60" fmla="*/ 2147483646 w 814"/>
              <a:gd name="T61" fmla="*/ 2147483646 h 812"/>
              <a:gd name="T62" fmla="*/ 2147483646 w 814"/>
              <a:gd name="T63" fmla="*/ 2147483646 h 812"/>
              <a:gd name="T64" fmla="*/ 2147483646 w 814"/>
              <a:gd name="T65" fmla="*/ 2147483646 h 812"/>
              <a:gd name="T66" fmla="*/ 2147483646 w 814"/>
              <a:gd name="T67" fmla="*/ 2147483646 h 812"/>
              <a:gd name="T68" fmla="*/ 2147483646 w 814"/>
              <a:gd name="T69" fmla="*/ 2147483646 h 812"/>
              <a:gd name="T70" fmla="*/ 2147483646 w 814"/>
              <a:gd name="T71" fmla="*/ 2147483646 h 812"/>
              <a:gd name="T72" fmla="*/ 2147483646 w 814"/>
              <a:gd name="T73" fmla="*/ 2147483646 h 812"/>
              <a:gd name="T74" fmla="*/ 2147483646 w 814"/>
              <a:gd name="T75" fmla="*/ 2147483646 h 812"/>
              <a:gd name="T76" fmla="*/ 2147483646 w 814"/>
              <a:gd name="T77" fmla="*/ 2147483646 h 812"/>
              <a:gd name="T78" fmla="*/ 2147483646 w 814"/>
              <a:gd name="T79" fmla="*/ 2147483646 h 812"/>
              <a:gd name="T80" fmla="*/ 2147483646 w 814"/>
              <a:gd name="T81" fmla="*/ 2147483646 h 812"/>
              <a:gd name="T82" fmla="*/ 2147483646 w 814"/>
              <a:gd name="T83" fmla="*/ 2147483646 h 812"/>
              <a:gd name="T84" fmla="*/ 2147483646 w 814"/>
              <a:gd name="T85" fmla="*/ 2147483646 h 812"/>
              <a:gd name="T86" fmla="*/ 2147483646 w 814"/>
              <a:gd name="T87" fmla="*/ 2147483646 h 812"/>
              <a:gd name="T88" fmla="*/ 2147483646 w 814"/>
              <a:gd name="T89" fmla="*/ 2147483646 h 812"/>
              <a:gd name="T90" fmla="*/ 2147483646 w 814"/>
              <a:gd name="T91" fmla="*/ 2147483646 h 812"/>
              <a:gd name="T92" fmla="*/ 2147483646 w 814"/>
              <a:gd name="T93" fmla="*/ 2147483646 h 812"/>
              <a:gd name="T94" fmla="*/ 2147483646 w 814"/>
              <a:gd name="T95" fmla="*/ 2147483646 h 812"/>
              <a:gd name="T96" fmla="*/ 2147483646 w 814"/>
              <a:gd name="T97" fmla="*/ 2147483646 h 81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14" h="812">
                <a:moveTo>
                  <a:pt x="575" y="609"/>
                </a:moveTo>
                <a:lnTo>
                  <a:pt x="575" y="609"/>
                </a:lnTo>
                <a:cubicBezTo>
                  <a:pt x="574" y="615"/>
                  <a:pt x="574" y="621"/>
                  <a:pt x="574" y="628"/>
                </a:cubicBezTo>
                <a:lnTo>
                  <a:pt x="574" y="652"/>
                </a:lnTo>
                <a:lnTo>
                  <a:pt x="325" y="652"/>
                </a:lnTo>
                <a:cubicBezTo>
                  <a:pt x="317" y="652"/>
                  <a:pt x="311" y="657"/>
                  <a:pt x="311" y="664"/>
                </a:cubicBezTo>
                <a:cubicBezTo>
                  <a:pt x="311" y="672"/>
                  <a:pt x="317" y="676"/>
                  <a:pt x="325" y="676"/>
                </a:cubicBezTo>
                <a:lnTo>
                  <a:pt x="574" y="676"/>
                </a:lnTo>
                <a:lnTo>
                  <a:pt x="574" y="715"/>
                </a:lnTo>
                <a:cubicBezTo>
                  <a:pt x="574" y="717"/>
                  <a:pt x="573" y="718"/>
                  <a:pt x="570" y="718"/>
                </a:cubicBezTo>
                <a:lnTo>
                  <a:pt x="275" y="718"/>
                </a:lnTo>
                <a:cubicBezTo>
                  <a:pt x="273" y="718"/>
                  <a:pt x="271" y="717"/>
                  <a:pt x="271" y="715"/>
                </a:cubicBezTo>
                <a:lnTo>
                  <a:pt x="271" y="629"/>
                </a:lnTo>
                <a:cubicBezTo>
                  <a:pt x="271" y="623"/>
                  <a:pt x="271" y="615"/>
                  <a:pt x="271" y="609"/>
                </a:cubicBezTo>
                <a:lnTo>
                  <a:pt x="575" y="609"/>
                </a:lnTo>
                <a:close/>
                <a:moveTo>
                  <a:pt x="486" y="787"/>
                </a:moveTo>
                <a:lnTo>
                  <a:pt x="360" y="787"/>
                </a:lnTo>
                <a:cubicBezTo>
                  <a:pt x="333" y="787"/>
                  <a:pt x="310" y="768"/>
                  <a:pt x="306" y="743"/>
                </a:cubicBezTo>
                <a:lnTo>
                  <a:pt x="540" y="743"/>
                </a:lnTo>
                <a:cubicBezTo>
                  <a:pt x="534" y="768"/>
                  <a:pt x="512" y="787"/>
                  <a:pt x="486" y="787"/>
                </a:cubicBezTo>
                <a:close/>
                <a:moveTo>
                  <a:pt x="645" y="399"/>
                </a:moveTo>
                <a:lnTo>
                  <a:pt x="645" y="399"/>
                </a:lnTo>
                <a:cubicBezTo>
                  <a:pt x="647" y="400"/>
                  <a:pt x="648" y="400"/>
                  <a:pt x="650" y="400"/>
                </a:cubicBezTo>
                <a:cubicBezTo>
                  <a:pt x="653" y="400"/>
                  <a:pt x="656" y="399"/>
                  <a:pt x="659" y="397"/>
                </a:cubicBezTo>
                <a:lnTo>
                  <a:pt x="808" y="248"/>
                </a:lnTo>
                <a:cubicBezTo>
                  <a:pt x="813" y="243"/>
                  <a:pt x="813" y="235"/>
                  <a:pt x="808" y="231"/>
                </a:cubicBezTo>
                <a:lnTo>
                  <a:pt x="659" y="81"/>
                </a:lnTo>
                <a:cubicBezTo>
                  <a:pt x="655" y="79"/>
                  <a:pt x="650" y="77"/>
                  <a:pt x="645" y="79"/>
                </a:cubicBezTo>
                <a:cubicBezTo>
                  <a:pt x="641" y="81"/>
                  <a:pt x="638" y="86"/>
                  <a:pt x="638" y="90"/>
                </a:cubicBezTo>
                <a:lnTo>
                  <a:pt x="638" y="163"/>
                </a:lnTo>
                <a:lnTo>
                  <a:pt x="234" y="163"/>
                </a:lnTo>
                <a:cubicBezTo>
                  <a:pt x="228" y="163"/>
                  <a:pt x="222" y="167"/>
                  <a:pt x="222" y="174"/>
                </a:cubicBezTo>
                <a:cubicBezTo>
                  <a:pt x="222" y="181"/>
                  <a:pt x="228" y="186"/>
                  <a:pt x="234" y="186"/>
                </a:cubicBezTo>
                <a:lnTo>
                  <a:pt x="650" y="186"/>
                </a:lnTo>
                <a:cubicBezTo>
                  <a:pt x="658" y="186"/>
                  <a:pt x="662" y="181"/>
                  <a:pt x="662" y="174"/>
                </a:cubicBezTo>
                <a:lnTo>
                  <a:pt x="662" y="121"/>
                </a:lnTo>
                <a:lnTo>
                  <a:pt x="782" y="240"/>
                </a:lnTo>
                <a:lnTo>
                  <a:pt x="662" y="358"/>
                </a:lnTo>
                <a:lnTo>
                  <a:pt x="662" y="304"/>
                </a:lnTo>
                <a:cubicBezTo>
                  <a:pt x="662" y="297"/>
                  <a:pt x="658" y="292"/>
                  <a:pt x="650" y="292"/>
                </a:cubicBezTo>
                <a:lnTo>
                  <a:pt x="479" y="292"/>
                </a:lnTo>
                <a:lnTo>
                  <a:pt x="398" y="213"/>
                </a:lnTo>
                <a:cubicBezTo>
                  <a:pt x="395" y="209"/>
                  <a:pt x="389" y="207"/>
                  <a:pt x="385" y="209"/>
                </a:cubicBezTo>
                <a:cubicBezTo>
                  <a:pt x="381" y="211"/>
                  <a:pt x="377" y="216"/>
                  <a:pt x="377" y="220"/>
                </a:cubicBezTo>
                <a:lnTo>
                  <a:pt x="377" y="293"/>
                </a:lnTo>
                <a:lnTo>
                  <a:pt x="139" y="293"/>
                </a:lnTo>
                <a:cubicBezTo>
                  <a:pt x="147" y="143"/>
                  <a:pt x="271" y="25"/>
                  <a:pt x="421" y="25"/>
                </a:cubicBezTo>
                <a:cubicBezTo>
                  <a:pt x="479" y="25"/>
                  <a:pt x="535" y="42"/>
                  <a:pt x="582" y="76"/>
                </a:cubicBezTo>
                <a:cubicBezTo>
                  <a:pt x="589" y="79"/>
                  <a:pt x="595" y="77"/>
                  <a:pt x="600" y="72"/>
                </a:cubicBezTo>
                <a:cubicBezTo>
                  <a:pt x="603" y="67"/>
                  <a:pt x="602" y="59"/>
                  <a:pt x="596" y="54"/>
                </a:cubicBezTo>
                <a:cubicBezTo>
                  <a:pt x="546" y="19"/>
                  <a:pt x="484" y="0"/>
                  <a:pt x="421" y="0"/>
                </a:cubicBezTo>
                <a:cubicBezTo>
                  <a:pt x="257" y="0"/>
                  <a:pt x="123" y="130"/>
                  <a:pt x="114" y="293"/>
                </a:cubicBezTo>
                <a:lnTo>
                  <a:pt x="11" y="293"/>
                </a:lnTo>
                <a:cubicBezTo>
                  <a:pt x="6" y="293"/>
                  <a:pt x="0" y="297"/>
                  <a:pt x="0" y="304"/>
                </a:cubicBezTo>
                <a:cubicBezTo>
                  <a:pt x="0" y="311"/>
                  <a:pt x="6" y="317"/>
                  <a:pt x="11" y="317"/>
                </a:cubicBezTo>
                <a:lnTo>
                  <a:pt x="390" y="317"/>
                </a:lnTo>
                <a:cubicBezTo>
                  <a:pt x="397" y="317"/>
                  <a:pt x="402" y="311"/>
                  <a:pt x="402" y="304"/>
                </a:cubicBezTo>
                <a:lnTo>
                  <a:pt x="402" y="251"/>
                </a:lnTo>
                <a:lnTo>
                  <a:pt x="522" y="370"/>
                </a:lnTo>
                <a:lnTo>
                  <a:pt x="402" y="489"/>
                </a:lnTo>
                <a:lnTo>
                  <a:pt x="402" y="434"/>
                </a:lnTo>
                <a:cubicBezTo>
                  <a:pt x="402" y="429"/>
                  <a:pt x="397" y="422"/>
                  <a:pt x="390" y="422"/>
                </a:cubicBezTo>
                <a:lnTo>
                  <a:pt x="94" y="422"/>
                </a:lnTo>
                <a:cubicBezTo>
                  <a:pt x="87" y="422"/>
                  <a:pt x="82" y="429"/>
                  <a:pt x="82" y="434"/>
                </a:cubicBezTo>
                <a:cubicBezTo>
                  <a:pt x="82" y="441"/>
                  <a:pt x="87" y="447"/>
                  <a:pt x="94" y="447"/>
                </a:cubicBezTo>
                <a:lnTo>
                  <a:pt x="147" y="447"/>
                </a:lnTo>
                <a:cubicBezTo>
                  <a:pt x="162" y="475"/>
                  <a:pt x="180" y="501"/>
                  <a:pt x="203" y="524"/>
                </a:cubicBezTo>
                <a:cubicBezTo>
                  <a:pt x="231" y="552"/>
                  <a:pt x="246" y="589"/>
                  <a:pt x="246" y="629"/>
                </a:cubicBezTo>
                <a:lnTo>
                  <a:pt x="246" y="715"/>
                </a:lnTo>
                <a:cubicBezTo>
                  <a:pt x="246" y="730"/>
                  <a:pt x="259" y="743"/>
                  <a:pt x="275" y="743"/>
                </a:cubicBezTo>
                <a:lnTo>
                  <a:pt x="281" y="743"/>
                </a:lnTo>
                <a:cubicBezTo>
                  <a:pt x="286" y="782"/>
                  <a:pt x="319" y="811"/>
                  <a:pt x="360" y="811"/>
                </a:cubicBezTo>
                <a:lnTo>
                  <a:pt x="486" y="811"/>
                </a:lnTo>
                <a:cubicBezTo>
                  <a:pt x="525" y="811"/>
                  <a:pt x="559" y="782"/>
                  <a:pt x="565" y="743"/>
                </a:cubicBezTo>
                <a:lnTo>
                  <a:pt x="570" y="743"/>
                </a:lnTo>
                <a:cubicBezTo>
                  <a:pt x="585" y="743"/>
                  <a:pt x="599" y="730"/>
                  <a:pt x="599" y="715"/>
                </a:cubicBezTo>
                <a:lnTo>
                  <a:pt x="599" y="628"/>
                </a:lnTo>
                <a:cubicBezTo>
                  <a:pt x="599" y="588"/>
                  <a:pt x="615" y="550"/>
                  <a:pt x="642" y="521"/>
                </a:cubicBezTo>
                <a:cubicBezTo>
                  <a:pt x="667" y="495"/>
                  <a:pt x="687" y="466"/>
                  <a:pt x="702" y="433"/>
                </a:cubicBezTo>
                <a:cubicBezTo>
                  <a:pt x="705" y="426"/>
                  <a:pt x="702" y="420"/>
                  <a:pt x="696" y="417"/>
                </a:cubicBezTo>
                <a:cubicBezTo>
                  <a:pt x="689" y="414"/>
                  <a:pt x="682" y="417"/>
                  <a:pt x="679" y="423"/>
                </a:cubicBezTo>
                <a:cubicBezTo>
                  <a:pt x="665" y="454"/>
                  <a:pt x="647" y="481"/>
                  <a:pt x="624" y="506"/>
                </a:cubicBezTo>
                <a:cubicBezTo>
                  <a:pt x="602" y="527"/>
                  <a:pt x="587" y="554"/>
                  <a:pt x="579" y="584"/>
                </a:cubicBezTo>
                <a:lnTo>
                  <a:pt x="265" y="584"/>
                </a:lnTo>
                <a:cubicBezTo>
                  <a:pt x="257" y="555"/>
                  <a:pt x="242" y="528"/>
                  <a:pt x="221" y="507"/>
                </a:cubicBezTo>
                <a:cubicBezTo>
                  <a:pt x="203" y="489"/>
                  <a:pt x="188" y="468"/>
                  <a:pt x="175" y="447"/>
                </a:cubicBezTo>
                <a:lnTo>
                  <a:pt x="377" y="447"/>
                </a:lnTo>
                <a:lnTo>
                  <a:pt x="377" y="518"/>
                </a:lnTo>
                <a:cubicBezTo>
                  <a:pt x="377" y="524"/>
                  <a:pt x="381" y="528"/>
                  <a:pt x="385" y="529"/>
                </a:cubicBezTo>
                <a:cubicBezTo>
                  <a:pt x="387" y="530"/>
                  <a:pt x="388" y="530"/>
                  <a:pt x="390" y="530"/>
                </a:cubicBezTo>
                <a:cubicBezTo>
                  <a:pt x="393" y="530"/>
                  <a:pt x="396" y="529"/>
                  <a:pt x="398" y="527"/>
                </a:cubicBezTo>
                <a:lnTo>
                  <a:pt x="548" y="378"/>
                </a:lnTo>
                <a:cubicBezTo>
                  <a:pt x="550" y="377"/>
                  <a:pt x="551" y="373"/>
                  <a:pt x="551" y="370"/>
                </a:cubicBezTo>
                <a:cubicBezTo>
                  <a:pt x="551" y="366"/>
                  <a:pt x="550" y="363"/>
                  <a:pt x="548" y="361"/>
                </a:cubicBezTo>
                <a:lnTo>
                  <a:pt x="503" y="317"/>
                </a:lnTo>
                <a:lnTo>
                  <a:pt x="638" y="317"/>
                </a:lnTo>
                <a:lnTo>
                  <a:pt x="638" y="388"/>
                </a:lnTo>
                <a:cubicBezTo>
                  <a:pt x="638" y="392"/>
                  <a:pt x="641" y="398"/>
                  <a:pt x="645" y="3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659EE0-0A47-B547-A919-1BDB8DD6C4F2}"/>
              </a:ext>
            </a:extLst>
          </p:cNvPr>
          <p:cNvSpPr txBox="1"/>
          <p:nvPr/>
        </p:nvSpPr>
        <p:spPr>
          <a:xfrm>
            <a:off x="7831080" y="11921806"/>
            <a:ext cx="338554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CE6673-573A-2049-A76B-CF0C2BAE60C2}"/>
              </a:ext>
            </a:extLst>
          </p:cNvPr>
          <p:cNvSpPr txBox="1"/>
          <p:nvPr/>
        </p:nvSpPr>
        <p:spPr>
          <a:xfrm>
            <a:off x="16154312" y="11921806"/>
            <a:ext cx="44595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F36FCB-7EA6-8C43-81AF-3779F0A26686}"/>
              </a:ext>
            </a:extLst>
          </p:cNvPr>
          <p:cNvSpPr txBox="1"/>
          <p:nvPr/>
        </p:nvSpPr>
        <p:spPr>
          <a:xfrm>
            <a:off x="16590076" y="8101348"/>
            <a:ext cx="4507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73795A-2888-BA4E-ADC9-0940151A3180}"/>
              </a:ext>
            </a:extLst>
          </p:cNvPr>
          <p:cNvSpPr txBox="1"/>
          <p:nvPr/>
        </p:nvSpPr>
        <p:spPr>
          <a:xfrm>
            <a:off x="7352839" y="8101348"/>
            <a:ext cx="418704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AC86A7-8105-E446-BD08-1B36F8AB676E}"/>
              </a:ext>
            </a:extLst>
          </p:cNvPr>
          <p:cNvSpPr txBox="1"/>
          <p:nvPr/>
        </p:nvSpPr>
        <p:spPr>
          <a:xfrm>
            <a:off x="9684674" y="5540638"/>
            <a:ext cx="4331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5736299-ACC1-9B41-8E4E-15C1ED19815E}"/>
              </a:ext>
            </a:extLst>
          </p:cNvPr>
          <p:cNvSpPr txBox="1"/>
          <p:nvPr/>
        </p:nvSpPr>
        <p:spPr>
          <a:xfrm>
            <a:off x="14150136" y="5540638"/>
            <a:ext cx="46198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0FBCACA4-C2B1-894C-ABE6-7D3147A4EDAD}"/>
              </a:ext>
            </a:extLst>
          </p:cNvPr>
          <p:cNvSpPr txBox="1">
            <a:spLocks/>
          </p:cNvSpPr>
          <p:nvPr/>
        </p:nvSpPr>
        <p:spPr>
          <a:xfrm>
            <a:off x="6903368" y="10242083"/>
            <a:ext cx="218348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AA48119C-7743-5847-9833-D83F884BA206}"/>
              </a:ext>
            </a:extLst>
          </p:cNvPr>
          <p:cNvSpPr txBox="1">
            <a:spLocks/>
          </p:cNvSpPr>
          <p:nvPr/>
        </p:nvSpPr>
        <p:spPr>
          <a:xfrm>
            <a:off x="15341240" y="10242083"/>
            <a:ext cx="218348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F266AE66-D11B-184E-9C95-8B77016A72A6}"/>
              </a:ext>
            </a:extLst>
          </p:cNvPr>
          <p:cNvSpPr txBox="1">
            <a:spLocks/>
          </p:cNvSpPr>
          <p:nvPr/>
        </p:nvSpPr>
        <p:spPr>
          <a:xfrm>
            <a:off x="6903368" y="6433116"/>
            <a:ext cx="218348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8C526671-937D-C346-AADF-3C1228DFA0CA}"/>
              </a:ext>
            </a:extLst>
          </p:cNvPr>
          <p:cNvSpPr txBox="1">
            <a:spLocks/>
          </p:cNvSpPr>
          <p:nvPr/>
        </p:nvSpPr>
        <p:spPr>
          <a:xfrm>
            <a:off x="15341240" y="6433116"/>
            <a:ext cx="218348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3BD8CEE0-B6E4-6043-838D-43CF386A3532}"/>
              </a:ext>
            </a:extLst>
          </p:cNvPr>
          <p:cNvSpPr txBox="1">
            <a:spLocks/>
          </p:cNvSpPr>
          <p:nvPr/>
        </p:nvSpPr>
        <p:spPr>
          <a:xfrm>
            <a:off x="8882213" y="4433241"/>
            <a:ext cx="289010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39AD6C2C-9E37-1547-993A-BA4C332D0CC0}"/>
              </a:ext>
            </a:extLst>
          </p:cNvPr>
          <p:cNvSpPr txBox="1">
            <a:spLocks/>
          </p:cNvSpPr>
          <p:nvPr/>
        </p:nvSpPr>
        <p:spPr>
          <a:xfrm>
            <a:off x="12583255" y="4433241"/>
            <a:ext cx="289010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14" name="Freeform 969">
            <a:extLst>
              <a:ext uri="{FF2B5EF4-FFF2-40B4-BE49-F238E27FC236}">
                <a16:creationId xmlns:a16="http://schemas.microsoft.com/office/drawing/2014/main" id="{94D12D97-2B03-784A-9A00-237669ED41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5355" y="9343551"/>
            <a:ext cx="593672" cy="676462"/>
          </a:xfrm>
          <a:custGeom>
            <a:avLst/>
            <a:gdLst>
              <a:gd name="T0" fmla="*/ 716677 w 256815"/>
              <a:gd name="T1" fmla="*/ 4947853 h 293327"/>
              <a:gd name="T2" fmla="*/ 1369698 w 256815"/>
              <a:gd name="T3" fmla="*/ 4567981 h 293327"/>
              <a:gd name="T4" fmla="*/ 1085783 w 256815"/>
              <a:gd name="T5" fmla="*/ 4195282 h 293327"/>
              <a:gd name="T6" fmla="*/ 1547187 w 256815"/>
              <a:gd name="T7" fmla="*/ 4998031 h 293327"/>
              <a:gd name="T8" fmla="*/ 1043188 w 256815"/>
              <a:gd name="T9" fmla="*/ 5327736 h 293327"/>
              <a:gd name="T10" fmla="*/ 539234 w 256815"/>
              <a:gd name="T11" fmla="*/ 4998031 h 293327"/>
              <a:gd name="T12" fmla="*/ 1000601 w 256815"/>
              <a:gd name="T13" fmla="*/ 4195282 h 293327"/>
              <a:gd name="T14" fmla="*/ 2212240 w 256815"/>
              <a:gd name="T15" fmla="*/ 4292229 h 293327"/>
              <a:gd name="T16" fmla="*/ 3459299 w 256815"/>
              <a:gd name="T17" fmla="*/ 2906367 h 293327"/>
              <a:gd name="T18" fmla="*/ 2212240 w 256815"/>
              <a:gd name="T19" fmla="*/ 1506311 h 293327"/>
              <a:gd name="T20" fmla="*/ 557289 w 256815"/>
              <a:gd name="T21" fmla="*/ 1661828 h 293327"/>
              <a:gd name="T22" fmla="*/ 557289 w 256815"/>
              <a:gd name="T23" fmla="*/ 4043965 h 293327"/>
              <a:gd name="T24" fmla="*/ 1907743 w 256815"/>
              <a:gd name="T25" fmla="*/ 4757198 h 293327"/>
              <a:gd name="T26" fmla="*/ 1500470 w 256815"/>
              <a:gd name="T27" fmla="*/ 1740250 h 293327"/>
              <a:gd name="T28" fmla="*/ 1557636 w 256815"/>
              <a:gd name="T29" fmla="*/ 249684 h 293327"/>
              <a:gd name="T30" fmla="*/ 1093210 w 256815"/>
              <a:gd name="T31" fmla="*/ 1390795 h 293327"/>
              <a:gd name="T32" fmla="*/ 543000 w 256815"/>
              <a:gd name="T33" fmla="*/ 1069848 h 293327"/>
              <a:gd name="T34" fmla="*/ 678813 w 256815"/>
              <a:gd name="T35" fmla="*/ 28544 h 293327"/>
              <a:gd name="T36" fmla="*/ 1050341 w 256815"/>
              <a:gd name="T37" fmla="*/ 1212485 h 293327"/>
              <a:gd name="T38" fmla="*/ 1414737 w 256815"/>
              <a:gd name="T39" fmla="*/ 28544 h 293327"/>
              <a:gd name="T40" fmla="*/ 1664802 w 256815"/>
              <a:gd name="T41" fmla="*/ 1775929 h 293327"/>
              <a:gd name="T42" fmla="*/ 1050341 w 256815"/>
              <a:gd name="T43" fmla="*/ 5798487 h 293327"/>
              <a:gd name="T44" fmla="*/ 421598 w 256815"/>
              <a:gd name="T45" fmla="*/ 1775929 h 293327"/>
              <a:gd name="T46" fmla="*/ 2084769 w 256815"/>
              <a:gd name="T47" fmla="*/ 0 h 293327"/>
              <a:gd name="T48" fmla="*/ 2653782 w 256815"/>
              <a:gd name="T49" fmla="*/ 532641 h 293327"/>
              <a:gd name="T50" fmla="*/ 3309210 w 256815"/>
              <a:gd name="T51" fmla="*/ 262747 h 293327"/>
              <a:gd name="T52" fmla="*/ 3935843 w 256815"/>
              <a:gd name="T53" fmla="*/ 809690 h 293327"/>
              <a:gd name="T54" fmla="*/ 4310386 w 256815"/>
              <a:gd name="T55" fmla="*/ 1179009 h 293327"/>
              <a:gd name="T56" fmla="*/ 4843358 w 256815"/>
              <a:gd name="T57" fmla="*/ 1626464 h 293327"/>
              <a:gd name="T58" fmla="*/ 4490414 w 256815"/>
              <a:gd name="T59" fmla="*/ 2088086 h 293327"/>
              <a:gd name="T60" fmla="*/ 5131496 w 256815"/>
              <a:gd name="T61" fmla="*/ 2670486 h 293327"/>
              <a:gd name="T62" fmla="*/ 4591266 w 256815"/>
              <a:gd name="T63" fmla="*/ 3323903 h 293327"/>
              <a:gd name="T64" fmla="*/ 4843358 w 256815"/>
              <a:gd name="T65" fmla="*/ 4140674 h 293327"/>
              <a:gd name="T66" fmla="*/ 4310386 w 256815"/>
              <a:gd name="T67" fmla="*/ 4595220 h 293327"/>
              <a:gd name="T68" fmla="*/ 3935843 w 256815"/>
              <a:gd name="T69" fmla="*/ 4964558 h 293327"/>
              <a:gd name="T70" fmla="*/ 3309210 w 256815"/>
              <a:gd name="T71" fmla="*/ 5511442 h 293327"/>
              <a:gd name="T72" fmla="*/ 2653782 w 256815"/>
              <a:gd name="T73" fmla="*/ 5234445 h 293327"/>
              <a:gd name="T74" fmla="*/ 2084769 w 256815"/>
              <a:gd name="T75" fmla="*/ 5767122 h 293327"/>
              <a:gd name="T76" fmla="*/ 2423295 w 256815"/>
              <a:gd name="T77" fmla="*/ 5589582 h 293327"/>
              <a:gd name="T78" fmla="*/ 2545769 w 256815"/>
              <a:gd name="T79" fmla="*/ 5071109 h 293327"/>
              <a:gd name="T80" fmla="*/ 3316416 w 256815"/>
              <a:gd name="T81" fmla="*/ 5312585 h 293327"/>
              <a:gd name="T82" fmla="*/ 3770178 w 256815"/>
              <a:gd name="T83" fmla="*/ 5120829 h 293327"/>
              <a:gd name="T84" fmla="*/ 3611723 w 256815"/>
              <a:gd name="T85" fmla="*/ 4616526 h 293327"/>
              <a:gd name="T86" fmla="*/ 4403996 w 256815"/>
              <a:gd name="T87" fmla="*/ 4438985 h 293327"/>
              <a:gd name="T88" fmla="*/ 4684926 w 256815"/>
              <a:gd name="T89" fmla="*/ 4055459 h 293327"/>
              <a:gd name="T90" fmla="*/ 4339189 w 256815"/>
              <a:gd name="T91" fmla="*/ 3799780 h 293327"/>
              <a:gd name="T92" fmla="*/ 4519224 w 256815"/>
              <a:gd name="T93" fmla="*/ 3146360 h 293327"/>
              <a:gd name="T94" fmla="*/ 4951381 w 256815"/>
              <a:gd name="T95" fmla="*/ 2670486 h 293327"/>
              <a:gd name="T96" fmla="*/ 4425601 w 256815"/>
              <a:gd name="T97" fmla="*/ 2542652 h 293327"/>
              <a:gd name="T98" fmla="*/ 4670527 w 256815"/>
              <a:gd name="T99" fmla="*/ 1782706 h 293327"/>
              <a:gd name="T100" fmla="*/ 4476008 w 256815"/>
              <a:gd name="T101" fmla="*/ 1342367 h 293327"/>
              <a:gd name="T102" fmla="*/ 4079887 w 256815"/>
              <a:gd name="T103" fmla="*/ 1512807 h 293327"/>
              <a:gd name="T104" fmla="*/ 3590120 w 256815"/>
              <a:gd name="T105" fmla="*/ 1036980 h 293327"/>
              <a:gd name="T106" fmla="*/ 3395668 w 256815"/>
              <a:gd name="T107" fmla="*/ 440355 h 293327"/>
              <a:gd name="T108" fmla="*/ 3129148 w 256815"/>
              <a:gd name="T109" fmla="*/ 781276 h 293327"/>
              <a:gd name="T110" fmla="*/ 2473752 w 256815"/>
              <a:gd name="T111" fmla="*/ 603728 h 293327"/>
              <a:gd name="T112" fmla="*/ 2084769 w 256815"/>
              <a:gd name="T113" fmla="*/ 170505 h 29332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56815" h="293327">
                <a:moveTo>
                  <a:pt x="52209" y="221290"/>
                </a:moveTo>
                <a:lnTo>
                  <a:pt x="35868" y="231080"/>
                </a:lnTo>
                <a:lnTo>
                  <a:pt x="35868" y="250296"/>
                </a:lnTo>
                <a:lnTo>
                  <a:pt x="52209" y="259723"/>
                </a:lnTo>
                <a:lnTo>
                  <a:pt x="68550" y="250296"/>
                </a:lnTo>
                <a:lnTo>
                  <a:pt x="68550" y="231080"/>
                </a:lnTo>
                <a:lnTo>
                  <a:pt x="52209" y="221290"/>
                </a:lnTo>
                <a:close/>
                <a:moveTo>
                  <a:pt x="50078" y="212226"/>
                </a:moveTo>
                <a:cubicBezTo>
                  <a:pt x="51143" y="211138"/>
                  <a:pt x="52564" y="211138"/>
                  <a:pt x="54341" y="212226"/>
                </a:cubicBezTo>
                <a:lnTo>
                  <a:pt x="74945" y="224553"/>
                </a:lnTo>
                <a:cubicBezTo>
                  <a:pt x="76366" y="225278"/>
                  <a:pt x="77432" y="226366"/>
                  <a:pt x="77432" y="228179"/>
                </a:cubicBezTo>
                <a:lnTo>
                  <a:pt x="77432" y="252834"/>
                </a:lnTo>
                <a:cubicBezTo>
                  <a:pt x="77432" y="254284"/>
                  <a:pt x="76366" y="255735"/>
                  <a:pt x="74945" y="256460"/>
                </a:cubicBezTo>
                <a:lnTo>
                  <a:pt x="54341" y="268787"/>
                </a:lnTo>
                <a:cubicBezTo>
                  <a:pt x="53630" y="269150"/>
                  <a:pt x="52564" y="269512"/>
                  <a:pt x="52209" y="269512"/>
                </a:cubicBezTo>
                <a:cubicBezTo>
                  <a:pt x="51143" y="269512"/>
                  <a:pt x="50433" y="269150"/>
                  <a:pt x="50078" y="268787"/>
                </a:cubicBezTo>
                <a:lnTo>
                  <a:pt x="29473" y="256460"/>
                </a:lnTo>
                <a:cubicBezTo>
                  <a:pt x="27697" y="255735"/>
                  <a:pt x="26987" y="254284"/>
                  <a:pt x="26987" y="252834"/>
                </a:cubicBezTo>
                <a:lnTo>
                  <a:pt x="26987" y="228179"/>
                </a:lnTo>
                <a:cubicBezTo>
                  <a:pt x="26987" y="226366"/>
                  <a:pt x="27697" y="225278"/>
                  <a:pt x="29473" y="224553"/>
                </a:cubicBezTo>
                <a:lnTo>
                  <a:pt x="50078" y="212226"/>
                </a:lnTo>
                <a:close/>
                <a:moveTo>
                  <a:pt x="110717" y="76200"/>
                </a:moveTo>
                <a:cubicBezTo>
                  <a:pt x="150268" y="76200"/>
                  <a:pt x="182199" y="107478"/>
                  <a:pt x="182199" y="147024"/>
                </a:cubicBezTo>
                <a:cubicBezTo>
                  <a:pt x="182199" y="185492"/>
                  <a:pt x="150268" y="217129"/>
                  <a:pt x="110717" y="217129"/>
                </a:cubicBezTo>
                <a:cubicBezTo>
                  <a:pt x="108539" y="217129"/>
                  <a:pt x="106362" y="215331"/>
                  <a:pt x="106362" y="212814"/>
                </a:cubicBezTo>
                <a:cubicBezTo>
                  <a:pt x="106362" y="210298"/>
                  <a:pt x="108539" y="208500"/>
                  <a:pt x="110717" y="208500"/>
                </a:cubicBezTo>
                <a:cubicBezTo>
                  <a:pt x="145188" y="208500"/>
                  <a:pt x="173128" y="180818"/>
                  <a:pt x="173128" y="147024"/>
                </a:cubicBezTo>
                <a:cubicBezTo>
                  <a:pt x="173128" y="112870"/>
                  <a:pt x="145188" y="85188"/>
                  <a:pt x="110717" y="85188"/>
                </a:cubicBezTo>
                <a:cubicBezTo>
                  <a:pt x="108539" y="85188"/>
                  <a:pt x="106362" y="82671"/>
                  <a:pt x="106362" y="80155"/>
                </a:cubicBezTo>
                <a:cubicBezTo>
                  <a:pt x="106362" y="77638"/>
                  <a:pt x="108539" y="76200"/>
                  <a:pt x="110717" y="76200"/>
                </a:cubicBezTo>
                <a:close/>
                <a:moveTo>
                  <a:pt x="27177" y="12628"/>
                </a:moveTo>
                <a:cubicBezTo>
                  <a:pt x="15734" y="20926"/>
                  <a:pt x="8940" y="33554"/>
                  <a:pt x="8940" y="48347"/>
                </a:cubicBezTo>
                <a:cubicBezTo>
                  <a:pt x="8940" y="62418"/>
                  <a:pt x="16449" y="76128"/>
                  <a:pt x="27892" y="84066"/>
                </a:cubicBezTo>
                <a:cubicBezTo>
                  <a:pt x="29322" y="85148"/>
                  <a:pt x="30038" y="86591"/>
                  <a:pt x="30038" y="88034"/>
                </a:cubicBezTo>
                <a:lnTo>
                  <a:pt x="30038" y="200963"/>
                </a:lnTo>
                <a:cubicBezTo>
                  <a:pt x="30038" y="202046"/>
                  <a:pt x="29322" y="203850"/>
                  <a:pt x="27892" y="204571"/>
                </a:cubicBezTo>
                <a:cubicBezTo>
                  <a:pt x="16449" y="212870"/>
                  <a:pt x="8940" y="226219"/>
                  <a:pt x="8940" y="240651"/>
                </a:cubicBezTo>
                <a:cubicBezTo>
                  <a:pt x="8940" y="264824"/>
                  <a:pt x="28250" y="284307"/>
                  <a:pt x="52566" y="284307"/>
                </a:cubicBezTo>
                <a:cubicBezTo>
                  <a:pt x="76167" y="284307"/>
                  <a:pt x="95477" y="264824"/>
                  <a:pt x="95477" y="240651"/>
                </a:cubicBezTo>
                <a:cubicBezTo>
                  <a:pt x="95477" y="226219"/>
                  <a:pt x="88683" y="212870"/>
                  <a:pt x="76882" y="204571"/>
                </a:cubicBezTo>
                <a:cubicBezTo>
                  <a:pt x="75452" y="203850"/>
                  <a:pt x="75094" y="202046"/>
                  <a:pt x="75094" y="200963"/>
                </a:cubicBezTo>
                <a:lnTo>
                  <a:pt x="75094" y="88034"/>
                </a:lnTo>
                <a:cubicBezTo>
                  <a:pt x="75094" y="86591"/>
                  <a:pt x="75452" y="85148"/>
                  <a:pt x="76882" y="84066"/>
                </a:cubicBezTo>
                <a:cubicBezTo>
                  <a:pt x="88683" y="76128"/>
                  <a:pt x="95477" y="62418"/>
                  <a:pt x="95477" y="48347"/>
                </a:cubicBezTo>
                <a:cubicBezTo>
                  <a:pt x="95477" y="33554"/>
                  <a:pt x="89041" y="20926"/>
                  <a:pt x="77955" y="12628"/>
                </a:cubicBezTo>
                <a:lnTo>
                  <a:pt x="77955" y="54119"/>
                </a:lnTo>
                <a:cubicBezTo>
                  <a:pt x="77955" y="55923"/>
                  <a:pt x="76882" y="57367"/>
                  <a:pt x="75452" y="58088"/>
                </a:cubicBezTo>
                <a:lnTo>
                  <a:pt x="54712" y="70355"/>
                </a:lnTo>
                <a:cubicBezTo>
                  <a:pt x="52924" y="71077"/>
                  <a:pt x="51493" y="71077"/>
                  <a:pt x="50420" y="70355"/>
                </a:cubicBezTo>
                <a:lnTo>
                  <a:pt x="29680" y="58088"/>
                </a:lnTo>
                <a:cubicBezTo>
                  <a:pt x="27892" y="57367"/>
                  <a:pt x="27177" y="55923"/>
                  <a:pt x="27177" y="54119"/>
                </a:cubicBezTo>
                <a:lnTo>
                  <a:pt x="27177" y="12628"/>
                </a:lnTo>
                <a:close/>
                <a:moveTo>
                  <a:pt x="29680" y="1082"/>
                </a:moveTo>
                <a:cubicBezTo>
                  <a:pt x="30753" y="0"/>
                  <a:pt x="32541" y="0"/>
                  <a:pt x="33971" y="1443"/>
                </a:cubicBezTo>
                <a:cubicBezTo>
                  <a:pt x="35402" y="1804"/>
                  <a:pt x="36117" y="3247"/>
                  <a:pt x="36117" y="4690"/>
                </a:cubicBezTo>
                <a:lnTo>
                  <a:pt x="36117" y="51955"/>
                </a:lnTo>
                <a:lnTo>
                  <a:pt x="52566" y="61335"/>
                </a:lnTo>
                <a:lnTo>
                  <a:pt x="69015" y="51955"/>
                </a:lnTo>
                <a:lnTo>
                  <a:pt x="69015" y="4690"/>
                </a:lnTo>
                <a:cubicBezTo>
                  <a:pt x="69015" y="3247"/>
                  <a:pt x="69731" y="1804"/>
                  <a:pt x="70803" y="1443"/>
                </a:cubicBezTo>
                <a:cubicBezTo>
                  <a:pt x="72234" y="0"/>
                  <a:pt x="73664" y="0"/>
                  <a:pt x="75452" y="1082"/>
                </a:cubicBezTo>
                <a:cubicBezTo>
                  <a:pt x="93689" y="10102"/>
                  <a:pt x="104417" y="27781"/>
                  <a:pt x="104417" y="48347"/>
                </a:cubicBezTo>
                <a:cubicBezTo>
                  <a:pt x="104417" y="64582"/>
                  <a:pt x="96908" y="80097"/>
                  <a:pt x="83319" y="89838"/>
                </a:cubicBezTo>
                <a:lnTo>
                  <a:pt x="83319" y="198438"/>
                </a:lnTo>
                <a:cubicBezTo>
                  <a:pt x="96908" y="208901"/>
                  <a:pt x="104417" y="223694"/>
                  <a:pt x="104417" y="240651"/>
                </a:cubicBezTo>
                <a:cubicBezTo>
                  <a:pt x="104417" y="269515"/>
                  <a:pt x="81531" y="293327"/>
                  <a:pt x="52566" y="293327"/>
                </a:cubicBezTo>
                <a:cubicBezTo>
                  <a:pt x="23959" y="293327"/>
                  <a:pt x="0" y="269515"/>
                  <a:pt x="0" y="240651"/>
                </a:cubicBezTo>
                <a:cubicBezTo>
                  <a:pt x="0" y="223694"/>
                  <a:pt x="8224" y="208901"/>
                  <a:pt x="21098" y="198438"/>
                </a:cubicBezTo>
                <a:lnTo>
                  <a:pt x="21098" y="89838"/>
                </a:lnTo>
                <a:cubicBezTo>
                  <a:pt x="8224" y="80097"/>
                  <a:pt x="0" y="64582"/>
                  <a:pt x="0" y="48347"/>
                </a:cubicBezTo>
                <a:cubicBezTo>
                  <a:pt x="0" y="27781"/>
                  <a:pt x="11800" y="10102"/>
                  <a:pt x="29680" y="1082"/>
                </a:cubicBezTo>
                <a:close/>
                <a:moveTo>
                  <a:pt x="104337" y="0"/>
                </a:moveTo>
                <a:lnTo>
                  <a:pt x="121280" y="0"/>
                </a:lnTo>
                <a:cubicBezTo>
                  <a:pt x="127408" y="0"/>
                  <a:pt x="132815" y="5389"/>
                  <a:pt x="132815" y="11497"/>
                </a:cubicBezTo>
                <a:lnTo>
                  <a:pt x="132815" y="26946"/>
                </a:lnTo>
                <a:cubicBezTo>
                  <a:pt x="138943" y="27665"/>
                  <a:pt x="144710" y="29821"/>
                  <a:pt x="150477" y="31976"/>
                </a:cubicBezTo>
                <a:lnTo>
                  <a:pt x="158408" y="18324"/>
                </a:lnTo>
                <a:cubicBezTo>
                  <a:pt x="159850" y="15449"/>
                  <a:pt x="162373" y="14012"/>
                  <a:pt x="165617" y="13294"/>
                </a:cubicBezTo>
                <a:cubicBezTo>
                  <a:pt x="168501" y="12216"/>
                  <a:pt x="171384" y="12934"/>
                  <a:pt x="174268" y="14371"/>
                </a:cubicBezTo>
                <a:lnTo>
                  <a:pt x="192652" y="25150"/>
                </a:lnTo>
                <a:cubicBezTo>
                  <a:pt x="198419" y="27665"/>
                  <a:pt x="199861" y="35210"/>
                  <a:pt x="196977" y="40959"/>
                </a:cubicBezTo>
                <a:lnTo>
                  <a:pt x="189408" y="53893"/>
                </a:lnTo>
                <a:cubicBezTo>
                  <a:pt x="194094" y="57845"/>
                  <a:pt x="198419" y="62516"/>
                  <a:pt x="202745" y="67187"/>
                </a:cubicBezTo>
                <a:lnTo>
                  <a:pt x="215722" y="59642"/>
                </a:lnTo>
                <a:cubicBezTo>
                  <a:pt x="218245" y="57845"/>
                  <a:pt x="221489" y="57486"/>
                  <a:pt x="224733" y="58204"/>
                </a:cubicBezTo>
                <a:cubicBezTo>
                  <a:pt x="227617" y="59642"/>
                  <a:pt x="230140" y="61079"/>
                  <a:pt x="231943" y="63953"/>
                </a:cubicBezTo>
                <a:lnTo>
                  <a:pt x="242396" y="82277"/>
                </a:lnTo>
                <a:cubicBezTo>
                  <a:pt x="243838" y="84792"/>
                  <a:pt x="243838" y="88025"/>
                  <a:pt x="243117" y="90900"/>
                </a:cubicBezTo>
                <a:cubicBezTo>
                  <a:pt x="242757" y="94133"/>
                  <a:pt x="240594" y="96648"/>
                  <a:pt x="238431" y="97726"/>
                </a:cubicBezTo>
                <a:lnTo>
                  <a:pt x="224733" y="105630"/>
                </a:lnTo>
                <a:cubicBezTo>
                  <a:pt x="226896" y="111738"/>
                  <a:pt x="228338" y="117846"/>
                  <a:pt x="229780" y="123595"/>
                </a:cubicBezTo>
                <a:lnTo>
                  <a:pt x="245280" y="123595"/>
                </a:lnTo>
                <a:cubicBezTo>
                  <a:pt x="251408" y="123595"/>
                  <a:pt x="256815" y="128984"/>
                  <a:pt x="256815" y="135092"/>
                </a:cubicBezTo>
                <a:lnTo>
                  <a:pt x="256815" y="156290"/>
                </a:lnTo>
                <a:cubicBezTo>
                  <a:pt x="256815" y="162757"/>
                  <a:pt x="251408" y="168146"/>
                  <a:pt x="245280" y="168146"/>
                </a:cubicBezTo>
                <a:lnTo>
                  <a:pt x="229780" y="168146"/>
                </a:lnTo>
                <a:cubicBezTo>
                  <a:pt x="228338" y="174254"/>
                  <a:pt x="226896" y="180362"/>
                  <a:pt x="224733" y="186470"/>
                </a:cubicBezTo>
                <a:lnTo>
                  <a:pt x="238431" y="194015"/>
                </a:lnTo>
                <a:cubicBezTo>
                  <a:pt x="243478" y="196889"/>
                  <a:pt x="245280" y="203716"/>
                  <a:pt x="242396" y="209464"/>
                </a:cubicBezTo>
                <a:lnTo>
                  <a:pt x="231943" y="227788"/>
                </a:lnTo>
                <a:cubicBezTo>
                  <a:pt x="230140" y="230303"/>
                  <a:pt x="227617" y="232458"/>
                  <a:pt x="224733" y="233536"/>
                </a:cubicBezTo>
                <a:cubicBezTo>
                  <a:pt x="221489" y="233896"/>
                  <a:pt x="218245" y="233536"/>
                  <a:pt x="215722" y="232458"/>
                </a:cubicBezTo>
                <a:lnTo>
                  <a:pt x="202745" y="224554"/>
                </a:lnTo>
                <a:cubicBezTo>
                  <a:pt x="198419" y="229584"/>
                  <a:pt x="194094" y="233896"/>
                  <a:pt x="189408" y="237848"/>
                </a:cubicBezTo>
                <a:lnTo>
                  <a:pt x="196977" y="251141"/>
                </a:lnTo>
                <a:cubicBezTo>
                  <a:pt x="199861" y="256531"/>
                  <a:pt x="198419" y="263716"/>
                  <a:pt x="192652" y="266950"/>
                </a:cubicBezTo>
                <a:lnTo>
                  <a:pt x="174268" y="277369"/>
                </a:lnTo>
                <a:cubicBezTo>
                  <a:pt x="171384" y="279166"/>
                  <a:pt x="168501" y="279525"/>
                  <a:pt x="165617" y="278806"/>
                </a:cubicBezTo>
                <a:cubicBezTo>
                  <a:pt x="162373" y="277729"/>
                  <a:pt x="159850" y="275932"/>
                  <a:pt x="158408" y="273417"/>
                </a:cubicBezTo>
                <a:lnTo>
                  <a:pt x="150477" y="260124"/>
                </a:lnTo>
                <a:cubicBezTo>
                  <a:pt x="144710" y="261920"/>
                  <a:pt x="138943" y="263716"/>
                  <a:pt x="132815" y="264794"/>
                </a:cubicBezTo>
                <a:lnTo>
                  <a:pt x="132815" y="280244"/>
                </a:lnTo>
                <a:cubicBezTo>
                  <a:pt x="132815" y="286351"/>
                  <a:pt x="127408" y="291741"/>
                  <a:pt x="121280" y="291741"/>
                </a:cubicBezTo>
                <a:lnTo>
                  <a:pt x="104337" y="291741"/>
                </a:lnTo>
                <a:cubicBezTo>
                  <a:pt x="102175" y="291741"/>
                  <a:pt x="100012" y="289585"/>
                  <a:pt x="100012" y="287070"/>
                </a:cubicBezTo>
                <a:cubicBezTo>
                  <a:pt x="100012" y="284914"/>
                  <a:pt x="102175" y="282759"/>
                  <a:pt x="104337" y="282759"/>
                </a:cubicBezTo>
                <a:lnTo>
                  <a:pt x="121280" y="282759"/>
                </a:lnTo>
                <a:cubicBezTo>
                  <a:pt x="122361" y="282759"/>
                  <a:pt x="123803" y="281681"/>
                  <a:pt x="123803" y="280244"/>
                </a:cubicBezTo>
                <a:lnTo>
                  <a:pt x="123803" y="261201"/>
                </a:lnTo>
                <a:cubicBezTo>
                  <a:pt x="123803" y="258686"/>
                  <a:pt x="125245" y="257249"/>
                  <a:pt x="127408" y="256531"/>
                </a:cubicBezTo>
                <a:cubicBezTo>
                  <a:pt x="135338" y="255453"/>
                  <a:pt x="143629" y="253297"/>
                  <a:pt x="151559" y="250064"/>
                </a:cubicBezTo>
                <a:cubicBezTo>
                  <a:pt x="153001" y="249704"/>
                  <a:pt x="155524" y="250064"/>
                  <a:pt x="156605" y="252219"/>
                </a:cubicBezTo>
                <a:lnTo>
                  <a:pt x="165977" y="268746"/>
                </a:lnTo>
                <a:cubicBezTo>
                  <a:pt x="166338" y="269465"/>
                  <a:pt x="167059" y="270184"/>
                  <a:pt x="167780" y="270184"/>
                </a:cubicBezTo>
                <a:cubicBezTo>
                  <a:pt x="168501" y="270184"/>
                  <a:pt x="168861" y="270184"/>
                  <a:pt x="169943" y="269824"/>
                </a:cubicBezTo>
                <a:lnTo>
                  <a:pt x="188687" y="259046"/>
                </a:lnTo>
                <a:cubicBezTo>
                  <a:pt x="189408" y="258327"/>
                  <a:pt x="190129" y="256531"/>
                  <a:pt x="189408" y="255453"/>
                </a:cubicBezTo>
                <a:lnTo>
                  <a:pt x="179675" y="239285"/>
                </a:lnTo>
                <a:cubicBezTo>
                  <a:pt x="178233" y="237129"/>
                  <a:pt x="179315" y="234614"/>
                  <a:pt x="180757" y="233536"/>
                </a:cubicBezTo>
                <a:cubicBezTo>
                  <a:pt x="187245" y="228147"/>
                  <a:pt x="193012" y="222039"/>
                  <a:pt x="198419" y="215931"/>
                </a:cubicBezTo>
                <a:cubicBezTo>
                  <a:pt x="199501" y="214494"/>
                  <a:pt x="202024" y="213776"/>
                  <a:pt x="204187" y="214853"/>
                </a:cubicBezTo>
                <a:lnTo>
                  <a:pt x="220408" y="224554"/>
                </a:lnTo>
                <a:cubicBezTo>
                  <a:pt x="220768" y="224913"/>
                  <a:pt x="221489" y="224913"/>
                  <a:pt x="222210" y="224913"/>
                </a:cubicBezTo>
                <a:cubicBezTo>
                  <a:pt x="223291" y="224554"/>
                  <a:pt x="223652" y="224195"/>
                  <a:pt x="224012" y="223836"/>
                </a:cubicBezTo>
                <a:lnTo>
                  <a:pt x="234466" y="205153"/>
                </a:lnTo>
                <a:cubicBezTo>
                  <a:pt x="235187" y="204793"/>
                  <a:pt x="235187" y="203716"/>
                  <a:pt x="234466" y="202997"/>
                </a:cubicBezTo>
                <a:cubicBezTo>
                  <a:pt x="234466" y="202638"/>
                  <a:pt x="234105" y="201919"/>
                  <a:pt x="233745" y="201560"/>
                </a:cubicBezTo>
                <a:lnTo>
                  <a:pt x="217164" y="192218"/>
                </a:lnTo>
                <a:cubicBezTo>
                  <a:pt x="215001" y="190781"/>
                  <a:pt x="214280" y="188985"/>
                  <a:pt x="215001" y="186829"/>
                </a:cubicBezTo>
                <a:cubicBezTo>
                  <a:pt x="218245" y="178925"/>
                  <a:pt x="220408" y="171020"/>
                  <a:pt x="221489" y="162757"/>
                </a:cubicBezTo>
                <a:cubicBezTo>
                  <a:pt x="221850" y="160601"/>
                  <a:pt x="223652" y="159164"/>
                  <a:pt x="226175" y="159164"/>
                </a:cubicBezTo>
                <a:lnTo>
                  <a:pt x="245280" y="159164"/>
                </a:lnTo>
                <a:cubicBezTo>
                  <a:pt x="246361" y="159164"/>
                  <a:pt x="247803" y="158086"/>
                  <a:pt x="247803" y="156290"/>
                </a:cubicBezTo>
                <a:lnTo>
                  <a:pt x="247803" y="135092"/>
                </a:lnTo>
                <a:cubicBezTo>
                  <a:pt x="247803" y="134014"/>
                  <a:pt x="246361" y="132577"/>
                  <a:pt x="245280" y="132577"/>
                </a:cubicBezTo>
                <a:lnTo>
                  <a:pt x="226175" y="132577"/>
                </a:lnTo>
                <a:cubicBezTo>
                  <a:pt x="223652" y="132577"/>
                  <a:pt x="221850" y="131140"/>
                  <a:pt x="221489" y="128625"/>
                </a:cubicBezTo>
                <a:cubicBezTo>
                  <a:pt x="220408" y="121080"/>
                  <a:pt x="218245" y="112816"/>
                  <a:pt x="215001" y="104912"/>
                </a:cubicBezTo>
                <a:cubicBezTo>
                  <a:pt x="214280" y="103115"/>
                  <a:pt x="215001" y="100960"/>
                  <a:pt x="217164" y="99882"/>
                </a:cubicBezTo>
                <a:lnTo>
                  <a:pt x="233745" y="90181"/>
                </a:lnTo>
                <a:cubicBezTo>
                  <a:pt x="234105" y="90181"/>
                  <a:pt x="234466" y="89103"/>
                  <a:pt x="234466" y="88744"/>
                </a:cubicBezTo>
                <a:cubicBezTo>
                  <a:pt x="235187" y="88025"/>
                  <a:pt x="235187" y="87307"/>
                  <a:pt x="234466" y="86229"/>
                </a:cubicBezTo>
                <a:lnTo>
                  <a:pt x="224012" y="67905"/>
                </a:lnTo>
                <a:cubicBezTo>
                  <a:pt x="223652" y="67546"/>
                  <a:pt x="223291" y="67187"/>
                  <a:pt x="222210" y="66827"/>
                </a:cubicBezTo>
                <a:cubicBezTo>
                  <a:pt x="221489" y="66827"/>
                  <a:pt x="220768" y="66827"/>
                  <a:pt x="220408" y="67187"/>
                </a:cubicBezTo>
                <a:lnTo>
                  <a:pt x="204187" y="76528"/>
                </a:lnTo>
                <a:cubicBezTo>
                  <a:pt x="202024" y="77965"/>
                  <a:pt x="199501" y="77247"/>
                  <a:pt x="198419" y="75809"/>
                </a:cubicBezTo>
                <a:cubicBezTo>
                  <a:pt x="193012" y="69342"/>
                  <a:pt x="187245" y="63594"/>
                  <a:pt x="180757" y="58204"/>
                </a:cubicBezTo>
                <a:cubicBezTo>
                  <a:pt x="179315" y="57127"/>
                  <a:pt x="178233" y="54612"/>
                  <a:pt x="179675" y="52456"/>
                </a:cubicBezTo>
                <a:lnTo>
                  <a:pt x="189408" y="35929"/>
                </a:lnTo>
                <a:cubicBezTo>
                  <a:pt x="190129" y="35210"/>
                  <a:pt x="189408" y="33054"/>
                  <a:pt x="188687" y="32695"/>
                </a:cubicBezTo>
                <a:lnTo>
                  <a:pt x="169943" y="22276"/>
                </a:lnTo>
                <a:cubicBezTo>
                  <a:pt x="168861" y="21557"/>
                  <a:pt x="168501" y="21557"/>
                  <a:pt x="167780" y="21557"/>
                </a:cubicBezTo>
                <a:cubicBezTo>
                  <a:pt x="167059" y="21557"/>
                  <a:pt x="166338" y="22635"/>
                  <a:pt x="165977" y="22994"/>
                </a:cubicBezTo>
                <a:lnTo>
                  <a:pt x="156605" y="39521"/>
                </a:lnTo>
                <a:cubicBezTo>
                  <a:pt x="155524" y="41318"/>
                  <a:pt x="153001" y="42036"/>
                  <a:pt x="151559" y="41318"/>
                </a:cubicBezTo>
                <a:cubicBezTo>
                  <a:pt x="143629" y="38444"/>
                  <a:pt x="135338" y="35929"/>
                  <a:pt x="127408" y="35210"/>
                </a:cubicBezTo>
                <a:cubicBezTo>
                  <a:pt x="125245" y="34851"/>
                  <a:pt x="123803" y="32695"/>
                  <a:pt x="123803" y="30539"/>
                </a:cubicBezTo>
                <a:lnTo>
                  <a:pt x="123803" y="11497"/>
                </a:lnTo>
                <a:cubicBezTo>
                  <a:pt x="123803" y="10419"/>
                  <a:pt x="122361" y="8623"/>
                  <a:pt x="121280" y="8623"/>
                </a:cubicBezTo>
                <a:lnTo>
                  <a:pt x="104337" y="8623"/>
                </a:lnTo>
                <a:cubicBezTo>
                  <a:pt x="102175" y="8623"/>
                  <a:pt x="100012" y="7186"/>
                  <a:pt x="100012" y="4671"/>
                </a:cubicBezTo>
                <a:cubicBezTo>
                  <a:pt x="100012" y="2156"/>
                  <a:pt x="102175" y="0"/>
                  <a:pt x="104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5" name="Freeform 970">
            <a:extLst>
              <a:ext uri="{FF2B5EF4-FFF2-40B4-BE49-F238E27FC236}">
                <a16:creationId xmlns:a16="http://schemas.microsoft.com/office/drawing/2014/main" id="{ED8241FE-730F-DB4B-B86B-15C1C982D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8429" y="5569123"/>
            <a:ext cx="617904" cy="676462"/>
          </a:xfrm>
          <a:custGeom>
            <a:avLst/>
            <a:gdLst>
              <a:gd name="T0" fmla="*/ 2100029 w 267928"/>
              <a:gd name="T1" fmla="*/ 5391979 h 293327"/>
              <a:gd name="T2" fmla="*/ 2945287 w 267928"/>
              <a:gd name="T3" fmla="*/ 5620192 h 293327"/>
              <a:gd name="T4" fmla="*/ 3215188 w 267928"/>
              <a:gd name="T5" fmla="*/ 5327789 h 293327"/>
              <a:gd name="T6" fmla="*/ 1837207 w 267928"/>
              <a:gd name="T7" fmla="*/ 4750058 h 293327"/>
              <a:gd name="T8" fmla="*/ 1929565 w 267928"/>
              <a:gd name="T9" fmla="*/ 5149482 h 293327"/>
              <a:gd name="T10" fmla="*/ 3470879 w 267928"/>
              <a:gd name="T11" fmla="*/ 5063867 h 293327"/>
              <a:gd name="T12" fmla="*/ 1837207 w 267928"/>
              <a:gd name="T13" fmla="*/ 4750058 h 293327"/>
              <a:gd name="T14" fmla="*/ 4323254 w 267928"/>
              <a:gd name="T15" fmla="*/ 2106735 h 293327"/>
              <a:gd name="T16" fmla="*/ 2697782 w 267928"/>
              <a:gd name="T17" fmla="*/ 3855795 h 293327"/>
              <a:gd name="T18" fmla="*/ 2577120 w 267928"/>
              <a:gd name="T19" fmla="*/ 3855795 h 293327"/>
              <a:gd name="T20" fmla="*/ 1881497 w 267928"/>
              <a:gd name="T21" fmla="*/ 3045280 h 293327"/>
              <a:gd name="T22" fmla="*/ 2633914 w 267928"/>
              <a:gd name="T23" fmla="*/ 3670931 h 293327"/>
              <a:gd name="T24" fmla="*/ 2640824 w 267928"/>
              <a:gd name="T25" fmla="*/ 1474933 h 293327"/>
              <a:gd name="T26" fmla="*/ 2640824 w 267928"/>
              <a:gd name="T27" fmla="*/ 1652093 h 293327"/>
              <a:gd name="T28" fmla="*/ 1575008 w 267928"/>
              <a:gd name="T29" fmla="*/ 2566242 h 293327"/>
              <a:gd name="T30" fmla="*/ 1497390 w 267928"/>
              <a:gd name="T31" fmla="*/ 2474103 h 293327"/>
              <a:gd name="T32" fmla="*/ 2661140 w 267928"/>
              <a:gd name="T33" fmla="*/ 941469 h 293327"/>
              <a:gd name="T34" fmla="*/ 4024886 w 267928"/>
              <a:gd name="T35" fmla="*/ 1754546 h 293327"/>
              <a:gd name="T36" fmla="*/ 2661140 w 267928"/>
              <a:gd name="T37" fmla="*/ 1119765 h 293327"/>
              <a:gd name="T38" fmla="*/ 1553106 w 267928"/>
              <a:gd name="T39" fmla="*/ 3737292 h 293327"/>
              <a:gd name="T40" fmla="*/ 1837207 w 267928"/>
              <a:gd name="T41" fmla="*/ 4571753 h 293327"/>
              <a:gd name="T42" fmla="*/ 3470879 w 267928"/>
              <a:gd name="T43" fmla="*/ 4414866 h 293327"/>
              <a:gd name="T44" fmla="*/ 4188266 w 267928"/>
              <a:gd name="T45" fmla="*/ 2909942 h 293327"/>
              <a:gd name="T46" fmla="*/ 4358716 w 267928"/>
              <a:gd name="T47" fmla="*/ 2931325 h 293327"/>
              <a:gd name="T48" fmla="*/ 3648425 w 267928"/>
              <a:gd name="T49" fmla="*/ 4414866 h 293327"/>
              <a:gd name="T50" fmla="*/ 3385665 w 267928"/>
              <a:gd name="T51" fmla="*/ 5327789 h 293327"/>
              <a:gd name="T52" fmla="*/ 3378541 w 267928"/>
              <a:gd name="T53" fmla="*/ 5391979 h 293327"/>
              <a:gd name="T54" fmla="*/ 2362841 w 267928"/>
              <a:gd name="T55" fmla="*/ 5798487 h 293327"/>
              <a:gd name="T56" fmla="*/ 1929565 w 267928"/>
              <a:gd name="T57" fmla="*/ 5327789 h 293327"/>
              <a:gd name="T58" fmla="*/ 1659665 w 267928"/>
              <a:gd name="T59" fmla="*/ 4407701 h 293327"/>
              <a:gd name="T60" fmla="*/ 942271 w 267928"/>
              <a:gd name="T61" fmla="*/ 2660331 h 293327"/>
              <a:gd name="T62" fmla="*/ 2650508 w 267928"/>
              <a:gd name="T63" fmla="*/ 0 h 293327"/>
              <a:gd name="T64" fmla="*/ 4156958 w 267928"/>
              <a:gd name="T65" fmla="*/ 4820745 h 293327"/>
              <a:gd name="T66" fmla="*/ 4057465 w 267928"/>
              <a:gd name="T67" fmla="*/ 4685855 h 293327"/>
              <a:gd name="T68" fmla="*/ 2650508 w 267928"/>
              <a:gd name="T69" fmla="*/ 170440 h 293327"/>
              <a:gd name="T70" fmla="*/ 177640 w 267928"/>
              <a:gd name="T71" fmla="*/ 5118929 h 293327"/>
              <a:gd name="T72" fmla="*/ 1250641 w 267928"/>
              <a:gd name="T73" fmla="*/ 5211214 h 293327"/>
              <a:gd name="T74" fmla="*/ 92353 w 267928"/>
              <a:gd name="T75" fmla="*/ 5296436 h 293327"/>
              <a:gd name="T76" fmla="*/ 0 w 267928"/>
              <a:gd name="T77" fmla="*/ 2648198 h 2933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67928" h="293327">
                <a:moveTo>
                  <a:pt x="106142" y="269515"/>
                </a:moveTo>
                <a:lnTo>
                  <a:pt x="106142" y="272762"/>
                </a:lnTo>
                <a:cubicBezTo>
                  <a:pt x="106142" y="279256"/>
                  <a:pt x="112245" y="284307"/>
                  <a:pt x="119425" y="284307"/>
                </a:cubicBezTo>
                <a:lnTo>
                  <a:pt x="148863" y="284307"/>
                </a:lnTo>
                <a:cubicBezTo>
                  <a:pt x="156402" y="284307"/>
                  <a:pt x="162505" y="279256"/>
                  <a:pt x="162505" y="272762"/>
                </a:cubicBezTo>
                <a:lnTo>
                  <a:pt x="162505" y="269515"/>
                </a:lnTo>
                <a:lnTo>
                  <a:pt x="106142" y="269515"/>
                </a:lnTo>
                <a:close/>
                <a:moveTo>
                  <a:pt x="92858" y="240290"/>
                </a:moveTo>
                <a:lnTo>
                  <a:pt x="92858" y="256165"/>
                </a:lnTo>
                <a:cubicBezTo>
                  <a:pt x="92858" y="258691"/>
                  <a:pt x="95013" y="260495"/>
                  <a:pt x="97526" y="260495"/>
                </a:cubicBezTo>
                <a:lnTo>
                  <a:pt x="171121" y="260495"/>
                </a:lnTo>
                <a:cubicBezTo>
                  <a:pt x="173634" y="260495"/>
                  <a:pt x="175429" y="258691"/>
                  <a:pt x="175429" y="256165"/>
                </a:cubicBezTo>
                <a:lnTo>
                  <a:pt x="175429" y="240290"/>
                </a:lnTo>
                <a:lnTo>
                  <a:pt x="92858" y="240290"/>
                </a:lnTo>
                <a:close/>
                <a:moveTo>
                  <a:pt x="212411" y="106573"/>
                </a:moveTo>
                <a:cubicBezTo>
                  <a:pt x="214205" y="104775"/>
                  <a:pt x="216716" y="104775"/>
                  <a:pt x="218510" y="106573"/>
                </a:cubicBezTo>
                <a:cubicBezTo>
                  <a:pt x="220303" y="108012"/>
                  <a:pt x="220303" y="110889"/>
                  <a:pt x="218510" y="113047"/>
                </a:cubicBezTo>
                <a:lnTo>
                  <a:pt x="136354" y="195052"/>
                </a:lnTo>
                <a:cubicBezTo>
                  <a:pt x="135278" y="196490"/>
                  <a:pt x="134202" y="196490"/>
                  <a:pt x="133126" y="196490"/>
                </a:cubicBezTo>
                <a:cubicBezTo>
                  <a:pt x="132049" y="196490"/>
                  <a:pt x="130973" y="196490"/>
                  <a:pt x="130255" y="195052"/>
                </a:cubicBezTo>
                <a:lnTo>
                  <a:pt x="95097" y="160524"/>
                </a:lnTo>
                <a:cubicBezTo>
                  <a:pt x="93662" y="158366"/>
                  <a:pt x="93662" y="155488"/>
                  <a:pt x="95097" y="154050"/>
                </a:cubicBezTo>
                <a:cubicBezTo>
                  <a:pt x="96891" y="152251"/>
                  <a:pt x="99761" y="152251"/>
                  <a:pt x="101196" y="154050"/>
                </a:cubicBezTo>
                <a:lnTo>
                  <a:pt x="133126" y="185700"/>
                </a:lnTo>
                <a:lnTo>
                  <a:pt x="212411" y="106573"/>
                </a:lnTo>
                <a:close/>
                <a:moveTo>
                  <a:pt x="133475" y="74613"/>
                </a:moveTo>
                <a:cubicBezTo>
                  <a:pt x="135972" y="74613"/>
                  <a:pt x="137756" y="76764"/>
                  <a:pt x="137756" y="79273"/>
                </a:cubicBezTo>
                <a:cubicBezTo>
                  <a:pt x="137756" y="81782"/>
                  <a:pt x="135972" y="83575"/>
                  <a:pt x="133475" y="83575"/>
                </a:cubicBezTo>
                <a:cubicBezTo>
                  <a:pt x="108503" y="83575"/>
                  <a:pt x="87811" y="101498"/>
                  <a:pt x="83887" y="126232"/>
                </a:cubicBezTo>
                <a:cubicBezTo>
                  <a:pt x="83530" y="128383"/>
                  <a:pt x="81747" y="129817"/>
                  <a:pt x="79606" y="129817"/>
                </a:cubicBezTo>
                <a:cubicBezTo>
                  <a:pt x="79606" y="129817"/>
                  <a:pt x="79249" y="129817"/>
                  <a:pt x="78893" y="129817"/>
                </a:cubicBezTo>
                <a:cubicBezTo>
                  <a:pt x="76395" y="129458"/>
                  <a:pt x="74612" y="127666"/>
                  <a:pt x="75682" y="125157"/>
                </a:cubicBezTo>
                <a:cubicBezTo>
                  <a:pt x="79963" y="95762"/>
                  <a:pt x="104222" y="74613"/>
                  <a:pt x="133475" y="74613"/>
                </a:cubicBezTo>
                <a:close/>
                <a:moveTo>
                  <a:pt x="134503" y="47625"/>
                </a:moveTo>
                <a:cubicBezTo>
                  <a:pt x="162505" y="47625"/>
                  <a:pt x="187634" y="60253"/>
                  <a:pt x="204148" y="82622"/>
                </a:cubicBezTo>
                <a:cubicBezTo>
                  <a:pt x="205584" y="84065"/>
                  <a:pt x="204866" y="86952"/>
                  <a:pt x="203430" y="88756"/>
                </a:cubicBezTo>
                <a:cubicBezTo>
                  <a:pt x="201276" y="89838"/>
                  <a:pt x="198404" y="89477"/>
                  <a:pt x="196968" y="88034"/>
                </a:cubicBezTo>
                <a:cubicBezTo>
                  <a:pt x="182249" y="67469"/>
                  <a:pt x="159274" y="56645"/>
                  <a:pt x="134503" y="56645"/>
                </a:cubicBezTo>
                <a:cubicBezTo>
                  <a:pt x="91781" y="56645"/>
                  <a:pt x="56241" y="91281"/>
                  <a:pt x="56241" y="134577"/>
                </a:cubicBezTo>
                <a:cubicBezTo>
                  <a:pt x="56241" y="155142"/>
                  <a:pt x="64498" y="174625"/>
                  <a:pt x="78499" y="189057"/>
                </a:cubicBezTo>
                <a:cubicBezTo>
                  <a:pt x="87474" y="198438"/>
                  <a:pt x="92858" y="210705"/>
                  <a:pt x="92858" y="222972"/>
                </a:cubicBezTo>
                <a:lnTo>
                  <a:pt x="92858" y="231270"/>
                </a:lnTo>
                <a:lnTo>
                  <a:pt x="175429" y="231270"/>
                </a:lnTo>
                <a:lnTo>
                  <a:pt x="175429" y="223333"/>
                </a:lnTo>
                <a:cubicBezTo>
                  <a:pt x="175429" y="211066"/>
                  <a:pt x="180813" y="199520"/>
                  <a:pt x="190147" y="189418"/>
                </a:cubicBezTo>
                <a:cubicBezTo>
                  <a:pt x="201276" y="177872"/>
                  <a:pt x="209174" y="163080"/>
                  <a:pt x="211687" y="147205"/>
                </a:cubicBezTo>
                <a:cubicBezTo>
                  <a:pt x="212046" y="144679"/>
                  <a:pt x="213841" y="142875"/>
                  <a:pt x="216354" y="143597"/>
                </a:cubicBezTo>
                <a:cubicBezTo>
                  <a:pt x="218867" y="143597"/>
                  <a:pt x="220303" y="145762"/>
                  <a:pt x="220303" y="148287"/>
                </a:cubicBezTo>
                <a:cubicBezTo>
                  <a:pt x="217431" y="166327"/>
                  <a:pt x="209174" y="182563"/>
                  <a:pt x="196250" y="195551"/>
                </a:cubicBezTo>
                <a:cubicBezTo>
                  <a:pt x="188711" y="203850"/>
                  <a:pt x="184403" y="213591"/>
                  <a:pt x="184403" y="223333"/>
                </a:cubicBezTo>
                <a:lnTo>
                  <a:pt x="184403" y="256165"/>
                </a:lnTo>
                <a:cubicBezTo>
                  <a:pt x="184403" y="263381"/>
                  <a:pt x="178300" y="269515"/>
                  <a:pt x="171121" y="269515"/>
                </a:cubicBezTo>
                <a:lnTo>
                  <a:pt x="170762" y="269515"/>
                </a:lnTo>
                <a:lnTo>
                  <a:pt x="170762" y="272762"/>
                </a:lnTo>
                <a:cubicBezTo>
                  <a:pt x="170762" y="284307"/>
                  <a:pt x="161069" y="293327"/>
                  <a:pt x="148863" y="293327"/>
                </a:cubicBezTo>
                <a:lnTo>
                  <a:pt x="119425" y="293327"/>
                </a:lnTo>
                <a:cubicBezTo>
                  <a:pt x="107219" y="293327"/>
                  <a:pt x="97526" y="284307"/>
                  <a:pt x="97526" y="272762"/>
                </a:cubicBezTo>
                <a:lnTo>
                  <a:pt x="97526" y="269515"/>
                </a:lnTo>
                <a:cubicBezTo>
                  <a:pt x="89628" y="269515"/>
                  <a:pt x="83884" y="263381"/>
                  <a:pt x="83884" y="256165"/>
                </a:cubicBezTo>
                <a:lnTo>
                  <a:pt x="83884" y="222972"/>
                </a:lnTo>
                <a:cubicBezTo>
                  <a:pt x="83884" y="212870"/>
                  <a:pt x="79935" y="203489"/>
                  <a:pt x="72037" y="195191"/>
                </a:cubicBezTo>
                <a:cubicBezTo>
                  <a:pt x="56241" y="178955"/>
                  <a:pt x="47625" y="157307"/>
                  <a:pt x="47625" y="134577"/>
                </a:cubicBezTo>
                <a:cubicBezTo>
                  <a:pt x="47625" y="86591"/>
                  <a:pt x="86756" y="47625"/>
                  <a:pt x="134503" y="47625"/>
                </a:cubicBezTo>
                <a:close/>
                <a:moveTo>
                  <a:pt x="133964" y="0"/>
                </a:moveTo>
                <a:cubicBezTo>
                  <a:pt x="207950" y="0"/>
                  <a:pt x="267928" y="60338"/>
                  <a:pt x="267928" y="133964"/>
                </a:cubicBezTo>
                <a:cubicBezTo>
                  <a:pt x="267928" y="177781"/>
                  <a:pt x="246020" y="218725"/>
                  <a:pt x="210105" y="243866"/>
                </a:cubicBezTo>
                <a:cubicBezTo>
                  <a:pt x="208309" y="245661"/>
                  <a:pt x="205436" y="244943"/>
                  <a:pt x="203999" y="243147"/>
                </a:cubicBezTo>
                <a:cubicBezTo>
                  <a:pt x="202562" y="240992"/>
                  <a:pt x="202921" y="238478"/>
                  <a:pt x="205076" y="237042"/>
                </a:cubicBezTo>
                <a:cubicBezTo>
                  <a:pt x="238837" y="212978"/>
                  <a:pt x="258949" y="174908"/>
                  <a:pt x="258949" y="133964"/>
                </a:cubicBezTo>
                <a:cubicBezTo>
                  <a:pt x="258949" y="65366"/>
                  <a:pt x="202921" y="8620"/>
                  <a:pt x="133964" y="8620"/>
                </a:cubicBezTo>
                <a:cubicBezTo>
                  <a:pt x="65006" y="8620"/>
                  <a:pt x="8979" y="65366"/>
                  <a:pt x="8979" y="133964"/>
                </a:cubicBezTo>
                <a:lnTo>
                  <a:pt x="8979" y="258950"/>
                </a:lnTo>
                <a:lnTo>
                  <a:pt x="58542" y="258950"/>
                </a:lnTo>
                <a:cubicBezTo>
                  <a:pt x="61056" y="258950"/>
                  <a:pt x="63211" y="261105"/>
                  <a:pt x="63211" y="263619"/>
                </a:cubicBezTo>
                <a:cubicBezTo>
                  <a:pt x="63211" y="266133"/>
                  <a:pt x="61056" y="267929"/>
                  <a:pt x="58542" y="267929"/>
                </a:cubicBezTo>
                <a:lnTo>
                  <a:pt x="4669" y="267929"/>
                </a:lnTo>
                <a:cubicBezTo>
                  <a:pt x="2155" y="267929"/>
                  <a:pt x="0" y="266133"/>
                  <a:pt x="0" y="263619"/>
                </a:cubicBezTo>
                <a:lnTo>
                  <a:pt x="0" y="133964"/>
                </a:lnTo>
                <a:cubicBezTo>
                  <a:pt x="0" y="60338"/>
                  <a:pt x="59978" y="0"/>
                  <a:pt x="133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6" name="Freeform 971">
            <a:extLst>
              <a:ext uri="{FF2B5EF4-FFF2-40B4-BE49-F238E27FC236}">
                <a16:creationId xmlns:a16="http://schemas.microsoft.com/office/drawing/2014/main" id="{B7968CF7-6E05-2245-B5EF-84CC590043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59902" y="3431708"/>
            <a:ext cx="674444" cy="672424"/>
          </a:xfrm>
          <a:custGeom>
            <a:avLst/>
            <a:gdLst>
              <a:gd name="T0" fmla="*/ 5650922 w 291740"/>
              <a:gd name="T1" fmla="*/ 4777042 h 291741"/>
              <a:gd name="T2" fmla="*/ 869997 w 291740"/>
              <a:gd name="T3" fmla="*/ 4245614 h 291741"/>
              <a:gd name="T4" fmla="*/ 1755627 w 291740"/>
              <a:gd name="T5" fmla="*/ 4245614 h 291741"/>
              <a:gd name="T6" fmla="*/ 3957143 w 291740"/>
              <a:gd name="T7" fmla="*/ 3203987 h 291741"/>
              <a:gd name="T8" fmla="*/ 4765291 w 291740"/>
              <a:gd name="T9" fmla="*/ 2849694 h 291741"/>
              <a:gd name="T10" fmla="*/ 5650922 w 291740"/>
              <a:gd name="T11" fmla="*/ 2849694 h 291741"/>
              <a:gd name="T12" fmla="*/ 869997 w 291740"/>
              <a:gd name="T13" fmla="*/ 3381129 h 291741"/>
              <a:gd name="T14" fmla="*/ 869997 w 291740"/>
              <a:gd name="T15" fmla="*/ 2849694 h 291741"/>
              <a:gd name="T16" fmla="*/ 3879663 w 291740"/>
              <a:gd name="T17" fmla="*/ 3026860 h 291741"/>
              <a:gd name="T18" fmla="*/ 4765291 w 291740"/>
              <a:gd name="T19" fmla="*/ 1460893 h 291741"/>
              <a:gd name="T20" fmla="*/ 5650922 w 291740"/>
              <a:gd name="T21" fmla="*/ 1460893 h 291741"/>
              <a:gd name="T22" fmla="*/ 869997 w 291740"/>
              <a:gd name="T23" fmla="*/ 1985236 h 291741"/>
              <a:gd name="T24" fmla="*/ 869997 w 291740"/>
              <a:gd name="T25" fmla="*/ 1460893 h 291741"/>
              <a:gd name="T26" fmla="*/ 1935619 w 291740"/>
              <a:gd name="T27" fmla="*/ 1375845 h 291741"/>
              <a:gd name="T28" fmla="*/ 4585276 w 291740"/>
              <a:gd name="T29" fmla="*/ 1375845 h 291741"/>
              <a:gd name="T30" fmla="*/ 5823729 w 291740"/>
              <a:gd name="T31" fmla="*/ 1375845 h 291741"/>
              <a:gd name="T32" fmla="*/ 5298135 w 291740"/>
              <a:gd name="T33" fmla="*/ 2162380 h 291741"/>
              <a:gd name="T34" fmla="*/ 5823729 w 291740"/>
              <a:gd name="T35" fmla="*/ 2771751 h 291741"/>
              <a:gd name="T36" fmla="*/ 5298135 w 291740"/>
              <a:gd name="T37" fmla="*/ 3558276 h 291741"/>
              <a:gd name="T38" fmla="*/ 5823729 w 291740"/>
              <a:gd name="T39" fmla="*/ 4167671 h 291741"/>
              <a:gd name="T40" fmla="*/ 4671692 w 291740"/>
              <a:gd name="T41" fmla="*/ 4940012 h 291741"/>
              <a:gd name="T42" fmla="*/ 4671692 w 291740"/>
              <a:gd name="T43" fmla="*/ 4075548 h 291741"/>
              <a:gd name="T44" fmla="*/ 4671692 w 291740"/>
              <a:gd name="T45" fmla="*/ 3558276 h 291741"/>
              <a:gd name="T46" fmla="*/ 3957143 w 291740"/>
              <a:gd name="T47" fmla="*/ 3203987 h 291741"/>
              <a:gd name="T48" fmla="*/ 4585276 w 291740"/>
              <a:gd name="T49" fmla="*/ 2771751 h 291741"/>
              <a:gd name="T50" fmla="*/ 5118120 w 291740"/>
              <a:gd name="T51" fmla="*/ 2162380 h 291741"/>
              <a:gd name="T52" fmla="*/ 4585276 w 291740"/>
              <a:gd name="T53" fmla="*/ 1808089 h 291741"/>
              <a:gd name="T54" fmla="*/ 1842015 w 291740"/>
              <a:gd name="T55" fmla="*/ 2162380 h 291741"/>
              <a:gd name="T56" fmla="*/ 1842015 w 291740"/>
              <a:gd name="T57" fmla="*/ 2679643 h 291741"/>
              <a:gd name="T58" fmla="*/ 2641233 w 291740"/>
              <a:gd name="T59" fmla="*/ 3026860 h 291741"/>
              <a:gd name="T60" fmla="*/ 3793273 w 291740"/>
              <a:gd name="T61" fmla="*/ 2679643 h 291741"/>
              <a:gd name="T62" fmla="*/ 3699682 w 291740"/>
              <a:gd name="T63" fmla="*/ 2849694 h 291741"/>
              <a:gd name="T64" fmla="*/ 3699682 w 291740"/>
              <a:gd name="T65" fmla="*/ 3381129 h 291741"/>
              <a:gd name="T66" fmla="*/ 3793273 w 291740"/>
              <a:gd name="T67" fmla="*/ 3558276 h 291741"/>
              <a:gd name="T68" fmla="*/ 3260464 w 291740"/>
              <a:gd name="T69" fmla="*/ 4599884 h 291741"/>
              <a:gd name="T70" fmla="*/ 1842015 w 291740"/>
              <a:gd name="T71" fmla="*/ 4940012 h 291741"/>
              <a:gd name="T72" fmla="*/ 697144 w 291740"/>
              <a:gd name="T73" fmla="*/ 4167671 h 291741"/>
              <a:gd name="T74" fmla="*/ 1935619 w 291740"/>
              <a:gd name="T75" fmla="*/ 4167671 h 291741"/>
              <a:gd name="T76" fmla="*/ 3174031 w 291740"/>
              <a:gd name="T77" fmla="*/ 3558276 h 291741"/>
              <a:gd name="T78" fmla="*/ 2641233 w 291740"/>
              <a:gd name="T79" fmla="*/ 3203987 h 291741"/>
              <a:gd name="T80" fmla="*/ 1842015 w 291740"/>
              <a:gd name="T81" fmla="*/ 3558276 h 291741"/>
              <a:gd name="T82" fmla="*/ 697144 w 291740"/>
              <a:gd name="T83" fmla="*/ 2771751 h 291741"/>
              <a:gd name="T84" fmla="*/ 1222820 w 291740"/>
              <a:gd name="T85" fmla="*/ 2162380 h 291741"/>
              <a:gd name="T86" fmla="*/ 697144 w 291740"/>
              <a:gd name="T87" fmla="*/ 1375845 h 291741"/>
              <a:gd name="T88" fmla="*/ 1417573 w 291740"/>
              <a:gd name="T89" fmla="*/ 325920 h 291741"/>
              <a:gd name="T90" fmla="*/ 3360399 w 291740"/>
              <a:gd name="T91" fmla="*/ 325920 h 291741"/>
              <a:gd name="T92" fmla="*/ 438896 w 291740"/>
              <a:gd name="T93" fmla="*/ 0 h 291741"/>
              <a:gd name="T94" fmla="*/ 4777952 w 291740"/>
              <a:gd name="T95" fmla="*/ 899917 h 291741"/>
              <a:gd name="T96" fmla="*/ 4598076 w 291740"/>
              <a:gd name="T97" fmla="*/ 446444 h 291741"/>
              <a:gd name="T98" fmla="*/ 3540294 w 291740"/>
              <a:gd name="T99" fmla="*/ 325920 h 291741"/>
              <a:gd name="T100" fmla="*/ 1237701 w 291740"/>
              <a:gd name="T101" fmla="*/ 325920 h 291741"/>
              <a:gd name="T102" fmla="*/ 179866 w 291740"/>
              <a:gd name="T103" fmla="*/ 446444 h 291741"/>
              <a:gd name="T104" fmla="*/ 4331822 w 291740"/>
              <a:gd name="T105" fmla="*/ 5576933 h 291741"/>
              <a:gd name="T106" fmla="*/ 4777952 w 291740"/>
              <a:gd name="T107" fmla="*/ 5321811 h 291741"/>
              <a:gd name="T108" fmla="*/ 0 w 291740"/>
              <a:gd name="T109" fmla="*/ 5321811 h 2917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740" h="291741">
                <a:moveTo>
                  <a:pt x="238717" y="215258"/>
                </a:moveTo>
                <a:lnTo>
                  <a:pt x="238717" y="242203"/>
                </a:lnTo>
                <a:lnTo>
                  <a:pt x="283083" y="242203"/>
                </a:lnTo>
                <a:lnTo>
                  <a:pt x="283083" y="215258"/>
                </a:lnTo>
                <a:lnTo>
                  <a:pt x="238717" y="215258"/>
                </a:lnTo>
                <a:close/>
                <a:moveTo>
                  <a:pt x="43582" y="215258"/>
                </a:moveTo>
                <a:lnTo>
                  <a:pt x="43582" y="242203"/>
                </a:lnTo>
                <a:lnTo>
                  <a:pt x="87947" y="242203"/>
                </a:lnTo>
                <a:lnTo>
                  <a:pt x="87947" y="215258"/>
                </a:lnTo>
                <a:lnTo>
                  <a:pt x="43582" y="215258"/>
                </a:lnTo>
                <a:close/>
                <a:moveTo>
                  <a:pt x="194352" y="162447"/>
                </a:moveTo>
                <a:lnTo>
                  <a:pt x="198232" y="162447"/>
                </a:lnTo>
                <a:lnTo>
                  <a:pt x="194352" y="165149"/>
                </a:lnTo>
                <a:lnTo>
                  <a:pt x="194352" y="162447"/>
                </a:lnTo>
                <a:close/>
                <a:moveTo>
                  <a:pt x="238717" y="144484"/>
                </a:moveTo>
                <a:lnTo>
                  <a:pt x="238717" y="171429"/>
                </a:lnTo>
                <a:lnTo>
                  <a:pt x="283083" y="171429"/>
                </a:lnTo>
                <a:lnTo>
                  <a:pt x="283083" y="144484"/>
                </a:lnTo>
                <a:lnTo>
                  <a:pt x="238717" y="144484"/>
                </a:lnTo>
                <a:close/>
                <a:moveTo>
                  <a:pt x="43582" y="144484"/>
                </a:moveTo>
                <a:lnTo>
                  <a:pt x="43582" y="171429"/>
                </a:lnTo>
                <a:lnTo>
                  <a:pt x="87947" y="171429"/>
                </a:lnTo>
                <a:lnTo>
                  <a:pt x="87947" y="144484"/>
                </a:lnTo>
                <a:lnTo>
                  <a:pt x="43582" y="144484"/>
                </a:lnTo>
                <a:close/>
                <a:moveTo>
                  <a:pt x="229700" y="140532"/>
                </a:moveTo>
                <a:lnTo>
                  <a:pt x="211129" y="153466"/>
                </a:lnTo>
                <a:lnTo>
                  <a:pt x="194352" y="153466"/>
                </a:lnTo>
                <a:lnTo>
                  <a:pt x="194352" y="143681"/>
                </a:lnTo>
                <a:lnTo>
                  <a:pt x="229700" y="140532"/>
                </a:lnTo>
                <a:close/>
                <a:moveTo>
                  <a:pt x="238717" y="74070"/>
                </a:moveTo>
                <a:lnTo>
                  <a:pt x="238717" y="100655"/>
                </a:lnTo>
                <a:lnTo>
                  <a:pt x="283083" y="100655"/>
                </a:lnTo>
                <a:lnTo>
                  <a:pt x="283083" y="74070"/>
                </a:lnTo>
                <a:lnTo>
                  <a:pt x="238717" y="74070"/>
                </a:lnTo>
                <a:close/>
                <a:moveTo>
                  <a:pt x="43582" y="74070"/>
                </a:moveTo>
                <a:lnTo>
                  <a:pt x="43582" y="100655"/>
                </a:lnTo>
                <a:lnTo>
                  <a:pt x="87947" y="100655"/>
                </a:lnTo>
                <a:lnTo>
                  <a:pt x="87947" y="74070"/>
                </a:lnTo>
                <a:lnTo>
                  <a:pt x="43582" y="74070"/>
                </a:lnTo>
                <a:close/>
                <a:moveTo>
                  <a:pt x="39254" y="65088"/>
                </a:moveTo>
                <a:lnTo>
                  <a:pt x="92276" y="65088"/>
                </a:lnTo>
                <a:cubicBezTo>
                  <a:pt x="94800" y="65088"/>
                  <a:pt x="96965" y="67244"/>
                  <a:pt x="96965" y="69758"/>
                </a:cubicBezTo>
                <a:lnTo>
                  <a:pt x="96965" y="82692"/>
                </a:lnTo>
                <a:lnTo>
                  <a:pt x="229700" y="82692"/>
                </a:lnTo>
                <a:lnTo>
                  <a:pt x="229700" y="69758"/>
                </a:lnTo>
                <a:cubicBezTo>
                  <a:pt x="229700" y="67244"/>
                  <a:pt x="231864" y="65088"/>
                  <a:pt x="234028" y="65088"/>
                </a:cubicBezTo>
                <a:lnTo>
                  <a:pt x="287411" y="65088"/>
                </a:lnTo>
                <a:cubicBezTo>
                  <a:pt x="289936" y="65088"/>
                  <a:pt x="291740" y="67244"/>
                  <a:pt x="291740" y="69758"/>
                </a:cubicBezTo>
                <a:lnTo>
                  <a:pt x="291740" y="104966"/>
                </a:lnTo>
                <a:cubicBezTo>
                  <a:pt x="291740" y="107481"/>
                  <a:pt x="289936" y="109636"/>
                  <a:pt x="287411" y="109636"/>
                </a:cubicBezTo>
                <a:lnTo>
                  <a:pt x="265409" y="109636"/>
                </a:lnTo>
                <a:lnTo>
                  <a:pt x="265409" y="135862"/>
                </a:lnTo>
                <a:lnTo>
                  <a:pt x="287411" y="135862"/>
                </a:lnTo>
                <a:cubicBezTo>
                  <a:pt x="289936" y="135862"/>
                  <a:pt x="291740" y="138018"/>
                  <a:pt x="291740" y="140532"/>
                </a:cubicBezTo>
                <a:lnTo>
                  <a:pt x="291740" y="175740"/>
                </a:lnTo>
                <a:cubicBezTo>
                  <a:pt x="291740" y="178255"/>
                  <a:pt x="289936" y="180410"/>
                  <a:pt x="287411" y="180410"/>
                </a:cubicBezTo>
                <a:lnTo>
                  <a:pt x="265409" y="180410"/>
                </a:lnTo>
                <a:lnTo>
                  <a:pt x="265409" y="206636"/>
                </a:lnTo>
                <a:lnTo>
                  <a:pt x="287411" y="206636"/>
                </a:lnTo>
                <a:cubicBezTo>
                  <a:pt x="289936" y="206636"/>
                  <a:pt x="291740" y="208792"/>
                  <a:pt x="291740" y="211307"/>
                </a:cubicBezTo>
                <a:lnTo>
                  <a:pt x="291740" y="246514"/>
                </a:lnTo>
                <a:cubicBezTo>
                  <a:pt x="291740" y="249029"/>
                  <a:pt x="289936" y="250466"/>
                  <a:pt x="287411" y="250466"/>
                </a:cubicBezTo>
                <a:lnTo>
                  <a:pt x="234028" y="250466"/>
                </a:lnTo>
                <a:cubicBezTo>
                  <a:pt x="231864" y="250466"/>
                  <a:pt x="229700" y="249029"/>
                  <a:pt x="229700" y="246514"/>
                </a:cubicBezTo>
                <a:lnTo>
                  <a:pt x="229700" y="211307"/>
                </a:lnTo>
                <a:cubicBezTo>
                  <a:pt x="229700" y="208792"/>
                  <a:pt x="231864" y="206636"/>
                  <a:pt x="234028" y="206636"/>
                </a:cubicBezTo>
                <a:lnTo>
                  <a:pt x="256392" y="206636"/>
                </a:lnTo>
                <a:lnTo>
                  <a:pt x="256392" y="180410"/>
                </a:lnTo>
                <a:lnTo>
                  <a:pt x="234028" y="180410"/>
                </a:lnTo>
                <a:cubicBezTo>
                  <a:pt x="231864" y="180410"/>
                  <a:pt x="229700" y="178255"/>
                  <a:pt x="229700" y="175740"/>
                </a:cubicBezTo>
                <a:lnTo>
                  <a:pt x="229700" y="162447"/>
                </a:lnTo>
                <a:lnTo>
                  <a:pt x="198232" y="162447"/>
                </a:lnTo>
                <a:lnTo>
                  <a:pt x="211129" y="153466"/>
                </a:lnTo>
                <a:lnTo>
                  <a:pt x="229700" y="153466"/>
                </a:lnTo>
                <a:lnTo>
                  <a:pt x="229700" y="140532"/>
                </a:lnTo>
                <a:cubicBezTo>
                  <a:pt x="229700" y="138018"/>
                  <a:pt x="231864" y="135862"/>
                  <a:pt x="234028" y="135862"/>
                </a:cubicBezTo>
                <a:lnTo>
                  <a:pt x="256392" y="135862"/>
                </a:lnTo>
                <a:lnTo>
                  <a:pt x="256392" y="109636"/>
                </a:lnTo>
                <a:lnTo>
                  <a:pt x="234028" y="109636"/>
                </a:lnTo>
                <a:cubicBezTo>
                  <a:pt x="231864" y="109636"/>
                  <a:pt x="229700" y="107481"/>
                  <a:pt x="229700" y="104966"/>
                </a:cubicBezTo>
                <a:lnTo>
                  <a:pt x="229700" y="91673"/>
                </a:lnTo>
                <a:lnTo>
                  <a:pt x="96965" y="91673"/>
                </a:lnTo>
                <a:lnTo>
                  <a:pt x="96965" y="104966"/>
                </a:lnTo>
                <a:cubicBezTo>
                  <a:pt x="96965" y="107481"/>
                  <a:pt x="94800" y="109636"/>
                  <a:pt x="92276" y="109636"/>
                </a:cubicBezTo>
                <a:lnTo>
                  <a:pt x="70273" y="109636"/>
                </a:lnTo>
                <a:lnTo>
                  <a:pt x="70273" y="135862"/>
                </a:lnTo>
                <a:lnTo>
                  <a:pt x="92276" y="135862"/>
                </a:lnTo>
                <a:cubicBezTo>
                  <a:pt x="94800" y="135862"/>
                  <a:pt x="96965" y="138018"/>
                  <a:pt x="96965" y="140532"/>
                </a:cubicBezTo>
                <a:lnTo>
                  <a:pt x="96965" y="153466"/>
                </a:lnTo>
                <a:lnTo>
                  <a:pt x="132313" y="153466"/>
                </a:lnTo>
                <a:lnTo>
                  <a:pt x="132313" y="140532"/>
                </a:lnTo>
                <a:cubicBezTo>
                  <a:pt x="132313" y="138018"/>
                  <a:pt x="134477" y="135862"/>
                  <a:pt x="136641" y="135862"/>
                </a:cubicBezTo>
                <a:lnTo>
                  <a:pt x="190024" y="135862"/>
                </a:lnTo>
                <a:cubicBezTo>
                  <a:pt x="192188" y="135862"/>
                  <a:pt x="194352" y="138018"/>
                  <a:pt x="194352" y="140532"/>
                </a:cubicBezTo>
                <a:lnTo>
                  <a:pt x="194352" y="143681"/>
                </a:lnTo>
                <a:lnTo>
                  <a:pt x="185335" y="144484"/>
                </a:lnTo>
                <a:lnTo>
                  <a:pt x="141330" y="144484"/>
                </a:lnTo>
                <a:lnTo>
                  <a:pt x="141330" y="171429"/>
                </a:lnTo>
                <a:lnTo>
                  <a:pt x="185335" y="171429"/>
                </a:lnTo>
                <a:lnTo>
                  <a:pt x="194352" y="165149"/>
                </a:lnTo>
                <a:lnTo>
                  <a:pt x="194352" y="175740"/>
                </a:lnTo>
                <a:cubicBezTo>
                  <a:pt x="194352" y="178255"/>
                  <a:pt x="192188" y="180410"/>
                  <a:pt x="190024" y="180410"/>
                </a:cubicBezTo>
                <a:lnTo>
                  <a:pt x="167661" y="180410"/>
                </a:lnTo>
                <a:lnTo>
                  <a:pt x="167661" y="228551"/>
                </a:lnTo>
                <a:cubicBezTo>
                  <a:pt x="167661" y="231066"/>
                  <a:pt x="165857" y="233221"/>
                  <a:pt x="163332" y="233221"/>
                </a:cubicBezTo>
                <a:lnTo>
                  <a:pt x="96965" y="233221"/>
                </a:lnTo>
                <a:lnTo>
                  <a:pt x="96965" y="246514"/>
                </a:lnTo>
                <a:cubicBezTo>
                  <a:pt x="96965" y="249029"/>
                  <a:pt x="94800" y="250466"/>
                  <a:pt x="92276" y="250466"/>
                </a:cubicBezTo>
                <a:lnTo>
                  <a:pt x="39254" y="250466"/>
                </a:lnTo>
                <a:cubicBezTo>
                  <a:pt x="36368" y="250466"/>
                  <a:pt x="34925" y="249029"/>
                  <a:pt x="34925" y="246514"/>
                </a:cubicBezTo>
                <a:lnTo>
                  <a:pt x="34925" y="211307"/>
                </a:lnTo>
                <a:cubicBezTo>
                  <a:pt x="34925" y="208792"/>
                  <a:pt x="36368" y="206636"/>
                  <a:pt x="39254" y="206636"/>
                </a:cubicBezTo>
                <a:lnTo>
                  <a:pt x="92276" y="206636"/>
                </a:lnTo>
                <a:cubicBezTo>
                  <a:pt x="94800" y="206636"/>
                  <a:pt x="96965" y="208792"/>
                  <a:pt x="96965" y="211307"/>
                </a:cubicBezTo>
                <a:lnTo>
                  <a:pt x="96965" y="224240"/>
                </a:lnTo>
                <a:lnTo>
                  <a:pt x="159004" y="224240"/>
                </a:lnTo>
                <a:lnTo>
                  <a:pt x="159004" y="180410"/>
                </a:lnTo>
                <a:lnTo>
                  <a:pt x="136641" y="180410"/>
                </a:lnTo>
                <a:cubicBezTo>
                  <a:pt x="134477" y="180410"/>
                  <a:pt x="132313" y="178255"/>
                  <a:pt x="132313" y="175740"/>
                </a:cubicBezTo>
                <a:lnTo>
                  <a:pt x="132313" y="162447"/>
                </a:lnTo>
                <a:lnTo>
                  <a:pt x="96965" y="162447"/>
                </a:lnTo>
                <a:lnTo>
                  <a:pt x="96965" y="175740"/>
                </a:lnTo>
                <a:cubicBezTo>
                  <a:pt x="96965" y="178255"/>
                  <a:pt x="94800" y="180410"/>
                  <a:pt x="92276" y="180410"/>
                </a:cubicBezTo>
                <a:lnTo>
                  <a:pt x="39254" y="180410"/>
                </a:lnTo>
                <a:cubicBezTo>
                  <a:pt x="36368" y="180410"/>
                  <a:pt x="34925" y="178255"/>
                  <a:pt x="34925" y="175740"/>
                </a:cubicBezTo>
                <a:lnTo>
                  <a:pt x="34925" y="140532"/>
                </a:lnTo>
                <a:cubicBezTo>
                  <a:pt x="34925" y="138018"/>
                  <a:pt x="36368" y="135862"/>
                  <a:pt x="39254" y="135862"/>
                </a:cubicBezTo>
                <a:lnTo>
                  <a:pt x="61256" y="135862"/>
                </a:lnTo>
                <a:lnTo>
                  <a:pt x="61256" y="109636"/>
                </a:lnTo>
                <a:lnTo>
                  <a:pt x="39254" y="109636"/>
                </a:lnTo>
                <a:cubicBezTo>
                  <a:pt x="36368" y="109636"/>
                  <a:pt x="34925" y="107481"/>
                  <a:pt x="34925" y="104966"/>
                </a:cubicBezTo>
                <a:lnTo>
                  <a:pt x="34925" y="69758"/>
                </a:lnTo>
                <a:cubicBezTo>
                  <a:pt x="34925" y="67244"/>
                  <a:pt x="36368" y="65088"/>
                  <a:pt x="39254" y="65088"/>
                </a:cubicBezTo>
                <a:close/>
                <a:moveTo>
                  <a:pt x="71013" y="8623"/>
                </a:moveTo>
                <a:lnTo>
                  <a:pt x="71013" y="16527"/>
                </a:lnTo>
                <a:cubicBezTo>
                  <a:pt x="71013" y="23354"/>
                  <a:pt x="77141" y="29461"/>
                  <a:pt x="83990" y="29461"/>
                </a:cubicBezTo>
                <a:lnTo>
                  <a:pt x="155002" y="29461"/>
                </a:lnTo>
                <a:cubicBezTo>
                  <a:pt x="162211" y="29461"/>
                  <a:pt x="168339" y="23354"/>
                  <a:pt x="168339" y="16527"/>
                </a:cubicBezTo>
                <a:lnTo>
                  <a:pt x="168339" y="8623"/>
                </a:lnTo>
                <a:lnTo>
                  <a:pt x="71013" y="8623"/>
                </a:lnTo>
                <a:close/>
                <a:moveTo>
                  <a:pt x="21988" y="0"/>
                </a:moveTo>
                <a:lnTo>
                  <a:pt x="217003" y="0"/>
                </a:lnTo>
                <a:cubicBezTo>
                  <a:pt x="229259" y="0"/>
                  <a:pt x="239352" y="10419"/>
                  <a:pt x="239352" y="22635"/>
                </a:cubicBezTo>
                <a:lnTo>
                  <a:pt x="239352" y="45629"/>
                </a:lnTo>
                <a:cubicBezTo>
                  <a:pt x="239352" y="48144"/>
                  <a:pt x="237549" y="50300"/>
                  <a:pt x="234666" y="50300"/>
                </a:cubicBezTo>
                <a:cubicBezTo>
                  <a:pt x="232503" y="50300"/>
                  <a:pt x="230340" y="48144"/>
                  <a:pt x="230340" y="45629"/>
                </a:cubicBezTo>
                <a:lnTo>
                  <a:pt x="230340" y="22635"/>
                </a:lnTo>
                <a:cubicBezTo>
                  <a:pt x="230340" y="14731"/>
                  <a:pt x="224212" y="8623"/>
                  <a:pt x="217003" y="8623"/>
                </a:cubicBezTo>
                <a:lnTo>
                  <a:pt x="177351" y="8623"/>
                </a:lnTo>
                <a:lnTo>
                  <a:pt x="177351" y="16527"/>
                </a:lnTo>
                <a:cubicBezTo>
                  <a:pt x="177351" y="28743"/>
                  <a:pt x="167258" y="38444"/>
                  <a:pt x="155002" y="38444"/>
                </a:cubicBezTo>
                <a:lnTo>
                  <a:pt x="83990" y="38444"/>
                </a:lnTo>
                <a:cubicBezTo>
                  <a:pt x="71734" y="38444"/>
                  <a:pt x="62001" y="28743"/>
                  <a:pt x="62001" y="16527"/>
                </a:cubicBezTo>
                <a:lnTo>
                  <a:pt x="62001" y="8623"/>
                </a:lnTo>
                <a:lnTo>
                  <a:pt x="21988" y="8623"/>
                </a:lnTo>
                <a:cubicBezTo>
                  <a:pt x="14779" y="8623"/>
                  <a:pt x="9011" y="14731"/>
                  <a:pt x="9011" y="22635"/>
                </a:cubicBezTo>
                <a:lnTo>
                  <a:pt x="9011" y="269824"/>
                </a:lnTo>
                <a:cubicBezTo>
                  <a:pt x="9011" y="277010"/>
                  <a:pt x="14779" y="282759"/>
                  <a:pt x="21988" y="282759"/>
                </a:cubicBezTo>
                <a:lnTo>
                  <a:pt x="217003" y="282759"/>
                </a:lnTo>
                <a:cubicBezTo>
                  <a:pt x="224212" y="282759"/>
                  <a:pt x="230340" y="277010"/>
                  <a:pt x="230340" y="269824"/>
                </a:cubicBezTo>
                <a:cubicBezTo>
                  <a:pt x="230340" y="266950"/>
                  <a:pt x="232503" y="265154"/>
                  <a:pt x="234666" y="265154"/>
                </a:cubicBezTo>
                <a:cubicBezTo>
                  <a:pt x="237549" y="265154"/>
                  <a:pt x="239352" y="266950"/>
                  <a:pt x="239352" y="269824"/>
                </a:cubicBezTo>
                <a:cubicBezTo>
                  <a:pt x="239352" y="282040"/>
                  <a:pt x="229259" y="291741"/>
                  <a:pt x="217003" y="291741"/>
                </a:cubicBezTo>
                <a:lnTo>
                  <a:pt x="21988" y="291741"/>
                </a:lnTo>
                <a:cubicBezTo>
                  <a:pt x="9732" y="291741"/>
                  <a:pt x="0" y="282040"/>
                  <a:pt x="0" y="269824"/>
                </a:cubicBezTo>
                <a:lnTo>
                  <a:pt x="0" y="22635"/>
                </a:lnTo>
                <a:cubicBezTo>
                  <a:pt x="0" y="10419"/>
                  <a:pt x="9732" y="0"/>
                  <a:pt x="21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7" name="Freeform 972">
            <a:extLst>
              <a:ext uri="{FF2B5EF4-FFF2-40B4-BE49-F238E27FC236}">
                <a16:creationId xmlns:a16="http://schemas.microsoft.com/office/drawing/2014/main" id="{8B4D6CC3-8777-7E49-8DAA-E75CEC2E2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43421" y="3431709"/>
            <a:ext cx="674444" cy="672424"/>
          </a:xfrm>
          <a:custGeom>
            <a:avLst/>
            <a:gdLst>
              <a:gd name="T0" fmla="*/ 3106090 w 291743"/>
              <a:gd name="T1" fmla="*/ 2376649 h 291437"/>
              <a:gd name="T2" fmla="*/ 3207245 w 291743"/>
              <a:gd name="T3" fmla="*/ 2455613 h 291437"/>
              <a:gd name="T4" fmla="*/ 3041053 w 291743"/>
              <a:gd name="T5" fmla="*/ 2003449 h 291437"/>
              <a:gd name="T6" fmla="*/ 2925449 w 291743"/>
              <a:gd name="T7" fmla="*/ 582448 h 291437"/>
              <a:gd name="T8" fmla="*/ 4124008 w 291743"/>
              <a:gd name="T9" fmla="*/ 666520 h 291437"/>
              <a:gd name="T10" fmla="*/ 5116370 w 291743"/>
              <a:gd name="T11" fmla="*/ 1314864 h 291437"/>
              <a:gd name="T12" fmla="*/ 5823128 w 291743"/>
              <a:gd name="T13" fmla="*/ 2020804 h 291437"/>
              <a:gd name="T14" fmla="*/ 5116370 w 291743"/>
              <a:gd name="T15" fmla="*/ 3058187 h 291437"/>
              <a:gd name="T16" fmla="*/ 4181136 w 291743"/>
              <a:gd name="T17" fmla="*/ 3533653 h 291437"/>
              <a:gd name="T18" fmla="*/ 3724217 w 291743"/>
              <a:gd name="T19" fmla="*/ 4009041 h 291437"/>
              <a:gd name="T20" fmla="*/ 3867002 w 291743"/>
              <a:gd name="T21" fmla="*/ 3829024 h 291437"/>
              <a:gd name="T22" fmla="*/ 4038349 w 291743"/>
              <a:gd name="T23" fmla="*/ 3382327 h 291437"/>
              <a:gd name="T24" fmla="*/ 4952144 w 291743"/>
              <a:gd name="T25" fmla="*/ 3202232 h 291437"/>
              <a:gd name="T26" fmla="*/ 5116370 w 291743"/>
              <a:gd name="T27" fmla="*/ 2604333 h 291437"/>
              <a:gd name="T28" fmla="*/ 5651787 w 291743"/>
              <a:gd name="T29" fmla="*/ 2733991 h 291437"/>
              <a:gd name="T30" fmla="*/ 4773663 w 291743"/>
              <a:gd name="T31" fmla="*/ 1883944 h 291437"/>
              <a:gd name="T32" fmla="*/ 4595183 w 291743"/>
              <a:gd name="T33" fmla="*/ 2366591 h 291437"/>
              <a:gd name="T34" fmla="*/ 4952144 w 291743"/>
              <a:gd name="T35" fmla="*/ 1703872 h 291437"/>
              <a:gd name="T36" fmla="*/ 4038349 w 291743"/>
              <a:gd name="T37" fmla="*/ 1177983 h 291437"/>
              <a:gd name="T38" fmla="*/ 3802738 w 291743"/>
              <a:gd name="T39" fmla="*/ 522444 h 291437"/>
              <a:gd name="T40" fmla="*/ 3609997 w 291743"/>
              <a:gd name="T41" fmla="*/ 342303 h 291437"/>
              <a:gd name="T42" fmla="*/ 2517769 w 291743"/>
              <a:gd name="T43" fmla="*/ 442760 h 291437"/>
              <a:gd name="T44" fmla="*/ 2129317 w 291743"/>
              <a:gd name="T45" fmla="*/ 665069 h 291437"/>
              <a:gd name="T46" fmla="*/ 1949494 w 291743"/>
              <a:gd name="T47" fmla="*/ 1317694 h 291437"/>
              <a:gd name="T48" fmla="*/ 892021 w 291743"/>
              <a:gd name="T49" fmla="*/ 1310514 h 291437"/>
              <a:gd name="T50" fmla="*/ 1525060 w 291743"/>
              <a:gd name="T51" fmla="*/ 1791032 h 291437"/>
              <a:gd name="T52" fmla="*/ 1345226 w 291743"/>
              <a:gd name="T53" fmla="*/ 2665971 h 291437"/>
              <a:gd name="T54" fmla="*/ 179836 w 291743"/>
              <a:gd name="T55" fmla="*/ 2020512 h 291437"/>
              <a:gd name="T56" fmla="*/ 1294861 w 291743"/>
              <a:gd name="T57" fmla="*/ 3813487 h 291437"/>
              <a:gd name="T58" fmla="*/ 712194 w 291743"/>
              <a:gd name="T59" fmla="*/ 3225376 h 291437"/>
              <a:gd name="T60" fmla="*/ 1474712 w 291743"/>
              <a:gd name="T61" fmla="*/ 3225376 h 291437"/>
              <a:gd name="T62" fmla="*/ 1855930 w 291743"/>
              <a:gd name="T63" fmla="*/ 5635088 h 291437"/>
              <a:gd name="T64" fmla="*/ 2100550 w 291743"/>
              <a:gd name="T65" fmla="*/ 4487609 h 291437"/>
              <a:gd name="T66" fmla="*/ 2330749 w 291743"/>
              <a:gd name="T67" fmla="*/ 5046995 h 291437"/>
              <a:gd name="T68" fmla="*/ 2186862 w 291743"/>
              <a:gd name="T69" fmla="*/ 3992722 h 291437"/>
              <a:gd name="T70" fmla="*/ 2186862 w 291743"/>
              <a:gd name="T71" fmla="*/ 3074782 h 291437"/>
              <a:gd name="T72" fmla="*/ 2568124 w 291743"/>
              <a:gd name="T73" fmla="*/ 3813487 h 291437"/>
              <a:gd name="T74" fmla="*/ 2330749 w 291743"/>
              <a:gd name="T75" fmla="*/ 5226301 h 291437"/>
              <a:gd name="T76" fmla="*/ 1855930 w 291743"/>
              <a:gd name="T77" fmla="*/ 5814425 h 291437"/>
              <a:gd name="T78" fmla="*/ 1294861 w 291743"/>
              <a:gd name="T79" fmla="*/ 3992722 h 291437"/>
              <a:gd name="T80" fmla="*/ 0 w 291743"/>
              <a:gd name="T81" fmla="*/ 2020512 h 291437"/>
              <a:gd name="T82" fmla="*/ 712194 w 291743"/>
              <a:gd name="T83" fmla="*/ 1310514 h 291437"/>
              <a:gd name="T84" fmla="*/ 1949494 w 291743"/>
              <a:gd name="T85" fmla="*/ 665069 h 291437"/>
              <a:gd name="T86" fmla="*/ 3098856 w 291743"/>
              <a:gd name="T87" fmla="*/ 87243 h 291437"/>
              <a:gd name="T88" fmla="*/ 4153692 w 291743"/>
              <a:gd name="T89" fmla="*/ 1637447 h 291437"/>
              <a:gd name="T90" fmla="*/ 3120539 w 291743"/>
              <a:gd name="T91" fmla="*/ 4357460 h 291437"/>
              <a:gd name="T92" fmla="*/ 3026608 w 291743"/>
              <a:gd name="T93" fmla="*/ 2570426 h 291437"/>
              <a:gd name="T94" fmla="*/ 1979000 w 291743"/>
              <a:gd name="T95" fmla="*/ 2649379 h 29143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3" h="291437">
                <a:moveTo>
                  <a:pt x="146567" y="29194"/>
                </a:moveTo>
                <a:lnTo>
                  <a:pt x="110008" y="128479"/>
                </a:lnTo>
                <a:lnTo>
                  <a:pt x="155617" y="119126"/>
                </a:lnTo>
                <a:cubicBezTo>
                  <a:pt x="155979" y="119126"/>
                  <a:pt x="155979" y="119126"/>
                  <a:pt x="156341" y="119126"/>
                </a:cubicBezTo>
                <a:cubicBezTo>
                  <a:pt x="157064" y="119126"/>
                  <a:pt x="158512" y="119126"/>
                  <a:pt x="159236" y="119846"/>
                </a:cubicBezTo>
                <a:cubicBezTo>
                  <a:pt x="159960" y="120565"/>
                  <a:pt x="160684" y="122004"/>
                  <a:pt x="160684" y="123083"/>
                </a:cubicBezTo>
                <a:lnTo>
                  <a:pt x="160684" y="189273"/>
                </a:lnTo>
                <a:lnTo>
                  <a:pt x="197243" y="90707"/>
                </a:lnTo>
                <a:lnTo>
                  <a:pt x="152359" y="100420"/>
                </a:lnTo>
                <a:cubicBezTo>
                  <a:pt x="150911" y="100780"/>
                  <a:pt x="149463" y="100060"/>
                  <a:pt x="148377" y="98981"/>
                </a:cubicBezTo>
                <a:cubicBezTo>
                  <a:pt x="147291" y="98262"/>
                  <a:pt x="146929" y="97183"/>
                  <a:pt x="146929" y="95744"/>
                </a:cubicBezTo>
                <a:lnTo>
                  <a:pt x="146567" y="29194"/>
                </a:lnTo>
                <a:close/>
                <a:moveTo>
                  <a:pt x="180863" y="17159"/>
                </a:moveTo>
                <a:lnTo>
                  <a:pt x="190520" y="17159"/>
                </a:lnTo>
                <a:cubicBezTo>
                  <a:pt x="199820" y="17159"/>
                  <a:pt x="206616" y="24742"/>
                  <a:pt x="206616" y="33408"/>
                </a:cubicBezTo>
                <a:lnTo>
                  <a:pt x="206616" y="50017"/>
                </a:lnTo>
                <a:lnTo>
                  <a:pt x="240595" y="50017"/>
                </a:lnTo>
                <a:cubicBezTo>
                  <a:pt x="249179" y="50017"/>
                  <a:pt x="256333" y="57239"/>
                  <a:pt x="256333" y="65905"/>
                </a:cubicBezTo>
                <a:lnTo>
                  <a:pt x="256333" y="85403"/>
                </a:lnTo>
                <a:lnTo>
                  <a:pt x="275289" y="85403"/>
                </a:lnTo>
                <a:cubicBezTo>
                  <a:pt x="284231" y="85403"/>
                  <a:pt x="291743" y="92624"/>
                  <a:pt x="291743" y="101290"/>
                </a:cubicBezTo>
                <a:lnTo>
                  <a:pt x="291743" y="137037"/>
                </a:lnTo>
                <a:cubicBezTo>
                  <a:pt x="291743" y="146425"/>
                  <a:pt x="284231" y="153286"/>
                  <a:pt x="275289" y="153286"/>
                </a:cubicBezTo>
                <a:lnTo>
                  <a:pt x="256333" y="153286"/>
                </a:lnTo>
                <a:lnTo>
                  <a:pt x="256333" y="160507"/>
                </a:lnTo>
                <a:cubicBezTo>
                  <a:pt x="256333" y="169895"/>
                  <a:pt x="249179" y="177117"/>
                  <a:pt x="240595" y="177117"/>
                </a:cubicBezTo>
                <a:lnTo>
                  <a:pt x="209477" y="177117"/>
                </a:lnTo>
                <a:lnTo>
                  <a:pt x="209477" y="184699"/>
                </a:lnTo>
                <a:cubicBezTo>
                  <a:pt x="209477" y="193365"/>
                  <a:pt x="202324" y="200948"/>
                  <a:pt x="193739" y="200948"/>
                </a:cubicBezTo>
                <a:lnTo>
                  <a:pt x="186586" y="200948"/>
                </a:lnTo>
                <a:cubicBezTo>
                  <a:pt x="184082" y="200948"/>
                  <a:pt x="181936" y="198781"/>
                  <a:pt x="181936" y="196254"/>
                </a:cubicBezTo>
                <a:cubicBezTo>
                  <a:pt x="181936" y="193726"/>
                  <a:pt x="184082" y="191921"/>
                  <a:pt x="186586" y="191921"/>
                </a:cubicBezTo>
                <a:lnTo>
                  <a:pt x="193739" y="191921"/>
                </a:lnTo>
                <a:cubicBezTo>
                  <a:pt x="197674" y="191921"/>
                  <a:pt x="200893" y="188671"/>
                  <a:pt x="200893" y="184699"/>
                </a:cubicBezTo>
                <a:lnTo>
                  <a:pt x="200893" y="172784"/>
                </a:lnTo>
                <a:cubicBezTo>
                  <a:pt x="200893" y="171701"/>
                  <a:pt x="201251" y="170256"/>
                  <a:pt x="202324" y="169534"/>
                </a:cubicBezTo>
                <a:cubicBezTo>
                  <a:pt x="203039" y="168812"/>
                  <a:pt x="204112" y="168451"/>
                  <a:pt x="205543" y="168451"/>
                </a:cubicBezTo>
                <a:lnTo>
                  <a:pt x="240595" y="168451"/>
                </a:lnTo>
                <a:cubicBezTo>
                  <a:pt x="244529" y="168451"/>
                  <a:pt x="248106" y="164840"/>
                  <a:pt x="248106" y="160507"/>
                </a:cubicBezTo>
                <a:lnTo>
                  <a:pt x="248106" y="130538"/>
                </a:lnTo>
                <a:cubicBezTo>
                  <a:pt x="248106" y="128010"/>
                  <a:pt x="249894" y="125844"/>
                  <a:pt x="252041" y="125844"/>
                </a:cubicBezTo>
                <a:cubicBezTo>
                  <a:pt x="254544" y="125844"/>
                  <a:pt x="256333" y="128010"/>
                  <a:pt x="256333" y="130538"/>
                </a:cubicBezTo>
                <a:lnTo>
                  <a:pt x="256333" y="144259"/>
                </a:lnTo>
                <a:lnTo>
                  <a:pt x="275289" y="144259"/>
                </a:lnTo>
                <a:cubicBezTo>
                  <a:pt x="279582" y="144259"/>
                  <a:pt x="283158" y="141009"/>
                  <a:pt x="283158" y="137037"/>
                </a:cubicBezTo>
                <a:lnTo>
                  <a:pt x="283158" y="101290"/>
                </a:lnTo>
                <a:cubicBezTo>
                  <a:pt x="283158" y="97318"/>
                  <a:pt x="279582" y="94430"/>
                  <a:pt x="275289" y="94430"/>
                </a:cubicBezTo>
                <a:lnTo>
                  <a:pt x="239164" y="94430"/>
                </a:lnTo>
                <a:lnTo>
                  <a:pt x="239164" y="118622"/>
                </a:lnTo>
                <a:cubicBezTo>
                  <a:pt x="239164" y="121150"/>
                  <a:pt x="237018" y="122955"/>
                  <a:pt x="234514" y="122955"/>
                </a:cubicBezTo>
                <a:cubicBezTo>
                  <a:pt x="232011" y="122955"/>
                  <a:pt x="230222" y="121150"/>
                  <a:pt x="230222" y="118622"/>
                </a:cubicBezTo>
                <a:lnTo>
                  <a:pt x="230222" y="90097"/>
                </a:lnTo>
                <a:cubicBezTo>
                  <a:pt x="230222" y="87569"/>
                  <a:pt x="232011" y="85403"/>
                  <a:pt x="234514" y="85403"/>
                </a:cubicBezTo>
                <a:lnTo>
                  <a:pt x="248106" y="85403"/>
                </a:lnTo>
                <a:lnTo>
                  <a:pt x="248106" y="65905"/>
                </a:lnTo>
                <a:cubicBezTo>
                  <a:pt x="248106" y="61572"/>
                  <a:pt x="244529" y="59044"/>
                  <a:pt x="240595" y="59044"/>
                </a:cubicBezTo>
                <a:lnTo>
                  <a:pt x="202324" y="59044"/>
                </a:lnTo>
                <a:cubicBezTo>
                  <a:pt x="199820" y="59044"/>
                  <a:pt x="197674" y="56878"/>
                  <a:pt x="197674" y="54350"/>
                </a:cubicBezTo>
                <a:lnTo>
                  <a:pt x="197674" y="33408"/>
                </a:lnTo>
                <a:cubicBezTo>
                  <a:pt x="197674" y="29436"/>
                  <a:pt x="194455" y="26186"/>
                  <a:pt x="190520" y="26186"/>
                </a:cubicBezTo>
                <a:lnTo>
                  <a:pt x="180863" y="26186"/>
                </a:lnTo>
                <a:cubicBezTo>
                  <a:pt x="178359" y="26186"/>
                  <a:pt x="176213" y="24020"/>
                  <a:pt x="176213" y="21853"/>
                </a:cubicBezTo>
                <a:cubicBezTo>
                  <a:pt x="176213" y="19326"/>
                  <a:pt x="178359" y="17159"/>
                  <a:pt x="180863" y="17159"/>
                </a:cubicBezTo>
                <a:close/>
                <a:moveTo>
                  <a:pt x="113888" y="17159"/>
                </a:moveTo>
                <a:lnTo>
                  <a:pt x="121817" y="17159"/>
                </a:lnTo>
                <a:cubicBezTo>
                  <a:pt x="123980" y="17159"/>
                  <a:pt x="126142" y="19316"/>
                  <a:pt x="126142" y="22192"/>
                </a:cubicBezTo>
                <a:cubicBezTo>
                  <a:pt x="126142" y="23989"/>
                  <a:pt x="123980" y="26146"/>
                  <a:pt x="121817" y="26146"/>
                </a:cubicBezTo>
                <a:lnTo>
                  <a:pt x="113888" y="26146"/>
                </a:lnTo>
                <a:cubicBezTo>
                  <a:pt x="109924" y="26146"/>
                  <a:pt x="106680" y="29381"/>
                  <a:pt x="106680" y="33335"/>
                </a:cubicBezTo>
                <a:lnTo>
                  <a:pt x="106680" y="66047"/>
                </a:lnTo>
                <a:cubicBezTo>
                  <a:pt x="106680" y="68564"/>
                  <a:pt x="104518" y="70361"/>
                  <a:pt x="101995" y="70361"/>
                </a:cubicBezTo>
                <a:cubicBezTo>
                  <a:pt x="99833" y="70361"/>
                  <a:pt x="97670" y="68564"/>
                  <a:pt x="97670" y="66047"/>
                </a:cubicBezTo>
                <a:lnTo>
                  <a:pt x="97670" y="58858"/>
                </a:lnTo>
                <a:lnTo>
                  <a:pt x="51898" y="58858"/>
                </a:lnTo>
                <a:cubicBezTo>
                  <a:pt x="47934" y="58858"/>
                  <a:pt x="44690" y="61374"/>
                  <a:pt x="44690" y="65688"/>
                </a:cubicBezTo>
                <a:lnTo>
                  <a:pt x="44690" y="85099"/>
                </a:lnTo>
                <a:lnTo>
                  <a:pt x="72081" y="85099"/>
                </a:lnTo>
                <a:cubicBezTo>
                  <a:pt x="74243" y="85099"/>
                  <a:pt x="76406" y="87256"/>
                  <a:pt x="76406" y="89772"/>
                </a:cubicBezTo>
                <a:lnTo>
                  <a:pt x="76406" y="133628"/>
                </a:lnTo>
                <a:cubicBezTo>
                  <a:pt x="76406" y="136144"/>
                  <a:pt x="74243" y="137942"/>
                  <a:pt x="72081" y="137942"/>
                </a:cubicBezTo>
                <a:cubicBezTo>
                  <a:pt x="69558" y="137942"/>
                  <a:pt x="67396" y="136144"/>
                  <a:pt x="67396" y="133628"/>
                </a:cubicBezTo>
                <a:lnTo>
                  <a:pt x="67396" y="94086"/>
                </a:lnTo>
                <a:lnTo>
                  <a:pt x="16578" y="94086"/>
                </a:lnTo>
                <a:cubicBezTo>
                  <a:pt x="12254" y="94086"/>
                  <a:pt x="9010" y="96962"/>
                  <a:pt x="9010" y="101276"/>
                </a:cubicBezTo>
                <a:lnTo>
                  <a:pt x="9010" y="183954"/>
                </a:lnTo>
                <a:cubicBezTo>
                  <a:pt x="9010" y="187908"/>
                  <a:pt x="12254" y="191144"/>
                  <a:pt x="16578" y="191144"/>
                </a:cubicBezTo>
                <a:lnTo>
                  <a:pt x="64873" y="191144"/>
                </a:lnTo>
                <a:lnTo>
                  <a:pt x="64873" y="165981"/>
                </a:lnTo>
                <a:lnTo>
                  <a:pt x="40005" y="165981"/>
                </a:lnTo>
                <a:cubicBezTo>
                  <a:pt x="37842" y="165981"/>
                  <a:pt x="35680" y="164183"/>
                  <a:pt x="35680" y="161667"/>
                </a:cubicBezTo>
                <a:cubicBezTo>
                  <a:pt x="35680" y="159151"/>
                  <a:pt x="37842" y="156994"/>
                  <a:pt x="40005" y="156994"/>
                </a:cubicBezTo>
                <a:lnTo>
                  <a:pt x="69558" y="156994"/>
                </a:lnTo>
                <a:cubicBezTo>
                  <a:pt x="72441" y="156994"/>
                  <a:pt x="73883" y="159151"/>
                  <a:pt x="73883" y="161667"/>
                </a:cubicBezTo>
                <a:lnTo>
                  <a:pt x="73883" y="275260"/>
                </a:lnTo>
                <a:cubicBezTo>
                  <a:pt x="73883" y="279215"/>
                  <a:pt x="77127" y="282450"/>
                  <a:pt x="81451" y="282450"/>
                </a:cubicBezTo>
                <a:lnTo>
                  <a:pt x="92984" y="282450"/>
                </a:lnTo>
                <a:cubicBezTo>
                  <a:pt x="97309" y="282450"/>
                  <a:pt x="100553" y="279215"/>
                  <a:pt x="100553" y="275260"/>
                </a:cubicBezTo>
                <a:lnTo>
                  <a:pt x="100553" y="229248"/>
                </a:lnTo>
                <a:cubicBezTo>
                  <a:pt x="100553" y="226732"/>
                  <a:pt x="102355" y="224934"/>
                  <a:pt x="105239" y="224934"/>
                </a:cubicBezTo>
                <a:cubicBezTo>
                  <a:pt x="107401" y="224934"/>
                  <a:pt x="109563" y="226732"/>
                  <a:pt x="109563" y="229248"/>
                </a:cubicBezTo>
                <a:lnTo>
                  <a:pt x="109563" y="252973"/>
                </a:lnTo>
                <a:lnTo>
                  <a:pt x="116772" y="252973"/>
                </a:lnTo>
                <a:cubicBezTo>
                  <a:pt x="120736" y="252973"/>
                  <a:pt x="123980" y="249738"/>
                  <a:pt x="123980" y="245784"/>
                </a:cubicBezTo>
                <a:lnTo>
                  <a:pt x="123980" y="200131"/>
                </a:lnTo>
                <a:lnTo>
                  <a:pt x="109563" y="200131"/>
                </a:lnTo>
                <a:cubicBezTo>
                  <a:pt x="107041" y="200131"/>
                  <a:pt x="105239" y="197974"/>
                  <a:pt x="105239" y="195457"/>
                </a:cubicBezTo>
                <a:lnTo>
                  <a:pt x="105239" y="158791"/>
                </a:lnTo>
                <a:cubicBezTo>
                  <a:pt x="105239" y="155915"/>
                  <a:pt x="107041" y="154118"/>
                  <a:pt x="109563" y="154118"/>
                </a:cubicBezTo>
                <a:cubicBezTo>
                  <a:pt x="111726" y="154118"/>
                  <a:pt x="113888" y="155915"/>
                  <a:pt x="113888" y="158791"/>
                </a:cubicBezTo>
                <a:lnTo>
                  <a:pt x="113888" y="191144"/>
                </a:lnTo>
                <a:lnTo>
                  <a:pt x="128665" y="191144"/>
                </a:lnTo>
                <a:cubicBezTo>
                  <a:pt x="131188" y="191144"/>
                  <a:pt x="132990" y="192941"/>
                  <a:pt x="132990" y="195457"/>
                </a:cubicBezTo>
                <a:lnTo>
                  <a:pt x="132990" y="245784"/>
                </a:lnTo>
                <a:cubicBezTo>
                  <a:pt x="132990" y="254411"/>
                  <a:pt x="125782" y="261960"/>
                  <a:pt x="116772" y="261960"/>
                </a:cubicBezTo>
                <a:lnTo>
                  <a:pt x="109563" y="261960"/>
                </a:lnTo>
                <a:lnTo>
                  <a:pt x="109563" y="275260"/>
                </a:lnTo>
                <a:cubicBezTo>
                  <a:pt x="109563" y="283888"/>
                  <a:pt x="102355" y="291437"/>
                  <a:pt x="92984" y="291437"/>
                </a:cubicBezTo>
                <a:lnTo>
                  <a:pt x="81451" y="291437"/>
                </a:lnTo>
                <a:cubicBezTo>
                  <a:pt x="72441" y="291437"/>
                  <a:pt x="64873" y="283888"/>
                  <a:pt x="64873" y="275260"/>
                </a:cubicBezTo>
                <a:lnTo>
                  <a:pt x="64873" y="200131"/>
                </a:lnTo>
                <a:lnTo>
                  <a:pt x="16578" y="200131"/>
                </a:lnTo>
                <a:cubicBezTo>
                  <a:pt x="7568" y="200131"/>
                  <a:pt x="0" y="192582"/>
                  <a:pt x="0" y="183954"/>
                </a:cubicBezTo>
                <a:lnTo>
                  <a:pt x="0" y="101276"/>
                </a:lnTo>
                <a:cubicBezTo>
                  <a:pt x="0" y="92289"/>
                  <a:pt x="7568" y="85099"/>
                  <a:pt x="16578" y="85099"/>
                </a:cubicBezTo>
                <a:lnTo>
                  <a:pt x="35680" y="85099"/>
                </a:lnTo>
                <a:lnTo>
                  <a:pt x="35680" y="65688"/>
                </a:lnTo>
                <a:cubicBezTo>
                  <a:pt x="35680" y="57060"/>
                  <a:pt x="42888" y="49871"/>
                  <a:pt x="51898" y="49871"/>
                </a:cubicBezTo>
                <a:lnTo>
                  <a:pt x="97670" y="49871"/>
                </a:lnTo>
                <a:lnTo>
                  <a:pt x="97670" y="33335"/>
                </a:lnTo>
                <a:cubicBezTo>
                  <a:pt x="97670" y="24708"/>
                  <a:pt x="104878" y="17159"/>
                  <a:pt x="113888" y="17159"/>
                </a:cubicBezTo>
                <a:close/>
                <a:moveTo>
                  <a:pt x="151273" y="56"/>
                </a:moveTo>
                <a:cubicBezTo>
                  <a:pt x="153445" y="775"/>
                  <a:pt x="155255" y="2214"/>
                  <a:pt x="155255" y="4373"/>
                </a:cubicBezTo>
                <a:lnTo>
                  <a:pt x="155979" y="90707"/>
                </a:lnTo>
                <a:lnTo>
                  <a:pt x="203397" y="80275"/>
                </a:lnTo>
                <a:cubicBezTo>
                  <a:pt x="205207" y="80275"/>
                  <a:pt x="206293" y="80995"/>
                  <a:pt x="208102" y="82074"/>
                </a:cubicBezTo>
                <a:cubicBezTo>
                  <a:pt x="208826" y="83153"/>
                  <a:pt x="209188" y="84952"/>
                  <a:pt x="208464" y="86391"/>
                </a:cubicBezTo>
                <a:lnTo>
                  <a:pt x="160322" y="215534"/>
                </a:lnTo>
                <a:cubicBezTo>
                  <a:pt x="159960" y="217332"/>
                  <a:pt x="158512" y="218411"/>
                  <a:pt x="156341" y="218411"/>
                </a:cubicBezTo>
                <a:cubicBezTo>
                  <a:pt x="156341" y="218411"/>
                  <a:pt x="155979" y="218411"/>
                  <a:pt x="155979" y="218052"/>
                </a:cubicBezTo>
                <a:cubicBezTo>
                  <a:pt x="153445" y="218052"/>
                  <a:pt x="151635" y="215893"/>
                  <a:pt x="151635" y="214095"/>
                </a:cubicBezTo>
                <a:lnTo>
                  <a:pt x="151635" y="128839"/>
                </a:lnTo>
                <a:lnTo>
                  <a:pt x="104217" y="138551"/>
                </a:lnTo>
                <a:cubicBezTo>
                  <a:pt x="102769" y="138911"/>
                  <a:pt x="100959" y="138192"/>
                  <a:pt x="99873" y="137113"/>
                </a:cubicBezTo>
                <a:cubicBezTo>
                  <a:pt x="98425" y="135674"/>
                  <a:pt x="98425" y="134235"/>
                  <a:pt x="99149" y="132796"/>
                </a:cubicBezTo>
                <a:lnTo>
                  <a:pt x="146567" y="2934"/>
                </a:lnTo>
                <a:cubicBezTo>
                  <a:pt x="147291" y="1135"/>
                  <a:pt x="149463" y="-304"/>
                  <a:pt x="151273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8" name="Freeform 973">
            <a:extLst>
              <a:ext uri="{FF2B5EF4-FFF2-40B4-BE49-F238E27FC236}">
                <a16:creationId xmlns:a16="http://schemas.microsoft.com/office/drawing/2014/main" id="{4B3F1C97-1506-214A-A067-5194A0B3D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44266" y="5569123"/>
            <a:ext cx="674444" cy="676462"/>
          </a:xfrm>
          <a:custGeom>
            <a:avLst/>
            <a:gdLst>
              <a:gd name="T0" fmla="*/ 2634770 w 291741"/>
              <a:gd name="T1" fmla="*/ 5619988 h 293327"/>
              <a:gd name="T2" fmla="*/ 3372226 w 291741"/>
              <a:gd name="T3" fmla="*/ 5477203 h 293327"/>
              <a:gd name="T4" fmla="*/ 4292438 w 291741"/>
              <a:gd name="T5" fmla="*/ 4257944 h 293327"/>
              <a:gd name="T6" fmla="*/ 4821067 w 291741"/>
              <a:gd name="T7" fmla="*/ 4257944 h 293327"/>
              <a:gd name="T8" fmla="*/ 1001466 w 291741"/>
              <a:gd name="T9" fmla="*/ 4788522 h 293327"/>
              <a:gd name="T10" fmla="*/ 1001466 w 291741"/>
              <a:gd name="T11" fmla="*/ 4257944 h 293327"/>
              <a:gd name="T12" fmla="*/ 4649609 w 291741"/>
              <a:gd name="T13" fmla="*/ 4088166 h 293327"/>
              <a:gd name="T14" fmla="*/ 4999659 w 291741"/>
              <a:gd name="T15" fmla="*/ 4873430 h 293327"/>
              <a:gd name="T16" fmla="*/ 4120976 w 291741"/>
              <a:gd name="T17" fmla="*/ 4873430 h 293327"/>
              <a:gd name="T18" fmla="*/ 3770935 w 291741"/>
              <a:gd name="T19" fmla="*/ 4519696 h 293327"/>
              <a:gd name="T20" fmla="*/ 4120976 w 291741"/>
              <a:gd name="T21" fmla="*/ 4180138 h 293327"/>
              <a:gd name="T22" fmla="*/ 4471022 w 291741"/>
              <a:gd name="T23" fmla="*/ 3826402 h 293327"/>
              <a:gd name="T24" fmla="*/ 1356607 w 291741"/>
              <a:gd name="T25" fmla="*/ 3826402 h 293327"/>
              <a:gd name="T26" fmla="*/ 1704606 w 291741"/>
              <a:gd name="T27" fmla="*/ 4180138 h 293327"/>
              <a:gd name="T28" fmla="*/ 2052657 w 291741"/>
              <a:gd name="T29" fmla="*/ 4519696 h 293327"/>
              <a:gd name="T30" fmla="*/ 1704606 w 291741"/>
              <a:gd name="T31" fmla="*/ 4873430 h 293327"/>
              <a:gd name="T32" fmla="*/ 823905 w 291741"/>
              <a:gd name="T33" fmla="*/ 4873430 h 293327"/>
              <a:gd name="T34" fmla="*/ 1179048 w 291741"/>
              <a:gd name="T35" fmla="*/ 4088166 h 293327"/>
              <a:gd name="T36" fmla="*/ 3025176 w 291741"/>
              <a:gd name="T37" fmla="*/ 2749802 h 293327"/>
              <a:gd name="T38" fmla="*/ 3372226 w 291741"/>
              <a:gd name="T39" fmla="*/ 2749802 h 293327"/>
              <a:gd name="T40" fmla="*/ 2490182 w 291741"/>
              <a:gd name="T41" fmla="*/ 5034527 h 293327"/>
              <a:gd name="T42" fmla="*/ 2490182 w 291741"/>
              <a:gd name="T43" fmla="*/ 2749802 h 293327"/>
              <a:gd name="T44" fmla="*/ 4682601 w 291741"/>
              <a:gd name="T45" fmla="*/ 3187114 h 293327"/>
              <a:gd name="T46" fmla="*/ 4499773 w 291741"/>
              <a:gd name="T47" fmla="*/ 2604109 h 293327"/>
              <a:gd name="T48" fmla="*/ 1387010 w 291741"/>
              <a:gd name="T49" fmla="*/ 2604109 h 293327"/>
              <a:gd name="T50" fmla="*/ 1204179 w 291741"/>
              <a:gd name="T51" fmla="*/ 3187114 h 293327"/>
              <a:gd name="T52" fmla="*/ 2931212 w 291741"/>
              <a:gd name="T53" fmla="*/ 2007265 h 293327"/>
              <a:gd name="T54" fmla="*/ 2931212 w 291741"/>
              <a:gd name="T55" fmla="*/ 2007265 h 293327"/>
              <a:gd name="T56" fmla="*/ 3538494 w 291741"/>
              <a:gd name="T57" fmla="*/ 2614151 h 293327"/>
              <a:gd name="T58" fmla="*/ 3581903 w 291741"/>
              <a:gd name="T59" fmla="*/ 5034527 h 293327"/>
              <a:gd name="T60" fmla="*/ 3552977 w 291741"/>
              <a:gd name="T61" fmla="*/ 5213042 h 293327"/>
              <a:gd name="T62" fmla="*/ 3227626 w 291741"/>
              <a:gd name="T63" fmla="*/ 5798487 h 293327"/>
              <a:gd name="T64" fmla="*/ 2309426 w 291741"/>
              <a:gd name="T65" fmla="*/ 5213042 h 293327"/>
              <a:gd name="T66" fmla="*/ 2280499 w 291741"/>
              <a:gd name="T67" fmla="*/ 5034527 h 293327"/>
              <a:gd name="T68" fmla="*/ 2323873 w 291741"/>
              <a:gd name="T69" fmla="*/ 2621291 h 293327"/>
              <a:gd name="T70" fmla="*/ 2613267 w 291741"/>
              <a:gd name="T71" fmla="*/ 1192513 h 293327"/>
              <a:gd name="T72" fmla="*/ 3203203 w 291741"/>
              <a:gd name="T73" fmla="*/ 1373269 h 293327"/>
              <a:gd name="T74" fmla="*/ 2613267 w 291741"/>
              <a:gd name="T75" fmla="*/ 1192513 h 293327"/>
              <a:gd name="T76" fmla="*/ 1527053 w 291741"/>
              <a:gd name="T77" fmla="*/ 1509221 h 293327"/>
              <a:gd name="T78" fmla="*/ 4206709 w 291741"/>
              <a:gd name="T79" fmla="*/ 815925 h 293327"/>
              <a:gd name="T80" fmla="*/ 4906782 w 291741"/>
              <a:gd name="T81" fmla="*/ 1509221 h 293327"/>
              <a:gd name="T82" fmla="*/ 4649609 w 291741"/>
              <a:gd name="T83" fmla="*/ 1686075 h 293327"/>
              <a:gd name="T84" fmla="*/ 4471022 w 291741"/>
              <a:gd name="T85" fmla="*/ 1940779 h 293327"/>
              <a:gd name="T86" fmla="*/ 4120976 w 291741"/>
              <a:gd name="T87" fmla="*/ 1601192 h 293327"/>
              <a:gd name="T88" fmla="*/ 3770935 w 291741"/>
              <a:gd name="T89" fmla="*/ 1254509 h 293327"/>
              <a:gd name="T90" fmla="*/ 4120976 w 291741"/>
              <a:gd name="T91" fmla="*/ 900803 h 293327"/>
              <a:gd name="T92" fmla="*/ 1619373 w 291741"/>
              <a:gd name="T93" fmla="*/ 815925 h 293327"/>
              <a:gd name="T94" fmla="*/ 1967413 w 291741"/>
              <a:gd name="T95" fmla="*/ 1169654 h 293327"/>
              <a:gd name="T96" fmla="*/ 1704606 w 291741"/>
              <a:gd name="T97" fmla="*/ 1339441 h 293327"/>
              <a:gd name="T98" fmla="*/ 1356607 w 291741"/>
              <a:gd name="T99" fmla="*/ 1686075 h 293327"/>
              <a:gd name="T100" fmla="*/ 1179048 w 291741"/>
              <a:gd name="T101" fmla="*/ 1940779 h 293327"/>
              <a:gd name="T102" fmla="*/ 823905 w 291741"/>
              <a:gd name="T103" fmla="*/ 1601192 h 293327"/>
              <a:gd name="T104" fmla="*/ 4767970 w 291741"/>
              <a:gd name="T105" fmla="*/ 298349 h 293327"/>
              <a:gd name="T106" fmla="*/ 4767970 w 291741"/>
              <a:gd name="T107" fmla="*/ 298349 h 293327"/>
              <a:gd name="T108" fmla="*/ 4746430 w 291741"/>
              <a:gd name="T109" fmla="*/ 28427 h 293327"/>
              <a:gd name="T110" fmla="*/ 5823531 w 291741"/>
              <a:gd name="T111" fmla="*/ 5674800 h 293327"/>
              <a:gd name="T112" fmla="*/ 3769864 w 291741"/>
              <a:gd name="T113" fmla="*/ 5674800 h 293327"/>
              <a:gd name="T114" fmla="*/ 5644009 w 291741"/>
              <a:gd name="T115" fmla="*/ 1221590 h 293327"/>
              <a:gd name="T116" fmla="*/ 4588464 w 291741"/>
              <a:gd name="T117" fmla="*/ 170505 h 293327"/>
              <a:gd name="T118" fmla="*/ 1974662 w 291741"/>
              <a:gd name="T119" fmla="*/ 5589582 h 293327"/>
              <a:gd name="T120" fmla="*/ 86116 w 291741"/>
              <a:gd name="T121" fmla="*/ 5767122 h 293327"/>
              <a:gd name="T122" fmla="*/ 86116 w 291741"/>
              <a:gd name="T123" fmla="*/ 0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124750" y="263710"/>
                </a:moveTo>
                <a:lnTo>
                  <a:pt x="124750" y="277074"/>
                </a:lnTo>
                <a:cubicBezTo>
                  <a:pt x="124750" y="281047"/>
                  <a:pt x="128009" y="284297"/>
                  <a:pt x="131994" y="284297"/>
                </a:cubicBezTo>
                <a:lnTo>
                  <a:pt x="161694" y="284297"/>
                </a:lnTo>
                <a:cubicBezTo>
                  <a:pt x="163867" y="284297"/>
                  <a:pt x="165678" y="283936"/>
                  <a:pt x="167127" y="282130"/>
                </a:cubicBezTo>
                <a:cubicBezTo>
                  <a:pt x="168576" y="280686"/>
                  <a:pt x="168938" y="278880"/>
                  <a:pt x="168938" y="277074"/>
                </a:cubicBezTo>
                <a:lnTo>
                  <a:pt x="168938" y="263710"/>
                </a:lnTo>
                <a:lnTo>
                  <a:pt x="124750" y="263710"/>
                </a:lnTo>
                <a:close/>
                <a:moveTo>
                  <a:pt x="215037" y="215396"/>
                </a:moveTo>
                <a:lnTo>
                  <a:pt x="215037" y="242236"/>
                </a:lnTo>
                <a:lnTo>
                  <a:pt x="241520" y="242236"/>
                </a:lnTo>
                <a:lnTo>
                  <a:pt x="241520" y="215396"/>
                </a:lnTo>
                <a:lnTo>
                  <a:pt x="215037" y="215396"/>
                </a:lnTo>
                <a:close/>
                <a:moveTo>
                  <a:pt x="50170" y="215396"/>
                </a:moveTo>
                <a:lnTo>
                  <a:pt x="50170" y="242236"/>
                </a:lnTo>
                <a:lnTo>
                  <a:pt x="76501" y="242236"/>
                </a:lnTo>
                <a:lnTo>
                  <a:pt x="76501" y="215396"/>
                </a:lnTo>
                <a:lnTo>
                  <a:pt x="50170" y="215396"/>
                </a:lnTo>
                <a:close/>
                <a:moveTo>
                  <a:pt x="228279" y="188913"/>
                </a:moveTo>
                <a:cubicBezTo>
                  <a:pt x="230426" y="188913"/>
                  <a:pt x="232931" y="191418"/>
                  <a:pt x="232931" y="193565"/>
                </a:cubicBezTo>
                <a:lnTo>
                  <a:pt x="232931" y="206807"/>
                </a:lnTo>
                <a:lnTo>
                  <a:pt x="245815" y="206807"/>
                </a:lnTo>
                <a:cubicBezTo>
                  <a:pt x="248320" y="206807"/>
                  <a:pt x="250467" y="208954"/>
                  <a:pt x="250467" y="211459"/>
                </a:cubicBezTo>
                <a:lnTo>
                  <a:pt x="250467" y="246531"/>
                </a:lnTo>
                <a:cubicBezTo>
                  <a:pt x="250467" y="249036"/>
                  <a:pt x="248320" y="250467"/>
                  <a:pt x="245815" y="250467"/>
                </a:cubicBezTo>
                <a:lnTo>
                  <a:pt x="210743" y="250467"/>
                </a:lnTo>
                <a:cubicBezTo>
                  <a:pt x="208238" y="250467"/>
                  <a:pt x="206448" y="249036"/>
                  <a:pt x="206448" y="246531"/>
                </a:cubicBezTo>
                <a:lnTo>
                  <a:pt x="206448" y="233289"/>
                </a:lnTo>
                <a:lnTo>
                  <a:pt x="192849" y="233289"/>
                </a:lnTo>
                <a:cubicBezTo>
                  <a:pt x="190344" y="233289"/>
                  <a:pt x="188912" y="231142"/>
                  <a:pt x="188912" y="228637"/>
                </a:cubicBezTo>
                <a:cubicBezTo>
                  <a:pt x="188912" y="226132"/>
                  <a:pt x="190344" y="224342"/>
                  <a:pt x="192849" y="224342"/>
                </a:cubicBezTo>
                <a:lnTo>
                  <a:pt x="206448" y="224342"/>
                </a:lnTo>
                <a:lnTo>
                  <a:pt x="206448" y="211459"/>
                </a:lnTo>
                <a:cubicBezTo>
                  <a:pt x="206448" y="208954"/>
                  <a:pt x="208238" y="206807"/>
                  <a:pt x="210743" y="206807"/>
                </a:cubicBezTo>
                <a:lnTo>
                  <a:pt x="223984" y="206807"/>
                </a:lnTo>
                <a:lnTo>
                  <a:pt x="223984" y="193565"/>
                </a:lnTo>
                <a:cubicBezTo>
                  <a:pt x="223984" y="191418"/>
                  <a:pt x="226132" y="188913"/>
                  <a:pt x="228279" y="188913"/>
                </a:cubicBezTo>
                <a:close/>
                <a:moveTo>
                  <a:pt x="63335" y="188913"/>
                </a:moveTo>
                <a:cubicBezTo>
                  <a:pt x="65826" y="188913"/>
                  <a:pt x="67961" y="191418"/>
                  <a:pt x="67961" y="193565"/>
                </a:cubicBezTo>
                <a:lnTo>
                  <a:pt x="67961" y="206807"/>
                </a:lnTo>
                <a:lnTo>
                  <a:pt x="81126" y="206807"/>
                </a:lnTo>
                <a:cubicBezTo>
                  <a:pt x="83261" y="206807"/>
                  <a:pt x="85396" y="208954"/>
                  <a:pt x="85396" y="211459"/>
                </a:cubicBezTo>
                <a:lnTo>
                  <a:pt x="85396" y="224342"/>
                </a:lnTo>
                <a:lnTo>
                  <a:pt x="98561" y="224342"/>
                </a:lnTo>
                <a:cubicBezTo>
                  <a:pt x="101052" y="224342"/>
                  <a:pt x="102831" y="226132"/>
                  <a:pt x="102831" y="228637"/>
                </a:cubicBezTo>
                <a:cubicBezTo>
                  <a:pt x="102831" y="231142"/>
                  <a:pt x="101052" y="233289"/>
                  <a:pt x="98561" y="233289"/>
                </a:cubicBezTo>
                <a:lnTo>
                  <a:pt x="85396" y="233289"/>
                </a:lnTo>
                <a:lnTo>
                  <a:pt x="85396" y="246531"/>
                </a:lnTo>
                <a:cubicBezTo>
                  <a:pt x="85396" y="249036"/>
                  <a:pt x="83261" y="250467"/>
                  <a:pt x="81126" y="250467"/>
                </a:cubicBezTo>
                <a:lnTo>
                  <a:pt x="46256" y="250467"/>
                </a:lnTo>
                <a:cubicBezTo>
                  <a:pt x="43410" y="250467"/>
                  <a:pt x="41275" y="249036"/>
                  <a:pt x="41275" y="246531"/>
                </a:cubicBezTo>
                <a:lnTo>
                  <a:pt x="41275" y="211459"/>
                </a:lnTo>
                <a:cubicBezTo>
                  <a:pt x="41275" y="208954"/>
                  <a:pt x="43410" y="206807"/>
                  <a:pt x="46256" y="206807"/>
                </a:cubicBezTo>
                <a:lnTo>
                  <a:pt x="59066" y="206807"/>
                </a:lnTo>
                <a:lnTo>
                  <a:pt x="59066" y="193565"/>
                </a:lnTo>
                <a:cubicBezTo>
                  <a:pt x="59066" y="191418"/>
                  <a:pt x="61200" y="188913"/>
                  <a:pt x="63335" y="188913"/>
                </a:cubicBezTo>
                <a:close/>
                <a:moveTo>
                  <a:pt x="151552" y="139104"/>
                </a:moveTo>
                <a:lnTo>
                  <a:pt x="151552" y="254681"/>
                </a:lnTo>
                <a:lnTo>
                  <a:pt x="168938" y="254681"/>
                </a:lnTo>
                <a:lnTo>
                  <a:pt x="168938" y="139104"/>
                </a:lnTo>
                <a:lnTo>
                  <a:pt x="151552" y="139104"/>
                </a:lnTo>
                <a:close/>
                <a:moveTo>
                  <a:pt x="124750" y="139104"/>
                </a:moveTo>
                <a:lnTo>
                  <a:pt x="124750" y="254681"/>
                </a:lnTo>
                <a:lnTo>
                  <a:pt x="142497" y="254681"/>
                </a:lnTo>
                <a:lnTo>
                  <a:pt x="142497" y="139104"/>
                </a:lnTo>
                <a:lnTo>
                  <a:pt x="124750" y="139104"/>
                </a:lnTo>
                <a:close/>
                <a:moveTo>
                  <a:pt x="229821" y="127000"/>
                </a:moveTo>
                <a:cubicBezTo>
                  <a:pt x="232019" y="127000"/>
                  <a:pt x="234584" y="129185"/>
                  <a:pt x="234584" y="131733"/>
                </a:cubicBezTo>
                <a:lnTo>
                  <a:pt x="234584" y="161226"/>
                </a:lnTo>
                <a:cubicBezTo>
                  <a:pt x="234584" y="163775"/>
                  <a:pt x="232019" y="166324"/>
                  <a:pt x="229821" y="166324"/>
                </a:cubicBezTo>
                <a:cubicBezTo>
                  <a:pt x="227623" y="166324"/>
                  <a:pt x="225425" y="163775"/>
                  <a:pt x="225425" y="161226"/>
                </a:cubicBezTo>
                <a:lnTo>
                  <a:pt x="225425" y="131733"/>
                </a:lnTo>
                <a:cubicBezTo>
                  <a:pt x="225425" y="129185"/>
                  <a:pt x="227623" y="127000"/>
                  <a:pt x="229821" y="127000"/>
                </a:cubicBezTo>
                <a:close/>
                <a:moveTo>
                  <a:pt x="64721" y="127000"/>
                </a:moveTo>
                <a:cubicBezTo>
                  <a:pt x="67285" y="127000"/>
                  <a:pt x="69483" y="129185"/>
                  <a:pt x="69483" y="131733"/>
                </a:cubicBezTo>
                <a:lnTo>
                  <a:pt x="69483" y="161226"/>
                </a:lnTo>
                <a:cubicBezTo>
                  <a:pt x="69483" y="163775"/>
                  <a:pt x="67285" y="166324"/>
                  <a:pt x="64721" y="166324"/>
                </a:cubicBezTo>
                <a:cubicBezTo>
                  <a:pt x="62523" y="166324"/>
                  <a:pt x="60325" y="163775"/>
                  <a:pt x="60325" y="161226"/>
                </a:cubicBezTo>
                <a:lnTo>
                  <a:pt x="60325" y="131733"/>
                </a:lnTo>
                <a:cubicBezTo>
                  <a:pt x="60325" y="129185"/>
                  <a:pt x="62523" y="127000"/>
                  <a:pt x="64721" y="127000"/>
                </a:cubicBezTo>
                <a:close/>
                <a:moveTo>
                  <a:pt x="146844" y="101541"/>
                </a:moveTo>
                <a:lnTo>
                  <a:pt x="128009" y="130436"/>
                </a:lnTo>
                <a:lnTo>
                  <a:pt x="165316" y="130436"/>
                </a:lnTo>
                <a:lnTo>
                  <a:pt x="146844" y="101541"/>
                </a:lnTo>
                <a:close/>
                <a:moveTo>
                  <a:pt x="146844" y="88900"/>
                </a:moveTo>
                <a:cubicBezTo>
                  <a:pt x="148293" y="88900"/>
                  <a:pt x="149741" y="89622"/>
                  <a:pt x="150104" y="91067"/>
                </a:cubicBezTo>
                <a:lnTo>
                  <a:pt x="177268" y="132241"/>
                </a:lnTo>
                <a:cubicBezTo>
                  <a:pt x="177631" y="132964"/>
                  <a:pt x="177631" y="134408"/>
                  <a:pt x="177631" y="134770"/>
                </a:cubicBezTo>
                <a:lnTo>
                  <a:pt x="177993" y="254681"/>
                </a:lnTo>
                <a:lnTo>
                  <a:pt x="179442" y="254681"/>
                </a:lnTo>
                <a:cubicBezTo>
                  <a:pt x="181615" y="254681"/>
                  <a:pt x="183788" y="256848"/>
                  <a:pt x="183788" y="259376"/>
                </a:cubicBezTo>
                <a:cubicBezTo>
                  <a:pt x="183788" y="261543"/>
                  <a:pt x="181615" y="263710"/>
                  <a:pt x="179442" y="263710"/>
                </a:cubicBezTo>
                <a:lnTo>
                  <a:pt x="177993" y="263710"/>
                </a:lnTo>
                <a:lnTo>
                  <a:pt x="177993" y="277074"/>
                </a:lnTo>
                <a:cubicBezTo>
                  <a:pt x="177993" y="281047"/>
                  <a:pt x="176544" y="285020"/>
                  <a:pt x="173284" y="288270"/>
                </a:cubicBezTo>
                <a:cubicBezTo>
                  <a:pt x="170387" y="291521"/>
                  <a:pt x="166040" y="293327"/>
                  <a:pt x="161694" y="293327"/>
                </a:cubicBezTo>
                <a:lnTo>
                  <a:pt x="131994" y="293327"/>
                </a:lnTo>
                <a:cubicBezTo>
                  <a:pt x="123301" y="293327"/>
                  <a:pt x="116057" y="285742"/>
                  <a:pt x="115695" y="277074"/>
                </a:cubicBezTo>
                <a:lnTo>
                  <a:pt x="115695" y="263710"/>
                </a:lnTo>
                <a:lnTo>
                  <a:pt x="114246" y="263710"/>
                </a:lnTo>
                <a:cubicBezTo>
                  <a:pt x="111710" y="263710"/>
                  <a:pt x="109537" y="261543"/>
                  <a:pt x="109537" y="259376"/>
                </a:cubicBezTo>
                <a:cubicBezTo>
                  <a:pt x="109537" y="256848"/>
                  <a:pt x="111710" y="254681"/>
                  <a:pt x="114246" y="254681"/>
                </a:cubicBezTo>
                <a:lnTo>
                  <a:pt x="115695" y="254681"/>
                </a:lnTo>
                <a:lnTo>
                  <a:pt x="115695" y="135131"/>
                </a:lnTo>
                <a:cubicBezTo>
                  <a:pt x="115695" y="134408"/>
                  <a:pt x="116057" y="133325"/>
                  <a:pt x="116419" y="132603"/>
                </a:cubicBezTo>
                <a:lnTo>
                  <a:pt x="142860" y="91067"/>
                </a:lnTo>
                <a:cubicBezTo>
                  <a:pt x="143946" y="89622"/>
                  <a:pt x="145395" y="88900"/>
                  <a:pt x="146844" y="88900"/>
                </a:cubicBezTo>
                <a:close/>
                <a:moveTo>
                  <a:pt x="130917" y="60325"/>
                </a:moveTo>
                <a:lnTo>
                  <a:pt x="160471" y="60325"/>
                </a:lnTo>
                <a:cubicBezTo>
                  <a:pt x="162964" y="60325"/>
                  <a:pt x="164744" y="62230"/>
                  <a:pt x="164744" y="64897"/>
                </a:cubicBezTo>
                <a:cubicBezTo>
                  <a:pt x="164744" y="67183"/>
                  <a:pt x="162964" y="69469"/>
                  <a:pt x="160471" y="69469"/>
                </a:cubicBezTo>
                <a:lnTo>
                  <a:pt x="130917" y="69469"/>
                </a:lnTo>
                <a:cubicBezTo>
                  <a:pt x="128425" y="69469"/>
                  <a:pt x="127000" y="67183"/>
                  <a:pt x="127000" y="64897"/>
                </a:cubicBezTo>
                <a:cubicBezTo>
                  <a:pt x="127000" y="62230"/>
                  <a:pt x="128425" y="60325"/>
                  <a:pt x="130917" y="60325"/>
                </a:cubicBezTo>
                <a:close/>
                <a:moveTo>
                  <a:pt x="50170" y="50222"/>
                </a:moveTo>
                <a:lnTo>
                  <a:pt x="50170" y="76347"/>
                </a:lnTo>
                <a:lnTo>
                  <a:pt x="76501" y="76347"/>
                </a:lnTo>
                <a:lnTo>
                  <a:pt x="76501" y="50222"/>
                </a:lnTo>
                <a:lnTo>
                  <a:pt x="50170" y="50222"/>
                </a:lnTo>
                <a:close/>
                <a:moveTo>
                  <a:pt x="210743" y="41275"/>
                </a:moveTo>
                <a:cubicBezTo>
                  <a:pt x="213248" y="41275"/>
                  <a:pt x="215037" y="43064"/>
                  <a:pt x="215037" y="45570"/>
                </a:cubicBezTo>
                <a:lnTo>
                  <a:pt x="215037" y="76347"/>
                </a:lnTo>
                <a:lnTo>
                  <a:pt x="245815" y="76347"/>
                </a:lnTo>
                <a:cubicBezTo>
                  <a:pt x="248320" y="76347"/>
                  <a:pt x="250467" y="78494"/>
                  <a:pt x="250467" y="80999"/>
                </a:cubicBezTo>
                <a:cubicBezTo>
                  <a:pt x="250467" y="83147"/>
                  <a:pt x="248320" y="85294"/>
                  <a:pt x="245815" y="85294"/>
                </a:cubicBezTo>
                <a:lnTo>
                  <a:pt x="232931" y="85294"/>
                </a:lnTo>
                <a:lnTo>
                  <a:pt x="232931" y="98178"/>
                </a:lnTo>
                <a:cubicBezTo>
                  <a:pt x="232931" y="100683"/>
                  <a:pt x="231142" y="102830"/>
                  <a:pt x="228279" y="102830"/>
                </a:cubicBezTo>
                <a:cubicBezTo>
                  <a:pt x="226132" y="102830"/>
                  <a:pt x="223984" y="100683"/>
                  <a:pt x="223984" y="98178"/>
                </a:cubicBezTo>
                <a:lnTo>
                  <a:pt x="223984" y="85294"/>
                </a:lnTo>
                <a:lnTo>
                  <a:pt x="210743" y="85294"/>
                </a:lnTo>
                <a:cubicBezTo>
                  <a:pt x="208238" y="85294"/>
                  <a:pt x="206448" y="83147"/>
                  <a:pt x="206448" y="80999"/>
                </a:cubicBezTo>
                <a:lnTo>
                  <a:pt x="206448" y="67758"/>
                </a:lnTo>
                <a:lnTo>
                  <a:pt x="192849" y="67758"/>
                </a:lnTo>
                <a:cubicBezTo>
                  <a:pt x="190344" y="67758"/>
                  <a:pt x="188912" y="65611"/>
                  <a:pt x="188912" y="63463"/>
                </a:cubicBezTo>
                <a:cubicBezTo>
                  <a:pt x="188912" y="60958"/>
                  <a:pt x="190344" y="59169"/>
                  <a:pt x="192849" y="59169"/>
                </a:cubicBezTo>
                <a:lnTo>
                  <a:pt x="206448" y="59169"/>
                </a:lnTo>
                <a:lnTo>
                  <a:pt x="206448" y="45570"/>
                </a:lnTo>
                <a:cubicBezTo>
                  <a:pt x="206448" y="43064"/>
                  <a:pt x="208238" y="41275"/>
                  <a:pt x="210743" y="41275"/>
                </a:cubicBezTo>
                <a:close/>
                <a:moveTo>
                  <a:pt x="46256" y="41275"/>
                </a:moveTo>
                <a:lnTo>
                  <a:pt x="81126" y="41275"/>
                </a:lnTo>
                <a:cubicBezTo>
                  <a:pt x="83261" y="41275"/>
                  <a:pt x="85396" y="43064"/>
                  <a:pt x="85396" y="45570"/>
                </a:cubicBezTo>
                <a:lnTo>
                  <a:pt x="85396" y="59169"/>
                </a:lnTo>
                <a:lnTo>
                  <a:pt x="98561" y="59169"/>
                </a:lnTo>
                <a:cubicBezTo>
                  <a:pt x="101052" y="59169"/>
                  <a:pt x="102831" y="60958"/>
                  <a:pt x="102831" y="63463"/>
                </a:cubicBezTo>
                <a:cubicBezTo>
                  <a:pt x="102831" y="65611"/>
                  <a:pt x="101052" y="67758"/>
                  <a:pt x="98561" y="67758"/>
                </a:cubicBezTo>
                <a:lnTo>
                  <a:pt x="85396" y="67758"/>
                </a:lnTo>
                <a:lnTo>
                  <a:pt x="85396" y="80999"/>
                </a:lnTo>
                <a:cubicBezTo>
                  <a:pt x="85396" y="83147"/>
                  <a:pt x="83261" y="85294"/>
                  <a:pt x="81126" y="85294"/>
                </a:cubicBezTo>
                <a:lnTo>
                  <a:pt x="67961" y="85294"/>
                </a:lnTo>
                <a:lnTo>
                  <a:pt x="67961" y="98178"/>
                </a:lnTo>
                <a:cubicBezTo>
                  <a:pt x="67961" y="100683"/>
                  <a:pt x="65826" y="102830"/>
                  <a:pt x="63335" y="102830"/>
                </a:cubicBezTo>
                <a:cubicBezTo>
                  <a:pt x="61200" y="102830"/>
                  <a:pt x="59066" y="100683"/>
                  <a:pt x="59066" y="98178"/>
                </a:cubicBezTo>
                <a:lnTo>
                  <a:pt x="59066" y="85294"/>
                </a:lnTo>
                <a:lnTo>
                  <a:pt x="46256" y="85294"/>
                </a:lnTo>
                <a:cubicBezTo>
                  <a:pt x="43410" y="85294"/>
                  <a:pt x="41275" y="83147"/>
                  <a:pt x="41275" y="80999"/>
                </a:cubicBezTo>
                <a:lnTo>
                  <a:pt x="41275" y="45570"/>
                </a:lnTo>
                <a:cubicBezTo>
                  <a:pt x="41275" y="43064"/>
                  <a:pt x="43410" y="41275"/>
                  <a:pt x="46256" y="41275"/>
                </a:cubicBezTo>
                <a:close/>
                <a:moveTo>
                  <a:pt x="238860" y="15090"/>
                </a:moveTo>
                <a:lnTo>
                  <a:pt x="238860" y="53174"/>
                </a:lnTo>
                <a:lnTo>
                  <a:pt x="276632" y="53174"/>
                </a:lnTo>
                <a:lnTo>
                  <a:pt x="238860" y="15090"/>
                </a:lnTo>
                <a:close/>
                <a:moveTo>
                  <a:pt x="4316" y="0"/>
                </a:moveTo>
                <a:lnTo>
                  <a:pt x="234544" y="0"/>
                </a:lnTo>
                <a:cubicBezTo>
                  <a:pt x="235623" y="0"/>
                  <a:pt x="236702" y="719"/>
                  <a:pt x="237781" y="1437"/>
                </a:cubicBezTo>
                <a:lnTo>
                  <a:pt x="290661" y="54252"/>
                </a:lnTo>
                <a:cubicBezTo>
                  <a:pt x="291381" y="55330"/>
                  <a:pt x="291741" y="56408"/>
                  <a:pt x="291741" y="57486"/>
                </a:cubicBezTo>
                <a:lnTo>
                  <a:pt x="291741" y="287070"/>
                </a:lnTo>
                <a:cubicBezTo>
                  <a:pt x="291741" y="289585"/>
                  <a:pt x="289942" y="291741"/>
                  <a:pt x="287424" y="291741"/>
                </a:cubicBezTo>
                <a:lnTo>
                  <a:pt x="192815" y="291741"/>
                </a:lnTo>
                <a:cubicBezTo>
                  <a:pt x="190297" y="291741"/>
                  <a:pt x="188858" y="289585"/>
                  <a:pt x="188858" y="287070"/>
                </a:cubicBezTo>
                <a:cubicBezTo>
                  <a:pt x="188858" y="284914"/>
                  <a:pt x="190297" y="282759"/>
                  <a:pt x="192815" y="282759"/>
                </a:cubicBezTo>
                <a:lnTo>
                  <a:pt x="282747" y="282759"/>
                </a:lnTo>
                <a:lnTo>
                  <a:pt x="282747" y="61797"/>
                </a:lnTo>
                <a:lnTo>
                  <a:pt x="234544" y="61797"/>
                </a:lnTo>
                <a:cubicBezTo>
                  <a:pt x="232025" y="61797"/>
                  <a:pt x="229867" y="60001"/>
                  <a:pt x="229867" y="57486"/>
                </a:cubicBezTo>
                <a:lnTo>
                  <a:pt x="229867" y="8623"/>
                </a:lnTo>
                <a:lnTo>
                  <a:pt x="8993" y="8623"/>
                </a:lnTo>
                <a:lnTo>
                  <a:pt x="8993" y="282759"/>
                </a:lnTo>
                <a:lnTo>
                  <a:pt x="98925" y="282759"/>
                </a:lnTo>
                <a:cubicBezTo>
                  <a:pt x="101443" y="282759"/>
                  <a:pt x="103242" y="284914"/>
                  <a:pt x="103242" y="287070"/>
                </a:cubicBezTo>
                <a:cubicBezTo>
                  <a:pt x="103242" y="289585"/>
                  <a:pt x="101443" y="291741"/>
                  <a:pt x="98925" y="291741"/>
                </a:cubicBezTo>
                <a:lnTo>
                  <a:pt x="4316" y="291741"/>
                </a:lnTo>
                <a:cubicBezTo>
                  <a:pt x="2158" y="291741"/>
                  <a:pt x="0" y="289585"/>
                  <a:pt x="0" y="287070"/>
                </a:cubicBezTo>
                <a:lnTo>
                  <a:pt x="0" y="4671"/>
                </a:lnTo>
                <a:cubicBezTo>
                  <a:pt x="0" y="2156"/>
                  <a:pt x="2158" y="0"/>
                  <a:pt x="4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9" name="Freeform 255">
            <a:extLst>
              <a:ext uri="{FF2B5EF4-FFF2-40B4-BE49-F238E27FC236}">
                <a16:creationId xmlns:a16="http://schemas.microsoft.com/office/drawing/2014/main" id="{16AE0FD3-BC08-7C41-BB8C-EB7619098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70007" y="9341747"/>
            <a:ext cx="682522" cy="678482"/>
          </a:xfrm>
          <a:custGeom>
            <a:avLst/>
            <a:gdLst>
              <a:gd name="T0" fmla="*/ 2147483646 w 820"/>
              <a:gd name="T1" fmla="*/ 2147483646 h 817"/>
              <a:gd name="T2" fmla="*/ 2147483646 w 820"/>
              <a:gd name="T3" fmla="*/ 2147483646 h 817"/>
              <a:gd name="T4" fmla="*/ 2147483646 w 820"/>
              <a:gd name="T5" fmla="*/ 2147483646 h 817"/>
              <a:gd name="T6" fmla="*/ 2147483646 w 820"/>
              <a:gd name="T7" fmla="*/ 2147483646 h 817"/>
              <a:gd name="T8" fmla="*/ 2147483646 w 820"/>
              <a:gd name="T9" fmla="*/ 2147483646 h 817"/>
              <a:gd name="T10" fmla="*/ 2147483646 w 820"/>
              <a:gd name="T11" fmla="*/ 2147483646 h 817"/>
              <a:gd name="T12" fmla="*/ 2147483646 w 820"/>
              <a:gd name="T13" fmla="*/ 2147483646 h 817"/>
              <a:gd name="T14" fmla="*/ 2147483646 w 820"/>
              <a:gd name="T15" fmla="*/ 2147483646 h 817"/>
              <a:gd name="T16" fmla="*/ 2147483646 w 820"/>
              <a:gd name="T17" fmla="*/ 2147483646 h 817"/>
              <a:gd name="T18" fmla="*/ 2147483646 w 820"/>
              <a:gd name="T19" fmla="*/ 2147483646 h 817"/>
              <a:gd name="T20" fmla="*/ 2147483646 w 820"/>
              <a:gd name="T21" fmla="*/ 2147483646 h 817"/>
              <a:gd name="T22" fmla="*/ 2147483646 w 820"/>
              <a:gd name="T23" fmla="*/ 2147483646 h 817"/>
              <a:gd name="T24" fmla="*/ 2147483646 w 820"/>
              <a:gd name="T25" fmla="*/ 2147483646 h 817"/>
              <a:gd name="T26" fmla="*/ 2147483646 w 820"/>
              <a:gd name="T27" fmla="*/ 2147483646 h 817"/>
              <a:gd name="T28" fmla="*/ 2147483646 w 820"/>
              <a:gd name="T29" fmla="*/ 2147483646 h 817"/>
              <a:gd name="T30" fmla="*/ 2147483646 w 820"/>
              <a:gd name="T31" fmla="*/ 2147483646 h 817"/>
              <a:gd name="T32" fmla="*/ 2147483646 w 820"/>
              <a:gd name="T33" fmla="*/ 2147483646 h 817"/>
              <a:gd name="T34" fmla="*/ 2147483646 w 820"/>
              <a:gd name="T35" fmla="*/ 2147483646 h 817"/>
              <a:gd name="T36" fmla="*/ 2147483646 w 820"/>
              <a:gd name="T37" fmla="*/ 2147483646 h 817"/>
              <a:gd name="T38" fmla="*/ 2147483646 w 820"/>
              <a:gd name="T39" fmla="*/ 2147483646 h 817"/>
              <a:gd name="T40" fmla="*/ 2147483646 w 820"/>
              <a:gd name="T41" fmla="*/ 2147483646 h 817"/>
              <a:gd name="T42" fmla="*/ 2147483646 w 820"/>
              <a:gd name="T43" fmla="*/ 2147483646 h 817"/>
              <a:gd name="T44" fmla="*/ 2147483646 w 820"/>
              <a:gd name="T45" fmla="*/ 2147483646 h 817"/>
              <a:gd name="T46" fmla="*/ 2147483646 w 820"/>
              <a:gd name="T47" fmla="*/ 2147483646 h 817"/>
              <a:gd name="T48" fmla="*/ 2147483646 w 820"/>
              <a:gd name="T49" fmla="*/ 2147483646 h 817"/>
              <a:gd name="T50" fmla="*/ 2147483646 w 820"/>
              <a:gd name="T51" fmla="*/ 2147483646 h 817"/>
              <a:gd name="T52" fmla="*/ 2147483646 w 820"/>
              <a:gd name="T53" fmla="*/ 2147483646 h 817"/>
              <a:gd name="T54" fmla="*/ 2147483646 w 820"/>
              <a:gd name="T55" fmla="*/ 2147483646 h 817"/>
              <a:gd name="T56" fmla="*/ 2147483646 w 820"/>
              <a:gd name="T57" fmla="*/ 2147483646 h 817"/>
              <a:gd name="T58" fmla="*/ 2147483646 w 820"/>
              <a:gd name="T59" fmla="*/ 2147483646 h 817"/>
              <a:gd name="T60" fmla="*/ 2147483646 w 820"/>
              <a:gd name="T61" fmla="*/ 2147483646 h 817"/>
              <a:gd name="T62" fmla="*/ 2147483646 w 820"/>
              <a:gd name="T63" fmla="*/ 2147483646 h 817"/>
              <a:gd name="T64" fmla="*/ 2147483646 w 820"/>
              <a:gd name="T65" fmla="*/ 2147483646 h 817"/>
              <a:gd name="T66" fmla="*/ 2147483646 w 820"/>
              <a:gd name="T67" fmla="*/ 2147483646 h 817"/>
              <a:gd name="T68" fmla="*/ 2147483646 w 820"/>
              <a:gd name="T69" fmla="*/ 2147483646 h 817"/>
              <a:gd name="T70" fmla="*/ 2147483646 w 820"/>
              <a:gd name="T71" fmla="*/ 2147483646 h 817"/>
              <a:gd name="T72" fmla="*/ 2147483646 w 820"/>
              <a:gd name="T73" fmla="*/ 2147483646 h 817"/>
              <a:gd name="T74" fmla="*/ 2147483646 w 820"/>
              <a:gd name="T75" fmla="*/ 2147483646 h 817"/>
              <a:gd name="T76" fmla="*/ 2147483646 w 820"/>
              <a:gd name="T77" fmla="*/ 2147483646 h 817"/>
              <a:gd name="T78" fmla="*/ 2147483646 w 820"/>
              <a:gd name="T79" fmla="*/ 2147483646 h 817"/>
              <a:gd name="T80" fmla="*/ 2147483646 w 820"/>
              <a:gd name="T81" fmla="*/ 2147483646 h 817"/>
              <a:gd name="T82" fmla="*/ 2147483646 w 820"/>
              <a:gd name="T83" fmla="*/ 2147483646 h 817"/>
              <a:gd name="T84" fmla="*/ 2147483646 w 820"/>
              <a:gd name="T85" fmla="*/ 2147483646 h 817"/>
              <a:gd name="T86" fmla="*/ 2147483646 w 820"/>
              <a:gd name="T87" fmla="*/ 2147483646 h 817"/>
              <a:gd name="T88" fmla="*/ 2147483646 w 820"/>
              <a:gd name="T89" fmla="*/ 2147483646 h 817"/>
              <a:gd name="T90" fmla="*/ 2147483646 w 820"/>
              <a:gd name="T91" fmla="*/ 2147483646 h 817"/>
              <a:gd name="T92" fmla="*/ 2147483646 w 820"/>
              <a:gd name="T93" fmla="*/ 2147483646 h 817"/>
              <a:gd name="T94" fmla="*/ 2147483646 w 820"/>
              <a:gd name="T95" fmla="*/ 2147483646 h 8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20" h="817">
                <a:moveTo>
                  <a:pt x="734" y="367"/>
                </a:moveTo>
                <a:lnTo>
                  <a:pt x="679" y="314"/>
                </a:lnTo>
                <a:lnTo>
                  <a:pt x="734" y="258"/>
                </a:lnTo>
                <a:lnTo>
                  <a:pt x="788" y="314"/>
                </a:lnTo>
                <a:lnTo>
                  <a:pt x="734" y="367"/>
                </a:lnTo>
                <a:close/>
                <a:moveTo>
                  <a:pt x="543" y="404"/>
                </a:moveTo>
                <a:lnTo>
                  <a:pt x="452" y="445"/>
                </a:lnTo>
                <a:cubicBezTo>
                  <a:pt x="450" y="446"/>
                  <a:pt x="448" y="449"/>
                  <a:pt x="447" y="452"/>
                </a:cubicBezTo>
                <a:lnTo>
                  <a:pt x="406" y="542"/>
                </a:lnTo>
                <a:lnTo>
                  <a:pt x="335" y="333"/>
                </a:lnTo>
                <a:lnTo>
                  <a:pt x="543" y="404"/>
                </a:lnTo>
                <a:close/>
                <a:moveTo>
                  <a:pt x="278" y="332"/>
                </a:moveTo>
                <a:lnTo>
                  <a:pt x="225" y="278"/>
                </a:lnTo>
                <a:lnTo>
                  <a:pt x="278" y="223"/>
                </a:lnTo>
                <a:lnTo>
                  <a:pt x="334" y="278"/>
                </a:lnTo>
                <a:lnTo>
                  <a:pt x="278" y="332"/>
                </a:lnTo>
                <a:close/>
                <a:moveTo>
                  <a:pt x="314" y="678"/>
                </a:moveTo>
                <a:lnTo>
                  <a:pt x="369" y="733"/>
                </a:lnTo>
                <a:lnTo>
                  <a:pt x="314" y="787"/>
                </a:lnTo>
                <a:lnTo>
                  <a:pt x="260" y="733"/>
                </a:lnTo>
                <a:lnTo>
                  <a:pt x="314" y="678"/>
                </a:lnTo>
                <a:close/>
                <a:moveTo>
                  <a:pt x="96" y="514"/>
                </a:moveTo>
                <a:lnTo>
                  <a:pt x="96" y="514"/>
                </a:lnTo>
                <a:cubicBezTo>
                  <a:pt x="81" y="529"/>
                  <a:pt x="56" y="529"/>
                  <a:pt x="42" y="514"/>
                </a:cubicBezTo>
                <a:cubicBezTo>
                  <a:pt x="27" y="499"/>
                  <a:pt x="27" y="475"/>
                  <a:pt x="42" y="461"/>
                </a:cubicBezTo>
                <a:cubicBezTo>
                  <a:pt x="50" y="453"/>
                  <a:pt x="59" y="450"/>
                  <a:pt x="69" y="450"/>
                </a:cubicBezTo>
                <a:cubicBezTo>
                  <a:pt x="79" y="450"/>
                  <a:pt x="89" y="453"/>
                  <a:pt x="96" y="461"/>
                </a:cubicBezTo>
                <a:cubicBezTo>
                  <a:pt x="112" y="475"/>
                  <a:pt x="112" y="499"/>
                  <a:pt x="96" y="514"/>
                </a:cubicBezTo>
                <a:close/>
                <a:moveTo>
                  <a:pt x="461" y="41"/>
                </a:moveTo>
                <a:lnTo>
                  <a:pt x="461" y="41"/>
                </a:lnTo>
                <a:cubicBezTo>
                  <a:pt x="468" y="33"/>
                  <a:pt x="478" y="30"/>
                  <a:pt x="489" y="30"/>
                </a:cubicBezTo>
                <a:cubicBezTo>
                  <a:pt x="499" y="30"/>
                  <a:pt x="509" y="33"/>
                  <a:pt x="516" y="41"/>
                </a:cubicBezTo>
                <a:cubicBezTo>
                  <a:pt x="530" y="56"/>
                  <a:pt x="530" y="81"/>
                  <a:pt x="516" y="96"/>
                </a:cubicBezTo>
                <a:cubicBezTo>
                  <a:pt x="501" y="109"/>
                  <a:pt x="476" y="109"/>
                  <a:pt x="461" y="96"/>
                </a:cubicBezTo>
                <a:cubicBezTo>
                  <a:pt x="455" y="88"/>
                  <a:pt x="450" y="79"/>
                  <a:pt x="450" y="67"/>
                </a:cubicBezTo>
                <a:cubicBezTo>
                  <a:pt x="450" y="58"/>
                  <a:pt x="455" y="48"/>
                  <a:pt x="461" y="41"/>
                </a:cubicBezTo>
                <a:close/>
                <a:moveTo>
                  <a:pt x="814" y="305"/>
                </a:moveTo>
                <a:lnTo>
                  <a:pt x="742" y="234"/>
                </a:lnTo>
                <a:cubicBezTo>
                  <a:pt x="738" y="229"/>
                  <a:pt x="730" y="229"/>
                  <a:pt x="725" y="234"/>
                </a:cubicBezTo>
                <a:lnTo>
                  <a:pt x="698" y="261"/>
                </a:lnTo>
                <a:cubicBezTo>
                  <a:pt x="607" y="177"/>
                  <a:pt x="481" y="158"/>
                  <a:pt x="373" y="201"/>
                </a:cubicBezTo>
                <a:lnTo>
                  <a:pt x="454" y="120"/>
                </a:lnTo>
                <a:cubicBezTo>
                  <a:pt x="464" y="127"/>
                  <a:pt x="476" y="131"/>
                  <a:pt x="489" y="131"/>
                </a:cubicBezTo>
                <a:cubicBezTo>
                  <a:pt x="506" y="131"/>
                  <a:pt x="521" y="124"/>
                  <a:pt x="533" y="112"/>
                </a:cubicBezTo>
                <a:cubicBezTo>
                  <a:pt x="558" y="88"/>
                  <a:pt x="558" y="48"/>
                  <a:pt x="533" y="23"/>
                </a:cubicBezTo>
                <a:cubicBezTo>
                  <a:pt x="509" y="0"/>
                  <a:pt x="468" y="0"/>
                  <a:pt x="444" y="23"/>
                </a:cubicBezTo>
                <a:cubicBezTo>
                  <a:pt x="432" y="36"/>
                  <a:pt x="425" y="51"/>
                  <a:pt x="425" y="67"/>
                </a:cubicBezTo>
                <a:cubicBezTo>
                  <a:pt x="425" y="81"/>
                  <a:pt x="430" y="93"/>
                  <a:pt x="437" y="103"/>
                </a:cubicBezTo>
                <a:lnTo>
                  <a:pt x="314" y="225"/>
                </a:lnTo>
                <a:lnTo>
                  <a:pt x="287" y="197"/>
                </a:lnTo>
                <a:cubicBezTo>
                  <a:pt x="283" y="193"/>
                  <a:pt x="275" y="193"/>
                  <a:pt x="270" y="197"/>
                </a:cubicBezTo>
                <a:lnTo>
                  <a:pt x="199" y="269"/>
                </a:lnTo>
                <a:cubicBezTo>
                  <a:pt x="193" y="273"/>
                  <a:pt x="193" y="281"/>
                  <a:pt x="199" y="287"/>
                </a:cubicBezTo>
                <a:lnTo>
                  <a:pt x="226" y="314"/>
                </a:lnTo>
                <a:lnTo>
                  <a:pt x="104" y="435"/>
                </a:lnTo>
                <a:cubicBezTo>
                  <a:pt x="80" y="419"/>
                  <a:pt x="45" y="421"/>
                  <a:pt x="25" y="443"/>
                </a:cubicBezTo>
                <a:cubicBezTo>
                  <a:pt x="0" y="467"/>
                  <a:pt x="0" y="507"/>
                  <a:pt x="25" y="531"/>
                </a:cubicBezTo>
                <a:cubicBezTo>
                  <a:pt x="37" y="544"/>
                  <a:pt x="53" y="550"/>
                  <a:pt x="69" y="550"/>
                </a:cubicBezTo>
                <a:cubicBezTo>
                  <a:pt x="86" y="550"/>
                  <a:pt x="102" y="544"/>
                  <a:pt x="114" y="531"/>
                </a:cubicBezTo>
                <a:cubicBezTo>
                  <a:pt x="136" y="511"/>
                  <a:pt x="138" y="477"/>
                  <a:pt x="122" y="452"/>
                </a:cubicBezTo>
                <a:lnTo>
                  <a:pt x="202" y="372"/>
                </a:lnTo>
                <a:cubicBezTo>
                  <a:pt x="159" y="479"/>
                  <a:pt x="179" y="607"/>
                  <a:pt x="262" y="696"/>
                </a:cubicBezTo>
                <a:lnTo>
                  <a:pt x="234" y="725"/>
                </a:lnTo>
                <a:cubicBezTo>
                  <a:pt x="229" y="729"/>
                  <a:pt x="229" y="736"/>
                  <a:pt x="234" y="742"/>
                </a:cubicBezTo>
                <a:lnTo>
                  <a:pt x="306" y="813"/>
                </a:lnTo>
                <a:cubicBezTo>
                  <a:pt x="309" y="815"/>
                  <a:pt x="311" y="816"/>
                  <a:pt x="314" y="816"/>
                </a:cubicBezTo>
                <a:cubicBezTo>
                  <a:pt x="318" y="816"/>
                  <a:pt x="321" y="815"/>
                  <a:pt x="323" y="813"/>
                </a:cubicBezTo>
                <a:lnTo>
                  <a:pt x="395" y="742"/>
                </a:lnTo>
                <a:cubicBezTo>
                  <a:pt x="399" y="736"/>
                  <a:pt x="399" y="729"/>
                  <a:pt x="395" y="725"/>
                </a:cubicBezTo>
                <a:lnTo>
                  <a:pt x="323" y="652"/>
                </a:lnTo>
                <a:cubicBezTo>
                  <a:pt x="319" y="648"/>
                  <a:pt x="311" y="648"/>
                  <a:pt x="306" y="652"/>
                </a:cubicBezTo>
                <a:lnTo>
                  <a:pt x="279" y="679"/>
                </a:lnTo>
                <a:cubicBezTo>
                  <a:pt x="231" y="626"/>
                  <a:pt x="205" y="558"/>
                  <a:pt x="205" y="487"/>
                </a:cubicBezTo>
                <a:cubicBezTo>
                  <a:pt x="205" y="433"/>
                  <a:pt x="220" y="381"/>
                  <a:pt x="249" y="337"/>
                </a:cubicBezTo>
                <a:lnTo>
                  <a:pt x="270" y="358"/>
                </a:lnTo>
                <a:cubicBezTo>
                  <a:pt x="272" y="360"/>
                  <a:pt x="276" y="361"/>
                  <a:pt x="278" y="361"/>
                </a:cubicBezTo>
                <a:cubicBezTo>
                  <a:pt x="282" y="361"/>
                  <a:pt x="285" y="360"/>
                  <a:pt x="287" y="358"/>
                </a:cubicBezTo>
                <a:lnTo>
                  <a:pt x="309" y="337"/>
                </a:lnTo>
                <a:lnTo>
                  <a:pt x="392" y="580"/>
                </a:lnTo>
                <a:cubicBezTo>
                  <a:pt x="395" y="584"/>
                  <a:pt x="399" y="588"/>
                  <a:pt x="404" y="588"/>
                </a:cubicBezTo>
                <a:cubicBezTo>
                  <a:pt x="404" y="588"/>
                  <a:pt x="404" y="588"/>
                  <a:pt x="405" y="588"/>
                </a:cubicBezTo>
                <a:cubicBezTo>
                  <a:pt x="409" y="588"/>
                  <a:pt x="414" y="585"/>
                  <a:pt x="416" y="581"/>
                </a:cubicBezTo>
                <a:lnTo>
                  <a:pt x="467" y="466"/>
                </a:lnTo>
                <a:lnTo>
                  <a:pt x="581" y="415"/>
                </a:lnTo>
                <a:cubicBezTo>
                  <a:pt x="586" y="412"/>
                  <a:pt x="589" y="408"/>
                  <a:pt x="589" y="403"/>
                </a:cubicBezTo>
                <a:cubicBezTo>
                  <a:pt x="589" y="398"/>
                  <a:pt x="586" y="393"/>
                  <a:pt x="581" y="392"/>
                </a:cubicBezTo>
                <a:lnTo>
                  <a:pt x="337" y="308"/>
                </a:lnTo>
                <a:lnTo>
                  <a:pt x="358" y="287"/>
                </a:lnTo>
                <a:cubicBezTo>
                  <a:pt x="364" y="281"/>
                  <a:pt x="364" y="273"/>
                  <a:pt x="358" y="269"/>
                </a:cubicBezTo>
                <a:lnTo>
                  <a:pt x="337" y="247"/>
                </a:lnTo>
                <a:cubicBezTo>
                  <a:pt x="382" y="219"/>
                  <a:pt x="434" y="203"/>
                  <a:pt x="489" y="203"/>
                </a:cubicBezTo>
                <a:cubicBezTo>
                  <a:pt x="560" y="203"/>
                  <a:pt x="628" y="230"/>
                  <a:pt x="680" y="278"/>
                </a:cubicBezTo>
                <a:lnTo>
                  <a:pt x="654" y="305"/>
                </a:lnTo>
                <a:cubicBezTo>
                  <a:pt x="649" y="309"/>
                  <a:pt x="649" y="317"/>
                  <a:pt x="654" y="322"/>
                </a:cubicBezTo>
                <a:lnTo>
                  <a:pt x="725" y="393"/>
                </a:lnTo>
                <a:cubicBezTo>
                  <a:pt x="728" y="395"/>
                  <a:pt x="731" y="398"/>
                  <a:pt x="734" y="398"/>
                </a:cubicBezTo>
                <a:cubicBezTo>
                  <a:pt x="738" y="398"/>
                  <a:pt x="740" y="395"/>
                  <a:pt x="742" y="393"/>
                </a:cubicBezTo>
                <a:lnTo>
                  <a:pt x="814" y="322"/>
                </a:lnTo>
                <a:cubicBezTo>
                  <a:pt x="819" y="317"/>
                  <a:pt x="819" y="309"/>
                  <a:pt x="814" y="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>
            <a:extLst>
              <a:ext uri="{FF2B5EF4-FFF2-40B4-BE49-F238E27FC236}">
                <a16:creationId xmlns:a16="http://schemas.microsoft.com/office/drawing/2014/main" id="{A4E24B51-8F57-4A43-A3AC-14DC799F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177" y="2910374"/>
            <a:ext cx="4489168" cy="4746897"/>
          </a:xfrm>
          <a:custGeom>
            <a:avLst/>
            <a:gdLst>
              <a:gd name="connsiteX0" fmla="*/ 416347 w 4489168"/>
              <a:gd name="connsiteY0" fmla="*/ 223 h 4746897"/>
              <a:gd name="connsiteX1" fmla="*/ 4325269 w 4489168"/>
              <a:gd name="connsiteY1" fmla="*/ 1862818 h 4746897"/>
              <a:gd name="connsiteX2" fmla="*/ 4489168 w 4489168"/>
              <a:gd name="connsiteY2" fmla="*/ 2155076 h 4746897"/>
              <a:gd name="connsiteX3" fmla="*/ 2210305 w 4489168"/>
              <a:gd name="connsiteY3" fmla="*/ 3470778 h 4746897"/>
              <a:gd name="connsiteX4" fmla="*/ 2268457 w 4489168"/>
              <a:gd name="connsiteY4" fmla="*/ 3571501 h 4746897"/>
              <a:gd name="connsiteX5" fmla="*/ 2321425 w 4489168"/>
              <a:gd name="connsiteY5" fmla="*/ 3563003 h 4746897"/>
              <a:gd name="connsiteX6" fmla="*/ 2645119 w 4489168"/>
              <a:gd name="connsiteY6" fmla="*/ 3699719 h 4746897"/>
              <a:gd name="connsiteX7" fmla="*/ 2397738 w 4489168"/>
              <a:gd name="connsiteY7" fmla="*/ 4232794 h 4746897"/>
              <a:gd name="connsiteX8" fmla="*/ 1812392 w 4489168"/>
              <a:gd name="connsiteY8" fmla="*/ 4180494 h 4746897"/>
              <a:gd name="connsiteX9" fmla="*/ 1855839 w 4489168"/>
              <a:gd name="connsiteY9" fmla="*/ 3831809 h 4746897"/>
              <a:gd name="connsiteX10" fmla="*/ 1889685 w 4489168"/>
              <a:gd name="connsiteY10" fmla="*/ 3790184 h 4746897"/>
              <a:gd name="connsiteX11" fmla="*/ 1831533 w 4489168"/>
              <a:gd name="connsiteY11" fmla="*/ 3689462 h 4746897"/>
              <a:gd name="connsiteX12" fmla="*/ 1 w 4489168"/>
              <a:gd name="connsiteY12" fmla="*/ 4746897 h 4746897"/>
              <a:gd name="connsiteX13" fmla="*/ 1 w 4489168"/>
              <a:gd name="connsiteY13" fmla="*/ 2866140 h 4746897"/>
              <a:gd name="connsiteX14" fmla="*/ 61184 w 4489168"/>
              <a:gd name="connsiteY14" fmla="*/ 2936125 h 4746897"/>
              <a:gd name="connsiteX15" fmla="*/ 311780 w 4489168"/>
              <a:gd name="connsiteY15" fmla="*/ 3042246 h 4746897"/>
              <a:gd name="connsiteX16" fmla="*/ 759986 w 4489168"/>
              <a:gd name="connsiteY16" fmla="*/ 2420870 h 4746897"/>
              <a:gd name="connsiteX17" fmla="*/ 311780 w 4489168"/>
              <a:gd name="connsiteY17" fmla="*/ 1799494 h 4746897"/>
              <a:gd name="connsiteX18" fmla="*/ 61184 w 4489168"/>
              <a:gd name="connsiteY18" fmla="*/ 1905616 h 4746897"/>
              <a:gd name="connsiteX19" fmla="*/ 0 w 4489168"/>
              <a:gd name="connsiteY19" fmla="*/ 1975601 h 4746897"/>
              <a:gd name="connsiteX20" fmla="*/ 0 w 4489168"/>
              <a:gd name="connsiteY20" fmla="*/ 11437 h 4746897"/>
              <a:gd name="connsiteX21" fmla="*/ 36538 w 4489168"/>
              <a:gd name="connsiteY21" fmla="*/ 8449 h 4746897"/>
              <a:gd name="connsiteX22" fmla="*/ 416347 w 4489168"/>
              <a:gd name="connsiteY22" fmla="*/ 223 h 474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9168" h="4746897">
                <a:moveTo>
                  <a:pt x="416347" y="223"/>
                </a:moveTo>
                <a:cubicBezTo>
                  <a:pt x="1987272" y="13424"/>
                  <a:pt x="3537038" y="614281"/>
                  <a:pt x="4325269" y="1862818"/>
                </a:cubicBezTo>
                <a:lnTo>
                  <a:pt x="4489168" y="2155076"/>
                </a:lnTo>
                <a:lnTo>
                  <a:pt x="2210305" y="3470778"/>
                </a:lnTo>
                <a:lnTo>
                  <a:pt x="2268457" y="3571501"/>
                </a:lnTo>
                <a:lnTo>
                  <a:pt x="2321425" y="3563003"/>
                </a:lnTo>
                <a:cubicBezTo>
                  <a:pt x="2462546" y="3551657"/>
                  <a:pt x="2586790" y="3598690"/>
                  <a:pt x="2645119" y="3699719"/>
                </a:cubicBezTo>
                <a:cubicBezTo>
                  <a:pt x="2738445" y="3861365"/>
                  <a:pt x="2627690" y="4100031"/>
                  <a:pt x="2397738" y="4232794"/>
                </a:cubicBezTo>
                <a:cubicBezTo>
                  <a:pt x="2167787" y="4365556"/>
                  <a:pt x="1905718" y="4342140"/>
                  <a:pt x="1812392" y="4180494"/>
                </a:cubicBezTo>
                <a:cubicBezTo>
                  <a:pt x="1754063" y="4079465"/>
                  <a:pt x="1775453" y="3948350"/>
                  <a:pt x="1855839" y="3831809"/>
                </a:cubicBezTo>
                <a:lnTo>
                  <a:pt x="1889685" y="3790184"/>
                </a:lnTo>
                <a:lnTo>
                  <a:pt x="1831533" y="3689462"/>
                </a:lnTo>
                <a:lnTo>
                  <a:pt x="1" y="4746897"/>
                </a:lnTo>
                <a:lnTo>
                  <a:pt x="1" y="2866140"/>
                </a:lnTo>
                <a:lnTo>
                  <a:pt x="61184" y="2936125"/>
                </a:lnTo>
                <a:cubicBezTo>
                  <a:pt x="132718" y="3003124"/>
                  <a:pt x="218954" y="3042246"/>
                  <a:pt x="311780" y="3042246"/>
                </a:cubicBezTo>
                <a:cubicBezTo>
                  <a:pt x="559317" y="3042246"/>
                  <a:pt x="759986" y="2764046"/>
                  <a:pt x="759986" y="2420870"/>
                </a:cubicBezTo>
                <a:cubicBezTo>
                  <a:pt x="759986" y="2077694"/>
                  <a:pt x="559317" y="1799494"/>
                  <a:pt x="311780" y="1799494"/>
                </a:cubicBezTo>
                <a:cubicBezTo>
                  <a:pt x="218954" y="1799494"/>
                  <a:pt x="132718" y="1838616"/>
                  <a:pt x="61184" y="1905616"/>
                </a:cubicBezTo>
                <a:lnTo>
                  <a:pt x="0" y="1975601"/>
                </a:lnTo>
                <a:lnTo>
                  <a:pt x="0" y="11437"/>
                </a:lnTo>
                <a:lnTo>
                  <a:pt x="36538" y="8449"/>
                </a:lnTo>
                <a:cubicBezTo>
                  <a:pt x="163020" y="1912"/>
                  <a:pt x="289752" y="-841"/>
                  <a:pt x="416347" y="22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FFE5F9F-7C0E-C542-B9AA-2B6E0F4CC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97" y="2933775"/>
            <a:ext cx="4631324" cy="4723496"/>
          </a:xfrm>
          <a:custGeom>
            <a:avLst/>
            <a:gdLst>
              <a:gd name="connsiteX0" fmla="*/ 3835278 w 4631324"/>
              <a:gd name="connsiteY0" fmla="*/ 0 h 4723496"/>
              <a:gd name="connsiteX1" fmla="*/ 3835278 w 4631324"/>
              <a:gd name="connsiteY1" fmla="*/ 2178782 h 4723496"/>
              <a:gd name="connsiteX2" fmla="*/ 3993987 w 4631324"/>
              <a:gd name="connsiteY2" fmla="*/ 2178782 h 4723496"/>
              <a:gd name="connsiteX3" fmla="*/ 4013111 w 4631324"/>
              <a:gd name="connsiteY3" fmla="*/ 2128661 h 4723496"/>
              <a:gd name="connsiteX4" fmla="*/ 4293358 w 4631324"/>
              <a:gd name="connsiteY4" fmla="*/ 1916692 h 4723496"/>
              <a:gd name="connsiteX5" fmla="*/ 4631324 w 4631324"/>
              <a:gd name="connsiteY5" fmla="*/ 2397467 h 4723496"/>
              <a:gd name="connsiteX6" fmla="*/ 4293358 w 4631324"/>
              <a:gd name="connsiteY6" fmla="*/ 2878242 h 4723496"/>
              <a:gd name="connsiteX7" fmla="*/ 4013111 w 4631324"/>
              <a:gd name="connsiteY7" fmla="*/ 2666273 h 4723496"/>
              <a:gd name="connsiteX8" fmla="*/ 3993987 w 4631324"/>
              <a:gd name="connsiteY8" fmla="*/ 2616150 h 4723496"/>
              <a:gd name="connsiteX9" fmla="*/ 3835278 w 4631324"/>
              <a:gd name="connsiteY9" fmla="*/ 2616150 h 4723496"/>
              <a:gd name="connsiteX10" fmla="*/ 3835278 w 4631324"/>
              <a:gd name="connsiteY10" fmla="*/ 4723496 h 4723496"/>
              <a:gd name="connsiteX11" fmla="*/ 2151664 w 4631324"/>
              <a:gd name="connsiteY11" fmla="*/ 3751461 h 4723496"/>
              <a:gd name="connsiteX12" fmla="*/ 2183425 w 4631324"/>
              <a:gd name="connsiteY12" fmla="*/ 3745194 h 4723496"/>
              <a:gd name="connsiteX13" fmla="*/ 2400627 w 4631324"/>
              <a:gd name="connsiteY13" fmla="*/ 3581232 h 4723496"/>
              <a:gd name="connsiteX14" fmla="*/ 2086603 w 4631324"/>
              <a:gd name="connsiteY14" fmla="*/ 2882386 h 4723496"/>
              <a:gd name="connsiteX15" fmla="*/ 1324373 w 4631324"/>
              <a:gd name="connsiteY15" fmla="*/ 2959856 h 4723496"/>
              <a:gd name="connsiteX16" fmla="*/ 1290979 w 4631324"/>
              <a:gd name="connsiteY16" fmla="*/ 3229940 h 4723496"/>
              <a:gd name="connsiteX17" fmla="*/ 1301432 w 4631324"/>
              <a:gd name="connsiteY17" fmla="*/ 3260580 h 4723496"/>
              <a:gd name="connsiteX18" fmla="*/ 0 w 4631324"/>
              <a:gd name="connsiteY18" fmla="*/ 2509197 h 4723496"/>
              <a:gd name="connsiteX19" fmla="*/ 13614 w 4631324"/>
              <a:gd name="connsiteY19" fmla="*/ 2455244 h 4723496"/>
              <a:gd name="connsiteX20" fmla="*/ 1531654 w 4631324"/>
              <a:gd name="connsiteY20" fmla="*/ 667940 h 4723496"/>
              <a:gd name="connsiteX21" fmla="*/ 3639810 w 4631324"/>
              <a:gd name="connsiteY21" fmla="*/ 15984 h 472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31324" h="4723496">
                <a:moveTo>
                  <a:pt x="3835278" y="0"/>
                </a:moveTo>
                <a:lnTo>
                  <a:pt x="3835278" y="2178782"/>
                </a:lnTo>
                <a:lnTo>
                  <a:pt x="3993987" y="2178782"/>
                </a:lnTo>
                <a:lnTo>
                  <a:pt x="4013111" y="2128661"/>
                </a:lnTo>
                <a:cubicBezTo>
                  <a:pt x="4073846" y="2000774"/>
                  <a:pt x="4176700" y="1916692"/>
                  <a:pt x="4293358" y="1916692"/>
                </a:cubicBezTo>
                <a:cubicBezTo>
                  <a:pt x="4480011" y="1916692"/>
                  <a:pt x="4631324" y="2131942"/>
                  <a:pt x="4631324" y="2397467"/>
                </a:cubicBezTo>
                <a:cubicBezTo>
                  <a:pt x="4631324" y="2662992"/>
                  <a:pt x="4480011" y="2878242"/>
                  <a:pt x="4293358" y="2878242"/>
                </a:cubicBezTo>
                <a:cubicBezTo>
                  <a:pt x="4176700" y="2878242"/>
                  <a:pt x="4073846" y="2794160"/>
                  <a:pt x="4013111" y="2666273"/>
                </a:cubicBezTo>
                <a:lnTo>
                  <a:pt x="3993987" y="2616150"/>
                </a:lnTo>
                <a:lnTo>
                  <a:pt x="3835278" y="2616150"/>
                </a:lnTo>
                <a:lnTo>
                  <a:pt x="3835278" y="4723496"/>
                </a:lnTo>
                <a:lnTo>
                  <a:pt x="2151664" y="3751461"/>
                </a:lnTo>
                <a:lnTo>
                  <a:pt x="2183425" y="3745194"/>
                </a:lnTo>
                <a:cubicBezTo>
                  <a:pt x="2277216" y="3716744"/>
                  <a:pt x="2354214" y="3661622"/>
                  <a:pt x="2400627" y="3581232"/>
                </a:cubicBezTo>
                <a:cubicBezTo>
                  <a:pt x="2524396" y="3366859"/>
                  <a:pt x="2383802" y="3053974"/>
                  <a:pt x="2086603" y="2882386"/>
                </a:cubicBezTo>
                <a:cubicBezTo>
                  <a:pt x="1789404" y="2710798"/>
                  <a:pt x="1448141" y="2745483"/>
                  <a:pt x="1324373" y="2959856"/>
                </a:cubicBezTo>
                <a:cubicBezTo>
                  <a:pt x="1277960" y="3040246"/>
                  <a:pt x="1268722" y="3134490"/>
                  <a:pt x="1290979" y="3229940"/>
                </a:cubicBezTo>
                <a:lnTo>
                  <a:pt x="1301432" y="3260580"/>
                </a:lnTo>
                <a:lnTo>
                  <a:pt x="0" y="2509197"/>
                </a:lnTo>
                <a:lnTo>
                  <a:pt x="13614" y="2455244"/>
                </a:lnTo>
                <a:cubicBezTo>
                  <a:pt x="193536" y="1821488"/>
                  <a:pt x="624313" y="1173751"/>
                  <a:pt x="1531654" y="667940"/>
                </a:cubicBezTo>
                <a:cubicBezTo>
                  <a:pt x="2155627" y="320019"/>
                  <a:pt x="2886243" y="100439"/>
                  <a:pt x="3639810" y="159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93DD3BA-A4FE-B045-9FFB-E86B873B7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330" y="5198471"/>
            <a:ext cx="4812777" cy="4750430"/>
          </a:xfrm>
          <a:custGeom>
            <a:avLst/>
            <a:gdLst>
              <a:gd name="connsiteX0" fmla="*/ 4478221 w 4812777"/>
              <a:gd name="connsiteY0" fmla="*/ 0 h 4750430"/>
              <a:gd name="connsiteX1" fmla="*/ 4493411 w 4812777"/>
              <a:gd name="connsiteY1" fmla="*/ 32868 h 4750430"/>
              <a:gd name="connsiteX2" fmla="*/ 4667050 w 4812777"/>
              <a:gd name="connsiteY2" fmla="*/ 543306 h 4750430"/>
              <a:gd name="connsiteX3" fmla="*/ 3765631 w 4812777"/>
              <a:gd name="connsiteY3" fmla="*/ 4728867 h 4750430"/>
              <a:gd name="connsiteX4" fmla="*/ 3749765 w 4812777"/>
              <a:gd name="connsiteY4" fmla="*/ 4750430 h 4750430"/>
              <a:gd name="connsiteX5" fmla="*/ 2172239 w 4812777"/>
              <a:gd name="connsiteY5" fmla="*/ 3839645 h 4750430"/>
              <a:gd name="connsiteX6" fmla="*/ 2109739 w 4812777"/>
              <a:gd name="connsiteY6" fmla="*/ 3947898 h 4750430"/>
              <a:gd name="connsiteX7" fmla="*/ 2143584 w 4812777"/>
              <a:gd name="connsiteY7" fmla="*/ 3989521 h 4750430"/>
              <a:gd name="connsiteX8" fmla="*/ 2187031 w 4812777"/>
              <a:gd name="connsiteY8" fmla="*/ 4338206 h 4750430"/>
              <a:gd name="connsiteX9" fmla="*/ 1601685 w 4812777"/>
              <a:gd name="connsiteY9" fmla="*/ 4390506 h 4750430"/>
              <a:gd name="connsiteX10" fmla="*/ 1354304 w 4812777"/>
              <a:gd name="connsiteY10" fmla="*/ 3857431 h 4750430"/>
              <a:gd name="connsiteX11" fmla="*/ 1677998 w 4812777"/>
              <a:gd name="connsiteY11" fmla="*/ 3720715 h 4750430"/>
              <a:gd name="connsiteX12" fmla="*/ 1730967 w 4812777"/>
              <a:gd name="connsiteY12" fmla="*/ 3729214 h 4750430"/>
              <a:gd name="connsiteX13" fmla="*/ 1793467 w 4812777"/>
              <a:gd name="connsiteY13" fmla="*/ 3620961 h 4750430"/>
              <a:gd name="connsiteX14" fmla="*/ 0 w 4812777"/>
              <a:gd name="connsiteY14" fmla="*/ 2585503 h 4750430"/>
              <a:gd name="connsiteX15" fmla="*/ 1593292 w 4812777"/>
              <a:gd name="connsiteY15" fmla="*/ 1665615 h 4750430"/>
              <a:gd name="connsiteX16" fmla="*/ 1584081 w 4812777"/>
              <a:gd name="connsiteY16" fmla="*/ 1692615 h 4750430"/>
              <a:gd name="connsiteX17" fmla="*/ 1617475 w 4812777"/>
              <a:gd name="connsiteY17" fmla="*/ 1962698 h 4750430"/>
              <a:gd name="connsiteX18" fmla="*/ 2379705 w 4812777"/>
              <a:gd name="connsiteY18" fmla="*/ 2040168 h 4750430"/>
              <a:gd name="connsiteX19" fmla="*/ 2693729 w 4812777"/>
              <a:gd name="connsiteY19" fmla="*/ 1341322 h 4750430"/>
              <a:gd name="connsiteX20" fmla="*/ 2476527 w 4812777"/>
              <a:gd name="connsiteY20" fmla="*/ 1177360 h 4750430"/>
              <a:gd name="connsiteX21" fmla="*/ 2448539 w 4812777"/>
              <a:gd name="connsiteY21" fmla="*/ 1171838 h 475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12777" h="4750430">
                <a:moveTo>
                  <a:pt x="4478221" y="0"/>
                </a:moveTo>
                <a:lnTo>
                  <a:pt x="4493411" y="32868"/>
                </a:lnTo>
                <a:cubicBezTo>
                  <a:pt x="4562946" y="194268"/>
                  <a:pt x="4621204" y="364384"/>
                  <a:pt x="4667050" y="543306"/>
                </a:cubicBezTo>
                <a:cubicBezTo>
                  <a:pt x="5132352" y="2360509"/>
                  <a:pt x="4388759" y="3859882"/>
                  <a:pt x="3765631" y="4728867"/>
                </a:cubicBezTo>
                <a:lnTo>
                  <a:pt x="3749765" y="4750430"/>
                </a:lnTo>
                <a:lnTo>
                  <a:pt x="2172239" y="3839645"/>
                </a:lnTo>
                <a:lnTo>
                  <a:pt x="2109739" y="3947898"/>
                </a:lnTo>
                <a:lnTo>
                  <a:pt x="2143584" y="3989521"/>
                </a:lnTo>
                <a:cubicBezTo>
                  <a:pt x="2223970" y="4106063"/>
                  <a:pt x="2245360" y="4237177"/>
                  <a:pt x="2187031" y="4338206"/>
                </a:cubicBezTo>
                <a:cubicBezTo>
                  <a:pt x="2093705" y="4499852"/>
                  <a:pt x="1831636" y="4523268"/>
                  <a:pt x="1601685" y="4390506"/>
                </a:cubicBezTo>
                <a:cubicBezTo>
                  <a:pt x="1371733" y="4257743"/>
                  <a:pt x="1260978" y="4019077"/>
                  <a:pt x="1354304" y="3857431"/>
                </a:cubicBezTo>
                <a:cubicBezTo>
                  <a:pt x="1412633" y="3756402"/>
                  <a:pt x="1536877" y="3709370"/>
                  <a:pt x="1677998" y="3720715"/>
                </a:cubicBezTo>
                <a:lnTo>
                  <a:pt x="1730967" y="3729214"/>
                </a:lnTo>
                <a:lnTo>
                  <a:pt x="1793467" y="3620961"/>
                </a:lnTo>
                <a:lnTo>
                  <a:pt x="0" y="2585503"/>
                </a:lnTo>
                <a:lnTo>
                  <a:pt x="1593292" y="1665615"/>
                </a:lnTo>
                <a:lnTo>
                  <a:pt x="1584081" y="1692615"/>
                </a:lnTo>
                <a:cubicBezTo>
                  <a:pt x="1561824" y="1788065"/>
                  <a:pt x="1571062" y="1882308"/>
                  <a:pt x="1617475" y="1962698"/>
                </a:cubicBezTo>
                <a:cubicBezTo>
                  <a:pt x="1741243" y="2177072"/>
                  <a:pt x="2082506" y="2211756"/>
                  <a:pt x="2379705" y="2040168"/>
                </a:cubicBezTo>
                <a:cubicBezTo>
                  <a:pt x="2676904" y="1868580"/>
                  <a:pt x="2817498" y="1555696"/>
                  <a:pt x="2693729" y="1341322"/>
                </a:cubicBezTo>
                <a:cubicBezTo>
                  <a:pt x="2647316" y="1260932"/>
                  <a:pt x="2570318" y="1205811"/>
                  <a:pt x="2476527" y="1177360"/>
                </a:cubicBezTo>
                <a:lnTo>
                  <a:pt x="2448539" y="11718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61E6B46-D152-8F4A-A460-51E7C2C4E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745" y="5591773"/>
            <a:ext cx="4507978" cy="4518599"/>
          </a:xfrm>
          <a:custGeom>
            <a:avLst/>
            <a:gdLst>
              <a:gd name="connsiteX0" fmla="*/ 710975 w 4507978"/>
              <a:gd name="connsiteY0" fmla="*/ 0 h 4518599"/>
              <a:gd name="connsiteX1" fmla="*/ 2209860 w 4507978"/>
              <a:gd name="connsiteY1" fmla="*/ 865382 h 4518599"/>
              <a:gd name="connsiteX2" fmla="*/ 2269278 w 4507978"/>
              <a:gd name="connsiteY2" fmla="*/ 762467 h 4518599"/>
              <a:gd name="connsiteX3" fmla="*/ 2235433 w 4507978"/>
              <a:gd name="connsiteY3" fmla="*/ 720844 h 4518599"/>
              <a:gd name="connsiteX4" fmla="*/ 2191986 w 4507978"/>
              <a:gd name="connsiteY4" fmla="*/ 372158 h 4518599"/>
              <a:gd name="connsiteX5" fmla="*/ 2515680 w 4507978"/>
              <a:gd name="connsiteY5" fmla="*/ 235442 h 4518599"/>
              <a:gd name="connsiteX6" fmla="*/ 2777333 w 4507978"/>
              <a:gd name="connsiteY6" fmla="*/ 319859 h 4518599"/>
              <a:gd name="connsiteX7" fmla="*/ 3024713 w 4507978"/>
              <a:gd name="connsiteY7" fmla="*/ 852933 h 4518599"/>
              <a:gd name="connsiteX8" fmla="*/ 2701019 w 4507978"/>
              <a:gd name="connsiteY8" fmla="*/ 989649 h 4518599"/>
              <a:gd name="connsiteX9" fmla="*/ 2648049 w 4507978"/>
              <a:gd name="connsiteY9" fmla="*/ 981150 h 4518599"/>
              <a:gd name="connsiteX10" fmla="*/ 2588631 w 4507978"/>
              <a:gd name="connsiteY10" fmla="*/ 1084066 h 4518599"/>
              <a:gd name="connsiteX11" fmla="*/ 4507978 w 4507978"/>
              <a:gd name="connsiteY11" fmla="*/ 2192201 h 4518599"/>
              <a:gd name="connsiteX12" fmla="*/ 2866023 w 4507978"/>
              <a:gd name="connsiteY12" fmla="*/ 3140184 h 4518599"/>
              <a:gd name="connsiteX13" fmla="*/ 2877201 w 4507978"/>
              <a:gd name="connsiteY13" fmla="*/ 3048633 h 4518599"/>
              <a:gd name="connsiteX14" fmla="*/ 2832259 w 4507978"/>
              <a:gd name="connsiteY14" fmla="*/ 2873129 h 4518599"/>
              <a:gd name="connsiteX15" fmla="*/ 2070029 w 4507978"/>
              <a:gd name="connsiteY15" fmla="*/ 2795659 h 4518599"/>
              <a:gd name="connsiteX16" fmla="*/ 1756005 w 4507978"/>
              <a:gd name="connsiteY16" fmla="*/ 3494505 h 4518599"/>
              <a:gd name="connsiteX17" fmla="*/ 1885525 w 4507978"/>
              <a:gd name="connsiteY17" fmla="*/ 3621178 h 4518599"/>
              <a:gd name="connsiteX18" fmla="*/ 1970399 w 4507978"/>
              <a:gd name="connsiteY18" fmla="*/ 3657273 h 4518599"/>
              <a:gd name="connsiteX19" fmla="*/ 478538 w 4507978"/>
              <a:gd name="connsiteY19" fmla="*/ 4518599 h 4518599"/>
              <a:gd name="connsiteX20" fmla="*/ 461308 w 4507978"/>
              <a:gd name="connsiteY20" fmla="*/ 4507450 h 4518599"/>
              <a:gd name="connsiteX21" fmla="*/ 323233 w 4507978"/>
              <a:gd name="connsiteY21" fmla="*/ 4441676 h 4518599"/>
              <a:gd name="connsiteX22" fmla="*/ 105864 w 4507978"/>
              <a:gd name="connsiteY22" fmla="*/ 3840611 h 4518599"/>
              <a:gd name="connsiteX23" fmla="*/ 905371 w 4507978"/>
              <a:gd name="connsiteY23" fmla="*/ 2127746 h 4518599"/>
              <a:gd name="connsiteX24" fmla="*/ 689365 w 4507978"/>
              <a:gd name="connsiteY24" fmla="*/ 112238 h 451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07978" h="4518599">
                <a:moveTo>
                  <a:pt x="710975" y="0"/>
                </a:moveTo>
                <a:lnTo>
                  <a:pt x="2209860" y="865382"/>
                </a:lnTo>
                <a:lnTo>
                  <a:pt x="2269278" y="762467"/>
                </a:lnTo>
                <a:lnTo>
                  <a:pt x="2235433" y="720844"/>
                </a:lnTo>
                <a:cubicBezTo>
                  <a:pt x="2155047" y="604302"/>
                  <a:pt x="2133657" y="473187"/>
                  <a:pt x="2191986" y="372158"/>
                </a:cubicBezTo>
                <a:cubicBezTo>
                  <a:pt x="2250315" y="271129"/>
                  <a:pt x="2374559" y="224096"/>
                  <a:pt x="2515680" y="235442"/>
                </a:cubicBezTo>
                <a:cubicBezTo>
                  <a:pt x="2600353" y="242249"/>
                  <a:pt x="2691101" y="270073"/>
                  <a:pt x="2777333" y="319859"/>
                </a:cubicBezTo>
                <a:cubicBezTo>
                  <a:pt x="3007284" y="452621"/>
                  <a:pt x="3118039" y="691287"/>
                  <a:pt x="3024713" y="852933"/>
                </a:cubicBezTo>
                <a:cubicBezTo>
                  <a:pt x="2966384" y="953962"/>
                  <a:pt x="2842140" y="1000994"/>
                  <a:pt x="2701019" y="989649"/>
                </a:cubicBezTo>
                <a:lnTo>
                  <a:pt x="2648049" y="981150"/>
                </a:lnTo>
                <a:lnTo>
                  <a:pt x="2588631" y="1084066"/>
                </a:lnTo>
                <a:lnTo>
                  <a:pt x="4507978" y="2192201"/>
                </a:lnTo>
                <a:lnTo>
                  <a:pt x="2866023" y="3140184"/>
                </a:lnTo>
                <a:lnTo>
                  <a:pt x="2877201" y="3048633"/>
                </a:lnTo>
                <a:cubicBezTo>
                  <a:pt x="2877621" y="2986473"/>
                  <a:pt x="2863201" y="2926722"/>
                  <a:pt x="2832259" y="2873129"/>
                </a:cubicBezTo>
                <a:cubicBezTo>
                  <a:pt x="2708491" y="2658756"/>
                  <a:pt x="2367228" y="2624071"/>
                  <a:pt x="2070029" y="2795659"/>
                </a:cubicBezTo>
                <a:cubicBezTo>
                  <a:pt x="1772830" y="2967247"/>
                  <a:pt x="1632236" y="3280132"/>
                  <a:pt x="1756005" y="3494505"/>
                </a:cubicBezTo>
                <a:cubicBezTo>
                  <a:pt x="1786947" y="3548098"/>
                  <a:pt x="1831483" y="3590461"/>
                  <a:pt x="1885525" y="3621178"/>
                </a:cubicBezTo>
                <a:lnTo>
                  <a:pt x="1970399" y="3657273"/>
                </a:lnTo>
                <a:lnTo>
                  <a:pt x="478538" y="4518599"/>
                </a:lnTo>
                <a:lnTo>
                  <a:pt x="461308" y="4507450"/>
                </a:lnTo>
                <a:cubicBezTo>
                  <a:pt x="428913" y="4488387"/>
                  <a:pt x="384240" y="4467145"/>
                  <a:pt x="323233" y="4441676"/>
                </a:cubicBezTo>
                <a:cubicBezTo>
                  <a:pt x="-2820" y="4306520"/>
                  <a:pt x="-95200" y="4182234"/>
                  <a:pt x="105864" y="3840611"/>
                </a:cubicBezTo>
                <a:cubicBezTo>
                  <a:pt x="307609" y="3499667"/>
                  <a:pt x="982809" y="2538643"/>
                  <a:pt x="905371" y="2127746"/>
                </a:cubicBezTo>
                <a:cubicBezTo>
                  <a:pt x="861431" y="1896617"/>
                  <a:pt x="535506" y="1049387"/>
                  <a:pt x="689365" y="1122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F0C0BA4-489A-1843-A407-0F442AE0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045" y="7910676"/>
            <a:ext cx="4535434" cy="5046871"/>
          </a:xfrm>
          <a:custGeom>
            <a:avLst/>
            <a:gdLst>
              <a:gd name="connsiteX0" fmla="*/ 800132 w 4535434"/>
              <a:gd name="connsiteY0" fmla="*/ 0 h 5046871"/>
              <a:gd name="connsiteX1" fmla="*/ 2363975 w 4535434"/>
              <a:gd name="connsiteY1" fmla="*/ 902885 h 5046871"/>
              <a:gd name="connsiteX2" fmla="*/ 2323026 w 4535434"/>
              <a:gd name="connsiteY2" fmla="*/ 910964 h 5046871"/>
              <a:gd name="connsiteX3" fmla="*/ 2105824 w 4535434"/>
              <a:gd name="connsiteY3" fmla="*/ 1074926 h 5046871"/>
              <a:gd name="connsiteX4" fmla="*/ 2419848 w 4535434"/>
              <a:gd name="connsiteY4" fmla="*/ 1773772 h 5046871"/>
              <a:gd name="connsiteX5" fmla="*/ 3182078 w 4535434"/>
              <a:gd name="connsiteY5" fmla="*/ 1696302 h 5046871"/>
              <a:gd name="connsiteX6" fmla="*/ 3215473 w 4535434"/>
              <a:gd name="connsiteY6" fmla="*/ 1426219 h 5046871"/>
              <a:gd name="connsiteX7" fmla="*/ 3201995 w 4535434"/>
              <a:gd name="connsiteY7" fmla="*/ 1386716 h 5046871"/>
              <a:gd name="connsiteX8" fmla="*/ 4535434 w 4535434"/>
              <a:gd name="connsiteY8" fmla="*/ 2156577 h 5046871"/>
              <a:gd name="connsiteX9" fmla="*/ 4456920 w 4535434"/>
              <a:gd name="connsiteY9" fmla="*/ 2258133 h 5046871"/>
              <a:gd name="connsiteX10" fmla="*/ 3934529 w 4535434"/>
              <a:gd name="connsiteY10" fmla="*/ 2832505 h 5046871"/>
              <a:gd name="connsiteX11" fmla="*/ 3576368 w 4535434"/>
              <a:gd name="connsiteY11" fmla="*/ 5044112 h 5046871"/>
              <a:gd name="connsiteX12" fmla="*/ 3577059 w 4535434"/>
              <a:gd name="connsiteY12" fmla="*/ 5046871 h 5046871"/>
              <a:gd name="connsiteX13" fmla="*/ 800133 w 4535434"/>
              <a:gd name="connsiteY13" fmla="*/ 5046871 h 5046871"/>
              <a:gd name="connsiteX14" fmla="*/ 800133 w 4535434"/>
              <a:gd name="connsiteY14" fmla="*/ 2602039 h 5046871"/>
              <a:gd name="connsiteX15" fmla="*/ 637337 w 4535434"/>
              <a:gd name="connsiteY15" fmla="*/ 2602039 h 5046871"/>
              <a:gd name="connsiteX16" fmla="*/ 618213 w 4535434"/>
              <a:gd name="connsiteY16" fmla="*/ 2652160 h 5046871"/>
              <a:gd name="connsiteX17" fmla="*/ 337966 w 4535434"/>
              <a:gd name="connsiteY17" fmla="*/ 2864129 h 5046871"/>
              <a:gd name="connsiteX18" fmla="*/ 0 w 4535434"/>
              <a:gd name="connsiteY18" fmla="*/ 2383354 h 5046871"/>
              <a:gd name="connsiteX19" fmla="*/ 337966 w 4535434"/>
              <a:gd name="connsiteY19" fmla="*/ 1902579 h 5046871"/>
              <a:gd name="connsiteX20" fmla="*/ 618213 w 4535434"/>
              <a:gd name="connsiteY20" fmla="*/ 2114548 h 5046871"/>
              <a:gd name="connsiteX21" fmla="*/ 637337 w 4535434"/>
              <a:gd name="connsiteY21" fmla="*/ 2164671 h 5046871"/>
              <a:gd name="connsiteX22" fmla="*/ 800132 w 4535434"/>
              <a:gd name="connsiteY22" fmla="*/ 2164671 h 504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5434" h="5046871">
                <a:moveTo>
                  <a:pt x="800132" y="0"/>
                </a:moveTo>
                <a:lnTo>
                  <a:pt x="2363975" y="902885"/>
                </a:lnTo>
                <a:lnTo>
                  <a:pt x="2323026" y="910964"/>
                </a:lnTo>
                <a:cubicBezTo>
                  <a:pt x="2229235" y="939415"/>
                  <a:pt x="2152237" y="994536"/>
                  <a:pt x="2105824" y="1074926"/>
                </a:cubicBezTo>
                <a:cubicBezTo>
                  <a:pt x="1982055" y="1289299"/>
                  <a:pt x="2122649" y="1602184"/>
                  <a:pt x="2419848" y="1773772"/>
                </a:cubicBezTo>
                <a:cubicBezTo>
                  <a:pt x="2717047" y="1945360"/>
                  <a:pt x="3058310" y="1910675"/>
                  <a:pt x="3182078" y="1696302"/>
                </a:cubicBezTo>
                <a:cubicBezTo>
                  <a:pt x="3228491" y="1615912"/>
                  <a:pt x="3237729" y="1521669"/>
                  <a:pt x="3215473" y="1426219"/>
                </a:cubicBezTo>
                <a:lnTo>
                  <a:pt x="3201995" y="1386716"/>
                </a:lnTo>
                <a:lnTo>
                  <a:pt x="4535434" y="2156577"/>
                </a:lnTo>
                <a:lnTo>
                  <a:pt x="4456920" y="2258133"/>
                </a:lnTo>
                <a:cubicBezTo>
                  <a:pt x="4164050" y="2628025"/>
                  <a:pt x="3934529" y="2832505"/>
                  <a:pt x="3934529" y="2832505"/>
                </a:cubicBezTo>
                <a:cubicBezTo>
                  <a:pt x="3934529" y="2832505"/>
                  <a:pt x="3337923" y="3954228"/>
                  <a:pt x="3576368" y="5044112"/>
                </a:cubicBezTo>
                <a:lnTo>
                  <a:pt x="3577059" y="5046871"/>
                </a:lnTo>
                <a:lnTo>
                  <a:pt x="800133" y="5046871"/>
                </a:lnTo>
                <a:lnTo>
                  <a:pt x="800133" y="2602039"/>
                </a:lnTo>
                <a:lnTo>
                  <a:pt x="637337" y="2602039"/>
                </a:lnTo>
                <a:lnTo>
                  <a:pt x="618213" y="2652160"/>
                </a:lnTo>
                <a:cubicBezTo>
                  <a:pt x="557478" y="2780047"/>
                  <a:pt x="454624" y="2864129"/>
                  <a:pt x="337966" y="2864129"/>
                </a:cubicBezTo>
                <a:cubicBezTo>
                  <a:pt x="151313" y="2864129"/>
                  <a:pt x="0" y="2648879"/>
                  <a:pt x="0" y="2383354"/>
                </a:cubicBezTo>
                <a:cubicBezTo>
                  <a:pt x="0" y="2117829"/>
                  <a:pt x="151313" y="1902579"/>
                  <a:pt x="337966" y="1902579"/>
                </a:cubicBezTo>
                <a:cubicBezTo>
                  <a:pt x="454624" y="1902579"/>
                  <a:pt x="557478" y="1986661"/>
                  <a:pt x="618213" y="2114548"/>
                </a:cubicBezTo>
                <a:lnTo>
                  <a:pt x="637337" y="2164671"/>
                </a:lnTo>
                <a:lnTo>
                  <a:pt x="800132" y="21646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9C8124B-476B-894F-B5BA-439E2E77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944" y="7910677"/>
            <a:ext cx="4060930" cy="5046870"/>
          </a:xfrm>
          <a:custGeom>
            <a:avLst/>
            <a:gdLst>
              <a:gd name="connsiteX0" fmla="*/ 4060930 w 4060930"/>
              <a:gd name="connsiteY0" fmla="*/ 0 h 5046870"/>
              <a:gd name="connsiteX1" fmla="*/ 4060930 w 4060930"/>
              <a:gd name="connsiteY1" fmla="*/ 1942754 h 5046870"/>
              <a:gd name="connsiteX2" fmla="*/ 3995662 w 4060930"/>
              <a:gd name="connsiteY2" fmla="*/ 1868097 h 5046870"/>
              <a:gd name="connsiteX3" fmla="*/ 3745066 w 4060930"/>
              <a:gd name="connsiteY3" fmla="*/ 1761976 h 5046870"/>
              <a:gd name="connsiteX4" fmla="*/ 3296860 w 4060930"/>
              <a:gd name="connsiteY4" fmla="*/ 2383352 h 5046870"/>
              <a:gd name="connsiteX5" fmla="*/ 3745066 w 4060930"/>
              <a:gd name="connsiteY5" fmla="*/ 3004728 h 5046870"/>
              <a:gd name="connsiteX6" fmla="*/ 3995662 w 4060930"/>
              <a:gd name="connsiteY6" fmla="*/ 2898607 h 5046870"/>
              <a:gd name="connsiteX7" fmla="*/ 4060930 w 4060930"/>
              <a:gd name="connsiteY7" fmla="*/ 2823950 h 5046870"/>
              <a:gd name="connsiteX8" fmla="*/ 4060930 w 4060930"/>
              <a:gd name="connsiteY8" fmla="*/ 5046870 h 5046870"/>
              <a:gd name="connsiteX9" fmla="*/ 3178128 w 4060930"/>
              <a:gd name="connsiteY9" fmla="*/ 5046870 h 5046870"/>
              <a:gd name="connsiteX10" fmla="*/ 3155850 w 4060930"/>
              <a:gd name="connsiteY10" fmla="*/ 4967473 h 5046870"/>
              <a:gd name="connsiteX11" fmla="*/ 2166231 w 4060930"/>
              <a:gd name="connsiteY11" fmla="*/ 4182013 h 5046870"/>
              <a:gd name="connsiteX12" fmla="*/ 612050 w 4060930"/>
              <a:gd name="connsiteY12" fmla="*/ 4135831 h 5046870"/>
              <a:gd name="connsiteX13" fmla="*/ 427966 w 4060930"/>
              <a:gd name="connsiteY13" fmla="*/ 3268531 h 5046870"/>
              <a:gd name="connsiteX14" fmla="*/ 136558 w 4060930"/>
              <a:gd name="connsiteY14" fmla="*/ 2929625 h 5046870"/>
              <a:gd name="connsiteX15" fmla="*/ 322679 w 4060930"/>
              <a:gd name="connsiteY15" fmla="*/ 2696670 h 5046870"/>
              <a:gd name="connsiteX16" fmla="*/ 703 w 4060930"/>
              <a:gd name="connsiteY16" fmla="*/ 2480016 h 5046870"/>
              <a:gd name="connsiteX17" fmla="*/ 10701 w 4060930"/>
              <a:gd name="connsiteY17" fmla="*/ 2356481 h 5046870"/>
              <a:gd name="connsiteX18" fmla="*/ 14453 w 4060930"/>
              <a:gd name="connsiteY18" fmla="*/ 2336234 h 5046870"/>
              <a:gd name="connsiteX19" fmla="*/ 1781776 w 4060930"/>
              <a:gd name="connsiteY19" fmla="*/ 1315870 h 5046870"/>
              <a:gd name="connsiteX20" fmla="*/ 1734231 w 4060930"/>
              <a:gd name="connsiteY20" fmla="*/ 1233519 h 5046870"/>
              <a:gd name="connsiteX21" fmla="*/ 1681263 w 4060930"/>
              <a:gd name="connsiteY21" fmla="*/ 1242017 h 5046870"/>
              <a:gd name="connsiteX22" fmla="*/ 1357569 w 4060930"/>
              <a:gd name="connsiteY22" fmla="*/ 1105301 h 5046870"/>
              <a:gd name="connsiteX23" fmla="*/ 1604950 w 4060930"/>
              <a:gd name="connsiteY23" fmla="*/ 572227 h 5046870"/>
              <a:gd name="connsiteX24" fmla="*/ 2190296 w 4060930"/>
              <a:gd name="connsiteY24" fmla="*/ 624526 h 5046870"/>
              <a:gd name="connsiteX25" fmla="*/ 2146849 w 4060930"/>
              <a:gd name="connsiteY25" fmla="*/ 973212 h 5046870"/>
              <a:gd name="connsiteX26" fmla="*/ 2113003 w 4060930"/>
              <a:gd name="connsiteY26" fmla="*/ 1014836 h 5046870"/>
              <a:gd name="connsiteX27" fmla="*/ 2160548 w 4060930"/>
              <a:gd name="connsiteY27" fmla="*/ 1097186 h 504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60930" h="5046870">
                <a:moveTo>
                  <a:pt x="4060930" y="0"/>
                </a:moveTo>
                <a:lnTo>
                  <a:pt x="4060930" y="1942754"/>
                </a:lnTo>
                <a:lnTo>
                  <a:pt x="3995662" y="1868097"/>
                </a:lnTo>
                <a:cubicBezTo>
                  <a:pt x="3924128" y="1801098"/>
                  <a:pt x="3837892" y="1761976"/>
                  <a:pt x="3745066" y="1761976"/>
                </a:cubicBezTo>
                <a:cubicBezTo>
                  <a:pt x="3497529" y="1761976"/>
                  <a:pt x="3296860" y="2040176"/>
                  <a:pt x="3296860" y="2383352"/>
                </a:cubicBezTo>
                <a:cubicBezTo>
                  <a:pt x="3296860" y="2726528"/>
                  <a:pt x="3497529" y="3004728"/>
                  <a:pt x="3745066" y="3004728"/>
                </a:cubicBezTo>
                <a:cubicBezTo>
                  <a:pt x="3837892" y="3004728"/>
                  <a:pt x="3924128" y="2965606"/>
                  <a:pt x="3995662" y="2898607"/>
                </a:cubicBezTo>
                <a:lnTo>
                  <a:pt x="4060930" y="2823950"/>
                </a:lnTo>
                <a:lnTo>
                  <a:pt x="4060930" y="5046870"/>
                </a:lnTo>
                <a:lnTo>
                  <a:pt x="3178128" y="5046870"/>
                </a:lnTo>
                <a:lnTo>
                  <a:pt x="3155850" y="4967473"/>
                </a:lnTo>
                <a:cubicBezTo>
                  <a:pt x="3024665" y="4560311"/>
                  <a:pt x="2748030" y="4158922"/>
                  <a:pt x="2166231" y="4182013"/>
                </a:cubicBezTo>
                <a:cubicBezTo>
                  <a:pt x="1002633" y="4228197"/>
                  <a:pt x="891232" y="4571858"/>
                  <a:pt x="612050" y="4135831"/>
                </a:cubicBezTo>
                <a:cubicBezTo>
                  <a:pt x="332868" y="3699125"/>
                  <a:pt x="616125" y="3454623"/>
                  <a:pt x="427966" y="3268531"/>
                </a:cubicBezTo>
                <a:cubicBezTo>
                  <a:pt x="427966" y="3268531"/>
                  <a:pt x="140633" y="3119792"/>
                  <a:pt x="136558" y="2929625"/>
                </a:cubicBezTo>
                <a:cubicBezTo>
                  <a:pt x="132482" y="2739458"/>
                  <a:pt x="322679" y="2696670"/>
                  <a:pt x="322679" y="2696670"/>
                </a:cubicBezTo>
                <a:cubicBezTo>
                  <a:pt x="322679" y="2696670"/>
                  <a:pt x="12929" y="2685124"/>
                  <a:pt x="703" y="2480016"/>
                </a:cubicBezTo>
                <a:cubicBezTo>
                  <a:pt x="-2184" y="2428568"/>
                  <a:pt x="4354" y="2389007"/>
                  <a:pt x="10701" y="2356481"/>
                </a:cubicBezTo>
                <a:lnTo>
                  <a:pt x="14453" y="2336234"/>
                </a:lnTo>
                <a:lnTo>
                  <a:pt x="1781776" y="1315870"/>
                </a:lnTo>
                <a:lnTo>
                  <a:pt x="1734231" y="1233519"/>
                </a:lnTo>
                <a:lnTo>
                  <a:pt x="1681263" y="1242017"/>
                </a:lnTo>
                <a:cubicBezTo>
                  <a:pt x="1540142" y="1253363"/>
                  <a:pt x="1415898" y="1206330"/>
                  <a:pt x="1357569" y="1105301"/>
                </a:cubicBezTo>
                <a:cubicBezTo>
                  <a:pt x="1264243" y="943655"/>
                  <a:pt x="1374998" y="704989"/>
                  <a:pt x="1604950" y="572227"/>
                </a:cubicBezTo>
                <a:cubicBezTo>
                  <a:pt x="1834901" y="439464"/>
                  <a:pt x="2096970" y="462880"/>
                  <a:pt x="2190296" y="624526"/>
                </a:cubicBezTo>
                <a:cubicBezTo>
                  <a:pt x="2248625" y="725555"/>
                  <a:pt x="2227235" y="856670"/>
                  <a:pt x="2146849" y="973212"/>
                </a:cubicBezTo>
                <a:lnTo>
                  <a:pt x="2113003" y="1014836"/>
                </a:lnTo>
                <a:lnTo>
                  <a:pt x="2160548" y="10971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CA7252-0CFA-E748-BB64-24A3CA1FFE24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EAACA-88B2-0540-9A11-B267593FA93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3" name="Freeform 972">
            <a:extLst>
              <a:ext uri="{FF2B5EF4-FFF2-40B4-BE49-F238E27FC236}">
                <a16:creationId xmlns:a16="http://schemas.microsoft.com/office/drawing/2014/main" id="{453BE443-4311-5D43-9B08-1CF2CF53C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03241" y="6850033"/>
            <a:ext cx="1176740" cy="1173214"/>
          </a:xfrm>
          <a:custGeom>
            <a:avLst/>
            <a:gdLst>
              <a:gd name="T0" fmla="*/ 3106090 w 291743"/>
              <a:gd name="T1" fmla="*/ 2376649 h 291437"/>
              <a:gd name="T2" fmla="*/ 3207245 w 291743"/>
              <a:gd name="T3" fmla="*/ 2455613 h 291437"/>
              <a:gd name="T4" fmla="*/ 3041053 w 291743"/>
              <a:gd name="T5" fmla="*/ 2003449 h 291437"/>
              <a:gd name="T6" fmla="*/ 2925449 w 291743"/>
              <a:gd name="T7" fmla="*/ 582448 h 291437"/>
              <a:gd name="T8" fmla="*/ 4124008 w 291743"/>
              <a:gd name="T9" fmla="*/ 666520 h 291437"/>
              <a:gd name="T10" fmla="*/ 5116370 w 291743"/>
              <a:gd name="T11" fmla="*/ 1314864 h 291437"/>
              <a:gd name="T12" fmla="*/ 5823128 w 291743"/>
              <a:gd name="T13" fmla="*/ 2020804 h 291437"/>
              <a:gd name="T14" fmla="*/ 5116370 w 291743"/>
              <a:gd name="T15" fmla="*/ 3058187 h 291437"/>
              <a:gd name="T16" fmla="*/ 4181136 w 291743"/>
              <a:gd name="T17" fmla="*/ 3533653 h 291437"/>
              <a:gd name="T18" fmla="*/ 3724217 w 291743"/>
              <a:gd name="T19" fmla="*/ 4009041 h 291437"/>
              <a:gd name="T20" fmla="*/ 3867002 w 291743"/>
              <a:gd name="T21" fmla="*/ 3829024 h 291437"/>
              <a:gd name="T22" fmla="*/ 4038349 w 291743"/>
              <a:gd name="T23" fmla="*/ 3382327 h 291437"/>
              <a:gd name="T24" fmla="*/ 4952144 w 291743"/>
              <a:gd name="T25" fmla="*/ 3202232 h 291437"/>
              <a:gd name="T26" fmla="*/ 5116370 w 291743"/>
              <a:gd name="T27" fmla="*/ 2604333 h 291437"/>
              <a:gd name="T28" fmla="*/ 5651787 w 291743"/>
              <a:gd name="T29" fmla="*/ 2733991 h 291437"/>
              <a:gd name="T30" fmla="*/ 4773663 w 291743"/>
              <a:gd name="T31" fmla="*/ 1883944 h 291437"/>
              <a:gd name="T32" fmla="*/ 4595183 w 291743"/>
              <a:gd name="T33" fmla="*/ 2366591 h 291437"/>
              <a:gd name="T34" fmla="*/ 4952144 w 291743"/>
              <a:gd name="T35" fmla="*/ 1703872 h 291437"/>
              <a:gd name="T36" fmla="*/ 4038349 w 291743"/>
              <a:gd name="T37" fmla="*/ 1177983 h 291437"/>
              <a:gd name="T38" fmla="*/ 3802738 w 291743"/>
              <a:gd name="T39" fmla="*/ 522444 h 291437"/>
              <a:gd name="T40" fmla="*/ 3609997 w 291743"/>
              <a:gd name="T41" fmla="*/ 342303 h 291437"/>
              <a:gd name="T42" fmla="*/ 2517769 w 291743"/>
              <a:gd name="T43" fmla="*/ 442760 h 291437"/>
              <a:gd name="T44" fmla="*/ 2129317 w 291743"/>
              <a:gd name="T45" fmla="*/ 665069 h 291437"/>
              <a:gd name="T46" fmla="*/ 1949494 w 291743"/>
              <a:gd name="T47" fmla="*/ 1317694 h 291437"/>
              <a:gd name="T48" fmla="*/ 892021 w 291743"/>
              <a:gd name="T49" fmla="*/ 1310514 h 291437"/>
              <a:gd name="T50" fmla="*/ 1525060 w 291743"/>
              <a:gd name="T51" fmla="*/ 1791032 h 291437"/>
              <a:gd name="T52" fmla="*/ 1345226 w 291743"/>
              <a:gd name="T53" fmla="*/ 2665971 h 291437"/>
              <a:gd name="T54" fmla="*/ 179836 w 291743"/>
              <a:gd name="T55" fmla="*/ 2020512 h 291437"/>
              <a:gd name="T56" fmla="*/ 1294861 w 291743"/>
              <a:gd name="T57" fmla="*/ 3813487 h 291437"/>
              <a:gd name="T58" fmla="*/ 712194 w 291743"/>
              <a:gd name="T59" fmla="*/ 3225376 h 291437"/>
              <a:gd name="T60" fmla="*/ 1474712 w 291743"/>
              <a:gd name="T61" fmla="*/ 3225376 h 291437"/>
              <a:gd name="T62" fmla="*/ 1855930 w 291743"/>
              <a:gd name="T63" fmla="*/ 5635088 h 291437"/>
              <a:gd name="T64" fmla="*/ 2100550 w 291743"/>
              <a:gd name="T65" fmla="*/ 4487609 h 291437"/>
              <a:gd name="T66" fmla="*/ 2330749 w 291743"/>
              <a:gd name="T67" fmla="*/ 5046995 h 291437"/>
              <a:gd name="T68" fmla="*/ 2186862 w 291743"/>
              <a:gd name="T69" fmla="*/ 3992722 h 291437"/>
              <a:gd name="T70" fmla="*/ 2186862 w 291743"/>
              <a:gd name="T71" fmla="*/ 3074782 h 291437"/>
              <a:gd name="T72" fmla="*/ 2568124 w 291743"/>
              <a:gd name="T73" fmla="*/ 3813487 h 291437"/>
              <a:gd name="T74" fmla="*/ 2330749 w 291743"/>
              <a:gd name="T75" fmla="*/ 5226301 h 291437"/>
              <a:gd name="T76" fmla="*/ 1855930 w 291743"/>
              <a:gd name="T77" fmla="*/ 5814425 h 291437"/>
              <a:gd name="T78" fmla="*/ 1294861 w 291743"/>
              <a:gd name="T79" fmla="*/ 3992722 h 291437"/>
              <a:gd name="T80" fmla="*/ 0 w 291743"/>
              <a:gd name="T81" fmla="*/ 2020512 h 291437"/>
              <a:gd name="T82" fmla="*/ 712194 w 291743"/>
              <a:gd name="T83" fmla="*/ 1310514 h 291437"/>
              <a:gd name="T84" fmla="*/ 1949494 w 291743"/>
              <a:gd name="T85" fmla="*/ 665069 h 291437"/>
              <a:gd name="T86" fmla="*/ 3098856 w 291743"/>
              <a:gd name="T87" fmla="*/ 87243 h 291437"/>
              <a:gd name="T88" fmla="*/ 4153692 w 291743"/>
              <a:gd name="T89" fmla="*/ 1637447 h 291437"/>
              <a:gd name="T90" fmla="*/ 3120539 w 291743"/>
              <a:gd name="T91" fmla="*/ 4357460 h 291437"/>
              <a:gd name="T92" fmla="*/ 3026608 w 291743"/>
              <a:gd name="T93" fmla="*/ 2570426 h 291437"/>
              <a:gd name="T94" fmla="*/ 1979000 w 291743"/>
              <a:gd name="T95" fmla="*/ 2649379 h 29143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3" h="291437">
                <a:moveTo>
                  <a:pt x="146567" y="29194"/>
                </a:moveTo>
                <a:lnTo>
                  <a:pt x="110008" y="128479"/>
                </a:lnTo>
                <a:lnTo>
                  <a:pt x="155617" y="119126"/>
                </a:lnTo>
                <a:cubicBezTo>
                  <a:pt x="155979" y="119126"/>
                  <a:pt x="155979" y="119126"/>
                  <a:pt x="156341" y="119126"/>
                </a:cubicBezTo>
                <a:cubicBezTo>
                  <a:pt x="157064" y="119126"/>
                  <a:pt x="158512" y="119126"/>
                  <a:pt x="159236" y="119846"/>
                </a:cubicBezTo>
                <a:cubicBezTo>
                  <a:pt x="159960" y="120565"/>
                  <a:pt x="160684" y="122004"/>
                  <a:pt x="160684" y="123083"/>
                </a:cubicBezTo>
                <a:lnTo>
                  <a:pt x="160684" y="189273"/>
                </a:lnTo>
                <a:lnTo>
                  <a:pt x="197243" y="90707"/>
                </a:lnTo>
                <a:lnTo>
                  <a:pt x="152359" y="100420"/>
                </a:lnTo>
                <a:cubicBezTo>
                  <a:pt x="150911" y="100780"/>
                  <a:pt x="149463" y="100060"/>
                  <a:pt x="148377" y="98981"/>
                </a:cubicBezTo>
                <a:cubicBezTo>
                  <a:pt x="147291" y="98262"/>
                  <a:pt x="146929" y="97183"/>
                  <a:pt x="146929" y="95744"/>
                </a:cubicBezTo>
                <a:lnTo>
                  <a:pt x="146567" y="29194"/>
                </a:lnTo>
                <a:close/>
                <a:moveTo>
                  <a:pt x="180863" y="17159"/>
                </a:moveTo>
                <a:lnTo>
                  <a:pt x="190520" y="17159"/>
                </a:lnTo>
                <a:cubicBezTo>
                  <a:pt x="199820" y="17159"/>
                  <a:pt x="206616" y="24742"/>
                  <a:pt x="206616" y="33408"/>
                </a:cubicBezTo>
                <a:lnTo>
                  <a:pt x="206616" y="50017"/>
                </a:lnTo>
                <a:lnTo>
                  <a:pt x="240595" y="50017"/>
                </a:lnTo>
                <a:cubicBezTo>
                  <a:pt x="249179" y="50017"/>
                  <a:pt x="256333" y="57239"/>
                  <a:pt x="256333" y="65905"/>
                </a:cubicBezTo>
                <a:lnTo>
                  <a:pt x="256333" y="85403"/>
                </a:lnTo>
                <a:lnTo>
                  <a:pt x="275289" y="85403"/>
                </a:lnTo>
                <a:cubicBezTo>
                  <a:pt x="284231" y="85403"/>
                  <a:pt x="291743" y="92624"/>
                  <a:pt x="291743" y="101290"/>
                </a:cubicBezTo>
                <a:lnTo>
                  <a:pt x="291743" y="137037"/>
                </a:lnTo>
                <a:cubicBezTo>
                  <a:pt x="291743" y="146425"/>
                  <a:pt x="284231" y="153286"/>
                  <a:pt x="275289" y="153286"/>
                </a:cubicBezTo>
                <a:lnTo>
                  <a:pt x="256333" y="153286"/>
                </a:lnTo>
                <a:lnTo>
                  <a:pt x="256333" y="160507"/>
                </a:lnTo>
                <a:cubicBezTo>
                  <a:pt x="256333" y="169895"/>
                  <a:pt x="249179" y="177117"/>
                  <a:pt x="240595" y="177117"/>
                </a:cubicBezTo>
                <a:lnTo>
                  <a:pt x="209477" y="177117"/>
                </a:lnTo>
                <a:lnTo>
                  <a:pt x="209477" y="184699"/>
                </a:lnTo>
                <a:cubicBezTo>
                  <a:pt x="209477" y="193365"/>
                  <a:pt x="202324" y="200948"/>
                  <a:pt x="193739" y="200948"/>
                </a:cubicBezTo>
                <a:lnTo>
                  <a:pt x="186586" y="200948"/>
                </a:lnTo>
                <a:cubicBezTo>
                  <a:pt x="184082" y="200948"/>
                  <a:pt x="181936" y="198781"/>
                  <a:pt x="181936" y="196254"/>
                </a:cubicBezTo>
                <a:cubicBezTo>
                  <a:pt x="181936" y="193726"/>
                  <a:pt x="184082" y="191921"/>
                  <a:pt x="186586" y="191921"/>
                </a:cubicBezTo>
                <a:lnTo>
                  <a:pt x="193739" y="191921"/>
                </a:lnTo>
                <a:cubicBezTo>
                  <a:pt x="197674" y="191921"/>
                  <a:pt x="200893" y="188671"/>
                  <a:pt x="200893" y="184699"/>
                </a:cubicBezTo>
                <a:lnTo>
                  <a:pt x="200893" y="172784"/>
                </a:lnTo>
                <a:cubicBezTo>
                  <a:pt x="200893" y="171701"/>
                  <a:pt x="201251" y="170256"/>
                  <a:pt x="202324" y="169534"/>
                </a:cubicBezTo>
                <a:cubicBezTo>
                  <a:pt x="203039" y="168812"/>
                  <a:pt x="204112" y="168451"/>
                  <a:pt x="205543" y="168451"/>
                </a:cubicBezTo>
                <a:lnTo>
                  <a:pt x="240595" y="168451"/>
                </a:lnTo>
                <a:cubicBezTo>
                  <a:pt x="244529" y="168451"/>
                  <a:pt x="248106" y="164840"/>
                  <a:pt x="248106" y="160507"/>
                </a:cubicBezTo>
                <a:lnTo>
                  <a:pt x="248106" y="130538"/>
                </a:lnTo>
                <a:cubicBezTo>
                  <a:pt x="248106" y="128010"/>
                  <a:pt x="249894" y="125844"/>
                  <a:pt x="252041" y="125844"/>
                </a:cubicBezTo>
                <a:cubicBezTo>
                  <a:pt x="254544" y="125844"/>
                  <a:pt x="256333" y="128010"/>
                  <a:pt x="256333" y="130538"/>
                </a:cubicBezTo>
                <a:lnTo>
                  <a:pt x="256333" y="144259"/>
                </a:lnTo>
                <a:lnTo>
                  <a:pt x="275289" y="144259"/>
                </a:lnTo>
                <a:cubicBezTo>
                  <a:pt x="279582" y="144259"/>
                  <a:pt x="283158" y="141009"/>
                  <a:pt x="283158" y="137037"/>
                </a:cubicBezTo>
                <a:lnTo>
                  <a:pt x="283158" y="101290"/>
                </a:lnTo>
                <a:cubicBezTo>
                  <a:pt x="283158" y="97318"/>
                  <a:pt x="279582" y="94430"/>
                  <a:pt x="275289" y="94430"/>
                </a:cubicBezTo>
                <a:lnTo>
                  <a:pt x="239164" y="94430"/>
                </a:lnTo>
                <a:lnTo>
                  <a:pt x="239164" y="118622"/>
                </a:lnTo>
                <a:cubicBezTo>
                  <a:pt x="239164" y="121150"/>
                  <a:pt x="237018" y="122955"/>
                  <a:pt x="234514" y="122955"/>
                </a:cubicBezTo>
                <a:cubicBezTo>
                  <a:pt x="232011" y="122955"/>
                  <a:pt x="230222" y="121150"/>
                  <a:pt x="230222" y="118622"/>
                </a:cubicBezTo>
                <a:lnTo>
                  <a:pt x="230222" y="90097"/>
                </a:lnTo>
                <a:cubicBezTo>
                  <a:pt x="230222" y="87569"/>
                  <a:pt x="232011" y="85403"/>
                  <a:pt x="234514" y="85403"/>
                </a:cubicBezTo>
                <a:lnTo>
                  <a:pt x="248106" y="85403"/>
                </a:lnTo>
                <a:lnTo>
                  <a:pt x="248106" y="65905"/>
                </a:lnTo>
                <a:cubicBezTo>
                  <a:pt x="248106" y="61572"/>
                  <a:pt x="244529" y="59044"/>
                  <a:pt x="240595" y="59044"/>
                </a:cubicBezTo>
                <a:lnTo>
                  <a:pt x="202324" y="59044"/>
                </a:lnTo>
                <a:cubicBezTo>
                  <a:pt x="199820" y="59044"/>
                  <a:pt x="197674" y="56878"/>
                  <a:pt x="197674" y="54350"/>
                </a:cubicBezTo>
                <a:lnTo>
                  <a:pt x="197674" y="33408"/>
                </a:lnTo>
                <a:cubicBezTo>
                  <a:pt x="197674" y="29436"/>
                  <a:pt x="194455" y="26186"/>
                  <a:pt x="190520" y="26186"/>
                </a:cubicBezTo>
                <a:lnTo>
                  <a:pt x="180863" y="26186"/>
                </a:lnTo>
                <a:cubicBezTo>
                  <a:pt x="178359" y="26186"/>
                  <a:pt x="176213" y="24020"/>
                  <a:pt x="176213" y="21853"/>
                </a:cubicBezTo>
                <a:cubicBezTo>
                  <a:pt x="176213" y="19326"/>
                  <a:pt x="178359" y="17159"/>
                  <a:pt x="180863" y="17159"/>
                </a:cubicBezTo>
                <a:close/>
                <a:moveTo>
                  <a:pt x="113888" y="17159"/>
                </a:moveTo>
                <a:lnTo>
                  <a:pt x="121817" y="17159"/>
                </a:lnTo>
                <a:cubicBezTo>
                  <a:pt x="123980" y="17159"/>
                  <a:pt x="126142" y="19316"/>
                  <a:pt x="126142" y="22192"/>
                </a:cubicBezTo>
                <a:cubicBezTo>
                  <a:pt x="126142" y="23989"/>
                  <a:pt x="123980" y="26146"/>
                  <a:pt x="121817" y="26146"/>
                </a:cubicBezTo>
                <a:lnTo>
                  <a:pt x="113888" y="26146"/>
                </a:lnTo>
                <a:cubicBezTo>
                  <a:pt x="109924" y="26146"/>
                  <a:pt x="106680" y="29381"/>
                  <a:pt x="106680" y="33335"/>
                </a:cubicBezTo>
                <a:lnTo>
                  <a:pt x="106680" y="66047"/>
                </a:lnTo>
                <a:cubicBezTo>
                  <a:pt x="106680" y="68564"/>
                  <a:pt x="104518" y="70361"/>
                  <a:pt x="101995" y="70361"/>
                </a:cubicBezTo>
                <a:cubicBezTo>
                  <a:pt x="99833" y="70361"/>
                  <a:pt x="97670" y="68564"/>
                  <a:pt x="97670" y="66047"/>
                </a:cubicBezTo>
                <a:lnTo>
                  <a:pt x="97670" y="58858"/>
                </a:lnTo>
                <a:lnTo>
                  <a:pt x="51898" y="58858"/>
                </a:lnTo>
                <a:cubicBezTo>
                  <a:pt x="47934" y="58858"/>
                  <a:pt x="44690" y="61374"/>
                  <a:pt x="44690" y="65688"/>
                </a:cubicBezTo>
                <a:lnTo>
                  <a:pt x="44690" y="85099"/>
                </a:lnTo>
                <a:lnTo>
                  <a:pt x="72081" y="85099"/>
                </a:lnTo>
                <a:cubicBezTo>
                  <a:pt x="74243" y="85099"/>
                  <a:pt x="76406" y="87256"/>
                  <a:pt x="76406" y="89772"/>
                </a:cubicBezTo>
                <a:lnTo>
                  <a:pt x="76406" y="133628"/>
                </a:lnTo>
                <a:cubicBezTo>
                  <a:pt x="76406" y="136144"/>
                  <a:pt x="74243" y="137942"/>
                  <a:pt x="72081" y="137942"/>
                </a:cubicBezTo>
                <a:cubicBezTo>
                  <a:pt x="69558" y="137942"/>
                  <a:pt x="67396" y="136144"/>
                  <a:pt x="67396" y="133628"/>
                </a:cubicBezTo>
                <a:lnTo>
                  <a:pt x="67396" y="94086"/>
                </a:lnTo>
                <a:lnTo>
                  <a:pt x="16578" y="94086"/>
                </a:lnTo>
                <a:cubicBezTo>
                  <a:pt x="12254" y="94086"/>
                  <a:pt x="9010" y="96962"/>
                  <a:pt x="9010" y="101276"/>
                </a:cubicBezTo>
                <a:lnTo>
                  <a:pt x="9010" y="183954"/>
                </a:lnTo>
                <a:cubicBezTo>
                  <a:pt x="9010" y="187908"/>
                  <a:pt x="12254" y="191144"/>
                  <a:pt x="16578" y="191144"/>
                </a:cubicBezTo>
                <a:lnTo>
                  <a:pt x="64873" y="191144"/>
                </a:lnTo>
                <a:lnTo>
                  <a:pt x="64873" y="165981"/>
                </a:lnTo>
                <a:lnTo>
                  <a:pt x="40005" y="165981"/>
                </a:lnTo>
                <a:cubicBezTo>
                  <a:pt x="37842" y="165981"/>
                  <a:pt x="35680" y="164183"/>
                  <a:pt x="35680" y="161667"/>
                </a:cubicBezTo>
                <a:cubicBezTo>
                  <a:pt x="35680" y="159151"/>
                  <a:pt x="37842" y="156994"/>
                  <a:pt x="40005" y="156994"/>
                </a:cubicBezTo>
                <a:lnTo>
                  <a:pt x="69558" y="156994"/>
                </a:lnTo>
                <a:cubicBezTo>
                  <a:pt x="72441" y="156994"/>
                  <a:pt x="73883" y="159151"/>
                  <a:pt x="73883" y="161667"/>
                </a:cubicBezTo>
                <a:lnTo>
                  <a:pt x="73883" y="275260"/>
                </a:lnTo>
                <a:cubicBezTo>
                  <a:pt x="73883" y="279215"/>
                  <a:pt x="77127" y="282450"/>
                  <a:pt x="81451" y="282450"/>
                </a:cubicBezTo>
                <a:lnTo>
                  <a:pt x="92984" y="282450"/>
                </a:lnTo>
                <a:cubicBezTo>
                  <a:pt x="97309" y="282450"/>
                  <a:pt x="100553" y="279215"/>
                  <a:pt x="100553" y="275260"/>
                </a:cubicBezTo>
                <a:lnTo>
                  <a:pt x="100553" y="229248"/>
                </a:lnTo>
                <a:cubicBezTo>
                  <a:pt x="100553" y="226732"/>
                  <a:pt x="102355" y="224934"/>
                  <a:pt x="105239" y="224934"/>
                </a:cubicBezTo>
                <a:cubicBezTo>
                  <a:pt x="107401" y="224934"/>
                  <a:pt x="109563" y="226732"/>
                  <a:pt x="109563" y="229248"/>
                </a:cubicBezTo>
                <a:lnTo>
                  <a:pt x="109563" y="252973"/>
                </a:lnTo>
                <a:lnTo>
                  <a:pt x="116772" y="252973"/>
                </a:lnTo>
                <a:cubicBezTo>
                  <a:pt x="120736" y="252973"/>
                  <a:pt x="123980" y="249738"/>
                  <a:pt x="123980" y="245784"/>
                </a:cubicBezTo>
                <a:lnTo>
                  <a:pt x="123980" y="200131"/>
                </a:lnTo>
                <a:lnTo>
                  <a:pt x="109563" y="200131"/>
                </a:lnTo>
                <a:cubicBezTo>
                  <a:pt x="107041" y="200131"/>
                  <a:pt x="105239" y="197974"/>
                  <a:pt x="105239" y="195457"/>
                </a:cubicBezTo>
                <a:lnTo>
                  <a:pt x="105239" y="158791"/>
                </a:lnTo>
                <a:cubicBezTo>
                  <a:pt x="105239" y="155915"/>
                  <a:pt x="107041" y="154118"/>
                  <a:pt x="109563" y="154118"/>
                </a:cubicBezTo>
                <a:cubicBezTo>
                  <a:pt x="111726" y="154118"/>
                  <a:pt x="113888" y="155915"/>
                  <a:pt x="113888" y="158791"/>
                </a:cubicBezTo>
                <a:lnTo>
                  <a:pt x="113888" y="191144"/>
                </a:lnTo>
                <a:lnTo>
                  <a:pt x="128665" y="191144"/>
                </a:lnTo>
                <a:cubicBezTo>
                  <a:pt x="131188" y="191144"/>
                  <a:pt x="132990" y="192941"/>
                  <a:pt x="132990" y="195457"/>
                </a:cubicBezTo>
                <a:lnTo>
                  <a:pt x="132990" y="245784"/>
                </a:lnTo>
                <a:cubicBezTo>
                  <a:pt x="132990" y="254411"/>
                  <a:pt x="125782" y="261960"/>
                  <a:pt x="116772" y="261960"/>
                </a:cubicBezTo>
                <a:lnTo>
                  <a:pt x="109563" y="261960"/>
                </a:lnTo>
                <a:lnTo>
                  <a:pt x="109563" y="275260"/>
                </a:lnTo>
                <a:cubicBezTo>
                  <a:pt x="109563" y="283888"/>
                  <a:pt x="102355" y="291437"/>
                  <a:pt x="92984" y="291437"/>
                </a:cubicBezTo>
                <a:lnTo>
                  <a:pt x="81451" y="291437"/>
                </a:lnTo>
                <a:cubicBezTo>
                  <a:pt x="72441" y="291437"/>
                  <a:pt x="64873" y="283888"/>
                  <a:pt x="64873" y="275260"/>
                </a:cubicBezTo>
                <a:lnTo>
                  <a:pt x="64873" y="200131"/>
                </a:lnTo>
                <a:lnTo>
                  <a:pt x="16578" y="200131"/>
                </a:lnTo>
                <a:cubicBezTo>
                  <a:pt x="7568" y="200131"/>
                  <a:pt x="0" y="192582"/>
                  <a:pt x="0" y="183954"/>
                </a:cubicBezTo>
                <a:lnTo>
                  <a:pt x="0" y="101276"/>
                </a:lnTo>
                <a:cubicBezTo>
                  <a:pt x="0" y="92289"/>
                  <a:pt x="7568" y="85099"/>
                  <a:pt x="16578" y="85099"/>
                </a:cubicBezTo>
                <a:lnTo>
                  <a:pt x="35680" y="85099"/>
                </a:lnTo>
                <a:lnTo>
                  <a:pt x="35680" y="65688"/>
                </a:lnTo>
                <a:cubicBezTo>
                  <a:pt x="35680" y="57060"/>
                  <a:pt x="42888" y="49871"/>
                  <a:pt x="51898" y="49871"/>
                </a:cubicBezTo>
                <a:lnTo>
                  <a:pt x="97670" y="49871"/>
                </a:lnTo>
                <a:lnTo>
                  <a:pt x="97670" y="33335"/>
                </a:lnTo>
                <a:cubicBezTo>
                  <a:pt x="97670" y="24708"/>
                  <a:pt x="104878" y="17159"/>
                  <a:pt x="113888" y="17159"/>
                </a:cubicBezTo>
                <a:close/>
                <a:moveTo>
                  <a:pt x="151273" y="56"/>
                </a:moveTo>
                <a:cubicBezTo>
                  <a:pt x="153445" y="775"/>
                  <a:pt x="155255" y="2214"/>
                  <a:pt x="155255" y="4373"/>
                </a:cubicBezTo>
                <a:lnTo>
                  <a:pt x="155979" y="90707"/>
                </a:lnTo>
                <a:lnTo>
                  <a:pt x="203397" y="80275"/>
                </a:lnTo>
                <a:cubicBezTo>
                  <a:pt x="205207" y="80275"/>
                  <a:pt x="206293" y="80995"/>
                  <a:pt x="208102" y="82074"/>
                </a:cubicBezTo>
                <a:cubicBezTo>
                  <a:pt x="208826" y="83153"/>
                  <a:pt x="209188" y="84952"/>
                  <a:pt x="208464" y="86391"/>
                </a:cubicBezTo>
                <a:lnTo>
                  <a:pt x="160322" y="215534"/>
                </a:lnTo>
                <a:cubicBezTo>
                  <a:pt x="159960" y="217332"/>
                  <a:pt x="158512" y="218411"/>
                  <a:pt x="156341" y="218411"/>
                </a:cubicBezTo>
                <a:cubicBezTo>
                  <a:pt x="156341" y="218411"/>
                  <a:pt x="155979" y="218411"/>
                  <a:pt x="155979" y="218052"/>
                </a:cubicBezTo>
                <a:cubicBezTo>
                  <a:pt x="153445" y="218052"/>
                  <a:pt x="151635" y="215893"/>
                  <a:pt x="151635" y="214095"/>
                </a:cubicBezTo>
                <a:lnTo>
                  <a:pt x="151635" y="128839"/>
                </a:lnTo>
                <a:lnTo>
                  <a:pt x="104217" y="138551"/>
                </a:lnTo>
                <a:cubicBezTo>
                  <a:pt x="102769" y="138911"/>
                  <a:pt x="100959" y="138192"/>
                  <a:pt x="99873" y="137113"/>
                </a:cubicBezTo>
                <a:cubicBezTo>
                  <a:pt x="98425" y="135674"/>
                  <a:pt x="98425" y="134235"/>
                  <a:pt x="99149" y="132796"/>
                </a:cubicBezTo>
                <a:lnTo>
                  <a:pt x="146567" y="2934"/>
                </a:lnTo>
                <a:cubicBezTo>
                  <a:pt x="147291" y="1135"/>
                  <a:pt x="149463" y="-304"/>
                  <a:pt x="151273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4" name="Freeform 973">
            <a:extLst>
              <a:ext uri="{FF2B5EF4-FFF2-40B4-BE49-F238E27FC236}">
                <a16:creationId xmlns:a16="http://schemas.microsoft.com/office/drawing/2014/main" id="{FF507BCE-A3CC-B348-B48E-C43A9E97D1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36392" y="10444038"/>
            <a:ext cx="1176740" cy="1180258"/>
          </a:xfrm>
          <a:custGeom>
            <a:avLst/>
            <a:gdLst>
              <a:gd name="T0" fmla="*/ 2634770 w 291741"/>
              <a:gd name="T1" fmla="*/ 5619988 h 293327"/>
              <a:gd name="T2" fmla="*/ 3372226 w 291741"/>
              <a:gd name="T3" fmla="*/ 5477203 h 293327"/>
              <a:gd name="T4" fmla="*/ 4292438 w 291741"/>
              <a:gd name="T5" fmla="*/ 4257944 h 293327"/>
              <a:gd name="T6" fmla="*/ 4821067 w 291741"/>
              <a:gd name="T7" fmla="*/ 4257944 h 293327"/>
              <a:gd name="T8" fmla="*/ 1001466 w 291741"/>
              <a:gd name="T9" fmla="*/ 4788522 h 293327"/>
              <a:gd name="T10" fmla="*/ 1001466 w 291741"/>
              <a:gd name="T11" fmla="*/ 4257944 h 293327"/>
              <a:gd name="T12" fmla="*/ 4649609 w 291741"/>
              <a:gd name="T13" fmla="*/ 4088166 h 293327"/>
              <a:gd name="T14" fmla="*/ 4999659 w 291741"/>
              <a:gd name="T15" fmla="*/ 4873430 h 293327"/>
              <a:gd name="T16" fmla="*/ 4120976 w 291741"/>
              <a:gd name="T17" fmla="*/ 4873430 h 293327"/>
              <a:gd name="T18" fmla="*/ 3770935 w 291741"/>
              <a:gd name="T19" fmla="*/ 4519696 h 293327"/>
              <a:gd name="T20" fmla="*/ 4120976 w 291741"/>
              <a:gd name="T21" fmla="*/ 4180138 h 293327"/>
              <a:gd name="T22" fmla="*/ 4471022 w 291741"/>
              <a:gd name="T23" fmla="*/ 3826402 h 293327"/>
              <a:gd name="T24" fmla="*/ 1356607 w 291741"/>
              <a:gd name="T25" fmla="*/ 3826402 h 293327"/>
              <a:gd name="T26" fmla="*/ 1704606 w 291741"/>
              <a:gd name="T27" fmla="*/ 4180138 h 293327"/>
              <a:gd name="T28" fmla="*/ 2052657 w 291741"/>
              <a:gd name="T29" fmla="*/ 4519696 h 293327"/>
              <a:gd name="T30" fmla="*/ 1704606 w 291741"/>
              <a:gd name="T31" fmla="*/ 4873430 h 293327"/>
              <a:gd name="T32" fmla="*/ 823905 w 291741"/>
              <a:gd name="T33" fmla="*/ 4873430 h 293327"/>
              <a:gd name="T34" fmla="*/ 1179048 w 291741"/>
              <a:gd name="T35" fmla="*/ 4088166 h 293327"/>
              <a:gd name="T36" fmla="*/ 3025176 w 291741"/>
              <a:gd name="T37" fmla="*/ 2749802 h 293327"/>
              <a:gd name="T38" fmla="*/ 3372226 w 291741"/>
              <a:gd name="T39" fmla="*/ 2749802 h 293327"/>
              <a:gd name="T40" fmla="*/ 2490182 w 291741"/>
              <a:gd name="T41" fmla="*/ 5034527 h 293327"/>
              <a:gd name="T42" fmla="*/ 2490182 w 291741"/>
              <a:gd name="T43" fmla="*/ 2749802 h 293327"/>
              <a:gd name="T44" fmla="*/ 4682601 w 291741"/>
              <a:gd name="T45" fmla="*/ 3187114 h 293327"/>
              <a:gd name="T46" fmla="*/ 4499773 w 291741"/>
              <a:gd name="T47" fmla="*/ 2604109 h 293327"/>
              <a:gd name="T48" fmla="*/ 1387010 w 291741"/>
              <a:gd name="T49" fmla="*/ 2604109 h 293327"/>
              <a:gd name="T50" fmla="*/ 1204179 w 291741"/>
              <a:gd name="T51" fmla="*/ 3187114 h 293327"/>
              <a:gd name="T52" fmla="*/ 2931212 w 291741"/>
              <a:gd name="T53" fmla="*/ 2007265 h 293327"/>
              <a:gd name="T54" fmla="*/ 2931212 w 291741"/>
              <a:gd name="T55" fmla="*/ 2007265 h 293327"/>
              <a:gd name="T56" fmla="*/ 3538494 w 291741"/>
              <a:gd name="T57" fmla="*/ 2614151 h 293327"/>
              <a:gd name="T58" fmla="*/ 3581903 w 291741"/>
              <a:gd name="T59" fmla="*/ 5034527 h 293327"/>
              <a:gd name="T60" fmla="*/ 3552977 w 291741"/>
              <a:gd name="T61" fmla="*/ 5213042 h 293327"/>
              <a:gd name="T62" fmla="*/ 3227626 w 291741"/>
              <a:gd name="T63" fmla="*/ 5798487 h 293327"/>
              <a:gd name="T64" fmla="*/ 2309426 w 291741"/>
              <a:gd name="T65" fmla="*/ 5213042 h 293327"/>
              <a:gd name="T66" fmla="*/ 2280499 w 291741"/>
              <a:gd name="T67" fmla="*/ 5034527 h 293327"/>
              <a:gd name="T68" fmla="*/ 2323873 w 291741"/>
              <a:gd name="T69" fmla="*/ 2621291 h 293327"/>
              <a:gd name="T70" fmla="*/ 2613267 w 291741"/>
              <a:gd name="T71" fmla="*/ 1192513 h 293327"/>
              <a:gd name="T72" fmla="*/ 3203203 w 291741"/>
              <a:gd name="T73" fmla="*/ 1373269 h 293327"/>
              <a:gd name="T74" fmla="*/ 2613267 w 291741"/>
              <a:gd name="T75" fmla="*/ 1192513 h 293327"/>
              <a:gd name="T76" fmla="*/ 1527053 w 291741"/>
              <a:gd name="T77" fmla="*/ 1509221 h 293327"/>
              <a:gd name="T78" fmla="*/ 4206709 w 291741"/>
              <a:gd name="T79" fmla="*/ 815925 h 293327"/>
              <a:gd name="T80" fmla="*/ 4906782 w 291741"/>
              <a:gd name="T81" fmla="*/ 1509221 h 293327"/>
              <a:gd name="T82" fmla="*/ 4649609 w 291741"/>
              <a:gd name="T83" fmla="*/ 1686075 h 293327"/>
              <a:gd name="T84" fmla="*/ 4471022 w 291741"/>
              <a:gd name="T85" fmla="*/ 1940779 h 293327"/>
              <a:gd name="T86" fmla="*/ 4120976 w 291741"/>
              <a:gd name="T87" fmla="*/ 1601192 h 293327"/>
              <a:gd name="T88" fmla="*/ 3770935 w 291741"/>
              <a:gd name="T89" fmla="*/ 1254509 h 293327"/>
              <a:gd name="T90" fmla="*/ 4120976 w 291741"/>
              <a:gd name="T91" fmla="*/ 900803 h 293327"/>
              <a:gd name="T92" fmla="*/ 1619373 w 291741"/>
              <a:gd name="T93" fmla="*/ 815925 h 293327"/>
              <a:gd name="T94" fmla="*/ 1967413 w 291741"/>
              <a:gd name="T95" fmla="*/ 1169654 h 293327"/>
              <a:gd name="T96" fmla="*/ 1704606 w 291741"/>
              <a:gd name="T97" fmla="*/ 1339441 h 293327"/>
              <a:gd name="T98" fmla="*/ 1356607 w 291741"/>
              <a:gd name="T99" fmla="*/ 1686075 h 293327"/>
              <a:gd name="T100" fmla="*/ 1179048 w 291741"/>
              <a:gd name="T101" fmla="*/ 1940779 h 293327"/>
              <a:gd name="T102" fmla="*/ 823905 w 291741"/>
              <a:gd name="T103" fmla="*/ 1601192 h 293327"/>
              <a:gd name="T104" fmla="*/ 4767970 w 291741"/>
              <a:gd name="T105" fmla="*/ 298349 h 293327"/>
              <a:gd name="T106" fmla="*/ 4767970 w 291741"/>
              <a:gd name="T107" fmla="*/ 298349 h 293327"/>
              <a:gd name="T108" fmla="*/ 4746430 w 291741"/>
              <a:gd name="T109" fmla="*/ 28427 h 293327"/>
              <a:gd name="T110" fmla="*/ 5823531 w 291741"/>
              <a:gd name="T111" fmla="*/ 5674800 h 293327"/>
              <a:gd name="T112" fmla="*/ 3769864 w 291741"/>
              <a:gd name="T113" fmla="*/ 5674800 h 293327"/>
              <a:gd name="T114" fmla="*/ 5644009 w 291741"/>
              <a:gd name="T115" fmla="*/ 1221590 h 293327"/>
              <a:gd name="T116" fmla="*/ 4588464 w 291741"/>
              <a:gd name="T117" fmla="*/ 170505 h 293327"/>
              <a:gd name="T118" fmla="*/ 1974662 w 291741"/>
              <a:gd name="T119" fmla="*/ 5589582 h 293327"/>
              <a:gd name="T120" fmla="*/ 86116 w 291741"/>
              <a:gd name="T121" fmla="*/ 5767122 h 293327"/>
              <a:gd name="T122" fmla="*/ 86116 w 291741"/>
              <a:gd name="T123" fmla="*/ 0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124750" y="263710"/>
                </a:moveTo>
                <a:lnTo>
                  <a:pt x="124750" y="277074"/>
                </a:lnTo>
                <a:cubicBezTo>
                  <a:pt x="124750" y="281047"/>
                  <a:pt x="128009" y="284297"/>
                  <a:pt x="131994" y="284297"/>
                </a:cubicBezTo>
                <a:lnTo>
                  <a:pt x="161694" y="284297"/>
                </a:lnTo>
                <a:cubicBezTo>
                  <a:pt x="163867" y="284297"/>
                  <a:pt x="165678" y="283936"/>
                  <a:pt x="167127" y="282130"/>
                </a:cubicBezTo>
                <a:cubicBezTo>
                  <a:pt x="168576" y="280686"/>
                  <a:pt x="168938" y="278880"/>
                  <a:pt x="168938" y="277074"/>
                </a:cubicBezTo>
                <a:lnTo>
                  <a:pt x="168938" y="263710"/>
                </a:lnTo>
                <a:lnTo>
                  <a:pt x="124750" y="263710"/>
                </a:lnTo>
                <a:close/>
                <a:moveTo>
                  <a:pt x="215037" y="215396"/>
                </a:moveTo>
                <a:lnTo>
                  <a:pt x="215037" y="242236"/>
                </a:lnTo>
                <a:lnTo>
                  <a:pt x="241520" y="242236"/>
                </a:lnTo>
                <a:lnTo>
                  <a:pt x="241520" y="215396"/>
                </a:lnTo>
                <a:lnTo>
                  <a:pt x="215037" y="215396"/>
                </a:lnTo>
                <a:close/>
                <a:moveTo>
                  <a:pt x="50170" y="215396"/>
                </a:moveTo>
                <a:lnTo>
                  <a:pt x="50170" y="242236"/>
                </a:lnTo>
                <a:lnTo>
                  <a:pt x="76501" y="242236"/>
                </a:lnTo>
                <a:lnTo>
                  <a:pt x="76501" y="215396"/>
                </a:lnTo>
                <a:lnTo>
                  <a:pt x="50170" y="215396"/>
                </a:lnTo>
                <a:close/>
                <a:moveTo>
                  <a:pt x="228279" y="188913"/>
                </a:moveTo>
                <a:cubicBezTo>
                  <a:pt x="230426" y="188913"/>
                  <a:pt x="232931" y="191418"/>
                  <a:pt x="232931" y="193565"/>
                </a:cubicBezTo>
                <a:lnTo>
                  <a:pt x="232931" y="206807"/>
                </a:lnTo>
                <a:lnTo>
                  <a:pt x="245815" y="206807"/>
                </a:lnTo>
                <a:cubicBezTo>
                  <a:pt x="248320" y="206807"/>
                  <a:pt x="250467" y="208954"/>
                  <a:pt x="250467" y="211459"/>
                </a:cubicBezTo>
                <a:lnTo>
                  <a:pt x="250467" y="246531"/>
                </a:lnTo>
                <a:cubicBezTo>
                  <a:pt x="250467" y="249036"/>
                  <a:pt x="248320" y="250467"/>
                  <a:pt x="245815" y="250467"/>
                </a:cubicBezTo>
                <a:lnTo>
                  <a:pt x="210743" y="250467"/>
                </a:lnTo>
                <a:cubicBezTo>
                  <a:pt x="208238" y="250467"/>
                  <a:pt x="206448" y="249036"/>
                  <a:pt x="206448" y="246531"/>
                </a:cubicBezTo>
                <a:lnTo>
                  <a:pt x="206448" y="233289"/>
                </a:lnTo>
                <a:lnTo>
                  <a:pt x="192849" y="233289"/>
                </a:lnTo>
                <a:cubicBezTo>
                  <a:pt x="190344" y="233289"/>
                  <a:pt x="188912" y="231142"/>
                  <a:pt x="188912" y="228637"/>
                </a:cubicBezTo>
                <a:cubicBezTo>
                  <a:pt x="188912" y="226132"/>
                  <a:pt x="190344" y="224342"/>
                  <a:pt x="192849" y="224342"/>
                </a:cubicBezTo>
                <a:lnTo>
                  <a:pt x="206448" y="224342"/>
                </a:lnTo>
                <a:lnTo>
                  <a:pt x="206448" y="211459"/>
                </a:lnTo>
                <a:cubicBezTo>
                  <a:pt x="206448" y="208954"/>
                  <a:pt x="208238" y="206807"/>
                  <a:pt x="210743" y="206807"/>
                </a:cubicBezTo>
                <a:lnTo>
                  <a:pt x="223984" y="206807"/>
                </a:lnTo>
                <a:lnTo>
                  <a:pt x="223984" y="193565"/>
                </a:lnTo>
                <a:cubicBezTo>
                  <a:pt x="223984" y="191418"/>
                  <a:pt x="226132" y="188913"/>
                  <a:pt x="228279" y="188913"/>
                </a:cubicBezTo>
                <a:close/>
                <a:moveTo>
                  <a:pt x="63335" y="188913"/>
                </a:moveTo>
                <a:cubicBezTo>
                  <a:pt x="65826" y="188913"/>
                  <a:pt x="67961" y="191418"/>
                  <a:pt x="67961" y="193565"/>
                </a:cubicBezTo>
                <a:lnTo>
                  <a:pt x="67961" y="206807"/>
                </a:lnTo>
                <a:lnTo>
                  <a:pt x="81126" y="206807"/>
                </a:lnTo>
                <a:cubicBezTo>
                  <a:pt x="83261" y="206807"/>
                  <a:pt x="85396" y="208954"/>
                  <a:pt x="85396" y="211459"/>
                </a:cubicBezTo>
                <a:lnTo>
                  <a:pt x="85396" y="224342"/>
                </a:lnTo>
                <a:lnTo>
                  <a:pt x="98561" y="224342"/>
                </a:lnTo>
                <a:cubicBezTo>
                  <a:pt x="101052" y="224342"/>
                  <a:pt x="102831" y="226132"/>
                  <a:pt x="102831" y="228637"/>
                </a:cubicBezTo>
                <a:cubicBezTo>
                  <a:pt x="102831" y="231142"/>
                  <a:pt x="101052" y="233289"/>
                  <a:pt x="98561" y="233289"/>
                </a:cubicBezTo>
                <a:lnTo>
                  <a:pt x="85396" y="233289"/>
                </a:lnTo>
                <a:lnTo>
                  <a:pt x="85396" y="246531"/>
                </a:lnTo>
                <a:cubicBezTo>
                  <a:pt x="85396" y="249036"/>
                  <a:pt x="83261" y="250467"/>
                  <a:pt x="81126" y="250467"/>
                </a:cubicBezTo>
                <a:lnTo>
                  <a:pt x="46256" y="250467"/>
                </a:lnTo>
                <a:cubicBezTo>
                  <a:pt x="43410" y="250467"/>
                  <a:pt x="41275" y="249036"/>
                  <a:pt x="41275" y="246531"/>
                </a:cubicBezTo>
                <a:lnTo>
                  <a:pt x="41275" y="211459"/>
                </a:lnTo>
                <a:cubicBezTo>
                  <a:pt x="41275" y="208954"/>
                  <a:pt x="43410" y="206807"/>
                  <a:pt x="46256" y="206807"/>
                </a:cubicBezTo>
                <a:lnTo>
                  <a:pt x="59066" y="206807"/>
                </a:lnTo>
                <a:lnTo>
                  <a:pt x="59066" y="193565"/>
                </a:lnTo>
                <a:cubicBezTo>
                  <a:pt x="59066" y="191418"/>
                  <a:pt x="61200" y="188913"/>
                  <a:pt x="63335" y="188913"/>
                </a:cubicBezTo>
                <a:close/>
                <a:moveTo>
                  <a:pt x="151552" y="139104"/>
                </a:moveTo>
                <a:lnTo>
                  <a:pt x="151552" y="254681"/>
                </a:lnTo>
                <a:lnTo>
                  <a:pt x="168938" y="254681"/>
                </a:lnTo>
                <a:lnTo>
                  <a:pt x="168938" y="139104"/>
                </a:lnTo>
                <a:lnTo>
                  <a:pt x="151552" y="139104"/>
                </a:lnTo>
                <a:close/>
                <a:moveTo>
                  <a:pt x="124750" y="139104"/>
                </a:moveTo>
                <a:lnTo>
                  <a:pt x="124750" y="254681"/>
                </a:lnTo>
                <a:lnTo>
                  <a:pt x="142497" y="254681"/>
                </a:lnTo>
                <a:lnTo>
                  <a:pt x="142497" y="139104"/>
                </a:lnTo>
                <a:lnTo>
                  <a:pt x="124750" y="139104"/>
                </a:lnTo>
                <a:close/>
                <a:moveTo>
                  <a:pt x="229821" y="127000"/>
                </a:moveTo>
                <a:cubicBezTo>
                  <a:pt x="232019" y="127000"/>
                  <a:pt x="234584" y="129185"/>
                  <a:pt x="234584" y="131733"/>
                </a:cubicBezTo>
                <a:lnTo>
                  <a:pt x="234584" y="161226"/>
                </a:lnTo>
                <a:cubicBezTo>
                  <a:pt x="234584" y="163775"/>
                  <a:pt x="232019" y="166324"/>
                  <a:pt x="229821" y="166324"/>
                </a:cubicBezTo>
                <a:cubicBezTo>
                  <a:pt x="227623" y="166324"/>
                  <a:pt x="225425" y="163775"/>
                  <a:pt x="225425" y="161226"/>
                </a:cubicBezTo>
                <a:lnTo>
                  <a:pt x="225425" y="131733"/>
                </a:lnTo>
                <a:cubicBezTo>
                  <a:pt x="225425" y="129185"/>
                  <a:pt x="227623" y="127000"/>
                  <a:pt x="229821" y="127000"/>
                </a:cubicBezTo>
                <a:close/>
                <a:moveTo>
                  <a:pt x="64721" y="127000"/>
                </a:moveTo>
                <a:cubicBezTo>
                  <a:pt x="67285" y="127000"/>
                  <a:pt x="69483" y="129185"/>
                  <a:pt x="69483" y="131733"/>
                </a:cubicBezTo>
                <a:lnTo>
                  <a:pt x="69483" y="161226"/>
                </a:lnTo>
                <a:cubicBezTo>
                  <a:pt x="69483" y="163775"/>
                  <a:pt x="67285" y="166324"/>
                  <a:pt x="64721" y="166324"/>
                </a:cubicBezTo>
                <a:cubicBezTo>
                  <a:pt x="62523" y="166324"/>
                  <a:pt x="60325" y="163775"/>
                  <a:pt x="60325" y="161226"/>
                </a:cubicBezTo>
                <a:lnTo>
                  <a:pt x="60325" y="131733"/>
                </a:lnTo>
                <a:cubicBezTo>
                  <a:pt x="60325" y="129185"/>
                  <a:pt x="62523" y="127000"/>
                  <a:pt x="64721" y="127000"/>
                </a:cubicBezTo>
                <a:close/>
                <a:moveTo>
                  <a:pt x="146844" y="101541"/>
                </a:moveTo>
                <a:lnTo>
                  <a:pt x="128009" y="130436"/>
                </a:lnTo>
                <a:lnTo>
                  <a:pt x="165316" y="130436"/>
                </a:lnTo>
                <a:lnTo>
                  <a:pt x="146844" y="101541"/>
                </a:lnTo>
                <a:close/>
                <a:moveTo>
                  <a:pt x="146844" y="88900"/>
                </a:moveTo>
                <a:cubicBezTo>
                  <a:pt x="148293" y="88900"/>
                  <a:pt x="149741" y="89622"/>
                  <a:pt x="150104" y="91067"/>
                </a:cubicBezTo>
                <a:lnTo>
                  <a:pt x="177268" y="132241"/>
                </a:lnTo>
                <a:cubicBezTo>
                  <a:pt x="177631" y="132964"/>
                  <a:pt x="177631" y="134408"/>
                  <a:pt x="177631" y="134770"/>
                </a:cubicBezTo>
                <a:lnTo>
                  <a:pt x="177993" y="254681"/>
                </a:lnTo>
                <a:lnTo>
                  <a:pt x="179442" y="254681"/>
                </a:lnTo>
                <a:cubicBezTo>
                  <a:pt x="181615" y="254681"/>
                  <a:pt x="183788" y="256848"/>
                  <a:pt x="183788" y="259376"/>
                </a:cubicBezTo>
                <a:cubicBezTo>
                  <a:pt x="183788" y="261543"/>
                  <a:pt x="181615" y="263710"/>
                  <a:pt x="179442" y="263710"/>
                </a:cubicBezTo>
                <a:lnTo>
                  <a:pt x="177993" y="263710"/>
                </a:lnTo>
                <a:lnTo>
                  <a:pt x="177993" y="277074"/>
                </a:lnTo>
                <a:cubicBezTo>
                  <a:pt x="177993" y="281047"/>
                  <a:pt x="176544" y="285020"/>
                  <a:pt x="173284" y="288270"/>
                </a:cubicBezTo>
                <a:cubicBezTo>
                  <a:pt x="170387" y="291521"/>
                  <a:pt x="166040" y="293327"/>
                  <a:pt x="161694" y="293327"/>
                </a:cubicBezTo>
                <a:lnTo>
                  <a:pt x="131994" y="293327"/>
                </a:lnTo>
                <a:cubicBezTo>
                  <a:pt x="123301" y="293327"/>
                  <a:pt x="116057" y="285742"/>
                  <a:pt x="115695" y="277074"/>
                </a:cubicBezTo>
                <a:lnTo>
                  <a:pt x="115695" y="263710"/>
                </a:lnTo>
                <a:lnTo>
                  <a:pt x="114246" y="263710"/>
                </a:lnTo>
                <a:cubicBezTo>
                  <a:pt x="111710" y="263710"/>
                  <a:pt x="109537" y="261543"/>
                  <a:pt x="109537" y="259376"/>
                </a:cubicBezTo>
                <a:cubicBezTo>
                  <a:pt x="109537" y="256848"/>
                  <a:pt x="111710" y="254681"/>
                  <a:pt x="114246" y="254681"/>
                </a:cubicBezTo>
                <a:lnTo>
                  <a:pt x="115695" y="254681"/>
                </a:lnTo>
                <a:lnTo>
                  <a:pt x="115695" y="135131"/>
                </a:lnTo>
                <a:cubicBezTo>
                  <a:pt x="115695" y="134408"/>
                  <a:pt x="116057" y="133325"/>
                  <a:pt x="116419" y="132603"/>
                </a:cubicBezTo>
                <a:lnTo>
                  <a:pt x="142860" y="91067"/>
                </a:lnTo>
                <a:cubicBezTo>
                  <a:pt x="143946" y="89622"/>
                  <a:pt x="145395" y="88900"/>
                  <a:pt x="146844" y="88900"/>
                </a:cubicBezTo>
                <a:close/>
                <a:moveTo>
                  <a:pt x="130917" y="60325"/>
                </a:moveTo>
                <a:lnTo>
                  <a:pt x="160471" y="60325"/>
                </a:lnTo>
                <a:cubicBezTo>
                  <a:pt x="162964" y="60325"/>
                  <a:pt x="164744" y="62230"/>
                  <a:pt x="164744" y="64897"/>
                </a:cubicBezTo>
                <a:cubicBezTo>
                  <a:pt x="164744" y="67183"/>
                  <a:pt x="162964" y="69469"/>
                  <a:pt x="160471" y="69469"/>
                </a:cubicBezTo>
                <a:lnTo>
                  <a:pt x="130917" y="69469"/>
                </a:lnTo>
                <a:cubicBezTo>
                  <a:pt x="128425" y="69469"/>
                  <a:pt x="127000" y="67183"/>
                  <a:pt x="127000" y="64897"/>
                </a:cubicBezTo>
                <a:cubicBezTo>
                  <a:pt x="127000" y="62230"/>
                  <a:pt x="128425" y="60325"/>
                  <a:pt x="130917" y="60325"/>
                </a:cubicBezTo>
                <a:close/>
                <a:moveTo>
                  <a:pt x="50170" y="50222"/>
                </a:moveTo>
                <a:lnTo>
                  <a:pt x="50170" y="76347"/>
                </a:lnTo>
                <a:lnTo>
                  <a:pt x="76501" y="76347"/>
                </a:lnTo>
                <a:lnTo>
                  <a:pt x="76501" y="50222"/>
                </a:lnTo>
                <a:lnTo>
                  <a:pt x="50170" y="50222"/>
                </a:lnTo>
                <a:close/>
                <a:moveTo>
                  <a:pt x="210743" y="41275"/>
                </a:moveTo>
                <a:cubicBezTo>
                  <a:pt x="213248" y="41275"/>
                  <a:pt x="215037" y="43064"/>
                  <a:pt x="215037" y="45570"/>
                </a:cubicBezTo>
                <a:lnTo>
                  <a:pt x="215037" y="76347"/>
                </a:lnTo>
                <a:lnTo>
                  <a:pt x="245815" y="76347"/>
                </a:lnTo>
                <a:cubicBezTo>
                  <a:pt x="248320" y="76347"/>
                  <a:pt x="250467" y="78494"/>
                  <a:pt x="250467" y="80999"/>
                </a:cubicBezTo>
                <a:cubicBezTo>
                  <a:pt x="250467" y="83147"/>
                  <a:pt x="248320" y="85294"/>
                  <a:pt x="245815" y="85294"/>
                </a:cubicBezTo>
                <a:lnTo>
                  <a:pt x="232931" y="85294"/>
                </a:lnTo>
                <a:lnTo>
                  <a:pt x="232931" y="98178"/>
                </a:lnTo>
                <a:cubicBezTo>
                  <a:pt x="232931" y="100683"/>
                  <a:pt x="231142" y="102830"/>
                  <a:pt x="228279" y="102830"/>
                </a:cubicBezTo>
                <a:cubicBezTo>
                  <a:pt x="226132" y="102830"/>
                  <a:pt x="223984" y="100683"/>
                  <a:pt x="223984" y="98178"/>
                </a:cubicBezTo>
                <a:lnTo>
                  <a:pt x="223984" y="85294"/>
                </a:lnTo>
                <a:lnTo>
                  <a:pt x="210743" y="85294"/>
                </a:lnTo>
                <a:cubicBezTo>
                  <a:pt x="208238" y="85294"/>
                  <a:pt x="206448" y="83147"/>
                  <a:pt x="206448" y="80999"/>
                </a:cubicBezTo>
                <a:lnTo>
                  <a:pt x="206448" y="67758"/>
                </a:lnTo>
                <a:lnTo>
                  <a:pt x="192849" y="67758"/>
                </a:lnTo>
                <a:cubicBezTo>
                  <a:pt x="190344" y="67758"/>
                  <a:pt x="188912" y="65611"/>
                  <a:pt x="188912" y="63463"/>
                </a:cubicBezTo>
                <a:cubicBezTo>
                  <a:pt x="188912" y="60958"/>
                  <a:pt x="190344" y="59169"/>
                  <a:pt x="192849" y="59169"/>
                </a:cubicBezTo>
                <a:lnTo>
                  <a:pt x="206448" y="59169"/>
                </a:lnTo>
                <a:lnTo>
                  <a:pt x="206448" y="45570"/>
                </a:lnTo>
                <a:cubicBezTo>
                  <a:pt x="206448" y="43064"/>
                  <a:pt x="208238" y="41275"/>
                  <a:pt x="210743" y="41275"/>
                </a:cubicBezTo>
                <a:close/>
                <a:moveTo>
                  <a:pt x="46256" y="41275"/>
                </a:moveTo>
                <a:lnTo>
                  <a:pt x="81126" y="41275"/>
                </a:lnTo>
                <a:cubicBezTo>
                  <a:pt x="83261" y="41275"/>
                  <a:pt x="85396" y="43064"/>
                  <a:pt x="85396" y="45570"/>
                </a:cubicBezTo>
                <a:lnTo>
                  <a:pt x="85396" y="59169"/>
                </a:lnTo>
                <a:lnTo>
                  <a:pt x="98561" y="59169"/>
                </a:lnTo>
                <a:cubicBezTo>
                  <a:pt x="101052" y="59169"/>
                  <a:pt x="102831" y="60958"/>
                  <a:pt x="102831" y="63463"/>
                </a:cubicBezTo>
                <a:cubicBezTo>
                  <a:pt x="102831" y="65611"/>
                  <a:pt x="101052" y="67758"/>
                  <a:pt x="98561" y="67758"/>
                </a:cubicBezTo>
                <a:lnTo>
                  <a:pt x="85396" y="67758"/>
                </a:lnTo>
                <a:lnTo>
                  <a:pt x="85396" y="80999"/>
                </a:lnTo>
                <a:cubicBezTo>
                  <a:pt x="85396" y="83147"/>
                  <a:pt x="83261" y="85294"/>
                  <a:pt x="81126" y="85294"/>
                </a:cubicBezTo>
                <a:lnTo>
                  <a:pt x="67961" y="85294"/>
                </a:lnTo>
                <a:lnTo>
                  <a:pt x="67961" y="98178"/>
                </a:lnTo>
                <a:cubicBezTo>
                  <a:pt x="67961" y="100683"/>
                  <a:pt x="65826" y="102830"/>
                  <a:pt x="63335" y="102830"/>
                </a:cubicBezTo>
                <a:cubicBezTo>
                  <a:pt x="61200" y="102830"/>
                  <a:pt x="59066" y="100683"/>
                  <a:pt x="59066" y="98178"/>
                </a:cubicBezTo>
                <a:lnTo>
                  <a:pt x="59066" y="85294"/>
                </a:lnTo>
                <a:lnTo>
                  <a:pt x="46256" y="85294"/>
                </a:lnTo>
                <a:cubicBezTo>
                  <a:pt x="43410" y="85294"/>
                  <a:pt x="41275" y="83147"/>
                  <a:pt x="41275" y="80999"/>
                </a:cubicBezTo>
                <a:lnTo>
                  <a:pt x="41275" y="45570"/>
                </a:lnTo>
                <a:cubicBezTo>
                  <a:pt x="41275" y="43064"/>
                  <a:pt x="43410" y="41275"/>
                  <a:pt x="46256" y="41275"/>
                </a:cubicBezTo>
                <a:close/>
                <a:moveTo>
                  <a:pt x="238860" y="15090"/>
                </a:moveTo>
                <a:lnTo>
                  <a:pt x="238860" y="53174"/>
                </a:lnTo>
                <a:lnTo>
                  <a:pt x="276632" y="53174"/>
                </a:lnTo>
                <a:lnTo>
                  <a:pt x="238860" y="15090"/>
                </a:lnTo>
                <a:close/>
                <a:moveTo>
                  <a:pt x="4316" y="0"/>
                </a:moveTo>
                <a:lnTo>
                  <a:pt x="234544" y="0"/>
                </a:lnTo>
                <a:cubicBezTo>
                  <a:pt x="235623" y="0"/>
                  <a:pt x="236702" y="719"/>
                  <a:pt x="237781" y="1437"/>
                </a:cubicBezTo>
                <a:lnTo>
                  <a:pt x="290661" y="54252"/>
                </a:lnTo>
                <a:cubicBezTo>
                  <a:pt x="291381" y="55330"/>
                  <a:pt x="291741" y="56408"/>
                  <a:pt x="291741" y="57486"/>
                </a:cubicBezTo>
                <a:lnTo>
                  <a:pt x="291741" y="287070"/>
                </a:lnTo>
                <a:cubicBezTo>
                  <a:pt x="291741" y="289585"/>
                  <a:pt x="289942" y="291741"/>
                  <a:pt x="287424" y="291741"/>
                </a:cubicBezTo>
                <a:lnTo>
                  <a:pt x="192815" y="291741"/>
                </a:lnTo>
                <a:cubicBezTo>
                  <a:pt x="190297" y="291741"/>
                  <a:pt x="188858" y="289585"/>
                  <a:pt x="188858" y="287070"/>
                </a:cubicBezTo>
                <a:cubicBezTo>
                  <a:pt x="188858" y="284914"/>
                  <a:pt x="190297" y="282759"/>
                  <a:pt x="192815" y="282759"/>
                </a:cubicBezTo>
                <a:lnTo>
                  <a:pt x="282747" y="282759"/>
                </a:lnTo>
                <a:lnTo>
                  <a:pt x="282747" y="61797"/>
                </a:lnTo>
                <a:lnTo>
                  <a:pt x="234544" y="61797"/>
                </a:lnTo>
                <a:cubicBezTo>
                  <a:pt x="232025" y="61797"/>
                  <a:pt x="229867" y="60001"/>
                  <a:pt x="229867" y="57486"/>
                </a:cubicBezTo>
                <a:lnTo>
                  <a:pt x="229867" y="8623"/>
                </a:lnTo>
                <a:lnTo>
                  <a:pt x="8993" y="8623"/>
                </a:lnTo>
                <a:lnTo>
                  <a:pt x="8993" y="282759"/>
                </a:lnTo>
                <a:lnTo>
                  <a:pt x="98925" y="282759"/>
                </a:lnTo>
                <a:cubicBezTo>
                  <a:pt x="101443" y="282759"/>
                  <a:pt x="103242" y="284914"/>
                  <a:pt x="103242" y="287070"/>
                </a:cubicBezTo>
                <a:cubicBezTo>
                  <a:pt x="103242" y="289585"/>
                  <a:pt x="101443" y="291741"/>
                  <a:pt x="98925" y="291741"/>
                </a:cubicBezTo>
                <a:lnTo>
                  <a:pt x="4316" y="291741"/>
                </a:lnTo>
                <a:cubicBezTo>
                  <a:pt x="2158" y="291741"/>
                  <a:pt x="0" y="289585"/>
                  <a:pt x="0" y="287070"/>
                </a:cubicBezTo>
                <a:lnTo>
                  <a:pt x="0" y="4671"/>
                </a:lnTo>
                <a:cubicBezTo>
                  <a:pt x="0" y="2156"/>
                  <a:pt x="2158" y="0"/>
                  <a:pt x="4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5" name="Freeform 980">
            <a:extLst>
              <a:ext uri="{FF2B5EF4-FFF2-40B4-BE49-F238E27FC236}">
                <a16:creationId xmlns:a16="http://schemas.microsoft.com/office/drawing/2014/main" id="{7C5AAC15-E9BC-9B48-B06D-4A2C332D4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76581" y="9976175"/>
            <a:ext cx="1060472" cy="1176738"/>
          </a:xfrm>
          <a:custGeom>
            <a:avLst/>
            <a:gdLst>
              <a:gd name="T0" fmla="*/ 1962822 w 262678"/>
              <a:gd name="T1" fmla="*/ 5728482 h 291382"/>
              <a:gd name="T2" fmla="*/ 2145623 w 262678"/>
              <a:gd name="T3" fmla="*/ 5568567 h 291382"/>
              <a:gd name="T4" fmla="*/ 4017868 w 262678"/>
              <a:gd name="T5" fmla="*/ 5306841 h 291382"/>
              <a:gd name="T6" fmla="*/ 2084223 w 262678"/>
              <a:gd name="T7" fmla="*/ 3139452 h 291382"/>
              <a:gd name="T8" fmla="*/ 1987487 w 262678"/>
              <a:gd name="T9" fmla="*/ 4876200 h 291382"/>
              <a:gd name="T10" fmla="*/ 192899 w 262678"/>
              <a:gd name="T11" fmla="*/ 2806083 h 291382"/>
              <a:gd name="T12" fmla="*/ 5136830 w 262678"/>
              <a:gd name="T13" fmla="*/ 2806083 h 291382"/>
              <a:gd name="T14" fmla="*/ 2277232 w 262678"/>
              <a:gd name="T15" fmla="*/ 2624359 h 291382"/>
              <a:gd name="T16" fmla="*/ 2716046 w 262678"/>
              <a:gd name="T17" fmla="*/ 2209957 h 291382"/>
              <a:gd name="T18" fmla="*/ 2277232 w 262678"/>
              <a:gd name="T19" fmla="*/ 2166350 h 291382"/>
              <a:gd name="T20" fmla="*/ 968139 w 262678"/>
              <a:gd name="T21" fmla="*/ 2624359 h 291382"/>
              <a:gd name="T22" fmla="*/ 1326494 w 262678"/>
              <a:gd name="T23" fmla="*/ 1948253 h 291382"/>
              <a:gd name="T24" fmla="*/ 2277232 w 262678"/>
              <a:gd name="T25" fmla="*/ 1962816 h 291382"/>
              <a:gd name="T26" fmla="*/ 2818447 w 262678"/>
              <a:gd name="T27" fmla="*/ 1962816 h 291382"/>
              <a:gd name="T28" fmla="*/ 2555188 w 262678"/>
              <a:gd name="T29" fmla="*/ 1301271 h 291382"/>
              <a:gd name="T30" fmla="*/ 4142191 w 262678"/>
              <a:gd name="T31" fmla="*/ 1134051 h 291382"/>
              <a:gd name="T32" fmla="*/ 4500550 w 262678"/>
              <a:gd name="T33" fmla="*/ 1134051 h 291382"/>
              <a:gd name="T34" fmla="*/ 3608303 w 262678"/>
              <a:gd name="T35" fmla="*/ 2624359 h 291382"/>
              <a:gd name="T36" fmla="*/ 3608303 w 262678"/>
              <a:gd name="T37" fmla="*/ 1134051 h 291382"/>
              <a:gd name="T38" fmla="*/ 968139 w 262678"/>
              <a:gd name="T39" fmla="*/ 1831942 h 291382"/>
              <a:gd name="T40" fmla="*/ 1501981 w 262678"/>
              <a:gd name="T41" fmla="*/ 1831942 h 291382"/>
              <a:gd name="T42" fmla="*/ 1136338 w 262678"/>
              <a:gd name="T43" fmla="*/ 639714 h 291382"/>
              <a:gd name="T44" fmla="*/ 2460097 w 262678"/>
              <a:gd name="T45" fmla="*/ 1090431 h 291382"/>
              <a:gd name="T46" fmla="*/ 2555188 w 262678"/>
              <a:gd name="T47" fmla="*/ 348955 h 291382"/>
              <a:gd name="T48" fmla="*/ 4434703 w 262678"/>
              <a:gd name="T49" fmla="*/ 959585 h 291382"/>
              <a:gd name="T50" fmla="*/ 1129025 w 262678"/>
              <a:gd name="T51" fmla="*/ 203560 h 291382"/>
              <a:gd name="T52" fmla="*/ 1333785 w 262678"/>
              <a:gd name="T53" fmla="*/ 203560 h 291382"/>
              <a:gd name="T54" fmla="*/ 2555188 w 262678"/>
              <a:gd name="T55" fmla="*/ 0 h 291382"/>
              <a:gd name="T56" fmla="*/ 3001269 w 262678"/>
              <a:gd name="T57" fmla="*/ 1068628 h 291382"/>
              <a:gd name="T58" fmla="*/ 3425467 w 262678"/>
              <a:gd name="T59" fmla="*/ 1046802 h 291382"/>
              <a:gd name="T60" fmla="*/ 4054454 w 262678"/>
              <a:gd name="T61" fmla="*/ 0 h 291382"/>
              <a:gd name="T62" fmla="*/ 4683387 w 262678"/>
              <a:gd name="T63" fmla="*/ 1046802 h 291382"/>
              <a:gd name="T64" fmla="*/ 5319657 w 262678"/>
              <a:gd name="T65" fmla="*/ 2653429 h 291382"/>
              <a:gd name="T66" fmla="*/ 4763829 w 262678"/>
              <a:gd name="T67" fmla="*/ 5306841 h 291382"/>
              <a:gd name="T68" fmla="*/ 4112916 w 262678"/>
              <a:gd name="T69" fmla="*/ 5895691 h 291382"/>
              <a:gd name="T70" fmla="*/ 1136338 w 262678"/>
              <a:gd name="T71" fmla="*/ 5306841 h 291382"/>
              <a:gd name="T72" fmla="*/ 2690 w 262678"/>
              <a:gd name="T73" fmla="*/ 2733402 h 291382"/>
              <a:gd name="T74" fmla="*/ 785270 w 262678"/>
              <a:gd name="T75" fmla="*/ 2624359 h 291382"/>
              <a:gd name="T76" fmla="*/ 485429 w 262678"/>
              <a:gd name="T77" fmla="*/ 1831942 h 291382"/>
              <a:gd name="T78" fmla="*/ 302577 w 262678"/>
              <a:gd name="T79" fmla="*/ 1090431 h 291382"/>
              <a:gd name="T80" fmla="*/ 946200 w 262678"/>
              <a:gd name="T81" fmla="*/ 145424 h 291382"/>
              <a:gd name="T82" fmla="*/ 1392300 w 262678"/>
              <a:gd name="T83" fmla="*/ 43583 h 291382"/>
              <a:gd name="T84" fmla="*/ 1509318 w 262678"/>
              <a:gd name="T85" fmla="*/ 537962 h 291382"/>
              <a:gd name="T86" fmla="*/ 1684821 w 262678"/>
              <a:gd name="T87" fmla="*/ 2624359 h 291382"/>
              <a:gd name="T88" fmla="*/ 2109037 w 262678"/>
              <a:gd name="T89" fmla="*/ 1025021 h 29138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62678" h="291382">
                <a:moveTo>
                  <a:pt x="64936" y="262280"/>
                </a:moveTo>
                <a:lnTo>
                  <a:pt x="64936" y="283118"/>
                </a:lnTo>
                <a:lnTo>
                  <a:pt x="96617" y="283118"/>
                </a:lnTo>
                <a:lnTo>
                  <a:pt x="96617" y="275214"/>
                </a:lnTo>
                <a:cubicBezTo>
                  <a:pt x="96617" y="272699"/>
                  <a:pt x="98777" y="271262"/>
                  <a:pt x="101657" y="271262"/>
                </a:cubicBezTo>
                <a:cubicBezTo>
                  <a:pt x="104177" y="271262"/>
                  <a:pt x="105617" y="272699"/>
                  <a:pt x="105617" y="275214"/>
                </a:cubicBezTo>
                <a:lnTo>
                  <a:pt x="105617" y="283118"/>
                </a:lnTo>
                <a:lnTo>
                  <a:pt x="197779" y="283118"/>
                </a:lnTo>
                <a:lnTo>
                  <a:pt x="197779" y="262280"/>
                </a:lnTo>
                <a:lnTo>
                  <a:pt x="64936" y="262280"/>
                </a:lnTo>
                <a:close/>
                <a:moveTo>
                  <a:pt x="97834" y="151178"/>
                </a:moveTo>
                <a:cubicBezTo>
                  <a:pt x="100398" y="150454"/>
                  <a:pt x="102596" y="152627"/>
                  <a:pt x="102596" y="155162"/>
                </a:cubicBezTo>
                <a:lnTo>
                  <a:pt x="106993" y="240634"/>
                </a:lnTo>
                <a:cubicBezTo>
                  <a:pt x="107359" y="242807"/>
                  <a:pt x="105527" y="245342"/>
                  <a:pt x="102963" y="245342"/>
                </a:cubicBezTo>
                <a:cubicBezTo>
                  <a:pt x="100398" y="245342"/>
                  <a:pt x="98566" y="243531"/>
                  <a:pt x="97834" y="240996"/>
                </a:cubicBezTo>
                <a:lnTo>
                  <a:pt x="93437" y="155524"/>
                </a:lnTo>
                <a:cubicBezTo>
                  <a:pt x="93437" y="152989"/>
                  <a:pt x="95635" y="151178"/>
                  <a:pt x="97834" y="151178"/>
                </a:cubicBezTo>
                <a:close/>
                <a:moveTo>
                  <a:pt x="9495" y="138685"/>
                </a:moveTo>
                <a:lnTo>
                  <a:pt x="31455" y="253297"/>
                </a:lnTo>
                <a:lnTo>
                  <a:pt x="231260" y="253297"/>
                </a:lnTo>
                <a:lnTo>
                  <a:pt x="252860" y="138685"/>
                </a:lnTo>
                <a:lnTo>
                  <a:pt x="9495" y="138685"/>
                </a:lnTo>
                <a:close/>
                <a:moveTo>
                  <a:pt x="112097" y="107068"/>
                </a:moveTo>
                <a:lnTo>
                  <a:pt x="112097" y="129703"/>
                </a:lnTo>
                <a:lnTo>
                  <a:pt x="138738" y="129703"/>
                </a:lnTo>
                <a:lnTo>
                  <a:pt x="138738" y="107068"/>
                </a:lnTo>
                <a:lnTo>
                  <a:pt x="133698" y="109223"/>
                </a:lnTo>
                <a:cubicBezTo>
                  <a:pt x="131538" y="110660"/>
                  <a:pt x="128658" y="111379"/>
                  <a:pt x="125778" y="111379"/>
                </a:cubicBezTo>
                <a:cubicBezTo>
                  <a:pt x="122538" y="111379"/>
                  <a:pt x="119658" y="110660"/>
                  <a:pt x="117137" y="109223"/>
                </a:cubicBezTo>
                <a:lnTo>
                  <a:pt x="112097" y="107068"/>
                </a:lnTo>
                <a:close/>
                <a:moveTo>
                  <a:pt x="55936" y="96289"/>
                </a:moveTo>
                <a:lnTo>
                  <a:pt x="47656" y="100960"/>
                </a:lnTo>
                <a:lnTo>
                  <a:pt x="47656" y="129703"/>
                </a:lnTo>
                <a:lnTo>
                  <a:pt x="73936" y="129703"/>
                </a:lnTo>
                <a:lnTo>
                  <a:pt x="73936" y="100960"/>
                </a:lnTo>
                <a:lnTo>
                  <a:pt x="65296" y="96289"/>
                </a:lnTo>
                <a:cubicBezTo>
                  <a:pt x="62056" y="94852"/>
                  <a:pt x="58816" y="94852"/>
                  <a:pt x="55936" y="96289"/>
                </a:cubicBezTo>
                <a:close/>
                <a:moveTo>
                  <a:pt x="112097" y="59642"/>
                </a:moveTo>
                <a:lnTo>
                  <a:pt x="112097" y="97008"/>
                </a:lnTo>
                <a:lnTo>
                  <a:pt x="121098" y="101678"/>
                </a:lnTo>
                <a:cubicBezTo>
                  <a:pt x="123978" y="102756"/>
                  <a:pt x="127218" y="102756"/>
                  <a:pt x="130098" y="101678"/>
                </a:cubicBezTo>
                <a:lnTo>
                  <a:pt x="138738" y="97008"/>
                </a:lnTo>
                <a:lnTo>
                  <a:pt x="138738" y="59642"/>
                </a:lnTo>
                <a:lnTo>
                  <a:pt x="133698" y="62157"/>
                </a:lnTo>
                <a:cubicBezTo>
                  <a:pt x="131538" y="63594"/>
                  <a:pt x="128658" y="64313"/>
                  <a:pt x="125778" y="64313"/>
                </a:cubicBezTo>
                <a:cubicBezTo>
                  <a:pt x="122538" y="64313"/>
                  <a:pt x="119658" y="63594"/>
                  <a:pt x="117137" y="62157"/>
                </a:cubicBezTo>
                <a:lnTo>
                  <a:pt x="112097" y="59642"/>
                </a:lnTo>
                <a:close/>
                <a:moveTo>
                  <a:pt x="203899" y="56049"/>
                </a:moveTo>
                <a:lnTo>
                  <a:pt x="203899" y="129703"/>
                </a:lnTo>
                <a:lnTo>
                  <a:pt x="221899" y="129703"/>
                </a:lnTo>
                <a:lnTo>
                  <a:pt x="221539" y="56049"/>
                </a:lnTo>
                <a:lnTo>
                  <a:pt x="203899" y="56049"/>
                </a:lnTo>
                <a:close/>
                <a:moveTo>
                  <a:pt x="177619" y="56049"/>
                </a:moveTo>
                <a:lnTo>
                  <a:pt x="177619" y="129703"/>
                </a:lnTo>
                <a:lnTo>
                  <a:pt x="194899" y="129703"/>
                </a:lnTo>
                <a:lnTo>
                  <a:pt x="194899" y="56049"/>
                </a:lnTo>
                <a:lnTo>
                  <a:pt x="177619" y="56049"/>
                </a:lnTo>
                <a:close/>
                <a:moveTo>
                  <a:pt x="55936" y="31617"/>
                </a:moveTo>
                <a:lnTo>
                  <a:pt x="47656" y="36288"/>
                </a:lnTo>
                <a:lnTo>
                  <a:pt x="47656" y="90540"/>
                </a:lnTo>
                <a:lnTo>
                  <a:pt x="51976" y="88744"/>
                </a:lnTo>
                <a:cubicBezTo>
                  <a:pt x="57736" y="85870"/>
                  <a:pt x="63856" y="85870"/>
                  <a:pt x="69256" y="88744"/>
                </a:cubicBezTo>
                <a:lnTo>
                  <a:pt x="73936" y="90540"/>
                </a:lnTo>
                <a:lnTo>
                  <a:pt x="73936" y="36288"/>
                </a:lnTo>
                <a:lnTo>
                  <a:pt x="65296" y="31617"/>
                </a:lnTo>
                <a:cubicBezTo>
                  <a:pt x="62056" y="30180"/>
                  <a:pt x="58816" y="30180"/>
                  <a:pt x="55936" y="31617"/>
                </a:cubicBezTo>
                <a:close/>
                <a:moveTo>
                  <a:pt x="125778" y="17246"/>
                </a:moveTo>
                <a:lnTo>
                  <a:pt x="113537" y="50300"/>
                </a:lnTo>
                <a:lnTo>
                  <a:pt x="121098" y="53893"/>
                </a:lnTo>
                <a:cubicBezTo>
                  <a:pt x="123978" y="56049"/>
                  <a:pt x="127218" y="56049"/>
                  <a:pt x="130098" y="53893"/>
                </a:cubicBezTo>
                <a:lnTo>
                  <a:pt x="138018" y="50300"/>
                </a:lnTo>
                <a:lnTo>
                  <a:pt x="125778" y="17246"/>
                </a:lnTo>
                <a:close/>
                <a:moveTo>
                  <a:pt x="199579" y="13653"/>
                </a:moveTo>
                <a:lnTo>
                  <a:pt x="180859" y="47426"/>
                </a:lnTo>
                <a:lnTo>
                  <a:pt x="218299" y="47426"/>
                </a:lnTo>
                <a:lnTo>
                  <a:pt x="199579" y="13653"/>
                </a:lnTo>
                <a:close/>
                <a:moveTo>
                  <a:pt x="56296" y="9701"/>
                </a:moveTo>
                <a:lnTo>
                  <a:pt x="55576" y="10060"/>
                </a:lnTo>
                <a:lnTo>
                  <a:pt x="55576" y="22276"/>
                </a:lnTo>
                <a:cubicBezTo>
                  <a:pt x="58816" y="21557"/>
                  <a:pt x="62056" y="21557"/>
                  <a:pt x="65656" y="22276"/>
                </a:cubicBezTo>
                <a:lnTo>
                  <a:pt x="65656" y="10060"/>
                </a:lnTo>
                <a:lnTo>
                  <a:pt x="64936" y="9701"/>
                </a:lnTo>
                <a:cubicBezTo>
                  <a:pt x="62056" y="8623"/>
                  <a:pt x="58816" y="8623"/>
                  <a:pt x="56296" y="9701"/>
                </a:cubicBezTo>
                <a:close/>
                <a:moveTo>
                  <a:pt x="125778" y="0"/>
                </a:moveTo>
                <a:cubicBezTo>
                  <a:pt x="127218" y="0"/>
                  <a:pt x="129018" y="1078"/>
                  <a:pt x="129738" y="2875"/>
                </a:cubicBezTo>
                <a:lnTo>
                  <a:pt x="147738" y="50660"/>
                </a:lnTo>
                <a:cubicBezTo>
                  <a:pt x="147738" y="51378"/>
                  <a:pt x="147738" y="52097"/>
                  <a:pt x="147738" y="52815"/>
                </a:cubicBezTo>
                <a:lnTo>
                  <a:pt x="147738" y="129703"/>
                </a:lnTo>
                <a:lnTo>
                  <a:pt x="168618" y="129703"/>
                </a:lnTo>
                <a:lnTo>
                  <a:pt x="168618" y="51737"/>
                </a:lnTo>
                <a:cubicBezTo>
                  <a:pt x="168618" y="50660"/>
                  <a:pt x="168978" y="49941"/>
                  <a:pt x="168978" y="49582"/>
                </a:cubicBezTo>
                <a:lnTo>
                  <a:pt x="195259" y="2515"/>
                </a:lnTo>
                <a:cubicBezTo>
                  <a:pt x="196339" y="719"/>
                  <a:pt x="197779" y="0"/>
                  <a:pt x="199579" y="0"/>
                </a:cubicBezTo>
                <a:cubicBezTo>
                  <a:pt x="200659" y="0"/>
                  <a:pt x="202819" y="719"/>
                  <a:pt x="203179" y="2515"/>
                </a:cubicBezTo>
                <a:lnTo>
                  <a:pt x="229820" y="49582"/>
                </a:lnTo>
                <a:cubicBezTo>
                  <a:pt x="229820" y="49941"/>
                  <a:pt x="230540" y="50660"/>
                  <a:pt x="230540" y="51737"/>
                </a:cubicBezTo>
                <a:lnTo>
                  <a:pt x="230540" y="129703"/>
                </a:lnTo>
                <a:lnTo>
                  <a:pt x="258260" y="129703"/>
                </a:lnTo>
                <a:cubicBezTo>
                  <a:pt x="259340" y="129703"/>
                  <a:pt x="260420" y="130062"/>
                  <a:pt x="261860" y="131140"/>
                </a:cubicBezTo>
                <a:cubicBezTo>
                  <a:pt x="262220" y="132577"/>
                  <a:pt x="262940" y="133655"/>
                  <a:pt x="262580" y="135092"/>
                </a:cubicBezTo>
                <a:lnTo>
                  <a:pt x="238820" y="258687"/>
                </a:lnTo>
                <a:cubicBezTo>
                  <a:pt x="238460" y="260483"/>
                  <a:pt x="236660" y="262280"/>
                  <a:pt x="234500" y="262280"/>
                </a:cubicBezTo>
                <a:lnTo>
                  <a:pt x="206779" y="262280"/>
                </a:lnTo>
                <a:lnTo>
                  <a:pt x="206779" y="287430"/>
                </a:lnTo>
                <a:cubicBezTo>
                  <a:pt x="206779" y="289945"/>
                  <a:pt x="204259" y="291382"/>
                  <a:pt x="202459" y="291382"/>
                </a:cubicBezTo>
                <a:lnTo>
                  <a:pt x="60616" y="291382"/>
                </a:lnTo>
                <a:cubicBezTo>
                  <a:pt x="58096" y="291382"/>
                  <a:pt x="55936" y="289945"/>
                  <a:pt x="55936" y="287430"/>
                </a:cubicBezTo>
                <a:lnTo>
                  <a:pt x="55936" y="262280"/>
                </a:lnTo>
                <a:lnTo>
                  <a:pt x="27855" y="262280"/>
                </a:lnTo>
                <a:cubicBezTo>
                  <a:pt x="26055" y="262280"/>
                  <a:pt x="24255" y="260483"/>
                  <a:pt x="23535" y="258687"/>
                </a:cubicBezTo>
                <a:lnTo>
                  <a:pt x="135" y="135092"/>
                </a:lnTo>
                <a:cubicBezTo>
                  <a:pt x="-225" y="133655"/>
                  <a:pt x="135" y="132577"/>
                  <a:pt x="1215" y="131140"/>
                </a:cubicBezTo>
                <a:cubicBezTo>
                  <a:pt x="1935" y="130062"/>
                  <a:pt x="3015" y="129703"/>
                  <a:pt x="4455" y="129703"/>
                </a:cubicBezTo>
                <a:lnTo>
                  <a:pt x="38655" y="129703"/>
                </a:lnTo>
                <a:lnTo>
                  <a:pt x="38655" y="38444"/>
                </a:lnTo>
                <a:cubicBezTo>
                  <a:pt x="30015" y="40240"/>
                  <a:pt x="23895" y="46348"/>
                  <a:pt x="23895" y="53893"/>
                </a:cubicBezTo>
                <a:lnTo>
                  <a:pt x="23895" y="90540"/>
                </a:lnTo>
                <a:cubicBezTo>
                  <a:pt x="23895" y="93055"/>
                  <a:pt x="21735" y="95211"/>
                  <a:pt x="19215" y="95211"/>
                </a:cubicBezTo>
                <a:cubicBezTo>
                  <a:pt x="17055" y="95211"/>
                  <a:pt x="14895" y="93055"/>
                  <a:pt x="14895" y="90540"/>
                </a:cubicBezTo>
                <a:lnTo>
                  <a:pt x="14895" y="53893"/>
                </a:lnTo>
                <a:cubicBezTo>
                  <a:pt x="14895" y="40600"/>
                  <a:pt x="26775" y="29821"/>
                  <a:pt x="41896" y="29102"/>
                </a:cubicBezTo>
                <a:lnTo>
                  <a:pt x="46576" y="26587"/>
                </a:lnTo>
                <a:lnTo>
                  <a:pt x="46576" y="7186"/>
                </a:lnTo>
                <a:cubicBezTo>
                  <a:pt x="46576" y="5749"/>
                  <a:pt x="48016" y="4312"/>
                  <a:pt x="49456" y="3593"/>
                </a:cubicBezTo>
                <a:lnTo>
                  <a:pt x="52336" y="2156"/>
                </a:lnTo>
                <a:cubicBezTo>
                  <a:pt x="57736" y="-359"/>
                  <a:pt x="63856" y="-359"/>
                  <a:pt x="68536" y="2156"/>
                </a:cubicBezTo>
                <a:lnTo>
                  <a:pt x="71776" y="3593"/>
                </a:lnTo>
                <a:cubicBezTo>
                  <a:pt x="73576" y="4312"/>
                  <a:pt x="74296" y="5749"/>
                  <a:pt x="74296" y="7186"/>
                </a:cubicBezTo>
                <a:lnTo>
                  <a:pt x="74296" y="26587"/>
                </a:lnTo>
                <a:lnTo>
                  <a:pt x="80416" y="29821"/>
                </a:lnTo>
                <a:cubicBezTo>
                  <a:pt x="82216" y="30540"/>
                  <a:pt x="82936" y="31617"/>
                  <a:pt x="82936" y="33414"/>
                </a:cubicBezTo>
                <a:lnTo>
                  <a:pt x="82936" y="129703"/>
                </a:lnTo>
                <a:lnTo>
                  <a:pt x="103457" y="129703"/>
                </a:lnTo>
                <a:lnTo>
                  <a:pt x="103457" y="52815"/>
                </a:lnTo>
                <a:cubicBezTo>
                  <a:pt x="103457" y="52097"/>
                  <a:pt x="103457" y="51378"/>
                  <a:pt x="103817" y="50660"/>
                </a:cubicBezTo>
                <a:lnTo>
                  <a:pt x="121098" y="2875"/>
                </a:lnTo>
                <a:cubicBezTo>
                  <a:pt x="122178" y="1078"/>
                  <a:pt x="123618" y="0"/>
                  <a:pt x="125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6" name="Freeform 981">
            <a:extLst>
              <a:ext uri="{FF2B5EF4-FFF2-40B4-BE49-F238E27FC236}">
                <a16:creationId xmlns:a16="http://schemas.microsoft.com/office/drawing/2014/main" id="{246A71EC-7FC8-864B-ADAE-0A7317E58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98019" y="4160335"/>
            <a:ext cx="1173216" cy="1173216"/>
          </a:xfrm>
          <a:custGeom>
            <a:avLst/>
            <a:gdLst>
              <a:gd name="T0" fmla="*/ 3414209 w 291855"/>
              <a:gd name="T1" fmla="*/ 5320998 h 291740"/>
              <a:gd name="T2" fmla="*/ 5293640 w 291855"/>
              <a:gd name="T3" fmla="*/ 5590926 h 291740"/>
              <a:gd name="T4" fmla="*/ 5555045 w 291855"/>
              <a:gd name="T5" fmla="*/ 5178928 h 291740"/>
              <a:gd name="T6" fmla="*/ 5420811 w 291855"/>
              <a:gd name="T7" fmla="*/ 3836411 h 291740"/>
              <a:gd name="T8" fmla="*/ 3421283 w 291855"/>
              <a:gd name="T9" fmla="*/ 5001344 h 291740"/>
              <a:gd name="T10" fmla="*/ 5420811 w 291855"/>
              <a:gd name="T11" fmla="*/ 3836411 h 291740"/>
              <a:gd name="T12" fmla="*/ 3583769 w 291855"/>
              <a:gd name="T13" fmla="*/ 3530987 h 291740"/>
              <a:gd name="T14" fmla="*/ 5406681 w 291855"/>
              <a:gd name="T15" fmla="*/ 3651743 h 291740"/>
              <a:gd name="T16" fmla="*/ 4064232 w 291855"/>
              <a:gd name="T17" fmla="*/ 2152977 h 291740"/>
              <a:gd name="T18" fmla="*/ 3604972 w 291855"/>
              <a:gd name="T19" fmla="*/ 3339190 h 291740"/>
              <a:gd name="T20" fmla="*/ 5279517 w 291855"/>
              <a:gd name="T21" fmla="*/ 2486834 h 291740"/>
              <a:gd name="T22" fmla="*/ 4784933 w 291855"/>
              <a:gd name="T23" fmla="*/ 2152977 h 291740"/>
              <a:gd name="T24" fmla="*/ 4283275 w 291855"/>
              <a:gd name="T25" fmla="*/ 1336128 h 291740"/>
              <a:gd name="T26" fmla="*/ 4693073 w 291855"/>
              <a:gd name="T27" fmla="*/ 1975396 h 291740"/>
              <a:gd name="T28" fmla="*/ 4283275 w 291855"/>
              <a:gd name="T29" fmla="*/ 1336128 h 291740"/>
              <a:gd name="T30" fmla="*/ 4770789 w 291855"/>
              <a:gd name="T31" fmla="*/ 1158546 h 291740"/>
              <a:gd name="T32" fmla="*/ 4862645 w 291855"/>
              <a:gd name="T33" fmla="*/ 1975396 h 291740"/>
              <a:gd name="T34" fmla="*/ 5456139 w 291855"/>
              <a:gd name="T35" fmla="*/ 2472624 h 291740"/>
              <a:gd name="T36" fmla="*/ 5731694 w 291855"/>
              <a:gd name="T37" fmla="*/ 5086586 h 291740"/>
              <a:gd name="T38" fmla="*/ 5293640 w 291855"/>
              <a:gd name="T39" fmla="*/ 5754276 h 291740"/>
              <a:gd name="T40" fmla="*/ 3244633 w 291855"/>
              <a:gd name="T41" fmla="*/ 5320998 h 291740"/>
              <a:gd name="T42" fmla="*/ 3244633 w 291855"/>
              <a:gd name="T43" fmla="*/ 5079489 h 291740"/>
              <a:gd name="T44" fmla="*/ 4064232 w 291855"/>
              <a:gd name="T45" fmla="*/ 1975396 h 291740"/>
              <a:gd name="T46" fmla="*/ 4113680 w 291855"/>
              <a:gd name="T47" fmla="*/ 1250882 h 291740"/>
              <a:gd name="T48" fmla="*/ 843138 w 291855"/>
              <a:gd name="T49" fmla="*/ 986247 h 291740"/>
              <a:gd name="T50" fmla="*/ 1253507 w 291855"/>
              <a:gd name="T51" fmla="*/ 5591124 h 291740"/>
              <a:gd name="T52" fmla="*/ 1331295 w 291855"/>
              <a:gd name="T53" fmla="*/ 2305964 h 291740"/>
              <a:gd name="T54" fmla="*/ 928061 w 291855"/>
              <a:gd name="T55" fmla="*/ 177362 h 291740"/>
              <a:gd name="T56" fmla="*/ 3340457 w 291855"/>
              <a:gd name="T57" fmla="*/ 695377 h 291740"/>
              <a:gd name="T58" fmla="*/ 928061 w 291855"/>
              <a:gd name="T59" fmla="*/ 177362 h 291740"/>
              <a:gd name="T60" fmla="*/ 3418263 w 291855"/>
              <a:gd name="T61" fmla="*/ 0 h 291740"/>
              <a:gd name="T62" fmla="*/ 3517338 w 291855"/>
              <a:gd name="T63" fmla="*/ 773393 h 291740"/>
              <a:gd name="T64" fmla="*/ 3828616 w 291855"/>
              <a:gd name="T65" fmla="*/ 1717061 h 291740"/>
              <a:gd name="T66" fmla="*/ 3368749 w 291855"/>
              <a:gd name="T67" fmla="*/ 872758 h 291740"/>
              <a:gd name="T68" fmla="*/ 1479833 w 291855"/>
              <a:gd name="T69" fmla="*/ 2192461 h 291740"/>
              <a:gd name="T70" fmla="*/ 3283872 w 291855"/>
              <a:gd name="T71" fmla="*/ 2277580 h 291740"/>
              <a:gd name="T72" fmla="*/ 1522277 w 291855"/>
              <a:gd name="T73" fmla="*/ 2369834 h 291740"/>
              <a:gd name="T74" fmla="*/ 3022115 w 291855"/>
              <a:gd name="T75" fmla="*/ 4193332 h 291740"/>
              <a:gd name="T76" fmla="*/ 3022115 w 291855"/>
              <a:gd name="T77" fmla="*/ 4370694 h 291740"/>
              <a:gd name="T78" fmla="*/ 1437416 w 291855"/>
              <a:gd name="T79" fmla="*/ 5591124 h 291740"/>
              <a:gd name="T80" fmla="*/ 3050398 w 291855"/>
              <a:gd name="T81" fmla="*/ 5676236 h 291740"/>
              <a:gd name="T82" fmla="*/ 383265 w 291855"/>
              <a:gd name="T83" fmla="*/ 5754276 h 291740"/>
              <a:gd name="T84" fmla="*/ 765350 w 291855"/>
              <a:gd name="T85" fmla="*/ 759216 h 291740"/>
              <a:gd name="T86" fmla="*/ 850179 w 291855"/>
              <a:gd name="T87" fmla="*/ 0 h 29174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855" h="291740">
                <a:moveTo>
                  <a:pt x="173850" y="262570"/>
                </a:moveTo>
                <a:lnTo>
                  <a:pt x="173850" y="269772"/>
                </a:lnTo>
                <a:cubicBezTo>
                  <a:pt x="173850" y="277335"/>
                  <a:pt x="179966" y="283457"/>
                  <a:pt x="187161" y="283457"/>
                </a:cubicBezTo>
                <a:lnTo>
                  <a:pt x="269550" y="283457"/>
                </a:lnTo>
                <a:cubicBezTo>
                  <a:pt x="276745" y="283457"/>
                  <a:pt x="282861" y="277335"/>
                  <a:pt x="282861" y="269772"/>
                </a:cubicBezTo>
                <a:lnTo>
                  <a:pt x="282861" y="262570"/>
                </a:lnTo>
                <a:lnTo>
                  <a:pt x="173850" y="262570"/>
                </a:lnTo>
                <a:close/>
                <a:moveTo>
                  <a:pt x="276025" y="194505"/>
                </a:moveTo>
                <a:lnTo>
                  <a:pt x="176368" y="234480"/>
                </a:lnTo>
                <a:lnTo>
                  <a:pt x="174210" y="253566"/>
                </a:lnTo>
                <a:lnTo>
                  <a:pt x="282501" y="253566"/>
                </a:lnTo>
                <a:lnTo>
                  <a:pt x="276025" y="194505"/>
                </a:lnTo>
                <a:close/>
                <a:moveTo>
                  <a:pt x="270629" y="143367"/>
                </a:moveTo>
                <a:lnTo>
                  <a:pt x="182484" y="179020"/>
                </a:lnTo>
                <a:lnTo>
                  <a:pt x="177448" y="224756"/>
                </a:lnTo>
                <a:lnTo>
                  <a:pt x="275306" y="185142"/>
                </a:lnTo>
                <a:lnTo>
                  <a:pt x="270629" y="143367"/>
                </a:lnTo>
                <a:close/>
                <a:moveTo>
                  <a:pt x="206949" y="109155"/>
                </a:moveTo>
                <a:cubicBezTo>
                  <a:pt x="197235" y="109155"/>
                  <a:pt x="188960" y="116358"/>
                  <a:pt x="188241" y="126081"/>
                </a:cubicBezTo>
                <a:lnTo>
                  <a:pt x="183564" y="169296"/>
                </a:lnTo>
                <a:lnTo>
                  <a:pt x="269550" y="134004"/>
                </a:lnTo>
                <a:lnTo>
                  <a:pt x="268830" y="126081"/>
                </a:lnTo>
                <a:cubicBezTo>
                  <a:pt x="267751" y="116358"/>
                  <a:pt x="259836" y="109155"/>
                  <a:pt x="250122" y="109155"/>
                </a:cubicBezTo>
                <a:lnTo>
                  <a:pt x="243646" y="109155"/>
                </a:lnTo>
                <a:lnTo>
                  <a:pt x="206949" y="109155"/>
                </a:lnTo>
                <a:close/>
                <a:moveTo>
                  <a:pt x="218102" y="67740"/>
                </a:moveTo>
                <a:lnTo>
                  <a:pt x="218102" y="100152"/>
                </a:lnTo>
                <a:lnTo>
                  <a:pt x="238969" y="100152"/>
                </a:lnTo>
                <a:lnTo>
                  <a:pt x="238969" y="67740"/>
                </a:lnTo>
                <a:lnTo>
                  <a:pt x="218102" y="67740"/>
                </a:lnTo>
                <a:close/>
                <a:moveTo>
                  <a:pt x="213785" y="58737"/>
                </a:moveTo>
                <a:lnTo>
                  <a:pt x="242926" y="58737"/>
                </a:lnTo>
                <a:cubicBezTo>
                  <a:pt x="245804" y="58737"/>
                  <a:pt x="247603" y="60898"/>
                  <a:pt x="247603" y="63419"/>
                </a:cubicBezTo>
                <a:lnTo>
                  <a:pt x="247603" y="100152"/>
                </a:lnTo>
                <a:lnTo>
                  <a:pt x="250122" y="100152"/>
                </a:lnTo>
                <a:cubicBezTo>
                  <a:pt x="264153" y="100152"/>
                  <a:pt x="276025" y="110956"/>
                  <a:pt x="277824" y="125361"/>
                </a:cubicBezTo>
                <a:lnTo>
                  <a:pt x="291855" y="257528"/>
                </a:lnTo>
                <a:lnTo>
                  <a:pt x="291855" y="257888"/>
                </a:lnTo>
                <a:lnTo>
                  <a:pt x="291855" y="269772"/>
                </a:lnTo>
                <a:cubicBezTo>
                  <a:pt x="291855" y="282016"/>
                  <a:pt x="281782" y="291740"/>
                  <a:pt x="269550" y="291740"/>
                </a:cubicBezTo>
                <a:lnTo>
                  <a:pt x="187161" y="291740"/>
                </a:lnTo>
                <a:cubicBezTo>
                  <a:pt x="174929" y="291740"/>
                  <a:pt x="165215" y="282016"/>
                  <a:pt x="165215" y="269772"/>
                </a:cubicBezTo>
                <a:lnTo>
                  <a:pt x="165215" y="257888"/>
                </a:lnTo>
                <a:lnTo>
                  <a:pt x="165215" y="257528"/>
                </a:lnTo>
                <a:lnTo>
                  <a:pt x="179246" y="125361"/>
                </a:lnTo>
                <a:cubicBezTo>
                  <a:pt x="180686" y="110956"/>
                  <a:pt x="192558" y="100152"/>
                  <a:pt x="206949" y="100152"/>
                </a:cubicBezTo>
                <a:lnTo>
                  <a:pt x="209467" y="100152"/>
                </a:lnTo>
                <a:lnTo>
                  <a:pt x="209467" y="63419"/>
                </a:lnTo>
                <a:cubicBezTo>
                  <a:pt x="209467" y="60898"/>
                  <a:pt x="211266" y="58737"/>
                  <a:pt x="213785" y="58737"/>
                </a:cubicBezTo>
                <a:close/>
                <a:moveTo>
                  <a:pt x="42933" y="50002"/>
                </a:moveTo>
                <a:cubicBezTo>
                  <a:pt x="-14704" y="168353"/>
                  <a:pt x="15915" y="265840"/>
                  <a:pt x="22399" y="283467"/>
                </a:cubicBezTo>
                <a:lnTo>
                  <a:pt x="63826" y="283467"/>
                </a:lnTo>
                <a:cubicBezTo>
                  <a:pt x="66348" y="275553"/>
                  <a:pt x="74633" y="251451"/>
                  <a:pt x="77155" y="216557"/>
                </a:cubicBezTo>
                <a:cubicBezTo>
                  <a:pt x="79316" y="183462"/>
                  <a:pt x="76434" y="149647"/>
                  <a:pt x="67789" y="116912"/>
                </a:cubicBezTo>
                <a:cubicBezTo>
                  <a:pt x="62025" y="94609"/>
                  <a:pt x="53740" y="71586"/>
                  <a:pt x="42933" y="50002"/>
                </a:cubicBezTo>
                <a:close/>
                <a:moveTo>
                  <a:pt x="47255" y="8993"/>
                </a:moveTo>
                <a:lnTo>
                  <a:pt x="47255" y="35253"/>
                </a:lnTo>
                <a:lnTo>
                  <a:pt x="170095" y="35253"/>
                </a:lnTo>
                <a:lnTo>
                  <a:pt x="170095" y="8993"/>
                </a:lnTo>
                <a:lnTo>
                  <a:pt x="47255" y="8993"/>
                </a:lnTo>
                <a:close/>
                <a:moveTo>
                  <a:pt x="43293" y="0"/>
                </a:moveTo>
                <a:lnTo>
                  <a:pt x="174057" y="0"/>
                </a:lnTo>
                <a:cubicBezTo>
                  <a:pt x="176939" y="0"/>
                  <a:pt x="179101" y="2518"/>
                  <a:pt x="179101" y="4317"/>
                </a:cubicBezTo>
                <a:lnTo>
                  <a:pt x="179101" y="39210"/>
                </a:lnTo>
                <a:cubicBezTo>
                  <a:pt x="185945" y="52880"/>
                  <a:pt x="192429" y="67269"/>
                  <a:pt x="197833" y="81659"/>
                </a:cubicBezTo>
                <a:cubicBezTo>
                  <a:pt x="198193" y="83817"/>
                  <a:pt x="197112" y="86335"/>
                  <a:pt x="194951" y="87054"/>
                </a:cubicBezTo>
                <a:cubicBezTo>
                  <a:pt x="192429" y="87774"/>
                  <a:pt x="189908" y="86695"/>
                  <a:pt x="189187" y="84536"/>
                </a:cubicBezTo>
                <a:cubicBezTo>
                  <a:pt x="184504" y="71226"/>
                  <a:pt x="178380" y="57557"/>
                  <a:pt x="171536" y="44247"/>
                </a:cubicBezTo>
                <a:lnTo>
                  <a:pt x="50137" y="44247"/>
                </a:lnTo>
                <a:cubicBezTo>
                  <a:pt x="61305" y="65830"/>
                  <a:pt x="69230" y="88853"/>
                  <a:pt x="75354" y="111156"/>
                </a:cubicBezTo>
                <a:lnTo>
                  <a:pt x="162890" y="111156"/>
                </a:lnTo>
                <a:cubicBezTo>
                  <a:pt x="165051" y="111156"/>
                  <a:pt x="167213" y="113674"/>
                  <a:pt x="167213" y="115473"/>
                </a:cubicBezTo>
                <a:cubicBezTo>
                  <a:pt x="167213" y="117991"/>
                  <a:pt x="165051" y="120150"/>
                  <a:pt x="162890" y="120150"/>
                </a:cubicBezTo>
                <a:lnTo>
                  <a:pt x="77515" y="120150"/>
                </a:lnTo>
                <a:cubicBezTo>
                  <a:pt x="84720" y="151086"/>
                  <a:pt x="87601" y="182023"/>
                  <a:pt x="86160" y="212600"/>
                </a:cubicBezTo>
                <a:lnTo>
                  <a:pt x="153884" y="212600"/>
                </a:lnTo>
                <a:cubicBezTo>
                  <a:pt x="156045" y="212600"/>
                  <a:pt x="158207" y="214039"/>
                  <a:pt x="158207" y="216917"/>
                </a:cubicBezTo>
                <a:cubicBezTo>
                  <a:pt x="158207" y="219435"/>
                  <a:pt x="156045" y="221593"/>
                  <a:pt x="153884" y="221593"/>
                </a:cubicBezTo>
                <a:lnTo>
                  <a:pt x="85800" y="221593"/>
                </a:lnTo>
                <a:cubicBezTo>
                  <a:pt x="82918" y="251451"/>
                  <a:pt x="76434" y="273034"/>
                  <a:pt x="73192" y="283467"/>
                </a:cubicBezTo>
                <a:lnTo>
                  <a:pt x="151002" y="283467"/>
                </a:lnTo>
                <a:cubicBezTo>
                  <a:pt x="153524" y="283467"/>
                  <a:pt x="155325" y="285265"/>
                  <a:pt x="155325" y="287783"/>
                </a:cubicBezTo>
                <a:cubicBezTo>
                  <a:pt x="155325" y="290301"/>
                  <a:pt x="153524" y="291740"/>
                  <a:pt x="151002" y="291740"/>
                </a:cubicBezTo>
                <a:lnTo>
                  <a:pt x="19518" y="291740"/>
                </a:lnTo>
                <a:cubicBezTo>
                  <a:pt x="17716" y="291740"/>
                  <a:pt x="15915" y="291021"/>
                  <a:pt x="15555" y="289582"/>
                </a:cubicBezTo>
                <a:cubicBezTo>
                  <a:pt x="15195" y="288143"/>
                  <a:pt x="-31635" y="175908"/>
                  <a:pt x="38970" y="38491"/>
                </a:cubicBezTo>
                <a:lnTo>
                  <a:pt x="38970" y="4317"/>
                </a:lnTo>
                <a:cubicBezTo>
                  <a:pt x="38970" y="2518"/>
                  <a:pt x="40411" y="0"/>
                  <a:pt x="43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7" name="Freeform 294">
            <a:extLst>
              <a:ext uri="{FF2B5EF4-FFF2-40B4-BE49-F238E27FC236}">
                <a16:creationId xmlns:a16="http://schemas.microsoft.com/office/drawing/2014/main" id="{D6ABE4F4-FB91-7D46-939B-E888401F3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0307" y="4007354"/>
            <a:ext cx="1176738" cy="1176738"/>
          </a:xfrm>
          <a:custGeom>
            <a:avLst/>
            <a:gdLst>
              <a:gd name="T0" fmla="*/ 2147483646 w 813"/>
              <a:gd name="T1" fmla="*/ 2147483646 h 812"/>
              <a:gd name="T2" fmla="*/ 2147483646 w 813"/>
              <a:gd name="T3" fmla="*/ 2147483646 h 812"/>
              <a:gd name="T4" fmla="*/ 2147483646 w 813"/>
              <a:gd name="T5" fmla="*/ 2147483646 h 812"/>
              <a:gd name="T6" fmla="*/ 2147483646 w 813"/>
              <a:gd name="T7" fmla="*/ 2147483646 h 812"/>
              <a:gd name="T8" fmla="*/ 2147483646 w 813"/>
              <a:gd name="T9" fmla="*/ 2147483646 h 812"/>
              <a:gd name="T10" fmla="*/ 2147483646 w 813"/>
              <a:gd name="T11" fmla="*/ 2147483646 h 812"/>
              <a:gd name="T12" fmla="*/ 2147483646 w 813"/>
              <a:gd name="T13" fmla="*/ 2147483646 h 812"/>
              <a:gd name="T14" fmla="*/ 2147483646 w 813"/>
              <a:gd name="T15" fmla="*/ 2147483646 h 812"/>
              <a:gd name="T16" fmla="*/ 2147483646 w 813"/>
              <a:gd name="T17" fmla="*/ 2147483646 h 812"/>
              <a:gd name="T18" fmla="*/ 2147483646 w 813"/>
              <a:gd name="T19" fmla="*/ 2147483646 h 812"/>
              <a:gd name="T20" fmla="*/ 2147483646 w 813"/>
              <a:gd name="T21" fmla="*/ 2147483646 h 812"/>
              <a:gd name="T22" fmla="*/ 2147483646 w 813"/>
              <a:gd name="T23" fmla="*/ 2147483646 h 812"/>
              <a:gd name="T24" fmla="*/ 2147483646 w 813"/>
              <a:gd name="T25" fmla="*/ 2147483646 h 812"/>
              <a:gd name="T26" fmla="*/ 2147483646 w 813"/>
              <a:gd name="T27" fmla="*/ 2147483646 h 812"/>
              <a:gd name="T28" fmla="*/ 2147483646 w 813"/>
              <a:gd name="T29" fmla="*/ 2147483646 h 812"/>
              <a:gd name="T30" fmla="*/ 2147483646 w 813"/>
              <a:gd name="T31" fmla="*/ 2147483646 h 812"/>
              <a:gd name="T32" fmla="*/ 2147483646 w 813"/>
              <a:gd name="T33" fmla="*/ 2147483646 h 812"/>
              <a:gd name="T34" fmla="*/ 2147483646 w 813"/>
              <a:gd name="T35" fmla="*/ 2147483646 h 812"/>
              <a:gd name="T36" fmla="*/ 2147483646 w 813"/>
              <a:gd name="T37" fmla="*/ 2147483646 h 812"/>
              <a:gd name="T38" fmla="*/ 2147483646 w 813"/>
              <a:gd name="T39" fmla="*/ 2147483646 h 812"/>
              <a:gd name="T40" fmla="*/ 2147483646 w 813"/>
              <a:gd name="T41" fmla="*/ 2147483646 h 812"/>
              <a:gd name="T42" fmla="*/ 2147483646 w 813"/>
              <a:gd name="T43" fmla="*/ 2147483646 h 812"/>
              <a:gd name="T44" fmla="*/ 2147483646 w 813"/>
              <a:gd name="T45" fmla="*/ 2147483646 h 812"/>
              <a:gd name="T46" fmla="*/ 2147483646 w 813"/>
              <a:gd name="T47" fmla="*/ 2147483646 h 812"/>
              <a:gd name="T48" fmla="*/ 2147483646 w 813"/>
              <a:gd name="T49" fmla="*/ 2147483646 h 812"/>
              <a:gd name="T50" fmla="*/ 2147483646 w 813"/>
              <a:gd name="T51" fmla="*/ 2147483646 h 812"/>
              <a:gd name="T52" fmla="*/ 2147483646 w 813"/>
              <a:gd name="T53" fmla="*/ 2147483646 h 812"/>
              <a:gd name="T54" fmla="*/ 2147483646 w 813"/>
              <a:gd name="T55" fmla="*/ 2147483646 h 812"/>
              <a:gd name="T56" fmla="*/ 2147483646 w 813"/>
              <a:gd name="T57" fmla="*/ 2147483646 h 812"/>
              <a:gd name="T58" fmla="*/ 2147483646 w 813"/>
              <a:gd name="T59" fmla="*/ 2147483646 h 812"/>
              <a:gd name="T60" fmla="*/ 2147483646 w 813"/>
              <a:gd name="T61" fmla="*/ 0 h 812"/>
              <a:gd name="T62" fmla="*/ 2147483646 w 813"/>
              <a:gd name="T63" fmla="*/ 0 h 812"/>
              <a:gd name="T64" fmla="*/ 2147483646 w 813"/>
              <a:gd name="T65" fmla="*/ 2147483646 h 812"/>
              <a:gd name="T66" fmla="*/ 2147483646 w 813"/>
              <a:gd name="T67" fmla="*/ 2147483646 h 812"/>
              <a:gd name="T68" fmla="*/ 2147483646 w 813"/>
              <a:gd name="T69" fmla="*/ 2147483646 h 812"/>
              <a:gd name="T70" fmla="*/ 2147483646 w 813"/>
              <a:gd name="T71" fmla="*/ 2147483646 h 812"/>
              <a:gd name="T72" fmla="*/ 2147483646 w 813"/>
              <a:gd name="T73" fmla="*/ 2147483646 h 812"/>
              <a:gd name="T74" fmla="*/ 2147483646 w 813"/>
              <a:gd name="T75" fmla="*/ 2147483646 h 812"/>
              <a:gd name="T76" fmla="*/ 2147483646 w 813"/>
              <a:gd name="T77" fmla="*/ 2147483646 h 812"/>
              <a:gd name="T78" fmla="*/ 2147483646 w 813"/>
              <a:gd name="T79" fmla="*/ 2147483646 h 812"/>
              <a:gd name="T80" fmla="*/ 0 w 813"/>
              <a:gd name="T81" fmla="*/ 2147483646 h 812"/>
              <a:gd name="T82" fmla="*/ 2147483646 w 813"/>
              <a:gd name="T83" fmla="*/ 2147483646 h 812"/>
              <a:gd name="T84" fmla="*/ 2147483646 w 813"/>
              <a:gd name="T85" fmla="*/ 2147483646 h 812"/>
              <a:gd name="T86" fmla="*/ 2147483646 w 813"/>
              <a:gd name="T87" fmla="*/ 2147483646 h 812"/>
              <a:gd name="T88" fmla="*/ 2147483646 w 813"/>
              <a:gd name="T89" fmla="*/ 2147483646 h 812"/>
              <a:gd name="T90" fmla="*/ 2147483646 w 813"/>
              <a:gd name="T91" fmla="*/ 2147483646 h 812"/>
              <a:gd name="T92" fmla="*/ 2147483646 w 813"/>
              <a:gd name="T93" fmla="*/ 2147483646 h 812"/>
              <a:gd name="T94" fmla="*/ 2147483646 w 813"/>
              <a:gd name="T95" fmla="*/ 2147483646 h 812"/>
              <a:gd name="T96" fmla="*/ 2147483646 w 813"/>
              <a:gd name="T97" fmla="*/ 2147483646 h 81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13" h="812">
                <a:moveTo>
                  <a:pt x="788" y="589"/>
                </a:moveTo>
                <a:lnTo>
                  <a:pt x="25" y="589"/>
                </a:lnTo>
                <a:lnTo>
                  <a:pt x="25" y="499"/>
                </a:lnTo>
                <a:lnTo>
                  <a:pt x="788" y="499"/>
                </a:lnTo>
                <a:lnTo>
                  <a:pt x="788" y="589"/>
                </a:lnTo>
                <a:close/>
                <a:moveTo>
                  <a:pt x="754" y="786"/>
                </a:moveTo>
                <a:lnTo>
                  <a:pt x="453" y="786"/>
                </a:lnTo>
                <a:lnTo>
                  <a:pt x="625" y="614"/>
                </a:lnTo>
                <a:lnTo>
                  <a:pt x="754" y="614"/>
                </a:lnTo>
                <a:lnTo>
                  <a:pt x="754" y="786"/>
                </a:lnTo>
                <a:close/>
                <a:moveTo>
                  <a:pt x="321" y="786"/>
                </a:moveTo>
                <a:lnTo>
                  <a:pt x="493" y="614"/>
                </a:lnTo>
                <a:lnTo>
                  <a:pt x="590" y="614"/>
                </a:lnTo>
                <a:lnTo>
                  <a:pt x="418" y="786"/>
                </a:lnTo>
                <a:lnTo>
                  <a:pt x="321" y="786"/>
                </a:lnTo>
                <a:close/>
                <a:moveTo>
                  <a:pt x="58" y="786"/>
                </a:moveTo>
                <a:lnTo>
                  <a:pt x="58" y="614"/>
                </a:lnTo>
                <a:lnTo>
                  <a:pt x="459" y="614"/>
                </a:lnTo>
                <a:lnTo>
                  <a:pt x="287" y="786"/>
                </a:lnTo>
                <a:lnTo>
                  <a:pt x="58" y="786"/>
                </a:lnTo>
                <a:close/>
                <a:moveTo>
                  <a:pt x="344" y="475"/>
                </a:moveTo>
                <a:lnTo>
                  <a:pt x="107" y="475"/>
                </a:lnTo>
                <a:lnTo>
                  <a:pt x="107" y="270"/>
                </a:lnTo>
                <a:lnTo>
                  <a:pt x="344" y="270"/>
                </a:lnTo>
                <a:lnTo>
                  <a:pt x="344" y="475"/>
                </a:lnTo>
                <a:close/>
                <a:moveTo>
                  <a:pt x="75" y="188"/>
                </a:moveTo>
                <a:lnTo>
                  <a:pt x="344" y="188"/>
                </a:lnTo>
                <a:lnTo>
                  <a:pt x="344" y="245"/>
                </a:lnTo>
                <a:lnTo>
                  <a:pt x="75" y="245"/>
                </a:lnTo>
                <a:lnTo>
                  <a:pt x="75" y="188"/>
                </a:lnTo>
                <a:close/>
                <a:moveTo>
                  <a:pt x="705" y="376"/>
                </a:moveTo>
                <a:lnTo>
                  <a:pt x="566" y="376"/>
                </a:lnTo>
                <a:lnTo>
                  <a:pt x="566" y="204"/>
                </a:lnTo>
                <a:lnTo>
                  <a:pt x="705" y="204"/>
                </a:lnTo>
                <a:lnTo>
                  <a:pt x="705" y="376"/>
                </a:lnTo>
                <a:close/>
                <a:moveTo>
                  <a:pt x="554" y="180"/>
                </a:moveTo>
                <a:lnTo>
                  <a:pt x="554" y="180"/>
                </a:lnTo>
                <a:cubicBezTo>
                  <a:pt x="547" y="180"/>
                  <a:pt x="541" y="185"/>
                  <a:pt x="541" y="192"/>
                </a:cubicBezTo>
                <a:lnTo>
                  <a:pt x="541" y="389"/>
                </a:lnTo>
                <a:cubicBezTo>
                  <a:pt x="541" y="396"/>
                  <a:pt x="547" y="400"/>
                  <a:pt x="554" y="400"/>
                </a:cubicBezTo>
                <a:lnTo>
                  <a:pt x="705" y="400"/>
                </a:lnTo>
                <a:lnTo>
                  <a:pt x="705" y="475"/>
                </a:lnTo>
                <a:lnTo>
                  <a:pt x="369" y="475"/>
                </a:lnTo>
                <a:lnTo>
                  <a:pt x="369" y="106"/>
                </a:lnTo>
                <a:lnTo>
                  <a:pt x="705" y="106"/>
                </a:lnTo>
                <a:lnTo>
                  <a:pt x="705" y="180"/>
                </a:lnTo>
                <a:lnTo>
                  <a:pt x="554" y="180"/>
                </a:lnTo>
                <a:close/>
                <a:moveTo>
                  <a:pt x="336" y="23"/>
                </a:moveTo>
                <a:lnTo>
                  <a:pt x="738" y="23"/>
                </a:lnTo>
                <a:lnTo>
                  <a:pt x="738" y="81"/>
                </a:lnTo>
                <a:lnTo>
                  <a:pt x="336" y="81"/>
                </a:lnTo>
                <a:lnTo>
                  <a:pt x="336" y="23"/>
                </a:lnTo>
                <a:close/>
                <a:moveTo>
                  <a:pt x="799" y="475"/>
                </a:moveTo>
                <a:lnTo>
                  <a:pt x="730" y="475"/>
                </a:lnTo>
                <a:lnTo>
                  <a:pt x="730" y="106"/>
                </a:lnTo>
                <a:lnTo>
                  <a:pt x="751" y="106"/>
                </a:lnTo>
                <a:cubicBezTo>
                  <a:pt x="757" y="106"/>
                  <a:pt x="763" y="100"/>
                  <a:pt x="763" y="94"/>
                </a:cubicBezTo>
                <a:lnTo>
                  <a:pt x="763" y="12"/>
                </a:lnTo>
                <a:cubicBezTo>
                  <a:pt x="763" y="4"/>
                  <a:pt x="757" y="0"/>
                  <a:pt x="751" y="0"/>
                </a:cubicBezTo>
                <a:lnTo>
                  <a:pt x="324" y="0"/>
                </a:lnTo>
                <a:cubicBezTo>
                  <a:pt x="318" y="0"/>
                  <a:pt x="312" y="4"/>
                  <a:pt x="312" y="12"/>
                </a:cubicBezTo>
                <a:lnTo>
                  <a:pt x="312" y="94"/>
                </a:lnTo>
                <a:cubicBezTo>
                  <a:pt x="312" y="100"/>
                  <a:pt x="318" y="106"/>
                  <a:pt x="324" y="106"/>
                </a:cubicBezTo>
                <a:lnTo>
                  <a:pt x="344" y="106"/>
                </a:lnTo>
                <a:lnTo>
                  <a:pt x="344" y="164"/>
                </a:lnTo>
                <a:lnTo>
                  <a:pt x="62" y="164"/>
                </a:lnTo>
                <a:cubicBezTo>
                  <a:pt x="55" y="164"/>
                  <a:pt x="50" y="168"/>
                  <a:pt x="50" y="175"/>
                </a:cubicBezTo>
                <a:lnTo>
                  <a:pt x="50" y="258"/>
                </a:lnTo>
                <a:cubicBezTo>
                  <a:pt x="50" y="264"/>
                  <a:pt x="55" y="270"/>
                  <a:pt x="62" y="270"/>
                </a:cubicBezTo>
                <a:lnTo>
                  <a:pt x="82" y="270"/>
                </a:lnTo>
                <a:lnTo>
                  <a:pt x="82" y="475"/>
                </a:lnTo>
                <a:lnTo>
                  <a:pt x="13" y="475"/>
                </a:lnTo>
                <a:cubicBezTo>
                  <a:pt x="6" y="475"/>
                  <a:pt x="0" y="481"/>
                  <a:pt x="0" y="487"/>
                </a:cubicBezTo>
                <a:lnTo>
                  <a:pt x="0" y="602"/>
                </a:lnTo>
                <a:cubicBezTo>
                  <a:pt x="0" y="608"/>
                  <a:pt x="6" y="614"/>
                  <a:pt x="13" y="614"/>
                </a:cubicBezTo>
                <a:lnTo>
                  <a:pt x="33" y="614"/>
                </a:lnTo>
                <a:lnTo>
                  <a:pt x="33" y="799"/>
                </a:lnTo>
                <a:cubicBezTo>
                  <a:pt x="33" y="805"/>
                  <a:pt x="39" y="811"/>
                  <a:pt x="46" y="811"/>
                </a:cubicBezTo>
                <a:lnTo>
                  <a:pt x="766" y="811"/>
                </a:lnTo>
                <a:cubicBezTo>
                  <a:pt x="773" y="811"/>
                  <a:pt x="779" y="805"/>
                  <a:pt x="779" y="799"/>
                </a:cubicBezTo>
                <a:lnTo>
                  <a:pt x="779" y="614"/>
                </a:lnTo>
                <a:lnTo>
                  <a:pt x="799" y="614"/>
                </a:lnTo>
                <a:cubicBezTo>
                  <a:pt x="806" y="614"/>
                  <a:pt x="812" y="608"/>
                  <a:pt x="812" y="602"/>
                </a:cubicBezTo>
                <a:lnTo>
                  <a:pt x="812" y="487"/>
                </a:lnTo>
                <a:cubicBezTo>
                  <a:pt x="812" y="481"/>
                  <a:pt x="806" y="475"/>
                  <a:pt x="799" y="4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990">
            <a:extLst>
              <a:ext uri="{FF2B5EF4-FFF2-40B4-BE49-F238E27FC236}">
                <a16:creationId xmlns:a16="http://schemas.microsoft.com/office/drawing/2014/main" id="{A2A7E63F-D5AB-5443-AC7B-EB4501C68A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08348" y="7266227"/>
            <a:ext cx="1176738" cy="1169690"/>
          </a:xfrm>
          <a:custGeom>
            <a:avLst/>
            <a:gdLst>
              <a:gd name="T0" fmla="*/ 4128157 w 291741"/>
              <a:gd name="T1" fmla="*/ 5601076 h 290155"/>
              <a:gd name="T2" fmla="*/ 4509858 w 291741"/>
              <a:gd name="T3" fmla="*/ 5309310 h 290155"/>
              <a:gd name="T4" fmla="*/ 1384222 w 291741"/>
              <a:gd name="T5" fmla="*/ 5458747 h 290155"/>
              <a:gd name="T6" fmla="*/ 1909941 w 291741"/>
              <a:gd name="T7" fmla="*/ 5458747 h 290155"/>
              <a:gd name="T8" fmla="*/ 4978000 w 291741"/>
              <a:gd name="T9" fmla="*/ 4497976 h 290155"/>
              <a:gd name="T10" fmla="*/ 4978000 w 291741"/>
              <a:gd name="T11" fmla="*/ 4989042 h 290155"/>
              <a:gd name="T12" fmla="*/ 908858 w 291741"/>
              <a:gd name="T13" fmla="*/ 4989042 h 290155"/>
              <a:gd name="T14" fmla="*/ 908858 w 291741"/>
              <a:gd name="T15" fmla="*/ 4497976 h 290155"/>
              <a:gd name="T16" fmla="*/ 5158037 w 291741"/>
              <a:gd name="T17" fmla="*/ 4989042 h 290155"/>
              <a:gd name="T18" fmla="*/ 4689914 w 291741"/>
              <a:gd name="T19" fmla="*/ 5458747 h 290155"/>
              <a:gd name="T20" fmla="*/ 3804087 w 291741"/>
              <a:gd name="T21" fmla="*/ 5458747 h 290155"/>
              <a:gd name="T22" fmla="*/ 2090005 w 291741"/>
              <a:gd name="T23" fmla="*/ 5458747 h 290155"/>
              <a:gd name="T24" fmla="*/ 1204179 w 291741"/>
              <a:gd name="T25" fmla="*/ 5458747 h 290155"/>
              <a:gd name="T26" fmla="*/ 728822 w 291741"/>
              <a:gd name="T27" fmla="*/ 4989042 h 290155"/>
              <a:gd name="T28" fmla="*/ 908858 w 291741"/>
              <a:gd name="T29" fmla="*/ 4063835 h 290155"/>
              <a:gd name="T30" fmla="*/ 4164171 w 291741"/>
              <a:gd name="T31" fmla="*/ 5131388 h 290155"/>
              <a:gd name="T32" fmla="*/ 5064409 w 291741"/>
              <a:gd name="T33" fmla="*/ 3857424 h 290155"/>
              <a:gd name="T34" fmla="*/ 4825402 w 291741"/>
              <a:gd name="T35" fmla="*/ 3452391 h 290155"/>
              <a:gd name="T36" fmla="*/ 4997756 w 291741"/>
              <a:gd name="T37" fmla="*/ 2644419 h 290155"/>
              <a:gd name="T38" fmla="*/ 4997756 w 291741"/>
              <a:gd name="T39" fmla="*/ 2644419 h 290155"/>
              <a:gd name="T40" fmla="*/ 4825402 w 291741"/>
              <a:gd name="T41" fmla="*/ 2925781 h 290155"/>
              <a:gd name="T42" fmla="*/ 323139 w 291741"/>
              <a:gd name="T43" fmla="*/ 2579496 h 290155"/>
              <a:gd name="T44" fmla="*/ 179506 w 291741"/>
              <a:gd name="T45" fmla="*/ 3308102 h 290155"/>
              <a:gd name="T46" fmla="*/ 703715 w 291741"/>
              <a:gd name="T47" fmla="*/ 2579496 h 290155"/>
              <a:gd name="T48" fmla="*/ 883250 w 291741"/>
              <a:gd name="T49" fmla="*/ 2363083 h 290155"/>
              <a:gd name="T50" fmla="*/ 4961850 w 291741"/>
              <a:gd name="T51" fmla="*/ 2413582 h 290155"/>
              <a:gd name="T52" fmla="*/ 5787642 w 291741"/>
              <a:gd name="T53" fmla="*/ 3091668 h 290155"/>
              <a:gd name="T54" fmla="*/ 883250 w 291741"/>
              <a:gd name="T55" fmla="*/ 3639934 h 290155"/>
              <a:gd name="T56" fmla="*/ 703715 w 291741"/>
              <a:gd name="T57" fmla="*/ 3668793 h 290155"/>
              <a:gd name="T58" fmla="*/ 0 w 291741"/>
              <a:gd name="T59" fmla="*/ 3308102 h 290155"/>
              <a:gd name="T60" fmla="*/ 703715 w 291741"/>
              <a:gd name="T61" fmla="*/ 2399151 h 290155"/>
              <a:gd name="T62" fmla="*/ 4344208 w 291741"/>
              <a:gd name="T63" fmla="*/ 878406 h 290155"/>
              <a:gd name="T64" fmla="*/ 4841137 w 291741"/>
              <a:gd name="T65" fmla="*/ 878406 h 290155"/>
              <a:gd name="T66" fmla="*/ 908858 w 291741"/>
              <a:gd name="T67" fmla="*/ 1029654 h 290155"/>
              <a:gd name="T68" fmla="*/ 1060143 w 291741"/>
              <a:gd name="T69" fmla="*/ 878406 h 290155"/>
              <a:gd name="T70" fmla="*/ 2205232 w 291741"/>
              <a:gd name="T71" fmla="*/ 705650 h 290155"/>
              <a:gd name="T72" fmla="*/ 3422359 w 291741"/>
              <a:gd name="T73" fmla="*/ 165583 h 290155"/>
              <a:gd name="T74" fmla="*/ 3422359 w 291741"/>
              <a:gd name="T75" fmla="*/ 0 h 290155"/>
              <a:gd name="T76" fmla="*/ 4841137 w 291741"/>
              <a:gd name="T77" fmla="*/ 705650 h 290155"/>
              <a:gd name="T78" fmla="*/ 5064409 w 291741"/>
              <a:gd name="T79" fmla="*/ 2174429 h 290155"/>
              <a:gd name="T80" fmla="*/ 4164171 w 291741"/>
              <a:gd name="T81" fmla="*/ 878406 h 290155"/>
              <a:gd name="T82" fmla="*/ 908858 w 291741"/>
              <a:gd name="T83" fmla="*/ 1980052 h 290155"/>
              <a:gd name="T84" fmla="*/ 728822 w 291741"/>
              <a:gd name="T85" fmla="*/ 1029654 h 290155"/>
              <a:gd name="T86" fmla="*/ 2025168 w 291741"/>
              <a:gd name="T87" fmla="*/ 439181 h 29015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741" h="290155">
                <a:moveTo>
                  <a:pt x="199592" y="266571"/>
                </a:moveTo>
                <a:lnTo>
                  <a:pt x="199592" y="274075"/>
                </a:lnTo>
                <a:cubicBezTo>
                  <a:pt x="199592" y="278006"/>
                  <a:pt x="202839" y="281221"/>
                  <a:pt x="206808" y="281221"/>
                </a:cubicBezTo>
                <a:lnTo>
                  <a:pt x="218714" y="281221"/>
                </a:lnTo>
                <a:cubicBezTo>
                  <a:pt x="222683" y="281221"/>
                  <a:pt x="225930" y="278006"/>
                  <a:pt x="225930" y="274075"/>
                </a:cubicBezTo>
                <a:lnTo>
                  <a:pt x="225930" y="266571"/>
                </a:lnTo>
                <a:lnTo>
                  <a:pt x="199592" y="266571"/>
                </a:lnTo>
                <a:close/>
                <a:moveTo>
                  <a:pt x="69345" y="266571"/>
                </a:moveTo>
                <a:lnTo>
                  <a:pt x="69345" y="274075"/>
                </a:lnTo>
                <a:cubicBezTo>
                  <a:pt x="69345" y="278006"/>
                  <a:pt x="72592" y="281221"/>
                  <a:pt x="76561" y="281221"/>
                </a:cubicBezTo>
                <a:lnTo>
                  <a:pt x="88467" y="281221"/>
                </a:lnTo>
                <a:cubicBezTo>
                  <a:pt x="92436" y="281221"/>
                  <a:pt x="95683" y="278006"/>
                  <a:pt x="95683" y="274075"/>
                </a:cubicBezTo>
                <a:lnTo>
                  <a:pt x="95683" y="266571"/>
                </a:lnTo>
                <a:lnTo>
                  <a:pt x="69345" y="266571"/>
                </a:lnTo>
                <a:close/>
                <a:moveTo>
                  <a:pt x="249382" y="225835"/>
                </a:moveTo>
                <a:cubicBezTo>
                  <a:pt x="232424" y="227979"/>
                  <a:pt x="219075" y="241200"/>
                  <a:pt x="217632" y="257638"/>
                </a:cubicBezTo>
                <a:lnTo>
                  <a:pt x="242526" y="257638"/>
                </a:lnTo>
                <a:cubicBezTo>
                  <a:pt x="246495" y="257638"/>
                  <a:pt x="249382" y="254422"/>
                  <a:pt x="249382" y="250491"/>
                </a:cubicBezTo>
                <a:lnTo>
                  <a:pt x="249382" y="225835"/>
                </a:lnTo>
                <a:close/>
                <a:moveTo>
                  <a:pt x="45532" y="225835"/>
                </a:moveTo>
                <a:lnTo>
                  <a:pt x="45532" y="250491"/>
                </a:lnTo>
                <a:cubicBezTo>
                  <a:pt x="45532" y="254422"/>
                  <a:pt x="48779" y="257638"/>
                  <a:pt x="53109" y="257638"/>
                </a:cubicBezTo>
                <a:lnTo>
                  <a:pt x="78004" y="257638"/>
                </a:lnTo>
                <a:cubicBezTo>
                  <a:pt x="75478" y="241200"/>
                  <a:pt x="62490" y="227979"/>
                  <a:pt x="45532" y="225835"/>
                </a:cubicBezTo>
                <a:close/>
                <a:moveTo>
                  <a:pt x="253711" y="193675"/>
                </a:moveTo>
                <a:cubicBezTo>
                  <a:pt x="256237" y="193675"/>
                  <a:pt x="258401" y="195462"/>
                  <a:pt x="258401" y="197963"/>
                </a:cubicBezTo>
                <a:lnTo>
                  <a:pt x="258401" y="250491"/>
                </a:lnTo>
                <a:cubicBezTo>
                  <a:pt x="258401" y="259424"/>
                  <a:pt x="250825" y="266571"/>
                  <a:pt x="242526" y="266571"/>
                </a:cubicBezTo>
                <a:lnTo>
                  <a:pt x="234950" y="266571"/>
                </a:lnTo>
                <a:lnTo>
                  <a:pt x="234950" y="274075"/>
                </a:lnTo>
                <a:cubicBezTo>
                  <a:pt x="234950" y="283008"/>
                  <a:pt x="227373" y="290155"/>
                  <a:pt x="218714" y="290155"/>
                </a:cubicBezTo>
                <a:lnTo>
                  <a:pt x="206808" y="290155"/>
                </a:lnTo>
                <a:cubicBezTo>
                  <a:pt x="197427" y="290155"/>
                  <a:pt x="190572" y="283008"/>
                  <a:pt x="190572" y="274075"/>
                </a:cubicBezTo>
                <a:lnTo>
                  <a:pt x="190572" y="266571"/>
                </a:lnTo>
                <a:lnTo>
                  <a:pt x="104703" y="266571"/>
                </a:lnTo>
                <a:lnTo>
                  <a:pt x="104703" y="274075"/>
                </a:lnTo>
                <a:cubicBezTo>
                  <a:pt x="104703" y="283008"/>
                  <a:pt x="97487" y="290155"/>
                  <a:pt x="88467" y="290155"/>
                </a:cubicBezTo>
                <a:lnTo>
                  <a:pt x="76561" y="290155"/>
                </a:lnTo>
                <a:cubicBezTo>
                  <a:pt x="67541" y="290155"/>
                  <a:pt x="60325" y="283008"/>
                  <a:pt x="60325" y="274075"/>
                </a:cubicBezTo>
                <a:lnTo>
                  <a:pt x="60325" y="266571"/>
                </a:lnTo>
                <a:lnTo>
                  <a:pt x="53109" y="266571"/>
                </a:lnTo>
                <a:cubicBezTo>
                  <a:pt x="44089" y="266571"/>
                  <a:pt x="36512" y="259424"/>
                  <a:pt x="36512" y="250491"/>
                </a:cubicBezTo>
                <a:lnTo>
                  <a:pt x="36512" y="204038"/>
                </a:lnTo>
                <a:cubicBezTo>
                  <a:pt x="36512" y="201536"/>
                  <a:pt x="38677" y="199750"/>
                  <a:pt x="41203" y="199750"/>
                </a:cubicBezTo>
                <a:cubicBezTo>
                  <a:pt x="43728" y="199750"/>
                  <a:pt x="45532" y="201536"/>
                  <a:pt x="45532" y="204038"/>
                </a:cubicBezTo>
                <a:lnTo>
                  <a:pt x="45532" y="216902"/>
                </a:lnTo>
                <a:cubicBezTo>
                  <a:pt x="67180" y="219046"/>
                  <a:pt x="84498" y="236555"/>
                  <a:pt x="87024" y="257638"/>
                </a:cubicBezTo>
                <a:lnTo>
                  <a:pt x="208612" y="257638"/>
                </a:lnTo>
                <a:cubicBezTo>
                  <a:pt x="210416" y="236555"/>
                  <a:pt x="228095" y="219046"/>
                  <a:pt x="249382" y="216902"/>
                </a:cubicBezTo>
                <a:lnTo>
                  <a:pt x="249382" y="197963"/>
                </a:lnTo>
                <a:cubicBezTo>
                  <a:pt x="249382" y="195462"/>
                  <a:pt x="251907" y="193675"/>
                  <a:pt x="253711" y="193675"/>
                </a:cubicBezTo>
                <a:close/>
                <a:moveTo>
                  <a:pt x="44247" y="155952"/>
                </a:moveTo>
                <a:lnTo>
                  <a:pt x="44247" y="173700"/>
                </a:lnTo>
                <a:lnTo>
                  <a:pt x="241738" y="173338"/>
                </a:lnTo>
                <a:lnTo>
                  <a:pt x="241738" y="155952"/>
                </a:lnTo>
                <a:lnTo>
                  <a:pt x="44247" y="155952"/>
                </a:lnTo>
                <a:close/>
                <a:moveTo>
                  <a:pt x="250372" y="132772"/>
                </a:moveTo>
                <a:lnTo>
                  <a:pt x="250372" y="170078"/>
                </a:lnTo>
                <a:lnTo>
                  <a:pt x="279510" y="151606"/>
                </a:lnTo>
                <a:lnTo>
                  <a:pt x="250372" y="132772"/>
                </a:lnTo>
                <a:close/>
                <a:moveTo>
                  <a:pt x="44247" y="129512"/>
                </a:moveTo>
                <a:lnTo>
                  <a:pt x="44247" y="146898"/>
                </a:lnTo>
                <a:lnTo>
                  <a:pt x="241738" y="146898"/>
                </a:lnTo>
                <a:lnTo>
                  <a:pt x="241738" y="129512"/>
                </a:lnTo>
                <a:lnTo>
                  <a:pt x="44247" y="129512"/>
                </a:lnTo>
                <a:close/>
                <a:moveTo>
                  <a:pt x="16188" y="129512"/>
                </a:moveTo>
                <a:cubicBezTo>
                  <a:pt x="14389" y="129512"/>
                  <a:pt x="12231" y="130237"/>
                  <a:pt x="10792" y="131323"/>
                </a:cubicBezTo>
                <a:cubicBezTo>
                  <a:pt x="9713" y="133134"/>
                  <a:pt x="8993" y="134583"/>
                  <a:pt x="8993" y="136756"/>
                </a:cubicBezTo>
                <a:lnTo>
                  <a:pt x="8993" y="166094"/>
                </a:lnTo>
                <a:cubicBezTo>
                  <a:pt x="8993" y="170440"/>
                  <a:pt x="12231" y="173700"/>
                  <a:pt x="16188" y="173700"/>
                </a:cubicBezTo>
                <a:lnTo>
                  <a:pt x="35254" y="173700"/>
                </a:lnTo>
                <a:lnTo>
                  <a:pt x="35254" y="129512"/>
                </a:lnTo>
                <a:lnTo>
                  <a:pt x="16188" y="129512"/>
                </a:lnTo>
                <a:close/>
                <a:moveTo>
                  <a:pt x="39930" y="114300"/>
                </a:moveTo>
                <a:cubicBezTo>
                  <a:pt x="42448" y="114300"/>
                  <a:pt x="44247" y="116111"/>
                  <a:pt x="44247" y="118646"/>
                </a:cubicBezTo>
                <a:lnTo>
                  <a:pt x="44247" y="120457"/>
                </a:lnTo>
                <a:lnTo>
                  <a:pt x="246055" y="120457"/>
                </a:lnTo>
                <a:cubicBezTo>
                  <a:pt x="247134" y="120457"/>
                  <a:pt x="247854" y="120457"/>
                  <a:pt x="248573" y="121182"/>
                </a:cubicBezTo>
                <a:lnTo>
                  <a:pt x="289942" y="147984"/>
                </a:lnTo>
                <a:cubicBezTo>
                  <a:pt x="291021" y="148346"/>
                  <a:pt x="291741" y="149795"/>
                  <a:pt x="291741" y="151606"/>
                </a:cubicBezTo>
                <a:cubicBezTo>
                  <a:pt x="291741" y="152693"/>
                  <a:pt x="291021" y="154504"/>
                  <a:pt x="289942" y="155228"/>
                </a:cubicBezTo>
                <a:lnTo>
                  <a:pt x="248573" y="181306"/>
                </a:lnTo>
                <a:cubicBezTo>
                  <a:pt x="247854" y="182393"/>
                  <a:pt x="247134" y="182393"/>
                  <a:pt x="246055" y="182393"/>
                </a:cubicBezTo>
                <a:lnTo>
                  <a:pt x="44247" y="182755"/>
                </a:lnTo>
                <a:lnTo>
                  <a:pt x="44247" y="184204"/>
                </a:lnTo>
                <a:cubicBezTo>
                  <a:pt x="44247" y="186377"/>
                  <a:pt x="42448" y="188550"/>
                  <a:pt x="39930" y="188550"/>
                </a:cubicBezTo>
                <a:cubicBezTo>
                  <a:pt x="37412" y="188550"/>
                  <a:pt x="35254" y="186377"/>
                  <a:pt x="35254" y="184204"/>
                </a:cubicBezTo>
                <a:lnTo>
                  <a:pt x="35254" y="182755"/>
                </a:lnTo>
                <a:lnTo>
                  <a:pt x="16188" y="182755"/>
                </a:lnTo>
                <a:cubicBezTo>
                  <a:pt x="7195" y="182755"/>
                  <a:pt x="0" y="175149"/>
                  <a:pt x="0" y="166094"/>
                </a:cubicBezTo>
                <a:lnTo>
                  <a:pt x="0" y="136756"/>
                </a:lnTo>
                <a:cubicBezTo>
                  <a:pt x="0" y="127701"/>
                  <a:pt x="7195" y="120457"/>
                  <a:pt x="16188" y="120457"/>
                </a:cubicBezTo>
                <a:lnTo>
                  <a:pt x="35254" y="120457"/>
                </a:lnTo>
                <a:lnTo>
                  <a:pt x="35254" y="118646"/>
                </a:lnTo>
                <a:cubicBezTo>
                  <a:pt x="35254" y="116111"/>
                  <a:pt x="37412" y="114300"/>
                  <a:pt x="39930" y="114300"/>
                </a:cubicBezTo>
                <a:close/>
                <a:moveTo>
                  <a:pt x="217632" y="44104"/>
                </a:moveTo>
                <a:cubicBezTo>
                  <a:pt x="219075" y="60733"/>
                  <a:pt x="232424" y="74471"/>
                  <a:pt x="249382" y="76640"/>
                </a:cubicBezTo>
                <a:lnTo>
                  <a:pt x="249382" y="51696"/>
                </a:lnTo>
                <a:cubicBezTo>
                  <a:pt x="249382" y="47719"/>
                  <a:pt x="246495" y="44104"/>
                  <a:pt x="242526" y="44104"/>
                </a:cubicBezTo>
                <a:lnTo>
                  <a:pt x="217632" y="44104"/>
                </a:lnTo>
                <a:close/>
                <a:moveTo>
                  <a:pt x="53109" y="44104"/>
                </a:moveTo>
                <a:cubicBezTo>
                  <a:pt x="48779" y="44104"/>
                  <a:pt x="45532" y="47719"/>
                  <a:pt x="45532" y="51696"/>
                </a:cubicBezTo>
                <a:lnTo>
                  <a:pt x="45532" y="76640"/>
                </a:lnTo>
                <a:cubicBezTo>
                  <a:pt x="62490" y="74471"/>
                  <a:pt x="75478" y="60733"/>
                  <a:pt x="78004" y="44104"/>
                </a:cubicBezTo>
                <a:lnTo>
                  <a:pt x="53109" y="44104"/>
                </a:lnTo>
                <a:close/>
                <a:moveTo>
                  <a:pt x="124186" y="8315"/>
                </a:moveTo>
                <a:cubicBezTo>
                  <a:pt x="116609" y="8315"/>
                  <a:pt x="110475" y="14460"/>
                  <a:pt x="110475" y="22052"/>
                </a:cubicBezTo>
                <a:lnTo>
                  <a:pt x="110475" y="35428"/>
                </a:lnTo>
                <a:lnTo>
                  <a:pt x="184438" y="35428"/>
                </a:lnTo>
                <a:lnTo>
                  <a:pt x="184438" y="22052"/>
                </a:lnTo>
                <a:cubicBezTo>
                  <a:pt x="184438" y="14460"/>
                  <a:pt x="178305" y="8315"/>
                  <a:pt x="171450" y="8315"/>
                </a:cubicBezTo>
                <a:lnTo>
                  <a:pt x="124186" y="8315"/>
                </a:lnTo>
                <a:close/>
                <a:moveTo>
                  <a:pt x="124186" y="0"/>
                </a:moveTo>
                <a:lnTo>
                  <a:pt x="171450" y="0"/>
                </a:lnTo>
                <a:cubicBezTo>
                  <a:pt x="183717" y="0"/>
                  <a:pt x="193458" y="9761"/>
                  <a:pt x="193458" y="22052"/>
                </a:cubicBezTo>
                <a:lnTo>
                  <a:pt x="193458" y="35428"/>
                </a:lnTo>
                <a:lnTo>
                  <a:pt x="242526" y="35428"/>
                </a:lnTo>
                <a:cubicBezTo>
                  <a:pt x="250825" y="35428"/>
                  <a:pt x="258401" y="42296"/>
                  <a:pt x="258401" y="51696"/>
                </a:cubicBezTo>
                <a:lnTo>
                  <a:pt x="258401" y="104837"/>
                </a:lnTo>
                <a:cubicBezTo>
                  <a:pt x="258401" y="107368"/>
                  <a:pt x="256237" y="109175"/>
                  <a:pt x="253711" y="109175"/>
                </a:cubicBezTo>
                <a:cubicBezTo>
                  <a:pt x="251907" y="109175"/>
                  <a:pt x="249382" y="107368"/>
                  <a:pt x="249382" y="104837"/>
                </a:cubicBezTo>
                <a:lnTo>
                  <a:pt x="249382" y="85316"/>
                </a:lnTo>
                <a:cubicBezTo>
                  <a:pt x="228095" y="83508"/>
                  <a:pt x="210416" y="66156"/>
                  <a:pt x="208612" y="44104"/>
                </a:cubicBezTo>
                <a:lnTo>
                  <a:pt x="87024" y="44104"/>
                </a:lnTo>
                <a:cubicBezTo>
                  <a:pt x="84498" y="66156"/>
                  <a:pt x="67180" y="83508"/>
                  <a:pt x="45532" y="85316"/>
                </a:cubicBezTo>
                <a:lnTo>
                  <a:pt x="45532" y="99415"/>
                </a:lnTo>
                <a:cubicBezTo>
                  <a:pt x="45532" y="101584"/>
                  <a:pt x="43728" y="103391"/>
                  <a:pt x="41203" y="103391"/>
                </a:cubicBezTo>
                <a:cubicBezTo>
                  <a:pt x="38677" y="103391"/>
                  <a:pt x="36512" y="101584"/>
                  <a:pt x="36512" y="99415"/>
                </a:cubicBezTo>
                <a:lnTo>
                  <a:pt x="36512" y="51696"/>
                </a:lnTo>
                <a:cubicBezTo>
                  <a:pt x="36512" y="42296"/>
                  <a:pt x="44089" y="35428"/>
                  <a:pt x="53109" y="35428"/>
                </a:cubicBezTo>
                <a:lnTo>
                  <a:pt x="101455" y="35428"/>
                </a:lnTo>
                <a:lnTo>
                  <a:pt x="101455" y="22052"/>
                </a:lnTo>
                <a:cubicBezTo>
                  <a:pt x="101455" y="9761"/>
                  <a:pt x="111918" y="0"/>
                  <a:pt x="1241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887B6B-013B-BA4F-B567-D5C9E1AB21C7}"/>
              </a:ext>
            </a:extLst>
          </p:cNvPr>
          <p:cNvSpPr txBox="1"/>
          <p:nvPr/>
        </p:nvSpPr>
        <p:spPr>
          <a:xfrm>
            <a:off x="18486756" y="2808110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5F8DAA62-418A-4D49-8CCC-968DB81D9094}"/>
              </a:ext>
            </a:extLst>
          </p:cNvPr>
          <p:cNvSpPr txBox="1">
            <a:spLocks/>
          </p:cNvSpPr>
          <p:nvPr/>
        </p:nvSpPr>
        <p:spPr>
          <a:xfrm>
            <a:off x="18486756" y="3491936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19138A-7DDD-4D42-A5BD-99529D2E2F11}"/>
              </a:ext>
            </a:extLst>
          </p:cNvPr>
          <p:cNvSpPr txBox="1"/>
          <p:nvPr/>
        </p:nvSpPr>
        <p:spPr>
          <a:xfrm>
            <a:off x="18486756" y="10322093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4223F0BD-C9F4-D84A-89D8-3258D4998DEA}"/>
              </a:ext>
            </a:extLst>
          </p:cNvPr>
          <p:cNvSpPr txBox="1">
            <a:spLocks/>
          </p:cNvSpPr>
          <p:nvPr/>
        </p:nvSpPr>
        <p:spPr>
          <a:xfrm>
            <a:off x="18486756" y="11005919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384C39-52F4-3F45-9E86-7031F67B33EA}"/>
              </a:ext>
            </a:extLst>
          </p:cNvPr>
          <p:cNvSpPr txBox="1"/>
          <p:nvPr/>
        </p:nvSpPr>
        <p:spPr>
          <a:xfrm>
            <a:off x="18486756" y="6565101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381355A-43C8-BB4F-A088-CF06EE00A176}"/>
              </a:ext>
            </a:extLst>
          </p:cNvPr>
          <p:cNvSpPr txBox="1">
            <a:spLocks/>
          </p:cNvSpPr>
          <p:nvPr/>
        </p:nvSpPr>
        <p:spPr>
          <a:xfrm>
            <a:off x="18486756" y="7248927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ECE2B2-186A-8E4F-B002-137D79042722}"/>
              </a:ext>
            </a:extLst>
          </p:cNvPr>
          <p:cNvSpPr txBox="1"/>
          <p:nvPr/>
        </p:nvSpPr>
        <p:spPr>
          <a:xfrm>
            <a:off x="3604288" y="2808110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38A99BBA-AFC0-D144-B161-4470B013B54A}"/>
              </a:ext>
            </a:extLst>
          </p:cNvPr>
          <p:cNvSpPr txBox="1">
            <a:spLocks/>
          </p:cNvSpPr>
          <p:nvPr/>
        </p:nvSpPr>
        <p:spPr>
          <a:xfrm>
            <a:off x="1536452" y="3491936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243753-4E4F-D740-ABCB-93050A02E94F}"/>
              </a:ext>
            </a:extLst>
          </p:cNvPr>
          <p:cNvSpPr txBox="1"/>
          <p:nvPr/>
        </p:nvSpPr>
        <p:spPr>
          <a:xfrm>
            <a:off x="3855959" y="10322093"/>
            <a:ext cx="205056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F7145E02-51DD-B046-8838-E8324B86D831}"/>
              </a:ext>
            </a:extLst>
          </p:cNvPr>
          <p:cNvSpPr txBox="1">
            <a:spLocks/>
          </p:cNvSpPr>
          <p:nvPr/>
        </p:nvSpPr>
        <p:spPr>
          <a:xfrm>
            <a:off x="1536452" y="11005919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8D8506-3841-6840-907E-F544B56CD205}"/>
              </a:ext>
            </a:extLst>
          </p:cNvPr>
          <p:cNvSpPr txBox="1"/>
          <p:nvPr/>
        </p:nvSpPr>
        <p:spPr>
          <a:xfrm>
            <a:off x="3668408" y="6565101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9AB486A8-F119-2148-9BDE-BA2C3352DE07}"/>
              </a:ext>
            </a:extLst>
          </p:cNvPr>
          <p:cNvSpPr txBox="1">
            <a:spLocks/>
          </p:cNvSpPr>
          <p:nvPr/>
        </p:nvSpPr>
        <p:spPr>
          <a:xfrm>
            <a:off x="1536452" y="7248927"/>
            <a:ext cx="43700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3997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CD967-96D8-A248-9FA0-7F26FE6C69DF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7B354-13A4-BD41-A63E-E484B29E641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4DAD0B8B-25C8-3A41-8B58-CE2A1E4785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0130" y="2463800"/>
            <a:ext cx="6867338" cy="1975094"/>
          </a:xfrm>
          <a:custGeom>
            <a:avLst/>
            <a:gdLst>
              <a:gd name="connsiteX0" fmla="*/ 3171612 w 6582230"/>
              <a:gd name="connsiteY0" fmla="*/ 54 h 1893095"/>
              <a:gd name="connsiteX1" fmla="*/ 3415739 w 6582230"/>
              <a:gd name="connsiteY1" fmla="*/ 9005 h 1893095"/>
              <a:gd name="connsiteX2" fmla="*/ 6571308 w 6582230"/>
              <a:gd name="connsiteY2" fmla="*/ 1874423 h 1893095"/>
              <a:gd name="connsiteX3" fmla="*/ 6582230 w 6582230"/>
              <a:gd name="connsiteY3" fmla="*/ 1893095 h 1893095"/>
              <a:gd name="connsiteX4" fmla="*/ 0 w 6582230"/>
              <a:gd name="connsiteY4" fmla="*/ 1893095 h 1893095"/>
              <a:gd name="connsiteX5" fmla="*/ 16112 w 6582230"/>
              <a:gd name="connsiteY5" fmla="*/ 1854173 h 1893095"/>
              <a:gd name="connsiteX6" fmla="*/ 1133742 w 6582230"/>
              <a:gd name="connsiteY6" fmla="*/ 663174 h 1893095"/>
              <a:gd name="connsiteX7" fmla="*/ 1524004 w 6582230"/>
              <a:gd name="connsiteY7" fmla="*/ 445564 h 1893095"/>
              <a:gd name="connsiteX8" fmla="*/ 3171612 w 6582230"/>
              <a:gd name="connsiteY8" fmla="*/ 54 h 189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2230" h="1893095">
                <a:moveTo>
                  <a:pt x="3171612" y="54"/>
                </a:moveTo>
                <a:cubicBezTo>
                  <a:pt x="3252687" y="-442"/>
                  <a:pt x="3334072" y="2477"/>
                  <a:pt x="3415739" y="9005"/>
                </a:cubicBezTo>
                <a:cubicBezTo>
                  <a:pt x="4690953" y="111449"/>
                  <a:pt x="5787436" y="663174"/>
                  <a:pt x="6571308" y="1874423"/>
                </a:cubicBezTo>
                <a:lnTo>
                  <a:pt x="6582230" y="1893095"/>
                </a:lnTo>
                <a:lnTo>
                  <a:pt x="0" y="1893095"/>
                </a:lnTo>
                <a:lnTo>
                  <a:pt x="16112" y="1854173"/>
                </a:lnTo>
                <a:cubicBezTo>
                  <a:pt x="244708" y="1355165"/>
                  <a:pt x="625790" y="963726"/>
                  <a:pt x="1133742" y="663174"/>
                </a:cubicBezTo>
                <a:cubicBezTo>
                  <a:pt x="1262267" y="586843"/>
                  <a:pt x="1391462" y="513190"/>
                  <a:pt x="1524004" y="445564"/>
                </a:cubicBezTo>
                <a:cubicBezTo>
                  <a:pt x="2051745" y="174305"/>
                  <a:pt x="2604087" y="3523"/>
                  <a:pt x="3171612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94E259E3-F056-E241-B3F3-DFF5D8625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84984" y="4591533"/>
            <a:ext cx="7747921" cy="1993055"/>
          </a:xfrm>
          <a:custGeom>
            <a:avLst/>
            <a:gdLst>
              <a:gd name="connsiteX0" fmla="*/ 281076 w 7426254"/>
              <a:gd name="connsiteY0" fmla="*/ 0 h 1910310"/>
              <a:gd name="connsiteX1" fmla="*/ 7008207 w 7426254"/>
              <a:gd name="connsiteY1" fmla="*/ 0 h 1910310"/>
              <a:gd name="connsiteX2" fmla="*/ 7044771 w 7426254"/>
              <a:gd name="connsiteY2" fmla="*/ 62511 h 1910310"/>
              <a:gd name="connsiteX3" fmla="*/ 7426254 w 7426254"/>
              <a:gd name="connsiteY3" fmla="*/ 1700296 h 1910310"/>
              <a:gd name="connsiteX4" fmla="*/ 7424208 w 7426254"/>
              <a:gd name="connsiteY4" fmla="*/ 1910310 h 1910310"/>
              <a:gd name="connsiteX5" fmla="*/ 0 w 7426254"/>
              <a:gd name="connsiteY5" fmla="*/ 1910310 h 1910310"/>
              <a:gd name="connsiteX6" fmla="*/ 16547 w 7426254"/>
              <a:gd name="connsiteY6" fmla="*/ 1869127 h 1910310"/>
              <a:gd name="connsiteX7" fmla="*/ 111906 w 7426254"/>
              <a:gd name="connsiteY7" fmla="*/ 1182196 h 1910310"/>
              <a:gd name="connsiteX8" fmla="*/ 226987 w 7426254"/>
              <a:gd name="connsiteY8" fmla="*/ 163566 h 1910310"/>
              <a:gd name="connsiteX9" fmla="*/ 281076 w 7426254"/>
              <a:gd name="connsiteY9" fmla="*/ 0 h 191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6254" h="1910310">
                <a:moveTo>
                  <a:pt x="281076" y="0"/>
                </a:moveTo>
                <a:lnTo>
                  <a:pt x="7008207" y="0"/>
                </a:lnTo>
                <a:lnTo>
                  <a:pt x="7044771" y="62511"/>
                </a:lnTo>
                <a:cubicBezTo>
                  <a:pt x="7290448" y="530100"/>
                  <a:pt x="7414032" y="1073768"/>
                  <a:pt x="7426254" y="1700296"/>
                </a:cubicBezTo>
                <a:lnTo>
                  <a:pt x="7424208" y="1910310"/>
                </a:lnTo>
                <a:lnTo>
                  <a:pt x="0" y="1910310"/>
                </a:lnTo>
                <a:lnTo>
                  <a:pt x="16547" y="1869127"/>
                </a:lnTo>
                <a:cubicBezTo>
                  <a:pt x="85893" y="1662183"/>
                  <a:pt x="120692" y="1435042"/>
                  <a:pt x="111906" y="1182196"/>
                </a:cubicBezTo>
                <a:cubicBezTo>
                  <a:pt x="98518" y="806401"/>
                  <a:pt x="138342" y="467812"/>
                  <a:pt x="226987" y="163566"/>
                </a:cubicBezTo>
                <a:lnTo>
                  <a:pt x="2810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6C53A29F-B68E-1E4C-BB1E-202F1D5E8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4746" y="6737229"/>
            <a:ext cx="8681118" cy="1995766"/>
          </a:xfrm>
          <a:custGeom>
            <a:avLst/>
            <a:gdLst>
              <a:gd name="connsiteX0" fmla="*/ 842418 w 8320708"/>
              <a:gd name="connsiteY0" fmla="*/ 0 h 1912909"/>
              <a:gd name="connsiteX1" fmla="*/ 8320708 w 8320708"/>
              <a:gd name="connsiteY1" fmla="*/ 0 h 1912909"/>
              <a:gd name="connsiteX2" fmla="*/ 8298235 w 8320708"/>
              <a:gd name="connsiteY2" fmla="*/ 223626 h 1912909"/>
              <a:gd name="connsiteX3" fmla="*/ 7700573 w 8320708"/>
              <a:gd name="connsiteY3" fmla="*/ 1764946 h 1912909"/>
              <a:gd name="connsiteX4" fmla="*/ 7593025 w 8320708"/>
              <a:gd name="connsiteY4" fmla="*/ 1912909 h 1912909"/>
              <a:gd name="connsiteX5" fmla="*/ 595891 w 8320708"/>
              <a:gd name="connsiteY5" fmla="*/ 1912909 h 1912909"/>
              <a:gd name="connsiteX6" fmla="*/ 590237 w 8320708"/>
              <a:gd name="connsiteY6" fmla="*/ 1887759 h 1912909"/>
              <a:gd name="connsiteX7" fmla="*/ 480264 w 8320708"/>
              <a:gd name="connsiteY7" fmla="*/ 1727526 h 1912909"/>
              <a:gd name="connsiteX8" fmla="*/ 153595 w 8320708"/>
              <a:gd name="connsiteY8" fmla="*/ 1473760 h 1912909"/>
              <a:gd name="connsiteX9" fmla="*/ 71928 w 8320708"/>
              <a:gd name="connsiteY9" fmla="*/ 999705 h 1912909"/>
              <a:gd name="connsiteX10" fmla="*/ 324962 w 8320708"/>
              <a:gd name="connsiteY10" fmla="*/ 704426 h 1912909"/>
              <a:gd name="connsiteX11" fmla="*/ 837223 w 8320708"/>
              <a:gd name="connsiteY11" fmla="*/ 12929 h 1912909"/>
              <a:gd name="connsiteX12" fmla="*/ 842418 w 8320708"/>
              <a:gd name="connsiteY12" fmla="*/ 0 h 191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20708" h="1912909">
                <a:moveTo>
                  <a:pt x="842418" y="0"/>
                </a:moveTo>
                <a:lnTo>
                  <a:pt x="8320708" y="0"/>
                </a:lnTo>
                <a:lnTo>
                  <a:pt x="8298235" y="223626"/>
                </a:lnTo>
                <a:cubicBezTo>
                  <a:pt x="8224967" y="745779"/>
                  <a:pt x="8025370" y="1280456"/>
                  <a:pt x="7700573" y="1764946"/>
                </a:cubicBezTo>
                <a:lnTo>
                  <a:pt x="7593025" y="1912909"/>
                </a:lnTo>
                <a:lnTo>
                  <a:pt x="595891" y="1912909"/>
                </a:lnTo>
                <a:lnTo>
                  <a:pt x="590237" y="1887759"/>
                </a:lnTo>
                <a:cubicBezTo>
                  <a:pt x="572642" y="1837503"/>
                  <a:pt x="536243" y="1787034"/>
                  <a:pt x="480264" y="1727526"/>
                </a:cubicBezTo>
                <a:cubicBezTo>
                  <a:pt x="382531" y="1623073"/>
                  <a:pt x="264716" y="1554108"/>
                  <a:pt x="153595" y="1473760"/>
                </a:cubicBezTo>
                <a:cubicBezTo>
                  <a:pt x="-21120" y="1347881"/>
                  <a:pt x="-44549" y="1199237"/>
                  <a:pt x="71928" y="999705"/>
                </a:cubicBezTo>
                <a:cubicBezTo>
                  <a:pt x="140207" y="882531"/>
                  <a:pt x="232584" y="793478"/>
                  <a:pt x="324962" y="704426"/>
                </a:cubicBezTo>
                <a:cubicBezTo>
                  <a:pt x="537498" y="497864"/>
                  <a:pt x="715392" y="271717"/>
                  <a:pt x="837223" y="12929"/>
                </a:cubicBezTo>
                <a:lnTo>
                  <a:pt x="8424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D446F6A-930F-0D45-B86C-CC87952FA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0401" y="8885635"/>
            <a:ext cx="7351817" cy="1969068"/>
          </a:xfrm>
          <a:custGeom>
            <a:avLst/>
            <a:gdLst>
              <a:gd name="connsiteX0" fmla="*/ 145560 w 7046595"/>
              <a:gd name="connsiteY0" fmla="*/ 0 h 1887319"/>
              <a:gd name="connsiteX1" fmla="*/ 7046595 w 7046595"/>
              <a:gd name="connsiteY1" fmla="*/ 0 h 1887319"/>
              <a:gd name="connsiteX2" fmla="*/ 6841824 w 7046595"/>
              <a:gd name="connsiteY2" fmla="*/ 260463 h 1887319"/>
              <a:gd name="connsiteX3" fmla="*/ 6609708 w 7046595"/>
              <a:gd name="connsiteY3" fmla="*/ 594996 h 1887319"/>
              <a:gd name="connsiteX4" fmla="*/ 6307441 w 7046595"/>
              <a:gd name="connsiteY4" fmla="*/ 1877335 h 1887319"/>
              <a:gd name="connsiteX5" fmla="*/ 6308455 w 7046595"/>
              <a:gd name="connsiteY5" fmla="*/ 1887319 h 1887319"/>
              <a:gd name="connsiteX6" fmla="*/ 261645 w 7046595"/>
              <a:gd name="connsiteY6" fmla="*/ 1887319 h 1887319"/>
              <a:gd name="connsiteX7" fmla="*/ 263091 w 7046595"/>
              <a:gd name="connsiteY7" fmla="*/ 1876550 h 1887319"/>
              <a:gd name="connsiteX8" fmla="*/ 344089 w 7046595"/>
              <a:gd name="connsiteY8" fmla="*/ 1427270 h 1887319"/>
              <a:gd name="connsiteX9" fmla="*/ 216902 w 7046595"/>
              <a:gd name="connsiteY9" fmla="*/ 979328 h 1887319"/>
              <a:gd name="connsiteX10" fmla="*/ 192804 w 7046595"/>
              <a:gd name="connsiteY10" fmla="*/ 661284 h 1887319"/>
              <a:gd name="connsiteX11" fmla="*/ 157995 w 7046595"/>
              <a:gd name="connsiteY11" fmla="*/ 506614 h 1887319"/>
              <a:gd name="connsiteX12" fmla="*/ 88377 w 7046595"/>
              <a:gd name="connsiteY12" fmla="*/ 118933 h 1887319"/>
              <a:gd name="connsiteX13" fmla="*/ 125437 w 7046595"/>
              <a:gd name="connsiteY13" fmla="*/ 49368 h 1887319"/>
              <a:gd name="connsiteX14" fmla="*/ 145560 w 7046595"/>
              <a:gd name="connsiteY14" fmla="*/ 0 h 188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046595" h="1887319">
                <a:moveTo>
                  <a:pt x="145560" y="0"/>
                </a:moveTo>
                <a:lnTo>
                  <a:pt x="7046595" y="0"/>
                </a:lnTo>
                <a:lnTo>
                  <a:pt x="6841824" y="260463"/>
                </a:lnTo>
                <a:cubicBezTo>
                  <a:pt x="6760157" y="367510"/>
                  <a:pt x="6681335" y="477487"/>
                  <a:pt x="6609708" y="594996"/>
                </a:cubicBezTo>
                <a:cubicBezTo>
                  <a:pt x="6380270" y="971126"/>
                  <a:pt x="6282244" y="1426349"/>
                  <a:pt x="6307441" y="1877335"/>
                </a:cubicBezTo>
                <a:lnTo>
                  <a:pt x="6308455" y="1887319"/>
                </a:lnTo>
                <a:lnTo>
                  <a:pt x="261645" y="1887319"/>
                </a:lnTo>
                <a:lnTo>
                  <a:pt x="263091" y="1876550"/>
                </a:lnTo>
                <a:cubicBezTo>
                  <a:pt x="290537" y="1727236"/>
                  <a:pt x="321999" y="1577922"/>
                  <a:pt x="344089" y="1427270"/>
                </a:cubicBezTo>
                <a:cubicBezTo>
                  <a:pt x="368187" y="1254521"/>
                  <a:pt x="348775" y="1099851"/>
                  <a:pt x="216902" y="979328"/>
                </a:cubicBezTo>
                <a:cubicBezTo>
                  <a:pt x="122516" y="893624"/>
                  <a:pt x="83691" y="779128"/>
                  <a:pt x="192804" y="661284"/>
                </a:cubicBezTo>
                <a:cubicBezTo>
                  <a:pt x="267107" y="580936"/>
                  <a:pt x="210877" y="549466"/>
                  <a:pt x="157995" y="506614"/>
                </a:cubicBezTo>
                <a:cubicBezTo>
                  <a:pt x="-38810" y="349264"/>
                  <a:pt x="-39479" y="340560"/>
                  <a:pt x="88377" y="118933"/>
                </a:cubicBezTo>
                <a:cubicBezTo>
                  <a:pt x="102685" y="94243"/>
                  <a:pt x="115049" y="71163"/>
                  <a:pt x="125437" y="49368"/>
                </a:cubicBezTo>
                <a:lnTo>
                  <a:pt x="1455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0F455703-6AAF-D44A-AA02-AB09562F37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53149" y="11007343"/>
            <a:ext cx="6846885" cy="1982289"/>
          </a:xfrm>
          <a:custGeom>
            <a:avLst/>
            <a:gdLst>
              <a:gd name="connsiteX0" fmla="*/ 1579 w 6562626"/>
              <a:gd name="connsiteY0" fmla="*/ 0 h 1899991"/>
              <a:gd name="connsiteX1" fmla="*/ 6081060 w 6562626"/>
              <a:gd name="connsiteY1" fmla="*/ 0 h 1899991"/>
              <a:gd name="connsiteX2" fmla="*/ 6088014 w 6562626"/>
              <a:gd name="connsiteY2" fmla="*/ 68467 h 1899991"/>
              <a:gd name="connsiteX3" fmla="*/ 6131153 w 6562626"/>
              <a:gd name="connsiteY3" fmla="*/ 290200 h 1899991"/>
              <a:gd name="connsiteX4" fmla="*/ 6519407 w 6562626"/>
              <a:gd name="connsiteY4" fmla="*/ 1608580 h 1899991"/>
              <a:gd name="connsiteX5" fmla="*/ 6364775 w 6562626"/>
              <a:gd name="connsiteY5" fmla="*/ 1873729 h 1899991"/>
              <a:gd name="connsiteX6" fmla="*/ 2966881 w 6562626"/>
              <a:gd name="connsiteY6" fmla="*/ 1899172 h 1899991"/>
              <a:gd name="connsiteX7" fmla="*/ 2646906 w 6562626"/>
              <a:gd name="connsiteY7" fmla="*/ 1617284 h 1899991"/>
              <a:gd name="connsiteX8" fmla="*/ 2492943 w 6562626"/>
              <a:gd name="connsiteY8" fmla="*/ 805098 h 1899991"/>
              <a:gd name="connsiteX9" fmla="*/ 2221165 w 6562626"/>
              <a:gd name="connsiteY9" fmla="*/ 470314 h 1899991"/>
              <a:gd name="connsiteX10" fmla="*/ 1488837 w 6562626"/>
              <a:gd name="connsiteY10" fmla="*/ 519192 h 1899991"/>
              <a:gd name="connsiteX11" fmla="*/ 398379 w 6562626"/>
              <a:gd name="connsiteY11" fmla="*/ 540618 h 1899991"/>
              <a:gd name="connsiteX12" fmla="*/ 0 w 6562626"/>
              <a:gd name="connsiteY12" fmla="*/ 107679 h 1899991"/>
              <a:gd name="connsiteX13" fmla="*/ 1579 w 6562626"/>
              <a:gd name="connsiteY13" fmla="*/ 0 h 189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62626" h="1899991">
                <a:moveTo>
                  <a:pt x="1579" y="0"/>
                </a:moveTo>
                <a:lnTo>
                  <a:pt x="6081060" y="0"/>
                </a:lnTo>
                <a:lnTo>
                  <a:pt x="6088014" y="68467"/>
                </a:lnTo>
                <a:cubicBezTo>
                  <a:pt x="6099022" y="143010"/>
                  <a:pt x="6113414" y="217050"/>
                  <a:pt x="6131153" y="290200"/>
                </a:cubicBezTo>
                <a:cubicBezTo>
                  <a:pt x="6240935" y="738141"/>
                  <a:pt x="6389543" y="1169343"/>
                  <a:pt x="6519407" y="1608580"/>
                </a:cubicBezTo>
                <a:cubicBezTo>
                  <a:pt x="6592371" y="1853642"/>
                  <a:pt x="6592371" y="1860338"/>
                  <a:pt x="6364775" y="1873729"/>
                </a:cubicBezTo>
                <a:cubicBezTo>
                  <a:pt x="6011329" y="1893816"/>
                  <a:pt x="3744728" y="1863016"/>
                  <a:pt x="2966881" y="1899172"/>
                </a:cubicBezTo>
                <a:cubicBezTo>
                  <a:pt x="2775431" y="1908546"/>
                  <a:pt x="2683723" y="1838911"/>
                  <a:pt x="2646906" y="1617284"/>
                </a:cubicBezTo>
                <a:cubicBezTo>
                  <a:pt x="2602056" y="1345439"/>
                  <a:pt x="2523066" y="1081630"/>
                  <a:pt x="2492943" y="805098"/>
                </a:cubicBezTo>
                <a:cubicBezTo>
                  <a:pt x="2472191" y="615610"/>
                  <a:pt x="2382491" y="512496"/>
                  <a:pt x="2221165" y="470314"/>
                </a:cubicBezTo>
                <a:cubicBezTo>
                  <a:pt x="1972147" y="405366"/>
                  <a:pt x="1731831" y="494418"/>
                  <a:pt x="1488837" y="519192"/>
                </a:cubicBezTo>
                <a:cubicBezTo>
                  <a:pt x="1126021" y="555349"/>
                  <a:pt x="763204" y="651767"/>
                  <a:pt x="398379" y="540618"/>
                </a:cubicBezTo>
                <a:cubicBezTo>
                  <a:pt x="136809" y="461275"/>
                  <a:pt x="14183" y="335981"/>
                  <a:pt x="0" y="107679"/>
                </a:cubicBezTo>
                <a:lnTo>
                  <a:pt x="15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C0AB51-0C56-6F4F-8B2D-DBDB24623776}"/>
              </a:ext>
            </a:extLst>
          </p:cNvPr>
          <p:cNvSpPr txBox="1"/>
          <p:nvPr/>
        </p:nvSpPr>
        <p:spPr>
          <a:xfrm>
            <a:off x="10367679" y="9056589"/>
            <a:ext cx="20505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8BF1EF5D-04A7-624C-A113-3723257C33B7}"/>
              </a:ext>
            </a:extLst>
          </p:cNvPr>
          <p:cNvSpPr txBox="1">
            <a:spLocks/>
          </p:cNvSpPr>
          <p:nvPr/>
        </p:nvSpPr>
        <p:spPr>
          <a:xfrm>
            <a:off x="10367679" y="9740415"/>
            <a:ext cx="440105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8606891-D0A6-354A-8D2E-7F0386E1E458}"/>
              </a:ext>
            </a:extLst>
          </p:cNvPr>
          <p:cNvSpPr txBox="1"/>
          <p:nvPr/>
        </p:nvSpPr>
        <p:spPr>
          <a:xfrm>
            <a:off x="10954723" y="6921531"/>
            <a:ext cx="24897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194C0F57-39D8-DE48-81FE-9E2355B01DB9}"/>
              </a:ext>
            </a:extLst>
          </p:cNvPr>
          <p:cNvSpPr txBox="1">
            <a:spLocks/>
          </p:cNvSpPr>
          <p:nvPr/>
        </p:nvSpPr>
        <p:spPr>
          <a:xfrm>
            <a:off x="10954723" y="7605357"/>
            <a:ext cx="440105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AF5B19-D2E2-264F-A3DA-C54ABDBBD3A4}"/>
              </a:ext>
            </a:extLst>
          </p:cNvPr>
          <p:cNvSpPr txBox="1"/>
          <p:nvPr/>
        </p:nvSpPr>
        <p:spPr>
          <a:xfrm>
            <a:off x="11584628" y="4774480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644C2AA8-D4CD-8E43-9EAA-4E78AA9761CA}"/>
              </a:ext>
            </a:extLst>
          </p:cNvPr>
          <p:cNvSpPr txBox="1">
            <a:spLocks/>
          </p:cNvSpPr>
          <p:nvPr/>
        </p:nvSpPr>
        <p:spPr>
          <a:xfrm>
            <a:off x="11584628" y="5458306"/>
            <a:ext cx="440105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5B357D-B75C-6749-ABCC-D9ABC308A2DA}"/>
              </a:ext>
            </a:extLst>
          </p:cNvPr>
          <p:cNvSpPr txBox="1"/>
          <p:nvPr/>
        </p:nvSpPr>
        <p:spPr>
          <a:xfrm>
            <a:off x="11156514" y="2706774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6D769888-637F-5643-9BE0-893203B2931F}"/>
              </a:ext>
            </a:extLst>
          </p:cNvPr>
          <p:cNvSpPr txBox="1">
            <a:spLocks/>
          </p:cNvSpPr>
          <p:nvPr/>
        </p:nvSpPr>
        <p:spPr>
          <a:xfrm>
            <a:off x="11156514" y="3390600"/>
            <a:ext cx="4401059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34" name="Freeform 976">
            <a:extLst>
              <a:ext uri="{FF2B5EF4-FFF2-40B4-BE49-F238E27FC236}">
                <a16:creationId xmlns:a16="http://schemas.microsoft.com/office/drawing/2014/main" id="{6615444A-8275-A345-93BD-665ADBEDD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4648" y="5108010"/>
            <a:ext cx="960100" cy="960100"/>
          </a:xfrm>
          <a:custGeom>
            <a:avLst/>
            <a:gdLst>
              <a:gd name="T0" fmla="*/ 1911817 w 288565"/>
              <a:gd name="T1" fmla="*/ 5563597 h 288564"/>
              <a:gd name="T2" fmla="*/ 3823678 w 288565"/>
              <a:gd name="T3" fmla="*/ 5040234 h 288564"/>
              <a:gd name="T4" fmla="*/ 178972 w 288565"/>
              <a:gd name="T5" fmla="*/ 4337618 h 288564"/>
              <a:gd name="T6" fmla="*/ 315071 w 288565"/>
              <a:gd name="T7" fmla="*/ 4868167 h 288564"/>
              <a:gd name="T8" fmla="*/ 5556475 w 288565"/>
              <a:gd name="T9" fmla="*/ 4717596 h 288564"/>
              <a:gd name="T10" fmla="*/ 178972 w 288565"/>
              <a:gd name="T11" fmla="*/ 4337618 h 288564"/>
              <a:gd name="T12" fmla="*/ 3537241 w 288565"/>
              <a:gd name="T13" fmla="*/ 3470961 h 288564"/>
              <a:gd name="T14" fmla="*/ 4057171 w 288565"/>
              <a:gd name="T15" fmla="*/ 3470961 h 288564"/>
              <a:gd name="T16" fmla="*/ 1956123 w 288565"/>
              <a:gd name="T17" fmla="*/ 3210253 h 288564"/>
              <a:gd name="T18" fmla="*/ 1956123 w 288565"/>
              <a:gd name="T19" fmla="*/ 3731644 h 288564"/>
              <a:gd name="T20" fmla="*/ 1956123 w 288565"/>
              <a:gd name="T21" fmla="*/ 3210253 h 288564"/>
              <a:gd name="T22" fmla="*/ 2376325 w 288565"/>
              <a:gd name="T23" fmla="*/ 3376834 h 288564"/>
              <a:gd name="T24" fmla="*/ 3793644 w 288565"/>
              <a:gd name="T25" fmla="*/ 3029214 h 288564"/>
              <a:gd name="T26" fmla="*/ 3793644 w 288565"/>
              <a:gd name="T27" fmla="*/ 3905472 h 288564"/>
              <a:gd name="T28" fmla="*/ 2376325 w 288565"/>
              <a:gd name="T29" fmla="*/ 3557840 h 288564"/>
              <a:gd name="T30" fmla="*/ 1514538 w 288565"/>
              <a:gd name="T31" fmla="*/ 3470961 h 288564"/>
              <a:gd name="T32" fmla="*/ 3703670 w 288565"/>
              <a:gd name="T33" fmla="*/ 1515201 h 288564"/>
              <a:gd name="T34" fmla="*/ 3989266 w 288565"/>
              <a:gd name="T35" fmla="*/ 2684851 h 288564"/>
              <a:gd name="T36" fmla="*/ 4567560 w 288565"/>
              <a:gd name="T37" fmla="*/ 1622837 h 288564"/>
              <a:gd name="T38" fmla="*/ 2618422 w 288565"/>
              <a:gd name="T39" fmla="*/ 1386015 h 288564"/>
              <a:gd name="T40" fmla="*/ 3310992 w 288565"/>
              <a:gd name="T41" fmla="*/ 2684851 h 288564"/>
              <a:gd name="T42" fmla="*/ 2618422 w 288565"/>
              <a:gd name="T43" fmla="*/ 1386015 h 288564"/>
              <a:gd name="T44" fmla="*/ 1547460 w 288565"/>
              <a:gd name="T45" fmla="*/ 2426530 h 288564"/>
              <a:gd name="T46" fmla="*/ 2311422 w 288565"/>
              <a:gd name="T47" fmla="*/ 2684851 h 288564"/>
              <a:gd name="T48" fmla="*/ 1547460 w 288565"/>
              <a:gd name="T49" fmla="*/ 1249701 h 288564"/>
              <a:gd name="T50" fmla="*/ 1540345 w 288565"/>
              <a:gd name="T51" fmla="*/ 1070291 h 288564"/>
              <a:gd name="T52" fmla="*/ 4767494 w 288565"/>
              <a:gd name="T53" fmla="*/ 1515201 h 288564"/>
              <a:gd name="T54" fmla="*/ 4381954 w 288565"/>
              <a:gd name="T55" fmla="*/ 2584400 h 288564"/>
              <a:gd name="T56" fmla="*/ 1804513 w 288565"/>
              <a:gd name="T57" fmla="*/ 2864262 h 288564"/>
              <a:gd name="T58" fmla="*/ 1383250 w 288565"/>
              <a:gd name="T59" fmla="*/ 1149243 h 288564"/>
              <a:gd name="T60" fmla="*/ 883506 w 288565"/>
              <a:gd name="T61" fmla="*/ 654054 h 288564"/>
              <a:gd name="T62" fmla="*/ 5131294 w 288565"/>
              <a:gd name="T63" fmla="*/ 509718 h 288564"/>
              <a:gd name="T64" fmla="*/ 5262748 w 288565"/>
              <a:gd name="T65" fmla="*/ 567998 h 288564"/>
              <a:gd name="T66" fmla="*/ 5190466 w 288565"/>
              <a:gd name="T67" fmla="*/ 655345 h 288564"/>
              <a:gd name="T68" fmla="*/ 5111578 w 288565"/>
              <a:gd name="T69" fmla="*/ 567998 h 288564"/>
              <a:gd name="T70" fmla="*/ 4178158 w 288565"/>
              <a:gd name="T71" fmla="*/ 509718 h 288564"/>
              <a:gd name="T72" fmla="*/ 4316179 w 288565"/>
              <a:gd name="T73" fmla="*/ 567998 h 288564"/>
              <a:gd name="T74" fmla="*/ 4237303 w 288565"/>
              <a:gd name="T75" fmla="*/ 655345 h 288564"/>
              <a:gd name="T76" fmla="*/ 4164981 w 288565"/>
              <a:gd name="T77" fmla="*/ 567998 h 288564"/>
              <a:gd name="T78" fmla="*/ 4740226 w 288565"/>
              <a:gd name="T79" fmla="*/ 473338 h 288564"/>
              <a:gd name="T80" fmla="*/ 4740226 w 288565"/>
              <a:gd name="T81" fmla="*/ 655029 h 288564"/>
              <a:gd name="T82" fmla="*/ 4740226 w 288565"/>
              <a:gd name="T83" fmla="*/ 473338 h 288564"/>
              <a:gd name="T84" fmla="*/ 178972 w 288565"/>
              <a:gd name="T85" fmla="*/ 315468 h 288564"/>
              <a:gd name="T86" fmla="*/ 5556475 w 288565"/>
              <a:gd name="T87" fmla="*/ 4172733 h 288564"/>
              <a:gd name="T88" fmla="*/ 5413256 w 288565"/>
              <a:gd name="T89" fmla="*/ 172085 h 288564"/>
              <a:gd name="T90" fmla="*/ 315071 w 288565"/>
              <a:gd name="T91" fmla="*/ 0 h 288564"/>
              <a:gd name="T92" fmla="*/ 5735473 w 288565"/>
              <a:gd name="T93" fmla="*/ 315468 h 288564"/>
              <a:gd name="T94" fmla="*/ 5413256 w 288565"/>
              <a:gd name="T95" fmla="*/ 5040234 h 288564"/>
              <a:gd name="T96" fmla="*/ 3995498 w 288565"/>
              <a:gd name="T97" fmla="*/ 5563597 h 288564"/>
              <a:gd name="T98" fmla="*/ 4690060 w 288565"/>
              <a:gd name="T99" fmla="*/ 5642469 h 288564"/>
              <a:gd name="T100" fmla="*/ 1124206 w 288565"/>
              <a:gd name="T101" fmla="*/ 5735667 h 288564"/>
              <a:gd name="T102" fmla="*/ 1124206 w 288565"/>
              <a:gd name="T103" fmla="*/ 5563597 h 288564"/>
              <a:gd name="T104" fmla="*/ 1732808 w 288565"/>
              <a:gd name="T105" fmla="*/ 5040234 h 288564"/>
              <a:gd name="T106" fmla="*/ 0 w 288565"/>
              <a:gd name="T107" fmla="*/ 4717596 h 288564"/>
              <a:gd name="T108" fmla="*/ 315071 w 288565"/>
              <a:gd name="T109" fmla="*/ 0 h 28856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8565" h="288564">
                <a:moveTo>
                  <a:pt x="96188" y="253576"/>
                </a:moveTo>
                <a:lnTo>
                  <a:pt x="96188" y="279907"/>
                </a:lnTo>
                <a:lnTo>
                  <a:pt x="192377" y="279907"/>
                </a:lnTo>
                <a:lnTo>
                  <a:pt x="192377" y="253576"/>
                </a:lnTo>
                <a:lnTo>
                  <a:pt x="96188" y="253576"/>
                </a:lnTo>
                <a:close/>
                <a:moveTo>
                  <a:pt x="9006" y="218227"/>
                </a:moveTo>
                <a:lnTo>
                  <a:pt x="9006" y="237344"/>
                </a:lnTo>
                <a:cubicBezTo>
                  <a:pt x="9006" y="241673"/>
                  <a:pt x="11888" y="244919"/>
                  <a:pt x="15851" y="244919"/>
                </a:cubicBezTo>
                <a:lnTo>
                  <a:pt x="272353" y="244919"/>
                </a:lnTo>
                <a:cubicBezTo>
                  <a:pt x="276316" y="244919"/>
                  <a:pt x="279558" y="241673"/>
                  <a:pt x="279558" y="237344"/>
                </a:cubicBezTo>
                <a:lnTo>
                  <a:pt x="279558" y="218227"/>
                </a:lnTo>
                <a:lnTo>
                  <a:pt x="9006" y="218227"/>
                </a:lnTo>
                <a:close/>
                <a:moveTo>
                  <a:pt x="190867" y="161509"/>
                </a:moveTo>
                <a:cubicBezTo>
                  <a:pt x="183700" y="161509"/>
                  <a:pt x="177967" y="166974"/>
                  <a:pt x="177967" y="174625"/>
                </a:cubicBezTo>
                <a:cubicBezTo>
                  <a:pt x="177967" y="181548"/>
                  <a:pt x="183700" y="187741"/>
                  <a:pt x="190867" y="187741"/>
                </a:cubicBezTo>
                <a:cubicBezTo>
                  <a:pt x="198392" y="187741"/>
                  <a:pt x="204125" y="181548"/>
                  <a:pt x="204125" y="174625"/>
                </a:cubicBezTo>
                <a:cubicBezTo>
                  <a:pt x="204125" y="166974"/>
                  <a:pt x="198392" y="161509"/>
                  <a:pt x="190867" y="161509"/>
                </a:cubicBezTo>
                <a:close/>
                <a:moveTo>
                  <a:pt x="98417" y="161509"/>
                </a:moveTo>
                <a:cubicBezTo>
                  <a:pt x="91250" y="161509"/>
                  <a:pt x="85158" y="166974"/>
                  <a:pt x="85158" y="174625"/>
                </a:cubicBezTo>
                <a:cubicBezTo>
                  <a:pt x="85158" y="181548"/>
                  <a:pt x="91250" y="187741"/>
                  <a:pt x="98417" y="187741"/>
                </a:cubicBezTo>
                <a:cubicBezTo>
                  <a:pt x="105583" y="187741"/>
                  <a:pt x="111317" y="181548"/>
                  <a:pt x="111317" y="174625"/>
                </a:cubicBezTo>
                <a:cubicBezTo>
                  <a:pt x="111317" y="166974"/>
                  <a:pt x="105583" y="161509"/>
                  <a:pt x="98417" y="161509"/>
                </a:cubicBezTo>
                <a:close/>
                <a:moveTo>
                  <a:pt x="98417" y="152400"/>
                </a:moveTo>
                <a:cubicBezTo>
                  <a:pt x="108808" y="152400"/>
                  <a:pt x="117767" y="160051"/>
                  <a:pt x="119558" y="169889"/>
                </a:cubicBezTo>
                <a:lnTo>
                  <a:pt x="170083" y="169889"/>
                </a:lnTo>
                <a:cubicBezTo>
                  <a:pt x="171517" y="160051"/>
                  <a:pt x="180475" y="152400"/>
                  <a:pt x="190867" y="152400"/>
                </a:cubicBezTo>
                <a:cubicBezTo>
                  <a:pt x="202692" y="152400"/>
                  <a:pt x="212367" y="162237"/>
                  <a:pt x="212367" y="174625"/>
                </a:cubicBezTo>
                <a:cubicBezTo>
                  <a:pt x="212367" y="186648"/>
                  <a:pt x="202692" y="196486"/>
                  <a:pt x="190867" y="196486"/>
                </a:cubicBezTo>
                <a:cubicBezTo>
                  <a:pt x="180475" y="196486"/>
                  <a:pt x="171517" y="188834"/>
                  <a:pt x="170083" y="178997"/>
                </a:cubicBezTo>
                <a:lnTo>
                  <a:pt x="119558" y="178997"/>
                </a:lnTo>
                <a:cubicBezTo>
                  <a:pt x="117767" y="188834"/>
                  <a:pt x="108808" y="196486"/>
                  <a:pt x="98417" y="196486"/>
                </a:cubicBezTo>
                <a:cubicBezTo>
                  <a:pt x="86592" y="196486"/>
                  <a:pt x="76200" y="186648"/>
                  <a:pt x="76200" y="174625"/>
                </a:cubicBezTo>
                <a:cubicBezTo>
                  <a:pt x="76200" y="162237"/>
                  <a:pt x="86592" y="152400"/>
                  <a:pt x="98417" y="152400"/>
                </a:cubicBezTo>
                <a:close/>
                <a:moveTo>
                  <a:pt x="186340" y="76230"/>
                </a:moveTo>
                <a:lnTo>
                  <a:pt x="175564" y="135076"/>
                </a:lnTo>
                <a:lnTo>
                  <a:pt x="200709" y="135076"/>
                </a:lnTo>
                <a:cubicBezTo>
                  <a:pt x="205738" y="135076"/>
                  <a:pt x="210408" y="131827"/>
                  <a:pt x="212922" y="126773"/>
                </a:cubicBezTo>
                <a:lnTo>
                  <a:pt x="229805" y="81645"/>
                </a:lnTo>
                <a:lnTo>
                  <a:pt x="186340" y="76230"/>
                </a:lnTo>
                <a:close/>
                <a:moveTo>
                  <a:pt x="131739" y="69731"/>
                </a:moveTo>
                <a:lnTo>
                  <a:pt x="124555" y="135076"/>
                </a:lnTo>
                <a:lnTo>
                  <a:pt x="166583" y="135076"/>
                </a:lnTo>
                <a:lnTo>
                  <a:pt x="178078" y="75508"/>
                </a:lnTo>
                <a:lnTo>
                  <a:pt x="131739" y="69731"/>
                </a:lnTo>
                <a:close/>
                <a:moveTo>
                  <a:pt x="77857" y="62872"/>
                </a:moveTo>
                <a:lnTo>
                  <a:pt x="77857" y="122080"/>
                </a:lnTo>
                <a:cubicBezTo>
                  <a:pt x="77857" y="129300"/>
                  <a:pt x="83605" y="135076"/>
                  <a:pt x="90789" y="135076"/>
                </a:cubicBezTo>
                <a:lnTo>
                  <a:pt x="116293" y="135076"/>
                </a:lnTo>
                <a:lnTo>
                  <a:pt x="123118" y="68648"/>
                </a:lnTo>
                <a:lnTo>
                  <a:pt x="77857" y="62872"/>
                </a:lnTo>
                <a:close/>
                <a:moveTo>
                  <a:pt x="49120" y="28575"/>
                </a:moveTo>
                <a:cubicBezTo>
                  <a:pt x="63488" y="28575"/>
                  <a:pt x="75342" y="39406"/>
                  <a:pt x="77498" y="53846"/>
                </a:cubicBezTo>
                <a:lnTo>
                  <a:pt x="236990" y="73703"/>
                </a:lnTo>
                <a:cubicBezTo>
                  <a:pt x="238067" y="74064"/>
                  <a:pt x="239504" y="75147"/>
                  <a:pt x="239863" y="76230"/>
                </a:cubicBezTo>
                <a:cubicBezTo>
                  <a:pt x="240582" y="76952"/>
                  <a:pt x="240941" y="78757"/>
                  <a:pt x="240222" y="79840"/>
                </a:cubicBezTo>
                <a:lnTo>
                  <a:pt x="220466" y="130022"/>
                </a:lnTo>
                <a:cubicBezTo>
                  <a:pt x="217233" y="138326"/>
                  <a:pt x="209330" y="144102"/>
                  <a:pt x="200709" y="144102"/>
                </a:cubicBezTo>
                <a:lnTo>
                  <a:pt x="90789" y="144102"/>
                </a:lnTo>
                <a:cubicBezTo>
                  <a:pt x="78935" y="144102"/>
                  <a:pt x="69595" y="134354"/>
                  <a:pt x="69595" y="122080"/>
                </a:cubicBezTo>
                <a:lnTo>
                  <a:pt x="69595" y="57818"/>
                </a:lnTo>
                <a:cubicBezTo>
                  <a:pt x="69595" y="46626"/>
                  <a:pt x="59896" y="37600"/>
                  <a:pt x="49120" y="37600"/>
                </a:cubicBezTo>
                <a:cubicBezTo>
                  <a:pt x="46605" y="37600"/>
                  <a:pt x="44450" y="35434"/>
                  <a:pt x="44450" y="32907"/>
                </a:cubicBezTo>
                <a:cubicBezTo>
                  <a:pt x="44450" y="30380"/>
                  <a:pt x="46605" y="28575"/>
                  <a:pt x="49120" y="28575"/>
                </a:cubicBezTo>
                <a:close/>
                <a:moveTo>
                  <a:pt x="258167" y="25645"/>
                </a:moveTo>
                <a:cubicBezTo>
                  <a:pt x="259821" y="23813"/>
                  <a:pt x="262136" y="23813"/>
                  <a:pt x="263789" y="25645"/>
                </a:cubicBezTo>
                <a:cubicBezTo>
                  <a:pt x="264451" y="26377"/>
                  <a:pt x="264781" y="27476"/>
                  <a:pt x="264781" y="28575"/>
                </a:cubicBezTo>
                <a:cubicBezTo>
                  <a:pt x="264781" y="29674"/>
                  <a:pt x="264451" y="31140"/>
                  <a:pt x="263789" y="31873"/>
                </a:cubicBezTo>
                <a:cubicBezTo>
                  <a:pt x="263128" y="32605"/>
                  <a:pt x="261805" y="32972"/>
                  <a:pt x="261144" y="32972"/>
                </a:cubicBezTo>
                <a:cubicBezTo>
                  <a:pt x="260152" y="32972"/>
                  <a:pt x="258829" y="32605"/>
                  <a:pt x="258167" y="31873"/>
                </a:cubicBezTo>
                <a:cubicBezTo>
                  <a:pt x="257506" y="31140"/>
                  <a:pt x="257175" y="29674"/>
                  <a:pt x="257175" y="28575"/>
                </a:cubicBezTo>
                <a:cubicBezTo>
                  <a:pt x="257175" y="27476"/>
                  <a:pt x="257506" y="26377"/>
                  <a:pt x="258167" y="25645"/>
                </a:cubicBezTo>
                <a:close/>
                <a:moveTo>
                  <a:pt x="210212" y="25645"/>
                </a:moveTo>
                <a:cubicBezTo>
                  <a:pt x="211534" y="23813"/>
                  <a:pt x="214511" y="23813"/>
                  <a:pt x="216164" y="25645"/>
                </a:cubicBezTo>
                <a:cubicBezTo>
                  <a:pt x="216826" y="26377"/>
                  <a:pt x="217156" y="27110"/>
                  <a:pt x="217156" y="28575"/>
                </a:cubicBezTo>
                <a:cubicBezTo>
                  <a:pt x="217156" y="29674"/>
                  <a:pt x="216826" y="31140"/>
                  <a:pt x="216164" y="31873"/>
                </a:cubicBezTo>
                <a:cubicBezTo>
                  <a:pt x="215503" y="32605"/>
                  <a:pt x="214180" y="32972"/>
                  <a:pt x="213188" y="32972"/>
                </a:cubicBezTo>
                <a:cubicBezTo>
                  <a:pt x="212196" y="32972"/>
                  <a:pt x="211204" y="32605"/>
                  <a:pt x="210212" y="31873"/>
                </a:cubicBezTo>
                <a:cubicBezTo>
                  <a:pt x="209881" y="31140"/>
                  <a:pt x="209550" y="29674"/>
                  <a:pt x="209550" y="28575"/>
                </a:cubicBezTo>
                <a:cubicBezTo>
                  <a:pt x="209550" y="27110"/>
                  <a:pt x="209881" y="26377"/>
                  <a:pt x="210212" y="25645"/>
                </a:cubicBezTo>
                <a:close/>
                <a:moveTo>
                  <a:pt x="238491" y="23813"/>
                </a:moveTo>
                <a:cubicBezTo>
                  <a:pt x="240323" y="23813"/>
                  <a:pt x="242521" y="25718"/>
                  <a:pt x="242521" y="28385"/>
                </a:cubicBezTo>
                <a:cubicBezTo>
                  <a:pt x="242521" y="31052"/>
                  <a:pt x="240323" y="32957"/>
                  <a:pt x="238491" y="32957"/>
                </a:cubicBezTo>
                <a:cubicBezTo>
                  <a:pt x="235927" y="32957"/>
                  <a:pt x="233362" y="31052"/>
                  <a:pt x="233362" y="28385"/>
                </a:cubicBezTo>
                <a:cubicBezTo>
                  <a:pt x="233362" y="25718"/>
                  <a:pt x="235927" y="23813"/>
                  <a:pt x="238491" y="23813"/>
                </a:cubicBezTo>
                <a:close/>
                <a:moveTo>
                  <a:pt x="15851" y="8657"/>
                </a:moveTo>
                <a:cubicBezTo>
                  <a:pt x="11888" y="8657"/>
                  <a:pt x="9006" y="11903"/>
                  <a:pt x="9006" y="15871"/>
                </a:cubicBezTo>
                <a:lnTo>
                  <a:pt x="9006" y="209931"/>
                </a:lnTo>
                <a:lnTo>
                  <a:pt x="279558" y="209931"/>
                </a:lnTo>
                <a:lnTo>
                  <a:pt x="279558" y="15871"/>
                </a:lnTo>
                <a:cubicBezTo>
                  <a:pt x="279558" y="11903"/>
                  <a:pt x="276316" y="8657"/>
                  <a:pt x="272353" y="8657"/>
                </a:cubicBezTo>
                <a:lnTo>
                  <a:pt x="15851" y="8657"/>
                </a:lnTo>
                <a:close/>
                <a:moveTo>
                  <a:pt x="15851" y="0"/>
                </a:moveTo>
                <a:lnTo>
                  <a:pt x="272353" y="0"/>
                </a:lnTo>
                <a:cubicBezTo>
                  <a:pt x="281360" y="0"/>
                  <a:pt x="288565" y="6853"/>
                  <a:pt x="288565" y="15871"/>
                </a:cubicBezTo>
                <a:lnTo>
                  <a:pt x="288565" y="237344"/>
                </a:lnTo>
                <a:cubicBezTo>
                  <a:pt x="288565" y="246001"/>
                  <a:pt x="281360" y="253576"/>
                  <a:pt x="272353" y="253576"/>
                </a:cubicBezTo>
                <a:lnTo>
                  <a:pt x="201023" y="253576"/>
                </a:lnTo>
                <a:lnTo>
                  <a:pt x="201023" y="279907"/>
                </a:lnTo>
                <a:lnTo>
                  <a:pt x="231644" y="279907"/>
                </a:lnTo>
                <a:cubicBezTo>
                  <a:pt x="233806" y="279907"/>
                  <a:pt x="235968" y="281711"/>
                  <a:pt x="235968" y="283875"/>
                </a:cubicBezTo>
                <a:cubicBezTo>
                  <a:pt x="235968" y="286400"/>
                  <a:pt x="233806" y="288564"/>
                  <a:pt x="231644" y="288564"/>
                </a:cubicBezTo>
                <a:lnTo>
                  <a:pt x="56560" y="288564"/>
                </a:lnTo>
                <a:cubicBezTo>
                  <a:pt x="54038" y="288564"/>
                  <a:pt x="52597" y="286400"/>
                  <a:pt x="52597" y="283875"/>
                </a:cubicBezTo>
                <a:cubicBezTo>
                  <a:pt x="52597" y="281711"/>
                  <a:pt x="54038" y="279907"/>
                  <a:pt x="56560" y="279907"/>
                </a:cubicBezTo>
                <a:lnTo>
                  <a:pt x="87182" y="279907"/>
                </a:lnTo>
                <a:lnTo>
                  <a:pt x="87182" y="253576"/>
                </a:lnTo>
                <a:lnTo>
                  <a:pt x="15851" y="253576"/>
                </a:lnTo>
                <a:cubicBezTo>
                  <a:pt x="7205" y="253576"/>
                  <a:pt x="0" y="246001"/>
                  <a:pt x="0" y="237344"/>
                </a:cubicBezTo>
                <a:lnTo>
                  <a:pt x="0" y="15871"/>
                </a:lnTo>
                <a:cubicBezTo>
                  <a:pt x="0" y="6853"/>
                  <a:pt x="7205" y="0"/>
                  <a:pt x="158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5" name="Freeform 984">
            <a:extLst>
              <a:ext uri="{FF2B5EF4-FFF2-40B4-BE49-F238E27FC236}">
                <a16:creationId xmlns:a16="http://schemas.microsoft.com/office/drawing/2014/main" id="{7F267376-DC2B-9841-9E71-284ED9ADA0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9434" y="7255062"/>
            <a:ext cx="823360" cy="960100"/>
          </a:xfrm>
          <a:custGeom>
            <a:avLst/>
            <a:gdLst>
              <a:gd name="T0" fmla="*/ 3067522 w 247290"/>
              <a:gd name="T1" fmla="*/ 5172488 h 288564"/>
              <a:gd name="T2" fmla="*/ 3067522 w 247290"/>
              <a:gd name="T3" fmla="*/ 5296238 h 288564"/>
              <a:gd name="T4" fmla="*/ 2938244 w 247290"/>
              <a:gd name="T5" fmla="*/ 5303538 h 288564"/>
              <a:gd name="T6" fmla="*/ 2938244 w 247290"/>
              <a:gd name="T7" fmla="*/ 5172488 h 288564"/>
              <a:gd name="T8" fmla="*/ 1431307 w 247290"/>
              <a:gd name="T9" fmla="*/ 5172488 h 288564"/>
              <a:gd name="T10" fmla="*/ 1431307 w 247290"/>
              <a:gd name="T11" fmla="*/ 5296238 h 288564"/>
              <a:gd name="T12" fmla="*/ 1312457 w 247290"/>
              <a:gd name="T13" fmla="*/ 5303538 h 288564"/>
              <a:gd name="T14" fmla="*/ 1312457 w 247290"/>
              <a:gd name="T15" fmla="*/ 5172488 h 288564"/>
              <a:gd name="T16" fmla="*/ 2274033 w 247290"/>
              <a:gd name="T17" fmla="*/ 5234219 h 288564"/>
              <a:gd name="T18" fmla="*/ 2091497 w 247290"/>
              <a:gd name="T19" fmla="*/ 5234219 h 288564"/>
              <a:gd name="T20" fmla="*/ 179620 w 247290"/>
              <a:gd name="T21" fmla="*/ 4839499 h 288564"/>
              <a:gd name="T22" fmla="*/ 553284 w 247290"/>
              <a:gd name="T23" fmla="*/ 5563613 h 288564"/>
              <a:gd name="T24" fmla="*/ 4189070 w 247290"/>
              <a:gd name="T25" fmla="*/ 5183611 h 288564"/>
              <a:gd name="T26" fmla="*/ 3923202 w 247290"/>
              <a:gd name="T27" fmla="*/ 4932670 h 288564"/>
              <a:gd name="T28" fmla="*/ 179620 w 247290"/>
              <a:gd name="T29" fmla="*/ 4839499 h 288564"/>
              <a:gd name="T30" fmla="*/ 3663858 w 247290"/>
              <a:gd name="T31" fmla="*/ 2035191 h 288564"/>
              <a:gd name="T32" fmla="*/ 3981263 w 247290"/>
              <a:gd name="T33" fmla="*/ 2386310 h 288564"/>
              <a:gd name="T34" fmla="*/ 3822554 w 247290"/>
              <a:gd name="T35" fmla="*/ 2450777 h 288564"/>
              <a:gd name="T36" fmla="*/ 3303176 w 247290"/>
              <a:gd name="T37" fmla="*/ 2529610 h 288564"/>
              <a:gd name="T38" fmla="*/ 4017331 w 247290"/>
              <a:gd name="T39" fmla="*/ 3174550 h 288564"/>
              <a:gd name="T40" fmla="*/ 3663858 w 247290"/>
              <a:gd name="T41" fmla="*/ 3668968 h 288564"/>
              <a:gd name="T42" fmla="*/ 3483504 w 247290"/>
              <a:gd name="T43" fmla="*/ 3668968 h 288564"/>
              <a:gd name="T44" fmla="*/ 3166115 w 247290"/>
              <a:gd name="T45" fmla="*/ 3317848 h 288564"/>
              <a:gd name="T46" fmla="*/ 3332009 w 247290"/>
              <a:gd name="T47" fmla="*/ 3253357 h 288564"/>
              <a:gd name="T48" fmla="*/ 3836988 w 247290"/>
              <a:gd name="T49" fmla="*/ 3174550 h 288564"/>
              <a:gd name="T50" fmla="*/ 3137225 w 247290"/>
              <a:gd name="T51" fmla="*/ 2529610 h 288564"/>
              <a:gd name="T52" fmla="*/ 3483504 w 247290"/>
              <a:gd name="T53" fmla="*/ 2035191 h 288564"/>
              <a:gd name="T54" fmla="*/ 3578296 w 247290"/>
              <a:gd name="T55" fmla="*/ 1677695 h 288564"/>
              <a:gd name="T56" fmla="*/ 2550789 w 247290"/>
              <a:gd name="T57" fmla="*/ 3484432 h 288564"/>
              <a:gd name="T58" fmla="*/ 2428634 w 247290"/>
              <a:gd name="T59" fmla="*/ 4014983 h 288564"/>
              <a:gd name="T60" fmla="*/ 2917241 w 247290"/>
              <a:gd name="T61" fmla="*/ 3878760 h 288564"/>
              <a:gd name="T62" fmla="*/ 3578296 w 247290"/>
              <a:gd name="T63" fmla="*/ 4057987 h 288564"/>
              <a:gd name="T64" fmla="*/ 3578296 w 247290"/>
              <a:gd name="T65" fmla="*/ 1677695 h 288564"/>
              <a:gd name="T66" fmla="*/ 179620 w 247290"/>
              <a:gd name="T67" fmla="*/ 1240324 h 288564"/>
              <a:gd name="T68" fmla="*/ 438284 w 247290"/>
              <a:gd name="T69" fmla="*/ 4753470 h 288564"/>
              <a:gd name="T70" fmla="*/ 4189070 w 247290"/>
              <a:gd name="T71" fmla="*/ 4495347 h 288564"/>
              <a:gd name="T72" fmla="*/ 3578296 w 247290"/>
              <a:gd name="T73" fmla="*/ 4237245 h 288564"/>
              <a:gd name="T74" fmla="*/ 2320862 w 247290"/>
              <a:gd name="T75" fmla="*/ 4230078 h 288564"/>
              <a:gd name="T76" fmla="*/ 2234630 w 247290"/>
              <a:gd name="T77" fmla="*/ 4201374 h 288564"/>
              <a:gd name="T78" fmla="*/ 2378331 w 247290"/>
              <a:gd name="T79" fmla="*/ 3534624 h 288564"/>
              <a:gd name="T80" fmla="*/ 3578296 w 247290"/>
              <a:gd name="T81" fmla="*/ 1512788 h 288564"/>
              <a:gd name="T82" fmla="*/ 4189070 w 247290"/>
              <a:gd name="T83" fmla="*/ 1240324 h 288564"/>
              <a:gd name="T84" fmla="*/ 438284 w 247290"/>
              <a:gd name="T85" fmla="*/ 982237 h 288564"/>
              <a:gd name="T86" fmla="*/ 2274033 w 247290"/>
              <a:gd name="T87" fmla="*/ 489098 h 288564"/>
              <a:gd name="T88" fmla="*/ 2091497 w 247290"/>
              <a:gd name="T89" fmla="*/ 489098 h 288564"/>
              <a:gd name="T90" fmla="*/ 553284 w 247290"/>
              <a:gd name="T91" fmla="*/ 172085 h 288564"/>
              <a:gd name="T92" fmla="*/ 179620 w 247290"/>
              <a:gd name="T93" fmla="*/ 903374 h 288564"/>
              <a:gd name="T94" fmla="*/ 3923202 w 247290"/>
              <a:gd name="T95" fmla="*/ 810156 h 288564"/>
              <a:gd name="T96" fmla="*/ 4189070 w 247290"/>
              <a:gd name="T97" fmla="*/ 552069 h 288564"/>
              <a:gd name="T98" fmla="*/ 553284 w 247290"/>
              <a:gd name="T99" fmla="*/ 172085 h 288564"/>
              <a:gd name="T100" fmla="*/ 3801051 w 247290"/>
              <a:gd name="T101" fmla="*/ 0 h 288564"/>
              <a:gd name="T102" fmla="*/ 4354328 w 247290"/>
              <a:gd name="T103" fmla="*/ 1756571 h 288564"/>
              <a:gd name="T104" fmla="*/ 4354328 w 247290"/>
              <a:gd name="T105" fmla="*/ 3986304 h 288564"/>
              <a:gd name="T106" fmla="*/ 3801051 w 247290"/>
              <a:gd name="T107" fmla="*/ 5735667 h 288564"/>
              <a:gd name="T108" fmla="*/ 0 w 247290"/>
              <a:gd name="T109" fmla="*/ 5183611 h 288564"/>
              <a:gd name="T110" fmla="*/ 553284 w 247290"/>
              <a:gd name="T111" fmla="*/ 0 h 28856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47290" h="288564">
                <a:moveTo>
                  <a:pt x="147193" y="260229"/>
                </a:moveTo>
                <a:cubicBezTo>
                  <a:pt x="149098" y="258763"/>
                  <a:pt x="152146" y="258763"/>
                  <a:pt x="153670" y="260229"/>
                </a:cubicBezTo>
                <a:cubicBezTo>
                  <a:pt x="154432" y="260961"/>
                  <a:pt x="155194" y="262427"/>
                  <a:pt x="155194" y="263526"/>
                </a:cubicBezTo>
                <a:cubicBezTo>
                  <a:pt x="155194" y="264258"/>
                  <a:pt x="154432" y="265724"/>
                  <a:pt x="153670" y="266456"/>
                </a:cubicBezTo>
                <a:cubicBezTo>
                  <a:pt x="152908" y="267189"/>
                  <a:pt x="151765" y="267922"/>
                  <a:pt x="150241" y="267922"/>
                </a:cubicBezTo>
                <a:cubicBezTo>
                  <a:pt x="149098" y="267922"/>
                  <a:pt x="148336" y="267189"/>
                  <a:pt x="147193" y="266823"/>
                </a:cubicBezTo>
                <a:cubicBezTo>
                  <a:pt x="146431" y="265724"/>
                  <a:pt x="146050" y="264258"/>
                  <a:pt x="146050" y="263526"/>
                </a:cubicBezTo>
                <a:cubicBezTo>
                  <a:pt x="146050" y="262427"/>
                  <a:pt x="146431" y="260961"/>
                  <a:pt x="147193" y="260229"/>
                </a:cubicBezTo>
                <a:close/>
                <a:moveTo>
                  <a:pt x="65749" y="260229"/>
                </a:moveTo>
                <a:cubicBezTo>
                  <a:pt x="67403" y="258763"/>
                  <a:pt x="70048" y="258763"/>
                  <a:pt x="71702" y="260229"/>
                </a:cubicBezTo>
                <a:cubicBezTo>
                  <a:pt x="72363" y="260961"/>
                  <a:pt x="72694" y="262427"/>
                  <a:pt x="72694" y="263526"/>
                </a:cubicBezTo>
                <a:cubicBezTo>
                  <a:pt x="72694" y="264258"/>
                  <a:pt x="72363" y="265724"/>
                  <a:pt x="71702" y="266456"/>
                </a:cubicBezTo>
                <a:cubicBezTo>
                  <a:pt x="71041" y="267189"/>
                  <a:pt x="69718" y="267922"/>
                  <a:pt x="68726" y="267922"/>
                </a:cubicBezTo>
                <a:cubicBezTo>
                  <a:pt x="67403" y="267922"/>
                  <a:pt x="66741" y="267189"/>
                  <a:pt x="65749" y="266823"/>
                </a:cubicBezTo>
                <a:cubicBezTo>
                  <a:pt x="65419" y="265724"/>
                  <a:pt x="65088" y="264258"/>
                  <a:pt x="65088" y="263526"/>
                </a:cubicBezTo>
                <a:cubicBezTo>
                  <a:pt x="65088" y="262427"/>
                  <a:pt x="65419" y="260961"/>
                  <a:pt x="65749" y="260229"/>
                </a:cubicBezTo>
                <a:close/>
                <a:moveTo>
                  <a:pt x="109728" y="258763"/>
                </a:moveTo>
                <a:cubicBezTo>
                  <a:pt x="112014" y="258763"/>
                  <a:pt x="113919" y="260287"/>
                  <a:pt x="113919" y="263335"/>
                </a:cubicBezTo>
                <a:cubicBezTo>
                  <a:pt x="113919" y="266002"/>
                  <a:pt x="112014" y="267907"/>
                  <a:pt x="109728" y="267907"/>
                </a:cubicBezTo>
                <a:cubicBezTo>
                  <a:pt x="106680" y="267907"/>
                  <a:pt x="104775" y="266002"/>
                  <a:pt x="104775" y="263335"/>
                </a:cubicBezTo>
                <a:cubicBezTo>
                  <a:pt x="104775" y="260287"/>
                  <a:pt x="106680" y="258763"/>
                  <a:pt x="109728" y="258763"/>
                </a:cubicBezTo>
                <a:close/>
                <a:moveTo>
                  <a:pt x="8999" y="243476"/>
                </a:moveTo>
                <a:lnTo>
                  <a:pt x="8999" y="260790"/>
                </a:lnTo>
                <a:cubicBezTo>
                  <a:pt x="8999" y="271611"/>
                  <a:pt x="16918" y="279908"/>
                  <a:pt x="27717" y="279908"/>
                </a:cubicBezTo>
                <a:lnTo>
                  <a:pt x="190417" y="279908"/>
                </a:lnTo>
                <a:cubicBezTo>
                  <a:pt x="201216" y="279908"/>
                  <a:pt x="209855" y="271611"/>
                  <a:pt x="209855" y="260790"/>
                </a:cubicBezTo>
                <a:lnTo>
                  <a:pt x="209855" y="243476"/>
                </a:lnTo>
                <a:cubicBezTo>
                  <a:pt x="205895" y="246723"/>
                  <a:pt x="201576" y="248165"/>
                  <a:pt x="196536" y="248165"/>
                </a:cubicBezTo>
                <a:lnTo>
                  <a:pt x="21957" y="248165"/>
                </a:lnTo>
                <a:cubicBezTo>
                  <a:pt x="16918" y="248165"/>
                  <a:pt x="12598" y="246723"/>
                  <a:pt x="8999" y="243476"/>
                </a:cubicBezTo>
                <a:close/>
                <a:moveTo>
                  <a:pt x="179207" y="98425"/>
                </a:moveTo>
                <a:cubicBezTo>
                  <a:pt x="181014" y="98425"/>
                  <a:pt x="183544" y="100588"/>
                  <a:pt x="183544" y="102391"/>
                </a:cubicBezTo>
                <a:lnTo>
                  <a:pt x="183544" y="107798"/>
                </a:lnTo>
                <a:cubicBezTo>
                  <a:pt x="190410" y="108880"/>
                  <a:pt x="196554" y="113927"/>
                  <a:pt x="199445" y="120056"/>
                </a:cubicBezTo>
                <a:cubicBezTo>
                  <a:pt x="200168" y="122579"/>
                  <a:pt x="199083" y="125103"/>
                  <a:pt x="196915" y="125824"/>
                </a:cubicBezTo>
                <a:cubicBezTo>
                  <a:pt x="195108" y="126905"/>
                  <a:pt x="192217" y="125824"/>
                  <a:pt x="191494" y="123300"/>
                </a:cubicBezTo>
                <a:cubicBezTo>
                  <a:pt x="189326" y="118974"/>
                  <a:pt x="184267" y="116090"/>
                  <a:pt x="179207" y="116090"/>
                </a:cubicBezTo>
                <a:cubicBezTo>
                  <a:pt x="171618" y="116090"/>
                  <a:pt x="165475" y="121137"/>
                  <a:pt x="165475" y="127266"/>
                </a:cubicBezTo>
                <a:cubicBezTo>
                  <a:pt x="165475" y="135197"/>
                  <a:pt x="170173" y="139163"/>
                  <a:pt x="179207" y="139163"/>
                </a:cubicBezTo>
                <a:cubicBezTo>
                  <a:pt x="195108" y="139163"/>
                  <a:pt x="201252" y="149978"/>
                  <a:pt x="201252" y="159712"/>
                </a:cubicBezTo>
                <a:cubicBezTo>
                  <a:pt x="201252" y="169446"/>
                  <a:pt x="193301" y="177737"/>
                  <a:pt x="183544" y="179540"/>
                </a:cubicBezTo>
                <a:lnTo>
                  <a:pt x="183544" y="184587"/>
                </a:lnTo>
                <a:cubicBezTo>
                  <a:pt x="183544" y="187111"/>
                  <a:pt x="181014" y="188553"/>
                  <a:pt x="179207" y="188553"/>
                </a:cubicBezTo>
                <a:cubicBezTo>
                  <a:pt x="176678" y="188553"/>
                  <a:pt x="174509" y="187111"/>
                  <a:pt x="174509" y="184587"/>
                </a:cubicBezTo>
                <a:lnTo>
                  <a:pt x="174509" y="179540"/>
                </a:lnTo>
                <a:cubicBezTo>
                  <a:pt x="167282" y="178098"/>
                  <a:pt x="161500" y="173411"/>
                  <a:pt x="158609" y="166922"/>
                </a:cubicBezTo>
                <a:cubicBezTo>
                  <a:pt x="157525" y="164398"/>
                  <a:pt x="158609" y="162235"/>
                  <a:pt x="160777" y="161154"/>
                </a:cubicBezTo>
                <a:cubicBezTo>
                  <a:pt x="163307" y="160433"/>
                  <a:pt x="165475" y="161154"/>
                  <a:pt x="166920" y="163677"/>
                </a:cubicBezTo>
                <a:cubicBezTo>
                  <a:pt x="168366" y="168364"/>
                  <a:pt x="173425" y="171609"/>
                  <a:pt x="179207" y="171609"/>
                </a:cubicBezTo>
                <a:cubicBezTo>
                  <a:pt x="186435" y="171609"/>
                  <a:pt x="192217" y="165840"/>
                  <a:pt x="192217" y="159712"/>
                </a:cubicBezTo>
                <a:cubicBezTo>
                  <a:pt x="192217" y="151781"/>
                  <a:pt x="187519" y="147815"/>
                  <a:pt x="179207" y="147815"/>
                </a:cubicBezTo>
                <a:cubicBezTo>
                  <a:pt x="162584" y="147815"/>
                  <a:pt x="157163" y="137721"/>
                  <a:pt x="157163" y="127266"/>
                </a:cubicBezTo>
                <a:cubicBezTo>
                  <a:pt x="157163" y="117893"/>
                  <a:pt x="164391" y="109601"/>
                  <a:pt x="174509" y="107798"/>
                </a:cubicBezTo>
                <a:lnTo>
                  <a:pt x="174509" y="102391"/>
                </a:lnTo>
                <a:cubicBezTo>
                  <a:pt x="174509" y="100588"/>
                  <a:pt x="176678" y="98425"/>
                  <a:pt x="179207" y="98425"/>
                </a:cubicBezTo>
                <a:close/>
                <a:moveTo>
                  <a:pt x="179258" y="84405"/>
                </a:moveTo>
                <a:cubicBezTo>
                  <a:pt x="146142" y="84405"/>
                  <a:pt x="119145" y="111458"/>
                  <a:pt x="119145" y="144643"/>
                </a:cubicBezTo>
                <a:cubicBezTo>
                  <a:pt x="119145" y="155103"/>
                  <a:pt x="122025" y="165925"/>
                  <a:pt x="127784" y="175303"/>
                </a:cubicBezTo>
                <a:cubicBezTo>
                  <a:pt x="128144" y="176385"/>
                  <a:pt x="128504" y="177106"/>
                  <a:pt x="128144" y="178549"/>
                </a:cubicBezTo>
                <a:lnTo>
                  <a:pt x="121665" y="201995"/>
                </a:lnTo>
                <a:lnTo>
                  <a:pt x="145062" y="195142"/>
                </a:lnTo>
                <a:cubicBezTo>
                  <a:pt x="145422" y="195142"/>
                  <a:pt x="145782" y="195142"/>
                  <a:pt x="146142" y="195142"/>
                </a:cubicBezTo>
                <a:cubicBezTo>
                  <a:pt x="146862" y="195142"/>
                  <a:pt x="147942" y="195142"/>
                  <a:pt x="148302" y="195863"/>
                </a:cubicBezTo>
                <a:cubicBezTo>
                  <a:pt x="157661" y="201274"/>
                  <a:pt x="168100" y="204159"/>
                  <a:pt x="179258" y="204159"/>
                </a:cubicBezTo>
                <a:cubicBezTo>
                  <a:pt x="212014" y="204159"/>
                  <a:pt x="238651" y="177106"/>
                  <a:pt x="238651" y="144643"/>
                </a:cubicBezTo>
                <a:cubicBezTo>
                  <a:pt x="238651" y="111458"/>
                  <a:pt x="212014" y="84405"/>
                  <a:pt x="179258" y="84405"/>
                </a:cubicBezTo>
                <a:close/>
                <a:moveTo>
                  <a:pt x="21957" y="49417"/>
                </a:moveTo>
                <a:cubicBezTo>
                  <a:pt x="14398" y="49417"/>
                  <a:pt x="8999" y="55549"/>
                  <a:pt x="8999" y="62402"/>
                </a:cubicBezTo>
                <a:lnTo>
                  <a:pt x="8999" y="226162"/>
                </a:lnTo>
                <a:cubicBezTo>
                  <a:pt x="8999" y="233377"/>
                  <a:pt x="14398" y="239148"/>
                  <a:pt x="21957" y="239148"/>
                </a:cubicBezTo>
                <a:lnTo>
                  <a:pt x="196536" y="239148"/>
                </a:lnTo>
                <a:cubicBezTo>
                  <a:pt x="204095" y="239148"/>
                  <a:pt x="209855" y="233377"/>
                  <a:pt x="209855" y="226162"/>
                </a:cubicBezTo>
                <a:lnTo>
                  <a:pt x="209855" y="205602"/>
                </a:lnTo>
                <a:cubicBezTo>
                  <a:pt x="200136" y="210291"/>
                  <a:pt x="189697" y="213177"/>
                  <a:pt x="179258" y="213177"/>
                </a:cubicBezTo>
                <a:cubicBezTo>
                  <a:pt x="167380" y="213177"/>
                  <a:pt x="155501" y="209931"/>
                  <a:pt x="145782" y="204159"/>
                </a:cubicBezTo>
                <a:lnTo>
                  <a:pt x="116266" y="212816"/>
                </a:lnTo>
                <a:cubicBezTo>
                  <a:pt x="115546" y="212816"/>
                  <a:pt x="115546" y="213177"/>
                  <a:pt x="115186" y="213177"/>
                </a:cubicBezTo>
                <a:cubicBezTo>
                  <a:pt x="114106" y="213177"/>
                  <a:pt x="112666" y="212816"/>
                  <a:pt x="111946" y="211373"/>
                </a:cubicBezTo>
                <a:cubicBezTo>
                  <a:pt x="110866" y="210652"/>
                  <a:pt x="110147" y="208849"/>
                  <a:pt x="110866" y="207406"/>
                </a:cubicBezTo>
                <a:lnTo>
                  <a:pt x="119145" y="177828"/>
                </a:lnTo>
                <a:cubicBezTo>
                  <a:pt x="113386" y="167728"/>
                  <a:pt x="110866" y="156185"/>
                  <a:pt x="110866" y="144643"/>
                </a:cubicBezTo>
                <a:cubicBezTo>
                  <a:pt x="110866" y="106408"/>
                  <a:pt x="141103" y="76109"/>
                  <a:pt x="179258" y="76109"/>
                </a:cubicBezTo>
                <a:cubicBezTo>
                  <a:pt x="189697" y="76109"/>
                  <a:pt x="200136" y="78273"/>
                  <a:pt x="209855" y="82962"/>
                </a:cubicBezTo>
                <a:lnTo>
                  <a:pt x="209855" y="62402"/>
                </a:lnTo>
                <a:cubicBezTo>
                  <a:pt x="209855" y="55549"/>
                  <a:pt x="204095" y="49417"/>
                  <a:pt x="196536" y="49417"/>
                </a:cubicBezTo>
                <a:lnTo>
                  <a:pt x="21957" y="49417"/>
                </a:lnTo>
                <a:close/>
                <a:moveTo>
                  <a:pt x="109728" y="20638"/>
                </a:moveTo>
                <a:cubicBezTo>
                  <a:pt x="112014" y="20638"/>
                  <a:pt x="113919" y="22291"/>
                  <a:pt x="113919" y="24606"/>
                </a:cubicBezTo>
                <a:cubicBezTo>
                  <a:pt x="113919" y="26921"/>
                  <a:pt x="112014" y="28244"/>
                  <a:pt x="109728" y="28244"/>
                </a:cubicBezTo>
                <a:cubicBezTo>
                  <a:pt x="106680" y="28244"/>
                  <a:pt x="104775" y="26921"/>
                  <a:pt x="104775" y="24606"/>
                </a:cubicBezTo>
                <a:cubicBezTo>
                  <a:pt x="104775" y="22291"/>
                  <a:pt x="106680" y="20638"/>
                  <a:pt x="109728" y="20638"/>
                </a:cubicBezTo>
                <a:close/>
                <a:moveTo>
                  <a:pt x="27717" y="8657"/>
                </a:moveTo>
                <a:cubicBezTo>
                  <a:pt x="16918" y="8657"/>
                  <a:pt x="8999" y="17314"/>
                  <a:pt x="8999" y="27774"/>
                </a:cubicBezTo>
                <a:lnTo>
                  <a:pt x="8999" y="45449"/>
                </a:lnTo>
                <a:cubicBezTo>
                  <a:pt x="12598" y="42563"/>
                  <a:pt x="16918" y="40760"/>
                  <a:pt x="21957" y="40760"/>
                </a:cubicBezTo>
                <a:lnTo>
                  <a:pt x="196536" y="40760"/>
                </a:lnTo>
                <a:cubicBezTo>
                  <a:pt x="201576" y="40760"/>
                  <a:pt x="205895" y="42563"/>
                  <a:pt x="209855" y="45449"/>
                </a:cubicBezTo>
                <a:lnTo>
                  <a:pt x="209855" y="27774"/>
                </a:lnTo>
                <a:cubicBezTo>
                  <a:pt x="209855" y="17314"/>
                  <a:pt x="201216" y="8657"/>
                  <a:pt x="190417" y="8657"/>
                </a:cubicBezTo>
                <a:lnTo>
                  <a:pt x="27717" y="8657"/>
                </a:lnTo>
                <a:close/>
                <a:moveTo>
                  <a:pt x="27717" y="0"/>
                </a:moveTo>
                <a:lnTo>
                  <a:pt x="190417" y="0"/>
                </a:lnTo>
                <a:cubicBezTo>
                  <a:pt x="205895" y="0"/>
                  <a:pt x="218134" y="12264"/>
                  <a:pt x="218134" y="27774"/>
                </a:cubicBezTo>
                <a:lnTo>
                  <a:pt x="218134" y="88373"/>
                </a:lnTo>
                <a:cubicBezTo>
                  <a:pt x="235772" y="100998"/>
                  <a:pt x="247290" y="121197"/>
                  <a:pt x="247290" y="144643"/>
                </a:cubicBezTo>
                <a:cubicBezTo>
                  <a:pt x="247290" y="167367"/>
                  <a:pt x="235772" y="188288"/>
                  <a:pt x="218134" y="200552"/>
                </a:cubicBezTo>
                <a:lnTo>
                  <a:pt x="218134" y="260790"/>
                </a:lnTo>
                <a:cubicBezTo>
                  <a:pt x="218134" y="276300"/>
                  <a:pt x="205895" y="288564"/>
                  <a:pt x="190417" y="288564"/>
                </a:cubicBezTo>
                <a:lnTo>
                  <a:pt x="27717" y="288564"/>
                </a:lnTo>
                <a:cubicBezTo>
                  <a:pt x="12598" y="288564"/>
                  <a:pt x="0" y="276300"/>
                  <a:pt x="0" y="260790"/>
                </a:cubicBezTo>
                <a:lnTo>
                  <a:pt x="0" y="27774"/>
                </a:lnTo>
                <a:cubicBezTo>
                  <a:pt x="0" y="12264"/>
                  <a:pt x="12598" y="0"/>
                  <a:pt x="27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6" name="Freeform 992">
            <a:extLst>
              <a:ext uri="{FF2B5EF4-FFF2-40B4-BE49-F238E27FC236}">
                <a16:creationId xmlns:a16="http://schemas.microsoft.com/office/drawing/2014/main" id="{F4B26987-2492-1546-BCA8-03D060AAC9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7479" y="9390119"/>
            <a:ext cx="960100" cy="960100"/>
          </a:xfrm>
          <a:custGeom>
            <a:avLst/>
            <a:gdLst>
              <a:gd name="T0" fmla="*/ 983605 w 288564"/>
              <a:gd name="T1" fmla="*/ 5399087 h 288565"/>
              <a:gd name="T2" fmla="*/ 1148375 w 288564"/>
              <a:gd name="T3" fmla="*/ 4869428 h 288565"/>
              <a:gd name="T4" fmla="*/ 2447074 w 288564"/>
              <a:gd name="T5" fmla="*/ 4038246 h 288565"/>
              <a:gd name="T6" fmla="*/ 3383308 w 288564"/>
              <a:gd name="T7" fmla="*/ 3101148 h 288565"/>
              <a:gd name="T8" fmla="*/ 3747811 w 288564"/>
              <a:gd name="T9" fmla="*/ 3573297 h 288565"/>
              <a:gd name="T10" fmla="*/ 2082576 w 288564"/>
              <a:gd name="T11" fmla="*/ 3573297 h 288565"/>
              <a:gd name="T12" fmla="*/ 2000770 w 288564"/>
              <a:gd name="T13" fmla="*/ 2643421 h 288565"/>
              <a:gd name="T14" fmla="*/ 1721416 w 288564"/>
              <a:gd name="T15" fmla="*/ 5212978 h 288565"/>
              <a:gd name="T16" fmla="*/ 4199801 w 288564"/>
              <a:gd name="T17" fmla="*/ 3559592 h 288565"/>
              <a:gd name="T18" fmla="*/ 3949087 w 288564"/>
              <a:gd name="T19" fmla="*/ 2521720 h 288565"/>
              <a:gd name="T20" fmla="*/ 1570966 w 288564"/>
              <a:gd name="T21" fmla="*/ 5613809 h 288565"/>
              <a:gd name="T22" fmla="*/ 725775 w 288564"/>
              <a:gd name="T23" fmla="*/ 5220133 h 288565"/>
              <a:gd name="T24" fmla="*/ 2917643 w 288564"/>
              <a:gd name="T25" fmla="*/ 2097633 h 288565"/>
              <a:gd name="T26" fmla="*/ 5632430 w 288564"/>
              <a:gd name="T27" fmla="*/ 4441837 h 288565"/>
              <a:gd name="T28" fmla="*/ 5013339 w 288564"/>
              <a:gd name="T29" fmla="*/ 1388323 h 288565"/>
              <a:gd name="T30" fmla="*/ 4922460 w 288564"/>
              <a:gd name="T31" fmla="*/ 4356220 h 288565"/>
              <a:gd name="T32" fmla="*/ 4662434 w 288564"/>
              <a:gd name="T33" fmla="*/ 1474001 h 288565"/>
              <a:gd name="T34" fmla="*/ 4480679 w 288564"/>
              <a:gd name="T35" fmla="*/ 1474001 h 288565"/>
              <a:gd name="T36" fmla="*/ 4221676 w 288564"/>
              <a:gd name="T37" fmla="*/ 2406637 h 288565"/>
              <a:gd name="T38" fmla="*/ 4142803 w 288564"/>
              <a:gd name="T39" fmla="*/ 1388323 h 288565"/>
              <a:gd name="T40" fmla="*/ 3534094 w 288564"/>
              <a:gd name="T41" fmla="*/ 2075396 h 288565"/>
              <a:gd name="T42" fmla="*/ 3088538 w 288564"/>
              <a:gd name="T43" fmla="*/ 1388323 h 288565"/>
              <a:gd name="T44" fmla="*/ 2997670 w 288564"/>
              <a:gd name="T45" fmla="*/ 1830501 h 288565"/>
              <a:gd name="T46" fmla="*/ 2737645 w 288564"/>
              <a:gd name="T47" fmla="*/ 1475323 h 288565"/>
              <a:gd name="T48" fmla="*/ 2555890 w 288564"/>
              <a:gd name="T49" fmla="*/ 1475323 h 288565"/>
              <a:gd name="T50" fmla="*/ 2265319 w 288564"/>
              <a:gd name="T51" fmla="*/ 1997493 h 288565"/>
              <a:gd name="T52" fmla="*/ 2193037 w 288564"/>
              <a:gd name="T53" fmla="*/ 1388323 h 288565"/>
              <a:gd name="T54" fmla="*/ 1577716 w 288564"/>
              <a:gd name="T55" fmla="*/ 2611677 h 288565"/>
              <a:gd name="T56" fmla="*/ 1143221 w 288564"/>
              <a:gd name="T57" fmla="*/ 1388323 h 288565"/>
              <a:gd name="T58" fmla="*/ 1041329 w 288564"/>
              <a:gd name="T59" fmla="*/ 3086937 h 288565"/>
              <a:gd name="T60" fmla="*/ 781548 w 288564"/>
              <a:gd name="T61" fmla="*/ 1473952 h 288565"/>
              <a:gd name="T62" fmla="*/ 599560 w 288564"/>
              <a:gd name="T63" fmla="*/ 1473952 h 288565"/>
              <a:gd name="T64" fmla="*/ 182032 w 288564"/>
              <a:gd name="T65" fmla="*/ 4356220 h 288565"/>
              <a:gd name="T66" fmla="*/ 94661 w 288564"/>
              <a:gd name="T67" fmla="*/ 1388323 h 288565"/>
              <a:gd name="T68" fmla="*/ 5656817 w 288564"/>
              <a:gd name="T69" fmla="*/ 1128616 h 288565"/>
              <a:gd name="T70" fmla="*/ 5632430 w 288564"/>
              <a:gd name="T71" fmla="*/ 0 h 288565"/>
              <a:gd name="T72" fmla="*/ 5553537 w 288564"/>
              <a:gd name="T73" fmla="*/ 539904 h 288565"/>
              <a:gd name="T74" fmla="*/ 5135748 w 288564"/>
              <a:gd name="T75" fmla="*/ 84097 h 288565"/>
              <a:gd name="T76" fmla="*/ 4954018 w 288564"/>
              <a:gd name="T77" fmla="*/ 84097 h 288565"/>
              <a:gd name="T78" fmla="*/ 4694299 w 288564"/>
              <a:gd name="T79" fmla="*/ 539904 h 288565"/>
              <a:gd name="T80" fmla="*/ 4599624 w 288564"/>
              <a:gd name="T81" fmla="*/ 0 h 288565"/>
              <a:gd name="T82" fmla="*/ 4142803 w 288564"/>
              <a:gd name="T83" fmla="*/ 624004 h 288565"/>
              <a:gd name="T84" fmla="*/ 3534094 w 288564"/>
              <a:gd name="T85" fmla="*/ 0 h 288565"/>
              <a:gd name="T86" fmla="*/ 3439416 w 288564"/>
              <a:gd name="T87" fmla="*/ 539904 h 288565"/>
              <a:gd name="T88" fmla="*/ 3179401 w 288564"/>
              <a:gd name="T89" fmla="*/ 84097 h 288565"/>
              <a:gd name="T90" fmla="*/ 2997670 w 288564"/>
              <a:gd name="T91" fmla="*/ 84097 h 288565"/>
              <a:gd name="T92" fmla="*/ 2737645 w 288564"/>
              <a:gd name="T93" fmla="*/ 539904 h 288565"/>
              <a:gd name="T94" fmla="*/ 2639203 w 288564"/>
              <a:gd name="T95" fmla="*/ 0 h 288565"/>
              <a:gd name="T96" fmla="*/ 2193037 w 288564"/>
              <a:gd name="T97" fmla="*/ 624004 h 288565"/>
              <a:gd name="T98" fmla="*/ 1577716 w 288564"/>
              <a:gd name="T99" fmla="*/ 0 h 288565"/>
              <a:gd name="T100" fmla="*/ 1483056 w 288564"/>
              <a:gd name="T101" fmla="*/ 539904 h 288565"/>
              <a:gd name="T102" fmla="*/ 1128647 w 288564"/>
              <a:gd name="T103" fmla="*/ 84097 h 288565"/>
              <a:gd name="T104" fmla="*/ 946651 w 288564"/>
              <a:gd name="T105" fmla="*/ 84097 h 288565"/>
              <a:gd name="T106" fmla="*/ 718141 w 288564"/>
              <a:gd name="T107" fmla="*/ 539904 h 288565"/>
              <a:gd name="T108" fmla="*/ 619724 w 288564"/>
              <a:gd name="T109" fmla="*/ 0 h 288565"/>
              <a:gd name="T110" fmla="*/ 94661 w 288564"/>
              <a:gd name="T111" fmla="*/ 624004 h 28856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8564" h="288565">
                <a:moveTo>
                  <a:pt x="57775" y="244991"/>
                </a:moveTo>
                <a:lnTo>
                  <a:pt x="49486" y="253274"/>
                </a:lnTo>
                <a:cubicBezTo>
                  <a:pt x="46964" y="255074"/>
                  <a:pt x="45522" y="258676"/>
                  <a:pt x="45522" y="262637"/>
                </a:cubicBezTo>
                <a:cubicBezTo>
                  <a:pt x="45522" y="265878"/>
                  <a:pt x="46964" y="269119"/>
                  <a:pt x="49486" y="271640"/>
                </a:cubicBezTo>
                <a:lnTo>
                  <a:pt x="54171" y="276321"/>
                </a:lnTo>
                <a:cubicBezTo>
                  <a:pt x="58856" y="281003"/>
                  <a:pt x="67505" y="281003"/>
                  <a:pt x="72910" y="276321"/>
                </a:cubicBezTo>
                <a:lnTo>
                  <a:pt x="80839" y="268039"/>
                </a:lnTo>
                <a:lnTo>
                  <a:pt x="57775" y="244991"/>
                </a:lnTo>
                <a:close/>
                <a:moveTo>
                  <a:pt x="146485" y="146307"/>
                </a:moveTo>
                <a:cubicBezTo>
                  <a:pt x="138215" y="146307"/>
                  <a:pt x="129585" y="149546"/>
                  <a:pt x="123113" y="156025"/>
                </a:cubicBezTo>
                <a:cubicBezTo>
                  <a:pt x="117000" y="162144"/>
                  <a:pt x="113405" y="170782"/>
                  <a:pt x="113405" y="179780"/>
                </a:cubicBezTo>
                <a:cubicBezTo>
                  <a:pt x="113405" y="188778"/>
                  <a:pt x="117000" y="197056"/>
                  <a:pt x="123113" y="203174"/>
                </a:cubicBezTo>
                <a:cubicBezTo>
                  <a:pt x="129585" y="209653"/>
                  <a:pt x="137855" y="212892"/>
                  <a:pt x="146485" y="212892"/>
                </a:cubicBezTo>
                <a:cubicBezTo>
                  <a:pt x="155474" y="212892"/>
                  <a:pt x="164103" y="209653"/>
                  <a:pt x="170216" y="203174"/>
                </a:cubicBezTo>
                <a:cubicBezTo>
                  <a:pt x="176688" y="197056"/>
                  <a:pt x="179924" y="188778"/>
                  <a:pt x="179924" y="179780"/>
                </a:cubicBezTo>
                <a:cubicBezTo>
                  <a:pt x="179924" y="170782"/>
                  <a:pt x="176688" y="162144"/>
                  <a:pt x="170216" y="156025"/>
                </a:cubicBezTo>
                <a:cubicBezTo>
                  <a:pt x="163744" y="149546"/>
                  <a:pt x="155114" y="146307"/>
                  <a:pt x="146485" y="146307"/>
                </a:cubicBezTo>
                <a:close/>
                <a:moveTo>
                  <a:pt x="146709" y="137489"/>
                </a:moveTo>
                <a:cubicBezTo>
                  <a:pt x="157541" y="137489"/>
                  <a:pt x="168418" y="141628"/>
                  <a:pt x="176688" y="149906"/>
                </a:cubicBezTo>
                <a:cubicBezTo>
                  <a:pt x="184598" y="157825"/>
                  <a:pt x="188554" y="168622"/>
                  <a:pt x="188554" y="179780"/>
                </a:cubicBezTo>
                <a:cubicBezTo>
                  <a:pt x="188554" y="190937"/>
                  <a:pt x="184598" y="201735"/>
                  <a:pt x="176688" y="209293"/>
                </a:cubicBezTo>
                <a:cubicBezTo>
                  <a:pt x="168778" y="217571"/>
                  <a:pt x="157991" y="221890"/>
                  <a:pt x="146485" y="221890"/>
                </a:cubicBezTo>
                <a:cubicBezTo>
                  <a:pt x="135338" y="221890"/>
                  <a:pt x="124911" y="217571"/>
                  <a:pt x="117000" y="209293"/>
                </a:cubicBezTo>
                <a:cubicBezTo>
                  <a:pt x="108730" y="201735"/>
                  <a:pt x="104775" y="190937"/>
                  <a:pt x="104775" y="179780"/>
                </a:cubicBezTo>
                <a:cubicBezTo>
                  <a:pt x="104775" y="168622"/>
                  <a:pt x="108730" y="157825"/>
                  <a:pt x="117000" y="149906"/>
                </a:cubicBezTo>
                <a:cubicBezTo>
                  <a:pt x="125090" y="141628"/>
                  <a:pt x="135877" y="137489"/>
                  <a:pt x="146709" y="137489"/>
                </a:cubicBezTo>
                <a:close/>
                <a:moveTo>
                  <a:pt x="146427" y="114270"/>
                </a:moveTo>
                <a:cubicBezTo>
                  <a:pt x="130210" y="114270"/>
                  <a:pt x="113633" y="120392"/>
                  <a:pt x="100659" y="132996"/>
                </a:cubicBezTo>
                <a:cubicBezTo>
                  <a:pt x="80478" y="153162"/>
                  <a:pt x="76154" y="183772"/>
                  <a:pt x="89127" y="208980"/>
                </a:cubicBezTo>
                <a:cubicBezTo>
                  <a:pt x="89848" y="210781"/>
                  <a:pt x="89488" y="212941"/>
                  <a:pt x="88406" y="214022"/>
                </a:cubicBezTo>
                <a:lnTo>
                  <a:pt x="63541" y="238509"/>
                </a:lnTo>
                <a:lnTo>
                  <a:pt x="86605" y="262277"/>
                </a:lnTo>
                <a:lnTo>
                  <a:pt x="111470" y="237069"/>
                </a:lnTo>
                <a:cubicBezTo>
                  <a:pt x="112912" y="235988"/>
                  <a:pt x="115074" y="235628"/>
                  <a:pt x="116876" y="236349"/>
                </a:cubicBezTo>
                <a:cubicBezTo>
                  <a:pt x="141742" y="250033"/>
                  <a:pt x="172734" y="244991"/>
                  <a:pt x="192554" y="224465"/>
                </a:cubicBezTo>
                <a:cubicBezTo>
                  <a:pt x="204807" y="212221"/>
                  <a:pt x="211293" y="196376"/>
                  <a:pt x="211293" y="179091"/>
                </a:cubicBezTo>
                <a:cubicBezTo>
                  <a:pt x="211293" y="161445"/>
                  <a:pt x="204807" y="145240"/>
                  <a:pt x="192554" y="132996"/>
                </a:cubicBezTo>
                <a:cubicBezTo>
                  <a:pt x="179941" y="120392"/>
                  <a:pt x="163364" y="114270"/>
                  <a:pt x="146427" y="114270"/>
                </a:cubicBezTo>
                <a:close/>
                <a:moveTo>
                  <a:pt x="146787" y="105537"/>
                </a:moveTo>
                <a:cubicBezTo>
                  <a:pt x="165616" y="105537"/>
                  <a:pt x="184446" y="112649"/>
                  <a:pt x="198680" y="126874"/>
                </a:cubicBezTo>
                <a:cubicBezTo>
                  <a:pt x="212735" y="140558"/>
                  <a:pt x="220303" y="159284"/>
                  <a:pt x="220303" y="179091"/>
                </a:cubicBezTo>
                <a:cubicBezTo>
                  <a:pt x="220303" y="198537"/>
                  <a:pt x="212735" y="217263"/>
                  <a:pt x="198680" y="231307"/>
                </a:cubicBezTo>
                <a:cubicBezTo>
                  <a:pt x="176698" y="253274"/>
                  <a:pt x="143183" y="258676"/>
                  <a:pt x="115435" y="245712"/>
                </a:cubicBezTo>
                <a:lnTo>
                  <a:pt x="79037" y="282443"/>
                </a:lnTo>
                <a:cubicBezTo>
                  <a:pt x="74712" y="286404"/>
                  <a:pt x="68946" y="288565"/>
                  <a:pt x="63541" y="288565"/>
                </a:cubicBezTo>
                <a:cubicBezTo>
                  <a:pt x="57775" y="288565"/>
                  <a:pt x="52009" y="286404"/>
                  <a:pt x="48045" y="282443"/>
                </a:cubicBezTo>
                <a:lnTo>
                  <a:pt x="43360" y="277762"/>
                </a:lnTo>
                <a:cubicBezTo>
                  <a:pt x="39396" y="273440"/>
                  <a:pt x="36513" y="268039"/>
                  <a:pt x="36513" y="262637"/>
                </a:cubicBezTo>
                <a:cubicBezTo>
                  <a:pt x="36513" y="256515"/>
                  <a:pt x="39396" y="250753"/>
                  <a:pt x="43360" y="246792"/>
                </a:cubicBezTo>
                <a:lnTo>
                  <a:pt x="79757" y="210060"/>
                </a:lnTo>
                <a:cubicBezTo>
                  <a:pt x="66784" y="182332"/>
                  <a:pt x="72550" y="149201"/>
                  <a:pt x="94893" y="126874"/>
                </a:cubicBezTo>
                <a:cubicBezTo>
                  <a:pt x="109128" y="112649"/>
                  <a:pt x="127957" y="105537"/>
                  <a:pt x="146787" y="105537"/>
                </a:cubicBezTo>
                <a:close/>
                <a:moveTo>
                  <a:pt x="283369" y="69850"/>
                </a:moveTo>
                <a:cubicBezTo>
                  <a:pt x="285684" y="69850"/>
                  <a:pt x="287007" y="71645"/>
                  <a:pt x="287007" y="74157"/>
                </a:cubicBezTo>
                <a:lnTo>
                  <a:pt x="287007" y="219172"/>
                </a:lnTo>
                <a:cubicBezTo>
                  <a:pt x="287007" y="222043"/>
                  <a:pt x="285684" y="223479"/>
                  <a:pt x="283369" y="223479"/>
                </a:cubicBezTo>
                <a:cubicBezTo>
                  <a:pt x="281054" y="223479"/>
                  <a:pt x="279400" y="222043"/>
                  <a:pt x="279400" y="219172"/>
                </a:cubicBezTo>
                <a:lnTo>
                  <a:pt x="279400" y="74157"/>
                </a:lnTo>
                <a:cubicBezTo>
                  <a:pt x="279400" y="71645"/>
                  <a:pt x="281054" y="69850"/>
                  <a:pt x="283369" y="69850"/>
                </a:cubicBezTo>
                <a:close/>
                <a:moveTo>
                  <a:pt x="252222" y="69850"/>
                </a:moveTo>
                <a:cubicBezTo>
                  <a:pt x="254508" y="69850"/>
                  <a:pt x="256794" y="71645"/>
                  <a:pt x="256794" y="74157"/>
                </a:cubicBezTo>
                <a:lnTo>
                  <a:pt x="256794" y="219172"/>
                </a:lnTo>
                <a:cubicBezTo>
                  <a:pt x="256794" y="222043"/>
                  <a:pt x="254508" y="223479"/>
                  <a:pt x="252222" y="223479"/>
                </a:cubicBezTo>
                <a:cubicBezTo>
                  <a:pt x="249555" y="223479"/>
                  <a:pt x="247650" y="222043"/>
                  <a:pt x="247650" y="219172"/>
                </a:cubicBezTo>
                <a:lnTo>
                  <a:pt x="247650" y="74157"/>
                </a:lnTo>
                <a:cubicBezTo>
                  <a:pt x="247650" y="71645"/>
                  <a:pt x="249555" y="69850"/>
                  <a:pt x="252222" y="69850"/>
                </a:cubicBezTo>
                <a:close/>
                <a:moveTo>
                  <a:pt x="230378" y="69850"/>
                </a:moveTo>
                <a:cubicBezTo>
                  <a:pt x="232664" y="69850"/>
                  <a:pt x="234569" y="71645"/>
                  <a:pt x="234569" y="74159"/>
                </a:cubicBezTo>
                <a:lnTo>
                  <a:pt x="234569" y="155311"/>
                </a:lnTo>
                <a:cubicBezTo>
                  <a:pt x="234569" y="157825"/>
                  <a:pt x="232664" y="159979"/>
                  <a:pt x="230378" y="159979"/>
                </a:cubicBezTo>
                <a:cubicBezTo>
                  <a:pt x="227711" y="159979"/>
                  <a:pt x="225425" y="157825"/>
                  <a:pt x="225425" y="155311"/>
                </a:cubicBezTo>
                <a:lnTo>
                  <a:pt x="225425" y="74159"/>
                </a:lnTo>
                <a:cubicBezTo>
                  <a:pt x="225425" y="71645"/>
                  <a:pt x="227711" y="69850"/>
                  <a:pt x="230378" y="69850"/>
                </a:cubicBezTo>
                <a:close/>
                <a:moveTo>
                  <a:pt x="208426" y="69850"/>
                </a:moveTo>
                <a:cubicBezTo>
                  <a:pt x="210741" y="69850"/>
                  <a:pt x="212394" y="71654"/>
                  <a:pt x="212394" y="74179"/>
                </a:cubicBezTo>
                <a:lnTo>
                  <a:pt x="212394" y="121083"/>
                </a:lnTo>
                <a:cubicBezTo>
                  <a:pt x="212394" y="123248"/>
                  <a:pt x="210741" y="125052"/>
                  <a:pt x="208426" y="125052"/>
                </a:cubicBezTo>
                <a:cubicBezTo>
                  <a:pt x="206442" y="125052"/>
                  <a:pt x="204788" y="123248"/>
                  <a:pt x="204788" y="121083"/>
                </a:cubicBezTo>
                <a:lnTo>
                  <a:pt x="204788" y="74179"/>
                </a:lnTo>
                <a:cubicBezTo>
                  <a:pt x="204788" y="71654"/>
                  <a:pt x="206442" y="69850"/>
                  <a:pt x="208426" y="69850"/>
                </a:cubicBezTo>
                <a:close/>
                <a:moveTo>
                  <a:pt x="177801" y="69850"/>
                </a:moveTo>
                <a:cubicBezTo>
                  <a:pt x="180365" y="69850"/>
                  <a:pt x="182197" y="71632"/>
                  <a:pt x="182197" y="74126"/>
                </a:cubicBezTo>
                <a:lnTo>
                  <a:pt x="182197" y="100498"/>
                </a:lnTo>
                <a:cubicBezTo>
                  <a:pt x="182197" y="102637"/>
                  <a:pt x="180365" y="104418"/>
                  <a:pt x="177801" y="104418"/>
                </a:cubicBezTo>
                <a:cubicBezTo>
                  <a:pt x="175236" y="104418"/>
                  <a:pt x="173038" y="102637"/>
                  <a:pt x="173038" y="100498"/>
                </a:cubicBezTo>
                <a:lnTo>
                  <a:pt x="173038" y="74126"/>
                </a:lnTo>
                <a:cubicBezTo>
                  <a:pt x="173038" y="71632"/>
                  <a:pt x="175236" y="69850"/>
                  <a:pt x="177801" y="69850"/>
                </a:cubicBezTo>
                <a:close/>
                <a:moveTo>
                  <a:pt x="155385" y="69850"/>
                </a:moveTo>
                <a:cubicBezTo>
                  <a:pt x="158052" y="69850"/>
                  <a:pt x="159957" y="71673"/>
                  <a:pt x="159957" y="74226"/>
                </a:cubicBezTo>
                <a:lnTo>
                  <a:pt x="159957" y="92097"/>
                </a:lnTo>
                <a:cubicBezTo>
                  <a:pt x="159957" y="94285"/>
                  <a:pt x="158052" y="96473"/>
                  <a:pt x="155385" y="96473"/>
                </a:cubicBezTo>
                <a:cubicBezTo>
                  <a:pt x="152718" y="96473"/>
                  <a:pt x="150813" y="94285"/>
                  <a:pt x="150813" y="92097"/>
                </a:cubicBezTo>
                <a:lnTo>
                  <a:pt x="150813" y="74226"/>
                </a:lnTo>
                <a:cubicBezTo>
                  <a:pt x="150813" y="71673"/>
                  <a:pt x="152718" y="69850"/>
                  <a:pt x="155385" y="69850"/>
                </a:cubicBezTo>
                <a:close/>
                <a:moveTo>
                  <a:pt x="132779" y="69850"/>
                </a:moveTo>
                <a:cubicBezTo>
                  <a:pt x="135446" y="69850"/>
                  <a:pt x="137732" y="71673"/>
                  <a:pt x="137732" y="74226"/>
                </a:cubicBezTo>
                <a:lnTo>
                  <a:pt x="137732" y="92097"/>
                </a:lnTo>
                <a:cubicBezTo>
                  <a:pt x="137732" y="94285"/>
                  <a:pt x="135446" y="96473"/>
                  <a:pt x="132779" y="96473"/>
                </a:cubicBezTo>
                <a:cubicBezTo>
                  <a:pt x="130112" y="96473"/>
                  <a:pt x="128588" y="94285"/>
                  <a:pt x="128588" y="92097"/>
                </a:cubicBezTo>
                <a:lnTo>
                  <a:pt x="128588" y="74226"/>
                </a:lnTo>
                <a:cubicBezTo>
                  <a:pt x="128588" y="71673"/>
                  <a:pt x="130112" y="69850"/>
                  <a:pt x="132779" y="69850"/>
                </a:cubicBezTo>
                <a:close/>
                <a:moveTo>
                  <a:pt x="110332" y="69850"/>
                </a:moveTo>
                <a:cubicBezTo>
                  <a:pt x="112647" y="69850"/>
                  <a:pt x="113969" y="71632"/>
                  <a:pt x="113969" y="74126"/>
                </a:cubicBezTo>
                <a:lnTo>
                  <a:pt x="113969" y="100498"/>
                </a:lnTo>
                <a:cubicBezTo>
                  <a:pt x="113969" y="102637"/>
                  <a:pt x="112647" y="104418"/>
                  <a:pt x="110332" y="104418"/>
                </a:cubicBezTo>
                <a:cubicBezTo>
                  <a:pt x="108017" y="104418"/>
                  <a:pt x="106363" y="102637"/>
                  <a:pt x="106363" y="100498"/>
                </a:cubicBezTo>
                <a:lnTo>
                  <a:pt x="106363" y="74126"/>
                </a:lnTo>
                <a:cubicBezTo>
                  <a:pt x="106363" y="71632"/>
                  <a:pt x="108017" y="69850"/>
                  <a:pt x="110332" y="69850"/>
                </a:cubicBezTo>
                <a:close/>
                <a:moveTo>
                  <a:pt x="79375" y="69850"/>
                </a:moveTo>
                <a:cubicBezTo>
                  <a:pt x="81940" y="69850"/>
                  <a:pt x="83772" y="71671"/>
                  <a:pt x="83772" y="74220"/>
                </a:cubicBezTo>
                <a:lnTo>
                  <a:pt x="83772" y="127393"/>
                </a:lnTo>
                <a:cubicBezTo>
                  <a:pt x="83772" y="129942"/>
                  <a:pt x="81940" y="131399"/>
                  <a:pt x="79375" y="131399"/>
                </a:cubicBezTo>
                <a:cubicBezTo>
                  <a:pt x="76811" y="131399"/>
                  <a:pt x="74613" y="129942"/>
                  <a:pt x="74613" y="127393"/>
                </a:cubicBezTo>
                <a:lnTo>
                  <a:pt x="74613" y="74220"/>
                </a:lnTo>
                <a:cubicBezTo>
                  <a:pt x="74613" y="71671"/>
                  <a:pt x="76811" y="69850"/>
                  <a:pt x="79375" y="69850"/>
                </a:cubicBezTo>
                <a:close/>
                <a:moveTo>
                  <a:pt x="57517" y="69850"/>
                </a:moveTo>
                <a:cubicBezTo>
                  <a:pt x="60081" y="69850"/>
                  <a:pt x="61547" y="71645"/>
                  <a:pt x="61547" y="74159"/>
                </a:cubicBezTo>
                <a:lnTo>
                  <a:pt x="61547" y="155311"/>
                </a:lnTo>
                <a:cubicBezTo>
                  <a:pt x="61547" y="157825"/>
                  <a:pt x="60081" y="159979"/>
                  <a:pt x="57517" y="159979"/>
                </a:cubicBezTo>
                <a:cubicBezTo>
                  <a:pt x="54952" y="159979"/>
                  <a:pt x="52388" y="157825"/>
                  <a:pt x="52388" y="155311"/>
                </a:cubicBezTo>
                <a:lnTo>
                  <a:pt x="52388" y="74159"/>
                </a:lnTo>
                <a:cubicBezTo>
                  <a:pt x="52388" y="71645"/>
                  <a:pt x="54952" y="69850"/>
                  <a:pt x="57517" y="69850"/>
                </a:cubicBezTo>
                <a:close/>
                <a:moveTo>
                  <a:pt x="34925" y="69850"/>
                </a:moveTo>
                <a:cubicBezTo>
                  <a:pt x="36757" y="69850"/>
                  <a:pt x="39322" y="71645"/>
                  <a:pt x="39322" y="74157"/>
                </a:cubicBezTo>
                <a:lnTo>
                  <a:pt x="39322" y="219172"/>
                </a:lnTo>
                <a:cubicBezTo>
                  <a:pt x="39322" y="221684"/>
                  <a:pt x="36757" y="223479"/>
                  <a:pt x="34925" y="223479"/>
                </a:cubicBezTo>
                <a:cubicBezTo>
                  <a:pt x="32361" y="223479"/>
                  <a:pt x="30163" y="221684"/>
                  <a:pt x="30163" y="219172"/>
                </a:cubicBezTo>
                <a:lnTo>
                  <a:pt x="30163" y="74157"/>
                </a:lnTo>
                <a:cubicBezTo>
                  <a:pt x="30163" y="71645"/>
                  <a:pt x="32361" y="69850"/>
                  <a:pt x="34925" y="69850"/>
                </a:cubicBezTo>
                <a:close/>
                <a:moveTo>
                  <a:pt x="4762" y="69850"/>
                </a:moveTo>
                <a:cubicBezTo>
                  <a:pt x="7327" y="69850"/>
                  <a:pt x="9159" y="71645"/>
                  <a:pt x="9159" y="74157"/>
                </a:cubicBezTo>
                <a:lnTo>
                  <a:pt x="9159" y="219172"/>
                </a:lnTo>
                <a:cubicBezTo>
                  <a:pt x="9159" y="222043"/>
                  <a:pt x="7327" y="223479"/>
                  <a:pt x="4762" y="223479"/>
                </a:cubicBezTo>
                <a:cubicBezTo>
                  <a:pt x="2198" y="223479"/>
                  <a:pt x="0" y="222043"/>
                  <a:pt x="0" y="219172"/>
                </a:cubicBezTo>
                <a:lnTo>
                  <a:pt x="0" y="74157"/>
                </a:lnTo>
                <a:cubicBezTo>
                  <a:pt x="0" y="71645"/>
                  <a:pt x="2198" y="69850"/>
                  <a:pt x="4762" y="69850"/>
                </a:cubicBezTo>
                <a:close/>
                <a:moveTo>
                  <a:pt x="4689" y="47625"/>
                </a:moveTo>
                <a:lnTo>
                  <a:pt x="284597" y="47625"/>
                </a:lnTo>
                <a:cubicBezTo>
                  <a:pt x="287122" y="47625"/>
                  <a:pt x="288564" y="49823"/>
                  <a:pt x="288564" y="52021"/>
                </a:cubicBezTo>
                <a:cubicBezTo>
                  <a:pt x="288564" y="54585"/>
                  <a:pt x="287122" y="56784"/>
                  <a:pt x="284597" y="56784"/>
                </a:cubicBezTo>
                <a:lnTo>
                  <a:pt x="4689" y="56784"/>
                </a:lnTo>
                <a:cubicBezTo>
                  <a:pt x="2164" y="56784"/>
                  <a:pt x="0" y="54585"/>
                  <a:pt x="0" y="52021"/>
                </a:cubicBezTo>
                <a:cubicBezTo>
                  <a:pt x="0" y="49823"/>
                  <a:pt x="2164" y="47625"/>
                  <a:pt x="4689" y="47625"/>
                </a:cubicBezTo>
                <a:close/>
                <a:moveTo>
                  <a:pt x="283369" y="0"/>
                </a:moveTo>
                <a:cubicBezTo>
                  <a:pt x="285684" y="0"/>
                  <a:pt x="287007" y="2117"/>
                  <a:pt x="287007" y="4233"/>
                </a:cubicBezTo>
                <a:lnTo>
                  <a:pt x="287007" y="27164"/>
                </a:lnTo>
                <a:cubicBezTo>
                  <a:pt x="287007" y="29633"/>
                  <a:pt x="285684" y="31397"/>
                  <a:pt x="283369" y="31397"/>
                </a:cubicBezTo>
                <a:cubicBezTo>
                  <a:pt x="281054" y="31397"/>
                  <a:pt x="279400" y="29633"/>
                  <a:pt x="279400" y="27164"/>
                </a:cubicBezTo>
                <a:lnTo>
                  <a:pt x="279400" y="4233"/>
                </a:lnTo>
                <a:cubicBezTo>
                  <a:pt x="279400" y="2117"/>
                  <a:pt x="281054" y="0"/>
                  <a:pt x="283369" y="0"/>
                </a:cubicBezTo>
                <a:close/>
                <a:moveTo>
                  <a:pt x="253810" y="0"/>
                </a:moveTo>
                <a:cubicBezTo>
                  <a:pt x="256477" y="0"/>
                  <a:pt x="258382" y="2117"/>
                  <a:pt x="258382" y="4233"/>
                </a:cubicBezTo>
                <a:lnTo>
                  <a:pt x="258382" y="27164"/>
                </a:lnTo>
                <a:cubicBezTo>
                  <a:pt x="258382" y="29633"/>
                  <a:pt x="256477" y="31397"/>
                  <a:pt x="253810" y="31397"/>
                </a:cubicBezTo>
                <a:cubicBezTo>
                  <a:pt x="251143" y="31397"/>
                  <a:pt x="249238" y="29633"/>
                  <a:pt x="249238" y="27164"/>
                </a:cubicBezTo>
                <a:lnTo>
                  <a:pt x="249238" y="4233"/>
                </a:lnTo>
                <a:cubicBezTo>
                  <a:pt x="249238" y="2117"/>
                  <a:pt x="251143" y="0"/>
                  <a:pt x="253810" y="0"/>
                </a:cubicBezTo>
                <a:close/>
                <a:moveTo>
                  <a:pt x="231409" y="0"/>
                </a:moveTo>
                <a:cubicBezTo>
                  <a:pt x="233974" y="0"/>
                  <a:pt x="236172" y="2117"/>
                  <a:pt x="236172" y="4233"/>
                </a:cubicBezTo>
                <a:lnTo>
                  <a:pt x="236172" y="27164"/>
                </a:lnTo>
                <a:cubicBezTo>
                  <a:pt x="236172" y="29633"/>
                  <a:pt x="233974" y="31397"/>
                  <a:pt x="231409" y="31397"/>
                </a:cubicBezTo>
                <a:cubicBezTo>
                  <a:pt x="228845" y="31397"/>
                  <a:pt x="227013" y="29633"/>
                  <a:pt x="227013" y="27164"/>
                </a:cubicBezTo>
                <a:lnTo>
                  <a:pt x="227013" y="4233"/>
                </a:lnTo>
                <a:cubicBezTo>
                  <a:pt x="227013" y="2117"/>
                  <a:pt x="228845" y="0"/>
                  <a:pt x="231409" y="0"/>
                </a:cubicBezTo>
                <a:close/>
                <a:moveTo>
                  <a:pt x="208426" y="0"/>
                </a:moveTo>
                <a:cubicBezTo>
                  <a:pt x="210741" y="0"/>
                  <a:pt x="212394" y="2117"/>
                  <a:pt x="212394" y="4233"/>
                </a:cubicBezTo>
                <a:lnTo>
                  <a:pt x="212394" y="27164"/>
                </a:lnTo>
                <a:cubicBezTo>
                  <a:pt x="212394" y="29633"/>
                  <a:pt x="210741" y="31397"/>
                  <a:pt x="208426" y="31397"/>
                </a:cubicBezTo>
                <a:cubicBezTo>
                  <a:pt x="206442" y="31397"/>
                  <a:pt x="204788" y="29633"/>
                  <a:pt x="204788" y="27164"/>
                </a:cubicBezTo>
                <a:lnTo>
                  <a:pt x="204788" y="4233"/>
                </a:lnTo>
                <a:cubicBezTo>
                  <a:pt x="204788" y="2117"/>
                  <a:pt x="206442" y="0"/>
                  <a:pt x="208426" y="0"/>
                </a:cubicBezTo>
                <a:close/>
                <a:moveTo>
                  <a:pt x="177801" y="0"/>
                </a:moveTo>
                <a:cubicBezTo>
                  <a:pt x="180365" y="0"/>
                  <a:pt x="182197" y="2117"/>
                  <a:pt x="182197" y="4233"/>
                </a:cubicBezTo>
                <a:lnTo>
                  <a:pt x="182197" y="27164"/>
                </a:lnTo>
                <a:cubicBezTo>
                  <a:pt x="182197" y="29633"/>
                  <a:pt x="180365" y="31397"/>
                  <a:pt x="177801" y="31397"/>
                </a:cubicBezTo>
                <a:cubicBezTo>
                  <a:pt x="175236" y="31397"/>
                  <a:pt x="173038" y="29633"/>
                  <a:pt x="173038" y="27164"/>
                </a:cubicBezTo>
                <a:lnTo>
                  <a:pt x="173038" y="4233"/>
                </a:lnTo>
                <a:cubicBezTo>
                  <a:pt x="173038" y="2117"/>
                  <a:pt x="175236" y="0"/>
                  <a:pt x="177801" y="0"/>
                </a:cubicBezTo>
                <a:close/>
                <a:moveTo>
                  <a:pt x="155385" y="0"/>
                </a:moveTo>
                <a:cubicBezTo>
                  <a:pt x="158052" y="0"/>
                  <a:pt x="159957" y="2117"/>
                  <a:pt x="159957" y="4233"/>
                </a:cubicBezTo>
                <a:lnTo>
                  <a:pt x="159957" y="27164"/>
                </a:lnTo>
                <a:cubicBezTo>
                  <a:pt x="159957" y="29633"/>
                  <a:pt x="158052" y="31397"/>
                  <a:pt x="155385" y="31397"/>
                </a:cubicBezTo>
                <a:cubicBezTo>
                  <a:pt x="152718" y="31397"/>
                  <a:pt x="150813" y="29633"/>
                  <a:pt x="150813" y="27164"/>
                </a:cubicBezTo>
                <a:lnTo>
                  <a:pt x="150813" y="4233"/>
                </a:lnTo>
                <a:cubicBezTo>
                  <a:pt x="150813" y="2117"/>
                  <a:pt x="152718" y="0"/>
                  <a:pt x="155385" y="0"/>
                </a:cubicBezTo>
                <a:close/>
                <a:moveTo>
                  <a:pt x="132779" y="0"/>
                </a:moveTo>
                <a:cubicBezTo>
                  <a:pt x="135446" y="0"/>
                  <a:pt x="137732" y="2117"/>
                  <a:pt x="137732" y="4233"/>
                </a:cubicBezTo>
                <a:lnTo>
                  <a:pt x="137732" y="27164"/>
                </a:lnTo>
                <a:cubicBezTo>
                  <a:pt x="137732" y="29633"/>
                  <a:pt x="135446" y="31397"/>
                  <a:pt x="132779" y="31397"/>
                </a:cubicBezTo>
                <a:cubicBezTo>
                  <a:pt x="130112" y="31397"/>
                  <a:pt x="128588" y="29633"/>
                  <a:pt x="128588" y="27164"/>
                </a:cubicBezTo>
                <a:lnTo>
                  <a:pt x="128588" y="4233"/>
                </a:lnTo>
                <a:cubicBezTo>
                  <a:pt x="128588" y="2117"/>
                  <a:pt x="130112" y="0"/>
                  <a:pt x="132779" y="0"/>
                </a:cubicBezTo>
                <a:close/>
                <a:moveTo>
                  <a:pt x="110332" y="0"/>
                </a:moveTo>
                <a:cubicBezTo>
                  <a:pt x="112647" y="0"/>
                  <a:pt x="113969" y="2117"/>
                  <a:pt x="113969" y="4233"/>
                </a:cubicBezTo>
                <a:lnTo>
                  <a:pt x="113969" y="27164"/>
                </a:lnTo>
                <a:cubicBezTo>
                  <a:pt x="113969" y="29633"/>
                  <a:pt x="112647" y="31397"/>
                  <a:pt x="110332" y="31397"/>
                </a:cubicBezTo>
                <a:cubicBezTo>
                  <a:pt x="108017" y="31397"/>
                  <a:pt x="106363" y="29633"/>
                  <a:pt x="106363" y="27164"/>
                </a:cubicBezTo>
                <a:lnTo>
                  <a:pt x="106363" y="4233"/>
                </a:lnTo>
                <a:cubicBezTo>
                  <a:pt x="106363" y="2117"/>
                  <a:pt x="108017" y="0"/>
                  <a:pt x="110332" y="0"/>
                </a:cubicBezTo>
                <a:close/>
                <a:moveTo>
                  <a:pt x="79375" y="0"/>
                </a:moveTo>
                <a:cubicBezTo>
                  <a:pt x="81940" y="0"/>
                  <a:pt x="83772" y="2117"/>
                  <a:pt x="83772" y="4233"/>
                </a:cubicBezTo>
                <a:lnTo>
                  <a:pt x="83772" y="27164"/>
                </a:lnTo>
                <a:cubicBezTo>
                  <a:pt x="83772" y="29633"/>
                  <a:pt x="81940" y="31397"/>
                  <a:pt x="79375" y="31397"/>
                </a:cubicBezTo>
                <a:cubicBezTo>
                  <a:pt x="76811" y="31397"/>
                  <a:pt x="74613" y="29633"/>
                  <a:pt x="74613" y="27164"/>
                </a:cubicBezTo>
                <a:lnTo>
                  <a:pt x="74613" y="4233"/>
                </a:lnTo>
                <a:cubicBezTo>
                  <a:pt x="74613" y="2117"/>
                  <a:pt x="76811" y="0"/>
                  <a:pt x="79375" y="0"/>
                </a:cubicBezTo>
                <a:close/>
                <a:moveTo>
                  <a:pt x="51655" y="0"/>
                </a:moveTo>
                <a:cubicBezTo>
                  <a:pt x="54219" y="0"/>
                  <a:pt x="56784" y="2117"/>
                  <a:pt x="56784" y="4233"/>
                </a:cubicBezTo>
                <a:lnTo>
                  <a:pt x="56784" y="27164"/>
                </a:lnTo>
                <a:cubicBezTo>
                  <a:pt x="56784" y="29633"/>
                  <a:pt x="54219" y="31397"/>
                  <a:pt x="51655" y="31397"/>
                </a:cubicBezTo>
                <a:cubicBezTo>
                  <a:pt x="49823" y="31397"/>
                  <a:pt x="47625" y="29633"/>
                  <a:pt x="47625" y="27164"/>
                </a:cubicBezTo>
                <a:lnTo>
                  <a:pt x="47625" y="4233"/>
                </a:lnTo>
                <a:cubicBezTo>
                  <a:pt x="47625" y="2117"/>
                  <a:pt x="49823" y="0"/>
                  <a:pt x="51655" y="0"/>
                </a:cubicBezTo>
                <a:close/>
                <a:moveTo>
                  <a:pt x="31179" y="0"/>
                </a:moveTo>
                <a:cubicBezTo>
                  <a:pt x="33846" y="0"/>
                  <a:pt x="36132" y="2117"/>
                  <a:pt x="36132" y="4233"/>
                </a:cubicBezTo>
                <a:lnTo>
                  <a:pt x="36132" y="27164"/>
                </a:lnTo>
                <a:cubicBezTo>
                  <a:pt x="36132" y="29633"/>
                  <a:pt x="33846" y="31397"/>
                  <a:pt x="31179" y="31397"/>
                </a:cubicBezTo>
                <a:cubicBezTo>
                  <a:pt x="28512" y="31397"/>
                  <a:pt x="26988" y="29633"/>
                  <a:pt x="26988" y="27164"/>
                </a:cubicBezTo>
                <a:lnTo>
                  <a:pt x="26988" y="4233"/>
                </a:lnTo>
                <a:cubicBezTo>
                  <a:pt x="26988" y="2117"/>
                  <a:pt x="28512" y="0"/>
                  <a:pt x="31179" y="0"/>
                </a:cubicBezTo>
                <a:close/>
                <a:moveTo>
                  <a:pt x="4762" y="0"/>
                </a:moveTo>
                <a:cubicBezTo>
                  <a:pt x="7327" y="0"/>
                  <a:pt x="9159" y="2117"/>
                  <a:pt x="9159" y="4233"/>
                </a:cubicBezTo>
                <a:lnTo>
                  <a:pt x="9159" y="27164"/>
                </a:lnTo>
                <a:cubicBezTo>
                  <a:pt x="9159" y="29633"/>
                  <a:pt x="7327" y="31397"/>
                  <a:pt x="4762" y="31397"/>
                </a:cubicBezTo>
                <a:cubicBezTo>
                  <a:pt x="2198" y="31397"/>
                  <a:pt x="0" y="29633"/>
                  <a:pt x="0" y="27164"/>
                </a:cubicBezTo>
                <a:lnTo>
                  <a:pt x="0" y="4233"/>
                </a:lnTo>
                <a:cubicBezTo>
                  <a:pt x="0" y="2117"/>
                  <a:pt x="2198" y="0"/>
                  <a:pt x="4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8" name="Freeform 203">
            <a:extLst>
              <a:ext uri="{FF2B5EF4-FFF2-40B4-BE49-F238E27FC236}">
                <a16:creationId xmlns:a16="http://schemas.microsoft.com/office/drawing/2014/main" id="{487A777E-4052-C144-86C9-6AB237537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16478" y="3390600"/>
            <a:ext cx="838245" cy="833357"/>
          </a:xfrm>
          <a:custGeom>
            <a:avLst/>
            <a:gdLst>
              <a:gd name="T0" fmla="*/ 2147483646 w 834"/>
              <a:gd name="T1" fmla="*/ 2147483646 h 827"/>
              <a:gd name="T2" fmla="*/ 2147483646 w 834"/>
              <a:gd name="T3" fmla="*/ 2147483646 h 827"/>
              <a:gd name="T4" fmla="*/ 2147483646 w 834"/>
              <a:gd name="T5" fmla="*/ 2147483646 h 827"/>
              <a:gd name="T6" fmla="*/ 2147483646 w 834"/>
              <a:gd name="T7" fmla="*/ 2147483646 h 827"/>
              <a:gd name="T8" fmla="*/ 2147483646 w 834"/>
              <a:gd name="T9" fmla="*/ 2147483646 h 827"/>
              <a:gd name="T10" fmla="*/ 2147483646 w 834"/>
              <a:gd name="T11" fmla="*/ 2147483646 h 827"/>
              <a:gd name="T12" fmla="*/ 2147483646 w 834"/>
              <a:gd name="T13" fmla="*/ 2147483646 h 827"/>
              <a:gd name="T14" fmla="*/ 2147483646 w 834"/>
              <a:gd name="T15" fmla="*/ 2147483646 h 827"/>
              <a:gd name="T16" fmla="*/ 2147483646 w 834"/>
              <a:gd name="T17" fmla="*/ 2147483646 h 827"/>
              <a:gd name="T18" fmla="*/ 2147483646 w 834"/>
              <a:gd name="T19" fmla="*/ 2147483646 h 827"/>
              <a:gd name="T20" fmla="*/ 2147483646 w 834"/>
              <a:gd name="T21" fmla="*/ 2147483646 h 827"/>
              <a:gd name="T22" fmla="*/ 2147483646 w 834"/>
              <a:gd name="T23" fmla="*/ 2147483646 h 827"/>
              <a:gd name="T24" fmla="*/ 2147483646 w 834"/>
              <a:gd name="T25" fmla="*/ 2147483646 h 827"/>
              <a:gd name="T26" fmla="*/ 2147483646 w 834"/>
              <a:gd name="T27" fmla="*/ 2147483646 h 827"/>
              <a:gd name="T28" fmla="*/ 2147483646 w 834"/>
              <a:gd name="T29" fmla="*/ 2147483646 h 827"/>
              <a:gd name="T30" fmla="*/ 2147483646 w 834"/>
              <a:gd name="T31" fmla="*/ 2147483646 h 827"/>
              <a:gd name="T32" fmla="*/ 2147483646 w 834"/>
              <a:gd name="T33" fmla="*/ 2147483646 h 827"/>
              <a:gd name="T34" fmla="*/ 2147483646 w 834"/>
              <a:gd name="T35" fmla="*/ 2147483646 h 827"/>
              <a:gd name="T36" fmla="*/ 2147483646 w 834"/>
              <a:gd name="T37" fmla="*/ 2147483646 h 827"/>
              <a:gd name="T38" fmla="*/ 2147483646 w 834"/>
              <a:gd name="T39" fmla="*/ 2147483646 h 827"/>
              <a:gd name="T40" fmla="*/ 2147483646 w 834"/>
              <a:gd name="T41" fmla="*/ 2147483646 h 827"/>
              <a:gd name="T42" fmla="*/ 2147483646 w 834"/>
              <a:gd name="T43" fmla="*/ 2147483646 h 827"/>
              <a:gd name="T44" fmla="*/ 2147483646 w 834"/>
              <a:gd name="T45" fmla="*/ 2147483646 h 827"/>
              <a:gd name="T46" fmla="*/ 2147483646 w 834"/>
              <a:gd name="T47" fmla="*/ 2147483646 h 827"/>
              <a:gd name="T48" fmla="*/ 2147483646 w 834"/>
              <a:gd name="T49" fmla="*/ 2147483646 h 827"/>
              <a:gd name="T50" fmla="*/ 2147483646 w 834"/>
              <a:gd name="T51" fmla="*/ 2147483646 h 827"/>
              <a:gd name="T52" fmla="*/ 2147483646 w 834"/>
              <a:gd name="T53" fmla="*/ 2147483646 h 827"/>
              <a:gd name="T54" fmla="*/ 2147483646 w 834"/>
              <a:gd name="T55" fmla="*/ 2147483646 h 827"/>
              <a:gd name="T56" fmla="*/ 2147483646 w 834"/>
              <a:gd name="T57" fmla="*/ 2147483646 h 827"/>
              <a:gd name="T58" fmla="*/ 2147483646 w 834"/>
              <a:gd name="T59" fmla="*/ 2147483646 h 827"/>
              <a:gd name="T60" fmla="*/ 2147483646 w 834"/>
              <a:gd name="T61" fmla="*/ 2147483646 h 827"/>
              <a:gd name="T62" fmla="*/ 2147483646 w 834"/>
              <a:gd name="T63" fmla="*/ 2147483646 h 827"/>
              <a:gd name="T64" fmla="*/ 2147483646 w 834"/>
              <a:gd name="T65" fmla="*/ 2147483646 h 827"/>
              <a:gd name="T66" fmla="*/ 2147483646 w 834"/>
              <a:gd name="T67" fmla="*/ 2147483646 h 827"/>
              <a:gd name="T68" fmla="*/ 2147483646 w 834"/>
              <a:gd name="T69" fmla="*/ 2147483646 h 827"/>
              <a:gd name="T70" fmla="*/ 2147483646 w 834"/>
              <a:gd name="T71" fmla="*/ 2147483646 h 827"/>
              <a:gd name="T72" fmla="*/ 2147483646 w 834"/>
              <a:gd name="T73" fmla="*/ 2147483646 h 827"/>
              <a:gd name="T74" fmla="*/ 2147483646 w 834"/>
              <a:gd name="T75" fmla="*/ 2147483646 h 827"/>
              <a:gd name="T76" fmla="*/ 2147483646 w 834"/>
              <a:gd name="T77" fmla="*/ 2147483646 h 827"/>
              <a:gd name="T78" fmla="*/ 2147483646 w 834"/>
              <a:gd name="T79" fmla="*/ 2147483646 h 827"/>
              <a:gd name="T80" fmla="*/ 2147483646 w 834"/>
              <a:gd name="T81" fmla="*/ 2147483646 h 827"/>
              <a:gd name="T82" fmla="*/ 2147483646 w 834"/>
              <a:gd name="T83" fmla="*/ 2147483646 h 827"/>
              <a:gd name="T84" fmla="*/ 2147483646 w 834"/>
              <a:gd name="T85" fmla="*/ 2147483646 h 827"/>
              <a:gd name="T86" fmla="*/ 2147483646 w 834"/>
              <a:gd name="T87" fmla="*/ 2147483646 h 827"/>
              <a:gd name="T88" fmla="*/ 2147483646 w 834"/>
              <a:gd name="T89" fmla="*/ 2147483646 h 827"/>
              <a:gd name="T90" fmla="*/ 2147483646 w 834"/>
              <a:gd name="T91" fmla="*/ 2147483646 h 827"/>
              <a:gd name="T92" fmla="*/ 2147483646 w 834"/>
              <a:gd name="T93" fmla="*/ 2147483646 h 827"/>
              <a:gd name="T94" fmla="*/ 2147483646 w 834"/>
              <a:gd name="T95" fmla="*/ 2147483646 h 827"/>
              <a:gd name="T96" fmla="*/ 2147483646 w 834"/>
              <a:gd name="T97" fmla="*/ 2147483646 h 827"/>
              <a:gd name="T98" fmla="*/ 2147483646 w 834"/>
              <a:gd name="T99" fmla="*/ 2147483646 h 827"/>
              <a:gd name="T100" fmla="*/ 2147483646 w 834"/>
              <a:gd name="T101" fmla="*/ 2147483646 h 827"/>
              <a:gd name="T102" fmla="*/ 2147483646 w 834"/>
              <a:gd name="T103" fmla="*/ 2147483646 h 827"/>
              <a:gd name="T104" fmla="*/ 2147483646 w 834"/>
              <a:gd name="T105" fmla="*/ 2147483646 h 827"/>
              <a:gd name="T106" fmla="*/ 2147483646 w 834"/>
              <a:gd name="T107" fmla="*/ 2147483646 h 827"/>
              <a:gd name="T108" fmla="*/ 2147483646 w 834"/>
              <a:gd name="T109" fmla="*/ 2147483646 h 827"/>
              <a:gd name="T110" fmla="*/ 2147483646 w 834"/>
              <a:gd name="T111" fmla="*/ 2147483646 h 827"/>
              <a:gd name="T112" fmla="*/ 2147483646 w 834"/>
              <a:gd name="T113" fmla="*/ 2147483646 h 82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34" h="827">
                <a:moveTo>
                  <a:pt x="791" y="790"/>
                </a:moveTo>
                <a:lnTo>
                  <a:pt x="791" y="790"/>
                </a:lnTo>
                <a:cubicBezTo>
                  <a:pt x="776" y="804"/>
                  <a:pt x="755" y="806"/>
                  <a:pt x="740" y="792"/>
                </a:cubicBezTo>
                <a:lnTo>
                  <a:pt x="446" y="549"/>
                </a:lnTo>
                <a:lnTo>
                  <a:pt x="549" y="446"/>
                </a:lnTo>
                <a:lnTo>
                  <a:pt x="792" y="740"/>
                </a:lnTo>
                <a:cubicBezTo>
                  <a:pt x="806" y="755"/>
                  <a:pt x="803" y="777"/>
                  <a:pt x="791" y="790"/>
                </a:cubicBezTo>
                <a:close/>
                <a:moveTo>
                  <a:pt x="237" y="722"/>
                </a:moveTo>
                <a:lnTo>
                  <a:pt x="187" y="671"/>
                </a:lnTo>
                <a:lnTo>
                  <a:pt x="691" y="168"/>
                </a:lnTo>
                <a:lnTo>
                  <a:pt x="742" y="219"/>
                </a:lnTo>
                <a:lnTo>
                  <a:pt x="237" y="722"/>
                </a:lnTo>
                <a:close/>
                <a:moveTo>
                  <a:pt x="168" y="792"/>
                </a:moveTo>
                <a:lnTo>
                  <a:pt x="168" y="792"/>
                </a:lnTo>
                <a:cubicBezTo>
                  <a:pt x="156" y="805"/>
                  <a:pt x="137" y="805"/>
                  <a:pt x="124" y="792"/>
                </a:cubicBezTo>
                <a:lnTo>
                  <a:pt x="48" y="717"/>
                </a:lnTo>
                <a:cubicBezTo>
                  <a:pt x="42" y="710"/>
                  <a:pt x="38" y="703"/>
                  <a:pt x="38" y="694"/>
                </a:cubicBezTo>
                <a:cubicBezTo>
                  <a:pt x="38" y="686"/>
                  <a:pt x="42" y="678"/>
                  <a:pt x="48" y="673"/>
                </a:cubicBezTo>
                <a:lnTo>
                  <a:pt x="101" y="620"/>
                </a:lnTo>
                <a:lnTo>
                  <a:pt x="220" y="739"/>
                </a:lnTo>
                <a:lnTo>
                  <a:pt x="168" y="792"/>
                </a:lnTo>
                <a:close/>
                <a:moveTo>
                  <a:pt x="622" y="99"/>
                </a:moveTo>
                <a:lnTo>
                  <a:pt x="673" y="150"/>
                </a:lnTo>
                <a:lnTo>
                  <a:pt x="170" y="654"/>
                </a:lnTo>
                <a:lnTo>
                  <a:pt x="118" y="602"/>
                </a:lnTo>
                <a:lnTo>
                  <a:pt x="622" y="99"/>
                </a:lnTo>
                <a:close/>
                <a:moveTo>
                  <a:pt x="223" y="365"/>
                </a:moveTo>
                <a:lnTo>
                  <a:pt x="364" y="223"/>
                </a:lnTo>
                <a:lnTo>
                  <a:pt x="408" y="278"/>
                </a:lnTo>
                <a:lnTo>
                  <a:pt x="277" y="409"/>
                </a:lnTo>
                <a:lnTo>
                  <a:pt x="223" y="365"/>
                </a:lnTo>
                <a:close/>
                <a:moveTo>
                  <a:pt x="110" y="301"/>
                </a:moveTo>
                <a:lnTo>
                  <a:pt x="110" y="301"/>
                </a:lnTo>
                <a:cubicBezTo>
                  <a:pt x="50" y="241"/>
                  <a:pt x="41" y="134"/>
                  <a:pt x="39" y="73"/>
                </a:cubicBezTo>
                <a:cubicBezTo>
                  <a:pt x="75" y="131"/>
                  <a:pt x="153" y="237"/>
                  <a:pt x="263" y="289"/>
                </a:cubicBezTo>
                <a:lnTo>
                  <a:pt x="201" y="352"/>
                </a:lnTo>
                <a:cubicBezTo>
                  <a:pt x="171" y="348"/>
                  <a:pt x="139" y="331"/>
                  <a:pt x="110" y="301"/>
                </a:cubicBezTo>
                <a:close/>
                <a:moveTo>
                  <a:pt x="301" y="110"/>
                </a:moveTo>
                <a:lnTo>
                  <a:pt x="301" y="110"/>
                </a:lnTo>
                <a:cubicBezTo>
                  <a:pt x="334" y="143"/>
                  <a:pt x="348" y="174"/>
                  <a:pt x="352" y="202"/>
                </a:cubicBezTo>
                <a:lnTo>
                  <a:pt x="282" y="271"/>
                </a:lnTo>
                <a:cubicBezTo>
                  <a:pt x="159" y="217"/>
                  <a:pt x="76" y="86"/>
                  <a:pt x="48" y="40"/>
                </a:cubicBezTo>
                <a:cubicBezTo>
                  <a:pt x="98" y="39"/>
                  <a:pt x="233" y="42"/>
                  <a:pt x="301" y="110"/>
                </a:cubicBezTo>
                <a:close/>
                <a:moveTo>
                  <a:pt x="795" y="45"/>
                </a:moveTo>
                <a:lnTo>
                  <a:pt x="753" y="195"/>
                </a:lnTo>
                <a:lnTo>
                  <a:pt x="646" y="88"/>
                </a:lnTo>
                <a:lnTo>
                  <a:pt x="795" y="45"/>
                </a:lnTo>
                <a:close/>
                <a:moveTo>
                  <a:pt x="811" y="725"/>
                </a:moveTo>
                <a:lnTo>
                  <a:pt x="567" y="429"/>
                </a:lnTo>
                <a:lnTo>
                  <a:pt x="768" y="227"/>
                </a:lnTo>
                <a:cubicBezTo>
                  <a:pt x="769" y="226"/>
                  <a:pt x="770" y="224"/>
                  <a:pt x="772" y="222"/>
                </a:cubicBezTo>
                <a:lnTo>
                  <a:pt x="825" y="31"/>
                </a:lnTo>
                <a:cubicBezTo>
                  <a:pt x="826" y="26"/>
                  <a:pt x="825" y="22"/>
                  <a:pt x="822" y="18"/>
                </a:cubicBezTo>
                <a:cubicBezTo>
                  <a:pt x="819" y="15"/>
                  <a:pt x="815" y="14"/>
                  <a:pt x="810" y="15"/>
                </a:cubicBezTo>
                <a:lnTo>
                  <a:pt x="618" y="69"/>
                </a:lnTo>
                <a:cubicBezTo>
                  <a:pt x="617" y="71"/>
                  <a:pt x="614" y="72"/>
                  <a:pt x="613" y="73"/>
                </a:cubicBezTo>
                <a:lnTo>
                  <a:pt x="426" y="260"/>
                </a:lnTo>
                <a:lnTo>
                  <a:pt x="376" y="198"/>
                </a:lnTo>
                <a:cubicBezTo>
                  <a:pt x="372" y="162"/>
                  <a:pt x="353" y="126"/>
                  <a:pt x="318" y="92"/>
                </a:cubicBezTo>
                <a:cubicBezTo>
                  <a:pt x="226" y="0"/>
                  <a:pt x="35" y="15"/>
                  <a:pt x="27" y="16"/>
                </a:cubicBezTo>
                <a:cubicBezTo>
                  <a:pt x="20" y="16"/>
                  <a:pt x="17" y="21"/>
                  <a:pt x="16" y="28"/>
                </a:cubicBezTo>
                <a:cubicBezTo>
                  <a:pt x="15" y="35"/>
                  <a:pt x="0" y="227"/>
                  <a:pt x="91" y="318"/>
                </a:cubicBezTo>
                <a:cubicBezTo>
                  <a:pt x="127" y="352"/>
                  <a:pt x="163" y="373"/>
                  <a:pt x="199" y="376"/>
                </a:cubicBezTo>
                <a:lnTo>
                  <a:pt x="259" y="427"/>
                </a:lnTo>
                <a:lnTo>
                  <a:pt x="101" y="584"/>
                </a:lnTo>
                <a:lnTo>
                  <a:pt x="94" y="579"/>
                </a:lnTo>
                <a:cubicBezTo>
                  <a:pt x="88" y="573"/>
                  <a:pt x="80" y="573"/>
                  <a:pt x="76" y="579"/>
                </a:cubicBezTo>
                <a:cubicBezTo>
                  <a:pt x="71" y="583"/>
                  <a:pt x="71" y="590"/>
                  <a:pt x="76" y="596"/>
                </a:cubicBezTo>
                <a:lnTo>
                  <a:pt x="84" y="602"/>
                </a:lnTo>
                <a:lnTo>
                  <a:pt x="30" y="656"/>
                </a:lnTo>
                <a:cubicBezTo>
                  <a:pt x="20" y="666"/>
                  <a:pt x="15" y="680"/>
                  <a:pt x="15" y="694"/>
                </a:cubicBezTo>
                <a:cubicBezTo>
                  <a:pt x="15" y="709"/>
                  <a:pt x="20" y="723"/>
                  <a:pt x="30" y="734"/>
                </a:cubicBezTo>
                <a:lnTo>
                  <a:pt x="107" y="811"/>
                </a:lnTo>
                <a:cubicBezTo>
                  <a:pt x="118" y="821"/>
                  <a:pt x="132" y="826"/>
                  <a:pt x="146" y="826"/>
                </a:cubicBezTo>
                <a:cubicBezTo>
                  <a:pt x="161" y="826"/>
                  <a:pt x="175" y="821"/>
                  <a:pt x="185" y="811"/>
                </a:cubicBezTo>
                <a:lnTo>
                  <a:pt x="237" y="757"/>
                </a:lnTo>
                <a:lnTo>
                  <a:pt x="245" y="763"/>
                </a:lnTo>
                <a:cubicBezTo>
                  <a:pt x="248" y="766"/>
                  <a:pt x="250" y="768"/>
                  <a:pt x="253" y="768"/>
                </a:cubicBezTo>
                <a:cubicBezTo>
                  <a:pt x="257" y="768"/>
                  <a:pt x="260" y="766"/>
                  <a:pt x="262" y="763"/>
                </a:cubicBezTo>
                <a:cubicBezTo>
                  <a:pt x="267" y="759"/>
                  <a:pt x="267" y="751"/>
                  <a:pt x="262" y="746"/>
                </a:cubicBezTo>
                <a:lnTo>
                  <a:pt x="257" y="739"/>
                </a:lnTo>
                <a:lnTo>
                  <a:pt x="429" y="567"/>
                </a:lnTo>
                <a:lnTo>
                  <a:pt x="724" y="812"/>
                </a:lnTo>
                <a:cubicBezTo>
                  <a:pt x="735" y="822"/>
                  <a:pt x="750" y="826"/>
                  <a:pt x="764" y="826"/>
                </a:cubicBezTo>
                <a:cubicBezTo>
                  <a:pt x="779" y="826"/>
                  <a:pt x="795" y="820"/>
                  <a:pt x="808" y="808"/>
                </a:cubicBezTo>
                <a:cubicBezTo>
                  <a:pt x="830" y="785"/>
                  <a:pt x="833" y="749"/>
                  <a:pt x="811" y="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804EB-1671-B347-AC2F-9EA34E82C98B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80742-71A1-B44A-AD2E-7F8CD2BE246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93E17D-03DD-1740-820E-A0D8123A0B30}"/>
              </a:ext>
            </a:extLst>
          </p:cNvPr>
          <p:cNvGrpSpPr/>
          <p:nvPr/>
        </p:nvGrpSpPr>
        <p:grpSpPr>
          <a:xfrm>
            <a:off x="7399181" y="2942661"/>
            <a:ext cx="9579289" cy="10011339"/>
            <a:chOff x="7578863" y="2942661"/>
            <a:chExt cx="8801199" cy="9198155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8E2CB06-B2B2-294F-828C-6341EF03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3688" y="2942661"/>
              <a:ext cx="4136374" cy="4544112"/>
            </a:xfrm>
            <a:custGeom>
              <a:avLst/>
              <a:gdLst>
                <a:gd name="connsiteX0" fmla="*/ 44394 w 4136374"/>
                <a:gd name="connsiteY0" fmla="*/ 0 h 4544112"/>
                <a:gd name="connsiteX1" fmla="*/ 4002958 w 4136374"/>
                <a:gd name="connsiteY1" fmla="*/ 2591994 h 4544112"/>
                <a:gd name="connsiteX2" fmla="*/ 4060794 w 4136374"/>
                <a:gd name="connsiteY2" fmla="*/ 4430427 h 4544112"/>
                <a:gd name="connsiteX3" fmla="*/ 4036245 w 4136374"/>
                <a:gd name="connsiteY3" fmla="*/ 4544112 h 4544112"/>
                <a:gd name="connsiteX4" fmla="*/ 0 w 4136374"/>
                <a:gd name="connsiteY4" fmla="*/ 4544112 h 4544112"/>
                <a:gd name="connsiteX5" fmla="*/ 0 w 4136374"/>
                <a:gd name="connsiteY5" fmla="*/ 962 h 4544112"/>
                <a:gd name="connsiteX6" fmla="*/ 44394 w 4136374"/>
                <a:gd name="connsiteY6" fmla="*/ 0 h 454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6374" h="4544112">
                  <a:moveTo>
                    <a:pt x="44394" y="0"/>
                  </a:moveTo>
                  <a:cubicBezTo>
                    <a:pt x="1814497" y="14874"/>
                    <a:pt x="3555257" y="844722"/>
                    <a:pt x="4002958" y="2591994"/>
                  </a:cubicBezTo>
                  <a:cubicBezTo>
                    <a:pt x="4173356" y="3257466"/>
                    <a:pt x="4166670" y="3876382"/>
                    <a:pt x="4060794" y="4430427"/>
                  </a:cubicBezTo>
                  <a:lnTo>
                    <a:pt x="4036245" y="4544112"/>
                  </a:lnTo>
                  <a:lnTo>
                    <a:pt x="0" y="4544112"/>
                  </a:lnTo>
                  <a:lnTo>
                    <a:pt x="0" y="962"/>
                  </a:lnTo>
                  <a:lnTo>
                    <a:pt x="44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92EF79-0E4E-D144-A49D-4AAE3DBC8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84" y="2945999"/>
              <a:ext cx="3961476" cy="4540774"/>
            </a:xfrm>
            <a:custGeom>
              <a:avLst/>
              <a:gdLst>
                <a:gd name="connsiteX0" fmla="*/ 3961476 w 3961476"/>
                <a:gd name="connsiteY0" fmla="*/ 0 h 4540774"/>
                <a:gd name="connsiteX1" fmla="*/ 3961476 w 3961476"/>
                <a:gd name="connsiteY1" fmla="*/ 4540774 h 4540774"/>
                <a:gd name="connsiteX2" fmla="*/ 233944 w 3961476"/>
                <a:gd name="connsiteY2" fmla="*/ 4540774 h 4540774"/>
                <a:gd name="connsiteX3" fmla="*/ 240754 w 3961476"/>
                <a:gd name="connsiteY3" fmla="*/ 4475487 h 4540774"/>
                <a:gd name="connsiteX4" fmla="*/ 235262 w 3961476"/>
                <a:gd name="connsiteY4" fmla="*/ 4399312 h 4540774"/>
                <a:gd name="connsiteX5" fmla="*/ 1491476 w 3961476"/>
                <a:gd name="connsiteY5" fmla="*/ 629392 h 4540774"/>
                <a:gd name="connsiteX6" fmla="*/ 3767876 w 3961476"/>
                <a:gd name="connsiteY6" fmla="*/ 4193 h 4540774"/>
                <a:gd name="connsiteX7" fmla="*/ 3961476 w 3961476"/>
                <a:gd name="connsiteY7" fmla="*/ 0 h 454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1476" h="4540774">
                  <a:moveTo>
                    <a:pt x="3961476" y="0"/>
                  </a:moveTo>
                  <a:lnTo>
                    <a:pt x="3961476" y="4540774"/>
                  </a:lnTo>
                  <a:lnTo>
                    <a:pt x="233944" y="4540774"/>
                  </a:lnTo>
                  <a:lnTo>
                    <a:pt x="240754" y="4475487"/>
                  </a:lnTo>
                  <a:cubicBezTo>
                    <a:pt x="241432" y="4448303"/>
                    <a:pt x="239693" y="4422824"/>
                    <a:pt x="235262" y="4399312"/>
                  </a:cubicBezTo>
                  <a:cubicBezTo>
                    <a:pt x="163746" y="4023129"/>
                    <a:pt x="-723689" y="1864269"/>
                    <a:pt x="1491476" y="629392"/>
                  </a:cubicBezTo>
                  <a:cubicBezTo>
                    <a:pt x="2157943" y="257777"/>
                    <a:pt x="2957301" y="46089"/>
                    <a:pt x="3767876" y="4193"/>
                  </a:cubicBezTo>
                  <a:lnTo>
                    <a:pt x="3961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C5C505-71F9-144A-808E-2118AA65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863" y="7596501"/>
              <a:ext cx="4555097" cy="4544315"/>
            </a:xfrm>
            <a:custGeom>
              <a:avLst/>
              <a:gdLst>
                <a:gd name="connsiteX0" fmla="*/ 804977 w 4555097"/>
                <a:gd name="connsiteY0" fmla="*/ 0 h 4544315"/>
                <a:gd name="connsiteX1" fmla="*/ 4555097 w 4555097"/>
                <a:gd name="connsiteY1" fmla="*/ 0 h 4544315"/>
                <a:gd name="connsiteX2" fmla="*/ 4555097 w 4555097"/>
                <a:gd name="connsiteY2" fmla="*/ 4544315 h 4544315"/>
                <a:gd name="connsiteX3" fmla="*/ 3385883 w 4555097"/>
                <a:gd name="connsiteY3" fmla="*/ 4544315 h 4544315"/>
                <a:gd name="connsiteX4" fmla="*/ 3365487 w 4555097"/>
                <a:gd name="connsiteY4" fmla="*/ 4471626 h 4544315"/>
                <a:gd name="connsiteX5" fmla="*/ 2459474 w 4555097"/>
                <a:gd name="connsiteY5" fmla="*/ 3752524 h 4544315"/>
                <a:gd name="connsiteX6" fmla="*/ 1036594 w 4555097"/>
                <a:gd name="connsiteY6" fmla="*/ 3710243 h 4544315"/>
                <a:gd name="connsiteX7" fmla="*/ 868062 w 4555097"/>
                <a:gd name="connsiteY7" fmla="*/ 2916215 h 4544315"/>
                <a:gd name="connsiteX8" fmla="*/ 601273 w 4555097"/>
                <a:gd name="connsiteY8" fmla="*/ 2605941 h 4544315"/>
                <a:gd name="connsiteX9" fmla="*/ 771670 w 4555097"/>
                <a:gd name="connsiteY9" fmla="*/ 2392666 h 4544315"/>
                <a:gd name="connsiteX10" fmla="*/ 476895 w 4555097"/>
                <a:gd name="connsiteY10" fmla="*/ 2194316 h 4544315"/>
                <a:gd name="connsiteX11" fmla="*/ 295926 w 4555097"/>
                <a:gd name="connsiteY11" fmla="*/ 1867253 h 4544315"/>
                <a:gd name="connsiteX12" fmla="*/ 96921 w 4555097"/>
                <a:gd name="connsiteY12" fmla="*/ 1316968 h 4544315"/>
                <a:gd name="connsiteX13" fmla="*/ 803488 w 4555097"/>
                <a:gd name="connsiteY13" fmla="*/ 6471 h 4544315"/>
                <a:gd name="connsiteX14" fmla="*/ 804977 w 4555097"/>
                <a:gd name="connsiteY14" fmla="*/ 0 h 454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5097" h="4544315">
                  <a:moveTo>
                    <a:pt x="804977" y="0"/>
                  </a:moveTo>
                  <a:lnTo>
                    <a:pt x="4555097" y="0"/>
                  </a:lnTo>
                  <a:lnTo>
                    <a:pt x="4555097" y="4544315"/>
                  </a:lnTo>
                  <a:lnTo>
                    <a:pt x="3385883" y="4544315"/>
                  </a:lnTo>
                  <a:lnTo>
                    <a:pt x="3365487" y="4471626"/>
                  </a:lnTo>
                  <a:cubicBezTo>
                    <a:pt x="3245385" y="4098862"/>
                    <a:pt x="2992121" y="3731383"/>
                    <a:pt x="2459474" y="3752524"/>
                  </a:cubicBezTo>
                  <a:cubicBezTo>
                    <a:pt x="1394180" y="3794806"/>
                    <a:pt x="1292190" y="4109433"/>
                    <a:pt x="1036594" y="3710243"/>
                  </a:cubicBezTo>
                  <a:cubicBezTo>
                    <a:pt x="780998" y="3310431"/>
                    <a:pt x="1040325" y="3086586"/>
                    <a:pt x="868062" y="2916215"/>
                  </a:cubicBezTo>
                  <a:cubicBezTo>
                    <a:pt x="868062" y="2916215"/>
                    <a:pt x="605004" y="2780042"/>
                    <a:pt x="601273" y="2605941"/>
                  </a:cubicBezTo>
                  <a:cubicBezTo>
                    <a:pt x="597541" y="2431840"/>
                    <a:pt x="771670" y="2392666"/>
                    <a:pt x="771670" y="2392666"/>
                  </a:cubicBezTo>
                  <a:cubicBezTo>
                    <a:pt x="771670" y="2392666"/>
                    <a:pt x="488089" y="2382096"/>
                    <a:pt x="476895" y="2194316"/>
                  </a:cubicBezTo>
                  <a:cubicBezTo>
                    <a:pt x="466323" y="2005912"/>
                    <a:pt x="593810" y="1991612"/>
                    <a:pt x="295926" y="1867253"/>
                  </a:cubicBezTo>
                  <a:cubicBezTo>
                    <a:pt x="-2581" y="1743516"/>
                    <a:pt x="-87157" y="1629729"/>
                    <a:pt x="96921" y="1316968"/>
                  </a:cubicBezTo>
                  <a:cubicBezTo>
                    <a:pt x="246991" y="1063354"/>
                    <a:pt x="683209" y="434974"/>
                    <a:pt x="803488" y="6471"/>
                  </a:cubicBezTo>
                  <a:lnTo>
                    <a:pt x="804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AC3F885-D601-4D42-9612-1E91F323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3688" y="7596501"/>
              <a:ext cx="4011630" cy="4544315"/>
            </a:xfrm>
            <a:custGeom>
              <a:avLst/>
              <a:gdLst>
                <a:gd name="connsiteX0" fmla="*/ 0 w 4011630"/>
                <a:gd name="connsiteY0" fmla="*/ 0 h 4544315"/>
                <a:gd name="connsiteX1" fmla="*/ 4011630 w 4011630"/>
                <a:gd name="connsiteY1" fmla="*/ 0 h 4544315"/>
                <a:gd name="connsiteX2" fmla="*/ 3964005 w 4011630"/>
                <a:gd name="connsiteY2" fmla="*/ 179672 h 4544315"/>
                <a:gd name="connsiteX3" fmla="*/ 2532815 w 4011630"/>
                <a:gd name="connsiteY3" fmla="*/ 2517025 h 4544315"/>
                <a:gd name="connsiteX4" fmla="*/ 2204913 w 4011630"/>
                <a:gd name="connsiteY4" fmla="*/ 4541789 h 4544315"/>
                <a:gd name="connsiteX5" fmla="*/ 2205546 w 4011630"/>
                <a:gd name="connsiteY5" fmla="*/ 4544315 h 4544315"/>
                <a:gd name="connsiteX6" fmla="*/ 0 w 4011630"/>
                <a:gd name="connsiteY6" fmla="*/ 4544315 h 4544315"/>
                <a:gd name="connsiteX7" fmla="*/ 0 w 4011630"/>
                <a:gd name="connsiteY7" fmla="*/ 0 h 454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630" h="4544315">
                  <a:moveTo>
                    <a:pt x="0" y="0"/>
                  </a:moveTo>
                  <a:lnTo>
                    <a:pt x="4011630" y="0"/>
                  </a:lnTo>
                  <a:lnTo>
                    <a:pt x="3964005" y="179672"/>
                  </a:lnTo>
                  <a:cubicBezTo>
                    <a:pt x="3549845" y="1610951"/>
                    <a:pt x="2532815" y="2517025"/>
                    <a:pt x="2532815" y="2517025"/>
                  </a:cubicBezTo>
                  <a:cubicBezTo>
                    <a:pt x="2532815" y="2517025"/>
                    <a:pt x="1986613" y="3543982"/>
                    <a:pt x="2204913" y="4541789"/>
                  </a:cubicBezTo>
                  <a:lnTo>
                    <a:pt x="2205546" y="4544315"/>
                  </a:lnTo>
                  <a:lnTo>
                    <a:pt x="0" y="4544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7888F36-8289-0441-BBDD-4AFA209C782A}"/>
              </a:ext>
            </a:extLst>
          </p:cNvPr>
          <p:cNvSpPr txBox="1"/>
          <p:nvPr/>
        </p:nvSpPr>
        <p:spPr>
          <a:xfrm>
            <a:off x="10954191" y="11548416"/>
            <a:ext cx="120738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A2698-4013-594B-895B-D4E3941F52E1}"/>
              </a:ext>
            </a:extLst>
          </p:cNvPr>
          <p:cNvSpPr txBox="1"/>
          <p:nvPr/>
        </p:nvSpPr>
        <p:spPr>
          <a:xfrm>
            <a:off x="12682919" y="11548416"/>
            <a:ext cx="115127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182E5A-FF09-B348-A3BB-2F5A2AE3E007}"/>
              </a:ext>
            </a:extLst>
          </p:cNvPr>
          <p:cNvSpPr txBox="1"/>
          <p:nvPr/>
        </p:nvSpPr>
        <p:spPr>
          <a:xfrm>
            <a:off x="11186627" y="3351477"/>
            <a:ext cx="97494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C6111-D9DC-4542-9281-FBAB1FC7B82C}"/>
              </a:ext>
            </a:extLst>
          </p:cNvPr>
          <p:cNvSpPr txBox="1"/>
          <p:nvPr/>
        </p:nvSpPr>
        <p:spPr>
          <a:xfrm>
            <a:off x="12682919" y="3351477"/>
            <a:ext cx="112562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645A5-AD7D-3941-991A-C3B31B14EDCE}"/>
              </a:ext>
            </a:extLst>
          </p:cNvPr>
          <p:cNvSpPr txBox="1"/>
          <p:nvPr/>
        </p:nvSpPr>
        <p:spPr>
          <a:xfrm>
            <a:off x="12723754" y="4464156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9C2B07B-F5AC-3249-84EC-DA377EF7D708}"/>
              </a:ext>
            </a:extLst>
          </p:cNvPr>
          <p:cNvSpPr txBox="1">
            <a:spLocks/>
          </p:cNvSpPr>
          <p:nvPr/>
        </p:nvSpPr>
        <p:spPr>
          <a:xfrm>
            <a:off x="12723755" y="5147982"/>
            <a:ext cx="350322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1D5B6-8AD7-CD48-ABB1-7A9676BF569D}"/>
              </a:ext>
            </a:extLst>
          </p:cNvPr>
          <p:cNvSpPr txBox="1"/>
          <p:nvPr/>
        </p:nvSpPr>
        <p:spPr>
          <a:xfrm>
            <a:off x="12723754" y="8277714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3C3A8C8-67F2-9C4A-8565-44FEA11C956E}"/>
              </a:ext>
            </a:extLst>
          </p:cNvPr>
          <p:cNvSpPr txBox="1">
            <a:spLocks/>
          </p:cNvSpPr>
          <p:nvPr/>
        </p:nvSpPr>
        <p:spPr>
          <a:xfrm>
            <a:off x="12723755" y="8961540"/>
            <a:ext cx="301500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CECBB-FD07-BD47-94E6-5ECB5C534846}"/>
              </a:ext>
            </a:extLst>
          </p:cNvPr>
          <p:cNvSpPr txBox="1"/>
          <p:nvPr/>
        </p:nvSpPr>
        <p:spPr>
          <a:xfrm>
            <a:off x="9502594" y="8277714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DFC1062-3037-3448-A94C-CFA8F2EE5C3C}"/>
              </a:ext>
            </a:extLst>
          </p:cNvPr>
          <p:cNvSpPr txBox="1">
            <a:spLocks/>
          </p:cNvSpPr>
          <p:nvPr/>
        </p:nvSpPr>
        <p:spPr>
          <a:xfrm>
            <a:off x="8631383" y="8961540"/>
            <a:ext cx="349564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2815EA-B23A-2B4C-A983-B369B1B20455}"/>
              </a:ext>
            </a:extLst>
          </p:cNvPr>
          <p:cNvSpPr txBox="1"/>
          <p:nvPr/>
        </p:nvSpPr>
        <p:spPr>
          <a:xfrm>
            <a:off x="9804854" y="4464156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E8E02F2-595E-1C41-9D27-256D20612BCA}"/>
              </a:ext>
            </a:extLst>
          </p:cNvPr>
          <p:cNvSpPr txBox="1">
            <a:spLocks/>
          </p:cNvSpPr>
          <p:nvPr/>
        </p:nvSpPr>
        <p:spPr>
          <a:xfrm>
            <a:off x="8603860" y="5147982"/>
            <a:ext cx="350322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4" name="Freeform 1026">
            <a:extLst>
              <a:ext uri="{FF2B5EF4-FFF2-40B4-BE49-F238E27FC236}">
                <a16:creationId xmlns:a16="http://schemas.microsoft.com/office/drawing/2014/main" id="{05D01329-EE69-2A4D-AFFD-7D9636C3E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18705" y="6782113"/>
            <a:ext cx="710790" cy="710790"/>
          </a:xfrm>
          <a:custGeom>
            <a:avLst/>
            <a:gdLst>
              <a:gd name="T0" fmla="*/ 3330158 w 286977"/>
              <a:gd name="T1" fmla="*/ 5261487 h 286978"/>
              <a:gd name="T2" fmla="*/ 2361266 w 286977"/>
              <a:gd name="T3" fmla="*/ 5261487 h 286978"/>
              <a:gd name="T4" fmla="*/ 178712 w 286977"/>
              <a:gd name="T5" fmla="*/ 5262353 h 286978"/>
              <a:gd name="T6" fmla="*/ 5519797 w 286977"/>
              <a:gd name="T7" fmla="*/ 5262353 h 286978"/>
              <a:gd name="T8" fmla="*/ 607746 w 286977"/>
              <a:gd name="T9" fmla="*/ 4075445 h 286978"/>
              <a:gd name="T10" fmla="*/ 5090806 w 286977"/>
              <a:gd name="T11" fmla="*/ 4075445 h 286978"/>
              <a:gd name="T12" fmla="*/ 1797078 w 286977"/>
              <a:gd name="T13" fmla="*/ 3274255 h 286978"/>
              <a:gd name="T14" fmla="*/ 1004995 w 286977"/>
              <a:gd name="T15" fmla="*/ 3455621 h 286978"/>
              <a:gd name="T16" fmla="*/ 2963988 w 286977"/>
              <a:gd name="T17" fmla="*/ 3193769 h 286978"/>
              <a:gd name="T18" fmla="*/ 3135841 w 286977"/>
              <a:gd name="T19" fmla="*/ 3372294 h 286978"/>
              <a:gd name="T20" fmla="*/ 3293372 w 286977"/>
              <a:gd name="T21" fmla="*/ 3279446 h 286978"/>
              <a:gd name="T22" fmla="*/ 4653791 w 286977"/>
              <a:gd name="T23" fmla="*/ 3450831 h 286978"/>
              <a:gd name="T24" fmla="*/ 2613129 w 286977"/>
              <a:gd name="T25" fmla="*/ 3372294 h 286978"/>
              <a:gd name="T26" fmla="*/ 1797078 w 286977"/>
              <a:gd name="T27" fmla="*/ 2644580 h 286978"/>
              <a:gd name="T28" fmla="*/ 1004995 w 286977"/>
              <a:gd name="T29" fmla="*/ 2825945 h 286978"/>
              <a:gd name="T30" fmla="*/ 4116785 w 286977"/>
              <a:gd name="T31" fmla="*/ 2256435 h 286978"/>
              <a:gd name="T32" fmla="*/ 4281475 w 286977"/>
              <a:gd name="T33" fmla="*/ 2427804 h 286978"/>
              <a:gd name="T34" fmla="*/ 4446147 w 286977"/>
              <a:gd name="T35" fmla="*/ 2334965 h 286978"/>
              <a:gd name="T36" fmla="*/ 4653791 w 286977"/>
              <a:gd name="T37" fmla="*/ 2513465 h 286978"/>
              <a:gd name="T38" fmla="*/ 3780240 w 286977"/>
              <a:gd name="T39" fmla="*/ 2513465 h 286978"/>
              <a:gd name="T40" fmla="*/ 2706231 w 286977"/>
              <a:gd name="T41" fmla="*/ 2334965 h 286978"/>
              <a:gd name="T42" fmla="*/ 1004995 w 286977"/>
              <a:gd name="T43" fmla="*/ 1416775 h 286978"/>
              <a:gd name="T44" fmla="*/ 1797078 w 286977"/>
              <a:gd name="T45" fmla="*/ 1598098 h 286978"/>
              <a:gd name="T46" fmla="*/ 1004995 w 286977"/>
              <a:gd name="T47" fmla="*/ 1416775 h 286978"/>
              <a:gd name="T48" fmla="*/ 3458043 w 286977"/>
              <a:gd name="T49" fmla="*/ 1679016 h 286978"/>
              <a:gd name="T50" fmla="*/ 3458043 w 286977"/>
              <a:gd name="T51" fmla="*/ 1164906 h 286978"/>
              <a:gd name="T52" fmla="*/ 4746868 w 286977"/>
              <a:gd name="T53" fmla="*/ 1507651 h 286978"/>
              <a:gd name="T54" fmla="*/ 3458043 w 286977"/>
              <a:gd name="T55" fmla="*/ 1850379 h 286978"/>
              <a:gd name="T56" fmla="*/ 2613129 w 286977"/>
              <a:gd name="T57" fmla="*/ 1507651 h 286978"/>
              <a:gd name="T58" fmla="*/ 3458043 w 286977"/>
              <a:gd name="T59" fmla="*/ 1164906 h 286978"/>
              <a:gd name="T60" fmla="*/ 5062210 w 286977"/>
              <a:gd name="T61" fmla="*/ 3911007 h 286978"/>
              <a:gd name="T62" fmla="*/ 643515 w 286977"/>
              <a:gd name="T63" fmla="*/ 979519 h 286978"/>
              <a:gd name="T64" fmla="*/ 2187901 w 286977"/>
              <a:gd name="T65" fmla="*/ 2223634 h 286978"/>
              <a:gd name="T66" fmla="*/ 1015279 w 286977"/>
              <a:gd name="T67" fmla="*/ 2044895 h 286978"/>
              <a:gd name="T68" fmla="*/ 643515 w 286977"/>
              <a:gd name="T69" fmla="*/ 979519 h 286978"/>
              <a:gd name="T70" fmla="*/ 4715298 w 286977"/>
              <a:gd name="T71" fmla="*/ 507496 h 286978"/>
              <a:gd name="T72" fmla="*/ 4562714 w 286977"/>
              <a:gd name="T73" fmla="*/ 567962 h 286978"/>
              <a:gd name="T74" fmla="*/ 3650844 w 286977"/>
              <a:gd name="T75" fmla="*/ 439530 h 286978"/>
              <a:gd name="T76" fmla="*/ 3779304 w 286977"/>
              <a:gd name="T77" fmla="*/ 567962 h 286978"/>
              <a:gd name="T78" fmla="*/ 3620612 w 286977"/>
              <a:gd name="T79" fmla="*/ 507496 h 286978"/>
              <a:gd name="T80" fmla="*/ 4212251 w 286977"/>
              <a:gd name="T81" fmla="*/ 487988 h 286978"/>
              <a:gd name="T82" fmla="*/ 4140122 w 286977"/>
              <a:gd name="T83" fmla="*/ 409293 h 286978"/>
              <a:gd name="T84" fmla="*/ 643515 w 286977"/>
              <a:gd name="T85" fmla="*/ 807911 h 286978"/>
              <a:gd name="T86" fmla="*/ 4797635 w 286977"/>
              <a:gd name="T87" fmla="*/ 171603 h 286978"/>
              <a:gd name="T88" fmla="*/ 4797635 w 286977"/>
              <a:gd name="T89" fmla="*/ 0 h 286978"/>
              <a:gd name="T90" fmla="*/ 5684244 w 286977"/>
              <a:gd name="T91" fmla="*/ 4869098 h 286978"/>
              <a:gd name="T92" fmla="*/ 5262404 w 286977"/>
              <a:gd name="T93" fmla="*/ 5691343 h 286978"/>
              <a:gd name="T94" fmla="*/ 0 w 286977"/>
              <a:gd name="T95" fmla="*/ 4912011 h 286978"/>
              <a:gd name="T96" fmla="*/ 471899 w 286977"/>
              <a:gd name="T97" fmla="*/ 436186 h 28697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6977" h="286978">
                <a:moveTo>
                  <a:pt x="123013" y="260350"/>
                </a:moveTo>
                <a:lnTo>
                  <a:pt x="163605" y="260350"/>
                </a:lnTo>
                <a:cubicBezTo>
                  <a:pt x="165761" y="260350"/>
                  <a:pt x="167916" y="262636"/>
                  <a:pt x="167916" y="265303"/>
                </a:cubicBezTo>
                <a:cubicBezTo>
                  <a:pt x="167916" y="267589"/>
                  <a:pt x="165761" y="269494"/>
                  <a:pt x="163605" y="269494"/>
                </a:cubicBezTo>
                <a:lnTo>
                  <a:pt x="123013" y="269494"/>
                </a:lnTo>
                <a:cubicBezTo>
                  <a:pt x="120858" y="269494"/>
                  <a:pt x="119062" y="267589"/>
                  <a:pt x="119062" y="265303"/>
                </a:cubicBezTo>
                <a:cubicBezTo>
                  <a:pt x="119062" y="262636"/>
                  <a:pt x="120858" y="260350"/>
                  <a:pt x="123013" y="260350"/>
                </a:cubicBezTo>
                <a:close/>
                <a:moveTo>
                  <a:pt x="9013" y="252007"/>
                </a:moveTo>
                <a:lnTo>
                  <a:pt x="9013" y="265346"/>
                </a:lnTo>
                <a:cubicBezTo>
                  <a:pt x="9013" y="272557"/>
                  <a:pt x="14781" y="277965"/>
                  <a:pt x="21992" y="277965"/>
                </a:cubicBezTo>
                <a:lnTo>
                  <a:pt x="265345" y="277965"/>
                </a:lnTo>
                <a:cubicBezTo>
                  <a:pt x="272556" y="277965"/>
                  <a:pt x="278324" y="272557"/>
                  <a:pt x="278324" y="265346"/>
                </a:cubicBezTo>
                <a:lnTo>
                  <a:pt x="278324" y="252007"/>
                </a:lnTo>
                <a:lnTo>
                  <a:pt x="9013" y="252007"/>
                </a:lnTo>
                <a:close/>
                <a:moveTo>
                  <a:pt x="30644" y="205499"/>
                </a:moveTo>
                <a:lnTo>
                  <a:pt x="11897" y="243715"/>
                </a:lnTo>
                <a:lnTo>
                  <a:pt x="275440" y="243715"/>
                </a:lnTo>
                <a:lnTo>
                  <a:pt x="256693" y="205499"/>
                </a:lnTo>
                <a:lnTo>
                  <a:pt x="30644" y="205499"/>
                </a:lnTo>
                <a:close/>
                <a:moveTo>
                  <a:pt x="50673" y="165100"/>
                </a:moveTo>
                <a:lnTo>
                  <a:pt x="90614" y="165100"/>
                </a:lnTo>
                <a:cubicBezTo>
                  <a:pt x="93110" y="165100"/>
                  <a:pt x="94893" y="167386"/>
                  <a:pt x="94893" y="170053"/>
                </a:cubicBezTo>
                <a:cubicBezTo>
                  <a:pt x="94893" y="171958"/>
                  <a:pt x="93110" y="174244"/>
                  <a:pt x="90614" y="174244"/>
                </a:cubicBezTo>
                <a:lnTo>
                  <a:pt x="50673" y="174244"/>
                </a:lnTo>
                <a:cubicBezTo>
                  <a:pt x="48177" y="174244"/>
                  <a:pt x="46037" y="171958"/>
                  <a:pt x="46037" y="170053"/>
                </a:cubicBezTo>
                <a:cubicBezTo>
                  <a:pt x="46037" y="167386"/>
                  <a:pt x="48177" y="165100"/>
                  <a:pt x="50673" y="165100"/>
                </a:cubicBezTo>
                <a:close/>
                <a:moveTo>
                  <a:pt x="149453" y="161041"/>
                </a:moveTo>
                <a:cubicBezTo>
                  <a:pt x="144398" y="161041"/>
                  <a:pt x="140427" y="165002"/>
                  <a:pt x="140427" y="170043"/>
                </a:cubicBezTo>
                <a:cubicBezTo>
                  <a:pt x="140427" y="174363"/>
                  <a:pt x="144398" y="178684"/>
                  <a:pt x="149453" y="178684"/>
                </a:cubicBezTo>
                <a:cubicBezTo>
                  <a:pt x="154507" y="178684"/>
                  <a:pt x="158118" y="174363"/>
                  <a:pt x="158118" y="170043"/>
                </a:cubicBezTo>
                <a:cubicBezTo>
                  <a:pt x="158118" y="165002"/>
                  <a:pt x="154507" y="161041"/>
                  <a:pt x="149453" y="161041"/>
                </a:cubicBezTo>
                <a:close/>
                <a:moveTo>
                  <a:pt x="149453" y="152400"/>
                </a:moveTo>
                <a:cubicBezTo>
                  <a:pt x="157035" y="152400"/>
                  <a:pt x="164255" y="158161"/>
                  <a:pt x="166061" y="165362"/>
                </a:cubicBezTo>
                <a:lnTo>
                  <a:pt x="234658" y="165362"/>
                </a:lnTo>
                <a:cubicBezTo>
                  <a:pt x="237185" y="165362"/>
                  <a:pt x="239351" y="167522"/>
                  <a:pt x="239351" y="170043"/>
                </a:cubicBezTo>
                <a:cubicBezTo>
                  <a:pt x="239351" y="171843"/>
                  <a:pt x="237185" y="174003"/>
                  <a:pt x="234658" y="174003"/>
                </a:cubicBezTo>
                <a:lnTo>
                  <a:pt x="166061" y="174003"/>
                </a:lnTo>
                <a:cubicBezTo>
                  <a:pt x="164255" y="181204"/>
                  <a:pt x="157035" y="186965"/>
                  <a:pt x="149453" y="186965"/>
                </a:cubicBezTo>
                <a:cubicBezTo>
                  <a:pt x="139705" y="186965"/>
                  <a:pt x="131762" y="179404"/>
                  <a:pt x="131762" y="170043"/>
                </a:cubicBezTo>
                <a:cubicBezTo>
                  <a:pt x="131762" y="160321"/>
                  <a:pt x="139705" y="152400"/>
                  <a:pt x="149453" y="152400"/>
                </a:cubicBezTo>
                <a:close/>
                <a:moveTo>
                  <a:pt x="50673" y="133350"/>
                </a:moveTo>
                <a:lnTo>
                  <a:pt x="90614" y="133350"/>
                </a:lnTo>
                <a:cubicBezTo>
                  <a:pt x="93110" y="133350"/>
                  <a:pt x="94893" y="135636"/>
                  <a:pt x="94893" y="138303"/>
                </a:cubicBezTo>
                <a:cubicBezTo>
                  <a:pt x="94893" y="140970"/>
                  <a:pt x="93110" y="142494"/>
                  <a:pt x="90614" y="142494"/>
                </a:cubicBezTo>
                <a:lnTo>
                  <a:pt x="50673" y="142494"/>
                </a:lnTo>
                <a:cubicBezTo>
                  <a:pt x="48177" y="142494"/>
                  <a:pt x="46037" y="140970"/>
                  <a:pt x="46037" y="138303"/>
                </a:cubicBezTo>
                <a:cubicBezTo>
                  <a:pt x="46037" y="135636"/>
                  <a:pt x="48177" y="133350"/>
                  <a:pt x="50673" y="133350"/>
                </a:cubicBezTo>
                <a:close/>
                <a:moveTo>
                  <a:pt x="207580" y="113777"/>
                </a:moveTo>
                <a:cubicBezTo>
                  <a:pt x="202525" y="113777"/>
                  <a:pt x="198915" y="117737"/>
                  <a:pt x="198915" y="122418"/>
                </a:cubicBezTo>
                <a:cubicBezTo>
                  <a:pt x="198915" y="127098"/>
                  <a:pt x="202525" y="131059"/>
                  <a:pt x="207580" y="131059"/>
                </a:cubicBezTo>
                <a:cubicBezTo>
                  <a:pt x="212273" y="131059"/>
                  <a:pt x="215884" y="127098"/>
                  <a:pt x="215884" y="122418"/>
                </a:cubicBezTo>
                <a:cubicBezTo>
                  <a:pt x="215884" y="117737"/>
                  <a:pt x="212273" y="113777"/>
                  <a:pt x="207580" y="113777"/>
                </a:cubicBezTo>
                <a:close/>
                <a:moveTo>
                  <a:pt x="207580" y="104775"/>
                </a:moveTo>
                <a:cubicBezTo>
                  <a:pt x="215523" y="104775"/>
                  <a:pt x="222021" y="110536"/>
                  <a:pt x="224187" y="117737"/>
                </a:cubicBezTo>
                <a:lnTo>
                  <a:pt x="234658" y="117737"/>
                </a:lnTo>
                <a:cubicBezTo>
                  <a:pt x="237185" y="117737"/>
                  <a:pt x="239351" y="119897"/>
                  <a:pt x="239351" y="122418"/>
                </a:cubicBezTo>
                <a:cubicBezTo>
                  <a:pt x="239351" y="124938"/>
                  <a:pt x="237185" y="126738"/>
                  <a:pt x="234658" y="126738"/>
                </a:cubicBezTo>
                <a:lnTo>
                  <a:pt x="224187" y="126738"/>
                </a:lnTo>
                <a:cubicBezTo>
                  <a:pt x="222021" y="134299"/>
                  <a:pt x="215523" y="139340"/>
                  <a:pt x="207580" y="139340"/>
                </a:cubicBezTo>
                <a:cubicBezTo>
                  <a:pt x="199276" y="139340"/>
                  <a:pt x="192777" y="134299"/>
                  <a:pt x="190611" y="126738"/>
                </a:cubicBezTo>
                <a:lnTo>
                  <a:pt x="136456" y="126738"/>
                </a:lnTo>
                <a:cubicBezTo>
                  <a:pt x="133928" y="126738"/>
                  <a:pt x="131762" y="124938"/>
                  <a:pt x="131762" y="122418"/>
                </a:cubicBezTo>
                <a:cubicBezTo>
                  <a:pt x="131762" y="119897"/>
                  <a:pt x="133928" y="117737"/>
                  <a:pt x="136456" y="117737"/>
                </a:cubicBezTo>
                <a:lnTo>
                  <a:pt x="190611" y="117737"/>
                </a:lnTo>
                <a:cubicBezTo>
                  <a:pt x="192777" y="110536"/>
                  <a:pt x="199276" y="104775"/>
                  <a:pt x="207580" y="104775"/>
                </a:cubicBezTo>
                <a:close/>
                <a:moveTo>
                  <a:pt x="50673" y="71438"/>
                </a:moveTo>
                <a:lnTo>
                  <a:pt x="90614" y="71438"/>
                </a:lnTo>
                <a:cubicBezTo>
                  <a:pt x="93110" y="71438"/>
                  <a:pt x="94893" y="73343"/>
                  <a:pt x="94893" y="76010"/>
                </a:cubicBezTo>
                <a:cubicBezTo>
                  <a:pt x="94893" y="78677"/>
                  <a:pt x="93110" y="80582"/>
                  <a:pt x="90614" y="80582"/>
                </a:cubicBezTo>
                <a:lnTo>
                  <a:pt x="50673" y="80582"/>
                </a:lnTo>
                <a:cubicBezTo>
                  <a:pt x="48177" y="80582"/>
                  <a:pt x="46037" y="78677"/>
                  <a:pt x="46037" y="76010"/>
                </a:cubicBezTo>
                <a:cubicBezTo>
                  <a:pt x="46037" y="73343"/>
                  <a:pt x="48177" y="71438"/>
                  <a:pt x="50673" y="71438"/>
                </a:cubicBezTo>
                <a:close/>
                <a:moveTo>
                  <a:pt x="174364" y="67379"/>
                </a:moveTo>
                <a:cubicBezTo>
                  <a:pt x="169310" y="67379"/>
                  <a:pt x="165338" y="70980"/>
                  <a:pt x="165338" y="76021"/>
                </a:cubicBezTo>
                <a:cubicBezTo>
                  <a:pt x="165338" y="80701"/>
                  <a:pt x="169310" y="84662"/>
                  <a:pt x="174364" y="84662"/>
                </a:cubicBezTo>
                <a:cubicBezTo>
                  <a:pt x="178697" y="84662"/>
                  <a:pt x="183029" y="80701"/>
                  <a:pt x="183029" y="76021"/>
                </a:cubicBezTo>
                <a:cubicBezTo>
                  <a:pt x="183029" y="70980"/>
                  <a:pt x="178697" y="67379"/>
                  <a:pt x="174364" y="67379"/>
                </a:cubicBezTo>
                <a:close/>
                <a:moveTo>
                  <a:pt x="174364" y="58738"/>
                </a:moveTo>
                <a:cubicBezTo>
                  <a:pt x="182668" y="58738"/>
                  <a:pt x="189167" y="64499"/>
                  <a:pt x="190972" y="71700"/>
                </a:cubicBezTo>
                <a:lnTo>
                  <a:pt x="234658" y="71700"/>
                </a:lnTo>
                <a:cubicBezTo>
                  <a:pt x="237185" y="71700"/>
                  <a:pt x="239351" y="73500"/>
                  <a:pt x="239351" y="76021"/>
                </a:cubicBezTo>
                <a:cubicBezTo>
                  <a:pt x="239351" y="78541"/>
                  <a:pt x="237185" y="80341"/>
                  <a:pt x="234658" y="80341"/>
                </a:cubicBezTo>
                <a:lnTo>
                  <a:pt x="190972" y="80341"/>
                </a:lnTo>
                <a:cubicBezTo>
                  <a:pt x="189167" y="87902"/>
                  <a:pt x="182668" y="93303"/>
                  <a:pt x="174364" y="93303"/>
                </a:cubicBezTo>
                <a:cubicBezTo>
                  <a:pt x="166061" y="93303"/>
                  <a:pt x="159201" y="87902"/>
                  <a:pt x="157035" y="80341"/>
                </a:cubicBezTo>
                <a:lnTo>
                  <a:pt x="136456" y="80341"/>
                </a:lnTo>
                <a:cubicBezTo>
                  <a:pt x="133928" y="80341"/>
                  <a:pt x="131762" y="78541"/>
                  <a:pt x="131762" y="76021"/>
                </a:cubicBezTo>
                <a:cubicBezTo>
                  <a:pt x="131762" y="73500"/>
                  <a:pt x="133928" y="71700"/>
                  <a:pt x="136456" y="71700"/>
                </a:cubicBezTo>
                <a:lnTo>
                  <a:pt x="157035" y="71700"/>
                </a:lnTo>
                <a:cubicBezTo>
                  <a:pt x="159201" y="64499"/>
                  <a:pt x="166061" y="58738"/>
                  <a:pt x="174364" y="58738"/>
                </a:cubicBezTo>
                <a:close/>
                <a:moveTo>
                  <a:pt x="119333" y="49392"/>
                </a:moveTo>
                <a:lnTo>
                  <a:pt x="119333" y="197207"/>
                </a:lnTo>
                <a:lnTo>
                  <a:pt x="255251" y="197207"/>
                </a:lnTo>
                <a:lnTo>
                  <a:pt x="255251" y="49392"/>
                </a:lnTo>
                <a:lnTo>
                  <a:pt x="119333" y="49392"/>
                </a:lnTo>
                <a:close/>
                <a:moveTo>
                  <a:pt x="32447" y="49392"/>
                </a:moveTo>
                <a:lnTo>
                  <a:pt x="32447" y="197207"/>
                </a:lnTo>
                <a:lnTo>
                  <a:pt x="110320" y="197207"/>
                </a:lnTo>
                <a:lnTo>
                  <a:pt x="110320" y="112123"/>
                </a:lnTo>
                <a:lnTo>
                  <a:pt x="51194" y="112123"/>
                </a:lnTo>
                <a:cubicBezTo>
                  <a:pt x="48671" y="112123"/>
                  <a:pt x="46508" y="110321"/>
                  <a:pt x="46508" y="107797"/>
                </a:cubicBezTo>
                <a:cubicBezTo>
                  <a:pt x="46508" y="105273"/>
                  <a:pt x="48671" y="103110"/>
                  <a:pt x="51194" y="103110"/>
                </a:cubicBezTo>
                <a:lnTo>
                  <a:pt x="110320" y="103110"/>
                </a:lnTo>
                <a:lnTo>
                  <a:pt x="110320" y="49392"/>
                </a:lnTo>
                <a:lnTo>
                  <a:pt x="32447" y="49392"/>
                </a:lnTo>
                <a:close/>
                <a:moveTo>
                  <a:pt x="230065" y="22162"/>
                </a:moveTo>
                <a:cubicBezTo>
                  <a:pt x="231531" y="20638"/>
                  <a:pt x="234462" y="20638"/>
                  <a:pt x="236660" y="22162"/>
                </a:cubicBezTo>
                <a:cubicBezTo>
                  <a:pt x="237026" y="22924"/>
                  <a:pt x="237759" y="24448"/>
                  <a:pt x="237759" y="25591"/>
                </a:cubicBezTo>
                <a:cubicBezTo>
                  <a:pt x="237759" y="26353"/>
                  <a:pt x="237026" y="27877"/>
                  <a:pt x="236660" y="28639"/>
                </a:cubicBezTo>
                <a:cubicBezTo>
                  <a:pt x="235194" y="29401"/>
                  <a:pt x="234462" y="29782"/>
                  <a:pt x="233363" y="29782"/>
                </a:cubicBezTo>
                <a:cubicBezTo>
                  <a:pt x="231897" y="29782"/>
                  <a:pt x="231164" y="29401"/>
                  <a:pt x="230065" y="28639"/>
                </a:cubicBezTo>
                <a:cubicBezTo>
                  <a:pt x="229333" y="27877"/>
                  <a:pt x="228600" y="26353"/>
                  <a:pt x="228600" y="25591"/>
                </a:cubicBezTo>
                <a:cubicBezTo>
                  <a:pt x="228600" y="24448"/>
                  <a:pt x="229333" y="22924"/>
                  <a:pt x="230065" y="22162"/>
                </a:cubicBezTo>
                <a:close/>
                <a:moveTo>
                  <a:pt x="184086" y="22162"/>
                </a:moveTo>
                <a:cubicBezTo>
                  <a:pt x="185229" y="20638"/>
                  <a:pt x="188658" y="20638"/>
                  <a:pt x="190563" y="22162"/>
                </a:cubicBezTo>
                <a:cubicBezTo>
                  <a:pt x="191325" y="22924"/>
                  <a:pt x="191706" y="24448"/>
                  <a:pt x="191706" y="25591"/>
                </a:cubicBezTo>
                <a:cubicBezTo>
                  <a:pt x="191706" y="26353"/>
                  <a:pt x="191325" y="27877"/>
                  <a:pt x="190563" y="28639"/>
                </a:cubicBezTo>
                <a:cubicBezTo>
                  <a:pt x="189420" y="29401"/>
                  <a:pt x="188277" y="29782"/>
                  <a:pt x="187515" y="29782"/>
                </a:cubicBezTo>
                <a:cubicBezTo>
                  <a:pt x="185991" y="29782"/>
                  <a:pt x="184848" y="29401"/>
                  <a:pt x="184086" y="28639"/>
                </a:cubicBezTo>
                <a:cubicBezTo>
                  <a:pt x="182943" y="27877"/>
                  <a:pt x="182562" y="26353"/>
                  <a:pt x="182562" y="25591"/>
                </a:cubicBezTo>
                <a:cubicBezTo>
                  <a:pt x="182562" y="24448"/>
                  <a:pt x="182943" y="22924"/>
                  <a:pt x="184086" y="22162"/>
                </a:cubicBezTo>
                <a:close/>
                <a:moveTo>
                  <a:pt x="208756" y="20638"/>
                </a:moveTo>
                <a:cubicBezTo>
                  <a:pt x="211071" y="20638"/>
                  <a:pt x="212394" y="22291"/>
                  <a:pt x="212394" y="24606"/>
                </a:cubicBezTo>
                <a:cubicBezTo>
                  <a:pt x="212394" y="26921"/>
                  <a:pt x="211071" y="28244"/>
                  <a:pt x="208756" y="28244"/>
                </a:cubicBezTo>
                <a:cubicBezTo>
                  <a:pt x="206441" y="28244"/>
                  <a:pt x="204787" y="26921"/>
                  <a:pt x="204787" y="24606"/>
                </a:cubicBezTo>
                <a:cubicBezTo>
                  <a:pt x="204787" y="22291"/>
                  <a:pt x="206441" y="20638"/>
                  <a:pt x="208756" y="20638"/>
                </a:cubicBezTo>
                <a:close/>
                <a:moveTo>
                  <a:pt x="45426" y="8652"/>
                </a:moveTo>
                <a:cubicBezTo>
                  <a:pt x="38215" y="8652"/>
                  <a:pt x="32447" y="14781"/>
                  <a:pt x="32447" y="21992"/>
                </a:cubicBezTo>
                <a:lnTo>
                  <a:pt x="32447" y="40739"/>
                </a:lnTo>
                <a:lnTo>
                  <a:pt x="255251" y="40739"/>
                </a:lnTo>
                <a:lnTo>
                  <a:pt x="255251" y="21992"/>
                </a:lnTo>
                <a:cubicBezTo>
                  <a:pt x="255251" y="14781"/>
                  <a:pt x="249482" y="8652"/>
                  <a:pt x="241911" y="8652"/>
                </a:cubicBezTo>
                <a:lnTo>
                  <a:pt x="45426" y="8652"/>
                </a:lnTo>
                <a:close/>
                <a:moveTo>
                  <a:pt x="45426" y="0"/>
                </a:moveTo>
                <a:lnTo>
                  <a:pt x="241911" y="0"/>
                </a:lnTo>
                <a:cubicBezTo>
                  <a:pt x="254169" y="0"/>
                  <a:pt x="263543" y="9734"/>
                  <a:pt x="263543" y="21992"/>
                </a:cubicBezTo>
                <a:lnTo>
                  <a:pt x="263543" y="200452"/>
                </a:lnTo>
                <a:lnTo>
                  <a:pt x="286616" y="245517"/>
                </a:lnTo>
                <a:cubicBezTo>
                  <a:pt x="286977" y="246599"/>
                  <a:pt x="286977" y="246960"/>
                  <a:pt x="286977" y="247681"/>
                </a:cubicBezTo>
                <a:lnTo>
                  <a:pt x="286977" y="265346"/>
                </a:lnTo>
                <a:cubicBezTo>
                  <a:pt x="286977" y="276883"/>
                  <a:pt x="277242" y="286978"/>
                  <a:pt x="265345" y="286978"/>
                </a:cubicBezTo>
                <a:lnTo>
                  <a:pt x="21992" y="286978"/>
                </a:lnTo>
                <a:cubicBezTo>
                  <a:pt x="10455" y="286978"/>
                  <a:pt x="0" y="276883"/>
                  <a:pt x="0" y="265346"/>
                </a:cubicBezTo>
                <a:lnTo>
                  <a:pt x="0" y="247681"/>
                </a:lnTo>
                <a:cubicBezTo>
                  <a:pt x="0" y="246960"/>
                  <a:pt x="360" y="246599"/>
                  <a:pt x="1082" y="245517"/>
                </a:cubicBezTo>
                <a:lnTo>
                  <a:pt x="23794" y="200452"/>
                </a:lnTo>
                <a:lnTo>
                  <a:pt x="23794" y="21992"/>
                </a:lnTo>
                <a:cubicBezTo>
                  <a:pt x="23794" y="9734"/>
                  <a:pt x="33168" y="0"/>
                  <a:pt x="454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1025">
            <a:extLst>
              <a:ext uri="{FF2B5EF4-FFF2-40B4-BE49-F238E27FC236}">
                <a16:creationId xmlns:a16="http://schemas.microsoft.com/office/drawing/2014/main" id="{EF7C197D-AB6F-9141-BFAC-185EDDCD9E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14997" y="6782974"/>
            <a:ext cx="710790" cy="710790"/>
          </a:xfrm>
          <a:custGeom>
            <a:avLst/>
            <a:gdLst>
              <a:gd name="T0" fmla="*/ 4877664 w 286978"/>
              <a:gd name="T1" fmla="*/ 4312980 h 286978"/>
              <a:gd name="T2" fmla="*/ 4116634 w 286978"/>
              <a:gd name="T3" fmla="*/ 4441222 h 286978"/>
              <a:gd name="T4" fmla="*/ 4247091 w 286978"/>
              <a:gd name="T5" fmla="*/ 4904270 h 286978"/>
              <a:gd name="T6" fmla="*/ 4457283 w 286978"/>
              <a:gd name="T7" fmla="*/ 3935411 h 286978"/>
              <a:gd name="T8" fmla="*/ 5357862 w 286978"/>
              <a:gd name="T9" fmla="*/ 3008273 h 286978"/>
              <a:gd name="T10" fmla="*/ 5050014 w 286978"/>
              <a:gd name="T11" fmla="*/ 3043857 h 286978"/>
              <a:gd name="T12" fmla="*/ 4527376 w 286978"/>
              <a:gd name="T13" fmla="*/ 3442118 h 286978"/>
              <a:gd name="T14" fmla="*/ 4054873 w 286978"/>
              <a:gd name="T15" fmla="*/ 2986937 h 286978"/>
              <a:gd name="T16" fmla="*/ 3804328 w 286978"/>
              <a:gd name="T17" fmla="*/ 3683905 h 286978"/>
              <a:gd name="T18" fmla="*/ 3138539 w 286978"/>
              <a:gd name="T19" fmla="*/ 3698133 h 286978"/>
              <a:gd name="T20" fmla="*/ 3410565 w 286978"/>
              <a:gd name="T21" fmla="*/ 4295522 h 286978"/>
              <a:gd name="T22" fmla="*/ 3410565 w 286978"/>
              <a:gd name="T23" fmla="*/ 4594247 h 286978"/>
              <a:gd name="T24" fmla="*/ 3145661 w 286978"/>
              <a:gd name="T25" fmla="*/ 5369436 h 286978"/>
              <a:gd name="T26" fmla="*/ 2809201 w 286978"/>
              <a:gd name="T27" fmla="*/ 4828923 h 286978"/>
              <a:gd name="T28" fmla="*/ 3274525 w 286978"/>
              <a:gd name="T29" fmla="*/ 4416422 h 286978"/>
              <a:gd name="T30" fmla="*/ 2895089 w 286978"/>
              <a:gd name="T31" fmla="*/ 3804818 h 286978"/>
              <a:gd name="T32" fmla="*/ 3596713 w 286978"/>
              <a:gd name="T33" fmla="*/ 3634104 h 286978"/>
              <a:gd name="T34" fmla="*/ 3568065 w 286978"/>
              <a:gd name="T35" fmla="*/ 3015394 h 286978"/>
              <a:gd name="T36" fmla="*/ 4434318 w 286978"/>
              <a:gd name="T37" fmla="*/ 3264315 h 286978"/>
              <a:gd name="T38" fmla="*/ 4842399 w 286978"/>
              <a:gd name="T39" fmla="*/ 2802014 h 286978"/>
              <a:gd name="T40" fmla="*/ 1925462 w 286978"/>
              <a:gd name="T41" fmla="*/ 2275321 h 286978"/>
              <a:gd name="T42" fmla="*/ 1925462 w 286978"/>
              <a:gd name="T43" fmla="*/ 1416775 h 286978"/>
              <a:gd name="T44" fmla="*/ 1416775 w 286978"/>
              <a:gd name="T45" fmla="*/ 1928988 h 286978"/>
              <a:gd name="T46" fmla="*/ 2314605 w 286978"/>
              <a:gd name="T47" fmla="*/ 480806 h 286978"/>
              <a:gd name="T48" fmla="*/ 2836726 w 286978"/>
              <a:gd name="T49" fmla="*/ 545218 h 286978"/>
              <a:gd name="T50" fmla="*/ 3330232 w 286978"/>
              <a:gd name="T51" fmla="*/ 1031511 h 286978"/>
              <a:gd name="T52" fmla="*/ 3544805 w 286978"/>
              <a:gd name="T53" fmla="*/ 1575089 h 286978"/>
              <a:gd name="T54" fmla="*/ 3616317 w 286978"/>
              <a:gd name="T55" fmla="*/ 2197321 h 286978"/>
              <a:gd name="T56" fmla="*/ 3029843 w 286978"/>
              <a:gd name="T57" fmla="*/ 2397577 h 286978"/>
              <a:gd name="T58" fmla="*/ 2936862 w 286978"/>
              <a:gd name="T59" fmla="*/ 3298759 h 286978"/>
              <a:gd name="T60" fmla="*/ 2371827 w 286978"/>
              <a:gd name="T61" fmla="*/ 3019809 h 286978"/>
              <a:gd name="T62" fmla="*/ 1942706 w 286978"/>
              <a:gd name="T63" fmla="*/ 3613456 h 286978"/>
              <a:gd name="T64" fmla="*/ 1520733 w 286978"/>
              <a:gd name="T65" fmla="*/ 3019809 h 286978"/>
              <a:gd name="T66" fmla="*/ 955741 w 286978"/>
              <a:gd name="T67" fmla="*/ 3298759 h 286978"/>
              <a:gd name="T68" fmla="*/ 869872 w 286978"/>
              <a:gd name="T69" fmla="*/ 2397577 h 286978"/>
              <a:gd name="T70" fmla="*/ 447898 w 286978"/>
              <a:gd name="T71" fmla="*/ 2197321 h 286978"/>
              <a:gd name="T72" fmla="*/ 991496 w 286978"/>
              <a:gd name="T73" fmla="*/ 2240227 h 286978"/>
              <a:gd name="T74" fmla="*/ 748296 w 286978"/>
              <a:gd name="T75" fmla="*/ 2862484 h 286978"/>
              <a:gd name="T76" fmla="*/ 1492136 w 286978"/>
              <a:gd name="T77" fmla="*/ 2826714 h 286978"/>
              <a:gd name="T78" fmla="*/ 1756757 w 286978"/>
              <a:gd name="T79" fmla="*/ 3434657 h 286978"/>
              <a:gd name="T80" fmla="*/ 2264556 w 286978"/>
              <a:gd name="T81" fmla="*/ 2876765 h 286978"/>
              <a:gd name="T82" fmla="*/ 2879639 w 286978"/>
              <a:gd name="T83" fmla="*/ 3119952 h 286978"/>
              <a:gd name="T84" fmla="*/ 2851024 w 286978"/>
              <a:gd name="T85" fmla="*/ 2368977 h 286978"/>
              <a:gd name="T86" fmla="*/ 3458956 w 286978"/>
              <a:gd name="T87" fmla="*/ 2104328 h 286978"/>
              <a:gd name="T88" fmla="*/ 2972632 w 286978"/>
              <a:gd name="T89" fmla="*/ 1653767 h 286978"/>
              <a:gd name="T90" fmla="*/ 2858187 w 286978"/>
              <a:gd name="T91" fmla="*/ 1381986 h 286978"/>
              <a:gd name="T92" fmla="*/ 2486252 w 286978"/>
              <a:gd name="T93" fmla="*/ 1010054 h 286978"/>
              <a:gd name="T94" fmla="*/ 2207355 w 286978"/>
              <a:gd name="T95" fmla="*/ 895653 h 286978"/>
              <a:gd name="T96" fmla="*/ 2845668 w 286978"/>
              <a:gd name="T97" fmla="*/ 171603 h 286978"/>
              <a:gd name="T98" fmla="*/ 564852 w 286978"/>
              <a:gd name="T99" fmla="*/ 4282810 h 286978"/>
              <a:gd name="T100" fmla="*/ 1429999 w 286978"/>
              <a:gd name="T101" fmla="*/ 5119352 h 286978"/>
              <a:gd name="T102" fmla="*/ 5519740 w 286978"/>
              <a:gd name="T103" fmla="*/ 2845668 h 286978"/>
              <a:gd name="T104" fmla="*/ 5691343 w 286978"/>
              <a:gd name="T105" fmla="*/ 2845668 h 286978"/>
              <a:gd name="T106" fmla="*/ 114365 w 286978"/>
              <a:gd name="T107" fmla="*/ 5677047 h 286978"/>
              <a:gd name="T108" fmla="*/ 7091 w 286978"/>
              <a:gd name="T109" fmla="*/ 5576950 h 286978"/>
              <a:gd name="T110" fmla="*/ 2845668 w 286978"/>
              <a:gd name="T111" fmla="*/ 0 h 28697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6978" h="286978">
                <a:moveTo>
                  <a:pt x="224752" y="198438"/>
                </a:moveTo>
                <a:cubicBezTo>
                  <a:pt x="234254" y="198438"/>
                  <a:pt x="243025" y="203467"/>
                  <a:pt x="247776" y="211370"/>
                </a:cubicBezTo>
                <a:cubicBezTo>
                  <a:pt x="248873" y="213525"/>
                  <a:pt x="248142" y="216399"/>
                  <a:pt x="245949" y="217476"/>
                </a:cubicBezTo>
                <a:cubicBezTo>
                  <a:pt x="243391" y="218913"/>
                  <a:pt x="240832" y="217836"/>
                  <a:pt x="239736" y="215680"/>
                </a:cubicBezTo>
                <a:cubicBezTo>
                  <a:pt x="236812" y="210651"/>
                  <a:pt x="230965" y="207059"/>
                  <a:pt x="224752" y="207059"/>
                </a:cubicBezTo>
                <a:cubicBezTo>
                  <a:pt x="214884" y="207059"/>
                  <a:pt x="207575" y="214603"/>
                  <a:pt x="207575" y="223942"/>
                </a:cubicBezTo>
                <a:cubicBezTo>
                  <a:pt x="207575" y="230767"/>
                  <a:pt x="210864" y="236155"/>
                  <a:pt x="216346" y="239029"/>
                </a:cubicBezTo>
                <a:cubicBezTo>
                  <a:pt x="218173" y="240466"/>
                  <a:pt x="218904" y="243340"/>
                  <a:pt x="218173" y="245136"/>
                </a:cubicBezTo>
                <a:cubicBezTo>
                  <a:pt x="217442" y="246573"/>
                  <a:pt x="215615" y="247291"/>
                  <a:pt x="214153" y="247291"/>
                </a:cubicBezTo>
                <a:cubicBezTo>
                  <a:pt x="213788" y="247291"/>
                  <a:pt x="212691" y="247291"/>
                  <a:pt x="211960" y="246932"/>
                </a:cubicBezTo>
                <a:cubicBezTo>
                  <a:pt x="203920" y="242262"/>
                  <a:pt x="198438" y="234000"/>
                  <a:pt x="198438" y="223942"/>
                </a:cubicBezTo>
                <a:cubicBezTo>
                  <a:pt x="198438" y="209933"/>
                  <a:pt x="210133" y="198438"/>
                  <a:pt x="224752" y="198438"/>
                </a:cubicBezTo>
                <a:close/>
                <a:moveTo>
                  <a:pt x="244171" y="141288"/>
                </a:moveTo>
                <a:cubicBezTo>
                  <a:pt x="248864" y="142364"/>
                  <a:pt x="253196" y="144157"/>
                  <a:pt x="257888" y="145592"/>
                </a:cubicBezTo>
                <a:cubicBezTo>
                  <a:pt x="261859" y="147385"/>
                  <a:pt x="265830" y="149178"/>
                  <a:pt x="270162" y="151688"/>
                </a:cubicBezTo>
                <a:cubicBezTo>
                  <a:pt x="271967" y="153481"/>
                  <a:pt x="272689" y="155633"/>
                  <a:pt x="271245" y="157784"/>
                </a:cubicBezTo>
                <a:cubicBezTo>
                  <a:pt x="270162" y="159936"/>
                  <a:pt x="267635" y="160295"/>
                  <a:pt x="265108" y="158860"/>
                </a:cubicBezTo>
                <a:cubicBezTo>
                  <a:pt x="261859" y="157067"/>
                  <a:pt x="258249" y="154915"/>
                  <a:pt x="254640" y="153481"/>
                </a:cubicBezTo>
                <a:cubicBezTo>
                  <a:pt x="251391" y="152047"/>
                  <a:pt x="248503" y="151329"/>
                  <a:pt x="245615" y="150612"/>
                </a:cubicBezTo>
                <a:lnTo>
                  <a:pt x="232619" y="171411"/>
                </a:lnTo>
                <a:cubicBezTo>
                  <a:pt x="231175" y="172846"/>
                  <a:pt x="230092" y="173563"/>
                  <a:pt x="228287" y="173563"/>
                </a:cubicBezTo>
                <a:cubicBezTo>
                  <a:pt x="226482" y="173563"/>
                  <a:pt x="223955" y="173563"/>
                  <a:pt x="221428" y="173563"/>
                </a:cubicBezTo>
                <a:cubicBezTo>
                  <a:pt x="219984" y="173563"/>
                  <a:pt x="218179" y="172846"/>
                  <a:pt x="217457" y="171411"/>
                </a:cubicBezTo>
                <a:lnTo>
                  <a:pt x="204462" y="150612"/>
                </a:lnTo>
                <a:cubicBezTo>
                  <a:pt x="198325" y="152047"/>
                  <a:pt x="192549" y="154557"/>
                  <a:pt x="187134" y="157784"/>
                </a:cubicBezTo>
                <a:lnTo>
                  <a:pt x="192910" y="181811"/>
                </a:lnTo>
                <a:cubicBezTo>
                  <a:pt x="193271" y="183245"/>
                  <a:pt x="192910" y="185039"/>
                  <a:pt x="191827" y="185756"/>
                </a:cubicBezTo>
                <a:cubicBezTo>
                  <a:pt x="189661" y="187549"/>
                  <a:pt x="187856" y="188983"/>
                  <a:pt x="186412" y="190776"/>
                </a:cubicBezTo>
                <a:cubicBezTo>
                  <a:pt x="185690" y="191852"/>
                  <a:pt x="183885" y="192569"/>
                  <a:pt x="182080" y="192211"/>
                </a:cubicBezTo>
                <a:lnTo>
                  <a:pt x="158255" y="186473"/>
                </a:lnTo>
                <a:cubicBezTo>
                  <a:pt x="156450" y="189342"/>
                  <a:pt x="155367" y="191852"/>
                  <a:pt x="153923" y="194721"/>
                </a:cubicBezTo>
                <a:cubicBezTo>
                  <a:pt x="152840" y="197590"/>
                  <a:pt x="151757" y="200817"/>
                  <a:pt x="150674" y="203686"/>
                </a:cubicBezTo>
                <a:lnTo>
                  <a:pt x="171972" y="216596"/>
                </a:lnTo>
                <a:cubicBezTo>
                  <a:pt x="173416" y="217313"/>
                  <a:pt x="174138" y="219106"/>
                  <a:pt x="174138" y="220541"/>
                </a:cubicBezTo>
                <a:cubicBezTo>
                  <a:pt x="174138" y="223051"/>
                  <a:pt x="174138" y="225561"/>
                  <a:pt x="174138" y="227713"/>
                </a:cubicBezTo>
                <a:cubicBezTo>
                  <a:pt x="174138" y="229147"/>
                  <a:pt x="173416" y="230940"/>
                  <a:pt x="171972" y="231658"/>
                </a:cubicBezTo>
                <a:lnTo>
                  <a:pt x="150674" y="244209"/>
                </a:lnTo>
                <a:cubicBezTo>
                  <a:pt x="152840" y="251381"/>
                  <a:pt x="156089" y="258553"/>
                  <a:pt x="159699" y="264650"/>
                </a:cubicBezTo>
                <a:cubicBezTo>
                  <a:pt x="161143" y="266443"/>
                  <a:pt x="160782" y="268953"/>
                  <a:pt x="158616" y="270746"/>
                </a:cubicBezTo>
                <a:cubicBezTo>
                  <a:pt x="157894" y="271105"/>
                  <a:pt x="156811" y="271105"/>
                  <a:pt x="156089" y="271105"/>
                </a:cubicBezTo>
                <a:cubicBezTo>
                  <a:pt x="154645" y="271105"/>
                  <a:pt x="153201" y="270029"/>
                  <a:pt x="152479" y="268953"/>
                </a:cubicBezTo>
                <a:cubicBezTo>
                  <a:pt x="147425" y="261422"/>
                  <a:pt x="143815" y="252457"/>
                  <a:pt x="141649" y="243492"/>
                </a:cubicBezTo>
                <a:cubicBezTo>
                  <a:pt x="141288" y="241699"/>
                  <a:pt x="142371" y="239906"/>
                  <a:pt x="143815" y="238830"/>
                </a:cubicBezTo>
                <a:lnTo>
                  <a:pt x="165114" y="225561"/>
                </a:lnTo>
                <a:cubicBezTo>
                  <a:pt x="165114" y="224844"/>
                  <a:pt x="165114" y="223410"/>
                  <a:pt x="165114" y="222692"/>
                </a:cubicBezTo>
                <a:lnTo>
                  <a:pt x="143815" y="209424"/>
                </a:lnTo>
                <a:cubicBezTo>
                  <a:pt x="142371" y="208348"/>
                  <a:pt x="141288" y="206914"/>
                  <a:pt x="141649" y="204762"/>
                </a:cubicBezTo>
                <a:cubicBezTo>
                  <a:pt x="142732" y="200459"/>
                  <a:pt x="144176" y="195797"/>
                  <a:pt x="145981" y="191852"/>
                </a:cubicBezTo>
                <a:cubicBezTo>
                  <a:pt x="147786" y="187549"/>
                  <a:pt x="149591" y="183245"/>
                  <a:pt x="152479" y="179301"/>
                </a:cubicBezTo>
                <a:cubicBezTo>
                  <a:pt x="153201" y="177508"/>
                  <a:pt x="155367" y="176791"/>
                  <a:pt x="156811" y="177508"/>
                </a:cubicBezTo>
                <a:lnTo>
                  <a:pt x="181358" y="183245"/>
                </a:lnTo>
                <a:cubicBezTo>
                  <a:pt x="182080" y="182528"/>
                  <a:pt x="183163" y="181811"/>
                  <a:pt x="183885" y="181452"/>
                </a:cubicBezTo>
                <a:lnTo>
                  <a:pt x="177748" y="156708"/>
                </a:lnTo>
                <a:cubicBezTo>
                  <a:pt x="177387" y="154915"/>
                  <a:pt x="178109" y="152764"/>
                  <a:pt x="179914" y="152047"/>
                </a:cubicBezTo>
                <a:cubicBezTo>
                  <a:pt x="187495" y="147385"/>
                  <a:pt x="196159" y="143440"/>
                  <a:pt x="205545" y="141647"/>
                </a:cubicBezTo>
                <a:cubicBezTo>
                  <a:pt x="207350" y="141288"/>
                  <a:pt x="208794" y="141647"/>
                  <a:pt x="209877" y="143440"/>
                </a:cubicBezTo>
                <a:lnTo>
                  <a:pt x="223594" y="164598"/>
                </a:lnTo>
                <a:cubicBezTo>
                  <a:pt x="224316" y="164598"/>
                  <a:pt x="225399" y="164598"/>
                  <a:pt x="226482" y="164598"/>
                </a:cubicBezTo>
                <a:lnTo>
                  <a:pt x="239478" y="143081"/>
                </a:lnTo>
                <a:cubicBezTo>
                  <a:pt x="240561" y="141647"/>
                  <a:pt x="242727" y="141288"/>
                  <a:pt x="244171" y="141288"/>
                </a:cubicBezTo>
                <a:close/>
                <a:moveTo>
                  <a:pt x="97089" y="80169"/>
                </a:moveTo>
                <a:cubicBezTo>
                  <a:pt x="87696" y="80169"/>
                  <a:pt x="80470" y="87809"/>
                  <a:pt x="80470" y="97267"/>
                </a:cubicBezTo>
                <a:cubicBezTo>
                  <a:pt x="80470" y="106726"/>
                  <a:pt x="87696" y="114730"/>
                  <a:pt x="97089" y="114730"/>
                </a:cubicBezTo>
                <a:cubicBezTo>
                  <a:pt x="106483" y="114730"/>
                  <a:pt x="114793" y="106726"/>
                  <a:pt x="114793" y="97267"/>
                </a:cubicBezTo>
                <a:cubicBezTo>
                  <a:pt x="114793" y="87809"/>
                  <a:pt x="106483" y="80169"/>
                  <a:pt x="97089" y="80169"/>
                </a:cubicBezTo>
                <a:close/>
                <a:moveTo>
                  <a:pt x="97089" y="71438"/>
                </a:moveTo>
                <a:cubicBezTo>
                  <a:pt x="111541" y="71438"/>
                  <a:pt x="123464" y="83079"/>
                  <a:pt x="123464" y="97267"/>
                </a:cubicBezTo>
                <a:cubicBezTo>
                  <a:pt x="123464" y="111819"/>
                  <a:pt x="111541" y="123461"/>
                  <a:pt x="97089" y="123461"/>
                </a:cubicBezTo>
                <a:cubicBezTo>
                  <a:pt x="83360" y="123461"/>
                  <a:pt x="71438" y="111819"/>
                  <a:pt x="71438" y="97267"/>
                </a:cubicBezTo>
                <a:cubicBezTo>
                  <a:pt x="71438" y="83079"/>
                  <a:pt x="83360" y="71438"/>
                  <a:pt x="97089" y="71438"/>
                </a:cubicBezTo>
                <a:close/>
                <a:moveTo>
                  <a:pt x="112023" y="20998"/>
                </a:moveTo>
                <a:cubicBezTo>
                  <a:pt x="114187" y="20638"/>
                  <a:pt x="116351" y="22080"/>
                  <a:pt x="116711" y="24244"/>
                </a:cubicBezTo>
                <a:lnTo>
                  <a:pt x="119596" y="41194"/>
                </a:lnTo>
                <a:cubicBezTo>
                  <a:pt x="120318" y="41194"/>
                  <a:pt x="121399" y="42276"/>
                  <a:pt x="122481" y="42276"/>
                </a:cubicBezTo>
                <a:lnTo>
                  <a:pt x="143038" y="27490"/>
                </a:lnTo>
                <a:cubicBezTo>
                  <a:pt x="144480" y="26408"/>
                  <a:pt x="146644" y="26408"/>
                  <a:pt x="148087" y="27490"/>
                </a:cubicBezTo>
                <a:cubicBezTo>
                  <a:pt x="155660" y="32899"/>
                  <a:pt x="162151" y="39751"/>
                  <a:pt x="167922" y="46964"/>
                </a:cubicBezTo>
                <a:cubicBezTo>
                  <a:pt x="168643" y="48767"/>
                  <a:pt x="168643" y="50931"/>
                  <a:pt x="167922" y="52013"/>
                </a:cubicBezTo>
                <a:lnTo>
                  <a:pt x="152775" y="72930"/>
                </a:lnTo>
                <a:cubicBezTo>
                  <a:pt x="153136" y="73651"/>
                  <a:pt x="153496" y="74733"/>
                  <a:pt x="153496" y="75094"/>
                </a:cubicBezTo>
                <a:lnTo>
                  <a:pt x="178741" y="79421"/>
                </a:lnTo>
                <a:cubicBezTo>
                  <a:pt x="180904" y="79782"/>
                  <a:pt x="181986" y="80864"/>
                  <a:pt x="182347" y="83028"/>
                </a:cubicBezTo>
                <a:cubicBezTo>
                  <a:pt x="183429" y="87355"/>
                  <a:pt x="183789" y="92404"/>
                  <a:pt x="183789" y="96732"/>
                </a:cubicBezTo>
                <a:cubicBezTo>
                  <a:pt x="183789" y="101420"/>
                  <a:pt x="183429" y="106108"/>
                  <a:pt x="182347" y="110796"/>
                </a:cubicBezTo>
                <a:cubicBezTo>
                  <a:pt x="181986" y="112239"/>
                  <a:pt x="180904" y="114042"/>
                  <a:pt x="178741" y="114403"/>
                </a:cubicBezTo>
                <a:lnTo>
                  <a:pt x="153496" y="118370"/>
                </a:lnTo>
                <a:cubicBezTo>
                  <a:pt x="153496" y="119452"/>
                  <a:pt x="153136" y="120173"/>
                  <a:pt x="152775" y="120894"/>
                </a:cubicBezTo>
                <a:lnTo>
                  <a:pt x="167922" y="141451"/>
                </a:lnTo>
                <a:cubicBezTo>
                  <a:pt x="168643" y="143254"/>
                  <a:pt x="168643" y="145057"/>
                  <a:pt x="167922" y="146500"/>
                </a:cubicBezTo>
                <a:cubicBezTo>
                  <a:pt x="162151" y="154073"/>
                  <a:pt x="155660" y="160925"/>
                  <a:pt x="148087" y="166335"/>
                </a:cubicBezTo>
                <a:cubicBezTo>
                  <a:pt x="146644" y="167417"/>
                  <a:pt x="144480" y="167417"/>
                  <a:pt x="143038" y="166335"/>
                </a:cubicBezTo>
                <a:lnTo>
                  <a:pt x="122481" y="151549"/>
                </a:lnTo>
                <a:cubicBezTo>
                  <a:pt x="121399" y="151909"/>
                  <a:pt x="120318" y="151909"/>
                  <a:pt x="119596" y="152270"/>
                </a:cubicBezTo>
                <a:lnTo>
                  <a:pt x="115629" y="177514"/>
                </a:lnTo>
                <a:cubicBezTo>
                  <a:pt x="115629" y="179318"/>
                  <a:pt x="113826" y="180760"/>
                  <a:pt x="112023" y="181481"/>
                </a:cubicBezTo>
                <a:cubicBezTo>
                  <a:pt x="107335" y="182203"/>
                  <a:pt x="103007" y="182203"/>
                  <a:pt x="97958" y="182203"/>
                </a:cubicBezTo>
                <a:cubicBezTo>
                  <a:pt x="93631" y="182203"/>
                  <a:pt x="88582" y="182203"/>
                  <a:pt x="84254" y="181481"/>
                </a:cubicBezTo>
                <a:cubicBezTo>
                  <a:pt x="82451" y="180760"/>
                  <a:pt x="81008" y="179318"/>
                  <a:pt x="81008" y="177514"/>
                </a:cubicBezTo>
                <a:lnTo>
                  <a:pt x="76681" y="152270"/>
                </a:lnTo>
                <a:cubicBezTo>
                  <a:pt x="75959" y="151909"/>
                  <a:pt x="74878" y="151909"/>
                  <a:pt x="73796" y="151549"/>
                </a:cubicBezTo>
                <a:lnTo>
                  <a:pt x="53240" y="166335"/>
                </a:lnTo>
                <a:cubicBezTo>
                  <a:pt x="51797" y="167417"/>
                  <a:pt x="49994" y="167417"/>
                  <a:pt x="48191" y="166335"/>
                </a:cubicBezTo>
                <a:cubicBezTo>
                  <a:pt x="40978" y="160925"/>
                  <a:pt x="33765" y="154073"/>
                  <a:pt x="28716" y="146500"/>
                </a:cubicBezTo>
                <a:cubicBezTo>
                  <a:pt x="27634" y="145057"/>
                  <a:pt x="27634" y="143254"/>
                  <a:pt x="28716" y="141451"/>
                </a:cubicBezTo>
                <a:lnTo>
                  <a:pt x="43863" y="120894"/>
                </a:lnTo>
                <a:cubicBezTo>
                  <a:pt x="43142" y="120173"/>
                  <a:pt x="42781" y="119452"/>
                  <a:pt x="42420" y="118370"/>
                </a:cubicBezTo>
                <a:lnTo>
                  <a:pt x="26192" y="115485"/>
                </a:lnTo>
                <a:cubicBezTo>
                  <a:pt x="23667" y="115124"/>
                  <a:pt x="22225" y="113321"/>
                  <a:pt x="22586" y="110796"/>
                </a:cubicBezTo>
                <a:cubicBezTo>
                  <a:pt x="22946" y="108272"/>
                  <a:pt x="25110" y="106829"/>
                  <a:pt x="27274" y="107190"/>
                </a:cubicBezTo>
                <a:lnTo>
                  <a:pt x="46027" y="110436"/>
                </a:lnTo>
                <a:cubicBezTo>
                  <a:pt x="48191" y="110436"/>
                  <a:pt x="48912" y="111518"/>
                  <a:pt x="49994" y="112960"/>
                </a:cubicBezTo>
                <a:cubicBezTo>
                  <a:pt x="50715" y="115124"/>
                  <a:pt x="51436" y="117649"/>
                  <a:pt x="52879" y="119452"/>
                </a:cubicBezTo>
                <a:cubicBezTo>
                  <a:pt x="53240" y="120894"/>
                  <a:pt x="53240" y="123058"/>
                  <a:pt x="52158" y="124140"/>
                </a:cubicBezTo>
                <a:lnTo>
                  <a:pt x="37732" y="144336"/>
                </a:lnTo>
                <a:cubicBezTo>
                  <a:pt x="41699" y="149024"/>
                  <a:pt x="45666" y="153712"/>
                  <a:pt x="51076" y="157319"/>
                </a:cubicBezTo>
                <a:lnTo>
                  <a:pt x="70911" y="142533"/>
                </a:lnTo>
                <a:cubicBezTo>
                  <a:pt x="72353" y="141812"/>
                  <a:pt x="73796" y="141812"/>
                  <a:pt x="75238" y="142533"/>
                </a:cubicBezTo>
                <a:cubicBezTo>
                  <a:pt x="77763" y="143254"/>
                  <a:pt x="79566" y="144336"/>
                  <a:pt x="82090" y="145057"/>
                </a:cubicBezTo>
                <a:cubicBezTo>
                  <a:pt x="83172" y="145418"/>
                  <a:pt x="84615" y="147221"/>
                  <a:pt x="84975" y="148664"/>
                </a:cubicBezTo>
                <a:lnTo>
                  <a:pt x="88582" y="173187"/>
                </a:lnTo>
                <a:cubicBezTo>
                  <a:pt x="95073" y="173908"/>
                  <a:pt x="101565" y="173908"/>
                  <a:pt x="107335" y="173187"/>
                </a:cubicBezTo>
                <a:lnTo>
                  <a:pt x="111302" y="148664"/>
                </a:lnTo>
                <a:cubicBezTo>
                  <a:pt x="111302" y="147221"/>
                  <a:pt x="112744" y="145418"/>
                  <a:pt x="114187" y="145057"/>
                </a:cubicBezTo>
                <a:cubicBezTo>
                  <a:pt x="116351" y="144336"/>
                  <a:pt x="118875" y="143254"/>
                  <a:pt x="120678" y="142533"/>
                </a:cubicBezTo>
                <a:cubicBezTo>
                  <a:pt x="122481" y="141812"/>
                  <a:pt x="124285" y="141812"/>
                  <a:pt x="125366" y="142533"/>
                </a:cubicBezTo>
                <a:lnTo>
                  <a:pt x="145202" y="157319"/>
                </a:lnTo>
                <a:cubicBezTo>
                  <a:pt x="150250" y="153712"/>
                  <a:pt x="154578" y="149024"/>
                  <a:pt x="158545" y="144336"/>
                </a:cubicBezTo>
                <a:lnTo>
                  <a:pt x="144120" y="124140"/>
                </a:lnTo>
                <a:cubicBezTo>
                  <a:pt x="143398" y="123058"/>
                  <a:pt x="143038" y="120894"/>
                  <a:pt x="143759" y="119452"/>
                </a:cubicBezTo>
                <a:cubicBezTo>
                  <a:pt x="144841" y="117288"/>
                  <a:pt x="145923" y="115124"/>
                  <a:pt x="146644" y="112960"/>
                </a:cubicBezTo>
                <a:cubicBezTo>
                  <a:pt x="147005" y="111518"/>
                  <a:pt x="148087" y="110436"/>
                  <a:pt x="149890" y="110436"/>
                </a:cubicBezTo>
                <a:lnTo>
                  <a:pt x="174413" y="106108"/>
                </a:lnTo>
                <a:cubicBezTo>
                  <a:pt x="174774" y="102862"/>
                  <a:pt x="174774" y="99977"/>
                  <a:pt x="174774" y="96732"/>
                </a:cubicBezTo>
                <a:cubicBezTo>
                  <a:pt x="174774" y="93847"/>
                  <a:pt x="174774" y="90601"/>
                  <a:pt x="174413" y="87355"/>
                </a:cubicBezTo>
                <a:lnTo>
                  <a:pt x="149890" y="83388"/>
                </a:lnTo>
                <a:cubicBezTo>
                  <a:pt x="148087" y="83388"/>
                  <a:pt x="147005" y="82306"/>
                  <a:pt x="146644" y="80503"/>
                </a:cubicBezTo>
                <a:cubicBezTo>
                  <a:pt x="145923" y="78339"/>
                  <a:pt x="144841" y="76536"/>
                  <a:pt x="143759" y="74012"/>
                </a:cubicBezTo>
                <a:cubicBezTo>
                  <a:pt x="143038" y="72930"/>
                  <a:pt x="143398" y="71127"/>
                  <a:pt x="144120" y="69684"/>
                </a:cubicBezTo>
                <a:lnTo>
                  <a:pt x="158545" y="49489"/>
                </a:lnTo>
                <a:cubicBezTo>
                  <a:pt x="154578" y="44800"/>
                  <a:pt x="150250" y="40473"/>
                  <a:pt x="145202" y="36506"/>
                </a:cubicBezTo>
                <a:lnTo>
                  <a:pt x="125366" y="50931"/>
                </a:lnTo>
                <a:cubicBezTo>
                  <a:pt x="124285" y="52013"/>
                  <a:pt x="122481" y="52013"/>
                  <a:pt x="120678" y="51652"/>
                </a:cubicBezTo>
                <a:cubicBezTo>
                  <a:pt x="118875" y="50210"/>
                  <a:pt x="116351" y="49128"/>
                  <a:pt x="114187" y="48767"/>
                </a:cubicBezTo>
                <a:cubicBezTo>
                  <a:pt x="112744" y="48046"/>
                  <a:pt x="111302" y="46603"/>
                  <a:pt x="111302" y="45161"/>
                </a:cubicBezTo>
                <a:lnTo>
                  <a:pt x="108056" y="25687"/>
                </a:lnTo>
                <a:cubicBezTo>
                  <a:pt x="107695" y="23523"/>
                  <a:pt x="109498" y="20998"/>
                  <a:pt x="112023" y="20998"/>
                </a:cubicBezTo>
                <a:close/>
                <a:moveTo>
                  <a:pt x="143489" y="8652"/>
                </a:moveTo>
                <a:cubicBezTo>
                  <a:pt x="69221" y="8652"/>
                  <a:pt x="9013" y="69220"/>
                  <a:pt x="9013" y="143489"/>
                </a:cubicBezTo>
                <a:cubicBezTo>
                  <a:pt x="9013" y="167644"/>
                  <a:pt x="15502" y="191799"/>
                  <a:pt x="28121" y="212710"/>
                </a:cubicBezTo>
                <a:cubicBezTo>
                  <a:pt x="28481" y="213791"/>
                  <a:pt x="28842" y="214873"/>
                  <a:pt x="28481" y="215954"/>
                </a:cubicBezTo>
                <a:lnTo>
                  <a:pt x="10816" y="275801"/>
                </a:lnTo>
                <a:lnTo>
                  <a:pt x="71023" y="258136"/>
                </a:lnTo>
                <a:cubicBezTo>
                  <a:pt x="71384" y="258136"/>
                  <a:pt x="71744" y="258136"/>
                  <a:pt x="72105" y="258136"/>
                </a:cubicBezTo>
                <a:cubicBezTo>
                  <a:pt x="72826" y="258136"/>
                  <a:pt x="73907" y="258496"/>
                  <a:pt x="74268" y="259217"/>
                </a:cubicBezTo>
                <a:cubicBezTo>
                  <a:pt x="95539" y="271475"/>
                  <a:pt x="118973" y="277965"/>
                  <a:pt x="143489" y="277965"/>
                </a:cubicBezTo>
                <a:cubicBezTo>
                  <a:pt x="217757" y="277965"/>
                  <a:pt x="278325" y="217757"/>
                  <a:pt x="278325" y="143489"/>
                </a:cubicBezTo>
                <a:cubicBezTo>
                  <a:pt x="278325" y="69220"/>
                  <a:pt x="217757" y="8652"/>
                  <a:pt x="143489" y="8652"/>
                </a:cubicBezTo>
                <a:close/>
                <a:moveTo>
                  <a:pt x="143489" y="0"/>
                </a:moveTo>
                <a:cubicBezTo>
                  <a:pt x="222444" y="0"/>
                  <a:pt x="286978" y="64534"/>
                  <a:pt x="286978" y="143489"/>
                </a:cubicBezTo>
                <a:cubicBezTo>
                  <a:pt x="286978" y="222444"/>
                  <a:pt x="222444" y="286978"/>
                  <a:pt x="143489" y="286978"/>
                </a:cubicBezTo>
                <a:cubicBezTo>
                  <a:pt x="118252" y="286978"/>
                  <a:pt x="93376" y="279767"/>
                  <a:pt x="71744" y="267149"/>
                </a:cubicBezTo>
                <a:lnTo>
                  <a:pt x="5768" y="286257"/>
                </a:lnTo>
                <a:cubicBezTo>
                  <a:pt x="5408" y="286978"/>
                  <a:pt x="4687" y="286978"/>
                  <a:pt x="4326" y="286978"/>
                </a:cubicBezTo>
                <a:cubicBezTo>
                  <a:pt x="3605" y="286978"/>
                  <a:pt x="2524" y="285896"/>
                  <a:pt x="1442" y="285536"/>
                </a:cubicBezTo>
                <a:cubicBezTo>
                  <a:pt x="360" y="284454"/>
                  <a:pt x="0" y="282651"/>
                  <a:pt x="360" y="281209"/>
                </a:cubicBezTo>
                <a:lnTo>
                  <a:pt x="19468" y="215594"/>
                </a:lnTo>
                <a:cubicBezTo>
                  <a:pt x="6850" y="193241"/>
                  <a:pt x="0" y="169086"/>
                  <a:pt x="0" y="143489"/>
                </a:cubicBezTo>
                <a:cubicBezTo>
                  <a:pt x="0" y="64534"/>
                  <a:pt x="64534" y="0"/>
                  <a:pt x="1434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1027">
            <a:extLst>
              <a:ext uri="{FF2B5EF4-FFF2-40B4-BE49-F238E27FC236}">
                <a16:creationId xmlns:a16="http://schemas.microsoft.com/office/drawing/2014/main" id="{E605C627-A2DF-4B44-A18C-4421E693B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18705" y="10574433"/>
            <a:ext cx="706458" cy="710790"/>
          </a:xfrm>
          <a:custGeom>
            <a:avLst/>
            <a:gdLst>
              <a:gd name="T0" fmla="*/ 2348664 w 285391"/>
              <a:gd name="T1" fmla="*/ 5246651 h 286976"/>
              <a:gd name="T2" fmla="*/ 2167437 w 285391"/>
              <a:gd name="T3" fmla="*/ 5246651 h 286976"/>
              <a:gd name="T4" fmla="*/ 1213769 w 285391"/>
              <a:gd name="T5" fmla="*/ 5163542 h 286976"/>
              <a:gd name="T6" fmla="*/ 1213769 w 285391"/>
              <a:gd name="T7" fmla="*/ 5344872 h 286976"/>
              <a:gd name="T8" fmla="*/ 1213769 w 285391"/>
              <a:gd name="T9" fmla="*/ 5163542 h 286976"/>
              <a:gd name="T10" fmla="*/ 2903467 w 285391"/>
              <a:gd name="T11" fmla="*/ 5339487 h 286976"/>
              <a:gd name="T12" fmla="*/ 5334353 w 285391"/>
              <a:gd name="T13" fmla="*/ 5496241 h 286976"/>
              <a:gd name="T14" fmla="*/ 5476512 w 285391"/>
              <a:gd name="T15" fmla="*/ 4976042 h 286976"/>
              <a:gd name="T16" fmla="*/ 2101657 w 285391"/>
              <a:gd name="T17" fmla="*/ 3620775 h 286976"/>
              <a:gd name="T18" fmla="*/ 3865482 w 285391"/>
              <a:gd name="T19" fmla="*/ 3775832 h 286976"/>
              <a:gd name="T20" fmla="*/ 3865482 w 285391"/>
              <a:gd name="T21" fmla="*/ 3937961 h 286976"/>
              <a:gd name="T22" fmla="*/ 2101657 w 285391"/>
              <a:gd name="T23" fmla="*/ 4085984 h 286976"/>
              <a:gd name="T24" fmla="*/ 2101657 w 285391"/>
              <a:gd name="T25" fmla="*/ 3620775 h 286976"/>
              <a:gd name="T26" fmla="*/ 3950815 w 285391"/>
              <a:gd name="T27" fmla="*/ 3160699 h 286976"/>
              <a:gd name="T28" fmla="*/ 3552544 w 285391"/>
              <a:gd name="T29" fmla="*/ 3238254 h 286976"/>
              <a:gd name="T30" fmla="*/ 1696263 w 285391"/>
              <a:gd name="T31" fmla="*/ 3160699 h 286976"/>
              <a:gd name="T32" fmla="*/ 3552544 w 285391"/>
              <a:gd name="T33" fmla="*/ 3069085 h 286976"/>
              <a:gd name="T34" fmla="*/ 4576525 w 285391"/>
              <a:gd name="T35" fmla="*/ 2208782 h 286976"/>
              <a:gd name="T36" fmla="*/ 4736002 w 285391"/>
              <a:gd name="T37" fmla="*/ 2266929 h 286976"/>
              <a:gd name="T38" fmla="*/ 4641760 w 285391"/>
              <a:gd name="T39" fmla="*/ 2354106 h 286976"/>
              <a:gd name="T40" fmla="*/ 4554775 w 285391"/>
              <a:gd name="T41" fmla="*/ 2266929 h 286976"/>
              <a:gd name="T42" fmla="*/ 3673990 w 285391"/>
              <a:gd name="T43" fmla="*/ 2208782 h 286976"/>
              <a:gd name="T44" fmla="*/ 3824748 w 285391"/>
              <a:gd name="T45" fmla="*/ 2266929 h 286976"/>
              <a:gd name="T46" fmla="*/ 3741818 w 285391"/>
              <a:gd name="T47" fmla="*/ 2354106 h 286976"/>
              <a:gd name="T48" fmla="*/ 3643839 w 285391"/>
              <a:gd name="T49" fmla="*/ 2266929 h 286976"/>
              <a:gd name="T50" fmla="*/ 4187013 w 285391"/>
              <a:gd name="T51" fmla="*/ 2172439 h 286976"/>
              <a:gd name="T52" fmla="*/ 4187013 w 285391"/>
              <a:gd name="T53" fmla="*/ 2353790 h 286976"/>
              <a:gd name="T54" fmla="*/ 4187013 w 285391"/>
              <a:gd name="T55" fmla="*/ 2172439 h 286976"/>
              <a:gd name="T56" fmla="*/ 5334353 w 285391"/>
              <a:gd name="T57" fmla="*/ 1826119 h 286976"/>
              <a:gd name="T58" fmla="*/ 5647101 w 285391"/>
              <a:gd name="T59" fmla="*/ 5339487 h 286976"/>
              <a:gd name="T60" fmla="*/ 3052723 w 285391"/>
              <a:gd name="T61" fmla="*/ 5660152 h 286976"/>
              <a:gd name="T62" fmla="*/ 2732858 w 285391"/>
              <a:gd name="T63" fmla="*/ 4206356 h 286976"/>
              <a:gd name="T64" fmla="*/ 2903467 w 285391"/>
              <a:gd name="T65" fmla="*/ 4206356 h 286976"/>
              <a:gd name="T66" fmla="*/ 5476512 w 285391"/>
              <a:gd name="T67" fmla="*/ 4797853 h 286976"/>
              <a:gd name="T68" fmla="*/ 5334353 w 285391"/>
              <a:gd name="T69" fmla="*/ 2004282 h 286976"/>
              <a:gd name="T70" fmla="*/ 2903467 w 285391"/>
              <a:gd name="T71" fmla="*/ 2146819 h 286976"/>
              <a:gd name="T72" fmla="*/ 2825282 w 285391"/>
              <a:gd name="T73" fmla="*/ 2916483 h 286976"/>
              <a:gd name="T74" fmla="*/ 2732858 w 285391"/>
              <a:gd name="T75" fmla="*/ 2146819 h 286976"/>
              <a:gd name="T76" fmla="*/ 2254409 w 285391"/>
              <a:gd name="T77" fmla="*/ 346325 h 286976"/>
              <a:gd name="T78" fmla="*/ 2254409 w 285391"/>
              <a:gd name="T79" fmla="*/ 497238 h 286976"/>
              <a:gd name="T80" fmla="*/ 2254409 w 285391"/>
              <a:gd name="T81" fmla="*/ 346325 h 286976"/>
              <a:gd name="T82" fmla="*/ 177774 w 285391"/>
              <a:gd name="T83" fmla="*/ 314999 h 286976"/>
              <a:gd name="T84" fmla="*/ 4345566 w 285391"/>
              <a:gd name="T85" fmla="*/ 694411 h 286976"/>
              <a:gd name="T86" fmla="*/ 4203328 w 285391"/>
              <a:gd name="T87" fmla="*/ 178933 h 286976"/>
              <a:gd name="T88" fmla="*/ 327184 w 285391"/>
              <a:gd name="T89" fmla="*/ 0 h 286976"/>
              <a:gd name="T90" fmla="*/ 4516250 w 285391"/>
              <a:gd name="T91" fmla="*/ 314999 h 286976"/>
              <a:gd name="T92" fmla="*/ 4438026 w 285391"/>
              <a:gd name="T93" fmla="*/ 1668083 h 286976"/>
              <a:gd name="T94" fmla="*/ 4345566 w 285391"/>
              <a:gd name="T95" fmla="*/ 866252 h 286976"/>
              <a:gd name="T96" fmla="*/ 177774 w 285391"/>
              <a:gd name="T97" fmla="*/ 4825344 h 286976"/>
              <a:gd name="T98" fmla="*/ 2574618 w 285391"/>
              <a:gd name="T99" fmla="*/ 4918423 h 286976"/>
              <a:gd name="T100" fmla="*/ 177774 w 285391"/>
              <a:gd name="T101" fmla="*/ 5004326 h 286976"/>
              <a:gd name="T102" fmla="*/ 327184 w 285391"/>
              <a:gd name="T103" fmla="*/ 5526956 h 286976"/>
              <a:gd name="T104" fmla="*/ 2574618 w 285391"/>
              <a:gd name="T105" fmla="*/ 5605710 h 286976"/>
              <a:gd name="T106" fmla="*/ 327184 w 285391"/>
              <a:gd name="T107" fmla="*/ 5691596 h 286976"/>
              <a:gd name="T108" fmla="*/ 0 w 285391"/>
              <a:gd name="T109" fmla="*/ 314999 h 2869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5391" h="286976">
                <a:moveTo>
                  <a:pt x="113933" y="260350"/>
                </a:moveTo>
                <a:cubicBezTo>
                  <a:pt x="116498" y="260350"/>
                  <a:pt x="118696" y="262255"/>
                  <a:pt x="118696" y="264541"/>
                </a:cubicBezTo>
                <a:cubicBezTo>
                  <a:pt x="118696" y="267208"/>
                  <a:pt x="116498" y="269494"/>
                  <a:pt x="113933" y="269494"/>
                </a:cubicBezTo>
                <a:cubicBezTo>
                  <a:pt x="111369" y="269494"/>
                  <a:pt x="109537" y="267208"/>
                  <a:pt x="109537" y="264541"/>
                </a:cubicBezTo>
                <a:cubicBezTo>
                  <a:pt x="109537" y="262255"/>
                  <a:pt x="111369" y="260350"/>
                  <a:pt x="113933" y="260350"/>
                </a:cubicBezTo>
                <a:close/>
                <a:moveTo>
                  <a:pt x="61341" y="260350"/>
                </a:moveTo>
                <a:cubicBezTo>
                  <a:pt x="64008" y="260350"/>
                  <a:pt x="66294" y="262255"/>
                  <a:pt x="66294" y="264541"/>
                </a:cubicBezTo>
                <a:cubicBezTo>
                  <a:pt x="66294" y="267208"/>
                  <a:pt x="64008" y="269494"/>
                  <a:pt x="61341" y="269494"/>
                </a:cubicBezTo>
                <a:cubicBezTo>
                  <a:pt x="59055" y="269494"/>
                  <a:pt x="57150" y="267208"/>
                  <a:pt x="57150" y="264541"/>
                </a:cubicBezTo>
                <a:cubicBezTo>
                  <a:pt x="57150" y="262255"/>
                  <a:pt x="59055" y="260350"/>
                  <a:pt x="61341" y="260350"/>
                </a:cubicBezTo>
                <a:close/>
                <a:moveTo>
                  <a:pt x="146733" y="250896"/>
                </a:moveTo>
                <a:lnTo>
                  <a:pt x="146733" y="269221"/>
                </a:lnTo>
                <a:cubicBezTo>
                  <a:pt x="146733" y="273174"/>
                  <a:pt x="150325" y="277126"/>
                  <a:pt x="154277" y="277126"/>
                </a:cubicBezTo>
                <a:lnTo>
                  <a:pt x="269585" y="277126"/>
                </a:lnTo>
                <a:cubicBezTo>
                  <a:pt x="273537" y="277126"/>
                  <a:pt x="276770" y="273174"/>
                  <a:pt x="276770" y="269221"/>
                </a:cubicBezTo>
                <a:lnTo>
                  <a:pt x="276770" y="250896"/>
                </a:lnTo>
                <a:lnTo>
                  <a:pt x="146733" y="250896"/>
                </a:lnTo>
                <a:close/>
                <a:moveTo>
                  <a:pt x="106213" y="182562"/>
                </a:moveTo>
                <a:lnTo>
                  <a:pt x="106213" y="190381"/>
                </a:lnTo>
                <a:lnTo>
                  <a:pt x="195352" y="190381"/>
                </a:lnTo>
                <a:cubicBezTo>
                  <a:pt x="197868" y="190381"/>
                  <a:pt x="199665" y="191803"/>
                  <a:pt x="199665" y="194291"/>
                </a:cubicBezTo>
                <a:cubicBezTo>
                  <a:pt x="199665" y="196779"/>
                  <a:pt x="197868" y="198556"/>
                  <a:pt x="195352" y="198556"/>
                </a:cubicBezTo>
                <a:lnTo>
                  <a:pt x="106213" y="198556"/>
                </a:lnTo>
                <a:lnTo>
                  <a:pt x="106213" y="206020"/>
                </a:lnTo>
                <a:lnTo>
                  <a:pt x="85725" y="194291"/>
                </a:lnTo>
                <a:lnTo>
                  <a:pt x="106213" y="182562"/>
                </a:lnTo>
                <a:close/>
                <a:moveTo>
                  <a:pt x="179537" y="147637"/>
                </a:moveTo>
                <a:lnTo>
                  <a:pt x="199665" y="159366"/>
                </a:lnTo>
                <a:lnTo>
                  <a:pt x="179537" y="171095"/>
                </a:lnTo>
                <a:lnTo>
                  <a:pt x="179537" y="163276"/>
                </a:lnTo>
                <a:lnTo>
                  <a:pt x="90038" y="163276"/>
                </a:lnTo>
                <a:cubicBezTo>
                  <a:pt x="87522" y="163276"/>
                  <a:pt x="85725" y="161854"/>
                  <a:pt x="85725" y="159366"/>
                </a:cubicBezTo>
                <a:cubicBezTo>
                  <a:pt x="85725" y="156878"/>
                  <a:pt x="87522" y="154746"/>
                  <a:pt x="90038" y="154746"/>
                </a:cubicBezTo>
                <a:lnTo>
                  <a:pt x="179537" y="154746"/>
                </a:lnTo>
                <a:lnTo>
                  <a:pt x="179537" y="147637"/>
                </a:lnTo>
                <a:close/>
                <a:moveTo>
                  <a:pt x="231286" y="111369"/>
                </a:moveTo>
                <a:cubicBezTo>
                  <a:pt x="233118" y="109537"/>
                  <a:pt x="236415" y="109537"/>
                  <a:pt x="238247" y="111369"/>
                </a:cubicBezTo>
                <a:cubicBezTo>
                  <a:pt x="238613" y="112102"/>
                  <a:pt x="239346" y="113567"/>
                  <a:pt x="239346" y="114300"/>
                </a:cubicBezTo>
                <a:cubicBezTo>
                  <a:pt x="239346" y="115399"/>
                  <a:pt x="238613" y="116864"/>
                  <a:pt x="238247" y="117597"/>
                </a:cubicBezTo>
                <a:cubicBezTo>
                  <a:pt x="236781" y="118330"/>
                  <a:pt x="236049" y="118696"/>
                  <a:pt x="234583" y="118696"/>
                </a:cubicBezTo>
                <a:cubicBezTo>
                  <a:pt x="233484" y="118696"/>
                  <a:pt x="232751" y="118330"/>
                  <a:pt x="231286" y="117597"/>
                </a:cubicBezTo>
                <a:cubicBezTo>
                  <a:pt x="230920" y="116864"/>
                  <a:pt x="230187" y="115399"/>
                  <a:pt x="230187" y="114300"/>
                </a:cubicBezTo>
                <a:cubicBezTo>
                  <a:pt x="230187" y="113567"/>
                  <a:pt x="230920" y="112102"/>
                  <a:pt x="231286" y="111369"/>
                </a:cubicBezTo>
                <a:close/>
                <a:moveTo>
                  <a:pt x="185674" y="111369"/>
                </a:moveTo>
                <a:cubicBezTo>
                  <a:pt x="187198" y="109537"/>
                  <a:pt x="190246" y="109537"/>
                  <a:pt x="192151" y="111369"/>
                </a:cubicBezTo>
                <a:cubicBezTo>
                  <a:pt x="192913" y="112102"/>
                  <a:pt x="193294" y="113567"/>
                  <a:pt x="193294" y="114300"/>
                </a:cubicBezTo>
                <a:cubicBezTo>
                  <a:pt x="193294" y="115399"/>
                  <a:pt x="192913" y="116864"/>
                  <a:pt x="192151" y="117597"/>
                </a:cubicBezTo>
                <a:cubicBezTo>
                  <a:pt x="191008" y="118330"/>
                  <a:pt x="189865" y="118696"/>
                  <a:pt x="189103" y="118696"/>
                </a:cubicBezTo>
                <a:cubicBezTo>
                  <a:pt x="187579" y="118696"/>
                  <a:pt x="186436" y="118330"/>
                  <a:pt x="185674" y="117597"/>
                </a:cubicBezTo>
                <a:cubicBezTo>
                  <a:pt x="184531" y="116864"/>
                  <a:pt x="184150" y="115399"/>
                  <a:pt x="184150" y="114300"/>
                </a:cubicBezTo>
                <a:cubicBezTo>
                  <a:pt x="184150" y="113567"/>
                  <a:pt x="184531" y="112102"/>
                  <a:pt x="185674" y="111369"/>
                </a:cubicBezTo>
                <a:close/>
                <a:moveTo>
                  <a:pt x="211600" y="109537"/>
                </a:moveTo>
                <a:cubicBezTo>
                  <a:pt x="213915" y="109537"/>
                  <a:pt x="215569" y="111823"/>
                  <a:pt x="215569" y="114109"/>
                </a:cubicBezTo>
                <a:cubicBezTo>
                  <a:pt x="215569" y="117157"/>
                  <a:pt x="213915" y="118681"/>
                  <a:pt x="211600" y="118681"/>
                </a:cubicBezTo>
                <a:cubicBezTo>
                  <a:pt x="209285" y="118681"/>
                  <a:pt x="207962" y="117157"/>
                  <a:pt x="207962" y="114109"/>
                </a:cubicBezTo>
                <a:cubicBezTo>
                  <a:pt x="207962" y="111823"/>
                  <a:pt x="209285" y="109537"/>
                  <a:pt x="211600" y="109537"/>
                </a:cubicBezTo>
                <a:close/>
                <a:moveTo>
                  <a:pt x="154277" y="92075"/>
                </a:moveTo>
                <a:lnTo>
                  <a:pt x="269585" y="92075"/>
                </a:lnTo>
                <a:cubicBezTo>
                  <a:pt x="278566" y="92075"/>
                  <a:pt x="285391" y="99261"/>
                  <a:pt x="285391" y="108244"/>
                </a:cubicBezTo>
                <a:lnTo>
                  <a:pt x="285391" y="269221"/>
                </a:lnTo>
                <a:cubicBezTo>
                  <a:pt x="285391" y="278204"/>
                  <a:pt x="278566" y="285391"/>
                  <a:pt x="269585" y="285391"/>
                </a:cubicBezTo>
                <a:lnTo>
                  <a:pt x="154277" y="285391"/>
                </a:lnTo>
                <a:cubicBezTo>
                  <a:pt x="145655" y="285391"/>
                  <a:pt x="138112" y="278204"/>
                  <a:pt x="138112" y="269221"/>
                </a:cubicBezTo>
                <a:lnTo>
                  <a:pt x="138112" y="212089"/>
                </a:lnTo>
                <a:cubicBezTo>
                  <a:pt x="138112" y="209574"/>
                  <a:pt x="140267" y="207418"/>
                  <a:pt x="142782" y="207418"/>
                </a:cubicBezTo>
                <a:cubicBezTo>
                  <a:pt x="144937" y="207418"/>
                  <a:pt x="146733" y="209574"/>
                  <a:pt x="146733" y="212089"/>
                </a:cubicBezTo>
                <a:lnTo>
                  <a:pt x="146733" y="241913"/>
                </a:lnTo>
                <a:lnTo>
                  <a:pt x="276770" y="241913"/>
                </a:lnTo>
                <a:lnTo>
                  <a:pt x="276770" y="108244"/>
                </a:lnTo>
                <a:cubicBezTo>
                  <a:pt x="276770" y="104292"/>
                  <a:pt x="273537" y="101058"/>
                  <a:pt x="269585" y="101058"/>
                </a:cubicBezTo>
                <a:lnTo>
                  <a:pt x="154277" y="101058"/>
                </a:lnTo>
                <a:cubicBezTo>
                  <a:pt x="150325" y="101058"/>
                  <a:pt x="146733" y="104292"/>
                  <a:pt x="146733" y="108244"/>
                </a:cubicBezTo>
                <a:lnTo>
                  <a:pt x="146733" y="142380"/>
                </a:lnTo>
                <a:cubicBezTo>
                  <a:pt x="146733" y="145255"/>
                  <a:pt x="144937" y="147052"/>
                  <a:pt x="142782" y="147052"/>
                </a:cubicBezTo>
                <a:cubicBezTo>
                  <a:pt x="140267" y="147052"/>
                  <a:pt x="138112" y="145255"/>
                  <a:pt x="138112" y="142380"/>
                </a:cubicBezTo>
                <a:lnTo>
                  <a:pt x="138112" y="108244"/>
                </a:lnTo>
                <a:cubicBezTo>
                  <a:pt x="138112" y="99261"/>
                  <a:pt x="145655" y="92075"/>
                  <a:pt x="154277" y="92075"/>
                </a:cubicBezTo>
                <a:close/>
                <a:moveTo>
                  <a:pt x="113933" y="17462"/>
                </a:moveTo>
                <a:cubicBezTo>
                  <a:pt x="116498" y="17462"/>
                  <a:pt x="118696" y="18785"/>
                  <a:pt x="118696" y="21100"/>
                </a:cubicBezTo>
                <a:cubicBezTo>
                  <a:pt x="118696" y="23415"/>
                  <a:pt x="116498" y="25069"/>
                  <a:pt x="113933" y="25069"/>
                </a:cubicBezTo>
                <a:cubicBezTo>
                  <a:pt x="111369" y="25069"/>
                  <a:pt x="109537" y="23415"/>
                  <a:pt x="109537" y="21100"/>
                </a:cubicBezTo>
                <a:cubicBezTo>
                  <a:pt x="109537" y="18785"/>
                  <a:pt x="111369" y="17462"/>
                  <a:pt x="113933" y="17462"/>
                </a:cubicBezTo>
                <a:close/>
                <a:moveTo>
                  <a:pt x="16534" y="9024"/>
                </a:moveTo>
                <a:cubicBezTo>
                  <a:pt x="12221" y="9024"/>
                  <a:pt x="8986" y="11912"/>
                  <a:pt x="8986" y="15883"/>
                </a:cubicBezTo>
                <a:lnTo>
                  <a:pt x="8986" y="35014"/>
                </a:lnTo>
                <a:lnTo>
                  <a:pt x="219614" y="35014"/>
                </a:lnTo>
                <a:lnTo>
                  <a:pt x="219614" y="15883"/>
                </a:lnTo>
                <a:cubicBezTo>
                  <a:pt x="219614" y="11912"/>
                  <a:pt x="216379" y="9024"/>
                  <a:pt x="212425" y="9024"/>
                </a:cubicBezTo>
                <a:lnTo>
                  <a:pt x="16534" y="9024"/>
                </a:lnTo>
                <a:close/>
                <a:moveTo>
                  <a:pt x="16534" y="0"/>
                </a:moveTo>
                <a:lnTo>
                  <a:pt x="212425" y="0"/>
                </a:lnTo>
                <a:cubicBezTo>
                  <a:pt x="221411" y="0"/>
                  <a:pt x="228240" y="6858"/>
                  <a:pt x="228240" y="15883"/>
                </a:cubicBezTo>
                <a:lnTo>
                  <a:pt x="228240" y="79775"/>
                </a:lnTo>
                <a:cubicBezTo>
                  <a:pt x="228240" y="81941"/>
                  <a:pt x="226803" y="84107"/>
                  <a:pt x="224287" y="84107"/>
                </a:cubicBezTo>
                <a:cubicBezTo>
                  <a:pt x="221771" y="84107"/>
                  <a:pt x="219614" y="81941"/>
                  <a:pt x="219614" y="79775"/>
                </a:cubicBezTo>
                <a:lnTo>
                  <a:pt x="219614" y="43678"/>
                </a:lnTo>
                <a:lnTo>
                  <a:pt x="8986" y="43678"/>
                </a:lnTo>
                <a:lnTo>
                  <a:pt x="8986" y="243298"/>
                </a:lnTo>
                <a:lnTo>
                  <a:pt x="126161" y="243298"/>
                </a:lnTo>
                <a:cubicBezTo>
                  <a:pt x="128318" y="243298"/>
                  <a:pt x="130115" y="245464"/>
                  <a:pt x="130115" y="247991"/>
                </a:cubicBezTo>
                <a:cubicBezTo>
                  <a:pt x="130115" y="250518"/>
                  <a:pt x="128318" y="252323"/>
                  <a:pt x="126161" y="252323"/>
                </a:cubicBezTo>
                <a:lnTo>
                  <a:pt x="8986" y="252323"/>
                </a:lnTo>
                <a:lnTo>
                  <a:pt x="8986" y="270732"/>
                </a:lnTo>
                <a:cubicBezTo>
                  <a:pt x="8986" y="274703"/>
                  <a:pt x="12221" y="278674"/>
                  <a:pt x="16534" y="278674"/>
                </a:cubicBezTo>
                <a:lnTo>
                  <a:pt x="126161" y="278674"/>
                </a:lnTo>
                <a:cubicBezTo>
                  <a:pt x="128318" y="278674"/>
                  <a:pt x="130115" y="280118"/>
                  <a:pt x="130115" y="282645"/>
                </a:cubicBezTo>
                <a:cubicBezTo>
                  <a:pt x="130115" y="285171"/>
                  <a:pt x="128318" y="286976"/>
                  <a:pt x="126161" y="286976"/>
                </a:cubicBezTo>
                <a:lnTo>
                  <a:pt x="16534" y="286976"/>
                </a:lnTo>
                <a:cubicBezTo>
                  <a:pt x="7548" y="286976"/>
                  <a:pt x="0" y="279757"/>
                  <a:pt x="0" y="270732"/>
                </a:cubicBezTo>
                <a:lnTo>
                  <a:pt x="0" y="15883"/>
                </a:lnTo>
                <a:cubicBezTo>
                  <a:pt x="0" y="6858"/>
                  <a:pt x="7548" y="0"/>
                  <a:pt x="165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1028">
            <a:extLst>
              <a:ext uri="{FF2B5EF4-FFF2-40B4-BE49-F238E27FC236}">
                <a16:creationId xmlns:a16="http://schemas.microsoft.com/office/drawing/2014/main" id="{4BD49D2F-48FC-A345-8F09-DFC99F1BA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82919" y="10574433"/>
            <a:ext cx="710790" cy="710790"/>
          </a:xfrm>
          <a:custGeom>
            <a:avLst/>
            <a:gdLst>
              <a:gd name="T0" fmla="*/ 2845668 w 286978"/>
              <a:gd name="T1" fmla="*/ 5526956 h 286976"/>
              <a:gd name="T2" fmla="*/ 5255209 w 286978"/>
              <a:gd name="T3" fmla="*/ 3844499 h 286976"/>
              <a:gd name="T4" fmla="*/ 5519740 w 286978"/>
              <a:gd name="T5" fmla="*/ 4116568 h 286976"/>
              <a:gd name="T6" fmla="*/ 178710 w 286978"/>
              <a:gd name="T7" fmla="*/ 4116568 h 286976"/>
              <a:gd name="T8" fmla="*/ 436186 w 286978"/>
              <a:gd name="T9" fmla="*/ 3844499 h 286976"/>
              <a:gd name="T10" fmla="*/ 4127998 w 286978"/>
              <a:gd name="T11" fmla="*/ 2935078 h 286976"/>
              <a:gd name="T12" fmla="*/ 2938301 w 286978"/>
              <a:gd name="T13" fmla="*/ 4134900 h 286976"/>
              <a:gd name="T14" fmla="*/ 2938301 w 286978"/>
              <a:gd name="T15" fmla="*/ 2935078 h 286976"/>
              <a:gd name="T16" fmla="*/ 2760201 w 286978"/>
              <a:gd name="T17" fmla="*/ 4134900 h 286976"/>
              <a:gd name="T18" fmla="*/ 1556252 w 286978"/>
              <a:gd name="T19" fmla="*/ 2935078 h 286976"/>
              <a:gd name="T20" fmla="*/ 1556252 w 286978"/>
              <a:gd name="T21" fmla="*/ 2935078 h 286976"/>
              <a:gd name="T22" fmla="*/ 4127998 w 286978"/>
              <a:gd name="T23" fmla="*/ 2763693 h 286976"/>
              <a:gd name="T24" fmla="*/ 1556252 w 286978"/>
              <a:gd name="T25" fmla="*/ 2763693 h 286976"/>
              <a:gd name="T26" fmla="*/ 2938301 w 286978"/>
              <a:gd name="T27" fmla="*/ 1556731 h 286976"/>
              <a:gd name="T28" fmla="*/ 3714804 w 286978"/>
              <a:gd name="T29" fmla="*/ 1906694 h 286976"/>
              <a:gd name="T30" fmla="*/ 1976547 w 286978"/>
              <a:gd name="T31" fmla="*/ 1906694 h 286976"/>
              <a:gd name="T32" fmla="*/ 2760201 w 286978"/>
              <a:gd name="T33" fmla="*/ 1556731 h 286976"/>
              <a:gd name="T34" fmla="*/ 2845691 w 286978"/>
              <a:gd name="T35" fmla="*/ 4306284 h 286976"/>
              <a:gd name="T36" fmla="*/ 5255209 w 286978"/>
              <a:gd name="T37" fmla="*/ 1331628 h 286976"/>
              <a:gd name="T38" fmla="*/ 5519740 w 286978"/>
              <a:gd name="T39" fmla="*/ 1582204 h 286976"/>
              <a:gd name="T40" fmla="*/ 178710 w 286978"/>
              <a:gd name="T41" fmla="*/ 1582204 h 286976"/>
              <a:gd name="T42" fmla="*/ 436186 w 286978"/>
              <a:gd name="T43" fmla="*/ 1331628 h 286976"/>
              <a:gd name="T44" fmla="*/ 865147 w 286978"/>
              <a:gd name="T45" fmla="*/ 1582204 h 286976"/>
              <a:gd name="T46" fmla="*/ 1387093 w 286978"/>
              <a:gd name="T47" fmla="*/ 2083339 h 286976"/>
              <a:gd name="T48" fmla="*/ 765054 w 286978"/>
              <a:gd name="T49" fmla="*/ 1854257 h 286976"/>
              <a:gd name="T50" fmla="*/ 765054 w 286978"/>
              <a:gd name="T51" fmla="*/ 3837363 h 286976"/>
              <a:gd name="T52" fmla="*/ 1351347 w 286978"/>
              <a:gd name="T53" fmla="*/ 3722821 h 286976"/>
              <a:gd name="T54" fmla="*/ 857980 w 286978"/>
              <a:gd name="T55" fmla="*/ 4209642 h 286976"/>
              <a:gd name="T56" fmla="*/ 2759883 w 286978"/>
              <a:gd name="T57" fmla="*/ 4567610 h 286976"/>
              <a:gd name="T58" fmla="*/ 2938632 w 286978"/>
              <a:gd name="T59" fmla="*/ 4846811 h 286976"/>
              <a:gd name="T60" fmla="*/ 4819060 w 286978"/>
              <a:gd name="T61" fmla="*/ 4116568 h 286976"/>
              <a:gd name="T62" fmla="*/ 4304273 w 286978"/>
              <a:gd name="T63" fmla="*/ 3601112 h 286976"/>
              <a:gd name="T64" fmla="*/ 5169396 w 286978"/>
              <a:gd name="T65" fmla="*/ 3687011 h 286976"/>
              <a:gd name="T66" fmla="*/ 4425810 w 286978"/>
              <a:gd name="T67" fmla="*/ 2119140 h 286976"/>
              <a:gd name="T68" fmla="*/ 4340019 w 286978"/>
              <a:gd name="T69" fmla="*/ 1968817 h 286976"/>
              <a:gd name="T70" fmla="*/ 4833356 w 286978"/>
              <a:gd name="T71" fmla="*/ 1474822 h 286976"/>
              <a:gd name="T72" fmla="*/ 2938632 w 286978"/>
              <a:gd name="T73" fmla="*/ 1116828 h 286976"/>
              <a:gd name="T74" fmla="*/ 2759883 w 286978"/>
              <a:gd name="T75" fmla="*/ 859131 h 286976"/>
              <a:gd name="T76" fmla="*/ 2588282 w 286978"/>
              <a:gd name="T77" fmla="*/ 429508 h 286976"/>
              <a:gd name="T78" fmla="*/ 2845668 w 286978"/>
              <a:gd name="T79" fmla="*/ 178933 h 286976"/>
              <a:gd name="T80" fmla="*/ 3260362 w 286978"/>
              <a:gd name="T81" fmla="*/ 536919 h 286976"/>
              <a:gd name="T82" fmla="*/ 5691343 w 286978"/>
              <a:gd name="T83" fmla="*/ 1582204 h 286976"/>
              <a:gd name="T84" fmla="*/ 5691343 w 286978"/>
              <a:gd name="T85" fmla="*/ 4116568 h 286976"/>
              <a:gd name="T86" fmla="*/ 3260362 w 286978"/>
              <a:gd name="T87" fmla="*/ 5161811 h 286976"/>
              <a:gd name="T88" fmla="*/ 2416676 w 286978"/>
              <a:gd name="T89" fmla="*/ 5254901 h 286976"/>
              <a:gd name="T90" fmla="*/ 436186 w 286978"/>
              <a:gd name="T91" fmla="*/ 4546120 h 286976"/>
              <a:gd name="T92" fmla="*/ 343222 w 286978"/>
              <a:gd name="T93" fmla="*/ 2011761 h 286976"/>
              <a:gd name="T94" fmla="*/ 772197 w 286978"/>
              <a:gd name="T95" fmla="*/ 1331628 h 286976"/>
              <a:gd name="T96" fmla="*/ 2845668 w 286978"/>
              <a:gd name="T97" fmla="*/ 0 h 28697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6978" h="286976">
                <a:moveTo>
                  <a:pt x="143489" y="252323"/>
                </a:moveTo>
                <a:cubicBezTo>
                  <a:pt x="136278" y="252323"/>
                  <a:pt x="130510" y="258098"/>
                  <a:pt x="130510" y="264957"/>
                </a:cubicBezTo>
                <a:cubicBezTo>
                  <a:pt x="130510" y="272537"/>
                  <a:pt x="136278" y="278674"/>
                  <a:pt x="143489" y="278674"/>
                </a:cubicBezTo>
                <a:cubicBezTo>
                  <a:pt x="150339" y="278674"/>
                  <a:pt x="156468" y="272537"/>
                  <a:pt x="156468" y="264957"/>
                </a:cubicBezTo>
                <a:cubicBezTo>
                  <a:pt x="156468" y="258098"/>
                  <a:pt x="150339" y="252323"/>
                  <a:pt x="143489" y="252323"/>
                </a:cubicBezTo>
                <a:close/>
                <a:moveTo>
                  <a:pt x="264986" y="193844"/>
                </a:moveTo>
                <a:cubicBezTo>
                  <a:pt x="258136" y="193844"/>
                  <a:pt x="252007" y="199981"/>
                  <a:pt x="252007" y="207562"/>
                </a:cubicBezTo>
                <a:cubicBezTo>
                  <a:pt x="252007" y="214420"/>
                  <a:pt x="258136" y="220557"/>
                  <a:pt x="264986" y="220557"/>
                </a:cubicBezTo>
                <a:cubicBezTo>
                  <a:pt x="272557" y="220557"/>
                  <a:pt x="278325" y="214420"/>
                  <a:pt x="278325" y="207562"/>
                </a:cubicBezTo>
                <a:cubicBezTo>
                  <a:pt x="278325" y="199981"/>
                  <a:pt x="272557" y="193844"/>
                  <a:pt x="264986" y="193844"/>
                </a:cubicBezTo>
                <a:close/>
                <a:moveTo>
                  <a:pt x="21992" y="193844"/>
                </a:moveTo>
                <a:cubicBezTo>
                  <a:pt x="14781" y="193844"/>
                  <a:pt x="9013" y="199981"/>
                  <a:pt x="9013" y="207562"/>
                </a:cubicBezTo>
                <a:cubicBezTo>
                  <a:pt x="9013" y="214420"/>
                  <a:pt x="14781" y="220557"/>
                  <a:pt x="21992" y="220557"/>
                </a:cubicBezTo>
                <a:cubicBezTo>
                  <a:pt x="28842" y="220557"/>
                  <a:pt x="34971" y="214420"/>
                  <a:pt x="34971" y="207562"/>
                </a:cubicBezTo>
                <a:cubicBezTo>
                  <a:pt x="34971" y="199981"/>
                  <a:pt x="28842" y="193844"/>
                  <a:pt x="21992" y="193844"/>
                </a:cubicBezTo>
                <a:close/>
                <a:moveTo>
                  <a:pt x="179052" y="147990"/>
                </a:moveTo>
                <a:cubicBezTo>
                  <a:pt x="180130" y="161673"/>
                  <a:pt x="185159" y="174276"/>
                  <a:pt x="193421" y="185079"/>
                </a:cubicBezTo>
                <a:cubicBezTo>
                  <a:pt x="202042" y="174637"/>
                  <a:pt x="207430" y="161673"/>
                  <a:pt x="208149" y="147990"/>
                </a:cubicBezTo>
                <a:lnTo>
                  <a:pt x="179052" y="147990"/>
                </a:lnTo>
                <a:close/>
                <a:moveTo>
                  <a:pt x="148159" y="147990"/>
                </a:moveTo>
                <a:lnTo>
                  <a:pt x="148159" y="208485"/>
                </a:lnTo>
                <a:cubicBezTo>
                  <a:pt x="162887" y="207405"/>
                  <a:pt x="176897" y="200923"/>
                  <a:pt x="187314" y="191561"/>
                </a:cubicBezTo>
                <a:cubicBezTo>
                  <a:pt x="177256" y="179318"/>
                  <a:pt x="171149" y="163834"/>
                  <a:pt x="170431" y="147990"/>
                </a:cubicBezTo>
                <a:lnTo>
                  <a:pt x="148159" y="147990"/>
                </a:lnTo>
                <a:close/>
                <a:moveTo>
                  <a:pt x="116548" y="147990"/>
                </a:moveTo>
                <a:cubicBezTo>
                  <a:pt x="115471" y="163834"/>
                  <a:pt x="109723" y="179318"/>
                  <a:pt x="99665" y="191561"/>
                </a:cubicBezTo>
                <a:cubicBezTo>
                  <a:pt x="109723" y="200923"/>
                  <a:pt x="123733" y="207405"/>
                  <a:pt x="139179" y="208485"/>
                </a:cubicBezTo>
                <a:lnTo>
                  <a:pt x="139179" y="147990"/>
                </a:lnTo>
                <a:lnTo>
                  <a:pt x="116548" y="147990"/>
                </a:lnTo>
                <a:close/>
                <a:moveTo>
                  <a:pt x="78471" y="147990"/>
                </a:moveTo>
                <a:cubicBezTo>
                  <a:pt x="79549" y="161673"/>
                  <a:pt x="84937" y="174637"/>
                  <a:pt x="93199" y="185079"/>
                </a:cubicBezTo>
                <a:cubicBezTo>
                  <a:pt x="101820" y="174276"/>
                  <a:pt x="106849" y="161673"/>
                  <a:pt x="107927" y="147990"/>
                </a:cubicBezTo>
                <a:lnTo>
                  <a:pt x="78471" y="147990"/>
                </a:lnTo>
                <a:close/>
                <a:moveTo>
                  <a:pt x="193421" y="102258"/>
                </a:moveTo>
                <a:cubicBezTo>
                  <a:pt x="185159" y="112701"/>
                  <a:pt x="180130" y="125664"/>
                  <a:pt x="179052" y="139348"/>
                </a:cubicBezTo>
                <a:lnTo>
                  <a:pt x="208149" y="139348"/>
                </a:lnTo>
                <a:cubicBezTo>
                  <a:pt x="207430" y="124944"/>
                  <a:pt x="201683" y="112341"/>
                  <a:pt x="193421" y="102258"/>
                </a:cubicBezTo>
                <a:close/>
                <a:moveTo>
                  <a:pt x="93199" y="102258"/>
                </a:moveTo>
                <a:cubicBezTo>
                  <a:pt x="84937" y="112341"/>
                  <a:pt x="79549" y="124944"/>
                  <a:pt x="78471" y="139348"/>
                </a:cubicBezTo>
                <a:lnTo>
                  <a:pt x="107927" y="139348"/>
                </a:lnTo>
                <a:cubicBezTo>
                  <a:pt x="106849" y="125664"/>
                  <a:pt x="101820" y="112701"/>
                  <a:pt x="93199" y="102258"/>
                </a:cubicBezTo>
                <a:close/>
                <a:moveTo>
                  <a:pt x="148159" y="78492"/>
                </a:moveTo>
                <a:lnTo>
                  <a:pt x="148159" y="139348"/>
                </a:lnTo>
                <a:lnTo>
                  <a:pt x="170431" y="139348"/>
                </a:lnTo>
                <a:cubicBezTo>
                  <a:pt x="171149" y="123504"/>
                  <a:pt x="177256" y="108380"/>
                  <a:pt x="187314" y="96137"/>
                </a:cubicBezTo>
                <a:cubicBezTo>
                  <a:pt x="176897" y="86054"/>
                  <a:pt x="162887" y="79933"/>
                  <a:pt x="148159" y="78492"/>
                </a:cubicBezTo>
                <a:close/>
                <a:moveTo>
                  <a:pt x="139179" y="78492"/>
                </a:moveTo>
                <a:cubicBezTo>
                  <a:pt x="123733" y="79933"/>
                  <a:pt x="109723" y="86054"/>
                  <a:pt x="99665" y="96137"/>
                </a:cubicBezTo>
                <a:cubicBezTo>
                  <a:pt x="109723" y="108380"/>
                  <a:pt x="115471" y="123504"/>
                  <a:pt x="116548" y="139348"/>
                </a:cubicBezTo>
                <a:lnTo>
                  <a:pt x="139179" y="139348"/>
                </a:lnTo>
                <a:lnTo>
                  <a:pt x="139179" y="78492"/>
                </a:lnTo>
                <a:close/>
                <a:moveTo>
                  <a:pt x="143490" y="69850"/>
                </a:moveTo>
                <a:cubicBezTo>
                  <a:pt x="184081" y="69850"/>
                  <a:pt x="217129" y="102979"/>
                  <a:pt x="217129" y="143309"/>
                </a:cubicBezTo>
                <a:cubicBezTo>
                  <a:pt x="217129" y="183999"/>
                  <a:pt x="184081" y="217127"/>
                  <a:pt x="143490" y="217127"/>
                </a:cubicBezTo>
                <a:cubicBezTo>
                  <a:pt x="102898" y="217127"/>
                  <a:pt x="69850" y="183999"/>
                  <a:pt x="69850" y="143309"/>
                </a:cubicBezTo>
                <a:cubicBezTo>
                  <a:pt x="69850" y="102979"/>
                  <a:pt x="102898" y="69850"/>
                  <a:pt x="143490" y="69850"/>
                </a:cubicBezTo>
                <a:close/>
                <a:moveTo>
                  <a:pt x="264986" y="67141"/>
                </a:moveTo>
                <a:cubicBezTo>
                  <a:pt x="258136" y="67141"/>
                  <a:pt x="252007" y="72556"/>
                  <a:pt x="252007" y="79776"/>
                </a:cubicBezTo>
                <a:cubicBezTo>
                  <a:pt x="252007" y="86995"/>
                  <a:pt x="258136" y="92771"/>
                  <a:pt x="264986" y="92771"/>
                </a:cubicBezTo>
                <a:cubicBezTo>
                  <a:pt x="272557" y="92771"/>
                  <a:pt x="278325" y="86995"/>
                  <a:pt x="278325" y="79776"/>
                </a:cubicBezTo>
                <a:cubicBezTo>
                  <a:pt x="278325" y="72556"/>
                  <a:pt x="272557" y="67141"/>
                  <a:pt x="264986" y="67141"/>
                </a:cubicBezTo>
                <a:close/>
                <a:moveTo>
                  <a:pt x="21992" y="67141"/>
                </a:moveTo>
                <a:cubicBezTo>
                  <a:pt x="14781" y="67141"/>
                  <a:pt x="9013" y="72556"/>
                  <a:pt x="9013" y="79776"/>
                </a:cubicBezTo>
                <a:cubicBezTo>
                  <a:pt x="9013" y="86995"/>
                  <a:pt x="14781" y="92771"/>
                  <a:pt x="21992" y="92771"/>
                </a:cubicBezTo>
                <a:cubicBezTo>
                  <a:pt x="28842" y="92771"/>
                  <a:pt x="34971" y="86995"/>
                  <a:pt x="34971" y="79776"/>
                </a:cubicBezTo>
                <a:cubicBezTo>
                  <a:pt x="34971" y="72556"/>
                  <a:pt x="28842" y="67141"/>
                  <a:pt x="21992" y="67141"/>
                </a:cubicBezTo>
                <a:close/>
                <a:moveTo>
                  <a:pt x="125823" y="35014"/>
                </a:moveTo>
                <a:lnTo>
                  <a:pt x="43263" y="74361"/>
                </a:lnTo>
                <a:cubicBezTo>
                  <a:pt x="43263" y="76527"/>
                  <a:pt x="43623" y="77971"/>
                  <a:pt x="43623" y="79776"/>
                </a:cubicBezTo>
                <a:cubicBezTo>
                  <a:pt x="43623" y="81581"/>
                  <a:pt x="43263" y="83747"/>
                  <a:pt x="42902" y="85913"/>
                </a:cubicBezTo>
                <a:lnTo>
                  <a:pt x="68139" y="99269"/>
                </a:lnTo>
                <a:cubicBezTo>
                  <a:pt x="69942" y="99991"/>
                  <a:pt x="71023" y="102878"/>
                  <a:pt x="69942" y="105044"/>
                </a:cubicBezTo>
                <a:cubicBezTo>
                  <a:pt x="69221" y="106127"/>
                  <a:pt x="67779" y="107571"/>
                  <a:pt x="65976" y="107571"/>
                </a:cubicBezTo>
                <a:cubicBezTo>
                  <a:pt x="65615" y="107571"/>
                  <a:pt x="64894" y="106849"/>
                  <a:pt x="63813" y="106849"/>
                </a:cubicBezTo>
                <a:lnTo>
                  <a:pt x="38576" y="93493"/>
                </a:lnTo>
                <a:cubicBezTo>
                  <a:pt x="35331" y="97103"/>
                  <a:pt x="31366" y="99991"/>
                  <a:pt x="26318" y="101435"/>
                </a:cubicBezTo>
                <a:lnTo>
                  <a:pt x="26318" y="185903"/>
                </a:lnTo>
                <a:cubicBezTo>
                  <a:pt x="31366" y="186986"/>
                  <a:pt x="35331" y="189874"/>
                  <a:pt x="38576" y="193483"/>
                </a:cubicBezTo>
                <a:lnTo>
                  <a:pt x="63813" y="180127"/>
                </a:lnTo>
                <a:cubicBezTo>
                  <a:pt x="65976" y="179405"/>
                  <a:pt x="68860" y="180127"/>
                  <a:pt x="69942" y="181571"/>
                </a:cubicBezTo>
                <a:cubicBezTo>
                  <a:pt x="71023" y="184098"/>
                  <a:pt x="69942" y="186625"/>
                  <a:pt x="68139" y="187708"/>
                </a:cubicBezTo>
                <a:lnTo>
                  <a:pt x="42902" y="201425"/>
                </a:lnTo>
                <a:cubicBezTo>
                  <a:pt x="43263" y="203230"/>
                  <a:pt x="43623" y="205035"/>
                  <a:pt x="43623" y="207562"/>
                </a:cubicBezTo>
                <a:cubicBezTo>
                  <a:pt x="43623" y="209005"/>
                  <a:pt x="43263" y="210810"/>
                  <a:pt x="43263" y="212254"/>
                </a:cubicBezTo>
                <a:lnTo>
                  <a:pt x="125823" y="252323"/>
                </a:lnTo>
                <a:cubicBezTo>
                  <a:pt x="129428" y="248352"/>
                  <a:pt x="133755" y="245103"/>
                  <a:pt x="139163" y="244381"/>
                </a:cubicBezTo>
                <a:lnTo>
                  <a:pt x="139163" y="230303"/>
                </a:lnTo>
                <a:cubicBezTo>
                  <a:pt x="139163" y="227776"/>
                  <a:pt x="140965" y="226332"/>
                  <a:pt x="143489" y="226332"/>
                </a:cubicBezTo>
                <a:cubicBezTo>
                  <a:pt x="146013" y="226332"/>
                  <a:pt x="148176" y="227776"/>
                  <a:pt x="148176" y="230303"/>
                </a:cubicBezTo>
                <a:lnTo>
                  <a:pt x="148176" y="244381"/>
                </a:lnTo>
                <a:cubicBezTo>
                  <a:pt x="153223" y="245103"/>
                  <a:pt x="157549" y="248352"/>
                  <a:pt x="160794" y="252323"/>
                </a:cubicBezTo>
                <a:lnTo>
                  <a:pt x="243715" y="212254"/>
                </a:lnTo>
                <a:cubicBezTo>
                  <a:pt x="243715" y="210810"/>
                  <a:pt x="242994" y="209005"/>
                  <a:pt x="242994" y="207562"/>
                </a:cubicBezTo>
                <a:cubicBezTo>
                  <a:pt x="242994" y="205035"/>
                  <a:pt x="243715" y="203230"/>
                  <a:pt x="244436" y="201425"/>
                </a:cubicBezTo>
                <a:lnTo>
                  <a:pt x="218838" y="187708"/>
                </a:lnTo>
                <a:cubicBezTo>
                  <a:pt x="216675" y="186625"/>
                  <a:pt x="215594" y="184098"/>
                  <a:pt x="217036" y="181571"/>
                </a:cubicBezTo>
                <a:cubicBezTo>
                  <a:pt x="218117" y="180127"/>
                  <a:pt x="220641" y="179405"/>
                  <a:pt x="223165" y="180127"/>
                </a:cubicBezTo>
                <a:lnTo>
                  <a:pt x="248401" y="193483"/>
                </a:lnTo>
                <a:cubicBezTo>
                  <a:pt x="251286" y="189874"/>
                  <a:pt x="255612" y="186986"/>
                  <a:pt x="260659" y="185903"/>
                </a:cubicBezTo>
                <a:lnTo>
                  <a:pt x="260659" y="101435"/>
                </a:lnTo>
                <a:cubicBezTo>
                  <a:pt x="255612" y="99991"/>
                  <a:pt x="251286" y="97103"/>
                  <a:pt x="248401" y="93493"/>
                </a:cubicBezTo>
                <a:lnTo>
                  <a:pt x="223165" y="106849"/>
                </a:lnTo>
                <a:cubicBezTo>
                  <a:pt x="222444" y="106849"/>
                  <a:pt x="221362" y="107571"/>
                  <a:pt x="220641" y="107571"/>
                </a:cubicBezTo>
                <a:cubicBezTo>
                  <a:pt x="219560" y="107571"/>
                  <a:pt x="217757" y="106127"/>
                  <a:pt x="217036" y="105044"/>
                </a:cubicBezTo>
                <a:cubicBezTo>
                  <a:pt x="215594" y="102878"/>
                  <a:pt x="216675" y="99991"/>
                  <a:pt x="218838" y="99269"/>
                </a:cubicBezTo>
                <a:lnTo>
                  <a:pt x="244436" y="85913"/>
                </a:lnTo>
                <a:cubicBezTo>
                  <a:pt x="243715" y="83747"/>
                  <a:pt x="242994" y="81581"/>
                  <a:pt x="242994" y="79776"/>
                </a:cubicBezTo>
                <a:cubicBezTo>
                  <a:pt x="242994" y="77971"/>
                  <a:pt x="243354" y="76527"/>
                  <a:pt x="243715" y="74361"/>
                </a:cubicBezTo>
                <a:lnTo>
                  <a:pt x="160794" y="35014"/>
                </a:lnTo>
                <a:cubicBezTo>
                  <a:pt x="157549" y="39346"/>
                  <a:pt x="153223" y="41873"/>
                  <a:pt x="148176" y="43317"/>
                </a:cubicBezTo>
                <a:lnTo>
                  <a:pt x="148176" y="56312"/>
                </a:lnTo>
                <a:cubicBezTo>
                  <a:pt x="148176" y="58839"/>
                  <a:pt x="146013" y="61005"/>
                  <a:pt x="143489" y="61005"/>
                </a:cubicBezTo>
                <a:cubicBezTo>
                  <a:pt x="140965" y="61005"/>
                  <a:pt x="139163" y="58839"/>
                  <a:pt x="139163" y="56312"/>
                </a:cubicBezTo>
                <a:lnTo>
                  <a:pt x="139163" y="43317"/>
                </a:lnTo>
                <a:cubicBezTo>
                  <a:pt x="133755" y="41873"/>
                  <a:pt x="129428" y="39346"/>
                  <a:pt x="125823" y="35014"/>
                </a:cubicBezTo>
                <a:close/>
                <a:moveTo>
                  <a:pt x="143489" y="9024"/>
                </a:moveTo>
                <a:cubicBezTo>
                  <a:pt x="136278" y="9024"/>
                  <a:pt x="130510" y="14800"/>
                  <a:pt x="130510" y="21658"/>
                </a:cubicBezTo>
                <a:cubicBezTo>
                  <a:pt x="130510" y="28878"/>
                  <a:pt x="136278" y="35014"/>
                  <a:pt x="143489" y="35014"/>
                </a:cubicBezTo>
                <a:cubicBezTo>
                  <a:pt x="150339" y="35014"/>
                  <a:pt x="156468" y="28878"/>
                  <a:pt x="156468" y="21658"/>
                </a:cubicBezTo>
                <a:cubicBezTo>
                  <a:pt x="156468" y="14800"/>
                  <a:pt x="150339" y="9024"/>
                  <a:pt x="143489" y="9024"/>
                </a:cubicBezTo>
                <a:close/>
                <a:moveTo>
                  <a:pt x="143489" y="0"/>
                </a:moveTo>
                <a:cubicBezTo>
                  <a:pt x="155386" y="0"/>
                  <a:pt x="165120" y="9746"/>
                  <a:pt x="165120" y="21658"/>
                </a:cubicBezTo>
                <a:cubicBezTo>
                  <a:pt x="165120" y="23824"/>
                  <a:pt x="164760" y="25268"/>
                  <a:pt x="164399" y="27073"/>
                </a:cubicBezTo>
                <a:lnTo>
                  <a:pt x="248041" y="67141"/>
                </a:lnTo>
                <a:cubicBezTo>
                  <a:pt x="251646" y="61727"/>
                  <a:pt x="258136" y="58117"/>
                  <a:pt x="264986" y="58117"/>
                </a:cubicBezTo>
                <a:cubicBezTo>
                  <a:pt x="276883" y="58117"/>
                  <a:pt x="286978" y="67863"/>
                  <a:pt x="286978" y="79776"/>
                </a:cubicBezTo>
                <a:cubicBezTo>
                  <a:pt x="286978" y="90244"/>
                  <a:pt x="279407" y="98908"/>
                  <a:pt x="269672" y="101435"/>
                </a:cubicBezTo>
                <a:lnTo>
                  <a:pt x="269672" y="185903"/>
                </a:lnTo>
                <a:cubicBezTo>
                  <a:pt x="279407" y="187708"/>
                  <a:pt x="286978" y="196732"/>
                  <a:pt x="286978" y="207562"/>
                </a:cubicBezTo>
                <a:cubicBezTo>
                  <a:pt x="286978" y="219474"/>
                  <a:pt x="276883" y="229220"/>
                  <a:pt x="264986" y="229220"/>
                </a:cubicBezTo>
                <a:cubicBezTo>
                  <a:pt x="258136" y="229220"/>
                  <a:pt x="251646" y="225610"/>
                  <a:pt x="248041" y="220557"/>
                </a:cubicBezTo>
                <a:lnTo>
                  <a:pt x="164399" y="260264"/>
                </a:lnTo>
                <a:cubicBezTo>
                  <a:pt x="164760" y="261708"/>
                  <a:pt x="165120" y="263513"/>
                  <a:pt x="165120" y="264957"/>
                </a:cubicBezTo>
                <a:cubicBezTo>
                  <a:pt x="165120" y="277230"/>
                  <a:pt x="155386" y="286976"/>
                  <a:pt x="143489" y="286976"/>
                </a:cubicBezTo>
                <a:cubicBezTo>
                  <a:pt x="131231" y="286976"/>
                  <a:pt x="121857" y="277230"/>
                  <a:pt x="121857" y="264957"/>
                </a:cubicBezTo>
                <a:cubicBezTo>
                  <a:pt x="121857" y="263513"/>
                  <a:pt x="121857" y="261708"/>
                  <a:pt x="122578" y="260264"/>
                </a:cubicBezTo>
                <a:lnTo>
                  <a:pt x="38937" y="220557"/>
                </a:lnTo>
                <a:cubicBezTo>
                  <a:pt x="34971" y="225610"/>
                  <a:pt x="28842" y="229220"/>
                  <a:pt x="21992" y="229220"/>
                </a:cubicBezTo>
                <a:cubicBezTo>
                  <a:pt x="10095" y="229220"/>
                  <a:pt x="0" y="219474"/>
                  <a:pt x="0" y="207562"/>
                </a:cubicBezTo>
                <a:cubicBezTo>
                  <a:pt x="0" y="196732"/>
                  <a:pt x="7571" y="187708"/>
                  <a:pt x="17305" y="185903"/>
                </a:cubicBezTo>
                <a:lnTo>
                  <a:pt x="17305" y="101435"/>
                </a:lnTo>
                <a:cubicBezTo>
                  <a:pt x="7571" y="98908"/>
                  <a:pt x="0" y="90244"/>
                  <a:pt x="0" y="79776"/>
                </a:cubicBezTo>
                <a:cubicBezTo>
                  <a:pt x="0" y="67863"/>
                  <a:pt x="10095" y="58117"/>
                  <a:pt x="21992" y="58117"/>
                </a:cubicBezTo>
                <a:cubicBezTo>
                  <a:pt x="28842" y="58117"/>
                  <a:pt x="34971" y="61727"/>
                  <a:pt x="38937" y="67141"/>
                </a:cubicBezTo>
                <a:lnTo>
                  <a:pt x="122578" y="27073"/>
                </a:lnTo>
                <a:cubicBezTo>
                  <a:pt x="121857" y="25268"/>
                  <a:pt x="121857" y="23824"/>
                  <a:pt x="121857" y="21658"/>
                </a:cubicBezTo>
                <a:cubicBezTo>
                  <a:pt x="121857" y="9746"/>
                  <a:pt x="131231" y="0"/>
                  <a:pt x="1434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815A8-C189-3349-81B9-CE3DC87244F7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2627A-47CA-3046-96B3-EDA695ECA1E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2DE1A08-D987-0745-8BA7-95B6A3DC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197" y="2906827"/>
            <a:ext cx="6771275" cy="4832449"/>
          </a:xfrm>
          <a:custGeom>
            <a:avLst/>
            <a:gdLst>
              <a:gd name="connsiteX0" fmla="*/ 2301692 w 6771275"/>
              <a:gd name="connsiteY0" fmla="*/ 223 h 4832449"/>
              <a:gd name="connsiteX1" fmla="*/ 6625548 w 6771275"/>
              <a:gd name="connsiteY1" fmla="*/ 2831403 h 4832449"/>
              <a:gd name="connsiteX2" fmla="*/ 6726844 w 6771275"/>
              <a:gd name="connsiteY2" fmla="*/ 4609263 h 4832449"/>
              <a:gd name="connsiteX3" fmla="*/ 6689886 w 6771275"/>
              <a:gd name="connsiteY3" fmla="*/ 4832449 h 4832449"/>
              <a:gd name="connsiteX4" fmla="*/ 2544538 w 6771275"/>
              <a:gd name="connsiteY4" fmla="*/ 4832449 h 4832449"/>
              <a:gd name="connsiteX5" fmla="*/ 0 w 6771275"/>
              <a:gd name="connsiteY5" fmla="*/ 425178 h 4832449"/>
              <a:gd name="connsiteX6" fmla="*/ 91839 w 6771275"/>
              <a:gd name="connsiteY6" fmla="*/ 386451 h 4832449"/>
              <a:gd name="connsiteX7" fmla="*/ 2301692 w 6771275"/>
              <a:gd name="connsiteY7" fmla="*/ 223 h 483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1275" h="4832449">
                <a:moveTo>
                  <a:pt x="2301692" y="223"/>
                </a:moveTo>
                <a:cubicBezTo>
                  <a:pt x="4235138" y="16470"/>
                  <a:pt x="6136533" y="922895"/>
                  <a:pt x="6625548" y="2831403"/>
                </a:cubicBezTo>
                <a:cubicBezTo>
                  <a:pt x="6788404" y="3467424"/>
                  <a:pt x="6803170" y="4064511"/>
                  <a:pt x="6726844" y="4609263"/>
                </a:cubicBezTo>
                <a:lnTo>
                  <a:pt x="6689886" y="4832449"/>
                </a:lnTo>
                <a:lnTo>
                  <a:pt x="2544538" y="4832449"/>
                </a:lnTo>
                <a:lnTo>
                  <a:pt x="0" y="425178"/>
                </a:lnTo>
                <a:lnTo>
                  <a:pt x="91839" y="386451"/>
                </a:lnTo>
                <a:cubicBezTo>
                  <a:pt x="777608" y="124845"/>
                  <a:pt x="1542124" y="-6160"/>
                  <a:pt x="2301692" y="2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27C46AC-4556-DA4D-8492-A677601B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108" y="3389293"/>
            <a:ext cx="5267477" cy="8872086"/>
          </a:xfrm>
          <a:custGeom>
            <a:avLst/>
            <a:gdLst>
              <a:gd name="connsiteX0" fmla="*/ 2706228 w 5267477"/>
              <a:gd name="connsiteY0" fmla="*/ 0 h 8872086"/>
              <a:gd name="connsiteX1" fmla="*/ 5267477 w 5267477"/>
              <a:gd name="connsiteY1" fmla="*/ 4436213 h 8872086"/>
              <a:gd name="connsiteX2" fmla="*/ 2804810 w 5267477"/>
              <a:gd name="connsiteY2" fmla="*/ 8701677 h 8872086"/>
              <a:gd name="connsiteX3" fmla="*/ 2791981 w 5267477"/>
              <a:gd name="connsiteY3" fmla="*/ 8700392 h 8872086"/>
              <a:gd name="connsiteX4" fmla="*/ 2686431 w 5267477"/>
              <a:gd name="connsiteY4" fmla="*/ 8699850 h 8872086"/>
              <a:gd name="connsiteX5" fmla="*/ 1132250 w 5267477"/>
              <a:gd name="connsiteY5" fmla="*/ 8653668 h 8872086"/>
              <a:gd name="connsiteX6" fmla="*/ 948166 w 5267477"/>
              <a:gd name="connsiteY6" fmla="*/ 7786367 h 8872086"/>
              <a:gd name="connsiteX7" fmla="*/ 656758 w 5267477"/>
              <a:gd name="connsiteY7" fmla="*/ 7447462 h 8872086"/>
              <a:gd name="connsiteX8" fmla="*/ 842879 w 5267477"/>
              <a:gd name="connsiteY8" fmla="*/ 7214506 h 8872086"/>
              <a:gd name="connsiteX9" fmla="*/ 520903 w 5267477"/>
              <a:gd name="connsiteY9" fmla="*/ 6997853 h 8872086"/>
              <a:gd name="connsiteX10" fmla="*/ 323234 w 5267477"/>
              <a:gd name="connsiteY10" fmla="*/ 6640609 h 8872086"/>
              <a:gd name="connsiteX11" fmla="*/ 105865 w 5267477"/>
              <a:gd name="connsiteY11" fmla="*/ 6039544 h 8872086"/>
              <a:gd name="connsiteX12" fmla="*/ 905372 w 5267477"/>
              <a:gd name="connsiteY12" fmla="*/ 4326678 h 8872086"/>
              <a:gd name="connsiteX13" fmla="*/ 2277507 w 5267477"/>
              <a:gd name="connsiteY13" fmla="*/ 208874 h 8872086"/>
              <a:gd name="connsiteX14" fmla="*/ 2597993 w 5267477"/>
              <a:gd name="connsiteY14" fmla="*/ 45640 h 8872086"/>
              <a:gd name="connsiteX15" fmla="*/ 2706228 w 5267477"/>
              <a:gd name="connsiteY15" fmla="*/ 0 h 88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67477" h="8872086">
                <a:moveTo>
                  <a:pt x="2706228" y="0"/>
                </a:moveTo>
                <a:lnTo>
                  <a:pt x="5267477" y="4436213"/>
                </a:lnTo>
                <a:lnTo>
                  <a:pt x="2804810" y="8701677"/>
                </a:lnTo>
                <a:lnTo>
                  <a:pt x="2791981" y="8700392"/>
                </a:lnTo>
                <a:cubicBezTo>
                  <a:pt x="2757964" y="8698622"/>
                  <a:pt x="2722793" y="8698407"/>
                  <a:pt x="2686431" y="8699850"/>
                </a:cubicBezTo>
                <a:cubicBezTo>
                  <a:pt x="1522833" y="8746034"/>
                  <a:pt x="1411432" y="9089695"/>
                  <a:pt x="1132250" y="8653668"/>
                </a:cubicBezTo>
                <a:cubicBezTo>
                  <a:pt x="853068" y="8216961"/>
                  <a:pt x="1136325" y="7972460"/>
                  <a:pt x="948166" y="7786367"/>
                </a:cubicBezTo>
                <a:cubicBezTo>
                  <a:pt x="948166" y="7786367"/>
                  <a:pt x="660833" y="7637629"/>
                  <a:pt x="656758" y="7447462"/>
                </a:cubicBezTo>
                <a:cubicBezTo>
                  <a:pt x="652682" y="7257295"/>
                  <a:pt x="842879" y="7214506"/>
                  <a:pt x="842879" y="7214506"/>
                </a:cubicBezTo>
                <a:cubicBezTo>
                  <a:pt x="842879" y="7214506"/>
                  <a:pt x="533130" y="7202961"/>
                  <a:pt x="520903" y="6997853"/>
                </a:cubicBezTo>
                <a:cubicBezTo>
                  <a:pt x="509355" y="6792063"/>
                  <a:pt x="648606" y="6776443"/>
                  <a:pt x="323234" y="6640609"/>
                </a:cubicBezTo>
                <a:cubicBezTo>
                  <a:pt x="-2819" y="6505453"/>
                  <a:pt x="-95200" y="6381166"/>
                  <a:pt x="105865" y="6039544"/>
                </a:cubicBezTo>
                <a:cubicBezTo>
                  <a:pt x="307610" y="5698600"/>
                  <a:pt x="982810" y="4737576"/>
                  <a:pt x="905372" y="4326678"/>
                </a:cubicBezTo>
                <a:cubicBezTo>
                  <a:pt x="827256" y="3915781"/>
                  <a:pt x="-142070" y="1557704"/>
                  <a:pt x="2277507" y="208874"/>
                </a:cubicBezTo>
                <a:cubicBezTo>
                  <a:pt x="2381503" y="150887"/>
                  <a:pt x="2488460" y="96465"/>
                  <a:pt x="2597993" y="45640"/>
                </a:cubicBezTo>
                <a:lnTo>
                  <a:pt x="27062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5C9E99D-E9D7-ED42-A080-47EDE6F5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718" y="7885578"/>
            <a:ext cx="6540124" cy="5068422"/>
          </a:xfrm>
          <a:custGeom>
            <a:avLst/>
            <a:gdLst>
              <a:gd name="connsiteX0" fmla="*/ 2441120 w 6540124"/>
              <a:gd name="connsiteY0" fmla="*/ 0 h 5068422"/>
              <a:gd name="connsiteX1" fmla="*/ 6540124 w 6540124"/>
              <a:gd name="connsiteY1" fmla="*/ 0 h 5068422"/>
              <a:gd name="connsiteX2" fmla="*/ 6521918 w 6540124"/>
              <a:gd name="connsiteY2" fmla="*/ 84312 h 5068422"/>
              <a:gd name="connsiteX3" fmla="*/ 4901220 w 6540124"/>
              <a:gd name="connsiteY3" fmla="*/ 2854056 h 5068422"/>
              <a:gd name="connsiteX4" fmla="*/ 4543059 w 6540124"/>
              <a:gd name="connsiteY4" fmla="*/ 5065663 h 5068422"/>
              <a:gd name="connsiteX5" fmla="*/ 4543750 w 6540124"/>
              <a:gd name="connsiteY5" fmla="*/ 5068422 h 5068422"/>
              <a:gd name="connsiteX6" fmla="*/ 737718 w 6540124"/>
              <a:gd name="connsiteY6" fmla="*/ 5068422 h 5068422"/>
              <a:gd name="connsiteX7" fmla="*/ 715440 w 6540124"/>
              <a:gd name="connsiteY7" fmla="*/ 4989025 h 5068422"/>
              <a:gd name="connsiteX8" fmla="*/ 21950 w 6540124"/>
              <a:gd name="connsiteY8" fmla="*/ 4232585 h 5068422"/>
              <a:gd name="connsiteX9" fmla="*/ 0 w 6540124"/>
              <a:gd name="connsiteY9" fmla="*/ 4228145 h 5068422"/>
              <a:gd name="connsiteX10" fmla="*/ 2441120 w 6540124"/>
              <a:gd name="connsiteY10" fmla="*/ 0 h 506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124" h="5068422">
                <a:moveTo>
                  <a:pt x="2441120" y="0"/>
                </a:moveTo>
                <a:lnTo>
                  <a:pt x="6540124" y="0"/>
                </a:lnTo>
                <a:lnTo>
                  <a:pt x="6521918" y="84312"/>
                </a:lnTo>
                <a:cubicBezTo>
                  <a:pt x="6115383" y="1772354"/>
                  <a:pt x="4901220" y="2854056"/>
                  <a:pt x="4901220" y="2854056"/>
                </a:cubicBezTo>
                <a:cubicBezTo>
                  <a:pt x="4901220" y="2854056"/>
                  <a:pt x="4304614" y="3975779"/>
                  <a:pt x="4543059" y="5065663"/>
                </a:cubicBezTo>
                <a:lnTo>
                  <a:pt x="4543750" y="5068422"/>
                </a:lnTo>
                <a:lnTo>
                  <a:pt x="737718" y="5068422"/>
                </a:lnTo>
                <a:lnTo>
                  <a:pt x="715440" y="4989025"/>
                </a:lnTo>
                <a:cubicBezTo>
                  <a:pt x="608851" y="4658206"/>
                  <a:pt x="406244" y="4331197"/>
                  <a:pt x="21950" y="4232585"/>
                </a:cubicBezTo>
                <a:lnTo>
                  <a:pt x="0" y="4228145"/>
                </a:lnTo>
                <a:lnTo>
                  <a:pt x="24411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A9425-1C3F-7A44-A887-4B761B0D5BE7}"/>
              </a:ext>
            </a:extLst>
          </p:cNvPr>
          <p:cNvSpPr txBox="1"/>
          <p:nvPr/>
        </p:nvSpPr>
        <p:spPr>
          <a:xfrm>
            <a:off x="8631255" y="7213534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09B6499-8C35-AD4D-A8B1-1C1895D55C94}"/>
              </a:ext>
            </a:extLst>
          </p:cNvPr>
          <p:cNvSpPr txBox="1">
            <a:spLocks/>
          </p:cNvSpPr>
          <p:nvPr/>
        </p:nvSpPr>
        <p:spPr>
          <a:xfrm>
            <a:off x="8631256" y="7897360"/>
            <a:ext cx="274159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EBC2B2-F261-AA45-ABD7-825945279D1C}"/>
              </a:ext>
            </a:extLst>
          </p:cNvPr>
          <p:cNvSpPr txBox="1"/>
          <p:nvPr/>
        </p:nvSpPr>
        <p:spPr>
          <a:xfrm>
            <a:off x="8691215" y="9818874"/>
            <a:ext cx="97494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9" name="Freeform 988">
            <a:extLst>
              <a:ext uri="{FF2B5EF4-FFF2-40B4-BE49-F238E27FC236}">
                <a16:creationId xmlns:a16="http://schemas.microsoft.com/office/drawing/2014/main" id="{21121019-1408-F645-8CA2-245B605DB3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48180" y="5096518"/>
            <a:ext cx="1250522" cy="1250522"/>
          </a:xfrm>
          <a:custGeom>
            <a:avLst/>
            <a:gdLst>
              <a:gd name="T0" fmla="*/ 3265222 w 291741"/>
              <a:gd name="T1" fmla="*/ 5474725 h 291740"/>
              <a:gd name="T2" fmla="*/ 165134 w 291741"/>
              <a:gd name="T3" fmla="*/ 5119994 h 291740"/>
              <a:gd name="T4" fmla="*/ 5644009 w 291741"/>
              <a:gd name="T5" fmla="*/ 5385719 h 291740"/>
              <a:gd name="T6" fmla="*/ 222621 w 291741"/>
              <a:gd name="T7" fmla="*/ 4940500 h 291740"/>
              <a:gd name="T8" fmla="*/ 1132868 w 291741"/>
              <a:gd name="T9" fmla="*/ 3168980 h 291740"/>
              <a:gd name="T10" fmla="*/ 1132868 w 291741"/>
              <a:gd name="T11" fmla="*/ 3351497 h 291740"/>
              <a:gd name="T12" fmla="*/ 2980264 w 291741"/>
              <a:gd name="T13" fmla="*/ 2598573 h 291740"/>
              <a:gd name="T14" fmla="*/ 1584432 w 291741"/>
              <a:gd name="T15" fmla="*/ 2686307 h 291740"/>
              <a:gd name="T16" fmla="*/ 1355281 w 291741"/>
              <a:gd name="T17" fmla="*/ 2686307 h 291740"/>
              <a:gd name="T18" fmla="*/ 1134149 w 291741"/>
              <a:gd name="T19" fmla="*/ 2598573 h 291740"/>
              <a:gd name="T20" fmla="*/ 2808020 w 291741"/>
              <a:gd name="T21" fmla="*/ 2179284 h 291740"/>
              <a:gd name="T22" fmla="*/ 1134149 w 291741"/>
              <a:gd name="T23" fmla="*/ 1996451 h 291740"/>
              <a:gd name="T24" fmla="*/ 1134149 w 291741"/>
              <a:gd name="T25" fmla="*/ 2179284 h 291740"/>
              <a:gd name="T26" fmla="*/ 4267332 w 291741"/>
              <a:gd name="T27" fmla="*/ 2110979 h 291740"/>
              <a:gd name="T28" fmla="*/ 4540156 w 291741"/>
              <a:gd name="T29" fmla="*/ 1647850 h 291740"/>
              <a:gd name="T30" fmla="*/ 4540156 w 291741"/>
              <a:gd name="T31" fmla="*/ 1647850 h 291740"/>
              <a:gd name="T32" fmla="*/ 2980792 w 291741"/>
              <a:gd name="T33" fmla="*/ 1608875 h 291740"/>
              <a:gd name="T34" fmla="*/ 1132561 w 291741"/>
              <a:gd name="T35" fmla="*/ 1426021 h 291740"/>
              <a:gd name="T36" fmla="*/ 1132561 w 291741"/>
              <a:gd name="T37" fmla="*/ 1608875 h 291740"/>
              <a:gd name="T38" fmla="*/ 4394419 w 291741"/>
              <a:gd name="T39" fmla="*/ 1353889 h 291740"/>
              <a:gd name="T40" fmla="*/ 3870144 w 291741"/>
              <a:gd name="T41" fmla="*/ 1253628 h 291740"/>
              <a:gd name="T42" fmla="*/ 3877297 w 291741"/>
              <a:gd name="T43" fmla="*/ 1869535 h 291740"/>
              <a:gd name="T44" fmla="*/ 3475145 w 291741"/>
              <a:gd name="T45" fmla="*/ 2213267 h 291740"/>
              <a:gd name="T46" fmla="*/ 3913230 w 291741"/>
              <a:gd name="T47" fmla="*/ 2499729 h 291740"/>
              <a:gd name="T48" fmla="*/ 4236404 w 291741"/>
              <a:gd name="T49" fmla="*/ 2728938 h 291740"/>
              <a:gd name="T50" fmla="*/ 4667287 w 291741"/>
              <a:gd name="T51" fmla="*/ 3172908 h 291740"/>
              <a:gd name="T52" fmla="*/ 4968909 w 291741"/>
              <a:gd name="T53" fmla="*/ 2743237 h 291740"/>
              <a:gd name="T54" fmla="*/ 5198708 w 291741"/>
              <a:gd name="T55" fmla="*/ 2413798 h 291740"/>
              <a:gd name="T56" fmla="*/ 5643984 w 291741"/>
              <a:gd name="T57" fmla="*/ 2098694 h 291740"/>
              <a:gd name="T58" fmla="*/ 5198708 w 291741"/>
              <a:gd name="T59" fmla="*/ 1769273 h 291740"/>
              <a:gd name="T60" fmla="*/ 4968909 w 291741"/>
              <a:gd name="T61" fmla="*/ 1447001 h 291740"/>
              <a:gd name="T62" fmla="*/ 4667287 w 291741"/>
              <a:gd name="T63" fmla="*/ 1010163 h 291740"/>
              <a:gd name="T64" fmla="*/ 4832486 w 291741"/>
              <a:gd name="T65" fmla="*/ 924166 h 291740"/>
              <a:gd name="T66" fmla="*/ 5292085 w 291741"/>
              <a:gd name="T67" fmla="*/ 1067416 h 291740"/>
              <a:gd name="T68" fmla="*/ 5385447 w 291741"/>
              <a:gd name="T69" fmla="*/ 1762087 h 291740"/>
              <a:gd name="T70" fmla="*/ 5809159 w 291741"/>
              <a:gd name="T71" fmla="*/ 2299202 h 291740"/>
              <a:gd name="T72" fmla="*/ 5579353 w 291741"/>
              <a:gd name="T73" fmla="*/ 2728938 h 291740"/>
              <a:gd name="T74" fmla="*/ 4904266 w 291741"/>
              <a:gd name="T75" fmla="*/ 2915094 h 291740"/>
              <a:gd name="T76" fmla="*/ 4552408 w 291741"/>
              <a:gd name="T77" fmla="*/ 3351933 h 291740"/>
              <a:gd name="T78" fmla="*/ 4207665 w 291741"/>
              <a:gd name="T79" fmla="*/ 2915094 h 291740"/>
              <a:gd name="T80" fmla="*/ 3532611 w 291741"/>
              <a:gd name="T81" fmla="*/ 2728938 h 291740"/>
              <a:gd name="T82" fmla="*/ 3309966 w 291741"/>
              <a:gd name="T83" fmla="*/ 2299202 h 291740"/>
              <a:gd name="T84" fmla="*/ 3726514 w 291741"/>
              <a:gd name="T85" fmla="*/ 1762087 h 291740"/>
              <a:gd name="T86" fmla="*/ 3827045 w 291741"/>
              <a:gd name="T87" fmla="*/ 1067416 h 291740"/>
              <a:gd name="T88" fmla="*/ 4279478 w 291741"/>
              <a:gd name="T89" fmla="*/ 924166 h 291740"/>
              <a:gd name="T90" fmla="*/ 3383338 w 291741"/>
              <a:gd name="T91" fmla="*/ 911686 h 291740"/>
              <a:gd name="T92" fmla="*/ 2845334 w 291741"/>
              <a:gd name="T93" fmla="*/ 823928 h 291740"/>
              <a:gd name="T94" fmla="*/ 2411516 w 291741"/>
              <a:gd name="T95" fmla="*/ 1006760 h 291740"/>
              <a:gd name="T96" fmla="*/ 1134149 w 291741"/>
              <a:gd name="T97" fmla="*/ 823928 h 291740"/>
              <a:gd name="T98" fmla="*/ 1134149 w 291741"/>
              <a:gd name="T99" fmla="*/ 1006760 h 291740"/>
              <a:gd name="T100" fmla="*/ 4904386 w 291741"/>
              <a:gd name="T101" fmla="*/ 0 h 291740"/>
              <a:gd name="T102" fmla="*/ 5177271 w 291741"/>
              <a:gd name="T103" fmla="*/ 782735 h 291740"/>
              <a:gd name="T104" fmla="*/ 639079 w 291741"/>
              <a:gd name="T105" fmla="*/ 438014 h 291740"/>
              <a:gd name="T106" fmla="*/ 5263429 w 291741"/>
              <a:gd name="T107" fmla="*/ 3288878 h 291740"/>
              <a:gd name="T108" fmla="*/ 5823531 w 291741"/>
              <a:gd name="T109" fmla="*/ 5026653 h 291740"/>
              <a:gd name="T110" fmla="*/ 0 w 291741"/>
              <a:gd name="T111" fmla="*/ 5385719 h 291740"/>
              <a:gd name="T112" fmla="*/ 466761 w 291741"/>
              <a:gd name="T113" fmla="*/ 438014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989">
            <a:extLst>
              <a:ext uri="{FF2B5EF4-FFF2-40B4-BE49-F238E27FC236}">
                <a16:creationId xmlns:a16="http://schemas.microsoft.com/office/drawing/2014/main" id="{C0385851-4C02-6545-9C52-A0BE69792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97095" y="6232739"/>
            <a:ext cx="1250522" cy="1250522"/>
          </a:xfrm>
          <a:custGeom>
            <a:avLst/>
            <a:gdLst>
              <a:gd name="T0" fmla="*/ 3000325 w 291741"/>
              <a:gd name="T1" fmla="*/ 5469969 h 291740"/>
              <a:gd name="T2" fmla="*/ 5499418 w 291741"/>
              <a:gd name="T3" fmla="*/ 5613108 h 291740"/>
              <a:gd name="T4" fmla="*/ 5650643 w 291741"/>
              <a:gd name="T5" fmla="*/ 5090613 h 291740"/>
              <a:gd name="T6" fmla="*/ 5221210 w 291741"/>
              <a:gd name="T7" fmla="*/ 2610138 h 291740"/>
              <a:gd name="T8" fmla="*/ 5343779 w 291741"/>
              <a:gd name="T9" fmla="*/ 2732752 h 291740"/>
              <a:gd name="T10" fmla="*/ 3389363 w 291741"/>
              <a:gd name="T11" fmla="*/ 4651200 h 291740"/>
              <a:gd name="T12" fmla="*/ 3331691 w 291741"/>
              <a:gd name="T13" fmla="*/ 4506951 h 291740"/>
              <a:gd name="T14" fmla="*/ 2400344 w 291741"/>
              <a:gd name="T15" fmla="*/ 2610138 h 291740"/>
              <a:gd name="T16" fmla="*/ 2530595 w 291741"/>
              <a:gd name="T17" fmla="*/ 2732752 h 291740"/>
              <a:gd name="T18" fmla="*/ 569373 w 291741"/>
              <a:gd name="T19" fmla="*/ 4651200 h 291740"/>
              <a:gd name="T20" fmla="*/ 504246 w 291741"/>
              <a:gd name="T21" fmla="*/ 4506951 h 291740"/>
              <a:gd name="T22" fmla="*/ 4624090 w 291741"/>
              <a:gd name="T23" fmla="*/ 2502233 h 291740"/>
              <a:gd name="T24" fmla="*/ 4777675 w 291741"/>
              <a:gd name="T25" fmla="*/ 2570672 h 291740"/>
              <a:gd name="T26" fmla="*/ 4682585 w 291741"/>
              <a:gd name="T27" fmla="*/ 2654326 h 291740"/>
              <a:gd name="T28" fmla="*/ 4594847 w 291741"/>
              <a:gd name="T29" fmla="*/ 2570672 h 291740"/>
              <a:gd name="T30" fmla="*/ 3919640 w 291741"/>
              <a:gd name="T31" fmla="*/ 2502233 h 291740"/>
              <a:gd name="T32" fmla="*/ 4080523 w 291741"/>
              <a:gd name="T33" fmla="*/ 2570672 h 291740"/>
              <a:gd name="T34" fmla="*/ 3985449 w 291741"/>
              <a:gd name="T35" fmla="*/ 2654326 h 291740"/>
              <a:gd name="T36" fmla="*/ 3897691 w 291741"/>
              <a:gd name="T37" fmla="*/ 2570672 h 291740"/>
              <a:gd name="T38" fmla="*/ 4329952 w 291741"/>
              <a:gd name="T39" fmla="*/ 2471815 h 291740"/>
              <a:gd name="T40" fmla="*/ 4329952 w 291741"/>
              <a:gd name="T41" fmla="*/ 2623634 h 291740"/>
              <a:gd name="T42" fmla="*/ 4329952 w 291741"/>
              <a:gd name="T43" fmla="*/ 2471815 h 291740"/>
              <a:gd name="T44" fmla="*/ 3000325 w 291741"/>
              <a:gd name="T45" fmla="*/ 2413612 h 291740"/>
              <a:gd name="T46" fmla="*/ 5650643 w 291741"/>
              <a:gd name="T47" fmla="*/ 4911668 h 291740"/>
              <a:gd name="T48" fmla="*/ 5499418 w 291741"/>
              <a:gd name="T49" fmla="*/ 2270473 h 291740"/>
              <a:gd name="T50" fmla="*/ 3144378 w 291741"/>
              <a:gd name="T51" fmla="*/ 2091526 h 291740"/>
              <a:gd name="T52" fmla="*/ 5823488 w 291741"/>
              <a:gd name="T53" fmla="*/ 2413612 h 291740"/>
              <a:gd name="T54" fmla="*/ 5499418 w 291741"/>
              <a:gd name="T55" fmla="*/ 5792066 h 291740"/>
              <a:gd name="T56" fmla="*/ 2820284 w 291741"/>
              <a:gd name="T57" fmla="*/ 5469969 h 291740"/>
              <a:gd name="T58" fmla="*/ 3144378 w 291741"/>
              <a:gd name="T59" fmla="*/ 2091526 h 291740"/>
              <a:gd name="T60" fmla="*/ 4622551 w 291741"/>
              <a:gd name="T61" fmla="*/ 479542 h 291740"/>
              <a:gd name="T62" fmla="*/ 3452568 w 291741"/>
              <a:gd name="T63" fmla="*/ 1777624 h 291740"/>
              <a:gd name="T64" fmla="*/ 3331284 w 291741"/>
              <a:gd name="T65" fmla="*/ 1777624 h 291740"/>
              <a:gd name="T66" fmla="*/ 4494135 w 291741"/>
              <a:gd name="T67" fmla="*/ 479542 h 291740"/>
              <a:gd name="T68" fmla="*/ 5500392 w 291741"/>
              <a:gd name="T69" fmla="*/ 0 h 291740"/>
              <a:gd name="T70" fmla="*/ 5823531 w 291741"/>
              <a:gd name="T71" fmla="*/ 1852701 h 291740"/>
              <a:gd name="T72" fmla="*/ 5651193 w 291741"/>
              <a:gd name="T73" fmla="*/ 1852701 h 291740"/>
              <a:gd name="T74" fmla="*/ 5500392 w 291741"/>
              <a:gd name="T75" fmla="*/ 165134 h 291740"/>
              <a:gd name="T76" fmla="*/ 179506 w 291741"/>
              <a:gd name="T77" fmla="*/ 323148 h 291740"/>
              <a:gd name="T78" fmla="*/ 323139 w 291741"/>
              <a:gd name="T79" fmla="*/ 4940500 h 291740"/>
              <a:gd name="T80" fmla="*/ 2649664 w 291741"/>
              <a:gd name="T81" fmla="*/ 5026653 h 291740"/>
              <a:gd name="T82" fmla="*/ 1594123 w 291741"/>
              <a:gd name="T83" fmla="*/ 5119994 h 291740"/>
              <a:gd name="T84" fmla="*/ 2563511 w 291741"/>
              <a:gd name="T85" fmla="*/ 5644230 h 291740"/>
              <a:gd name="T86" fmla="*/ 2563511 w 291741"/>
              <a:gd name="T87" fmla="*/ 5823729 h 291740"/>
              <a:gd name="T88" fmla="*/ 0 w 291741"/>
              <a:gd name="T89" fmla="*/ 5737593 h 291740"/>
              <a:gd name="T90" fmla="*/ 1414600 w 291741"/>
              <a:gd name="T91" fmla="*/ 5644230 h 291740"/>
              <a:gd name="T92" fmla="*/ 323139 w 291741"/>
              <a:gd name="T93" fmla="*/ 5119994 h 291740"/>
              <a:gd name="T94" fmla="*/ 0 w 291741"/>
              <a:gd name="T95" fmla="*/ 323148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150307" y="255014"/>
                </a:moveTo>
                <a:lnTo>
                  <a:pt x="150307" y="274018"/>
                </a:lnTo>
                <a:cubicBezTo>
                  <a:pt x="150307" y="277962"/>
                  <a:pt x="153554" y="281189"/>
                  <a:pt x="157523" y="281189"/>
                </a:cubicBezTo>
                <a:lnTo>
                  <a:pt x="275504" y="281189"/>
                </a:lnTo>
                <a:cubicBezTo>
                  <a:pt x="279472" y="281189"/>
                  <a:pt x="283080" y="277962"/>
                  <a:pt x="283080" y="274018"/>
                </a:cubicBezTo>
                <a:lnTo>
                  <a:pt x="283080" y="255014"/>
                </a:lnTo>
                <a:lnTo>
                  <a:pt x="150307" y="255014"/>
                </a:lnTo>
                <a:close/>
                <a:moveTo>
                  <a:pt x="261566" y="130755"/>
                </a:moveTo>
                <a:cubicBezTo>
                  <a:pt x="263372" y="128587"/>
                  <a:pt x="265901" y="128587"/>
                  <a:pt x="267707" y="130755"/>
                </a:cubicBezTo>
                <a:cubicBezTo>
                  <a:pt x="269514" y="131839"/>
                  <a:pt x="269514" y="135090"/>
                  <a:pt x="267707" y="136897"/>
                </a:cubicBezTo>
                <a:lnTo>
                  <a:pt x="173049" y="231917"/>
                </a:lnTo>
                <a:cubicBezTo>
                  <a:pt x="172326" y="232278"/>
                  <a:pt x="170881" y="233001"/>
                  <a:pt x="169797" y="233001"/>
                </a:cubicBezTo>
                <a:cubicBezTo>
                  <a:pt x="168352" y="233001"/>
                  <a:pt x="167629" y="232278"/>
                  <a:pt x="166907" y="231917"/>
                </a:cubicBezTo>
                <a:cubicBezTo>
                  <a:pt x="165100" y="230110"/>
                  <a:pt x="165100" y="227220"/>
                  <a:pt x="166907" y="225775"/>
                </a:cubicBezTo>
                <a:lnTo>
                  <a:pt x="261566" y="130755"/>
                </a:lnTo>
                <a:close/>
                <a:moveTo>
                  <a:pt x="120249" y="130755"/>
                </a:moveTo>
                <a:cubicBezTo>
                  <a:pt x="122061" y="128587"/>
                  <a:pt x="124599" y="128587"/>
                  <a:pt x="126775" y="130755"/>
                </a:cubicBezTo>
                <a:cubicBezTo>
                  <a:pt x="128225" y="131839"/>
                  <a:pt x="128225" y="135090"/>
                  <a:pt x="126775" y="136897"/>
                </a:cubicBezTo>
                <a:lnTo>
                  <a:pt x="31426" y="231917"/>
                </a:lnTo>
                <a:cubicBezTo>
                  <a:pt x="30701" y="232640"/>
                  <a:pt x="29975" y="233001"/>
                  <a:pt x="28525" y="233001"/>
                </a:cubicBezTo>
                <a:cubicBezTo>
                  <a:pt x="27438" y="233001"/>
                  <a:pt x="25988" y="232640"/>
                  <a:pt x="25262" y="231917"/>
                </a:cubicBezTo>
                <a:cubicBezTo>
                  <a:pt x="23812" y="230110"/>
                  <a:pt x="23812" y="227220"/>
                  <a:pt x="25262" y="225775"/>
                </a:cubicBezTo>
                <a:lnTo>
                  <a:pt x="120249" y="130755"/>
                </a:lnTo>
                <a:close/>
                <a:moveTo>
                  <a:pt x="231653" y="125349"/>
                </a:moveTo>
                <a:cubicBezTo>
                  <a:pt x="233118" y="123825"/>
                  <a:pt x="236049" y="123825"/>
                  <a:pt x="237881" y="125349"/>
                </a:cubicBezTo>
                <a:cubicBezTo>
                  <a:pt x="238613" y="126111"/>
                  <a:pt x="239346" y="127635"/>
                  <a:pt x="239346" y="128778"/>
                </a:cubicBezTo>
                <a:cubicBezTo>
                  <a:pt x="239346" y="129540"/>
                  <a:pt x="238613" y="131064"/>
                  <a:pt x="237881" y="132207"/>
                </a:cubicBezTo>
                <a:cubicBezTo>
                  <a:pt x="237514" y="132588"/>
                  <a:pt x="235682" y="132969"/>
                  <a:pt x="234583" y="132969"/>
                </a:cubicBezTo>
                <a:cubicBezTo>
                  <a:pt x="233484" y="132969"/>
                  <a:pt x="232385" y="132588"/>
                  <a:pt x="231653" y="132207"/>
                </a:cubicBezTo>
                <a:cubicBezTo>
                  <a:pt x="230920" y="131064"/>
                  <a:pt x="230187" y="129540"/>
                  <a:pt x="230187" y="128778"/>
                </a:cubicBezTo>
                <a:cubicBezTo>
                  <a:pt x="230187" y="127635"/>
                  <a:pt x="230920" y="126111"/>
                  <a:pt x="231653" y="125349"/>
                </a:cubicBezTo>
                <a:close/>
                <a:moveTo>
                  <a:pt x="196361" y="125349"/>
                </a:moveTo>
                <a:cubicBezTo>
                  <a:pt x="198193" y="123825"/>
                  <a:pt x="201124" y="123825"/>
                  <a:pt x="202589" y="125349"/>
                </a:cubicBezTo>
                <a:cubicBezTo>
                  <a:pt x="204055" y="126111"/>
                  <a:pt x="204421" y="127635"/>
                  <a:pt x="204421" y="128778"/>
                </a:cubicBezTo>
                <a:cubicBezTo>
                  <a:pt x="204421" y="129540"/>
                  <a:pt x="204055" y="131064"/>
                  <a:pt x="202589" y="131826"/>
                </a:cubicBezTo>
                <a:cubicBezTo>
                  <a:pt x="201856" y="132588"/>
                  <a:pt x="201124" y="132969"/>
                  <a:pt x="199658" y="132969"/>
                </a:cubicBezTo>
                <a:cubicBezTo>
                  <a:pt x="198559" y="132969"/>
                  <a:pt x="197460" y="132588"/>
                  <a:pt x="196361" y="132207"/>
                </a:cubicBezTo>
                <a:cubicBezTo>
                  <a:pt x="195629" y="131064"/>
                  <a:pt x="195262" y="129540"/>
                  <a:pt x="195262" y="128778"/>
                </a:cubicBezTo>
                <a:cubicBezTo>
                  <a:pt x="195262" y="127635"/>
                  <a:pt x="195629" y="126111"/>
                  <a:pt x="196361" y="125349"/>
                </a:cubicBezTo>
                <a:close/>
                <a:moveTo>
                  <a:pt x="216916" y="123825"/>
                </a:moveTo>
                <a:cubicBezTo>
                  <a:pt x="219583" y="123825"/>
                  <a:pt x="221869" y="125478"/>
                  <a:pt x="221869" y="127793"/>
                </a:cubicBezTo>
                <a:cubicBezTo>
                  <a:pt x="221869" y="130109"/>
                  <a:pt x="219583" y="131431"/>
                  <a:pt x="216916" y="131431"/>
                </a:cubicBezTo>
                <a:cubicBezTo>
                  <a:pt x="214249" y="131431"/>
                  <a:pt x="212725" y="130109"/>
                  <a:pt x="212725" y="127793"/>
                </a:cubicBezTo>
                <a:cubicBezTo>
                  <a:pt x="212725" y="125478"/>
                  <a:pt x="214249" y="123825"/>
                  <a:pt x="216916" y="123825"/>
                </a:cubicBezTo>
                <a:close/>
                <a:moveTo>
                  <a:pt x="157523" y="113739"/>
                </a:moveTo>
                <a:cubicBezTo>
                  <a:pt x="153554" y="113739"/>
                  <a:pt x="150307" y="116966"/>
                  <a:pt x="150307" y="120910"/>
                </a:cubicBezTo>
                <a:lnTo>
                  <a:pt x="150307" y="246050"/>
                </a:lnTo>
                <a:lnTo>
                  <a:pt x="283080" y="246050"/>
                </a:lnTo>
                <a:lnTo>
                  <a:pt x="283080" y="120910"/>
                </a:lnTo>
                <a:cubicBezTo>
                  <a:pt x="283080" y="116966"/>
                  <a:pt x="279472" y="113739"/>
                  <a:pt x="275504" y="113739"/>
                </a:cubicBezTo>
                <a:lnTo>
                  <a:pt x="157523" y="113739"/>
                </a:lnTo>
                <a:close/>
                <a:moveTo>
                  <a:pt x="157523" y="104775"/>
                </a:moveTo>
                <a:lnTo>
                  <a:pt x="275504" y="104775"/>
                </a:lnTo>
                <a:cubicBezTo>
                  <a:pt x="284524" y="104775"/>
                  <a:pt x="291739" y="111946"/>
                  <a:pt x="291739" y="120910"/>
                </a:cubicBezTo>
                <a:lnTo>
                  <a:pt x="291739" y="274018"/>
                </a:lnTo>
                <a:cubicBezTo>
                  <a:pt x="291739" y="282982"/>
                  <a:pt x="284524" y="290154"/>
                  <a:pt x="275504" y="290154"/>
                </a:cubicBezTo>
                <a:lnTo>
                  <a:pt x="157523" y="290154"/>
                </a:lnTo>
                <a:cubicBezTo>
                  <a:pt x="148142" y="290154"/>
                  <a:pt x="141287" y="282982"/>
                  <a:pt x="141287" y="274018"/>
                </a:cubicBezTo>
                <a:lnTo>
                  <a:pt x="141287" y="120910"/>
                </a:lnTo>
                <a:cubicBezTo>
                  <a:pt x="141287" y="111946"/>
                  <a:pt x="148142" y="104775"/>
                  <a:pt x="157523" y="104775"/>
                </a:cubicBezTo>
                <a:close/>
                <a:moveTo>
                  <a:pt x="225142" y="24021"/>
                </a:moveTo>
                <a:cubicBezTo>
                  <a:pt x="227287" y="22225"/>
                  <a:pt x="229431" y="22225"/>
                  <a:pt x="231575" y="24021"/>
                </a:cubicBezTo>
                <a:cubicBezTo>
                  <a:pt x="233005" y="25458"/>
                  <a:pt x="233005" y="28333"/>
                  <a:pt x="231575" y="30129"/>
                </a:cubicBezTo>
                <a:lnTo>
                  <a:pt x="172963" y="89050"/>
                </a:lnTo>
                <a:cubicBezTo>
                  <a:pt x="172248" y="89768"/>
                  <a:pt x="170819" y="90128"/>
                  <a:pt x="169746" y="90128"/>
                </a:cubicBezTo>
                <a:cubicBezTo>
                  <a:pt x="168317" y="90128"/>
                  <a:pt x="167602" y="89768"/>
                  <a:pt x="166887" y="89050"/>
                </a:cubicBezTo>
                <a:cubicBezTo>
                  <a:pt x="165100" y="87253"/>
                  <a:pt x="165100" y="84379"/>
                  <a:pt x="166887" y="82942"/>
                </a:cubicBezTo>
                <a:lnTo>
                  <a:pt x="225142" y="24021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6835"/>
                  <a:pt x="291741" y="16188"/>
                </a:cubicBezTo>
                <a:lnTo>
                  <a:pt x="291741" y="92810"/>
                </a:lnTo>
                <a:cubicBezTo>
                  <a:pt x="291741" y="94968"/>
                  <a:pt x="289942" y="97127"/>
                  <a:pt x="287424" y="97127"/>
                </a:cubicBezTo>
                <a:cubicBezTo>
                  <a:pt x="284906" y="97127"/>
                  <a:pt x="283107" y="94968"/>
                  <a:pt x="283107" y="92810"/>
                </a:cubicBezTo>
                <a:lnTo>
                  <a:pt x="283107" y="16188"/>
                </a:lnTo>
                <a:cubicBezTo>
                  <a:pt x="283107" y="12231"/>
                  <a:pt x="279510" y="8274"/>
                  <a:pt x="275553" y="8274"/>
                </a:cubicBezTo>
                <a:lnTo>
                  <a:pt x="16188" y="8274"/>
                </a:lnTo>
                <a:cubicBezTo>
                  <a:pt x="12231" y="8274"/>
                  <a:pt x="8993" y="12231"/>
                  <a:pt x="8993" y="16188"/>
                </a:cubicBezTo>
                <a:lnTo>
                  <a:pt x="8993" y="239939"/>
                </a:lnTo>
                <a:cubicBezTo>
                  <a:pt x="8993" y="244256"/>
                  <a:pt x="12231" y="247494"/>
                  <a:pt x="16188" y="247494"/>
                </a:cubicBezTo>
                <a:lnTo>
                  <a:pt x="128424" y="247494"/>
                </a:lnTo>
                <a:cubicBezTo>
                  <a:pt x="130582" y="247494"/>
                  <a:pt x="132740" y="249292"/>
                  <a:pt x="132740" y="251810"/>
                </a:cubicBezTo>
                <a:cubicBezTo>
                  <a:pt x="132740" y="254329"/>
                  <a:pt x="130582" y="256487"/>
                  <a:pt x="128424" y="256487"/>
                </a:cubicBezTo>
                <a:lnTo>
                  <a:pt x="79860" y="256487"/>
                </a:lnTo>
                <a:lnTo>
                  <a:pt x="79860" y="282747"/>
                </a:lnTo>
                <a:lnTo>
                  <a:pt x="128424" y="282747"/>
                </a:lnTo>
                <a:cubicBezTo>
                  <a:pt x="130582" y="282747"/>
                  <a:pt x="132740" y="284906"/>
                  <a:pt x="132740" y="287424"/>
                </a:cubicBezTo>
                <a:cubicBezTo>
                  <a:pt x="132740" y="289582"/>
                  <a:pt x="130582" y="291740"/>
                  <a:pt x="128424" y="291740"/>
                </a:cubicBezTo>
                <a:lnTo>
                  <a:pt x="3957" y="291740"/>
                </a:lnTo>
                <a:cubicBezTo>
                  <a:pt x="2158" y="291740"/>
                  <a:pt x="0" y="289582"/>
                  <a:pt x="0" y="287424"/>
                </a:cubicBezTo>
                <a:cubicBezTo>
                  <a:pt x="0" y="284906"/>
                  <a:pt x="2158" y="282747"/>
                  <a:pt x="3957" y="282747"/>
                </a:cubicBezTo>
                <a:lnTo>
                  <a:pt x="70867" y="282747"/>
                </a:lnTo>
                <a:lnTo>
                  <a:pt x="70867" y="256487"/>
                </a:lnTo>
                <a:lnTo>
                  <a:pt x="16188" y="256487"/>
                </a:lnTo>
                <a:cubicBezTo>
                  <a:pt x="7194" y="256487"/>
                  <a:pt x="0" y="248933"/>
                  <a:pt x="0" y="239939"/>
                </a:cubicBezTo>
                <a:lnTo>
                  <a:pt x="0" y="16188"/>
                </a:lnTo>
                <a:cubicBezTo>
                  <a:pt x="0" y="6835"/>
                  <a:pt x="7194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Freeform 294">
            <a:extLst>
              <a:ext uri="{FF2B5EF4-FFF2-40B4-BE49-F238E27FC236}">
                <a16:creationId xmlns:a16="http://schemas.microsoft.com/office/drawing/2014/main" id="{E1C29BFC-288F-6844-B65C-11546C5B98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72851" y="11378732"/>
            <a:ext cx="1250522" cy="1250522"/>
          </a:xfrm>
          <a:custGeom>
            <a:avLst/>
            <a:gdLst>
              <a:gd name="T0" fmla="*/ 2147483646 w 813"/>
              <a:gd name="T1" fmla="*/ 2147483646 h 812"/>
              <a:gd name="T2" fmla="*/ 2147483646 w 813"/>
              <a:gd name="T3" fmla="*/ 2147483646 h 812"/>
              <a:gd name="T4" fmla="*/ 2147483646 w 813"/>
              <a:gd name="T5" fmla="*/ 2147483646 h 812"/>
              <a:gd name="T6" fmla="*/ 2147483646 w 813"/>
              <a:gd name="T7" fmla="*/ 2147483646 h 812"/>
              <a:gd name="T8" fmla="*/ 2147483646 w 813"/>
              <a:gd name="T9" fmla="*/ 2147483646 h 812"/>
              <a:gd name="T10" fmla="*/ 2147483646 w 813"/>
              <a:gd name="T11" fmla="*/ 2147483646 h 812"/>
              <a:gd name="T12" fmla="*/ 2147483646 w 813"/>
              <a:gd name="T13" fmla="*/ 2147483646 h 812"/>
              <a:gd name="T14" fmla="*/ 2147483646 w 813"/>
              <a:gd name="T15" fmla="*/ 2147483646 h 812"/>
              <a:gd name="T16" fmla="*/ 2147483646 w 813"/>
              <a:gd name="T17" fmla="*/ 2147483646 h 812"/>
              <a:gd name="T18" fmla="*/ 2147483646 w 813"/>
              <a:gd name="T19" fmla="*/ 2147483646 h 812"/>
              <a:gd name="T20" fmla="*/ 2147483646 w 813"/>
              <a:gd name="T21" fmla="*/ 2147483646 h 812"/>
              <a:gd name="T22" fmla="*/ 2147483646 w 813"/>
              <a:gd name="T23" fmla="*/ 2147483646 h 812"/>
              <a:gd name="T24" fmla="*/ 2147483646 w 813"/>
              <a:gd name="T25" fmla="*/ 2147483646 h 812"/>
              <a:gd name="T26" fmla="*/ 2147483646 w 813"/>
              <a:gd name="T27" fmla="*/ 2147483646 h 812"/>
              <a:gd name="T28" fmla="*/ 2147483646 w 813"/>
              <a:gd name="T29" fmla="*/ 2147483646 h 812"/>
              <a:gd name="T30" fmla="*/ 2147483646 w 813"/>
              <a:gd name="T31" fmla="*/ 2147483646 h 812"/>
              <a:gd name="T32" fmla="*/ 2147483646 w 813"/>
              <a:gd name="T33" fmla="*/ 2147483646 h 812"/>
              <a:gd name="T34" fmla="*/ 2147483646 w 813"/>
              <a:gd name="T35" fmla="*/ 2147483646 h 812"/>
              <a:gd name="T36" fmla="*/ 2147483646 w 813"/>
              <a:gd name="T37" fmla="*/ 2147483646 h 812"/>
              <a:gd name="T38" fmla="*/ 2147483646 w 813"/>
              <a:gd name="T39" fmla="*/ 2147483646 h 812"/>
              <a:gd name="T40" fmla="*/ 2147483646 w 813"/>
              <a:gd name="T41" fmla="*/ 2147483646 h 812"/>
              <a:gd name="T42" fmla="*/ 2147483646 w 813"/>
              <a:gd name="T43" fmla="*/ 2147483646 h 812"/>
              <a:gd name="T44" fmla="*/ 2147483646 w 813"/>
              <a:gd name="T45" fmla="*/ 2147483646 h 812"/>
              <a:gd name="T46" fmla="*/ 2147483646 w 813"/>
              <a:gd name="T47" fmla="*/ 2147483646 h 812"/>
              <a:gd name="T48" fmla="*/ 2147483646 w 813"/>
              <a:gd name="T49" fmla="*/ 2147483646 h 812"/>
              <a:gd name="T50" fmla="*/ 2147483646 w 813"/>
              <a:gd name="T51" fmla="*/ 2147483646 h 812"/>
              <a:gd name="T52" fmla="*/ 2147483646 w 813"/>
              <a:gd name="T53" fmla="*/ 2147483646 h 812"/>
              <a:gd name="T54" fmla="*/ 2147483646 w 813"/>
              <a:gd name="T55" fmla="*/ 2147483646 h 812"/>
              <a:gd name="T56" fmla="*/ 2147483646 w 813"/>
              <a:gd name="T57" fmla="*/ 2147483646 h 812"/>
              <a:gd name="T58" fmla="*/ 2147483646 w 813"/>
              <a:gd name="T59" fmla="*/ 2147483646 h 812"/>
              <a:gd name="T60" fmla="*/ 2147483646 w 813"/>
              <a:gd name="T61" fmla="*/ 0 h 812"/>
              <a:gd name="T62" fmla="*/ 2147483646 w 813"/>
              <a:gd name="T63" fmla="*/ 0 h 812"/>
              <a:gd name="T64" fmla="*/ 2147483646 w 813"/>
              <a:gd name="T65" fmla="*/ 2147483646 h 812"/>
              <a:gd name="T66" fmla="*/ 2147483646 w 813"/>
              <a:gd name="T67" fmla="*/ 2147483646 h 812"/>
              <a:gd name="T68" fmla="*/ 2147483646 w 813"/>
              <a:gd name="T69" fmla="*/ 2147483646 h 812"/>
              <a:gd name="T70" fmla="*/ 2147483646 w 813"/>
              <a:gd name="T71" fmla="*/ 2147483646 h 812"/>
              <a:gd name="T72" fmla="*/ 2147483646 w 813"/>
              <a:gd name="T73" fmla="*/ 2147483646 h 812"/>
              <a:gd name="T74" fmla="*/ 2147483646 w 813"/>
              <a:gd name="T75" fmla="*/ 2147483646 h 812"/>
              <a:gd name="T76" fmla="*/ 2147483646 w 813"/>
              <a:gd name="T77" fmla="*/ 2147483646 h 812"/>
              <a:gd name="T78" fmla="*/ 2147483646 w 813"/>
              <a:gd name="T79" fmla="*/ 2147483646 h 812"/>
              <a:gd name="T80" fmla="*/ 0 w 813"/>
              <a:gd name="T81" fmla="*/ 2147483646 h 812"/>
              <a:gd name="T82" fmla="*/ 2147483646 w 813"/>
              <a:gd name="T83" fmla="*/ 2147483646 h 812"/>
              <a:gd name="T84" fmla="*/ 2147483646 w 813"/>
              <a:gd name="T85" fmla="*/ 2147483646 h 812"/>
              <a:gd name="T86" fmla="*/ 2147483646 w 813"/>
              <a:gd name="T87" fmla="*/ 2147483646 h 812"/>
              <a:gd name="T88" fmla="*/ 2147483646 w 813"/>
              <a:gd name="T89" fmla="*/ 2147483646 h 812"/>
              <a:gd name="T90" fmla="*/ 2147483646 w 813"/>
              <a:gd name="T91" fmla="*/ 2147483646 h 812"/>
              <a:gd name="T92" fmla="*/ 2147483646 w 813"/>
              <a:gd name="T93" fmla="*/ 2147483646 h 812"/>
              <a:gd name="T94" fmla="*/ 2147483646 w 813"/>
              <a:gd name="T95" fmla="*/ 2147483646 h 812"/>
              <a:gd name="T96" fmla="*/ 2147483646 w 813"/>
              <a:gd name="T97" fmla="*/ 2147483646 h 81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13" h="812">
                <a:moveTo>
                  <a:pt x="788" y="589"/>
                </a:moveTo>
                <a:lnTo>
                  <a:pt x="25" y="589"/>
                </a:lnTo>
                <a:lnTo>
                  <a:pt x="25" y="499"/>
                </a:lnTo>
                <a:lnTo>
                  <a:pt x="788" y="499"/>
                </a:lnTo>
                <a:lnTo>
                  <a:pt x="788" y="589"/>
                </a:lnTo>
                <a:close/>
                <a:moveTo>
                  <a:pt x="754" y="786"/>
                </a:moveTo>
                <a:lnTo>
                  <a:pt x="453" y="786"/>
                </a:lnTo>
                <a:lnTo>
                  <a:pt x="625" y="614"/>
                </a:lnTo>
                <a:lnTo>
                  <a:pt x="754" y="614"/>
                </a:lnTo>
                <a:lnTo>
                  <a:pt x="754" y="786"/>
                </a:lnTo>
                <a:close/>
                <a:moveTo>
                  <a:pt x="321" y="786"/>
                </a:moveTo>
                <a:lnTo>
                  <a:pt x="493" y="614"/>
                </a:lnTo>
                <a:lnTo>
                  <a:pt x="590" y="614"/>
                </a:lnTo>
                <a:lnTo>
                  <a:pt x="418" y="786"/>
                </a:lnTo>
                <a:lnTo>
                  <a:pt x="321" y="786"/>
                </a:lnTo>
                <a:close/>
                <a:moveTo>
                  <a:pt x="58" y="786"/>
                </a:moveTo>
                <a:lnTo>
                  <a:pt x="58" y="614"/>
                </a:lnTo>
                <a:lnTo>
                  <a:pt x="459" y="614"/>
                </a:lnTo>
                <a:lnTo>
                  <a:pt x="287" y="786"/>
                </a:lnTo>
                <a:lnTo>
                  <a:pt x="58" y="786"/>
                </a:lnTo>
                <a:close/>
                <a:moveTo>
                  <a:pt x="344" y="475"/>
                </a:moveTo>
                <a:lnTo>
                  <a:pt x="107" y="475"/>
                </a:lnTo>
                <a:lnTo>
                  <a:pt x="107" y="270"/>
                </a:lnTo>
                <a:lnTo>
                  <a:pt x="344" y="270"/>
                </a:lnTo>
                <a:lnTo>
                  <a:pt x="344" y="475"/>
                </a:lnTo>
                <a:close/>
                <a:moveTo>
                  <a:pt x="75" y="188"/>
                </a:moveTo>
                <a:lnTo>
                  <a:pt x="344" y="188"/>
                </a:lnTo>
                <a:lnTo>
                  <a:pt x="344" y="245"/>
                </a:lnTo>
                <a:lnTo>
                  <a:pt x="75" y="245"/>
                </a:lnTo>
                <a:lnTo>
                  <a:pt x="75" y="188"/>
                </a:lnTo>
                <a:close/>
                <a:moveTo>
                  <a:pt x="705" y="376"/>
                </a:moveTo>
                <a:lnTo>
                  <a:pt x="566" y="376"/>
                </a:lnTo>
                <a:lnTo>
                  <a:pt x="566" y="204"/>
                </a:lnTo>
                <a:lnTo>
                  <a:pt x="705" y="204"/>
                </a:lnTo>
                <a:lnTo>
                  <a:pt x="705" y="376"/>
                </a:lnTo>
                <a:close/>
                <a:moveTo>
                  <a:pt x="554" y="180"/>
                </a:moveTo>
                <a:lnTo>
                  <a:pt x="554" y="180"/>
                </a:lnTo>
                <a:cubicBezTo>
                  <a:pt x="547" y="180"/>
                  <a:pt x="541" y="185"/>
                  <a:pt x="541" y="192"/>
                </a:cubicBezTo>
                <a:lnTo>
                  <a:pt x="541" y="389"/>
                </a:lnTo>
                <a:cubicBezTo>
                  <a:pt x="541" y="396"/>
                  <a:pt x="547" y="400"/>
                  <a:pt x="554" y="400"/>
                </a:cubicBezTo>
                <a:lnTo>
                  <a:pt x="705" y="400"/>
                </a:lnTo>
                <a:lnTo>
                  <a:pt x="705" y="475"/>
                </a:lnTo>
                <a:lnTo>
                  <a:pt x="369" y="475"/>
                </a:lnTo>
                <a:lnTo>
                  <a:pt x="369" y="106"/>
                </a:lnTo>
                <a:lnTo>
                  <a:pt x="705" y="106"/>
                </a:lnTo>
                <a:lnTo>
                  <a:pt x="705" y="180"/>
                </a:lnTo>
                <a:lnTo>
                  <a:pt x="554" y="180"/>
                </a:lnTo>
                <a:close/>
                <a:moveTo>
                  <a:pt x="336" y="23"/>
                </a:moveTo>
                <a:lnTo>
                  <a:pt x="738" y="23"/>
                </a:lnTo>
                <a:lnTo>
                  <a:pt x="738" y="81"/>
                </a:lnTo>
                <a:lnTo>
                  <a:pt x="336" y="81"/>
                </a:lnTo>
                <a:lnTo>
                  <a:pt x="336" y="23"/>
                </a:lnTo>
                <a:close/>
                <a:moveTo>
                  <a:pt x="799" y="475"/>
                </a:moveTo>
                <a:lnTo>
                  <a:pt x="730" y="475"/>
                </a:lnTo>
                <a:lnTo>
                  <a:pt x="730" y="106"/>
                </a:lnTo>
                <a:lnTo>
                  <a:pt x="751" y="106"/>
                </a:lnTo>
                <a:cubicBezTo>
                  <a:pt x="757" y="106"/>
                  <a:pt x="763" y="100"/>
                  <a:pt x="763" y="94"/>
                </a:cubicBezTo>
                <a:lnTo>
                  <a:pt x="763" y="12"/>
                </a:lnTo>
                <a:cubicBezTo>
                  <a:pt x="763" y="4"/>
                  <a:pt x="757" y="0"/>
                  <a:pt x="751" y="0"/>
                </a:cubicBezTo>
                <a:lnTo>
                  <a:pt x="324" y="0"/>
                </a:lnTo>
                <a:cubicBezTo>
                  <a:pt x="318" y="0"/>
                  <a:pt x="312" y="4"/>
                  <a:pt x="312" y="12"/>
                </a:cubicBezTo>
                <a:lnTo>
                  <a:pt x="312" y="94"/>
                </a:lnTo>
                <a:cubicBezTo>
                  <a:pt x="312" y="100"/>
                  <a:pt x="318" y="106"/>
                  <a:pt x="324" y="106"/>
                </a:cubicBezTo>
                <a:lnTo>
                  <a:pt x="344" y="106"/>
                </a:lnTo>
                <a:lnTo>
                  <a:pt x="344" y="164"/>
                </a:lnTo>
                <a:lnTo>
                  <a:pt x="62" y="164"/>
                </a:lnTo>
                <a:cubicBezTo>
                  <a:pt x="55" y="164"/>
                  <a:pt x="50" y="168"/>
                  <a:pt x="50" y="175"/>
                </a:cubicBezTo>
                <a:lnTo>
                  <a:pt x="50" y="258"/>
                </a:lnTo>
                <a:cubicBezTo>
                  <a:pt x="50" y="264"/>
                  <a:pt x="55" y="270"/>
                  <a:pt x="62" y="270"/>
                </a:cubicBezTo>
                <a:lnTo>
                  <a:pt x="82" y="270"/>
                </a:lnTo>
                <a:lnTo>
                  <a:pt x="82" y="475"/>
                </a:lnTo>
                <a:lnTo>
                  <a:pt x="13" y="475"/>
                </a:lnTo>
                <a:cubicBezTo>
                  <a:pt x="6" y="475"/>
                  <a:pt x="0" y="481"/>
                  <a:pt x="0" y="487"/>
                </a:cubicBezTo>
                <a:lnTo>
                  <a:pt x="0" y="602"/>
                </a:lnTo>
                <a:cubicBezTo>
                  <a:pt x="0" y="608"/>
                  <a:pt x="6" y="614"/>
                  <a:pt x="13" y="614"/>
                </a:cubicBezTo>
                <a:lnTo>
                  <a:pt x="33" y="614"/>
                </a:lnTo>
                <a:lnTo>
                  <a:pt x="33" y="799"/>
                </a:lnTo>
                <a:cubicBezTo>
                  <a:pt x="33" y="805"/>
                  <a:pt x="39" y="811"/>
                  <a:pt x="46" y="811"/>
                </a:cubicBezTo>
                <a:lnTo>
                  <a:pt x="766" y="811"/>
                </a:lnTo>
                <a:cubicBezTo>
                  <a:pt x="773" y="811"/>
                  <a:pt x="779" y="805"/>
                  <a:pt x="779" y="799"/>
                </a:cubicBezTo>
                <a:lnTo>
                  <a:pt x="779" y="614"/>
                </a:lnTo>
                <a:lnTo>
                  <a:pt x="799" y="614"/>
                </a:lnTo>
                <a:cubicBezTo>
                  <a:pt x="806" y="614"/>
                  <a:pt x="812" y="608"/>
                  <a:pt x="812" y="602"/>
                </a:cubicBezTo>
                <a:lnTo>
                  <a:pt x="812" y="487"/>
                </a:lnTo>
                <a:cubicBezTo>
                  <a:pt x="812" y="481"/>
                  <a:pt x="806" y="475"/>
                  <a:pt x="799" y="4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5A279-C8CF-FC49-B65B-672E75E1FDDD}"/>
              </a:ext>
            </a:extLst>
          </p:cNvPr>
          <p:cNvSpPr txBox="1"/>
          <p:nvPr/>
        </p:nvSpPr>
        <p:spPr>
          <a:xfrm>
            <a:off x="12599023" y="9052327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854C6D4-4500-9F48-A905-884B57FA24D9}"/>
              </a:ext>
            </a:extLst>
          </p:cNvPr>
          <p:cNvSpPr txBox="1">
            <a:spLocks/>
          </p:cNvSpPr>
          <p:nvPr/>
        </p:nvSpPr>
        <p:spPr>
          <a:xfrm>
            <a:off x="11891475" y="9736153"/>
            <a:ext cx="300978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F810E-F0FF-A14F-AE89-EA1BA5D212D4}"/>
              </a:ext>
            </a:extLst>
          </p:cNvPr>
          <p:cNvSpPr txBox="1"/>
          <p:nvPr/>
        </p:nvSpPr>
        <p:spPr>
          <a:xfrm>
            <a:off x="14796728" y="7975088"/>
            <a:ext cx="112562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CC2769-825C-6E4B-B5DC-DE476DF1EE3C}"/>
              </a:ext>
            </a:extLst>
          </p:cNvPr>
          <p:cNvSpPr txBox="1"/>
          <p:nvPr/>
        </p:nvSpPr>
        <p:spPr>
          <a:xfrm>
            <a:off x="11037548" y="3290277"/>
            <a:ext cx="115127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957303-92E5-5440-973F-D2710F422701}"/>
              </a:ext>
            </a:extLst>
          </p:cNvPr>
          <p:cNvSpPr txBox="1"/>
          <p:nvPr/>
        </p:nvSpPr>
        <p:spPr>
          <a:xfrm>
            <a:off x="12113875" y="4318666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491428E-41AB-FF40-BD09-91F5C0C4AD62}"/>
              </a:ext>
            </a:extLst>
          </p:cNvPr>
          <p:cNvSpPr txBox="1">
            <a:spLocks/>
          </p:cNvSpPr>
          <p:nvPr/>
        </p:nvSpPr>
        <p:spPr>
          <a:xfrm>
            <a:off x="12113876" y="5002492"/>
            <a:ext cx="403815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</p:spTree>
    <p:extLst>
      <p:ext uri="{BB962C8B-B14F-4D97-AF65-F5344CB8AC3E}">
        <p14:creationId xmlns:p14="http://schemas.microsoft.com/office/powerpoint/2010/main" val="405159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16A46169-1387-4F45-BAEE-989A8BC9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326" y="2893416"/>
            <a:ext cx="5031477" cy="4918850"/>
          </a:xfrm>
          <a:custGeom>
            <a:avLst/>
            <a:gdLst>
              <a:gd name="connsiteX0" fmla="*/ 794599 w 5031477"/>
              <a:gd name="connsiteY0" fmla="*/ 223 h 4918850"/>
              <a:gd name="connsiteX1" fmla="*/ 5010550 w 5031477"/>
              <a:gd name="connsiteY1" fmla="*/ 2485274 h 4918850"/>
              <a:gd name="connsiteX2" fmla="*/ 5031477 w 5031477"/>
              <a:gd name="connsiteY2" fmla="*/ 2546701 h 4918850"/>
              <a:gd name="connsiteX3" fmla="*/ 954864 w 5031477"/>
              <a:gd name="connsiteY3" fmla="*/ 4918850 h 4918850"/>
              <a:gd name="connsiteX4" fmla="*/ 0 w 5031477"/>
              <a:gd name="connsiteY4" fmla="*/ 44593 h 4918850"/>
              <a:gd name="connsiteX5" fmla="*/ 36481 w 5031477"/>
              <a:gd name="connsiteY5" fmla="*/ 39385 h 4918850"/>
              <a:gd name="connsiteX6" fmla="*/ 794599 w 5031477"/>
              <a:gd name="connsiteY6" fmla="*/ 223 h 491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1477" h="4918850">
                <a:moveTo>
                  <a:pt x="794599" y="223"/>
                </a:moveTo>
                <a:cubicBezTo>
                  <a:pt x="2607205" y="15455"/>
                  <a:pt x="4391640" y="813069"/>
                  <a:pt x="5010550" y="2485274"/>
                </a:cubicBezTo>
                <a:lnTo>
                  <a:pt x="5031477" y="2546701"/>
                </a:lnTo>
                <a:lnTo>
                  <a:pt x="954864" y="4918850"/>
                </a:lnTo>
                <a:lnTo>
                  <a:pt x="0" y="44593"/>
                </a:lnTo>
                <a:lnTo>
                  <a:pt x="36481" y="39385"/>
                </a:lnTo>
                <a:cubicBezTo>
                  <a:pt x="287670" y="11233"/>
                  <a:pt x="541409" y="-1905"/>
                  <a:pt x="794599" y="2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85DFFFE-47C6-9E4F-B5A0-E0E0FE8D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543" y="2958714"/>
            <a:ext cx="4513164" cy="4887327"/>
          </a:xfrm>
          <a:custGeom>
            <a:avLst/>
            <a:gdLst>
              <a:gd name="connsiteX0" fmla="*/ 3555740 w 4513164"/>
              <a:gd name="connsiteY0" fmla="*/ 0 h 4887327"/>
              <a:gd name="connsiteX1" fmla="*/ 4513164 w 4513164"/>
              <a:gd name="connsiteY1" fmla="*/ 4887327 h 4887327"/>
              <a:gd name="connsiteX2" fmla="*/ 198431 w 4513164"/>
              <a:gd name="connsiteY2" fmla="*/ 4519338 h 4887327"/>
              <a:gd name="connsiteX3" fmla="*/ 194263 w 4513164"/>
              <a:gd name="connsiteY3" fmla="*/ 4504262 h 4887327"/>
              <a:gd name="connsiteX4" fmla="*/ 1629107 w 4513164"/>
              <a:gd name="connsiteY4" fmla="*/ 626044 h 4887327"/>
              <a:gd name="connsiteX5" fmla="*/ 3362780 w 4513164"/>
              <a:gd name="connsiteY5" fmla="*/ 27544 h 4887327"/>
              <a:gd name="connsiteX6" fmla="*/ 3555740 w 4513164"/>
              <a:gd name="connsiteY6" fmla="*/ 0 h 48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3164" h="4887327">
                <a:moveTo>
                  <a:pt x="3555740" y="0"/>
                </a:moveTo>
                <a:lnTo>
                  <a:pt x="4513164" y="4887327"/>
                </a:lnTo>
                <a:lnTo>
                  <a:pt x="198431" y="4519338"/>
                </a:lnTo>
                <a:lnTo>
                  <a:pt x="194263" y="4504262"/>
                </a:lnTo>
                <a:cubicBezTo>
                  <a:pt x="-10524" y="3759201"/>
                  <a:pt x="-488023" y="1806270"/>
                  <a:pt x="1629107" y="626044"/>
                </a:cubicBezTo>
                <a:cubicBezTo>
                  <a:pt x="2149085" y="336110"/>
                  <a:pt x="2743120" y="135301"/>
                  <a:pt x="3362780" y="27544"/>
                </a:cubicBezTo>
                <a:lnTo>
                  <a:pt x="35557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A885963-BE0C-E146-B535-0A5E59A7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9235" y="5582320"/>
            <a:ext cx="4236272" cy="4803738"/>
          </a:xfrm>
          <a:custGeom>
            <a:avLst/>
            <a:gdLst>
              <a:gd name="connsiteX0" fmla="*/ 4050107 w 4236272"/>
              <a:gd name="connsiteY0" fmla="*/ 0 h 4803738"/>
              <a:gd name="connsiteX1" fmla="*/ 4090545 w 4236272"/>
              <a:gd name="connsiteY1" fmla="*/ 142499 h 4803738"/>
              <a:gd name="connsiteX2" fmla="*/ 2840339 w 4236272"/>
              <a:gd name="connsiteY2" fmla="*/ 4771305 h 4803738"/>
              <a:gd name="connsiteX3" fmla="*/ 2811784 w 4236272"/>
              <a:gd name="connsiteY3" fmla="*/ 4803738 h 4803738"/>
              <a:gd name="connsiteX4" fmla="*/ 0 w 4236272"/>
              <a:gd name="connsiteY4" fmla="*/ 2356726 h 4803738"/>
              <a:gd name="connsiteX5" fmla="*/ 4050107 w 4236272"/>
              <a:gd name="connsiteY5" fmla="*/ 0 h 4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6272" h="4803738">
                <a:moveTo>
                  <a:pt x="4050107" y="0"/>
                </a:moveTo>
                <a:lnTo>
                  <a:pt x="4090545" y="142499"/>
                </a:lnTo>
                <a:cubicBezTo>
                  <a:pt x="4648909" y="2323143"/>
                  <a:pt x="3466461" y="4046111"/>
                  <a:pt x="2840339" y="4771305"/>
                </a:cubicBezTo>
                <a:lnTo>
                  <a:pt x="2811784" y="4803738"/>
                </a:lnTo>
                <a:lnTo>
                  <a:pt x="0" y="2356726"/>
                </a:lnTo>
                <a:lnTo>
                  <a:pt x="40501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BCC94DC-2115-2D4F-8405-2B232D97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144" y="7628415"/>
            <a:ext cx="5141157" cy="4619555"/>
          </a:xfrm>
          <a:custGeom>
            <a:avLst/>
            <a:gdLst>
              <a:gd name="connsiteX0" fmla="*/ 887798 w 5141157"/>
              <a:gd name="connsiteY0" fmla="*/ 0 h 4619555"/>
              <a:gd name="connsiteX1" fmla="*/ 5141157 w 5141157"/>
              <a:gd name="connsiteY1" fmla="*/ 362755 h 4619555"/>
              <a:gd name="connsiteX2" fmla="*/ 3172945 w 5141157"/>
              <a:gd name="connsiteY2" fmla="*/ 4554805 h 4619555"/>
              <a:gd name="connsiteX3" fmla="*/ 3068058 w 5141157"/>
              <a:gd name="connsiteY3" fmla="*/ 4503048 h 4619555"/>
              <a:gd name="connsiteX4" fmla="*/ 2686431 w 5141157"/>
              <a:gd name="connsiteY4" fmla="*/ 4447319 h 4619555"/>
              <a:gd name="connsiteX5" fmla="*/ 1132250 w 5141157"/>
              <a:gd name="connsiteY5" fmla="*/ 4401137 h 4619555"/>
              <a:gd name="connsiteX6" fmla="*/ 948166 w 5141157"/>
              <a:gd name="connsiteY6" fmla="*/ 3533836 h 4619555"/>
              <a:gd name="connsiteX7" fmla="*/ 656758 w 5141157"/>
              <a:gd name="connsiteY7" fmla="*/ 3194931 h 4619555"/>
              <a:gd name="connsiteX8" fmla="*/ 842879 w 5141157"/>
              <a:gd name="connsiteY8" fmla="*/ 2961975 h 4619555"/>
              <a:gd name="connsiteX9" fmla="*/ 520903 w 5141157"/>
              <a:gd name="connsiteY9" fmla="*/ 2745322 h 4619555"/>
              <a:gd name="connsiteX10" fmla="*/ 323234 w 5141157"/>
              <a:gd name="connsiteY10" fmla="*/ 2388078 h 4619555"/>
              <a:gd name="connsiteX11" fmla="*/ 105865 w 5141157"/>
              <a:gd name="connsiteY11" fmla="*/ 1787013 h 4619555"/>
              <a:gd name="connsiteX12" fmla="*/ 905372 w 5141157"/>
              <a:gd name="connsiteY12" fmla="*/ 74147 h 4619555"/>
              <a:gd name="connsiteX13" fmla="*/ 895568 w 5141157"/>
              <a:gd name="connsiteY13" fmla="*/ 30011 h 4619555"/>
              <a:gd name="connsiteX14" fmla="*/ 887798 w 5141157"/>
              <a:gd name="connsiteY14" fmla="*/ 0 h 461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41157" h="4619555">
                <a:moveTo>
                  <a:pt x="887798" y="0"/>
                </a:moveTo>
                <a:lnTo>
                  <a:pt x="5141157" y="362755"/>
                </a:lnTo>
                <a:lnTo>
                  <a:pt x="3172945" y="4554805"/>
                </a:lnTo>
                <a:lnTo>
                  <a:pt x="3068058" y="4503048"/>
                </a:lnTo>
                <a:cubicBezTo>
                  <a:pt x="2958258" y="4462303"/>
                  <a:pt x="2831881" y="4441546"/>
                  <a:pt x="2686431" y="4447319"/>
                </a:cubicBezTo>
                <a:cubicBezTo>
                  <a:pt x="1522833" y="4493503"/>
                  <a:pt x="1411432" y="4837164"/>
                  <a:pt x="1132250" y="4401137"/>
                </a:cubicBezTo>
                <a:cubicBezTo>
                  <a:pt x="853068" y="3964430"/>
                  <a:pt x="1136325" y="3719929"/>
                  <a:pt x="948166" y="3533836"/>
                </a:cubicBezTo>
                <a:cubicBezTo>
                  <a:pt x="948166" y="3533836"/>
                  <a:pt x="660833" y="3385098"/>
                  <a:pt x="656758" y="3194931"/>
                </a:cubicBezTo>
                <a:cubicBezTo>
                  <a:pt x="652682" y="3004764"/>
                  <a:pt x="842879" y="2961975"/>
                  <a:pt x="842879" y="2961975"/>
                </a:cubicBezTo>
                <a:cubicBezTo>
                  <a:pt x="842879" y="2961975"/>
                  <a:pt x="533130" y="2950430"/>
                  <a:pt x="520903" y="2745322"/>
                </a:cubicBezTo>
                <a:cubicBezTo>
                  <a:pt x="509355" y="2539532"/>
                  <a:pt x="648606" y="2523912"/>
                  <a:pt x="323234" y="2388078"/>
                </a:cubicBezTo>
                <a:cubicBezTo>
                  <a:pt x="-2819" y="2252922"/>
                  <a:pt x="-95200" y="2128635"/>
                  <a:pt x="105865" y="1787013"/>
                </a:cubicBezTo>
                <a:cubicBezTo>
                  <a:pt x="307610" y="1446069"/>
                  <a:pt x="982810" y="485045"/>
                  <a:pt x="905372" y="74147"/>
                </a:cubicBezTo>
                <a:cubicBezTo>
                  <a:pt x="902931" y="61307"/>
                  <a:pt x="899620" y="46565"/>
                  <a:pt x="895568" y="30011"/>
                </a:cubicBezTo>
                <a:lnTo>
                  <a:pt x="88779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1A738BA-CB57-F247-A154-D2EFC1B6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31" y="8045978"/>
            <a:ext cx="4794999" cy="4894613"/>
          </a:xfrm>
          <a:custGeom>
            <a:avLst/>
            <a:gdLst>
              <a:gd name="connsiteX0" fmla="*/ 1980964 w 4794999"/>
              <a:gd name="connsiteY0" fmla="*/ 0 h 4894613"/>
              <a:gd name="connsiteX1" fmla="*/ 4794999 w 4794999"/>
              <a:gd name="connsiteY1" fmla="*/ 2448972 h 4894613"/>
              <a:gd name="connsiteX2" fmla="*/ 4777733 w 4794999"/>
              <a:gd name="connsiteY2" fmla="*/ 2467847 h 4894613"/>
              <a:gd name="connsiteX3" fmla="*/ 4565744 w 4794999"/>
              <a:gd name="connsiteY3" fmla="*/ 2680247 h 4894613"/>
              <a:gd name="connsiteX4" fmla="*/ 4207583 w 4794999"/>
              <a:gd name="connsiteY4" fmla="*/ 4891854 h 4894613"/>
              <a:gd name="connsiteX5" fmla="*/ 4208274 w 4794999"/>
              <a:gd name="connsiteY5" fmla="*/ 4894613 h 4894613"/>
              <a:gd name="connsiteX6" fmla="*/ 402242 w 4794999"/>
              <a:gd name="connsiteY6" fmla="*/ 4894613 h 4894613"/>
              <a:gd name="connsiteX7" fmla="*/ 379964 w 4794999"/>
              <a:gd name="connsiteY7" fmla="*/ 4815216 h 4894613"/>
              <a:gd name="connsiteX8" fmla="*/ 54134 w 4794999"/>
              <a:gd name="connsiteY8" fmla="*/ 4261141 h 4894613"/>
              <a:gd name="connsiteX9" fmla="*/ 0 w 4794999"/>
              <a:gd name="connsiteY9" fmla="*/ 4219213 h 4894613"/>
              <a:gd name="connsiteX10" fmla="*/ 1980964 w 4794999"/>
              <a:gd name="connsiteY10" fmla="*/ 0 h 489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94999" h="4894613">
                <a:moveTo>
                  <a:pt x="1980964" y="0"/>
                </a:moveTo>
                <a:lnTo>
                  <a:pt x="4794999" y="2448972"/>
                </a:lnTo>
                <a:lnTo>
                  <a:pt x="4777733" y="2467847"/>
                </a:lnTo>
                <a:cubicBezTo>
                  <a:pt x="4648371" y="2606634"/>
                  <a:pt x="4565744" y="2680247"/>
                  <a:pt x="4565744" y="2680247"/>
                </a:cubicBezTo>
                <a:cubicBezTo>
                  <a:pt x="4565744" y="2680247"/>
                  <a:pt x="3969138" y="3801970"/>
                  <a:pt x="4207583" y="4891854"/>
                </a:cubicBezTo>
                <a:lnTo>
                  <a:pt x="4208274" y="4894613"/>
                </a:lnTo>
                <a:lnTo>
                  <a:pt x="402242" y="4894613"/>
                </a:lnTo>
                <a:lnTo>
                  <a:pt x="379964" y="4815216"/>
                </a:lnTo>
                <a:cubicBezTo>
                  <a:pt x="314371" y="4611635"/>
                  <a:pt x="212416" y="4409497"/>
                  <a:pt x="54134" y="4261141"/>
                </a:cubicBezTo>
                <a:lnTo>
                  <a:pt x="0" y="4219213"/>
                </a:lnTo>
                <a:lnTo>
                  <a:pt x="19809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CDC1B-EB5A-4C46-967D-5D893C9783D2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73EB5-D8C9-BE4E-9A38-747C531E869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ACDDE-E13C-A54C-A514-277E0E189F74}"/>
              </a:ext>
            </a:extLst>
          </p:cNvPr>
          <p:cNvSpPr txBox="1"/>
          <p:nvPr/>
        </p:nvSpPr>
        <p:spPr>
          <a:xfrm>
            <a:off x="11348851" y="6770943"/>
            <a:ext cx="764953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322128-4187-AB48-8BB3-442667702F91}"/>
              </a:ext>
            </a:extLst>
          </p:cNvPr>
          <p:cNvSpPr txBox="1"/>
          <p:nvPr/>
        </p:nvSpPr>
        <p:spPr>
          <a:xfrm>
            <a:off x="12684543" y="6428310"/>
            <a:ext cx="87556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3AE53-547C-754D-8F85-F9A10EAA969D}"/>
              </a:ext>
            </a:extLst>
          </p:cNvPr>
          <p:cNvSpPr txBox="1"/>
          <p:nvPr/>
        </p:nvSpPr>
        <p:spPr>
          <a:xfrm>
            <a:off x="13244078" y="7657463"/>
            <a:ext cx="89479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0411A2-6B9D-9442-AE72-916120824D34}"/>
              </a:ext>
            </a:extLst>
          </p:cNvPr>
          <p:cNvSpPr txBox="1"/>
          <p:nvPr/>
        </p:nvSpPr>
        <p:spPr>
          <a:xfrm>
            <a:off x="12410097" y="8716747"/>
            <a:ext cx="934871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6C8826-2636-B74C-98A3-D7E5DA375B8D}"/>
              </a:ext>
            </a:extLst>
          </p:cNvPr>
          <p:cNvSpPr txBox="1"/>
          <p:nvPr/>
        </p:nvSpPr>
        <p:spPr>
          <a:xfrm>
            <a:off x="11103473" y="8090797"/>
            <a:ext cx="920444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9DAB2-B9DA-6248-9122-F6421EFA5256}"/>
              </a:ext>
            </a:extLst>
          </p:cNvPr>
          <p:cNvSpPr txBox="1"/>
          <p:nvPr/>
        </p:nvSpPr>
        <p:spPr>
          <a:xfrm>
            <a:off x="9311126" y="4432257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ED57A9F-7B4A-C649-B2CD-1B0864181AE5}"/>
              </a:ext>
            </a:extLst>
          </p:cNvPr>
          <p:cNvSpPr txBox="1">
            <a:spLocks/>
          </p:cNvSpPr>
          <p:nvPr/>
        </p:nvSpPr>
        <p:spPr>
          <a:xfrm>
            <a:off x="8516679" y="5116083"/>
            <a:ext cx="309668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508BB-6D9D-F04F-9FA7-2DF3B6443385}"/>
              </a:ext>
            </a:extLst>
          </p:cNvPr>
          <p:cNvSpPr txBox="1"/>
          <p:nvPr/>
        </p:nvSpPr>
        <p:spPr>
          <a:xfrm>
            <a:off x="12433168" y="3921880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743C4A7-CADD-A84B-A781-12F5A2AB000D}"/>
              </a:ext>
            </a:extLst>
          </p:cNvPr>
          <p:cNvSpPr txBox="1">
            <a:spLocks/>
          </p:cNvSpPr>
          <p:nvPr/>
        </p:nvSpPr>
        <p:spPr>
          <a:xfrm>
            <a:off x="12433168" y="4605706"/>
            <a:ext cx="309668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89A8DF-1014-9240-9BC2-400B7D8D701C}"/>
              </a:ext>
            </a:extLst>
          </p:cNvPr>
          <p:cNvSpPr txBox="1"/>
          <p:nvPr/>
        </p:nvSpPr>
        <p:spPr>
          <a:xfrm>
            <a:off x="12121655" y="9927734"/>
            <a:ext cx="20505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ED23A18-68CF-684E-BFC1-3C9E4AA40AEB}"/>
              </a:ext>
            </a:extLst>
          </p:cNvPr>
          <p:cNvSpPr txBox="1">
            <a:spLocks/>
          </p:cNvSpPr>
          <p:nvPr/>
        </p:nvSpPr>
        <p:spPr>
          <a:xfrm>
            <a:off x="11598594" y="10611560"/>
            <a:ext cx="309668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DC830-D69F-3F46-9EEE-AFB980F23017}"/>
              </a:ext>
            </a:extLst>
          </p:cNvPr>
          <p:cNvSpPr txBox="1"/>
          <p:nvPr/>
        </p:nvSpPr>
        <p:spPr>
          <a:xfrm>
            <a:off x="8618705" y="8368257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61A4A8D-5932-7C47-A1DA-02AFA76D1B3B}"/>
              </a:ext>
            </a:extLst>
          </p:cNvPr>
          <p:cNvSpPr txBox="1">
            <a:spLocks/>
          </p:cNvSpPr>
          <p:nvPr/>
        </p:nvSpPr>
        <p:spPr>
          <a:xfrm>
            <a:off x="8141110" y="9052083"/>
            <a:ext cx="271570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3E222-A2A7-0B4C-92CF-8FB504859C38}"/>
              </a:ext>
            </a:extLst>
          </p:cNvPr>
          <p:cNvSpPr txBox="1"/>
          <p:nvPr/>
        </p:nvSpPr>
        <p:spPr>
          <a:xfrm>
            <a:off x="14400472" y="6901406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B138F83-84AA-B148-95BE-B562A05B965C}"/>
              </a:ext>
            </a:extLst>
          </p:cNvPr>
          <p:cNvSpPr txBox="1">
            <a:spLocks/>
          </p:cNvSpPr>
          <p:nvPr/>
        </p:nvSpPr>
        <p:spPr>
          <a:xfrm>
            <a:off x="14400472" y="7585232"/>
            <a:ext cx="2479206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companies.</a:t>
            </a:r>
          </a:p>
        </p:txBody>
      </p:sp>
    </p:spTree>
    <p:extLst>
      <p:ext uri="{BB962C8B-B14F-4D97-AF65-F5344CB8AC3E}">
        <p14:creationId xmlns:p14="http://schemas.microsoft.com/office/powerpoint/2010/main" val="394721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8EAE1-72B2-8044-B4C3-737B050CD018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D6FAA-373E-D34E-9BF2-8DC44DAF006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0BEAD54-8D10-8C41-A216-EDA4A6FF7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177" y="2888603"/>
            <a:ext cx="4489168" cy="4746897"/>
          </a:xfrm>
          <a:custGeom>
            <a:avLst/>
            <a:gdLst>
              <a:gd name="connsiteX0" fmla="*/ 416347 w 4489168"/>
              <a:gd name="connsiteY0" fmla="*/ 223 h 4746897"/>
              <a:gd name="connsiteX1" fmla="*/ 4325269 w 4489168"/>
              <a:gd name="connsiteY1" fmla="*/ 1862818 h 4746897"/>
              <a:gd name="connsiteX2" fmla="*/ 4489168 w 4489168"/>
              <a:gd name="connsiteY2" fmla="*/ 2155076 h 4746897"/>
              <a:gd name="connsiteX3" fmla="*/ 1 w 4489168"/>
              <a:gd name="connsiteY3" fmla="*/ 4746897 h 4746897"/>
              <a:gd name="connsiteX4" fmla="*/ 0 w 4489168"/>
              <a:gd name="connsiteY4" fmla="*/ 11437 h 4746897"/>
              <a:gd name="connsiteX5" fmla="*/ 36538 w 4489168"/>
              <a:gd name="connsiteY5" fmla="*/ 8449 h 4746897"/>
              <a:gd name="connsiteX6" fmla="*/ 416347 w 4489168"/>
              <a:gd name="connsiteY6" fmla="*/ 223 h 474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9168" h="4746897">
                <a:moveTo>
                  <a:pt x="416347" y="223"/>
                </a:moveTo>
                <a:cubicBezTo>
                  <a:pt x="1987272" y="13424"/>
                  <a:pt x="3537038" y="614281"/>
                  <a:pt x="4325269" y="1862818"/>
                </a:cubicBezTo>
                <a:lnTo>
                  <a:pt x="4489168" y="2155076"/>
                </a:lnTo>
                <a:lnTo>
                  <a:pt x="1" y="4746897"/>
                </a:lnTo>
                <a:lnTo>
                  <a:pt x="0" y="11437"/>
                </a:lnTo>
                <a:lnTo>
                  <a:pt x="36538" y="8449"/>
                </a:lnTo>
                <a:cubicBezTo>
                  <a:pt x="163020" y="1912"/>
                  <a:pt x="289752" y="-841"/>
                  <a:pt x="416347" y="22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0B6E5BA-C5B5-4040-B8AC-200FADB1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97" y="2912004"/>
            <a:ext cx="3835278" cy="4723496"/>
          </a:xfrm>
          <a:custGeom>
            <a:avLst/>
            <a:gdLst>
              <a:gd name="connsiteX0" fmla="*/ 3835278 w 3835278"/>
              <a:gd name="connsiteY0" fmla="*/ 0 h 4723496"/>
              <a:gd name="connsiteX1" fmla="*/ 3835278 w 3835278"/>
              <a:gd name="connsiteY1" fmla="*/ 4723496 h 4723496"/>
              <a:gd name="connsiteX2" fmla="*/ 0 w 3835278"/>
              <a:gd name="connsiteY2" fmla="*/ 2509197 h 4723496"/>
              <a:gd name="connsiteX3" fmla="*/ 13614 w 3835278"/>
              <a:gd name="connsiteY3" fmla="*/ 2455244 h 4723496"/>
              <a:gd name="connsiteX4" fmla="*/ 1531654 w 3835278"/>
              <a:gd name="connsiteY4" fmla="*/ 667940 h 4723496"/>
              <a:gd name="connsiteX5" fmla="*/ 3639810 w 3835278"/>
              <a:gd name="connsiteY5" fmla="*/ 15984 h 4723496"/>
              <a:gd name="connsiteX6" fmla="*/ 3835278 w 3835278"/>
              <a:gd name="connsiteY6" fmla="*/ 0 h 472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35278" h="4723496">
                <a:moveTo>
                  <a:pt x="3835278" y="0"/>
                </a:moveTo>
                <a:lnTo>
                  <a:pt x="3835278" y="4723496"/>
                </a:lnTo>
                <a:lnTo>
                  <a:pt x="0" y="2509197"/>
                </a:lnTo>
                <a:lnTo>
                  <a:pt x="13614" y="2455244"/>
                </a:lnTo>
                <a:cubicBezTo>
                  <a:pt x="193536" y="1821488"/>
                  <a:pt x="624313" y="1173751"/>
                  <a:pt x="1531654" y="667940"/>
                </a:cubicBezTo>
                <a:cubicBezTo>
                  <a:pt x="2155627" y="320019"/>
                  <a:pt x="2886243" y="100439"/>
                  <a:pt x="3639810" y="15984"/>
                </a:cubicBezTo>
                <a:lnTo>
                  <a:pt x="383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120A9D77-0E9F-FA4C-B6C8-BF1E51669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330" y="5176700"/>
            <a:ext cx="4812777" cy="4750430"/>
          </a:xfrm>
          <a:custGeom>
            <a:avLst/>
            <a:gdLst>
              <a:gd name="connsiteX0" fmla="*/ 4478221 w 4812777"/>
              <a:gd name="connsiteY0" fmla="*/ 0 h 4750430"/>
              <a:gd name="connsiteX1" fmla="*/ 4493411 w 4812777"/>
              <a:gd name="connsiteY1" fmla="*/ 32868 h 4750430"/>
              <a:gd name="connsiteX2" fmla="*/ 4667050 w 4812777"/>
              <a:gd name="connsiteY2" fmla="*/ 543306 h 4750430"/>
              <a:gd name="connsiteX3" fmla="*/ 3765631 w 4812777"/>
              <a:gd name="connsiteY3" fmla="*/ 4728867 h 4750430"/>
              <a:gd name="connsiteX4" fmla="*/ 3749765 w 4812777"/>
              <a:gd name="connsiteY4" fmla="*/ 4750430 h 4750430"/>
              <a:gd name="connsiteX5" fmla="*/ 0 w 4812777"/>
              <a:gd name="connsiteY5" fmla="*/ 2585503 h 4750430"/>
              <a:gd name="connsiteX6" fmla="*/ 4478221 w 4812777"/>
              <a:gd name="connsiteY6" fmla="*/ 0 h 475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2777" h="4750430">
                <a:moveTo>
                  <a:pt x="4478221" y="0"/>
                </a:moveTo>
                <a:lnTo>
                  <a:pt x="4493411" y="32868"/>
                </a:lnTo>
                <a:cubicBezTo>
                  <a:pt x="4562946" y="194268"/>
                  <a:pt x="4621204" y="364384"/>
                  <a:pt x="4667050" y="543306"/>
                </a:cubicBezTo>
                <a:cubicBezTo>
                  <a:pt x="5132352" y="2360509"/>
                  <a:pt x="4388759" y="3859882"/>
                  <a:pt x="3765631" y="4728867"/>
                </a:cubicBezTo>
                <a:lnTo>
                  <a:pt x="3749765" y="4750430"/>
                </a:lnTo>
                <a:lnTo>
                  <a:pt x="0" y="2585503"/>
                </a:lnTo>
                <a:lnTo>
                  <a:pt x="44782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DA90DED-220A-A047-BB1A-BE7AA2CE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745" y="5570002"/>
            <a:ext cx="4507978" cy="4518599"/>
          </a:xfrm>
          <a:custGeom>
            <a:avLst/>
            <a:gdLst>
              <a:gd name="connsiteX0" fmla="*/ 710975 w 4507978"/>
              <a:gd name="connsiteY0" fmla="*/ 0 h 4518599"/>
              <a:gd name="connsiteX1" fmla="*/ 4507978 w 4507978"/>
              <a:gd name="connsiteY1" fmla="*/ 2192201 h 4518599"/>
              <a:gd name="connsiteX2" fmla="*/ 478538 w 4507978"/>
              <a:gd name="connsiteY2" fmla="*/ 4518599 h 4518599"/>
              <a:gd name="connsiteX3" fmla="*/ 461308 w 4507978"/>
              <a:gd name="connsiteY3" fmla="*/ 4507450 h 4518599"/>
              <a:gd name="connsiteX4" fmla="*/ 323233 w 4507978"/>
              <a:gd name="connsiteY4" fmla="*/ 4441676 h 4518599"/>
              <a:gd name="connsiteX5" fmla="*/ 105864 w 4507978"/>
              <a:gd name="connsiteY5" fmla="*/ 3840611 h 4518599"/>
              <a:gd name="connsiteX6" fmla="*/ 905371 w 4507978"/>
              <a:gd name="connsiteY6" fmla="*/ 2127746 h 4518599"/>
              <a:gd name="connsiteX7" fmla="*/ 689365 w 4507978"/>
              <a:gd name="connsiteY7" fmla="*/ 112238 h 4518599"/>
              <a:gd name="connsiteX8" fmla="*/ 710975 w 4507978"/>
              <a:gd name="connsiteY8" fmla="*/ 0 h 451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7978" h="4518599">
                <a:moveTo>
                  <a:pt x="710975" y="0"/>
                </a:moveTo>
                <a:lnTo>
                  <a:pt x="4507978" y="2192201"/>
                </a:lnTo>
                <a:lnTo>
                  <a:pt x="478538" y="4518599"/>
                </a:lnTo>
                <a:lnTo>
                  <a:pt x="461308" y="4507450"/>
                </a:lnTo>
                <a:cubicBezTo>
                  <a:pt x="428913" y="4488387"/>
                  <a:pt x="384240" y="4467145"/>
                  <a:pt x="323233" y="4441676"/>
                </a:cubicBezTo>
                <a:cubicBezTo>
                  <a:pt x="-2820" y="4306520"/>
                  <a:pt x="-95200" y="4182234"/>
                  <a:pt x="105864" y="3840611"/>
                </a:cubicBezTo>
                <a:cubicBezTo>
                  <a:pt x="307609" y="3499667"/>
                  <a:pt x="982809" y="2538643"/>
                  <a:pt x="905371" y="2127746"/>
                </a:cubicBezTo>
                <a:cubicBezTo>
                  <a:pt x="861431" y="1896617"/>
                  <a:pt x="535506" y="1049387"/>
                  <a:pt x="689365" y="112238"/>
                </a:cubicBezTo>
                <a:lnTo>
                  <a:pt x="7109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BB765F9-AEE7-064D-A0EF-2F3D4617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177" y="7888905"/>
            <a:ext cx="3735302" cy="5046871"/>
          </a:xfrm>
          <a:custGeom>
            <a:avLst/>
            <a:gdLst>
              <a:gd name="connsiteX0" fmla="*/ 0 w 3735302"/>
              <a:gd name="connsiteY0" fmla="*/ 0 h 5046871"/>
              <a:gd name="connsiteX1" fmla="*/ 3735302 w 3735302"/>
              <a:gd name="connsiteY1" fmla="*/ 2156577 h 5046871"/>
              <a:gd name="connsiteX2" fmla="*/ 3656788 w 3735302"/>
              <a:gd name="connsiteY2" fmla="*/ 2258133 h 5046871"/>
              <a:gd name="connsiteX3" fmla="*/ 3134397 w 3735302"/>
              <a:gd name="connsiteY3" fmla="*/ 2832505 h 5046871"/>
              <a:gd name="connsiteX4" fmla="*/ 2776236 w 3735302"/>
              <a:gd name="connsiteY4" fmla="*/ 5044112 h 5046871"/>
              <a:gd name="connsiteX5" fmla="*/ 2776927 w 3735302"/>
              <a:gd name="connsiteY5" fmla="*/ 5046871 h 5046871"/>
              <a:gd name="connsiteX6" fmla="*/ 1 w 3735302"/>
              <a:gd name="connsiteY6" fmla="*/ 5046871 h 5046871"/>
              <a:gd name="connsiteX7" fmla="*/ 0 w 3735302"/>
              <a:gd name="connsiteY7" fmla="*/ 0 h 504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5302" h="5046871">
                <a:moveTo>
                  <a:pt x="0" y="0"/>
                </a:moveTo>
                <a:lnTo>
                  <a:pt x="3735302" y="2156577"/>
                </a:lnTo>
                <a:lnTo>
                  <a:pt x="3656788" y="2258133"/>
                </a:lnTo>
                <a:cubicBezTo>
                  <a:pt x="3363918" y="2628025"/>
                  <a:pt x="3134397" y="2832505"/>
                  <a:pt x="3134397" y="2832505"/>
                </a:cubicBezTo>
                <a:cubicBezTo>
                  <a:pt x="3134397" y="2832505"/>
                  <a:pt x="2537791" y="3954228"/>
                  <a:pt x="2776236" y="5044112"/>
                </a:cubicBezTo>
                <a:lnTo>
                  <a:pt x="2776927" y="5046871"/>
                </a:lnTo>
                <a:lnTo>
                  <a:pt x="1" y="50468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656CF6E-ADB0-1142-9DFF-944443BB0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944" y="7888906"/>
            <a:ext cx="4060930" cy="5046870"/>
          </a:xfrm>
          <a:custGeom>
            <a:avLst/>
            <a:gdLst>
              <a:gd name="connsiteX0" fmla="*/ 4060930 w 4060930"/>
              <a:gd name="connsiteY0" fmla="*/ 0 h 5046870"/>
              <a:gd name="connsiteX1" fmla="*/ 4060930 w 4060930"/>
              <a:gd name="connsiteY1" fmla="*/ 5046870 h 5046870"/>
              <a:gd name="connsiteX2" fmla="*/ 3178128 w 4060930"/>
              <a:gd name="connsiteY2" fmla="*/ 5046870 h 5046870"/>
              <a:gd name="connsiteX3" fmla="*/ 3155850 w 4060930"/>
              <a:gd name="connsiteY3" fmla="*/ 4967473 h 5046870"/>
              <a:gd name="connsiteX4" fmla="*/ 2166231 w 4060930"/>
              <a:gd name="connsiteY4" fmla="*/ 4182013 h 5046870"/>
              <a:gd name="connsiteX5" fmla="*/ 612050 w 4060930"/>
              <a:gd name="connsiteY5" fmla="*/ 4135831 h 5046870"/>
              <a:gd name="connsiteX6" fmla="*/ 427966 w 4060930"/>
              <a:gd name="connsiteY6" fmla="*/ 3268531 h 5046870"/>
              <a:gd name="connsiteX7" fmla="*/ 136558 w 4060930"/>
              <a:gd name="connsiteY7" fmla="*/ 2929625 h 5046870"/>
              <a:gd name="connsiteX8" fmla="*/ 322679 w 4060930"/>
              <a:gd name="connsiteY8" fmla="*/ 2696670 h 5046870"/>
              <a:gd name="connsiteX9" fmla="*/ 703 w 4060930"/>
              <a:gd name="connsiteY9" fmla="*/ 2480016 h 5046870"/>
              <a:gd name="connsiteX10" fmla="*/ 10701 w 4060930"/>
              <a:gd name="connsiteY10" fmla="*/ 2356481 h 5046870"/>
              <a:gd name="connsiteX11" fmla="*/ 14453 w 4060930"/>
              <a:gd name="connsiteY11" fmla="*/ 2336234 h 5046870"/>
              <a:gd name="connsiteX12" fmla="*/ 4060930 w 4060930"/>
              <a:gd name="connsiteY12" fmla="*/ 0 h 504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60930" h="5046870">
                <a:moveTo>
                  <a:pt x="4060930" y="0"/>
                </a:moveTo>
                <a:lnTo>
                  <a:pt x="4060930" y="5046870"/>
                </a:lnTo>
                <a:lnTo>
                  <a:pt x="3178128" y="5046870"/>
                </a:lnTo>
                <a:lnTo>
                  <a:pt x="3155850" y="4967473"/>
                </a:lnTo>
                <a:cubicBezTo>
                  <a:pt x="3024665" y="4560311"/>
                  <a:pt x="2748030" y="4158922"/>
                  <a:pt x="2166231" y="4182013"/>
                </a:cubicBezTo>
                <a:cubicBezTo>
                  <a:pt x="1002633" y="4228197"/>
                  <a:pt x="891232" y="4571858"/>
                  <a:pt x="612050" y="4135831"/>
                </a:cubicBezTo>
                <a:cubicBezTo>
                  <a:pt x="332868" y="3699125"/>
                  <a:pt x="616125" y="3454623"/>
                  <a:pt x="427966" y="3268531"/>
                </a:cubicBezTo>
                <a:cubicBezTo>
                  <a:pt x="427966" y="3268531"/>
                  <a:pt x="140633" y="3119792"/>
                  <a:pt x="136558" y="2929625"/>
                </a:cubicBezTo>
                <a:cubicBezTo>
                  <a:pt x="132482" y="2739458"/>
                  <a:pt x="322679" y="2696670"/>
                  <a:pt x="322679" y="2696670"/>
                </a:cubicBezTo>
                <a:cubicBezTo>
                  <a:pt x="322679" y="2696670"/>
                  <a:pt x="12929" y="2685124"/>
                  <a:pt x="703" y="2480016"/>
                </a:cubicBezTo>
                <a:cubicBezTo>
                  <a:pt x="-2184" y="2428568"/>
                  <a:pt x="4354" y="2389007"/>
                  <a:pt x="10701" y="2356481"/>
                </a:cubicBezTo>
                <a:lnTo>
                  <a:pt x="14453" y="2336234"/>
                </a:lnTo>
                <a:lnTo>
                  <a:pt x="40609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8BADF5-05D7-C046-9D9B-A1710E3B9A4F}"/>
              </a:ext>
            </a:extLst>
          </p:cNvPr>
          <p:cNvSpPr txBox="1"/>
          <p:nvPr/>
        </p:nvSpPr>
        <p:spPr>
          <a:xfrm>
            <a:off x="10615245" y="6073834"/>
            <a:ext cx="97494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B2D73C-9346-F148-A873-626C1B72B11F}"/>
              </a:ext>
            </a:extLst>
          </p:cNvPr>
          <p:cNvSpPr txBox="1"/>
          <p:nvPr/>
        </p:nvSpPr>
        <p:spPr>
          <a:xfrm>
            <a:off x="12002493" y="6073834"/>
            <a:ext cx="117692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CCCCF4-3090-0349-AC58-C284C77C36E8}"/>
              </a:ext>
            </a:extLst>
          </p:cNvPr>
          <p:cNvSpPr txBox="1"/>
          <p:nvPr/>
        </p:nvSpPr>
        <p:spPr>
          <a:xfrm>
            <a:off x="12657441" y="7271736"/>
            <a:ext cx="118654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E3B00C-B794-2A43-AD22-CC7681D65623}"/>
              </a:ext>
            </a:extLst>
          </p:cNvPr>
          <p:cNvSpPr txBox="1"/>
          <p:nvPr/>
        </p:nvSpPr>
        <p:spPr>
          <a:xfrm>
            <a:off x="9967848" y="7271736"/>
            <a:ext cx="112562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5A3414-CD21-FC45-82BA-CE6B6CC608F1}"/>
              </a:ext>
            </a:extLst>
          </p:cNvPr>
          <p:cNvSpPr txBox="1"/>
          <p:nvPr/>
        </p:nvSpPr>
        <p:spPr>
          <a:xfrm>
            <a:off x="10527080" y="8522254"/>
            <a:ext cx="115127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56EDE9-72AB-2140-A5E7-890617C56E25}"/>
              </a:ext>
            </a:extLst>
          </p:cNvPr>
          <p:cNvSpPr txBox="1"/>
          <p:nvPr/>
        </p:nvSpPr>
        <p:spPr>
          <a:xfrm>
            <a:off x="11987264" y="8522254"/>
            <a:ext cx="120738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6" name="Freeform 979">
            <a:extLst>
              <a:ext uri="{FF2B5EF4-FFF2-40B4-BE49-F238E27FC236}">
                <a16:creationId xmlns:a16="http://schemas.microsoft.com/office/drawing/2014/main" id="{3CF9C70D-81EB-D44D-BD94-DCBF3803B2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5431" y="4249523"/>
            <a:ext cx="1206666" cy="1203052"/>
          </a:xfrm>
          <a:custGeom>
            <a:avLst/>
            <a:gdLst>
              <a:gd name="T0" fmla="*/ 3884751 w 291741"/>
              <a:gd name="T1" fmla="*/ 5591124 h 291740"/>
              <a:gd name="T2" fmla="*/ 179506 w 291741"/>
              <a:gd name="T3" fmla="*/ 4370694 h 291740"/>
              <a:gd name="T4" fmla="*/ 5500392 w 291741"/>
              <a:gd name="T5" fmla="*/ 4888664 h 291740"/>
              <a:gd name="T6" fmla="*/ 179506 w 291741"/>
              <a:gd name="T7" fmla="*/ 4370694 h 291740"/>
              <a:gd name="T8" fmla="*/ 5651193 w 291741"/>
              <a:gd name="T9" fmla="*/ 3490880 h 291740"/>
              <a:gd name="T10" fmla="*/ 4882846 w 291741"/>
              <a:gd name="T11" fmla="*/ 1809302 h 291740"/>
              <a:gd name="T12" fmla="*/ 5651193 w 291741"/>
              <a:gd name="T13" fmla="*/ 1809302 h 291740"/>
              <a:gd name="T14" fmla="*/ 2522893 w 291741"/>
              <a:gd name="T15" fmla="*/ 2103698 h 291740"/>
              <a:gd name="T16" fmla="*/ 3646977 w 291741"/>
              <a:gd name="T17" fmla="*/ 1599474 h 291740"/>
              <a:gd name="T18" fmla="*/ 2349944 w 291741"/>
              <a:gd name="T19" fmla="*/ 3296788 h 291740"/>
              <a:gd name="T20" fmla="*/ 2443638 w 291741"/>
              <a:gd name="T21" fmla="*/ 974508 h 291740"/>
              <a:gd name="T22" fmla="*/ 3517269 w 291741"/>
              <a:gd name="T23" fmla="*/ 1457450 h 291740"/>
              <a:gd name="T24" fmla="*/ 4882846 w 291741"/>
              <a:gd name="T25" fmla="*/ 1631916 h 291740"/>
              <a:gd name="T26" fmla="*/ 4882846 w 291741"/>
              <a:gd name="T27" fmla="*/ 872758 h 291740"/>
              <a:gd name="T28" fmla="*/ 3783870 w 291741"/>
              <a:gd name="T29" fmla="*/ 1386421 h 291740"/>
              <a:gd name="T30" fmla="*/ 3769468 w 291741"/>
              <a:gd name="T31" fmla="*/ 2927492 h 291740"/>
              <a:gd name="T32" fmla="*/ 2421992 w 291741"/>
              <a:gd name="T33" fmla="*/ 3524032 h 291740"/>
              <a:gd name="T34" fmla="*/ 1103340 w 291741"/>
              <a:gd name="T35" fmla="*/ 2927492 h 291740"/>
              <a:gd name="T36" fmla="*/ 1088929 w 291741"/>
              <a:gd name="T37" fmla="*/ 1386421 h 291740"/>
              <a:gd name="T38" fmla="*/ 179506 w 291741"/>
              <a:gd name="T39" fmla="*/ 319291 h 291740"/>
              <a:gd name="T40" fmla="*/ 409268 w 291741"/>
              <a:gd name="T41" fmla="*/ 787572 h 291740"/>
              <a:gd name="T42" fmla="*/ 179506 w 291741"/>
              <a:gd name="T43" fmla="*/ 1397791 h 291740"/>
              <a:gd name="T44" fmla="*/ 323139 w 291741"/>
              <a:gd name="T45" fmla="*/ 1575177 h 291740"/>
              <a:gd name="T46" fmla="*/ 323139 w 291741"/>
              <a:gd name="T47" fmla="*/ 2093115 h 291740"/>
              <a:gd name="T48" fmla="*/ 179506 w 291741"/>
              <a:gd name="T49" fmla="*/ 2270488 h 291740"/>
              <a:gd name="T50" fmla="*/ 409268 w 291741"/>
              <a:gd name="T51" fmla="*/ 2880688 h 291740"/>
              <a:gd name="T52" fmla="*/ 179506 w 291741"/>
              <a:gd name="T53" fmla="*/ 3490880 h 291740"/>
              <a:gd name="T54" fmla="*/ 323139 w 291741"/>
              <a:gd name="T55" fmla="*/ 3668265 h 291740"/>
              <a:gd name="T56" fmla="*/ 710883 w 291741"/>
              <a:gd name="T57" fmla="*/ 4193332 h 291740"/>
              <a:gd name="T58" fmla="*/ 883250 w 291741"/>
              <a:gd name="T59" fmla="*/ 4044332 h 291740"/>
              <a:gd name="T60" fmla="*/ 1414600 w 291741"/>
              <a:gd name="T61" fmla="*/ 4044332 h 291740"/>
              <a:gd name="T62" fmla="*/ 1594123 w 291741"/>
              <a:gd name="T63" fmla="*/ 4193332 h 291740"/>
              <a:gd name="T64" fmla="*/ 2204475 w 291741"/>
              <a:gd name="T65" fmla="*/ 3959187 h 291740"/>
              <a:gd name="T66" fmla="*/ 2829170 w 291741"/>
              <a:gd name="T67" fmla="*/ 4193332 h 291740"/>
              <a:gd name="T68" fmla="*/ 3008710 w 291741"/>
              <a:gd name="T69" fmla="*/ 4044332 h 291740"/>
              <a:gd name="T70" fmla="*/ 3532903 w 291741"/>
              <a:gd name="T71" fmla="*/ 4044332 h 291740"/>
              <a:gd name="T72" fmla="*/ 3705228 w 291741"/>
              <a:gd name="T73" fmla="*/ 4193332 h 291740"/>
              <a:gd name="T74" fmla="*/ 4322747 w 291741"/>
              <a:gd name="T75" fmla="*/ 3959187 h 291740"/>
              <a:gd name="T76" fmla="*/ 5651193 w 291741"/>
              <a:gd name="T77" fmla="*/ 4193332 h 291740"/>
              <a:gd name="T78" fmla="*/ 4703345 w 291741"/>
              <a:gd name="T79" fmla="*/ 3583124 h 291740"/>
              <a:gd name="T80" fmla="*/ 5651193 w 291741"/>
              <a:gd name="T81" fmla="*/ 695397 h 291740"/>
              <a:gd name="T82" fmla="*/ 323139 w 291741"/>
              <a:gd name="T83" fmla="*/ 177362 h 291740"/>
              <a:gd name="T84" fmla="*/ 5823531 w 291741"/>
              <a:gd name="T85" fmla="*/ 319291 h 291740"/>
              <a:gd name="T86" fmla="*/ 4064279 w 291741"/>
              <a:gd name="T87" fmla="*/ 5058933 h 291740"/>
              <a:gd name="T88" fmla="*/ 4767970 w 291741"/>
              <a:gd name="T89" fmla="*/ 5676236 h 291740"/>
              <a:gd name="T90" fmla="*/ 1055521 w 291741"/>
              <a:gd name="T91" fmla="*/ 5676236 h 291740"/>
              <a:gd name="T92" fmla="*/ 1766446 w 291741"/>
              <a:gd name="T93" fmla="*/ 5058933 h 291740"/>
              <a:gd name="T94" fmla="*/ 0 w 291741"/>
              <a:gd name="T95" fmla="*/ 319291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" name="Freeform 987">
            <a:extLst>
              <a:ext uri="{FF2B5EF4-FFF2-40B4-BE49-F238E27FC236}">
                <a16:creationId xmlns:a16="http://schemas.microsoft.com/office/drawing/2014/main" id="{EF60C25E-4C4D-6146-A7F5-147D1408D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06978" y="4098564"/>
            <a:ext cx="1206666" cy="1206666"/>
          </a:xfrm>
          <a:custGeom>
            <a:avLst/>
            <a:gdLst>
              <a:gd name="T0" fmla="*/ 4682585 w 291741"/>
              <a:gd name="T1" fmla="*/ 4926667 h 291740"/>
              <a:gd name="T2" fmla="*/ 4587554 w 291741"/>
              <a:gd name="T3" fmla="*/ 5253411 h 291740"/>
              <a:gd name="T4" fmla="*/ 4499773 w 291741"/>
              <a:gd name="T5" fmla="*/ 4926667 h 291740"/>
              <a:gd name="T6" fmla="*/ 1984989 w 291741"/>
              <a:gd name="T7" fmla="*/ 4848535 h 291740"/>
              <a:gd name="T8" fmla="*/ 2083839 w 291741"/>
              <a:gd name="T9" fmla="*/ 5168153 h 291740"/>
              <a:gd name="T10" fmla="*/ 1901314 w 291741"/>
              <a:gd name="T11" fmla="*/ 5168153 h 291740"/>
              <a:gd name="T12" fmla="*/ 1984989 w 291741"/>
              <a:gd name="T13" fmla="*/ 4848535 h 291740"/>
              <a:gd name="T14" fmla="*/ 5162552 w 291741"/>
              <a:gd name="T15" fmla="*/ 4468272 h 291740"/>
              <a:gd name="T16" fmla="*/ 5162552 w 291741"/>
              <a:gd name="T17" fmla="*/ 4651104 h 291740"/>
              <a:gd name="T18" fmla="*/ 4848372 w 291741"/>
              <a:gd name="T19" fmla="*/ 4563317 h 291740"/>
              <a:gd name="T20" fmla="*/ 1377348 w 291741"/>
              <a:gd name="T21" fmla="*/ 4468272 h 291740"/>
              <a:gd name="T22" fmla="*/ 1704071 w 291741"/>
              <a:gd name="T23" fmla="*/ 4563317 h 291740"/>
              <a:gd name="T24" fmla="*/ 1377348 w 291741"/>
              <a:gd name="T25" fmla="*/ 4651104 h 291740"/>
              <a:gd name="T26" fmla="*/ 1377348 w 291741"/>
              <a:gd name="T27" fmla="*/ 4468272 h 291740"/>
              <a:gd name="T28" fmla="*/ 2739331 w 291741"/>
              <a:gd name="T29" fmla="*/ 3267623 h 291740"/>
              <a:gd name="T30" fmla="*/ 3837455 w 291741"/>
              <a:gd name="T31" fmla="*/ 3267623 h 291740"/>
              <a:gd name="T32" fmla="*/ 4502095 w 291741"/>
              <a:gd name="T33" fmla="*/ 2121878 h 291740"/>
              <a:gd name="T34" fmla="*/ 4046927 w 291741"/>
              <a:gd name="T35" fmla="*/ 3188376 h 291740"/>
              <a:gd name="T36" fmla="*/ 4046927 w 291741"/>
              <a:gd name="T37" fmla="*/ 3339691 h 291740"/>
              <a:gd name="T38" fmla="*/ 4502095 w 291741"/>
              <a:gd name="T39" fmla="*/ 4398997 h 291740"/>
              <a:gd name="T40" fmla="*/ 2074708 w 291741"/>
              <a:gd name="T41" fmla="*/ 2121878 h 291740"/>
              <a:gd name="T42" fmla="*/ 3122226 w 291741"/>
              <a:gd name="T43" fmla="*/ 3721600 h 291740"/>
              <a:gd name="T44" fmla="*/ 2486473 w 291741"/>
              <a:gd name="T45" fmla="*/ 3267623 h 291740"/>
              <a:gd name="T46" fmla="*/ 3122226 w 291741"/>
              <a:gd name="T47" fmla="*/ 2799251 h 291740"/>
              <a:gd name="T48" fmla="*/ 1944642 w 291741"/>
              <a:gd name="T49" fmla="*/ 1876890 h 291740"/>
              <a:gd name="T50" fmla="*/ 3288383 w 291741"/>
              <a:gd name="T51" fmla="*/ 2698373 h 291740"/>
              <a:gd name="T52" fmla="*/ 4639329 w 291741"/>
              <a:gd name="T53" fmla="*/ 1876890 h 291740"/>
              <a:gd name="T54" fmla="*/ 4682681 w 291741"/>
              <a:gd name="T55" fmla="*/ 4564720 h 291740"/>
              <a:gd name="T56" fmla="*/ 4588782 w 291741"/>
              <a:gd name="T57" fmla="*/ 4651200 h 291740"/>
              <a:gd name="T58" fmla="*/ 3288383 w 291741"/>
              <a:gd name="T59" fmla="*/ 3829713 h 291740"/>
              <a:gd name="T60" fmla="*/ 1980787 w 291741"/>
              <a:gd name="T61" fmla="*/ 4651200 h 291740"/>
              <a:gd name="T62" fmla="*/ 1901314 w 291741"/>
              <a:gd name="T63" fmla="*/ 4564720 h 291740"/>
              <a:gd name="T64" fmla="*/ 1944642 w 291741"/>
              <a:gd name="T65" fmla="*/ 1876890 h 291740"/>
              <a:gd name="T66" fmla="*/ 5162552 w 291741"/>
              <a:gd name="T67" fmla="*/ 1869697 h 291740"/>
              <a:gd name="T68" fmla="*/ 5162552 w 291741"/>
              <a:gd name="T69" fmla="*/ 2052529 h 291740"/>
              <a:gd name="T70" fmla="*/ 4848372 w 291741"/>
              <a:gd name="T71" fmla="*/ 1964753 h 291740"/>
              <a:gd name="T72" fmla="*/ 1377348 w 291741"/>
              <a:gd name="T73" fmla="*/ 1869697 h 291740"/>
              <a:gd name="T74" fmla="*/ 1704071 w 291741"/>
              <a:gd name="T75" fmla="*/ 1964753 h 291740"/>
              <a:gd name="T76" fmla="*/ 1377348 w 291741"/>
              <a:gd name="T77" fmla="*/ 2052529 h 291740"/>
              <a:gd name="T78" fmla="*/ 1377348 w 291741"/>
              <a:gd name="T79" fmla="*/ 1869697 h 291740"/>
              <a:gd name="T80" fmla="*/ 4682585 w 291741"/>
              <a:gd name="T81" fmla="*/ 1383065 h 291740"/>
              <a:gd name="T82" fmla="*/ 4587554 w 291741"/>
              <a:gd name="T83" fmla="*/ 1704257 h 291740"/>
              <a:gd name="T84" fmla="*/ 4499773 w 291741"/>
              <a:gd name="T85" fmla="*/ 1383065 h 291740"/>
              <a:gd name="T86" fmla="*/ 1984989 w 291741"/>
              <a:gd name="T87" fmla="*/ 1299278 h 291740"/>
              <a:gd name="T88" fmla="*/ 2083839 w 291741"/>
              <a:gd name="T89" fmla="*/ 1613493 h 291740"/>
              <a:gd name="T90" fmla="*/ 1901314 w 291741"/>
              <a:gd name="T91" fmla="*/ 1613493 h 291740"/>
              <a:gd name="T92" fmla="*/ 1984989 w 291741"/>
              <a:gd name="T93" fmla="*/ 1299278 h 291740"/>
              <a:gd name="T94" fmla="*/ 940642 w 291741"/>
              <a:gd name="T95" fmla="*/ 4208013 h 291740"/>
              <a:gd name="T96" fmla="*/ 179506 w 291741"/>
              <a:gd name="T97" fmla="*/ 4969230 h 291740"/>
              <a:gd name="T98" fmla="*/ 5644009 w 291741"/>
              <a:gd name="T99" fmla="*/ 5644230 h 291740"/>
              <a:gd name="T100" fmla="*/ 940642 w 291741"/>
              <a:gd name="T101" fmla="*/ 904787 h 291740"/>
              <a:gd name="T102" fmla="*/ 179506 w 291741"/>
              <a:gd name="T103" fmla="*/ 840156 h 291740"/>
              <a:gd name="T104" fmla="*/ 761136 w 291741"/>
              <a:gd name="T105" fmla="*/ 4129050 h 291740"/>
              <a:gd name="T106" fmla="*/ 854522 w 291741"/>
              <a:gd name="T107" fmla="*/ 0 h 291740"/>
              <a:gd name="T108" fmla="*/ 940642 w 291741"/>
              <a:gd name="T109" fmla="*/ 739651 h 291740"/>
              <a:gd name="T110" fmla="*/ 5823531 w 291741"/>
              <a:gd name="T111" fmla="*/ 818650 h 291740"/>
              <a:gd name="T112" fmla="*/ 5744527 w 291741"/>
              <a:gd name="T113" fmla="*/ 5823729 h 291740"/>
              <a:gd name="T114" fmla="*/ 0 w 291741"/>
              <a:gd name="T115" fmla="*/ 4969230 h 291740"/>
              <a:gd name="T116" fmla="*/ 854522 w 291741"/>
              <a:gd name="T117" fmla="*/ 0 h 29174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1741" h="291740">
                <a:moveTo>
                  <a:pt x="229821" y="242887"/>
                </a:moveTo>
                <a:cubicBezTo>
                  <a:pt x="232385" y="242887"/>
                  <a:pt x="234583" y="244666"/>
                  <a:pt x="234583" y="246801"/>
                </a:cubicBezTo>
                <a:lnTo>
                  <a:pt x="234583" y="258899"/>
                </a:lnTo>
                <a:cubicBezTo>
                  <a:pt x="234583" y="261390"/>
                  <a:pt x="232385" y="263169"/>
                  <a:pt x="229821" y="263169"/>
                </a:cubicBezTo>
                <a:cubicBezTo>
                  <a:pt x="227623" y="263169"/>
                  <a:pt x="225425" y="261390"/>
                  <a:pt x="225425" y="258899"/>
                </a:cubicBezTo>
                <a:lnTo>
                  <a:pt x="225425" y="246801"/>
                </a:lnTo>
                <a:cubicBezTo>
                  <a:pt x="225425" y="244666"/>
                  <a:pt x="227623" y="242887"/>
                  <a:pt x="229821" y="242887"/>
                </a:cubicBezTo>
                <a:close/>
                <a:moveTo>
                  <a:pt x="99441" y="242887"/>
                </a:moveTo>
                <a:cubicBezTo>
                  <a:pt x="102489" y="242887"/>
                  <a:pt x="104394" y="244666"/>
                  <a:pt x="104394" y="246801"/>
                </a:cubicBezTo>
                <a:lnTo>
                  <a:pt x="104394" y="258899"/>
                </a:lnTo>
                <a:cubicBezTo>
                  <a:pt x="104394" y="261390"/>
                  <a:pt x="102489" y="263169"/>
                  <a:pt x="99441" y="263169"/>
                </a:cubicBezTo>
                <a:cubicBezTo>
                  <a:pt x="96774" y="263169"/>
                  <a:pt x="95250" y="261390"/>
                  <a:pt x="95250" y="258899"/>
                </a:cubicBezTo>
                <a:lnTo>
                  <a:pt x="95250" y="246801"/>
                </a:lnTo>
                <a:cubicBezTo>
                  <a:pt x="95250" y="244666"/>
                  <a:pt x="96774" y="242887"/>
                  <a:pt x="99441" y="242887"/>
                </a:cubicBezTo>
                <a:close/>
                <a:moveTo>
                  <a:pt x="247435" y="223837"/>
                </a:moveTo>
                <a:lnTo>
                  <a:pt x="258628" y="223837"/>
                </a:lnTo>
                <a:cubicBezTo>
                  <a:pt x="261077" y="223837"/>
                  <a:pt x="263175" y="226035"/>
                  <a:pt x="263175" y="228600"/>
                </a:cubicBezTo>
                <a:cubicBezTo>
                  <a:pt x="263175" y="231164"/>
                  <a:pt x="261077" y="232996"/>
                  <a:pt x="258628" y="232996"/>
                </a:cubicBezTo>
                <a:lnTo>
                  <a:pt x="247435" y="232996"/>
                </a:lnTo>
                <a:cubicBezTo>
                  <a:pt x="244987" y="232996"/>
                  <a:pt x="242888" y="231164"/>
                  <a:pt x="242888" y="228600"/>
                </a:cubicBezTo>
                <a:cubicBezTo>
                  <a:pt x="242888" y="226035"/>
                  <a:pt x="244987" y="223837"/>
                  <a:pt x="247435" y="223837"/>
                </a:cubicBezTo>
                <a:close/>
                <a:moveTo>
                  <a:pt x="69002" y="223837"/>
                </a:moveTo>
                <a:lnTo>
                  <a:pt x="80743" y="223837"/>
                </a:lnTo>
                <a:cubicBezTo>
                  <a:pt x="83234" y="223837"/>
                  <a:pt x="85369" y="226035"/>
                  <a:pt x="85369" y="228600"/>
                </a:cubicBezTo>
                <a:cubicBezTo>
                  <a:pt x="85369" y="231164"/>
                  <a:pt x="83234" y="232996"/>
                  <a:pt x="80743" y="232996"/>
                </a:cubicBezTo>
                <a:lnTo>
                  <a:pt x="69002" y="232996"/>
                </a:lnTo>
                <a:cubicBezTo>
                  <a:pt x="66867" y="232996"/>
                  <a:pt x="65088" y="231164"/>
                  <a:pt x="65088" y="228600"/>
                </a:cubicBezTo>
                <a:cubicBezTo>
                  <a:pt x="65088" y="226035"/>
                  <a:pt x="66867" y="223837"/>
                  <a:pt x="69002" y="223837"/>
                </a:cubicBezTo>
                <a:close/>
                <a:moveTo>
                  <a:pt x="164738" y="145643"/>
                </a:moveTo>
                <a:lnTo>
                  <a:pt x="137232" y="163692"/>
                </a:lnTo>
                <a:lnTo>
                  <a:pt x="164738" y="181019"/>
                </a:lnTo>
                <a:lnTo>
                  <a:pt x="192244" y="163692"/>
                </a:lnTo>
                <a:lnTo>
                  <a:pt x="164738" y="145643"/>
                </a:lnTo>
                <a:close/>
                <a:moveTo>
                  <a:pt x="225540" y="106296"/>
                </a:moveTo>
                <a:lnTo>
                  <a:pt x="173062" y="140229"/>
                </a:lnTo>
                <a:lnTo>
                  <a:pt x="202739" y="159722"/>
                </a:lnTo>
                <a:cubicBezTo>
                  <a:pt x="204187" y="160805"/>
                  <a:pt x="204911" y="161887"/>
                  <a:pt x="204911" y="163692"/>
                </a:cubicBezTo>
                <a:cubicBezTo>
                  <a:pt x="204911" y="164775"/>
                  <a:pt x="204187" y="166580"/>
                  <a:pt x="202739" y="167302"/>
                </a:cubicBezTo>
                <a:lnTo>
                  <a:pt x="173062" y="186434"/>
                </a:lnTo>
                <a:lnTo>
                  <a:pt x="225540" y="220367"/>
                </a:lnTo>
                <a:lnTo>
                  <a:pt x="225540" y="106296"/>
                </a:lnTo>
                <a:close/>
                <a:moveTo>
                  <a:pt x="103936" y="106296"/>
                </a:moveTo>
                <a:lnTo>
                  <a:pt x="103936" y="220367"/>
                </a:lnTo>
                <a:lnTo>
                  <a:pt x="156414" y="186434"/>
                </a:lnTo>
                <a:lnTo>
                  <a:pt x="126737" y="167302"/>
                </a:lnTo>
                <a:cubicBezTo>
                  <a:pt x="125289" y="166580"/>
                  <a:pt x="124565" y="164775"/>
                  <a:pt x="124565" y="163692"/>
                </a:cubicBezTo>
                <a:cubicBezTo>
                  <a:pt x="124565" y="161887"/>
                  <a:pt x="125289" y="160805"/>
                  <a:pt x="126737" y="159722"/>
                </a:cubicBezTo>
                <a:lnTo>
                  <a:pt x="156414" y="140229"/>
                </a:lnTo>
                <a:lnTo>
                  <a:pt x="103936" y="106296"/>
                </a:lnTo>
                <a:close/>
                <a:moveTo>
                  <a:pt x="97421" y="94023"/>
                </a:moveTo>
                <a:cubicBezTo>
                  <a:pt x="98869" y="93662"/>
                  <a:pt x="100317" y="93662"/>
                  <a:pt x="102126" y="94745"/>
                </a:cubicBezTo>
                <a:lnTo>
                  <a:pt x="164738" y="135175"/>
                </a:lnTo>
                <a:lnTo>
                  <a:pt x="227711" y="94745"/>
                </a:lnTo>
                <a:cubicBezTo>
                  <a:pt x="229159" y="93662"/>
                  <a:pt x="230607" y="93662"/>
                  <a:pt x="232416" y="94023"/>
                </a:cubicBezTo>
                <a:cubicBezTo>
                  <a:pt x="233502" y="95106"/>
                  <a:pt x="234588" y="96911"/>
                  <a:pt x="234588" y="98355"/>
                </a:cubicBezTo>
                <a:lnTo>
                  <a:pt x="234588" y="228669"/>
                </a:lnTo>
                <a:cubicBezTo>
                  <a:pt x="234588" y="230113"/>
                  <a:pt x="233502" y="231557"/>
                  <a:pt x="232416" y="232279"/>
                </a:cubicBezTo>
                <a:cubicBezTo>
                  <a:pt x="231331" y="233001"/>
                  <a:pt x="230607" y="233001"/>
                  <a:pt x="229883" y="233001"/>
                </a:cubicBezTo>
                <a:cubicBezTo>
                  <a:pt x="229159" y="233001"/>
                  <a:pt x="228073" y="233001"/>
                  <a:pt x="227711" y="232279"/>
                </a:cubicBezTo>
                <a:lnTo>
                  <a:pt x="164738" y="191849"/>
                </a:lnTo>
                <a:lnTo>
                  <a:pt x="102126" y="232279"/>
                </a:lnTo>
                <a:cubicBezTo>
                  <a:pt x="100679" y="233001"/>
                  <a:pt x="100317" y="233001"/>
                  <a:pt x="99231" y="233001"/>
                </a:cubicBezTo>
                <a:cubicBezTo>
                  <a:pt x="98869" y="233001"/>
                  <a:pt x="97783" y="233001"/>
                  <a:pt x="97421" y="232279"/>
                </a:cubicBezTo>
                <a:cubicBezTo>
                  <a:pt x="95974" y="231557"/>
                  <a:pt x="95250" y="230113"/>
                  <a:pt x="95250" y="228669"/>
                </a:cubicBezTo>
                <a:lnTo>
                  <a:pt x="95250" y="98355"/>
                </a:lnTo>
                <a:cubicBezTo>
                  <a:pt x="95250" y="96911"/>
                  <a:pt x="95974" y="95106"/>
                  <a:pt x="97421" y="94023"/>
                </a:cubicBezTo>
                <a:close/>
                <a:moveTo>
                  <a:pt x="247435" y="93662"/>
                </a:moveTo>
                <a:lnTo>
                  <a:pt x="258628" y="93662"/>
                </a:lnTo>
                <a:cubicBezTo>
                  <a:pt x="261077" y="93662"/>
                  <a:pt x="263175" y="95860"/>
                  <a:pt x="263175" y="98424"/>
                </a:cubicBezTo>
                <a:cubicBezTo>
                  <a:pt x="263175" y="100989"/>
                  <a:pt x="261077" y="102821"/>
                  <a:pt x="258628" y="102821"/>
                </a:cubicBezTo>
                <a:lnTo>
                  <a:pt x="247435" y="102821"/>
                </a:lnTo>
                <a:cubicBezTo>
                  <a:pt x="244987" y="102821"/>
                  <a:pt x="242888" y="100989"/>
                  <a:pt x="242888" y="98424"/>
                </a:cubicBezTo>
                <a:cubicBezTo>
                  <a:pt x="242888" y="95860"/>
                  <a:pt x="244987" y="93662"/>
                  <a:pt x="247435" y="93662"/>
                </a:cubicBezTo>
                <a:close/>
                <a:moveTo>
                  <a:pt x="69002" y="93662"/>
                </a:moveTo>
                <a:lnTo>
                  <a:pt x="80743" y="93662"/>
                </a:lnTo>
                <a:cubicBezTo>
                  <a:pt x="83234" y="93662"/>
                  <a:pt x="85369" y="95860"/>
                  <a:pt x="85369" y="98424"/>
                </a:cubicBezTo>
                <a:cubicBezTo>
                  <a:pt x="85369" y="100989"/>
                  <a:pt x="83234" y="102821"/>
                  <a:pt x="80743" y="102821"/>
                </a:cubicBezTo>
                <a:lnTo>
                  <a:pt x="69002" y="102821"/>
                </a:lnTo>
                <a:cubicBezTo>
                  <a:pt x="66867" y="102821"/>
                  <a:pt x="65088" y="100989"/>
                  <a:pt x="65088" y="98424"/>
                </a:cubicBezTo>
                <a:cubicBezTo>
                  <a:pt x="65088" y="95860"/>
                  <a:pt x="66867" y="93662"/>
                  <a:pt x="69002" y="93662"/>
                </a:cubicBezTo>
                <a:close/>
                <a:moveTo>
                  <a:pt x="229821" y="65087"/>
                </a:moveTo>
                <a:cubicBezTo>
                  <a:pt x="232385" y="65087"/>
                  <a:pt x="234583" y="67186"/>
                  <a:pt x="234583" y="69284"/>
                </a:cubicBezTo>
                <a:lnTo>
                  <a:pt x="234583" y="80828"/>
                </a:lnTo>
                <a:cubicBezTo>
                  <a:pt x="234583" y="83276"/>
                  <a:pt x="232385" y="85375"/>
                  <a:pt x="229821" y="85375"/>
                </a:cubicBezTo>
                <a:cubicBezTo>
                  <a:pt x="227623" y="85375"/>
                  <a:pt x="225425" y="83276"/>
                  <a:pt x="225425" y="80828"/>
                </a:cubicBezTo>
                <a:lnTo>
                  <a:pt x="225425" y="69284"/>
                </a:lnTo>
                <a:cubicBezTo>
                  <a:pt x="225425" y="67186"/>
                  <a:pt x="227623" y="65087"/>
                  <a:pt x="229821" y="65087"/>
                </a:cubicBezTo>
                <a:close/>
                <a:moveTo>
                  <a:pt x="99441" y="65087"/>
                </a:moveTo>
                <a:cubicBezTo>
                  <a:pt x="102489" y="65087"/>
                  <a:pt x="104394" y="67186"/>
                  <a:pt x="104394" y="69284"/>
                </a:cubicBezTo>
                <a:lnTo>
                  <a:pt x="104394" y="80828"/>
                </a:lnTo>
                <a:cubicBezTo>
                  <a:pt x="104394" y="83276"/>
                  <a:pt x="102489" y="85375"/>
                  <a:pt x="99441" y="85375"/>
                </a:cubicBezTo>
                <a:cubicBezTo>
                  <a:pt x="96774" y="85375"/>
                  <a:pt x="95250" y="83276"/>
                  <a:pt x="95250" y="80828"/>
                </a:cubicBezTo>
                <a:lnTo>
                  <a:pt x="95250" y="69284"/>
                </a:lnTo>
                <a:cubicBezTo>
                  <a:pt x="95250" y="67186"/>
                  <a:pt x="96774" y="65087"/>
                  <a:pt x="99441" y="65087"/>
                </a:cubicBezTo>
                <a:close/>
                <a:moveTo>
                  <a:pt x="47124" y="45326"/>
                </a:moveTo>
                <a:lnTo>
                  <a:pt x="47124" y="210801"/>
                </a:lnTo>
                <a:cubicBezTo>
                  <a:pt x="47124" y="213319"/>
                  <a:pt x="44966" y="215118"/>
                  <a:pt x="42808" y="215118"/>
                </a:cubicBezTo>
                <a:cubicBezTo>
                  <a:pt x="23742" y="215118"/>
                  <a:pt x="8993" y="230227"/>
                  <a:pt x="8993" y="248933"/>
                </a:cubicBezTo>
                <a:cubicBezTo>
                  <a:pt x="8993" y="267639"/>
                  <a:pt x="23742" y="282747"/>
                  <a:pt x="42808" y="282747"/>
                </a:cubicBezTo>
                <a:lnTo>
                  <a:pt x="282747" y="282747"/>
                </a:lnTo>
                <a:lnTo>
                  <a:pt x="282747" y="45326"/>
                </a:lnTo>
                <a:lnTo>
                  <a:pt x="47124" y="45326"/>
                </a:lnTo>
                <a:close/>
                <a:moveTo>
                  <a:pt x="38131" y="8993"/>
                </a:moveTo>
                <a:cubicBezTo>
                  <a:pt x="21583" y="10792"/>
                  <a:pt x="8993" y="25181"/>
                  <a:pt x="8993" y="42088"/>
                </a:cubicBezTo>
                <a:lnTo>
                  <a:pt x="8993" y="223032"/>
                </a:lnTo>
                <a:cubicBezTo>
                  <a:pt x="15828" y="214039"/>
                  <a:pt x="26260" y="207923"/>
                  <a:pt x="38131" y="206844"/>
                </a:cubicBezTo>
                <a:lnTo>
                  <a:pt x="38131" y="8993"/>
                </a:lnTo>
                <a:close/>
                <a:moveTo>
                  <a:pt x="42808" y="0"/>
                </a:moveTo>
                <a:cubicBezTo>
                  <a:pt x="44966" y="0"/>
                  <a:pt x="47124" y="1439"/>
                  <a:pt x="47124" y="4317"/>
                </a:cubicBezTo>
                <a:lnTo>
                  <a:pt x="47124" y="37052"/>
                </a:lnTo>
                <a:lnTo>
                  <a:pt x="287783" y="37052"/>
                </a:lnTo>
                <a:cubicBezTo>
                  <a:pt x="289582" y="37052"/>
                  <a:pt x="291741" y="38491"/>
                  <a:pt x="291741" y="41009"/>
                </a:cubicBezTo>
                <a:lnTo>
                  <a:pt x="291741" y="287424"/>
                </a:lnTo>
                <a:cubicBezTo>
                  <a:pt x="291741" y="289582"/>
                  <a:pt x="289582" y="291740"/>
                  <a:pt x="287783" y="291740"/>
                </a:cubicBezTo>
                <a:lnTo>
                  <a:pt x="42808" y="291740"/>
                </a:lnTo>
                <a:cubicBezTo>
                  <a:pt x="19065" y="291740"/>
                  <a:pt x="0" y="272675"/>
                  <a:pt x="0" y="248933"/>
                </a:cubicBezTo>
                <a:lnTo>
                  <a:pt x="0" y="42088"/>
                </a:lnTo>
                <a:cubicBezTo>
                  <a:pt x="0" y="19066"/>
                  <a:pt x="19065" y="0"/>
                  <a:pt x="42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8" name="Freeform 988">
            <a:extLst>
              <a:ext uri="{FF2B5EF4-FFF2-40B4-BE49-F238E27FC236}">
                <a16:creationId xmlns:a16="http://schemas.microsoft.com/office/drawing/2014/main" id="{B847F46C-3813-E845-804A-6AB0343DDF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7348" y="7287399"/>
            <a:ext cx="1206666" cy="1206666"/>
          </a:xfrm>
          <a:custGeom>
            <a:avLst/>
            <a:gdLst>
              <a:gd name="T0" fmla="*/ 3265222 w 291741"/>
              <a:gd name="T1" fmla="*/ 5474725 h 291740"/>
              <a:gd name="T2" fmla="*/ 165134 w 291741"/>
              <a:gd name="T3" fmla="*/ 5119994 h 291740"/>
              <a:gd name="T4" fmla="*/ 5644009 w 291741"/>
              <a:gd name="T5" fmla="*/ 5385719 h 291740"/>
              <a:gd name="T6" fmla="*/ 222621 w 291741"/>
              <a:gd name="T7" fmla="*/ 4940500 h 291740"/>
              <a:gd name="T8" fmla="*/ 1132868 w 291741"/>
              <a:gd name="T9" fmla="*/ 3168980 h 291740"/>
              <a:gd name="T10" fmla="*/ 1132868 w 291741"/>
              <a:gd name="T11" fmla="*/ 3351497 h 291740"/>
              <a:gd name="T12" fmla="*/ 2980264 w 291741"/>
              <a:gd name="T13" fmla="*/ 2598573 h 291740"/>
              <a:gd name="T14" fmla="*/ 1584432 w 291741"/>
              <a:gd name="T15" fmla="*/ 2686307 h 291740"/>
              <a:gd name="T16" fmla="*/ 1355281 w 291741"/>
              <a:gd name="T17" fmla="*/ 2686307 h 291740"/>
              <a:gd name="T18" fmla="*/ 1134149 w 291741"/>
              <a:gd name="T19" fmla="*/ 2598573 h 291740"/>
              <a:gd name="T20" fmla="*/ 2808020 w 291741"/>
              <a:gd name="T21" fmla="*/ 2179284 h 291740"/>
              <a:gd name="T22" fmla="*/ 1134149 w 291741"/>
              <a:gd name="T23" fmla="*/ 1996451 h 291740"/>
              <a:gd name="T24" fmla="*/ 1134149 w 291741"/>
              <a:gd name="T25" fmla="*/ 2179284 h 291740"/>
              <a:gd name="T26" fmla="*/ 4267332 w 291741"/>
              <a:gd name="T27" fmla="*/ 2110979 h 291740"/>
              <a:gd name="T28" fmla="*/ 4540156 w 291741"/>
              <a:gd name="T29" fmla="*/ 1647850 h 291740"/>
              <a:gd name="T30" fmla="*/ 4540156 w 291741"/>
              <a:gd name="T31" fmla="*/ 1647850 h 291740"/>
              <a:gd name="T32" fmla="*/ 2980792 w 291741"/>
              <a:gd name="T33" fmla="*/ 1608875 h 291740"/>
              <a:gd name="T34" fmla="*/ 1132561 w 291741"/>
              <a:gd name="T35" fmla="*/ 1426021 h 291740"/>
              <a:gd name="T36" fmla="*/ 1132561 w 291741"/>
              <a:gd name="T37" fmla="*/ 1608875 h 291740"/>
              <a:gd name="T38" fmla="*/ 4394419 w 291741"/>
              <a:gd name="T39" fmla="*/ 1353889 h 291740"/>
              <a:gd name="T40" fmla="*/ 3870144 w 291741"/>
              <a:gd name="T41" fmla="*/ 1253628 h 291740"/>
              <a:gd name="T42" fmla="*/ 3877297 w 291741"/>
              <a:gd name="T43" fmla="*/ 1869535 h 291740"/>
              <a:gd name="T44" fmla="*/ 3475145 w 291741"/>
              <a:gd name="T45" fmla="*/ 2213267 h 291740"/>
              <a:gd name="T46" fmla="*/ 3913230 w 291741"/>
              <a:gd name="T47" fmla="*/ 2499729 h 291740"/>
              <a:gd name="T48" fmla="*/ 4236404 w 291741"/>
              <a:gd name="T49" fmla="*/ 2728938 h 291740"/>
              <a:gd name="T50" fmla="*/ 4667287 w 291741"/>
              <a:gd name="T51" fmla="*/ 3172908 h 291740"/>
              <a:gd name="T52" fmla="*/ 4968909 w 291741"/>
              <a:gd name="T53" fmla="*/ 2743237 h 291740"/>
              <a:gd name="T54" fmla="*/ 5198708 w 291741"/>
              <a:gd name="T55" fmla="*/ 2413798 h 291740"/>
              <a:gd name="T56" fmla="*/ 5643984 w 291741"/>
              <a:gd name="T57" fmla="*/ 2098694 h 291740"/>
              <a:gd name="T58" fmla="*/ 5198708 w 291741"/>
              <a:gd name="T59" fmla="*/ 1769273 h 291740"/>
              <a:gd name="T60" fmla="*/ 4968909 w 291741"/>
              <a:gd name="T61" fmla="*/ 1447001 h 291740"/>
              <a:gd name="T62" fmla="*/ 4667287 w 291741"/>
              <a:gd name="T63" fmla="*/ 1010163 h 291740"/>
              <a:gd name="T64" fmla="*/ 4832486 w 291741"/>
              <a:gd name="T65" fmla="*/ 924166 h 291740"/>
              <a:gd name="T66" fmla="*/ 5292085 w 291741"/>
              <a:gd name="T67" fmla="*/ 1067416 h 291740"/>
              <a:gd name="T68" fmla="*/ 5385447 w 291741"/>
              <a:gd name="T69" fmla="*/ 1762087 h 291740"/>
              <a:gd name="T70" fmla="*/ 5809159 w 291741"/>
              <a:gd name="T71" fmla="*/ 2299202 h 291740"/>
              <a:gd name="T72" fmla="*/ 5579353 w 291741"/>
              <a:gd name="T73" fmla="*/ 2728938 h 291740"/>
              <a:gd name="T74" fmla="*/ 4904266 w 291741"/>
              <a:gd name="T75" fmla="*/ 2915094 h 291740"/>
              <a:gd name="T76" fmla="*/ 4552408 w 291741"/>
              <a:gd name="T77" fmla="*/ 3351933 h 291740"/>
              <a:gd name="T78" fmla="*/ 4207665 w 291741"/>
              <a:gd name="T79" fmla="*/ 2915094 h 291740"/>
              <a:gd name="T80" fmla="*/ 3532611 w 291741"/>
              <a:gd name="T81" fmla="*/ 2728938 h 291740"/>
              <a:gd name="T82" fmla="*/ 3309966 w 291741"/>
              <a:gd name="T83" fmla="*/ 2299202 h 291740"/>
              <a:gd name="T84" fmla="*/ 3726514 w 291741"/>
              <a:gd name="T85" fmla="*/ 1762087 h 291740"/>
              <a:gd name="T86" fmla="*/ 3827045 w 291741"/>
              <a:gd name="T87" fmla="*/ 1067416 h 291740"/>
              <a:gd name="T88" fmla="*/ 4279478 w 291741"/>
              <a:gd name="T89" fmla="*/ 924166 h 291740"/>
              <a:gd name="T90" fmla="*/ 3383338 w 291741"/>
              <a:gd name="T91" fmla="*/ 911686 h 291740"/>
              <a:gd name="T92" fmla="*/ 2845334 w 291741"/>
              <a:gd name="T93" fmla="*/ 823928 h 291740"/>
              <a:gd name="T94" fmla="*/ 2411516 w 291741"/>
              <a:gd name="T95" fmla="*/ 1006760 h 291740"/>
              <a:gd name="T96" fmla="*/ 1134149 w 291741"/>
              <a:gd name="T97" fmla="*/ 823928 h 291740"/>
              <a:gd name="T98" fmla="*/ 1134149 w 291741"/>
              <a:gd name="T99" fmla="*/ 1006760 h 291740"/>
              <a:gd name="T100" fmla="*/ 4904386 w 291741"/>
              <a:gd name="T101" fmla="*/ 0 h 291740"/>
              <a:gd name="T102" fmla="*/ 5177271 w 291741"/>
              <a:gd name="T103" fmla="*/ 782735 h 291740"/>
              <a:gd name="T104" fmla="*/ 639079 w 291741"/>
              <a:gd name="T105" fmla="*/ 438014 h 291740"/>
              <a:gd name="T106" fmla="*/ 5263429 w 291741"/>
              <a:gd name="T107" fmla="*/ 3288878 h 291740"/>
              <a:gd name="T108" fmla="*/ 5823531 w 291741"/>
              <a:gd name="T109" fmla="*/ 5026653 h 291740"/>
              <a:gd name="T110" fmla="*/ 0 w 291741"/>
              <a:gd name="T111" fmla="*/ 5385719 h 291740"/>
              <a:gd name="T112" fmla="*/ 466761 w 291741"/>
              <a:gd name="T113" fmla="*/ 438014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989">
            <a:extLst>
              <a:ext uri="{FF2B5EF4-FFF2-40B4-BE49-F238E27FC236}">
                <a16:creationId xmlns:a16="http://schemas.microsoft.com/office/drawing/2014/main" id="{D1AF7782-7E7A-934A-A3D7-66379C22F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77222" y="10270840"/>
            <a:ext cx="1206666" cy="1206666"/>
          </a:xfrm>
          <a:custGeom>
            <a:avLst/>
            <a:gdLst>
              <a:gd name="T0" fmla="*/ 3000325 w 291741"/>
              <a:gd name="T1" fmla="*/ 5469969 h 291740"/>
              <a:gd name="T2" fmla="*/ 5499418 w 291741"/>
              <a:gd name="T3" fmla="*/ 5613108 h 291740"/>
              <a:gd name="T4" fmla="*/ 5650643 w 291741"/>
              <a:gd name="T5" fmla="*/ 5090613 h 291740"/>
              <a:gd name="T6" fmla="*/ 5221210 w 291741"/>
              <a:gd name="T7" fmla="*/ 2610138 h 291740"/>
              <a:gd name="T8" fmla="*/ 5343779 w 291741"/>
              <a:gd name="T9" fmla="*/ 2732752 h 291740"/>
              <a:gd name="T10" fmla="*/ 3389363 w 291741"/>
              <a:gd name="T11" fmla="*/ 4651200 h 291740"/>
              <a:gd name="T12" fmla="*/ 3331691 w 291741"/>
              <a:gd name="T13" fmla="*/ 4506951 h 291740"/>
              <a:gd name="T14" fmla="*/ 2400344 w 291741"/>
              <a:gd name="T15" fmla="*/ 2610138 h 291740"/>
              <a:gd name="T16" fmla="*/ 2530595 w 291741"/>
              <a:gd name="T17" fmla="*/ 2732752 h 291740"/>
              <a:gd name="T18" fmla="*/ 569373 w 291741"/>
              <a:gd name="T19" fmla="*/ 4651200 h 291740"/>
              <a:gd name="T20" fmla="*/ 504246 w 291741"/>
              <a:gd name="T21" fmla="*/ 4506951 h 291740"/>
              <a:gd name="T22" fmla="*/ 4624090 w 291741"/>
              <a:gd name="T23" fmla="*/ 2502233 h 291740"/>
              <a:gd name="T24" fmla="*/ 4777675 w 291741"/>
              <a:gd name="T25" fmla="*/ 2570672 h 291740"/>
              <a:gd name="T26" fmla="*/ 4682585 w 291741"/>
              <a:gd name="T27" fmla="*/ 2654326 h 291740"/>
              <a:gd name="T28" fmla="*/ 4594847 w 291741"/>
              <a:gd name="T29" fmla="*/ 2570672 h 291740"/>
              <a:gd name="T30" fmla="*/ 3919640 w 291741"/>
              <a:gd name="T31" fmla="*/ 2502233 h 291740"/>
              <a:gd name="T32" fmla="*/ 4080523 w 291741"/>
              <a:gd name="T33" fmla="*/ 2570672 h 291740"/>
              <a:gd name="T34" fmla="*/ 3985449 w 291741"/>
              <a:gd name="T35" fmla="*/ 2654326 h 291740"/>
              <a:gd name="T36" fmla="*/ 3897691 w 291741"/>
              <a:gd name="T37" fmla="*/ 2570672 h 291740"/>
              <a:gd name="T38" fmla="*/ 4329952 w 291741"/>
              <a:gd name="T39" fmla="*/ 2471815 h 291740"/>
              <a:gd name="T40" fmla="*/ 4329952 w 291741"/>
              <a:gd name="T41" fmla="*/ 2623634 h 291740"/>
              <a:gd name="T42" fmla="*/ 4329952 w 291741"/>
              <a:gd name="T43" fmla="*/ 2471815 h 291740"/>
              <a:gd name="T44" fmla="*/ 3000325 w 291741"/>
              <a:gd name="T45" fmla="*/ 2413612 h 291740"/>
              <a:gd name="T46" fmla="*/ 5650643 w 291741"/>
              <a:gd name="T47" fmla="*/ 4911668 h 291740"/>
              <a:gd name="T48" fmla="*/ 5499418 w 291741"/>
              <a:gd name="T49" fmla="*/ 2270473 h 291740"/>
              <a:gd name="T50" fmla="*/ 3144378 w 291741"/>
              <a:gd name="T51" fmla="*/ 2091526 h 291740"/>
              <a:gd name="T52" fmla="*/ 5823488 w 291741"/>
              <a:gd name="T53" fmla="*/ 2413612 h 291740"/>
              <a:gd name="T54" fmla="*/ 5499418 w 291741"/>
              <a:gd name="T55" fmla="*/ 5792066 h 291740"/>
              <a:gd name="T56" fmla="*/ 2820284 w 291741"/>
              <a:gd name="T57" fmla="*/ 5469969 h 291740"/>
              <a:gd name="T58" fmla="*/ 3144378 w 291741"/>
              <a:gd name="T59" fmla="*/ 2091526 h 291740"/>
              <a:gd name="T60" fmla="*/ 4622551 w 291741"/>
              <a:gd name="T61" fmla="*/ 479542 h 291740"/>
              <a:gd name="T62" fmla="*/ 3452568 w 291741"/>
              <a:gd name="T63" fmla="*/ 1777624 h 291740"/>
              <a:gd name="T64" fmla="*/ 3331284 w 291741"/>
              <a:gd name="T65" fmla="*/ 1777624 h 291740"/>
              <a:gd name="T66" fmla="*/ 4494135 w 291741"/>
              <a:gd name="T67" fmla="*/ 479542 h 291740"/>
              <a:gd name="T68" fmla="*/ 5500392 w 291741"/>
              <a:gd name="T69" fmla="*/ 0 h 291740"/>
              <a:gd name="T70" fmla="*/ 5823531 w 291741"/>
              <a:gd name="T71" fmla="*/ 1852701 h 291740"/>
              <a:gd name="T72" fmla="*/ 5651193 w 291741"/>
              <a:gd name="T73" fmla="*/ 1852701 h 291740"/>
              <a:gd name="T74" fmla="*/ 5500392 w 291741"/>
              <a:gd name="T75" fmla="*/ 165134 h 291740"/>
              <a:gd name="T76" fmla="*/ 179506 w 291741"/>
              <a:gd name="T77" fmla="*/ 323148 h 291740"/>
              <a:gd name="T78" fmla="*/ 323139 w 291741"/>
              <a:gd name="T79" fmla="*/ 4940500 h 291740"/>
              <a:gd name="T80" fmla="*/ 2649664 w 291741"/>
              <a:gd name="T81" fmla="*/ 5026653 h 291740"/>
              <a:gd name="T82" fmla="*/ 1594123 w 291741"/>
              <a:gd name="T83" fmla="*/ 5119994 h 291740"/>
              <a:gd name="T84" fmla="*/ 2563511 w 291741"/>
              <a:gd name="T85" fmla="*/ 5644230 h 291740"/>
              <a:gd name="T86" fmla="*/ 2563511 w 291741"/>
              <a:gd name="T87" fmla="*/ 5823729 h 291740"/>
              <a:gd name="T88" fmla="*/ 0 w 291741"/>
              <a:gd name="T89" fmla="*/ 5737593 h 291740"/>
              <a:gd name="T90" fmla="*/ 1414600 w 291741"/>
              <a:gd name="T91" fmla="*/ 5644230 h 291740"/>
              <a:gd name="T92" fmla="*/ 323139 w 291741"/>
              <a:gd name="T93" fmla="*/ 5119994 h 291740"/>
              <a:gd name="T94" fmla="*/ 0 w 291741"/>
              <a:gd name="T95" fmla="*/ 323148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150307" y="255014"/>
                </a:moveTo>
                <a:lnTo>
                  <a:pt x="150307" y="274018"/>
                </a:lnTo>
                <a:cubicBezTo>
                  <a:pt x="150307" y="277962"/>
                  <a:pt x="153554" y="281189"/>
                  <a:pt x="157523" y="281189"/>
                </a:cubicBezTo>
                <a:lnTo>
                  <a:pt x="275504" y="281189"/>
                </a:lnTo>
                <a:cubicBezTo>
                  <a:pt x="279472" y="281189"/>
                  <a:pt x="283080" y="277962"/>
                  <a:pt x="283080" y="274018"/>
                </a:cubicBezTo>
                <a:lnTo>
                  <a:pt x="283080" y="255014"/>
                </a:lnTo>
                <a:lnTo>
                  <a:pt x="150307" y="255014"/>
                </a:lnTo>
                <a:close/>
                <a:moveTo>
                  <a:pt x="261566" y="130755"/>
                </a:moveTo>
                <a:cubicBezTo>
                  <a:pt x="263372" y="128587"/>
                  <a:pt x="265901" y="128587"/>
                  <a:pt x="267707" y="130755"/>
                </a:cubicBezTo>
                <a:cubicBezTo>
                  <a:pt x="269514" y="131839"/>
                  <a:pt x="269514" y="135090"/>
                  <a:pt x="267707" y="136897"/>
                </a:cubicBezTo>
                <a:lnTo>
                  <a:pt x="173049" y="231917"/>
                </a:lnTo>
                <a:cubicBezTo>
                  <a:pt x="172326" y="232278"/>
                  <a:pt x="170881" y="233001"/>
                  <a:pt x="169797" y="233001"/>
                </a:cubicBezTo>
                <a:cubicBezTo>
                  <a:pt x="168352" y="233001"/>
                  <a:pt x="167629" y="232278"/>
                  <a:pt x="166907" y="231917"/>
                </a:cubicBezTo>
                <a:cubicBezTo>
                  <a:pt x="165100" y="230110"/>
                  <a:pt x="165100" y="227220"/>
                  <a:pt x="166907" y="225775"/>
                </a:cubicBezTo>
                <a:lnTo>
                  <a:pt x="261566" y="130755"/>
                </a:lnTo>
                <a:close/>
                <a:moveTo>
                  <a:pt x="120249" y="130755"/>
                </a:moveTo>
                <a:cubicBezTo>
                  <a:pt x="122061" y="128587"/>
                  <a:pt x="124599" y="128587"/>
                  <a:pt x="126775" y="130755"/>
                </a:cubicBezTo>
                <a:cubicBezTo>
                  <a:pt x="128225" y="131839"/>
                  <a:pt x="128225" y="135090"/>
                  <a:pt x="126775" y="136897"/>
                </a:cubicBezTo>
                <a:lnTo>
                  <a:pt x="31426" y="231917"/>
                </a:lnTo>
                <a:cubicBezTo>
                  <a:pt x="30701" y="232640"/>
                  <a:pt x="29975" y="233001"/>
                  <a:pt x="28525" y="233001"/>
                </a:cubicBezTo>
                <a:cubicBezTo>
                  <a:pt x="27438" y="233001"/>
                  <a:pt x="25988" y="232640"/>
                  <a:pt x="25262" y="231917"/>
                </a:cubicBezTo>
                <a:cubicBezTo>
                  <a:pt x="23812" y="230110"/>
                  <a:pt x="23812" y="227220"/>
                  <a:pt x="25262" y="225775"/>
                </a:cubicBezTo>
                <a:lnTo>
                  <a:pt x="120249" y="130755"/>
                </a:lnTo>
                <a:close/>
                <a:moveTo>
                  <a:pt x="231653" y="125349"/>
                </a:moveTo>
                <a:cubicBezTo>
                  <a:pt x="233118" y="123825"/>
                  <a:pt x="236049" y="123825"/>
                  <a:pt x="237881" y="125349"/>
                </a:cubicBezTo>
                <a:cubicBezTo>
                  <a:pt x="238613" y="126111"/>
                  <a:pt x="239346" y="127635"/>
                  <a:pt x="239346" y="128778"/>
                </a:cubicBezTo>
                <a:cubicBezTo>
                  <a:pt x="239346" y="129540"/>
                  <a:pt x="238613" y="131064"/>
                  <a:pt x="237881" y="132207"/>
                </a:cubicBezTo>
                <a:cubicBezTo>
                  <a:pt x="237514" y="132588"/>
                  <a:pt x="235682" y="132969"/>
                  <a:pt x="234583" y="132969"/>
                </a:cubicBezTo>
                <a:cubicBezTo>
                  <a:pt x="233484" y="132969"/>
                  <a:pt x="232385" y="132588"/>
                  <a:pt x="231653" y="132207"/>
                </a:cubicBezTo>
                <a:cubicBezTo>
                  <a:pt x="230920" y="131064"/>
                  <a:pt x="230187" y="129540"/>
                  <a:pt x="230187" y="128778"/>
                </a:cubicBezTo>
                <a:cubicBezTo>
                  <a:pt x="230187" y="127635"/>
                  <a:pt x="230920" y="126111"/>
                  <a:pt x="231653" y="125349"/>
                </a:cubicBezTo>
                <a:close/>
                <a:moveTo>
                  <a:pt x="196361" y="125349"/>
                </a:moveTo>
                <a:cubicBezTo>
                  <a:pt x="198193" y="123825"/>
                  <a:pt x="201124" y="123825"/>
                  <a:pt x="202589" y="125349"/>
                </a:cubicBezTo>
                <a:cubicBezTo>
                  <a:pt x="204055" y="126111"/>
                  <a:pt x="204421" y="127635"/>
                  <a:pt x="204421" y="128778"/>
                </a:cubicBezTo>
                <a:cubicBezTo>
                  <a:pt x="204421" y="129540"/>
                  <a:pt x="204055" y="131064"/>
                  <a:pt x="202589" y="131826"/>
                </a:cubicBezTo>
                <a:cubicBezTo>
                  <a:pt x="201856" y="132588"/>
                  <a:pt x="201124" y="132969"/>
                  <a:pt x="199658" y="132969"/>
                </a:cubicBezTo>
                <a:cubicBezTo>
                  <a:pt x="198559" y="132969"/>
                  <a:pt x="197460" y="132588"/>
                  <a:pt x="196361" y="132207"/>
                </a:cubicBezTo>
                <a:cubicBezTo>
                  <a:pt x="195629" y="131064"/>
                  <a:pt x="195262" y="129540"/>
                  <a:pt x="195262" y="128778"/>
                </a:cubicBezTo>
                <a:cubicBezTo>
                  <a:pt x="195262" y="127635"/>
                  <a:pt x="195629" y="126111"/>
                  <a:pt x="196361" y="125349"/>
                </a:cubicBezTo>
                <a:close/>
                <a:moveTo>
                  <a:pt x="216916" y="123825"/>
                </a:moveTo>
                <a:cubicBezTo>
                  <a:pt x="219583" y="123825"/>
                  <a:pt x="221869" y="125478"/>
                  <a:pt x="221869" y="127793"/>
                </a:cubicBezTo>
                <a:cubicBezTo>
                  <a:pt x="221869" y="130109"/>
                  <a:pt x="219583" y="131431"/>
                  <a:pt x="216916" y="131431"/>
                </a:cubicBezTo>
                <a:cubicBezTo>
                  <a:pt x="214249" y="131431"/>
                  <a:pt x="212725" y="130109"/>
                  <a:pt x="212725" y="127793"/>
                </a:cubicBezTo>
                <a:cubicBezTo>
                  <a:pt x="212725" y="125478"/>
                  <a:pt x="214249" y="123825"/>
                  <a:pt x="216916" y="123825"/>
                </a:cubicBezTo>
                <a:close/>
                <a:moveTo>
                  <a:pt x="157523" y="113739"/>
                </a:moveTo>
                <a:cubicBezTo>
                  <a:pt x="153554" y="113739"/>
                  <a:pt x="150307" y="116966"/>
                  <a:pt x="150307" y="120910"/>
                </a:cubicBezTo>
                <a:lnTo>
                  <a:pt x="150307" y="246050"/>
                </a:lnTo>
                <a:lnTo>
                  <a:pt x="283080" y="246050"/>
                </a:lnTo>
                <a:lnTo>
                  <a:pt x="283080" y="120910"/>
                </a:lnTo>
                <a:cubicBezTo>
                  <a:pt x="283080" y="116966"/>
                  <a:pt x="279472" y="113739"/>
                  <a:pt x="275504" y="113739"/>
                </a:cubicBezTo>
                <a:lnTo>
                  <a:pt x="157523" y="113739"/>
                </a:lnTo>
                <a:close/>
                <a:moveTo>
                  <a:pt x="157523" y="104775"/>
                </a:moveTo>
                <a:lnTo>
                  <a:pt x="275504" y="104775"/>
                </a:lnTo>
                <a:cubicBezTo>
                  <a:pt x="284524" y="104775"/>
                  <a:pt x="291739" y="111946"/>
                  <a:pt x="291739" y="120910"/>
                </a:cubicBezTo>
                <a:lnTo>
                  <a:pt x="291739" y="274018"/>
                </a:lnTo>
                <a:cubicBezTo>
                  <a:pt x="291739" y="282982"/>
                  <a:pt x="284524" y="290154"/>
                  <a:pt x="275504" y="290154"/>
                </a:cubicBezTo>
                <a:lnTo>
                  <a:pt x="157523" y="290154"/>
                </a:lnTo>
                <a:cubicBezTo>
                  <a:pt x="148142" y="290154"/>
                  <a:pt x="141287" y="282982"/>
                  <a:pt x="141287" y="274018"/>
                </a:cubicBezTo>
                <a:lnTo>
                  <a:pt x="141287" y="120910"/>
                </a:lnTo>
                <a:cubicBezTo>
                  <a:pt x="141287" y="111946"/>
                  <a:pt x="148142" y="104775"/>
                  <a:pt x="157523" y="104775"/>
                </a:cubicBezTo>
                <a:close/>
                <a:moveTo>
                  <a:pt x="225142" y="24021"/>
                </a:moveTo>
                <a:cubicBezTo>
                  <a:pt x="227287" y="22225"/>
                  <a:pt x="229431" y="22225"/>
                  <a:pt x="231575" y="24021"/>
                </a:cubicBezTo>
                <a:cubicBezTo>
                  <a:pt x="233005" y="25458"/>
                  <a:pt x="233005" y="28333"/>
                  <a:pt x="231575" y="30129"/>
                </a:cubicBezTo>
                <a:lnTo>
                  <a:pt x="172963" y="89050"/>
                </a:lnTo>
                <a:cubicBezTo>
                  <a:pt x="172248" y="89768"/>
                  <a:pt x="170819" y="90128"/>
                  <a:pt x="169746" y="90128"/>
                </a:cubicBezTo>
                <a:cubicBezTo>
                  <a:pt x="168317" y="90128"/>
                  <a:pt x="167602" y="89768"/>
                  <a:pt x="166887" y="89050"/>
                </a:cubicBezTo>
                <a:cubicBezTo>
                  <a:pt x="165100" y="87253"/>
                  <a:pt x="165100" y="84379"/>
                  <a:pt x="166887" y="82942"/>
                </a:cubicBezTo>
                <a:lnTo>
                  <a:pt x="225142" y="24021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6835"/>
                  <a:pt x="291741" y="16188"/>
                </a:cubicBezTo>
                <a:lnTo>
                  <a:pt x="291741" y="92810"/>
                </a:lnTo>
                <a:cubicBezTo>
                  <a:pt x="291741" y="94968"/>
                  <a:pt x="289942" y="97127"/>
                  <a:pt x="287424" y="97127"/>
                </a:cubicBezTo>
                <a:cubicBezTo>
                  <a:pt x="284906" y="97127"/>
                  <a:pt x="283107" y="94968"/>
                  <a:pt x="283107" y="92810"/>
                </a:cubicBezTo>
                <a:lnTo>
                  <a:pt x="283107" y="16188"/>
                </a:lnTo>
                <a:cubicBezTo>
                  <a:pt x="283107" y="12231"/>
                  <a:pt x="279510" y="8274"/>
                  <a:pt x="275553" y="8274"/>
                </a:cubicBezTo>
                <a:lnTo>
                  <a:pt x="16188" y="8274"/>
                </a:lnTo>
                <a:cubicBezTo>
                  <a:pt x="12231" y="8274"/>
                  <a:pt x="8993" y="12231"/>
                  <a:pt x="8993" y="16188"/>
                </a:cubicBezTo>
                <a:lnTo>
                  <a:pt x="8993" y="239939"/>
                </a:lnTo>
                <a:cubicBezTo>
                  <a:pt x="8993" y="244256"/>
                  <a:pt x="12231" y="247494"/>
                  <a:pt x="16188" y="247494"/>
                </a:cubicBezTo>
                <a:lnTo>
                  <a:pt x="128424" y="247494"/>
                </a:lnTo>
                <a:cubicBezTo>
                  <a:pt x="130582" y="247494"/>
                  <a:pt x="132740" y="249292"/>
                  <a:pt x="132740" y="251810"/>
                </a:cubicBezTo>
                <a:cubicBezTo>
                  <a:pt x="132740" y="254329"/>
                  <a:pt x="130582" y="256487"/>
                  <a:pt x="128424" y="256487"/>
                </a:cubicBezTo>
                <a:lnTo>
                  <a:pt x="79860" y="256487"/>
                </a:lnTo>
                <a:lnTo>
                  <a:pt x="79860" y="282747"/>
                </a:lnTo>
                <a:lnTo>
                  <a:pt x="128424" y="282747"/>
                </a:lnTo>
                <a:cubicBezTo>
                  <a:pt x="130582" y="282747"/>
                  <a:pt x="132740" y="284906"/>
                  <a:pt x="132740" y="287424"/>
                </a:cubicBezTo>
                <a:cubicBezTo>
                  <a:pt x="132740" y="289582"/>
                  <a:pt x="130582" y="291740"/>
                  <a:pt x="128424" y="291740"/>
                </a:cubicBezTo>
                <a:lnTo>
                  <a:pt x="3957" y="291740"/>
                </a:lnTo>
                <a:cubicBezTo>
                  <a:pt x="2158" y="291740"/>
                  <a:pt x="0" y="289582"/>
                  <a:pt x="0" y="287424"/>
                </a:cubicBezTo>
                <a:cubicBezTo>
                  <a:pt x="0" y="284906"/>
                  <a:pt x="2158" y="282747"/>
                  <a:pt x="3957" y="282747"/>
                </a:cubicBezTo>
                <a:lnTo>
                  <a:pt x="70867" y="282747"/>
                </a:lnTo>
                <a:lnTo>
                  <a:pt x="70867" y="256487"/>
                </a:lnTo>
                <a:lnTo>
                  <a:pt x="16188" y="256487"/>
                </a:lnTo>
                <a:cubicBezTo>
                  <a:pt x="7194" y="256487"/>
                  <a:pt x="0" y="248933"/>
                  <a:pt x="0" y="239939"/>
                </a:cubicBezTo>
                <a:lnTo>
                  <a:pt x="0" y="16188"/>
                </a:lnTo>
                <a:cubicBezTo>
                  <a:pt x="0" y="6835"/>
                  <a:pt x="7194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294">
            <a:extLst>
              <a:ext uri="{FF2B5EF4-FFF2-40B4-BE49-F238E27FC236}">
                <a16:creationId xmlns:a16="http://schemas.microsoft.com/office/drawing/2014/main" id="{9735CD7E-F93E-F742-88F0-BEBEDF0C6A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05267" y="6948582"/>
            <a:ext cx="1206666" cy="1206666"/>
          </a:xfrm>
          <a:custGeom>
            <a:avLst/>
            <a:gdLst>
              <a:gd name="T0" fmla="*/ 2147483646 w 813"/>
              <a:gd name="T1" fmla="*/ 2147483646 h 812"/>
              <a:gd name="T2" fmla="*/ 2147483646 w 813"/>
              <a:gd name="T3" fmla="*/ 2147483646 h 812"/>
              <a:gd name="T4" fmla="*/ 2147483646 w 813"/>
              <a:gd name="T5" fmla="*/ 2147483646 h 812"/>
              <a:gd name="T6" fmla="*/ 2147483646 w 813"/>
              <a:gd name="T7" fmla="*/ 2147483646 h 812"/>
              <a:gd name="T8" fmla="*/ 2147483646 w 813"/>
              <a:gd name="T9" fmla="*/ 2147483646 h 812"/>
              <a:gd name="T10" fmla="*/ 2147483646 w 813"/>
              <a:gd name="T11" fmla="*/ 2147483646 h 812"/>
              <a:gd name="T12" fmla="*/ 2147483646 w 813"/>
              <a:gd name="T13" fmla="*/ 2147483646 h 812"/>
              <a:gd name="T14" fmla="*/ 2147483646 w 813"/>
              <a:gd name="T15" fmla="*/ 2147483646 h 812"/>
              <a:gd name="T16" fmla="*/ 2147483646 w 813"/>
              <a:gd name="T17" fmla="*/ 2147483646 h 812"/>
              <a:gd name="T18" fmla="*/ 2147483646 w 813"/>
              <a:gd name="T19" fmla="*/ 2147483646 h 812"/>
              <a:gd name="T20" fmla="*/ 2147483646 w 813"/>
              <a:gd name="T21" fmla="*/ 2147483646 h 812"/>
              <a:gd name="T22" fmla="*/ 2147483646 w 813"/>
              <a:gd name="T23" fmla="*/ 2147483646 h 812"/>
              <a:gd name="T24" fmla="*/ 2147483646 w 813"/>
              <a:gd name="T25" fmla="*/ 2147483646 h 812"/>
              <a:gd name="T26" fmla="*/ 2147483646 w 813"/>
              <a:gd name="T27" fmla="*/ 2147483646 h 812"/>
              <a:gd name="T28" fmla="*/ 2147483646 w 813"/>
              <a:gd name="T29" fmla="*/ 2147483646 h 812"/>
              <a:gd name="T30" fmla="*/ 2147483646 w 813"/>
              <a:gd name="T31" fmla="*/ 2147483646 h 812"/>
              <a:gd name="T32" fmla="*/ 2147483646 w 813"/>
              <a:gd name="T33" fmla="*/ 2147483646 h 812"/>
              <a:gd name="T34" fmla="*/ 2147483646 w 813"/>
              <a:gd name="T35" fmla="*/ 2147483646 h 812"/>
              <a:gd name="T36" fmla="*/ 2147483646 w 813"/>
              <a:gd name="T37" fmla="*/ 2147483646 h 812"/>
              <a:gd name="T38" fmla="*/ 2147483646 w 813"/>
              <a:gd name="T39" fmla="*/ 2147483646 h 812"/>
              <a:gd name="T40" fmla="*/ 2147483646 w 813"/>
              <a:gd name="T41" fmla="*/ 2147483646 h 812"/>
              <a:gd name="T42" fmla="*/ 2147483646 w 813"/>
              <a:gd name="T43" fmla="*/ 2147483646 h 812"/>
              <a:gd name="T44" fmla="*/ 2147483646 w 813"/>
              <a:gd name="T45" fmla="*/ 2147483646 h 812"/>
              <a:gd name="T46" fmla="*/ 2147483646 w 813"/>
              <a:gd name="T47" fmla="*/ 2147483646 h 812"/>
              <a:gd name="T48" fmla="*/ 2147483646 w 813"/>
              <a:gd name="T49" fmla="*/ 2147483646 h 812"/>
              <a:gd name="T50" fmla="*/ 2147483646 w 813"/>
              <a:gd name="T51" fmla="*/ 2147483646 h 812"/>
              <a:gd name="T52" fmla="*/ 2147483646 w 813"/>
              <a:gd name="T53" fmla="*/ 2147483646 h 812"/>
              <a:gd name="T54" fmla="*/ 2147483646 w 813"/>
              <a:gd name="T55" fmla="*/ 2147483646 h 812"/>
              <a:gd name="T56" fmla="*/ 2147483646 w 813"/>
              <a:gd name="T57" fmla="*/ 2147483646 h 812"/>
              <a:gd name="T58" fmla="*/ 2147483646 w 813"/>
              <a:gd name="T59" fmla="*/ 2147483646 h 812"/>
              <a:gd name="T60" fmla="*/ 2147483646 w 813"/>
              <a:gd name="T61" fmla="*/ 0 h 812"/>
              <a:gd name="T62" fmla="*/ 2147483646 w 813"/>
              <a:gd name="T63" fmla="*/ 0 h 812"/>
              <a:gd name="T64" fmla="*/ 2147483646 w 813"/>
              <a:gd name="T65" fmla="*/ 2147483646 h 812"/>
              <a:gd name="T66" fmla="*/ 2147483646 w 813"/>
              <a:gd name="T67" fmla="*/ 2147483646 h 812"/>
              <a:gd name="T68" fmla="*/ 2147483646 w 813"/>
              <a:gd name="T69" fmla="*/ 2147483646 h 812"/>
              <a:gd name="T70" fmla="*/ 2147483646 w 813"/>
              <a:gd name="T71" fmla="*/ 2147483646 h 812"/>
              <a:gd name="T72" fmla="*/ 2147483646 w 813"/>
              <a:gd name="T73" fmla="*/ 2147483646 h 812"/>
              <a:gd name="T74" fmla="*/ 2147483646 w 813"/>
              <a:gd name="T75" fmla="*/ 2147483646 h 812"/>
              <a:gd name="T76" fmla="*/ 2147483646 w 813"/>
              <a:gd name="T77" fmla="*/ 2147483646 h 812"/>
              <a:gd name="T78" fmla="*/ 2147483646 w 813"/>
              <a:gd name="T79" fmla="*/ 2147483646 h 812"/>
              <a:gd name="T80" fmla="*/ 0 w 813"/>
              <a:gd name="T81" fmla="*/ 2147483646 h 812"/>
              <a:gd name="T82" fmla="*/ 2147483646 w 813"/>
              <a:gd name="T83" fmla="*/ 2147483646 h 812"/>
              <a:gd name="T84" fmla="*/ 2147483646 w 813"/>
              <a:gd name="T85" fmla="*/ 2147483646 h 812"/>
              <a:gd name="T86" fmla="*/ 2147483646 w 813"/>
              <a:gd name="T87" fmla="*/ 2147483646 h 812"/>
              <a:gd name="T88" fmla="*/ 2147483646 w 813"/>
              <a:gd name="T89" fmla="*/ 2147483646 h 812"/>
              <a:gd name="T90" fmla="*/ 2147483646 w 813"/>
              <a:gd name="T91" fmla="*/ 2147483646 h 812"/>
              <a:gd name="T92" fmla="*/ 2147483646 w 813"/>
              <a:gd name="T93" fmla="*/ 2147483646 h 812"/>
              <a:gd name="T94" fmla="*/ 2147483646 w 813"/>
              <a:gd name="T95" fmla="*/ 2147483646 h 812"/>
              <a:gd name="T96" fmla="*/ 2147483646 w 813"/>
              <a:gd name="T97" fmla="*/ 2147483646 h 81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13" h="812">
                <a:moveTo>
                  <a:pt x="788" y="589"/>
                </a:moveTo>
                <a:lnTo>
                  <a:pt x="25" y="589"/>
                </a:lnTo>
                <a:lnTo>
                  <a:pt x="25" y="499"/>
                </a:lnTo>
                <a:lnTo>
                  <a:pt x="788" y="499"/>
                </a:lnTo>
                <a:lnTo>
                  <a:pt x="788" y="589"/>
                </a:lnTo>
                <a:close/>
                <a:moveTo>
                  <a:pt x="754" y="786"/>
                </a:moveTo>
                <a:lnTo>
                  <a:pt x="453" y="786"/>
                </a:lnTo>
                <a:lnTo>
                  <a:pt x="625" y="614"/>
                </a:lnTo>
                <a:lnTo>
                  <a:pt x="754" y="614"/>
                </a:lnTo>
                <a:lnTo>
                  <a:pt x="754" y="786"/>
                </a:lnTo>
                <a:close/>
                <a:moveTo>
                  <a:pt x="321" y="786"/>
                </a:moveTo>
                <a:lnTo>
                  <a:pt x="493" y="614"/>
                </a:lnTo>
                <a:lnTo>
                  <a:pt x="590" y="614"/>
                </a:lnTo>
                <a:lnTo>
                  <a:pt x="418" y="786"/>
                </a:lnTo>
                <a:lnTo>
                  <a:pt x="321" y="786"/>
                </a:lnTo>
                <a:close/>
                <a:moveTo>
                  <a:pt x="58" y="786"/>
                </a:moveTo>
                <a:lnTo>
                  <a:pt x="58" y="614"/>
                </a:lnTo>
                <a:lnTo>
                  <a:pt x="459" y="614"/>
                </a:lnTo>
                <a:lnTo>
                  <a:pt x="287" y="786"/>
                </a:lnTo>
                <a:lnTo>
                  <a:pt x="58" y="786"/>
                </a:lnTo>
                <a:close/>
                <a:moveTo>
                  <a:pt x="344" y="475"/>
                </a:moveTo>
                <a:lnTo>
                  <a:pt x="107" y="475"/>
                </a:lnTo>
                <a:lnTo>
                  <a:pt x="107" y="270"/>
                </a:lnTo>
                <a:lnTo>
                  <a:pt x="344" y="270"/>
                </a:lnTo>
                <a:lnTo>
                  <a:pt x="344" y="475"/>
                </a:lnTo>
                <a:close/>
                <a:moveTo>
                  <a:pt x="75" y="188"/>
                </a:moveTo>
                <a:lnTo>
                  <a:pt x="344" y="188"/>
                </a:lnTo>
                <a:lnTo>
                  <a:pt x="344" y="245"/>
                </a:lnTo>
                <a:lnTo>
                  <a:pt x="75" y="245"/>
                </a:lnTo>
                <a:lnTo>
                  <a:pt x="75" y="188"/>
                </a:lnTo>
                <a:close/>
                <a:moveTo>
                  <a:pt x="705" y="376"/>
                </a:moveTo>
                <a:lnTo>
                  <a:pt x="566" y="376"/>
                </a:lnTo>
                <a:lnTo>
                  <a:pt x="566" y="204"/>
                </a:lnTo>
                <a:lnTo>
                  <a:pt x="705" y="204"/>
                </a:lnTo>
                <a:lnTo>
                  <a:pt x="705" y="376"/>
                </a:lnTo>
                <a:close/>
                <a:moveTo>
                  <a:pt x="554" y="180"/>
                </a:moveTo>
                <a:lnTo>
                  <a:pt x="554" y="180"/>
                </a:lnTo>
                <a:cubicBezTo>
                  <a:pt x="547" y="180"/>
                  <a:pt x="541" y="185"/>
                  <a:pt x="541" y="192"/>
                </a:cubicBezTo>
                <a:lnTo>
                  <a:pt x="541" y="389"/>
                </a:lnTo>
                <a:cubicBezTo>
                  <a:pt x="541" y="396"/>
                  <a:pt x="547" y="400"/>
                  <a:pt x="554" y="400"/>
                </a:cubicBezTo>
                <a:lnTo>
                  <a:pt x="705" y="400"/>
                </a:lnTo>
                <a:lnTo>
                  <a:pt x="705" y="475"/>
                </a:lnTo>
                <a:lnTo>
                  <a:pt x="369" y="475"/>
                </a:lnTo>
                <a:lnTo>
                  <a:pt x="369" y="106"/>
                </a:lnTo>
                <a:lnTo>
                  <a:pt x="705" y="106"/>
                </a:lnTo>
                <a:lnTo>
                  <a:pt x="705" y="180"/>
                </a:lnTo>
                <a:lnTo>
                  <a:pt x="554" y="180"/>
                </a:lnTo>
                <a:close/>
                <a:moveTo>
                  <a:pt x="336" y="23"/>
                </a:moveTo>
                <a:lnTo>
                  <a:pt x="738" y="23"/>
                </a:lnTo>
                <a:lnTo>
                  <a:pt x="738" y="81"/>
                </a:lnTo>
                <a:lnTo>
                  <a:pt x="336" y="81"/>
                </a:lnTo>
                <a:lnTo>
                  <a:pt x="336" y="23"/>
                </a:lnTo>
                <a:close/>
                <a:moveTo>
                  <a:pt x="799" y="475"/>
                </a:moveTo>
                <a:lnTo>
                  <a:pt x="730" y="475"/>
                </a:lnTo>
                <a:lnTo>
                  <a:pt x="730" y="106"/>
                </a:lnTo>
                <a:lnTo>
                  <a:pt x="751" y="106"/>
                </a:lnTo>
                <a:cubicBezTo>
                  <a:pt x="757" y="106"/>
                  <a:pt x="763" y="100"/>
                  <a:pt x="763" y="94"/>
                </a:cubicBezTo>
                <a:lnTo>
                  <a:pt x="763" y="12"/>
                </a:lnTo>
                <a:cubicBezTo>
                  <a:pt x="763" y="4"/>
                  <a:pt x="757" y="0"/>
                  <a:pt x="751" y="0"/>
                </a:cubicBezTo>
                <a:lnTo>
                  <a:pt x="324" y="0"/>
                </a:lnTo>
                <a:cubicBezTo>
                  <a:pt x="318" y="0"/>
                  <a:pt x="312" y="4"/>
                  <a:pt x="312" y="12"/>
                </a:cubicBezTo>
                <a:lnTo>
                  <a:pt x="312" y="94"/>
                </a:lnTo>
                <a:cubicBezTo>
                  <a:pt x="312" y="100"/>
                  <a:pt x="318" y="106"/>
                  <a:pt x="324" y="106"/>
                </a:cubicBezTo>
                <a:lnTo>
                  <a:pt x="344" y="106"/>
                </a:lnTo>
                <a:lnTo>
                  <a:pt x="344" y="164"/>
                </a:lnTo>
                <a:lnTo>
                  <a:pt x="62" y="164"/>
                </a:lnTo>
                <a:cubicBezTo>
                  <a:pt x="55" y="164"/>
                  <a:pt x="50" y="168"/>
                  <a:pt x="50" y="175"/>
                </a:cubicBezTo>
                <a:lnTo>
                  <a:pt x="50" y="258"/>
                </a:lnTo>
                <a:cubicBezTo>
                  <a:pt x="50" y="264"/>
                  <a:pt x="55" y="270"/>
                  <a:pt x="62" y="270"/>
                </a:cubicBezTo>
                <a:lnTo>
                  <a:pt x="82" y="270"/>
                </a:lnTo>
                <a:lnTo>
                  <a:pt x="82" y="475"/>
                </a:lnTo>
                <a:lnTo>
                  <a:pt x="13" y="475"/>
                </a:lnTo>
                <a:cubicBezTo>
                  <a:pt x="6" y="475"/>
                  <a:pt x="0" y="481"/>
                  <a:pt x="0" y="487"/>
                </a:cubicBezTo>
                <a:lnTo>
                  <a:pt x="0" y="602"/>
                </a:lnTo>
                <a:cubicBezTo>
                  <a:pt x="0" y="608"/>
                  <a:pt x="6" y="614"/>
                  <a:pt x="13" y="614"/>
                </a:cubicBezTo>
                <a:lnTo>
                  <a:pt x="33" y="614"/>
                </a:lnTo>
                <a:lnTo>
                  <a:pt x="33" y="799"/>
                </a:lnTo>
                <a:cubicBezTo>
                  <a:pt x="33" y="805"/>
                  <a:pt x="39" y="811"/>
                  <a:pt x="46" y="811"/>
                </a:cubicBezTo>
                <a:lnTo>
                  <a:pt x="766" y="811"/>
                </a:lnTo>
                <a:cubicBezTo>
                  <a:pt x="773" y="811"/>
                  <a:pt x="779" y="805"/>
                  <a:pt x="779" y="799"/>
                </a:cubicBezTo>
                <a:lnTo>
                  <a:pt x="779" y="614"/>
                </a:lnTo>
                <a:lnTo>
                  <a:pt x="799" y="614"/>
                </a:lnTo>
                <a:cubicBezTo>
                  <a:pt x="806" y="614"/>
                  <a:pt x="812" y="608"/>
                  <a:pt x="812" y="602"/>
                </a:cubicBezTo>
                <a:lnTo>
                  <a:pt x="812" y="487"/>
                </a:lnTo>
                <a:cubicBezTo>
                  <a:pt x="812" y="481"/>
                  <a:pt x="806" y="475"/>
                  <a:pt x="799" y="4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990">
            <a:extLst>
              <a:ext uri="{FF2B5EF4-FFF2-40B4-BE49-F238E27FC236}">
                <a16:creationId xmlns:a16="http://schemas.microsoft.com/office/drawing/2014/main" id="{3B8D923C-5AF8-7E43-9757-51937F470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23743" y="10560479"/>
            <a:ext cx="1206666" cy="1199438"/>
          </a:xfrm>
          <a:custGeom>
            <a:avLst/>
            <a:gdLst>
              <a:gd name="T0" fmla="*/ 4128157 w 291741"/>
              <a:gd name="T1" fmla="*/ 5601076 h 290155"/>
              <a:gd name="T2" fmla="*/ 4509858 w 291741"/>
              <a:gd name="T3" fmla="*/ 5309310 h 290155"/>
              <a:gd name="T4" fmla="*/ 1384222 w 291741"/>
              <a:gd name="T5" fmla="*/ 5458747 h 290155"/>
              <a:gd name="T6" fmla="*/ 1909941 w 291741"/>
              <a:gd name="T7" fmla="*/ 5458747 h 290155"/>
              <a:gd name="T8" fmla="*/ 4978000 w 291741"/>
              <a:gd name="T9" fmla="*/ 4497976 h 290155"/>
              <a:gd name="T10" fmla="*/ 4978000 w 291741"/>
              <a:gd name="T11" fmla="*/ 4989042 h 290155"/>
              <a:gd name="T12" fmla="*/ 908858 w 291741"/>
              <a:gd name="T13" fmla="*/ 4989042 h 290155"/>
              <a:gd name="T14" fmla="*/ 908858 w 291741"/>
              <a:gd name="T15" fmla="*/ 4497976 h 290155"/>
              <a:gd name="T16" fmla="*/ 5158037 w 291741"/>
              <a:gd name="T17" fmla="*/ 4989042 h 290155"/>
              <a:gd name="T18" fmla="*/ 4689914 w 291741"/>
              <a:gd name="T19" fmla="*/ 5458747 h 290155"/>
              <a:gd name="T20" fmla="*/ 3804087 w 291741"/>
              <a:gd name="T21" fmla="*/ 5458747 h 290155"/>
              <a:gd name="T22" fmla="*/ 2090005 w 291741"/>
              <a:gd name="T23" fmla="*/ 5458747 h 290155"/>
              <a:gd name="T24" fmla="*/ 1204179 w 291741"/>
              <a:gd name="T25" fmla="*/ 5458747 h 290155"/>
              <a:gd name="T26" fmla="*/ 728822 w 291741"/>
              <a:gd name="T27" fmla="*/ 4989042 h 290155"/>
              <a:gd name="T28" fmla="*/ 908858 w 291741"/>
              <a:gd name="T29" fmla="*/ 4063835 h 290155"/>
              <a:gd name="T30" fmla="*/ 4164171 w 291741"/>
              <a:gd name="T31" fmla="*/ 5131388 h 290155"/>
              <a:gd name="T32" fmla="*/ 5064409 w 291741"/>
              <a:gd name="T33" fmla="*/ 3857424 h 290155"/>
              <a:gd name="T34" fmla="*/ 4825402 w 291741"/>
              <a:gd name="T35" fmla="*/ 3452391 h 290155"/>
              <a:gd name="T36" fmla="*/ 4997756 w 291741"/>
              <a:gd name="T37" fmla="*/ 2644419 h 290155"/>
              <a:gd name="T38" fmla="*/ 4997756 w 291741"/>
              <a:gd name="T39" fmla="*/ 2644419 h 290155"/>
              <a:gd name="T40" fmla="*/ 4825402 w 291741"/>
              <a:gd name="T41" fmla="*/ 2925781 h 290155"/>
              <a:gd name="T42" fmla="*/ 323139 w 291741"/>
              <a:gd name="T43" fmla="*/ 2579496 h 290155"/>
              <a:gd name="T44" fmla="*/ 179506 w 291741"/>
              <a:gd name="T45" fmla="*/ 3308102 h 290155"/>
              <a:gd name="T46" fmla="*/ 703715 w 291741"/>
              <a:gd name="T47" fmla="*/ 2579496 h 290155"/>
              <a:gd name="T48" fmla="*/ 883250 w 291741"/>
              <a:gd name="T49" fmla="*/ 2363083 h 290155"/>
              <a:gd name="T50" fmla="*/ 4961850 w 291741"/>
              <a:gd name="T51" fmla="*/ 2413582 h 290155"/>
              <a:gd name="T52" fmla="*/ 5787642 w 291741"/>
              <a:gd name="T53" fmla="*/ 3091668 h 290155"/>
              <a:gd name="T54" fmla="*/ 883250 w 291741"/>
              <a:gd name="T55" fmla="*/ 3639934 h 290155"/>
              <a:gd name="T56" fmla="*/ 703715 w 291741"/>
              <a:gd name="T57" fmla="*/ 3668793 h 290155"/>
              <a:gd name="T58" fmla="*/ 0 w 291741"/>
              <a:gd name="T59" fmla="*/ 3308102 h 290155"/>
              <a:gd name="T60" fmla="*/ 703715 w 291741"/>
              <a:gd name="T61" fmla="*/ 2399151 h 290155"/>
              <a:gd name="T62" fmla="*/ 4344208 w 291741"/>
              <a:gd name="T63" fmla="*/ 878406 h 290155"/>
              <a:gd name="T64" fmla="*/ 4841137 w 291741"/>
              <a:gd name="T65" fmla="*/ 878406 h 290155"/>
              <a:gd name="T66" fmla="*/ 908858 w 291741"/>
              <a:gd name="T67" fmla="*/ 1029654 h 290155"/>
              <a:gd name="T68" fmla="*/ 1060143 w 291741"/>
              <a:gd name="T69" fmla="*/ 878406 h 290155"/>
              <a:gd name="T70" fmla="*/ 2205232 w 291741"/>
              <a:gd name="T71" fmla="*/ 705650 h 290155"/>
              <a:gd name="T72" fmla="*/ 3422359 w 291741"/>
              <a:gd name="T73" fmla="*/ 165583 h 290155"/>
              <a:gd name="T74" fmla="*/ 3422359 w 291741"/>
              <a:gd name="T75" fmla="*/ 0 h 290155"/>
              <a:gd name="T76" fmla="*/ 4841137 w 291741"/>
              <a:gd name="T77" fmla="*/ 705650 h 290155"/>
              <a:gd name="T78" fmla="*/ 5064409 w 291741"/>
              <a:gd name="T79" fmla="*/ 2174429 h 290155"/>
              <a:gd name="T80" fmla="*/ 4164171 w 291741"/>
              <a:gd name="T81" fmla="*/ 878406 h 290155"/>
              <a:gd name="T82" fmla="*/ 908858 w 291741"/>
              <a:gd name="T83" fmla="*/ 1980052 h 290155"/>
              <a:gd name="T84" fmla="*/ 728822 w 291741"/>
              <a:gd name="T85" fmla="*/ 1029654 h 290155"/>
              <a:gd name="T86" fmla="*/ 2025168 w 291741"/>
              <a:gd name="T87" fmla="*/ 439181 h 29015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741" h="290155">
                <a:moveTo>
                  <a:pt x="199592" y="266571"/>
                </a:moveTo>
                <a:lnTo>
                  <a:pt x="199592" y="274075"/>
                </a:lnTo>
                <a:cubicBezTo>
                  <a:pt x="199592" y="278006"/>
                  <a:pt x="202839" y="281221"/>
                  <a:pt x="206808" y="281221"/>
                </a:cubicBezTo>
                <a:lnTo>
                  <a:pt x="218714" y="281221"/>
                </a:lnTo>
                <a:cubicBezTo>
                  <a:pt x="222683" y="281221"/>
                  <a:pt x="225930" y="278006"/>
                  <a:pt x="225930" y="274075"/>
                </a:cubicBezTo>
                <a:lnTo>
                  <a:pt x="225930" y="266571"/>
                </a:lnTo>
                <a:lnTo>
                  <a:pt x="199592" y="266571"/>
                </a:lnTo>
                <a:close/>
                <a:moveTo>
                  <a:pt x="69345" y="266571"/>
                </a:moveTo>
                <a:lnTo>
                  <a:pt x="69345" y="274075"/>
                </a:lnTo>
                <a:cubicBezTo>
                  <a:pt x="69345" y="278006"/>
                  <a:pt x="72592" y="281221"/>
                  <a:pt x="76561" y="281221"/>
                </a:cubicBezTo>
                <a:lnTo>
                  <a:pt x="88467" y="281221"/>
                </a:lnTo>
                <a:cubicBezTo>
                  <a:pt x="92436" y="281221"/>
                  <a:pt x="95683" y="278006"/>
                  <a:pt x="95683" y="274075"/>
                </a:cubicBezTo>
                <a:lnTo>
                  <a:pt x="95683" y="266571"/>
                </a:lnTo>
                <a:lnTo>
                  <a:pt x="69345" y="266571"/>
                </a:lnTo>
                <a:close/>
                <a:moveTo>
                  <a:pt x="249382" y="225835"/>
                </a:moveTo>
                <a:cubicBezTo>
                  <a:pt x="232424" y="227979"/>
                  <a:pt x="219075" y="241200"/>
                  <a:pt x="217632" y="257638"/>
                </a:cubicBezTo>
                <a:lnTo>
                  <a:pt x="242526" y="257638"/>
                </a:lnTo>
                <a:cubicBezTo>
                  <a:pt x="246495" y="257638"/>
                  <a:pt x="249382" y="254422"/>
                  <a:pt x="249382" y="250491"/>
                </a:cubicBezTo>
                <a:lnTo>
                  <a:pt x="249382" y="225835"/>
                </a:lnTo>
                <a:close/>
                <a:moveTo>
                  <a:pt x="45532" y="225835"/>
                </a:moveTo>
                <a:lnTo>
                  <a:pt x="45532" y="250491"/>
                </a:lnTo>
                <a:cubicBezTo>
                  <a:pt x="45532" y="254422"/>
                  <a:pt x="48779" y="257638"/>
                  <a:pt x="53109" y="257638"/>
                </a:cubicBezTo>
                <a:lnTo>
                  <a:pt x="78004" y="257638"/>
                </a:lnTo>
                <a:cubicBezTo>
                  <a:pt x="75478" y="241200"/>
                  <a:pt x="62490" y="227979"/>
                  <a:pt x="45532" y="225835"/>
                </a:cubicBezTo>
                <a:close/>
                <a:moveTo>
                  <a:pt x="253711" y="193675"/>
                </a:moveTo>
                <a:cubicBezTo>
                  <a:pt x="256237" y="193675"/>
                  <a:pt x="258401" y="195462"/>
                  <a:pt x="258401" y="197963"/>
                </a:cubicBezTo>
                <a:lnTo>
                  <a:pt x="258401" y="250491"/>
                </a:lnTo>
                <a:cubicBezTo>
                  <a:pt x="258401" y="259424"/>
                  <a:pt x="250825" y="266571"/>
                  <a:pt x="242526" y="266571"/>
                </a:cubicBezTo>
                <a:lnTo>
                  <a:pt x="234950" y="266571"/>
                </a:lnTo>
                <a:lnTo>
                  <a:pt x="234950" y="274075"/>
                </a:lnTo>
                <a:cubicBezTo>
                  <a:pt x="234950" y="283008"/>
                  <a:pt x="227373" y="290155"/>
                  <a:pt x="218714" y="290155"/>
                </a:cubicBezTo>
                <a:lnTo>
                  <a:pt x="206808" y="290155"/>
                </a:lnTo>
                <a:cubicBezTo>
                  <a:pt x="197427" y="290155"/>
                  <a:pt x="190572" y="283008"/>
                  <a:pt x="190572" y="274075"/>
                </a:cubicBezTo>
                <a:lnTo>
                  <a:pt x="190572" y="266571"/>
                </a:lnTo>
                <a:lnTo>
                  <a:pt x="104703" y="266571"/>
                </a:lnTo>
                <a:lnTo>
                  <a:pt x="104703" y="274075"/>
                </a:lnTo>
                <a:cubicBezTo>
                  <a:pt x="104703" y="283008"/>
                  <a:pt x="97487" y="290155"/>
                  <a:pt x="88467" y="290155"/>
                </a:cubicBezTo>
                <a:lnTo>
                  <a:pt x="76561" y="290155"/>
                </a:lnTo>
                <a:cubicBezTo>
                  <a:pt x="67541" y="290155"/>
                  <a:pt x="60325" y="283008"/>
                  <a:pt x="60325" y="274075"/>
                </a:cubicBezTo>
                <a:lnTo>
                  <a:pt x="60325" y="266571"/>
                </a:lnTo>
                <a:lnTo>
                  <a:pt x="53109" y="266571"/>
                </a:lnTo>
                <a:cubicBezTo>
                  <a:pt x="44089" y="266571"/>
                  <a:pt x="36512" y="259424"/>
                  <a:pt x="36512" y="250491"/>
                </a:cubicBezTo>
                <a:lnTo>
                  <a:pt x="36512" y="204038"/>
                </a:lnTo>
                <a:cubicBezTo>
                  <a:pt x="36512" y="201536"/>
                  <a:pt x="38677" y="199750"/>
                  <a:pt x="41203" y="199750"/>
                </a:cubicBezTo>
                <a:cubicBezTo>
                  <a:pt x="43728" y="199750"/>
                  <a:pt x="45532" y="201536"/>
                  <a:pt x="45532" y="204038"/>
                </a:cubicBezTo>
                <a:lnTo>
                  <a:pt x="45532" y="216902"/>
                </a:lnTo>
                <a:cubicBezTo>
                  <a:pt x="67180" y="219046"/>
                  <a:pt x="84498" y="236555"/>
                  <a:pt x="87024" y="257638"/>
                </a:cubicBezTo>
                <a:lnTo>
                  <a:pt x="208612" y="257638"/>
                </a:lnTo>
                <a:cubicBezTo>
                  <a:pt x="210416" y="236555"/>
                  <a:pt x="228095" y="219046"/>
                  <a:pt x="249382" y="216902"/>
                </a:cubicBezTo>
                <a:lnTo>
                  <a:pt x="249382" y="197963"/>
                </a:lnTo>
                <a:cubicBezTo>
                  <a:pt x="249382" y="195462"/>
                  <a:pt x="251907" y="193675"/>
                  <a:pt x="253711" y="193675"/>
                </a:cubicBezTo>
                <a:close/>
                <a:moveTo>
                  <a:pt x="44247" y="155952"/>
                </a:moveTo>
                <a:lnTo>
                  <a:pt x="44247" y="173700"/>
                </a:lnTo>
                <a:lnTo>
                  <a:pt x="241738" y="173338"/>
                </a:lnTo>
                <a:lnTo>
                  <a:pt x="241738" y="155952"/>
                </a:lnTo>
                <a:lnTo>
                  <a:pt x="44247" y="155952"/>
                </a:lnTo>
                <a:close/>
                <a:moveTo>
                  <a:pt x="250372" y="132772"/>
                </a:moveTo>
                <a:lnTo>
                  <a:pt x="250372" y="170078"/>
                </a:lnTo>
                <a:lnTo>
                  <a:pt x="279510" y="151606"/>
                </a:lnTo>
                <a:lnTo>
                  <a:pt x="250372" y="132772"/>
                </a:lnTo>
                <a:close/>
                <a:moveTo>
                  <a:pt x="44247" y="129512"/>
                </a:moveTo>
                <a:lnTo>
                  <a:pt x="44247" y="146898"/>
                </a:lnTo>
                <a:lnTo>
                  <a:pt x="241738" y="146898"/>
                </a:lnTo>
                <a:lnTo>
                  <a:pt x="241738" y="129512"/>
                </a:lnTo>
                <a:lnTo>
                  <a:pt x="44247" y="129512"/>
                </a:lnTo>
                <a:close/>
                <a:moveTo>
                  <a:pt x="16188" y="129512"/>
                </a:moveTo>
                <a:cubicBezTo>
                  <a:pt x="14389" y="129512"/>
                  <a:pt x="12231" y="130237"/>
                  <a:pt x="10792" y="131323"/>
                </a:cubicBezTo>
                <a:cubicBezTo>
                  <a:pt x="9713" y="133134"/>
                  <a:pt x="8993" y="134583"/>
                  <a:pt x="8993" y="136756"/>
                </a:cubicBezTo>
                <a:lnTo>
                  <a:pt x="8993" y="166094"/>
                </a:lnTo>
                <a:cubicBezTo>
                  <a:pt x="8993" y="170440"/>
                  <a:pt x="12231" y="173700"/>
                  <a:pt x="16188" y="173700"/>
                </a:cubicBezTo>
                <a:lnTo>
                  <a:pt x="35254" y="173700"/>
                </a:lnTo>
                <a:lnTo>
                  <a:pt x="35254" y="129512"/>
                </a:lnTo>
                <a:lnTo>
                  <a:pt x="16188" y="129512"/>
                </a:lnTo>
                <a:close/>
                <a:moveTo>
                  <a:pt x="39930" y="114300"/>
                </a:moveTo>
                <a:cubicBezTo>
                  <a:pt x="42448" y="114300"/>
                  <a:pt x="44247" y="116111"/>
                  <a:pt x="44247" y="118646"/>
                </a:cubicBezTo>
                <a:lnTo>
                  <a:pt x="44247" y="120457"/>
                </a:lnTo>
                <a:lnTo>
                  <a:pt x="246055" y="120457"/>
                </a:lnTo>
                <a:cubicBezTo>
                  <a:pt x="247134" y="120457"/>
                  <a:pt x="247854" y="120457"/>
                  <a:pt x="248573" y="121182"/>
                </a:cubicBezTo>
                <a:lnTo>
                  <a:pt x="289942" y="147984"/>
                </a:lnTo>
                <a:cubicBezTo>
                  <a:pt x="291021" y="148346"/>
                  <a:pt x="291741" y="149795"/>
                  <a:pt x="291741" y="151606"/>
                </a:cubicBezTo>
                <a:cubicBezTo>
                  <a:pt x="291741" y="152693"/>
                  <a:pt x="291021" y="154504"/>
                  <a:pt x="289942" y="155228"/>
                </a:cubicBezTo>
                <a:lnTo>
                  <a:pt x="248573" y="181306"/>
                </a:lnTo>
                <a:cubicBezTo>
                  <a:pt x="247854" y="182393"/>
                  <a:pt x="247134" y="182393"/>
                  <a:pt x="246055" y="182393"/>
                </a:cubicBezTo>
                <a:lnTo>
                  <a:pt x="44247" y="182755"/>
                </a:lnTo>
                <a:lnTo>
                  <a:pt x="44247" y="184204"/>
                </a:lnTo>
                <a:cubicBezTo>
                  <a:pt x="44247" y="186377"/>
                  <a:pt x="42448" y="188550"/>
                  <a:pt x="39930" y="188550"/>
                </a:cubicBezTo>
                <a:cubicBezTo>
                  <a:pt x="37412" y="188550"/>
                  <a:pt x="35254" y="186377"/>
                  <a:pt x="35254" y="184204"/>
                </a:cubicBezTo>
                <a:lnTo>
                  <a:pt x="35254" y="182755"/>
                </a:lnTo>
                <a:lnTo>
                  <a:pt x="16188" y="182755"/>
                </a:lnTo>
                <a:cubicBezTo>
                  <a:pt x="7195" y="182755"/>
                  <a:pt x="0" y="175149"/>
                  <a:pt x="0" y="166094"/>
                </a:cubicBezTo>
                <a:lnTo>
                  <a:pt x="0" y="136756"/>
                </a:lnTo>
                <a:cubicBezTo>
                  <a:pt x="0" y="127701"/>
                  <a:pt x="7195" y="120457"/>
                  <a:pt x="16188" y="120457"/>
                </a:cubicBezTo>
                <a:lnTo>
                  <a:pt x="35254" y="120457"/>
                </a:lnTo>
                <a:lnTo>
                  <a:pt x="35254" y="118646"/>
                </a:lnTo>
                <a:cubicBezTo>
                  <a:pt x="35254" y="116111"/>
                  <a:pt x="37412" y="114300"/>
                  <a:pt x="39930" y="114300"/>
                </a:cubicBezTo>
                <a:close/>
                <a:moveTo>
                  <a:pt x="217632" y="44104"/>
                </a:moveTo>
                <a:cubicBezTo>
                  <a:pt x="219075" y="60733"/>
                  <a:pt x="232424" y="74471"/>
                  <a:pt x="249382" y="76640"/>
                </a:cubicBezTo>
                <a:lnTo>
                  <a:pt x="249382" y="51696"/>
                </a:lnTo>
                <a:cubicBezTo>
                  <a:pt x="249382" y="47719"/>
                  <a:pt x="246495" y="44104"/>
                  <a:pt x="242526" y="44104"/>
                </a:cubicBezTo>
                <a:lnTo>
                  <a:pt x="217632" y="44104"/>
                </a:lnTo>
                <a:close/>
                <a:moveTo>
                  <a:pt x="53109" y="44104"/>
                </a:moveTo>
                <a:cubicBezTo>
                  <a:pt x="48779" y="44104"/>
                  <a:pt x="45532" y="47719"/>
                  <a:pt x="45532" y="51696"/>
                </a:cubicBezTo>
                <a:lnTo>
                  <a:pt x="45532" y="76640"/>
                </a:lnTo>
                <a:cubicBezTo>
                  <a:pt x="62490" y="74471"/>
                  <a:pt x="75478" y="60733"/>
                  <a:pt x="78004" y="44104"/>
                </a:cubicBezTo>
                <a:lnTo>
                  <a:pt x="53109" y="44104"/>
                </a:lnTo>
                <a:close/>
                <a:moveTo>
                  <a:pt x="124186" y="8315"/>
                </a:moveTo>
                <a:cubicBezTo>
                  <a:pt x="116609" y="8315"/>
                  <a:pt x="110475" y="14460"/>
                  <a:pt x="110475" y="22052"/>
                </a:cubicBezTo>
                <a:lnTo>
                  <a:pt x="110475" y="35428"/>
                </a:lnTo>
                <a:lnTo>
                  <a:pt x="184438" y="35428"/>
                </a:lnTo>
                <a:lnTo>
                  <a:pt x="184438" y="22052"/>
                </a:lnTo>
                <a:cubicBezTo>
                  <a:pt x="184438" y="14460"/>
                  <a:pt x="178305" y="8315"/>
                  <a:pt x="171450" y="8315"/>
                </a:cubicBezTo>
                <a:lnTo>
                  <a:pt x="124186" y="8315"/>
                </a:lnTo>
                <a:close/>
                <a:moveTo>
                  <a:pt x="124186" y="0"/>
                </a:moveTo>
                <a:lnTo>
                  <a:pt x="171450" y="0"/>
                </a:lnTo>
                <a:cubicBezTo>
                  <a:pt x="183717" y="0"/>
                  <a:pt x="193458" y="9761"/>
                  <a:pt x="193458" y="22052"/>
                </a:cubicBezTo>
                <a:lnTo>
                  <a:pt x="193458" y="35428"/>
                </a:lnTo>
                <a:lnTo>
                  <a:pt x="242526" y="35428"/>
                </a:lnTo>
                <a:cubicBezTo>
                  <a:pt x="250825" y="35428"/>
                  <a:pt x="258401" y="42296"/>
                  <a:pt x="258401" y="51696"/>
                </a:cubicBezTo>
                <a:lnTo>
                  <a:pt x="258401" y="104837"/>
                </a:lnTo>
                <a:cubicBezTo>
                  <a:pt x="258401" y="107368"/>
                  <a:pt x="256237" y="109175"/>
                  <a:pt x="253711" y="109175"/>
                </a:cubicBezTo>
                <a:cubicBezTo>
                  <a:pt x="251907" y="109175"/>
                  <a:pt x="249382" y="107368"/>
                  <a:pt x="249382" y="104837"/>
                </a:cubicBezTo>
                <a:lnTo>
                  <a:pt x="249382" y="85316"/>
                </a:lnTo>
                <a:cubicBezTo>
                  <a:pt x="228095" y="83508"/>
                  <a:pt x="210416" y="66156"/>
                  <a:pt x="208612" y="44104"/>
                </a:cubicBezTo>
                <a:lnTo>
                  <a:pt x="87024" y="44104"/>
                </a:lnTo>
                <a:cubicBezTo>
                  <a:pt x="84498" y="66156"/>
                  <a:pt x="67180" y="83508"/>
                  <a:pt x="45532" y="85316"/>
                </a:cubicBezTo>
                <a:lnTo>
                  <a:pt x="45532" y="99415"/>
                </a:lnTo>
                <a:cubicBezTo>
                  <a:pt x="45532" y="101584"/>
                  <a:pt x="43728" y="103391"/>
                  <a:pt x="41203" y="103391"/>
                </a:cubicBezTo>
                <a:cubicBezTo>
                  <a:pt x="38677" y="103391"/>
                  <a:pt x="36512" y="101584"/>
                  <a:pt x="36512" y="99415"/>
                </a:cubicBezTo>
                <a:lnTo>
                  <a:pt x="36512" y="51696"/>
                </a:lnTo>
                <a:cubicBezTo>
                  <a:pt x="36512" y="42296"/>
                  <a:pt x="44089" y="35428"/>
                  <a:pt x="53109" y="35428"/>
                </a:cubicBezTo>
                <a:lnTo>
                  <a:pt x="101455" y="35428"/>
                </a:lnTo>
                <a:lnTo>
                  <a:pt x="101455" y="22052"/>
                </a:lnTo>
                <a:cubicBezTo>
                  <a:pt x="101455" y="9761"/>
                  <a:pt x="111918" y="0"/>
                  <a:pt x="1241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A8F4A-1289-8A4C-9181-E2ABC6BEF195}"/>
              </a:ext>
            </a:extLst>
          </p:cNvPr>
          <p:cNvSpPr txBox="1"/>
          <p:nvPr/>
        </p:nvSpPr>
        <p:spPr>
          <a:xfrm>
            <a:off x="17460028" y="6821919"/>
            <a:ext cx="20505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DF1B658-E4EC-7A44-B7CD-B46F15268361}"/>
              </a:ext>
            </a:extLst>
          </p:cNvPr>
          <p:cNvSpPr txBox="1">
            <a:spLocks/>
          </p:cNvSpPr>
          <p:nvPr/>
        </p:nvSpPr>
        <p:spPr>
          <a:xfrm>
            <a:off x="17460028" y="7505745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35E5C-C0D7-8C4C-826A-A09A490D48C2}"/>
              </a:ext>
            </a:extLst>
          </p:cNvPr>
          <p:cNvSpPr txBox="1"/>
          <p:nvPr/>
        </p:nvSpPr>
        <p:spPr>
          <a:xfrm>
            <a:off x="16857746" y="10738499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51AC951-B871-764C-B743-103A9C6CC0FC}"/>
              </a:ext>
            </a:extLst>
          </p:cNvPr>
          <p:cNvSpPr txBox="1">
            <a:spLocks/>
          </p:cNvSpPr>
          <p:nvPr/>
        </p:nvSpPr>
        <p:spPr>
          <a:xfrm>
            <a:off x="16857746" y="11422325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35305C-465A-A846-90E7-BD11E2CDDA3B}"/>
              </a:ext>
            </a:extLst>
          </p:cNvPr>
          <p:cNvSpPr txBox="1"/>
          <p:nvPr/>
        </p:nvSpPr>
        <p:spPr>
          <a:xfrm>
            <a:off x="16857746" y="2888603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8AE7AB4-E405-9540-9491-950DFE56D0AA}"/>
              </a:ext>
            </a:extLst>
          </p:cNvPr>
          <p:cNvSpPr txBox="1">
            <a:spLocks/>
          </p:cNvSpPr>
          <p:nvPr/>
        </p:nvSpPr>
        <p:spPr>
          <a:xfrm>
            <a:off x="16857746" y="3572429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3A0270-22F5-C343-A786-F35EB1E0A889}"/>
              </a:ext>
            </a:extLst>
          </p:cNvPr>
          <p:cNvSpPr txBox="1"/>
          <p:nvPr/>
        </p:nvSpPr>
        <p:spPr>
          <a:xfrm>
            <a:off x="5788789" y="6821919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C6DE868-DA81-634B-9328-01F3417025E3}"/>
              </a:ext>
            </a:extLst>
          </p:cNvPr>
          <p:cNvSpPr txBox="1">
            <a:spLocks/>
          </p:cNvSpPr>
          <p:nvPr/>
        </p:nvSpPr>
        <p:spPr>
          <a:xfrm>
            <a:off x="1520827" y="7505745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1A34D-4950-8844-BB57-03421B306BE7}"/>
              </a:ext>
            </a:extLst>
          </p:cNvPr>
          <p:cNvSpPr txBox="1"/>
          <p:nvPr/>
        </p:nvSpPr>
        <p:spPr>
          <a:xfrm>
            <a:off x="5217671" y="2888603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DB65065-20D6-A24A-9BE6-BC6F421A8D9D}"/>
              </a:ext>
            </a:extLst>
          </p:cNvPr>
          <p:cNvSpPr txBox="1">
            <a:spLocks/>
          </p:cNvSpPr>
          <p:nvPr/>
        </p:nvSpPr>
        <p:spPr>
          <a:xfrm>
            <a:off x="2123107" y="3572429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99531-45E8-E143-879E-73133781CE87}"/>
              </a:ext>
            </a:extLst>
          </p:cNvPr>
          <p:cNvSpPr txBox="1"/>
          <p:nvPr/>
        </p:nvSpPr>
        <p:spPr>
          <a:xfrm>
            <a:off x="5281790" y="10738499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AD5FBBF-67F8-5D42-B145-6C8D846CC78D}"/>
              </a:ext>
            </a:extLst>
          </p:cNvPr>
          <p:cNvSpPr txBox="1">
            <a:spLocks/>
          </p:cNvSpPr>
          <p:nvPr/>
        </p:nvSpPr>
        <p:spPr>
          <a:xfrm>
            <a:off x="2123106" y="11422325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121413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BAD29-0F10-5C4B-8158-B0C2721FFA2F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013CF-2079-7640-BD4F-54B3F1F1D7C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A31E895-8796-474D-8DE5-3EA538C4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5053" y="2674634"/>
            <a:ext cx="6009043" cy="2464400"/>
          </a:xfrm>
          <a:custGeom>
            <a:avLst/>
            <a:gdLst>
              <a:gd name="connsiteX0" fmla="*/ 2785051 w 6009043"/>
              <a:gd name="connsiteY0" fmla="*/ 3 h 2464400"/>
              <a:gd name="connsiteX1" fmla="*/ 2833571 w 6009043"/>
              <a:gd name="connsiteY1" fmla="*/ 698 h 2464400"/>
              <a:gd name="connsiteX2" fmla="*/ 5997747 w 6009043"/>
              <a:gd name="connsiteY2" fmla="*/ 2332254 h 2464400"/>
              <a:gd name="connsiteX3" fmla="*/ 6009043 w 6009043"/>
              <a:gd name="connsiteY3" fmla="*/ 2464400 h 2464400"/>
              <a:gd name="connsiteX4" fmla="*/ 0 w 6009043"/>
              <a:gd name="connsiteY4" fmla="*/ 2464400 h 2464400"/>
              <a:gd name="connsiteX5" fmla="*/ 3044 w 6009043"/>
              <a:gd name="connsiteY5" fmla="*/ 2445947 h 2464400"/>
              <a:gd name="connsiteX6" fmla="*/ 166834 w 6009043"/>
              <a:gd name="connsiteY6" fmla="*/ 1607201 h 2464400"/>
              <a:gd name="connsiteX7" fmla="*/ 2785051 w 6009043"/>
              <a:gd name="connsiteY7" fmla="*/ 3 h 246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9043" h="2464400">
                <a:moveTo>
                  <a:pt x="2785051" y="3"/>
                </a:moveTo>
                <a:cubicBezTo>
                  <a:pt x="2816533" y="-44"/>
                  <a:pt x="2833571" y="698"/>
                  <a:pt x="2833571" y="698"/>
                </a:cubicBezTo>
                <a:cubicBezTo>
                  <a:pt x="4420353" y="-6845"/>
                  <a:pt x="5835157" y="937923"/>
                  <a:pt x="5997747" y="2332254"/>
                </a:cubicBezTo>
                <a:lnTo>
                  <a:pt x="6009043" y="2464400"/>
                </a:lnTo>
                <a:lnTo>
                  <a:pt x="0" y="2464400"/>
                </a:lnTo>
                <a:lnTo>
                  <a:pt x="3044" y="2445947"/>
                </a:lnTo>
                <a:cubicBezTo>
                  <a:pt x="22815" y="2272122"/>
                  <a:pt x="-26568" y="2090711"/>
                  <a:pt x="166834" y="1607201"/>
                </a:cubicBezTo>
                <a:cubicBezTo>
                  <a:pt x="826748" y="74746"/>
                  <a:pt x="2480730" y="462"/>
                  <a:pt x="2785051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C289D59-2175-5B42-BF81-8B3C7F706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47" y="5267051"/>
            <a:ext cx="6902655" cy="2484177"/>
          </a:xfrm>
          <a:custGeom>
            <a:avLst/>
            <a:gdLst>
              <a:gd name="connsiteX0" fmla="*/ 853394 w 6902655"/>
              <a:gd name="connsiteY0" fmla="*/ 0 h 2484177"/>
              <a:gd name="connsiteX1" fmla="*/ 6902065 w 6902655"/>
              <a:gd name="connsiteY1" fmla="*/ 0 h 2484177"/>
              <a:gd name="connsiteX2" fmla="*/ 6902655 w 6902655"/>
              <a:gd name="connsiteY2" fmla="*/ 24549 h 2484177"/>
              <a:gd name="connsiteX3" fmla="*/ 5986205 w 6902655"/>
              <a:gd name="connsiteY3" fmla="*/ 2386794 h 2484177"/>
              <a:gd name="connsiteX4" fmla="*/ 5927411 w 6902655"/>
              <a:gd name="connsiteY4" fmla="*/ 2484177 h 2484177"/>
              <a:gd name="connsiteX5" fmla="*/ 502619 w 6902655"/>
              <a:gd name="connsiteY5" fmla="*/ 2484177 h 2484177"/>
              <a:gd name="connsiteX6" fmla="*/ 507664 w 6902655"/>
              <a:gd name="connsiteY6" fmla="*/ 2463765 h 2484177"/>
              <a:gd name="connsiteX7" fmla="*/ 554480 w 6902655"/>
              <a:gd name="connsiteY7" fmla="*/ 2375299 h 2484177"/>
              <a:gd name="connsiteX8" fmla="*/ 554480 w 6902655"/>
              <a:gd name="connsiteY8" fmla="*/ 1845609 h 2484177"/>
              <a:gd name="connsiteX9" fmla="*/ 121205 w 6902655"/>
              <a:gd name="connsiteY9" fmla="*/ 1487566 h 2484177"/>
              <a:gd name="connsiteX10" fmla="*/ 574047 w 6902655"/>
              <a:gd name="connsiteY10" fmla="*/ 383933 h 2484177"/>
              <a:gd name="connsiteX11" fmla="*/ 838074 w 6902655"/>
              <a:gd name="connsiteY11" fmla="*/ 35737 h 2484177"/>
              <a:gd name="connsiteX12" fmla="*/ 853394 w 6902655"/>
              <a:gd name="connsiteY12" fmla="*/ 0 h 24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02655" h="2484177">
                <a:moveTo>
                  <a:pt x="853394" y="0"/>
                </a:moveTo>
                <a:lnTo>
                  <a:pt x="6902065" y="0"/>
                </a:lnTo>
                <a:lnTo>
                  <a:pt x="6902655" y="24549"/>
                </a:lnTo>
                <a:cubicBezTo>
                  <a:pt x="6896540" y="992574"/>
                  <a:pt x="6374492" y="1756308"/>
                  <a:pt x="5986205" y="2386794"/>
                </a:cubicBezTo>
                <a:lnTo>
                  <a:pt x="5927411" y="2484177"/>
                </a:lnTo>
                <a:lnTo>
                  <a:pt x="502619" y="2484177"/>
                </a:lnTo>
                <a:lnTo>
                  <a:pt x="507664" y="2463765"/>
                </a:lnTo>
                <a:cubicBezTo>
                  <a:pt x="517180" y="2435476"/>
                  <a:pt x="532292" y="2405974"/>
                  <a:pt x="554480" y="2375299"/>
                </a:cubicBezTo>
                <a:cubicBezTo>
                  <a:pt x="277743" y="2204994"/>
                  <a:pt x="495778" y="2006528"/>
                  <a:pt x="554480" y="1845609"/>
                </a:cubicBezTo>
                <a:cubicBezTo>
                  <a:pt x="564263" y="1553274"/>
                  <a:pt x="376977" y="1601550"/>
                  <a:pt x="121205" y="1487566"/>
                </a:cubicBezTo>
                <a:cubicBezTo>
                  <a:pt x="-134567" y="1374923"/>
                  <a:pt x="13585" y="988718"/>
                  <a:pt x="574047" y="383933"/>
                </a:cubicBezTo>
                <a:cubicBezTo>
                  <a:pt x="714512" y="232737"/>
                  <a:pt x="793393" y="125290"/>
                  <a:pt x="838074" y="35737"/>
                </a:cubicBezTo>
                <a:lnTo>
                  <a:pt x="8533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A14E6A3-BE01-154B-89CC-B258FA4F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529" y="7879244"/>
            <a:ext cx="5492092" cy="2484177"/>
          </a:xfrm>
          <a:custGeom>
            <a:avLst/>
            <a:gdLst>
              <a:gd name="connsiteX0" fmla="*/ 0 w 5492092"/>
              <a:gd name="connsiteY0" fmla="*/ 0 h 2484177"/>
              <a:gd name="connsiteX1" fmla="*/ 5346905 w 5492092"/>
              <a:gd name="connsiteY1" fmla="*/ 0 h 2484177"/>
              <a:gd name="connsiteX2" fmla="*/ 5269599 w 5492092"/>
              <a:gd name="connsiteY2" fmla="*/ 137472 h 2484177"/>
              <a:gd name="connsiteX3" fmla="*/ 5067200 w 5492092"/>
              <a:gd name="connsiteY3" fmla="*/ 780915 h 2484177"/>
              <a:gd name="connsiteX4" fmla="*/ 5076983 w 5492092"/>
              <a:gd name="connsiteY4" fmla="*/ 1054477 h 2484177"/>
              <a:gd name="connsiteX5" fmla="*/ 5399933 w 5492092"/>
              <a:gd name="connsiteY5" fmla="*/ 2228810 h 2484177"/>
              <a:gd name="connsiteX6" fmla="*/ 5492092 w 5492092"/>
              <a:gd name="connsiteY6" fmla="*/ 2484177 h 2484177"/>
              <a:gd name="connsiteX7" fmla="*/ 2013359 w 5492092"/>
              <a:gd name="connsiteY7" fmla="*/ 2484177 h 2484177"/>
              <a:gd name="connsiteX8" fmla="*/ 2054250 w 5492092"/>
              <a:gd name="connsiteY8" fmla="*/ 2222417 h 2484177"/>
              <a:gd name="connsiteX9" fmla="*/ 2101364 w 5492092"/>
              <a:gd name="connsiteY9" fmla="*/ 1710220 h 2484177"/>
              <a:gd name="connsiteX10" fmla="*/ 2077603 w 5492092"/>
              <a:gd name="connsiteY10" fmla="*/ 1541255 h 2484177"/>
              <a:gd name="connsiteX11" fmla="*/ 580709 w 5492092"/>
              <a:gd name="connsiteY11" fmla="*/ 1311947 h 2484177"/>
              <a:gd name="connsiteX12" fmla="*/ 78949 w 5492092"/>
              <a:gd name="connsiteY12" fmla="*/ 660227 h 2484177"/>
              <a:gd name="connsiteX13" fmla="*/ 118083 w 5492092"/>
              <a:gd name="connsiteY13" fmla="*/ 253908 h 2484177"/>
              <a:gd name="connsiteX14" fmla="*/ 1002 w 5492092"/>
              <a:gd name="connsiteY14" fmla="*/ 6441 h 2484177"/>
              <a:gd name="connsiteX15" fmla="*/ 0 w 5492092"/>
              <a:gd name="connsiteY15" fmla="*/ 0 h 24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92092" h="2484177">
                <a:moveTo>
                  <a:pt x="0" y="0"/>
                </a:moveTo>
                <a:lnTo>
                  <a:pt x="5346905" y="0"/>
                </a:lnTo>
                <a:lnTo>
                  <a:pt x="5269599" y="137472"/>
                </a:lnTo>
                <a:cubicBezTo>
                  <a:pt x="5146081" y="369484"/>
                  <a:pt x="5064754" y="582449"/>
                  <a:pt x="5067200" y="780915"/>
                </a:cubicBezTo>
                <a:cubicBezTo>
                  <a:pt x="5068597" y="870762"/>
                  <a:pt x="5071393" y="961949"/>
                  <a:pt x="5076983" y="1054477"/>
                </a:cubicBezTo>
                <a:cubicBezTo>
                  <a:pt x="5079604" y="1089678"/>
                  <a:pt x="5193055" y="1616225"/>
                  <a:pt x="5399933" y="2228810"/>
                </a:cubicBezTo>
                <a:lnTo>
                  <a:pt x="5492092" y="2484177"/>
                </a:lnTo>
                <a:lnTo>
                  <a:pt x="2013359" y="2484177"/>
                </a:lnTo>
                <a:lnTo>
                  <a:pt x="2054250" y="2222417"/>
                </a:lnTo>
                <a:cubicBezTo>
                  <a:pt x="2078958" y="2042911"/>
                  <a:pt x="2095599" y="1870300"/>
                  <a:pt x="2101364" y="1710220"/>
                </a:cubicBezTo>
                <a:cubicBezTo>
                  <a:pt x="2097171" y="1651217"/>
                  <a:pt x="2090183" y="1593554"/>
                  <a:pt x="2077603" y="1541255"/>
                </a:cubicBezTo>
                <a:cubicBezTo>
                  <a:pt x="1969984" y="1088001"/>
                  <a:pt x="1279539" y="1311947"/>
                  <a:pt x="580709" y="1311947"/>
                </a:cubicBezTo>
                <a:cubicBezTo>
                  <a:pt x="-118122" y="1311947"/>
                  <a:pt x="-718" y="868080"/>
                  <a:pt x="78949" y="660227"/>
                </a:cubicBezTo>
                <a:cubicBezTo>
                  <a:pt x="157218" y="452374"/>
                  <a:pt x="118083" y="253908"/>
                  <a:pt x="118083" y="253908"/>
                </a:cubicBezTo>
                <a:cubicBezTo>
                  <a:pt x="136427" y="206974"/>
                  <a:pt x="35752" y="122848"/>
                  <a:pt x="1002" y="64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3CC7A5E-C6AD-A741-AF6E-66BAD9DA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612" y="10491437"/>
            <a:ext cx="5161562" cy="2461223"/>
          </a:xfrm>
          <a:custGeom>
            <a:avLst/>
            <a:gdLst>
              <a:gd name="connsiteX0" fmla="*/ 676531 w 5161562"/>
              <a:gd name="connsiteY0" fmla="*/ 0 h 2461223"/>
              <a:gd name="connsiteX1" fmla="*/ 4225700 w 5161562"/>
              <a:gd name="connsiteY1" fmla="*/ 0 h 2461223"/>
              <a:gd name="connsiteX2" fmla="*/ 4378836 w 5161562"/>
              <a:gd name="connsiteY2" fmla="*/ 367077 h 2461223"/>
              <a:gd name="connsiteX3" fmla="*/ 4556374 w 5161562"/>
              <a:gd name="connsiteY3" fmla="*/ 724644 h 2461223"/>
              <a:gd name="connsiteX4" fmla="*/ 5161562 w 5161562"/>
              <a:gd name="connsiteY4" fmla="*/ 2461223 h 2461223"/>
              <a:gd name="connsiteX5" fmla="*/ 4501866 w 5161562"/>
              <a:gd name="connsiteY5" fmla="*/ 2461223 h 2461223"/>
              <a:gd name="connsiteX6" fmla="*/ 528316 w 5161562"/>
              <a:gd name="connsiteY6" fmla="*/ 2461223 h 2461223"/>
              <a:gd name="connsiteX7" fmla="*/ 0 w 5161562"/>
              <a:gd name="connsiteY7" fmla="*/ 2461223 h 2461223"/>
              <a:gd name="connsiteX8" fmla="*/ 645654 w 5161562"/>
              <a:gd name="connsiteY8" fmla="*/ 163798 h 2461223"/>
              <a:gd name="connsiteX9" fmla="*/ 676531 w 5161562"/>
              <a:gd name="connsiteY9" fmla="*/ 0 h 246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1562" h="2461223">
                <a:moveTo>
                  <a:pt x="676531" y="0"/>
                </a:moveTo>
                <a:lnTo>
                  <a:pt x="4225700" y="0"/>
                </a:lnTo>
                <a:lnTo>
                  <a:pt x="4378836" y="367077"/>
                </a:lnTo>
                <a:cubicBezTo>
                  <a:pt x="4434603" y="490390"/>
                  <a:pt x="4493829" y="610660"/>
                  <a:pt x="4556374" y="724644"/>
                </a:cubicBezTo>
                <a:cubicBezTo>
                  <a:pt x="5067918" y="1659313"/>
                  <a:pt x="5161562" y="2461223"/>
                  <a:pt x="5161562" y="2461223"/>
                </a:cubicBezTo>
                <a:lnTo>
                  <a:pt x="4501866" y="2461223"/>
                </a:lnTo>
                <a:lnTo>
                  <a:pt x="528316" y="2461223"/>
                </a:lnTo>
                <a:lnTo>
                  <a:pt x="0" y="2461223"/>
                </a:lnTo>
                <a:cubicBezTo>
                  <a:pt x="0" y="2461223"/>
                  <a:pt x="417464" y="1289787"/>
                  <a:pt x="645654" y="163798"/>
                </a:cubicBezTo>
                <a:lnTo>
                  <a:pt x="6765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2" name="Freeform 974">
            <a:extLst>
              <a:ext uri="{FF2B5EF4-FFF2-40B4-BE49-F238E27FC236}">
                <a16:creationId xmlns:a16="http://schemas.microsoft.com/office/drawing/2014/main" id="{5D4CABCB-EFC0-DF4B-AD03-F0F8A044E9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47499" y="11127594"/>
            <a:ext cx="1188908" cy="1188908"/>
          </a:xfrm>
          <a:custGeom>
            <a:avLst/>
            <a:gdLst>
              <a:gd name="T0" fmla="*/ 3400564 w 288565"/>
              <a:gd name="T1" fmla="*/ 4848008 h 288564"/>
              <a:gd name="T2" fmla="*/ 1609214 w 288565"/>
              <a:gd name="T3" fmla="*/ 4848008 h 288564"/>
              <a:gd name="T4" fmla="*/ 739425 w 288565"/>
              <a:gd name="T5" fmla="*/ 4817185 h 288564"/>
              <a:gd name="T6" fmla="*/ 939433 w 288565"/>
              <a:gd name="T7" fmla="*/ 4619017 h 288564"/>
              <a:gd name="T8" fmla="*/ 939433 w 288565"/>
              <a:gd name="T9" fmla="*/ 5199366 h 288564"/>
              <a:gd name="T10" fmla="*/ 1687178 w 288565"/>
              <a:gd name="T11" fmla="*/ 3597190 h 288564"/>
              <a:gd name="T12" fmla="*/ 2495209 w 288565"/>
              <a:gd name="T13" fmla="*/ 3779215 h 288564"/>
              <a:gd name="T14" fmla="*/ 1687178 w 288565"/>
              <a:gd name="T15" fmla="*/ 3597190 h 288564"/>
              <a:gd name="T16" fmla="*/ 939433 w 288565"/>
              <a:gd name="T17" fmla="*/ 3891884 h 288564"/>
              <a:gd name="T18" fmla="*/ 939433 w 288565"/>
              <a:gd name="T19" fmla="*/ 3313211 h 288564"/>
              <a:gd name="T20" fmla="*/ 567985 w 288565"/>
              <a:gd name="T21" fmla="*/ 3691853 h 288564"/>
              <a:gd name="T22" fmla="*/ 4054248 w 288565"/>
              <a:gd name="T23" fmla="*/ 2894288 h 288564"/>
              <a:gd name="T24" fmla="*/ 3875381 w 288565"/>
              <a:gd name="T25" fmla="*/ 3298395 h 288564"/>
              <a:gd name="T26" fmla="*/ 4204532 w 288565"/>
              <a:gd name="T27" fmla="*/ 3601478 h 288564"/>
              <a:gd name="T28" fmla="*/ 4669619 w 288565"/>
              <a:gd name="T29" fmla="*/ 3810717 h 288564"/>
              <a:gd name="T30" fmla="*/ 4927184 w 288565"/>
              <a:gd name="T31" fmla="*/ 3002534 h 288564"/>
              <a:gd name="T32" fmla="*/ 4240286 w 288565"/>
              <a:gd name="T33" fmla="*/ 2504636 h 288564"/>
              <a:gd name="T34" fmla="*/ 2706388 w 288565"/>
              <a:gd name="T35" fmla="*/ 2520562 h 288564"/>
              <a:gd name="T36" fmla="*/ 1609214 w 288565"/>
              <a:gd name="T37" fmla="*/ 2520562 h 288564"/>
              <a:gd name="T38" fmla="*/ 739425 w 288565"/>
              <a:gd name="T39" fmla="*/ 2517183 h 288564"/>
              <a:gd name="T40" fmla="*/ 939433 w 288565"/>
              <a:gd name="T41" fmla="*/ 2309998 h 288564"/>
              <a:gd name="T42" fmla="*/ 4569461 w 288565"/>
              <a:gd name="T43" fmla="*/ 2771639 h 288564"/>
              <a:gd name="T44" fmla="*/ 5177633 w 288565"/>
              <a:gd name="T45" fmla="*/ 3002534 h 288564"/>
              <a:gd name="T46" fmla="*/ 4827010 w 288565"/>
              <a:gd name="T47" fmla="*/ 4034433 h 288564"/>
              <a:gd name="T48" fmla="*/ 4240286 w 288565"/>
              <a:gd name="T49" fmla="*/ 3781878 h 288564"/>
              <a:gd name="T50" fmla="*/ 3624976 w 288565"/>
              <a:gd name="T51" fmla="*/ 3955053 h 288564"/>
              <a:gd name="T52" fmla="*/ 3288657 w 288565"/>
              <a:gd name="T53" fmla="*/ 2908731 h 288564"/>
              <a:gd name="T54" fmla="*/ 4161601 w 288565"/>
              <a:gd name="T55" fmla="*/ 2266525 h 288564"/>
              <a:gd name="T56" fmla="*/ 939433 w 288565"/>
              <a:gd name="T57" fmla="*/ 2895831 h 288564"/>
              <a:gd name="T58" fmla="*/ 4253284 w 288565"/>
              <a:gd name="T59" fmla="*/ 1907119 h 288564"/>
              <a:gd name="T60" fmla="*/ 5556475 w 288565"/>
              <a:gd name="T61" fmla="*/ 3211970 h 288564"/>
              <a:gd name="T62" fmla="*/ 3906724 w 288565"/>
              <a:gd name="T63" fmla="*/ 1262182 h 288564"/>
              <a:gd name="T64" fmla="*/ 2901557 w 288565"/>
              <a:gd name="T65" fmla="*/ 1444200 h 288564"/>
              <a:gd name="T66" fmla="*/ 1688460 w 288565"/>
              <a:gd name="T67" fmla="*/ 1262182 h 288564"/>
              <a:gd name="T68" fmla="*/ 2430574 w 288565"/>
              <a:gd name="T69" fmla="*/ 1444200 h 288564"/>
              <a:gd name="T70" fmla="*/ 1688460 w 288565"/>
              <a:gd name="T71" fmla="*/ 1262182 h 288564"/>
              <a:gd name="T72" fmla="*/ 939433 w 288565"/>
              <a:gd name="T73" fmla="*/ 1549767 h 288564"/>
              <a:gd name="T74" fmla="*/ 939433 w 288565"/>
              <a:gd name="T75" fmla="*/ 978216 h 288564"/>
              <a:gd name="T76" fmla="*/ 567985 w 288565"/>
              <a:gd name="T77" fmla="*/ 1356864 h 288564"/>
              <a:gd name="T78" fmla="*/ 1331839 w 288565"/>
              <a:gd name="T79" fmla="*/ 430154 h 288564"/>
              <a:gd name="T80" fmla="*/ 3236477 w 288565"/>
              <a:gd name="T81" fmla="*/ 430154 h 288564"/>
              <a:gd name="T82" fmla="*/ 436786 w 288565"/>
              <a:gd name="T83" fmla="*/ 172085 h 288564"/>
              <a:gd name="T84" fmla="*/ 436786 w 288565"/>
              <a:gd name="T85" fmla="*/ 5563597 h 288564"/>
              <a:gd name="T86" fmla="*/ 4403624 w 288565"/>
              <a:gd name="T87" fmla="*/ 4688912 h 288564"/>
              <a:gd name="T88" fmla="*/ 4253284 w 288565"/>
              <a:gd name="T89" fmla="*/ 1735052 h 288564"/>
              <a:gd name="T90" fmla="*/ 4138704 w 288565"/>
              <a:gd name="T91" fmla="*/ 172085 h 288564"/>
              <a:gd name="T92" fmla="*/ 3100469 w 288565"/>
              <a:gd name="T93" fmla="*/ 752804 h 288564"/>
              <a:gd name="T94" fmla="*/ 1152834 w 288565"/>
              <a:gd name="T95" fmla="*/ 172085 h 288564"/>
              <a:gd name="T96" fmla="*/ 4138704 w 288565"/>
              <a:gd name="T97" fmla="*/ 0 h 288564"/>
              <a:gd name="T98" fmla="*/ 5735473 w 288565"/>
              <a:gd name="T99" fmla="*/ 3211970 h 288564"/>
              <a:gd name="T100" fmla="*/ 4138704 w 288565"/>
              <a:gd name="T101" fmla="*/ 5735667 h 288564"/>
              <a:gd name="T102" fmla="*/ 0 w 288565"/>
              <a:gd name="T103" fmla="*/ 430154 h 28856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88565" h="288564">
                <a:moveTo>
                  <a:pt x="84929" y="239713"/>
                </a:moveTo>
                <a:lnTo>
                  <a:pt x="167124" y="239713"/>
                </a:lnTo>
                <a:cubicBezTo>
                  <a:pt x="168927" y="239713"/>
                  <a:pt x="171090" y="241999"/>
                  <a:pt x="171090" y="243904"/>
                </a:cubicBezTo>
                <a:cubicBezTo>
                  <a:pt x="171090" y="246571"/>
                  <a:pt x="168927" y="248857"/>
                  <a:pt x="167124" y="248857"/>
                </a:cubicBezTo>
                <a:lnTo>
                  <a:pt x="84929" y="248857"/>
                </a:lnTo>
                <a:cubicBezTo>
                  <a:pt x="82765" y="248857"/>
                  <a:pt x="80963" y="246571"/>
                  <a:pt x="80963" y="243904"/>
                </a:cubicBezTo>
                <a:cubicBezTo>
                  <a:pt x="80963" y="241999"/>
                  <a:pt x="82765" y="239713"/>
                  <a:pt x="84929" y="239713"/>
                </a:cubicBezTo>
                <a:close/>
                <a:moveTo>
                  <a:pt x="47266" y="232384"/>
                </a:moveTo>
                <a:cubicBezTo>
                  <a:pt x="41515" y="232384"/>
                  <a:pt x="37201" y="236657"/>
                  <a:pt x="37201" y="242354"/>
                </a:cubicBezTo>
                <a:cubicBezTo>
                  <a:pt x="37201" y="248051"/>
                  <a:pt x="41515" y="252680"/>
                  <a:pt x="47266" y="252680"/>
                </a:cubicBezTo>
                <a:cubicBezTo>
                  <a:pt x="53016" y="252680"/>
                  <a:pt x="57330" y="248051"/>
                  <a:pt x="57330" y="242354"/>
                </a:cubicBezTo>
                <a:cubicBezTo>
                  <a:pt x="57330" y="236657"/>
                  <a:pt x="53016" y="232384"/>
                  <a:pt x="47266" y="232384"/>
                </a:cubicBezTo>
                <a:close/>
                <a:moveTo>
                  <a:pt x="47266" y="223838"/>
                </a:moveTo>
                <a:cubicBezTo>
                  <a:pt x="58049" y="223838"/>
                  <a:pt x="66316" y="232384"/>
                  <a:pt x="66316" y="242354"/>
                </a:cubicBezTo>
                <a:cubicBezTo>
                  <a:pt x="66316" y="253036"/>
                  <a:pt x="58049" y="261582"/>
                  <a:pt x="47266" y="261582"/>
                </a:cubicBezTo>
                <a:cubicBezTo>
                  <a:pt x="37201" y="261582"/>
                  <a:pt x="28575" y="253036"/>
                  <a:pt x="28575" y="242354"/>
                </a:cubicBezTo>
                <a:cubicBezTo>
                  <a:pt x="28575" y="232384"/>
                  <a:pt x="37201" y="223838"/>
                  <a:pt x="47266" y="223838"/>
                </a:cubicBezTo>
                <a:close/>
                <a:moveTo>
                  <a:pt x="84886" y="180975"/>
                </a:moveTo>
                <a:lnTo>
                  <a:pt x="125539" y="180975"/>
                </a:lnTo>
                <a:cubicBezTo>
                  <a:pt x="127679" y="180975"/>
                  <a:pt x="129818" y="183173"/>
                  <a:pt x="129818" y="185738"/>
                </a:cubicBezTo>
                <a:cubicBezTo>
                  <a:pt x="129818" y="187936"/>
                  <a:pt x="127679" y="190134"/>
                  <a:pt x="125539" y="190134"/>
                </a:cubicBezTo>
                <a:lnTo>
                  <a:pt x="84886" y="190134"/>
                </a:lnTo>
                <a:cubicBezTo>
                  <a:pt x="82746" y="190134"/>
                  <a:pt x="80963" y="187936"/>
                  <a:pt x="80963" y="185738"/>
                </a:cubicBezTo>
                <a:cubicBezTo>
                  <a:pt x="80963" y="183173"/>
                  <a:pt x="82746" y="180975"/>
                  <a:pt x="84886" y="180975"/>
                </a:cubicBezTo>
                <a:close/>
                <a:moveTo>
                  <a:pt x="47266" y="175314"/>
                </a:moveTo>
                <a:cubicBezTo>
                  <a:pt x="41515" y="175314"/>
                  <a:pt x="37201" y="180347"/>
                  <a:pt x="37201" y="185738"/>
                </a:cubicBezTo>
                <a:cubicBezTo>
                  <a:pt x="37201" y="191130"/>
                  <a:pt x="41515" y="195802"/>
                  <a:pt x="47266" y="195802"/>
                </a:cubicBezTo>
                <a:cubicBezTo>
                  <a:pt x="53016" y="195802"/>
                  <a:pt x="57330" y="191130"/>
                  <a:pt x="57330" y="185738"/>
                </a:cubicBezTo>
                <a:cubicBezTo>
                  <a:pt x="57330" y="180347"/>
                  <a:pt x="53016" y="175314"/>
                  <a:pt x="47266" y="175314"/>
                </a:cubicBezTo>
                <a:close/>
                <a:moveTo>
                  <a:pt x="47266" y="166688"/>
                </a:moveTo>
                <a:cubicBezTo>
                  <a:pt x="58049" y="166688"/>
                  <a:pt x="66316" y="175314"/>
                  <a:pt x="66316" y="185738"/>
                </a:cubicBezTo>
                <a:cubicBezTo>
                  <a:pt x="66316" y="196162"/>
                  <a:pt x="58049" y="204429"/>
                  <a:pt x="47266" y="204429"/>
                </a:cubicBezTo>
                <a:cubicBezTo>
                  <a:pt x="37201" y="204429"/>
                  <a:pt x="28575" y="196162"/>
                  <a:pt x="28575" y="185738"/>
                </a:cubicBezTo>
                <a:cubicBezTo>
                  <a:pt x="28575" y="175314"/>
                  <a:pt x="37201" y="166688"/>
                  <a:pt x="47266" y="166688"/>
                </a:cubicBezTo>
                <a:close/>
                <a:moveTo>
                  <a:pt x="213339" y="126009"/>
                </a:moveTo>
                <a:lnTo>
                  <a:pt x="203979" y="145613"/>
                </a:lnTo>
                <a:cubicBezTo>
                  <a:pt x="203619" y="146702"/>
                  <a:pt x="201819" y="147792"/>
                  <a:pt x="200739" y="148155"/>
                </a:cubicBezTo>
                <a:lnTo>
                  <a:pt x="179500" y="151059"/>
                </a:lnTo>
                <a:lnTo>
                  <a:pt x="194979" y="165943"/>
                </a:lnTo>
                <a:cubicBezTo>
                  <a:pt x="195699" y="167395"/>
                  <a:pt x="196059" y="168485"/>
                  <a:pt x="196059" y="170300"/>
                </a:cubicBezTo>
                <a:lnTo>
                  <a:pt x="192459" y="191719"/>
                </a:lnTo>
                <a:lnTo>
                  <a:pt x="211539" y="181191"/>
                </a:lnTo>
                <a:cubicBezTo>
                  <a:pt x="211899" y="181191"/>
                  <a:pt x="212979" y="180828"/>
                  <a:pt x="213339" y="180828"/>
                </a:cubicBezTo>
                <a:cubicBezTo>
                  <a:pt x="214059" y="180828"/>
                  <a:pt x="214779" y="181191"/>
                  <a:pt x="215499" y="181191"/>
                </a:cubicBezTo>
                <a:lnTo>
                  <a:pt x="234939" y="191719"/>
                </a:lnTo>
                <a:lnTo>
                  <a:pt x="230979" y="170300"/>
                </a:lnTo>
                <a:cubicBezTo>
                  <a:pt x="230619" y="168485"/>
                  <a:pt x="230979" y="167395"/>
                  <a:pt x="232419" y="165943"/>
                </a:cubicBezTo>
                <a:lnTo>
                  <a:pt x="247898" y="151059"/>
                </a:lnTo>
                <a:lnTo>
                  <a:pt x="226299" y="148155"/>
                </a:lnTo>
                <a:cubicBezTo>
                  <a:pt x="224859" y="147792"/>
                  <a:pt x="223779" y="146702"/>
                  <a:pt x="223059" y="145613"/>
                </a:cubicBezTo>
                <a:lnTo>
                  <a:pt x="213339" y="126009"/>
                </a:lnTo>
                <a:close/>
                <a:moveTo>
                  <a:pt x="84932" y="122238"/>
                </a:moveTo>
                <a:lnTo>
                  <a:pt x="131835" y="122238"/>
                </a:lnTo>
                <a:cubicBezTo>
                  <a:pt x="134360" y="122238"/>
                  <a:pt x="136164" y="124524"/>
                  <a:pt x="136164" y="126810"/>
                </a:cubicBezTo>
                <a:cubicBezTo>
                  <a:pt x="136164" y="129096"/>
                  <a:pt x="134360" y="131382"/>
                  <a:pt x="131835" y="131382"/>
                </a:cubicBezTo>
                <a:lnTo>
                  <a:pt x="84932" y="131382"/>
                </a:lnTo>
                <a:cubicBezTo>
                  <a:pt x="82767" y="131382"/>
                  <a:pt x="80963" y="129096"/>
                  <a:pt x="80963" y="126810"/>
                </a:cubicBezTo>
                <a:cubicBezTo>
                  <a:pt x="80963" y="124524"/>
                  <a:pt x="82767" y="122238"/>
                  <a:pt x="84932" y="122238"/>
                </a:cubicBezTo>
                <a:close/>
                <a:moveTo>
                  <a:pt x="47266" y="116217"/>
                </a:moveTo>
                <a:cubicBezTo>
                  <a:pt x="41515" y="116217"/>
                  <a:pt x="37201" y="121249"/>
                  <a:pt x="37201" y="126641"/>
                </a:cubicBezTo>
                <a:cubicBezTo>
                  <a:pt x="37201" y="132751"/>
                  <a:pt x="41515" y="137064"/>
                  <a:pt x="47266" y="137064"/>
                </a:cubicBezTo>
                <a:cubicBezTo>
                  <a:pt x="53016" y="137064"/>
                  <a:pt x="57330" y="132751"/>
                  <a:pt x="57330" y="126641"/>
                </a:cubicBezTo>
                <a:cubicBezTo>
                  <a:pt x="57330" y="121249"/>
                  <a:pt x="53016" y="116217"/>
                  <a:pt x="47266" y="116217"/>
                </a:cubicBezTo>
                <a:close/>
                <a:moveTo>
                  <a:pt x="209379" y="114029"/>
                </a:moveTo>
                <a:cubicBezTo>
                  <a:pt x="211179" y="111125"/>
                  <a:pt x="216219" y="111125"/>
                  <a:pt x="217299" y="114029"/>
                </a:cubicBezTo>
                <a:lnTo>
                  <a:pt x="229899" y="139442"/>
                </a:lnTo>
                <a:lnTo>
                  <a:pt x="257618" y="143435"/>
                </a:lnTo>
                <a:cubicBezTo>
                  <a:pt x="259418" y="143798"/>
                  <a:pt x="260858" y="145250"/>
                  <a:pt x="261218" y="146339"/>
                </a:cubicBezTo>
                <a:cubicBezTo>
                  <a:pt x="261578" y="148155"/>
                  <a:pt x="261578" y="149607"/>
                  <a:pt x="260498" y="151059"/>
                </a:cubicBezTo>
                <a:lnTo>
                  <a:pt x="239979" y="170663"/>
                </a:lnTo>
                <a:lnTo>
                  <a:pt x="245018" y="198980"/>
                </a:lnTo>
                <a:cubicBezTo>
                  <a:pt x="245018" y="200795"/>
                  <a:pt x="244298" y="202247"/>
                  <a:pt x="242858" y="202973"/>
                </a:cubicBezTo>
                <a:cubicBezTo>
                  <a:pt x="242138" y="204062"/>
                  <a:pt x="241418" y="204062"/>
                  <a:pt x="240339" y="204062"/>
                </a:cubicBezTo>
                <a:cubicBezTo>
                  <a:pt x="239619" y="204062"/>
                  <a:pt x="238899" y="204062"/>
                  <a:pt x="238539" y="203336"/>
                </a:cubicBezTo>
                <a:lnTo>
                  <a:pt x="213339" y="190267"/>
                </a:lnTo>
                <a:lnTo>
                  <a:pt x="188500" y="203336"/>
                </a:lnTo>
                <a:cubicBezTo>
                  <a:pt x="187060" y="204425"/>
                  <a:pt x="185260" y="204062"/>
                  <a:pt x="183820" y="202973"/>
                </a:cubicBezTo>
                <a:cubicBezTo>
                  <a:pt x="182740" y="202247"/>
                  <a:pt x="182020" y="200795"/>
                  <a:pt x="182380" y="198980"/>
                </a:cubicBezTo>
                <a:lnTo>
                  <a:pt x="186700" y="170663"/>
                </a:lnTo>
                <a:lnTo>
                  <a:pt x="166900" y="151059"/>
                </a:lnTo>
                <a:cubicBezTo>
                  <a:pt x="165460" y="149607"/>
                  <a:pt x="165100" y="148155"/>
                  <a:pt x="165460" y="146339"/>
                </a:cubicBezTo>
                <a:cubicBezTo>
                  <a:pt x="166540" y="145250"/>
                  <a:pt x="167620" y="143798"/>
                  <a:pt x="169060" y="143435"/>
                </a:cubicBezTo>
                <a:lnTo>
                  <a:pt x="196779" y="139442"/>
                </a:lnTo>
                <a:lnTo>
                  <a:pt x="209379" y="114029"/>
                </a:lnTo>
                <a:close/>
                <a:moveTo>
                  <a:pt x="47266" y="107950"/>
                </a:moveTo>
                <a:cubicBezTo>
                  <a:pt x="58049" y="107950"/>
                  <a:pt x="66316" y="116217"/>
                  <a:pt x="66316" y="126641"/>
                </a:cubicBezTo>
                <a:cubicBezTo>
                  <a:pt x="66316" y="137064"/>
                  <a:pt x="58049" y="145691"/>
                  <a:pt x="47266" y="145691"/>
                </a:cubicBezTo>
                <a:cubicBezTo>
                  <a:pt x="37201" y="145691"/>
                  <a:pt x="28575" y="137064"/>
                  <a:pt x="28575" y="126641"/>
                </a:cubicBezTo>
                <a:cubicBezTo>
                  <a:pt x="28575" y="116217"/>
                  <a:pt x="37201" y="107950"/>
                  <a:pt x="47266" y="107950"/>
                </a:cubicBezTo>
                <a:close/>
                <a:moveTo>
                  <a:pt x="213992" y="95948"/>
                </a:moveTo>
                <a:cubicBezTo>
                  <a:pt x="177966" y="95948"/>
                  <a:pt x="148785" y="125165"/>
                  <a:pt x="148785" y="161596"/>
                </a:cubicBezTo>
                <a:cubicBezTo>
                  <a:pt x="148785" y="198027"/>
                  <a:pt x="177966" y="227244"/>
                  <a:pt x="213992" y="227244"/>
                </a:cubicBezTo>
                <a:cubicBezTo>
                  <a:pt x="250017" y="227244"/>
                  <a:pt x="279558" y="198027"/>
                  <a:pt x="279558" y="161596"/>
                </a:cubicBezTo>
                <a:cubicBezTo>
                  <a:pt x="279558" y="125165"/>
                  <a:pt x="250017" y="95948"/>
                  <a:pt x="213992" y="95948"/>
                </a:cubicBezTo>
                <a:close/>
                <a:moveTo>
                  <a:pt x="145984" y="63500"/>
                </a:moveTo>
                <a:lnTo>
                  <a:pt x="196556" y="63500"/>
                </a:lnTo>
                <a:cubicBezTo>
                  <a:pt x="198723" y="63500"/>
                  <a:pt x="201252" y="66064"/>
                  <a:pt x="201252" y="68629"/>
                </a:cubicBezTo>
                <a:cubicBezTo>
                  <a:pt x="201252" y="71193"/>
                  <a:pt x="198723" y="72659"/>
                  <a:pt x="196556" y="72659"/>
                </a:cubicBezTo>
                <a:lnTo>
                  <a:pt x="145984" y="72659"/>
                </a:lnTo>
                <a:cubicBezTo>
                  <a:pt x="143455" y="72659"/>
                  <a:pt x="141288" y="71193"/>
                  <a:pt x="141288" y="68629"/>
                </a:cubicBezTo>
                <a:cubicBezTo>
                  <a:pt x="141288" y="66064"/>
                  <a:pt x="143455" y="63500"/>
                  <a:pt x="145984" y="63500"/>
                </a:cubicBezTo>
                <a:close/>
                <a:moveTo>
                  <a:pt x="84950" y="63500"/>
                </a:moveTo>
                <a:lnTo>
                  <a:pt x="122287" y="63500"/>
                </a:lnTo>
                <a:cubicBezTo>
                  <a:pt x="124825" y="63500"/>
                  <a:pt x="126637" y="66064"/>
                  <a:pt x="126637" y="68629"/>
                </a:cubicBezTo>
                <a:cubicBezTo>
                  <a:pt x="126637" y="71193"/>
                  <a:pt x="124825" y="72659"/>
                  <a:pt x="122287" y="72659"/>
                </a:cubicBezTo>
                <a:lnTo>
                  <a:pt x="84950" y="72659"/>
                </a:lnTo>
                <a:cubicBezTo>
                  <a:pt x="82775" y="72659"/>
                  <a:pt x="80963" y="71193"/>
                  <a:pt x="80963" y="68629"/>
                </a:cubicBezTo>
                <a:cubicBezTo>
                  <a:pt x="80963" y="66064"/>
                  <a:pt x="82775" y="63500"/>
                  <a:pt x="84950" y="63500"/>
                </a:cubicBezTo>
                <a:close/>
                <a:moveTo>
                  <a:pt x="47266" y="58199"/>
                </a:moveTo>
                <a:cubicBezTo>
                  <a:pt x="41515" y="58199"/>
                  <a:pt x="37201" y="62512"/>
                  <a:pt x="37201" y="68263"/>
                </a:cubicBezTo>
                <a:cubicBezTo>
                  <a:pt x="37201" y="73654"/>
                  <a:pt x="41515" y="77968"/>
                  <a:pt x="47266" y="77968"/>
                </a:cubicBezTo>
                <a:cubicBezTo>
                  <a:pt x="53016" y="77968"/>
                  <a:pt x="57330" y="73654"/>
                  <a:pt x="57330" y="68263"/>
                </a:cubicBezTo>
                <a:cubicBezTo>
                  <a:pt x="57330" y="62512"/>
                  <a:pt x="53016" y="58199"/>
                  <a:pt x="47266" y="58199"/>
                </a:cubicBezTo>
                <a:close/>
                <a:moveTo>
                  <a:pt x="47266" y="49213"/>
                </a:moveTo>
                <a:cubicBezTo>
                  <a:pt x="58049" y="49213"/>
                  <a:pt x="66316" y="57839"/>
                  <a:pt x="66316" y="68263"/>
                </a:cubicBezTo>
                <a:cubicBezTo>
                  <a:pt x="66316" y="78327"/>
                  <a:pt x="58049" y="86954"/>
                  <a:pt x="47266" y="86954"/>
                </a:cubicBezTo>
                <a:cubicBezTo>
                  <a:pt x="37201" y="86954"/>
                  <a:pt x="28575" y="78327"/>
                  <a:pt x="28575" y="68263"/>
                </a:cubicBezTo>
                <a:cubicBezTo>
                  <a:pt x="28575" y="57839"/>
                  <a:pt x="37201" y="49213"/>
                  <a:pt x="47266" y="49213"/>
                </a:cubicBezTo>
                <a:close/>
                <a:moveTo>
                  <a:pt x="67007" y="8657"/>
                </a:moveTo>
                <a:lnTo>
                  <a:pt x="67007" y="21642"/>
                </a:lnTo>
                <a:cubicBezTo>
                  <a:pt x="67007" y="25610"/>
                  <a:pt x="69890" y="28856"/>
                  <a:pt x="74213" y="28856"/>
                </a:cubicBezTo>
                <a:lnTo>
                  <a:pt x="155991" y="28856"/>
                </a:lnTo>
                <a:cubicBezTo>
                  <a:pt x="159953" y="28856"/>
                  <a:pt x="162835" y="25610"/>
                  <a:pt x="162835" y="21642"/>
                </a:cubicBezTo>
                <a:lnTo>
                  <a:pt x="162835" y="8657"/>
                </a:lnTo>
                <a:lnTo>
                  <a:pt x="67007" y="8657"/>
                </a:lnTo>
                <a:close/>
                <a:moveTo>
                  <a:pt x="21976" y="8657"/>
                </a:moveTo>
                <a:cubicBezTo>
                  <a:pt x="14410" y="8657"/>
                  <a:pt x="8646" y="14428"/>
                  <a:pt x="8646" y="21642"/>
                </a:cubicBezTo>
                <a:lnTo>
                  <a:pt x="8646" y="266561"/>
                </a:lnTo>
                <a:cubicBezTo>
                  <a:pt x="8646" y="273775"/>
                  <a:pt x="14410" y="279907"/>
                  <a:pt x="21976" y="279907"/>
                </a:cubicBezTo>
                <a:lnTo>
                  <a:pt x="208228" y="279907"/>
                </a:lnTo>
                <a:cubicBezTo>
                  <a:pt x="215433" y="279907"/>
                  <a:pt x="221557" y="273775"/>
                  <a:pt x="221557" y="266561"/>
                </a:cubicBezTo>
                <a:lnTo>
                  <a:pt x="221557" y="235901"/>
                </a:lnTo>
                <a:cubicBezTo>
                  <a:pt x="219035" y="235901"/>
                  <a:pt x="216874" y="235901"/>
                  <a:pt x="213992" y="235901"/>
                </a:cubicBezTo>
                <a:cubicBezTo>
                  <a:pt x="173283" y="235901"/>
                  <a:pt x="139779" y="202716"/>
                  <a:pt x="139779" y="161596"/>
                </a:cubicBezTo>
                <a:cubicBezTo>
                  <a:pt x="139779" y="120836"/>
                  <a:pt x="173283" y="87291"/>
                  <a:pt x="213992" y="87291"/>
                </a:cubicBezTo>
                <a:cubicBezTo>
                  <a:pt x="216874" y="87291"/>
                  <a:pt x="219035" y="87291"/>
                  <a:pt x="221557" y="87651"/>
                </a:cubicBezTo>
                <a:lnTo>
                  <a:pt x="221557" y="21642"/>
                </a:lnTo>
                <a:cubicBezTo>
                  <a:pt x="221557" y="14428"/>
                  <a:pt x="215433" y="8657"/>
                  <a:pt x="208228" y="8657"/>
                </a:cubicBezTo>
                <a:lnTo>
                  <a:pt x="171842" y="8657"/>
                </a:lnTo>
                <a:lnTo>
                  <a:pt x="171842" y="21642"/>
                </a:lnTo>
                <a:cubicBezTo>
                  <a:pt x="171842" y="30660"/>
                  <a:pt x="164637" y="37874"/>
                  <a:pt x="155991" y="37874"/>
                </a:cubicBezTo>
                <a:lnTo>
                  <a:pt x="74213" y="37874"/>
                </a:lnTo>
                <a:cubicBezTo>
                  <a:pt x="65566" y="37874"/>
                  <a:pt x="58001" y="30660"/>
                  <a:pt x="58001" y="21642"/>
                </a:cubicBezTo>
                <a:lnTo>
                  <a:pt x="58001" y="8657"/>
                </a:lnTo>
                <a:lnTo>
                  <a:pt x="21976" y="8657"/>
                </a:lnTo>
                <a:close/>
                <a:moveTo>
                  <a:pt x="21976" y="0"/>
                </a:moveTo>
                <a:lnTo>
                  <a:pt x="208228" y="0"/>
                </a:lnTo>
                <a:cubicBezTo>
                  <a:pt x="220477" y="0"/>
                  <a:pt x="230203" y="9739"/>
                  <a:pt x="230203" y="21642"/>
                </a:cubicBezTo>
                <a:lnTo>
                  <a:pt x="230203" y="89094"/>
                </a:lnTo>
                <a:cubicBezTo>
                  <a:pt x="263347" y="96308"/>
                  <a:pt x="288565" y="126247"/>
                  <a:pt x="288565" y="161596"/>
                </a:cubicBezTo>
                <a:cubicBezTo>
                  <a:pt x="288565" y="196945"/>
                  <a:pt x="263347" y="226884"/>
                  <a:pt x="230203" y="234098"/>
                </a:cubicBezTo>
                <a:lnTo>
                  <a:pt x="230203" y="266561"/>
                </a:lnTo>
                <a:cubicBezTo>
                  <a:pt x="230203" y="278825"/>
                  <a:pt x="220477" y="288564"/>
                  <a:pt x="208228" y="288564"/>
                </a:cubicBezTo>
                <a:lnTo>
                  <a:pt x="21976" y="288564"/>
                </a:lnTo>
                <a:cubicBezTo>
                  <a:pt x="10087" y="288564"/>
                  <a:pt x="0" y="278825"/>
                  <a:pt x="0" y="266561"/>
                </a:cubicBezTo>
                <a:lnTo>
                  <a:pt x="0" y="21642"/>
                </a:lnTo>
                <a:cubicBezTo>
                  <a:pt x="0" y="9739"/>
                  <a:pt x="10087" y="0"/>
                  <a:pt x="219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3" name="Freeform 975">
            <a:extLst>
              <a:ext uri="{FF2B5EF4-FFF2-40B4-BE49-F238E27FC236}">
                <a16:creationId xmlns:a16="http://schemas.microsoft.com/office/drawing/2014/main" id="{DA7A34AA-401F-8D4E-89EF-9EA6364FD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47499" y="8526878"/>
            <a:ext cx="1188908" cy="1188908"/>
          </a:xfrm>
          <a:custGeom>
            <a:avLst/>
            <a:gdLst>
              <a:gd name="T0" fmla="*/ 4284136 w 288565"/>
              <a:gd name="T1" fmla="*/ 4883616 h 288564"/>
              <a:gd name="T2" fmla="*/ 3186841 w 288565"/>
              <a:gd name="T3" fmla="*/ 4883616 h 288564"/>
              <a:gd name="T4" fmla="*/ 2810573 w 288565"/>
              <a:gd name="T5" fmla="*/ 4796233 h 288564"/>
              <a:gd name="T6" fmla="*/ 2704084 w 288565"/>
              <a:gd name="T7" fmla="*/ 4978281 h 288564"/>
              <a:gd name="T8" fmla="*/ 3271787 w 288565"/>
              <a:gd name="T9" fmla="*/ 4228242 h 288564"/>
              <a:gd name="T10" fmla="*/ 4199189 w 288565"/>
              <a:gd name="T11" fmla="*/ 4410018 h 288564"/>
              <a:gd name="T12" fmla="*/ 3271787 w 288565"/>
              <a:gd name="T13" fmla="*/ 4228242 h 288564"/>
              <a:gd name="T14" fmla="*/ 2895777 w 288565"/>
              <a:gd name="T15" fmla="*/ 4326713 h 288564"/>
              <a:gd name="T16" fmla="*/ 2618879 w 288565"/>
              <a:gd name="T17" fmla="*/ 4326713 h 288564"/>
              <a:gd name="T18" fmla="*/ 3416154 w 288565"/>
              <a:gd name="T19" fmla="*/ 3628741 h 288564"/>
              <a:gd name="T20" fmla="*/ 2705073 w 288565"/>
              <a:gd name="T21" fmla="*/ 3810782 h 288564"/>
              <a:gd name="T22" fmla="*/ 2706270 w 288565"/>
              <a:gd name="T23" fmla="*/ 3060772 h 288564"/>
              <a:gd name="T24" fmla="*/ 3186841 w 288565"/>
              <a:gd name="T25" fmla="*/ 3211929 h 288564"/>
              <a:gd name="T26" fmla="*/ 2706270 w 288565"/>
              <a:gd name="T27" fmla="*/ 3060772 h 288564"/>
              <a:gd name="T28" fmla="*/ 3274253 w 288565"/>
              <a:gd name="T29" fmla="*/ 2576098 h 288564"/>
              <a:gd name="T30" fmla="*/ 2618879 w 288565"/>
              <a:gd name="T31" fmla="*/ 2576098 h 288564"/>
              <a:gd name="T32" fmla="*/ 4683862 w 288565"/>
              <a:gd name="T33" fmla="*/ 2161826 h 288564"/>
              <a:gd name="T34" fmla="*/ 4908246 w 288565"/>
              <a:gd name="T35" fmla="*/ 2572465 h 288564"/>
              <a:gd name="T36" fmla="*/ 4389387 w 288565"/>
              <a:gd name="T37" fmla="*/ 2594069 h 288564"/>
              <a:gd name="T38" fmla="*/ 4683862 w 288565"/>
              <a:gd name="T39" fmla="*/ 3487375 h 288564"/>
              <a:gd name="T40" fmla="*/ 4522601 w 288565"/>
              <a:gd name="T41" fmla="*/ 3566621 h 288564"/>
              <a:gd name="T42" fmla="*/ 4298202 w 288565"/>
              <a:gd name="T43" fmla="*/ 3156007 h 288564"/>
              <a:gd name="T44" fmla="*/ 4803051 w 288565"/>
              <a:gd name="T45" fmla="*/ 3141582 h 288564"/>
              <a:gd name="T46" fmla="*/ 4522601 w 288565"/>
              <a:gd name="T47" fmla="*/ 2233850 h 288564"/>
              <a:gd name="T48" fmla="*/ 4604124 w 288565"/>
              <a:gd name="T49" fmla="*/ 1907119 h 288564"/>
              <a:gd name="T50" fmla="*/ 5556475 w 288565"/>
              <a:gd name="T51" fmla="*/ 2860689 h 288564"/>
              <a:gd name="T52" fmla="*/ 3416154 w 288565"/>
              <a:gd name="T53" fmla="*/ 1893244 h 288564"/>
              <a:gd name="T54" fmla="*/ 2705073 w 288565"/>
              <a:gd name="T55" fmla="*/ 2044449 h 288564"/>
              <a:gd name="T56" fmla="*/ 178972 w 288565"/>
              <a:gd name="T57" fmla="*/ 1670515 h 288564"/>
              <a:gd name="T58" fmla="*/ 1117008 w 288565"/>
              <a:gd name="T59" fmla="*/ 3455773 h 288564"/>
              <a:gd name="T60" fmla="*/ 601475 w 288565"/>
              <a:gd name="T61" fmla="*/ 1935787 h 288564"/>
              <a:gd name="T62" fmla="*/ 4199189 w 288565"/>
              <a:gd name="T63" fmla="*/ 1325295 h 288564"/>
              <a:gd name="T64" fmla="*/ 3271787 w 288565"/>
              <a:gd name="T65" fmla="*/ 1507300 h 288564"/>
              <a:gd name="T66" fmla="*/ 2704084 w 288565"/>
              <a:gd name="T67" fmla="*/ 1325295 h 288564"/>
              <a:gd name="T68" fmla="*/ 2810573 w 288565"/>
              <a:gd name="T69" fmla="*/ 1507300 h 288564"/>
              <a:gd name="T70" fmla="*/ 2704084 w 288565"/>
              <a:gd name="T71" fmla="*/ 1325295 h 288564"/>
              <a:gd name="T72" fmla="*/ 4284136 w 288565"/>
              <a:gd name="T73" fmla="*/ 844639 h 288564"/>
              <a:gd name="T74" fmla="*/ 3186841 w 288565"/>
              <a:gd name="T75" fmla="*/ 844639 h 288564"/>
              <a:gd name="T76" fmla="*/ 2810573 w 288565"/>
              <a:gd name="T77" fmla="*/ 757323 h 288564"/>
              <a:gd name="T78" fmla="*/ 2704084 w 288565"/>
              <a:gd name="T79" fmla="*/ 939315 h 288564"/>
              <a:gd name="T80" fmla="*/ 2198220 w 288565"/>
              <a:gd name="T81" fmla="*/ 172085 h 288564"/>
              <a:gd name="T82" fmla="*/ 2842668 w 288565"/>
              <a:gd name="T83" fmla="*/ 5226639 h 288564"/>
              <a:gd name="T84" fmla="*/ 3458455 w 288565"/>
              <a:gd name="T85" fmla="*/ 5549275 h 288564"/>
              <a:gd name="T86" fmla="*/ 4525369 w 288565"/>
              <a:gd name="T87" fmla="*/ 5499092 h 288564"/>
              <a:gd name="T88" fmla="*/ 4525369 w 288565"/>
              <a:gd name="T89" fmla="*/ 1742207 h 288564"/>
              <a:gd name="T90" fmla="*/ 2198220 w 288565"/>
              <a:gd name="T91" fmla="*/ 172085 h 288564"/>
              <a:gd name="T92" fmla="*/ 1288854 w 288565"/>
              <a:gd name="T93" fmla="*/ 3455773 h 288564"/>
              <a:gd name="T94" fmla="*/ 2226868 w 288565"/>
              <a:gd name="T95" fmla="*/ 638073 h 288564"/>
              <a:gd name="T96" fmla="*/ 4052790 w 288565"/>
              <a:gd name="T97" fmla="*/ 0 h 288564"/>
              <a:gd name="T98" fmla="*/ 5735473 w 288565"/>
              <a:gd name="T99" fmla="*/ 2860689 h 288564"/>
              <a:gd name="T100" fmla="*/ 4647112 w 288565"/>
              <a:gd name="T101" fmla="*/ 5728525 h 288564"/>
              <a:gd name="T102" fmla="*/ 3501433 w 288565"/>
              <a:gd name="T103" fmla="*/ 5728525 h 288564"/>
              <a:gd name="T104" fmla="*/ 2885636 w 288565"/>
              <a:gd name="T105" fmla="*/ 5405888 h 288564"/>
              <a:gd name="T106" fmla="*/ 2226868 w 288565"/>
              <a:gd name="T107" fmla="*/ 5642469 h 288564"/>
              <a:gd name="T108" fmla="*/ 0 w 288565"/>
              <a:gd name="T109" fmla="*/ 3455773 h 288564"/>
              <a:gd name="T110" fmla="*/ 136099 w 288565"/>
              <a:gd name="T111" fmla="*/ 1441092 h 288564"/>
              <a:gd name="T112" fmla="*/ 1117008 w 288565"/>
              <a:gd name="T113" fmla="*/ 638073 h 2885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8565" h="288564">
                <a:moveTo>
                  <a:pt x="164255" y="241300"/>
                </a:moveTo>
                <a:lnTo>
                  <a:pt x="211270" y="241300"/>
                </a:lnTo>
                <a:cubicBezTo>
                  <a:pt x="213407" y="241300"/>
                  <a:pt x="215544" y="243132"/>
                  <a:pt x="215544" y="245696"/>
                </a:cubicBezTo>
                <a:cubicBezTo>
                  <a:pt x="215544" y="248261"/>
                  <a:pt x="213407" y="250459"/>
                  <a:pt x="211270" y="250459"/>
                </a:cubicBezTo>
                <a:lnTo>
                  <a:pt x="164255" y="250459"/>
                </a:lnTo>
                <a:cubicBezTo>
                  <a:pt x="161762" y="250459"/>
                  <a:pt x="160337" y="248261"/>
                  <a:pt x="160337" y="245696"/>
                </a:cubicBezTo>
                <a:cubicBezTo>
                  <a:pt x="160337" y="243132"/>
                  <a:pt x="161762" y="241300"/>
                  <a:pt x="164255" y="241300"/>
                </a:cubicBezTo>
                <a:close/>
                <a:moveTo>
                  <a:pt x="136048" y="241300"/>
                </a:moveTo>
                <a:lnTo>
                  <a:pt x="141406" y="241300"/>
                </a:lnTo>
                <a:cubicBezTo>
                  <a:pt x="143907" y="241300"/>
                  <a:pt x="145693" y="243132"/>
                  <a:pt x="145693" y="245696"/>
                </a:cubicBezTo>
                <a:cubicBezTo>
                  <a:pt x="145693" y="248261"/>
                  <a:pt x="143907" y="250459"/>
                  <a:pt x="141406" y="250459"/>
                </a:cubicBezTo>
                <a:lnTo>
                  <a:pt x="136048" y="250459"/>
                </a:lnTo>
                <a:cubicBezTo>
                  <a:pt x="133548" y="250459"/>
                  <a:pt x="131762" y="248261"/>
                  <a:pt x="131762" y="245696"/>
                </a:cubicBezTo>
                <a:cubicBezTo>
                  <a:pt x="131762" y="243132"/>
                  <a:pt x="133548" y="241300"/>
                  <a:pt x="136048" y="241300"/>
                </a:cubicBezTo>
                <a:close/>
                <a:moveTo>
                  <a:pt x="164611" y="212725"/>
                </a:moveTo>
                <a:lnTo>
                  <a:pt x="211270" y="212725"/>
                </a:lnTo>
                <a:cubicBezTo>
                  <a:pt x="213407" y="212725"/>
                  <a:pt x="215544" y="215011"/>
                  <a:pt x="215544" y="217678"/>
                </a:cubicBezTo>
                <a:cubicBezTo>
                  <a:pt x="215544" y="220345"/>
                  <a:pt x="213407" y="221869"/>
                  <a:pt x="211270" y="221869"/>
                </a:cubicBezTo>
                <a:lnTo>
                  <a:pt x="164611" y="221869"/>
                </a:lnTo>
                <a:cubicBezTo>
                  <a:pt x="161762" y="221869"/>
                  <a:pt x="160337" y="220345"/>
                  <a:pt x="160337" y="217678"/>
                </a:cubicBezTo>
                <a:cubicBezTo>
                  <a:pt x="160337" y="215011"/>
                  <a:pt x="161762" y="212725"/>
                  <a:pt x="164611" y="212725"/>
                </a:cubicBezTo>
                <a:close/>
                <a:moveTo>
                  <a:pt x="136048" y="212725"/>
                </a:moveTo>
                <a:lnTo>
                  <a:pt x="141406" y="212725"/>
                </a:lnTo>
                <a:cubicBezTo>
                  <a:pt x="143907" y="212725"/>
                  <a:pt x="145693" y="215011"/>
                  <a:pt x="145693" y="217678"/>
                </a:cubicBezTo>
                <a:cubicBezTo>
                  <a:pt x="145693" y="220345"/>
                  <a:pt x="143907" y="221869"/>
                  <a:pt x="141406" y="221869"/>
                </a:cubicBezTo>
                <a:lnTo>
                  <a:pt x="136048" y="221869"/>
                </a:lnTo>
                <a:cubicBezTo>
                  <a:pt x="133548" y="221869"/>
                  <a:pt x="131762" y="220345"/>
                  <a:pt x="131762" y="217678"/>
                </a:cubicBezTo>
                <a:cubicBezTo>
                  <a:pt x="131762" y="215011"/>
                  <a:pt x="133548" y="212725"/>
                  <a:pt x="136048" y="212725"/>
                </a:cubicBezTo>
                <a:close/>
                <a:moveTo>
                  <a:pt x="136098" y="182563"/>
                </a:moveTo>
                <a:lnTo>
                  <a:pt x="171875" y="182563"/>
                </a:lnTo>
                <a:cubicBezTo>
                  <a:pt x="174044" y="182563"/>
                  <a:pt x="175850" y="184761"/>
                  <a:pt x="175850" y="186959"/>
                </a:cubicBezTo>
                <a:cubicBezTo>
                  <a:pt x="175850" y="189524"/>
                  <a:pt x="174044" y="191722"/>
                  <a:pt x="171875" y="191722"/>
                </a:cubicBezTo>
                <a:lnTo>
                  <a:pt x="136098" y="191722"/>
                </a:lnTo>
                <a:cubicBezTo>
                  <a:pt x="133569" y="191722"/>
                  <a:pt x="131762" y="189524"/>
                  <a:pt x="131762" y="186959"/>
                </a:cubicBezTo>
                <a:cubicBezTo>
                  <a:pt x="131762" y="184761"/>
                  <a:pt x="133569" y="182563"/>
                  <a:pt x="136098" y="182563"/>
                </a:cubicBezTo>
                <a:close/>
                <a:moveTo>
                  <a:pt x="136158" y="153988"/>
                </a:moveTo>
                <a:lnTo>
                  <a:pt x="160337" y="153988"/>
                </a:lnTo>
                <a:cubicBezTo>
                  <a:pt x="162535" y="153988"/>
                  <a:pt x="164734" y="155311"/>
                  <a:pt x="164734" y="157957"/>
                </a:cubicBezTo>
                <a:cubicBezTo>
                  <a:pt x="164734" y="160272"/>
                  <a:pt x="162535" y="161594"/>
                  <a:pt x="160337" y="161594"/>
                </a:cubicBezTo>
                <a:lnTo>
                  <a:pt x="136158" y="161594"/>
                </a:lnTo>
                <a:cubicBezTo>
                  <a:pt x="133594" y="161594"/>
                  <a:pt x="131762" y="160272"/>
                  <a:pt x="131762" y="157957"/>
                </a:cubicBezTo>
                <a:cubicBezTo>
                  <a:pt x="131762" y="155311"/>
                  <a:pt x="133594" y="153988"/>
                  <a:pt x="136158" y="153988"/>
                </a:cubicBezTo>
                <a:close/>
                <a:moveTo>
                  <a:pt x="136158" y="125413"/>
                </a:moveTo>
                <a:lnTo>
                  <a:pt x="160337" y="125413"/>
                </a:lnTo>
                <a:cubicBezTo>
                  <a:pt x="162535" y="125413"/>
                  <a:pt x="164734" y="127318"/>
                  <a:pt x="164734" y="129604"/>
                </a:cubicBezTo>
                <a:cubicBezTo>
                  <a:pt x="164734" y="132271"/>
                  <a:pt x="162535" y="134557"/>
                  <a:pt x="160337" y="134557"/>
                </a:cubicBezTo>
                <a:lnTo>
                  <a:pt x="136158" y="134557"/>
                </a:lnTo>
                <a:cubicBezTo>
                  <a:pt x="133594" y="134557"/>
                  <a:pt x="131762" y="132271"/>
                  <a:pt x="131762" y="129604"/>
                </a:cubicBezTo>
                <a:cubicBezTo>
                  <a:pt x="131762" y="127318"/>
                  <a:pt x="133594" y="125413"/>
                  <a:pt x="136158" y="125413"/>
                </a:cubicBezTo>
                <a:close/>
                <a:moveTo>
                  <a:pt x="231422" y="104775"/>
                </a:moveTo>
                <a:cubicBezTo>
                  <a:pt x="233892" y="104775"/>
                  <a:pt x="235656" y="106587"/>
                  <a:pt x="235656" y="108762"/>
                </a:cubicBezTo>
                <a:lnTo>
                  <a:pt x="235656" y="112386"/>
                </a:lnTo>
                <a:cubicBezTo>
                  <a:pt x="241653" y="114199"/>
                  <a:pt x="246945" y="117823"/>
                  <a:pt x="249414" y="123622"/>
                </a:cubicBezTo>
                <a:cubicBezTo>
                  <a:pt x="250120" y="126159"/>
                  <a:pt x="249414" y="128334"/>
                  <a:pt x="246945" y="129421"/>
                </a:cubicBezTo>
                <a:cubicBezTo>
                  <a:pt x="244828" y="130509"/>
                  <a:pt x="242006" y="129421"/>
                  <a:pt x="241300" y="127247"/>
                </a:cubicBezTo>
                <a:cubicBezTo>
                  <a:pt x="239889" y="123622"/>
                  <a:pt x="235656" y="121085"/>
                  <a:pt x="231422" y="121085"/>
                </a:cubicBezTo>
                <a:cubicBezTo>
                  <a:pt x="225778" y="121085"/>
                  <a:pt x="220839" y="125072"/>
                  <a:pt x="220839" y="130509"/>
                </a:cubicBezTo>
                <a:cubicBezTo>
                  <a:pt x="220839" y="136670"/>
                  <a:pt x="224720" y="139932"/>
                  <a:pt x="231422" y="139932"/>
                </a:cubicBezTo>
                <a:cubicBezTo>
                  <a:pt x="245181" y="139932"/>
                  <a:pt x="250472" y="149356"/>
                  <a:pt x="250472" y="158054"/>
                </a:cubicBezTo>
                <a:cubicBezTo>
                  <a:pt x="250472" y="166753"/>
                  <a:pt x="244475" y="174002"/>
                  <a:pt x="235656" y="175451"/>
                </a:cubicBezTo>
                <a:lnTo>
                  <a:pt x="235656" y="179438"/>
                </a:lnTo>
                <a:cubicBezTo>
                  <a:pt x="235656" y="181613"/>
                  <a:pt x="233892" y="183788"/>
                  <a:pt x="231422" y="183788"/>
                </a:cubicBezTo>
                <a:cubicBezTo>
                  <a:pt x="228953" y="183788"/>
                  <a:pt x="227542" y="181613"/>
                  <a:pt x="227542" y="179438"/>
                </a:cubicBezTo>
                <a:lnTo>
                  <a:pt x="227542" y="175451"/>
                </a:lnTo>
                <a:cubicBezTo>
                  <a:pt x="220839" y="174364"/>
                  <a:pt x="216253" y="170377"/>
                  <a:pt x="213783" y="164578"/>
                </a:cubicBezTo>
                <a:cubicBezTo>
                  <a:pt x="213078" y="162041"/>
                  <a:pt x="213783" y="159504"/>
                  <a:pt x="216253" y="158779"/>
                </a:cubicBezTo>
                <a:cubicBezTo>
                  <a:pt x="218370" y="158054"/>
                  <a:pt x="220839" y="158779"/>
                  <a:pt x="221897" y="161316"/>
                </a:cubicBezTo>
                <a:cubicBezTo>
                  <a:pt x="223308" y="164941"/>
                  <a:pt x="227542" y="167478"/>
                  <a:pt x="231775" y="167478"/>
                </a:cubicBezTo>
                <a:cubicBezTo>
                  <a:pt x="237420" y="167478"/>
                  <a:pt x="241653" y="163491"/>
                  <a:pt x="241653" y="158054"/>
                </a:cubicBezTo>
                <a:cubicBezTo>
                  <a:pt x="241653" y="151530"/>
                  <a:pt x="238478" y="148631"/>
                  <a:pt x="231422" y="148631"/>
                </a:cubicBezTo>
                <a:cubicBezTo>
                  <a:pt x="217311" y="148631"/>
                  <a:pt x="212725" y="139207"/>
                  <a:pt x="212725" y="130509"/>
                </a:cubicBezTo>
                <a:cubicBezTo>
                  <a:pt x="212725" y="121810"/>
                  <a:pt x="219075" y="114561"/>
                  <a:pt x="227542" y="112386"/>
                </a:cubicBezTo>
                <a:lnTo>
                  <a:pt x="227542" y="108762"/>
                </a:lnTo>
                <a:cubicBezTo>
                  <a:pt x="227542" y="106587"/>
                  <a:pt x="228953" y="104775"/>
                  <a:pt x="231422" y="104775"/>
                </a:cubicBezTo>
                <a:close/>
                <a:moveTo>
                  <a:pt x="231644" y="95948"/>
                </a:moveTo>
                <a:cubicBezTo>
                  <a:pt x="204985" y="95948"/>
                  <a:pt x="183730" y="117590"/>
                  <a:pt x="183730" y="143922"/>
                </a:cubicBezTo>
                <a:cubicBezTo>
                  <a:pt x="183730" y="170614"/>
                  <a:pt x="204985" y="192256"/>
                  <a:pt x="231644" y="192256"/>
                </a:cubicBezTo>
                <a:cubicBezTo>
                  <a:pt x="257943" y="192256"/>
                  <a:pt x="279558" y="170614"/>
                  <a:pt x="279558" y="143922"/>
                </a:cubicBezTo>
                <a:cubicBezTo>
                  <a:pt x="279558" y="117590"/>
                  <a:pt x="257943" y="95948"/>
                  <a:pt x="231644" y="95948"/>
                </a:cubicBezTo>
                <a:close/>
                <a:moveTo>
                  <a:pt x="136098" y="95250"/>
                </a:moveTo>
                <a:lnTo>
                  <a:pt x="171875" y="95250"/>
                </a:lnTo>
                <a:cubicBezTo>
                  <a:pt x="174044" y="95250"/>
                  <a:pt x="175850" y="96904"/>
                  <a:pt x="175850" y="99219"/>
                </a:cubicBezTo>
                <a:cubicBezTo>
                  <a:pt x="175850" y="101203"/>
                  <a:pt x="174044" y="102857"/>
                  <a:pt x="171875" y="102857"/>
                </a:cubicBezTo>
                <a:lnTo>
                  <a:pt x="136098" y="102857"/>
                </a:lnTo>
                <a:cubicBezTo>
                  <a:pt x="133569" y="102857"/>
                  <a:pt x="131762" y="101203"/>
                  <a:pt x="131762" y="99219"/>
                </a:cubicBezTo>
                <a:cubicBezTo>
                  <a:pt x="131762" y="96904"/>
                  <a:pt x="133569" y="95250"/>
                  <a:pt x="136098" y="95250"/>
                </a:cubicBezTo>
                <a:close/>
                <a:moveTo>
                  <a:pt x="9006" y="84044"/>
                </a:moveTo>
                <a:lnTo>
                  <a:pt x="9006" y="173860"/>
                </a:lnTo>
                <a:cubicBezTo>
                  <a:pt x="9006" y="186485"/>
                  <a:pt x="19454" y="197667"/>
                  <a:pt x="32423" y="197667"/>
                </a:cubicBezTo>
                <a:cubicBezTo>
                  <a:pt x="45752" y="197667"/>
                  <a:pt x="56200" y="186485"/>
                  <a:pt x="56200" y="173860"/>
                </a:cubicBezTo>
                <a:lnTo>
                  <a:pt x="56200" y="84044"/>
                </a:lnTo>
                <a:lnTo>
                  <a:pt x="34584" y="97390"/>
                </a:lnTo>
                <a:cubicBezTo>
                  <a:pt x="33504" y="98833"/>
                  <a:pt x="31702" y="98833"/>
                  <a:pt x="30261" y="97390"/>
                </a:cubicBezTo>
                <a:lnTo>
                  <a:pt x="9006" y="84044"/>
                </a:lnTo>
                <a:close/>
                <a:moveTo>
                  <a:pt x="164611" y="66675"/>
                </a:moveTo>
                <a:lnTo>
                  <a:pt x="211270" y="66675"/>
                </a:lnTo>
                <a:cubicBezTo>
                  <a:pt x="213407" y="66675"/>
                  <a:pt x="215544" y="68873"/>
                  <a:pt x="215544" y="71437"/>
                </a:cubicBezTo>
                <a:cubicBezTo>
                  <a:pt x="215544" y="73636"/>
                  <a:pt x="213407" y="75834"/>
                  <a:pt x="211270" y="75834"/>
                </a:cubicBezTo>
                <a:lnTo>
                  <a:pt x="164611" y="75834"/>
                </a:lnTo>
                <a:cubicBezTo>
                  <a:pt x="161762" y="75834"/>
                  <a:pt x="160337" y="73636"/>
                  <a:pt x="160337" y="71437"/>
                </a:cubicBezTo>
                <a:cubicBezTo>
                  <a:pt x="160337" y="68873"/>
                  <a:pt x="161762" y="66675"/>
                  <a:pt x="164611" y="66675"/>
                </a:cubicBezTo>
                <a:close/>
                <a:moveTo>
                  <a:pt x="136048" y="66675"/>
                </a:moveTo>
                <a:lnTo>
                  <a:pt x="141406" y="66675"/>
                </a:lnTo>
                <a:cubicBezTo>
                  <a:pt x="143907" y="66675"/>
                  <a:pt x="145693" y="68873"/>
                  <a:pt x="145693" y="71437"/>
                </a:cubicBezTo>
                <a:cubicBezTo>
                  <a:pt x="145693" y="73636"/>
                  <a:pt x="143907" y="75834"/>
                  <a:pt x="141406" y="75834"/>
                </a:cubicBezTo>
                <a:lnTo>
                  <a:pt x="136048" y="75834"/>
                </a:lnTo>
                <a:cubicBezTo>
                  <a:pt x="133548" y="75834"/>
                  <a:pt x="131762" y="73636"/>
                  <a:pt x="131762" y="71437"/>
                </a:cubicBezTo>
                <a:cubicBezTo>
                  <a:pt x="131762" y="68873"/>
                  <a:pt x="133548" y="66675"/>
                  <a:pt x="136048" y="66675"/>
                </a:cubicBezTo>
                <a:close/>
                <a:moveTo>
                  <a:pt x="164611" y="38100"/>
                </a:moveTo>
                <a:lnTo>
                  <a:pt x="211270" y="38100"/>
                </a:lnTo>
                <a:cubicBezTo>
                  <a:pt x="213407" y="38100"/>
                  <a:pt x="215544" y="40298"/>
                  <a:pt x="215544" y="42496"/>
                </a:cubicBezTo>
                <a:cubicBezTo>
                  <a:pt x="215544" y="45061"/>
                  <a:pt x="213407" y="47259"/>
                  <a:pt x="211270" y="47259"/>
                </a:cubicBezTo>
                <a:lnTo>
                  <a:pt x="164611" y="47259"/>
                </a:lnTo>
                <a:cubicBezTo>
                  <a:pt x="161762" y="47259"/>
                  <a:pt x="160337" y="45061"/>
                  <a:pt x="160337" y="42496"/>
                </a:cubicBezTo>
                <a:cubicBezTo>
                  <a:pt x="160337" y="40298"/>
                  <a:pt x="161762" y="38100"/>
                  <a:pt x="164611" y="38100"/>
                </a:cubicBezTo>
                <a:close/>
                <a:moveTo>
                  <a:pt x="136048" y="38100"/>
                </a:moveTo>
                <a:lnTo>
                  <a:pt x="141406" y="38100"/>
                </a:lnTo>
                <a:cubicBezTo>
                  <a:pt x="143907" y="38100"/>
                  <a:pt x="145693" y="40298"/>
                  <a:pt x="145693" y="42496"/>
                </a:cubicBezTo>
                <a:cubicBezTo>
                  <a:pt x="145693" y="45061"/>
                  <a:pt x="143907" y="47259"/>
                  <a:pt x="141406" y="47259"/>
                </a:cubicBezTo>
                <a:lnTo>
                  <a:pt x="136048" y="47259"/>
                </a:lnTo>
                <a:cubicBezTo>
                  <a:pt x="133548" y="47259"/>
                  <a:pt x="131762" y="45061"/>
                  <a:pt x="131762" y="42496"/>
                </a:cubicBezTo>
                <a:cubicBezTo>
                  <a:pt x="131762" y="40298"/>
                  <a:pt x="133548" y="38100"/>
                  <a:pt x="136048" y="38100"/>
                </a:cubicBezTo>
                <a:close/>
                <a:moveTo>
                  <a:pt x="110598" y="8657"/>
                </a:moveTo>
                <a:cubicBezTo>
                  <a:pt x="117083" y="14428"/>
                  <a:pt x="120686" y="22724"/>
                  <a:pt x="120686" y="32103"/>
                </a:cubicBezTo>
                <a:lnTo>
                  <a:pt x="120686" y="276661"/>
                </a:lnTo>
                <a:lnTo>
                  <a:pt x="143021" y="262954"/>
                </a:lnTo>
                <a:cubicBezTo>
                  <a:pt x="144102" y="262594"/>
                  <a:pt x="144462" y="262594"/>
                  <a:pt x="145183" y="262594"/>
                </a:cubicBezTo>
                <a:cubicBezTo>
                  <a:pt x="146264" y="262594"/>
                  <a:pt x="146624" y="262594"/>
                  <a:pt x="147705" y="262954"/>
                </a:cubicBezTo>
                <a:lnTo>
                  <a:pt x="174003" y="279186"/>
                </a:lnTo>
                <a:lnTo>
                  <a:pt x="200662" y="262954"/>
                </a:lnTo>
                <a:cubicBezTo>
                  <a:pt x="201743" y="261872"/>
                  <a:pt x="203905" y="261872"/>
                  <a:pt x="204985" y="262954"/>
                </a:cubicBezTo>
                <a:lnTo>
                  <a:pt x="227682" y="276661"/>
                </a:lnTo>
                <a:lnTo>
                  <a:pt x="227682" y="200913"/>
                </a:lnTo>
                <a:cubicBezTo>
                  <a:pt x="198140" y="198749"/>
                  <a:pt x="175084" y="174221"/>
                  <a:pt x="175084" y="143922"/>
                </a:cubicBezTo>
                <a:cubicBezTo>
                  <a:pt x="175084" y="114344"/>
                  <a:pt x="198140" y="89816"/>
                  <a:pt x="227682" y="87651"/>
                </a:cubicBezTo>
                <a:lnTo>
                  <a:pt x="227682" y="32103"/>
                </a:lnTo>
                <a:cubicBezTo>
                  <a:pt x="227682" y="19117"/>
                  <a:pt x="216874" y="8657"/>
                  <a:pt x="203905" y="8657"/>
                </a:cubicBezTo>
                <a:lnTo>
                  <a:pt x="110598" y="8657"/>
                </a:lnTo>
                <a:close/>
                <a:moveTo>
                  <a:pt x="88623" y="8657"/>
                </a:moveTo>
                <a:cubicBezTo>
                  <a:pt x="75293" y="8657"/>
                  <a:pt x="64846" y="19117"/>
                  <a:pt x="64846" y="32103"/>
                </a:cubicBezTo>
                <a:lnTo>
                  <a:pt x="64846" y="173860"/>
                </a:lnTo>
                <a:cubicBezTo>
                  <a:pt x="64846" y="182878"/>
                  <a:pt x="60883" y="191535"/>
                  <a:pt x="54759" y="197667"/>
                </a:cubicBezTo>
                <a:lnTo>
                  <a:pt x="112039" y="197667"/>
                </a:lnTo>
                <a:lnTo>
                  <a:pt x="112039" y="32103"/>
                </a:lnTo>
                <a:cubicBezTo>
                  <a:pt x="112039" y="19117"/>
                  <a:pt x="101592" y="8657"/>
                  <a:pt x="88623" y="8657"/>
                </a:cubicBezTo>
                <a:close/>
                <a:moveTo>
                  <a:pt x="88623" y="0"/>
                </a:moveTo>
                <a:lnTo>
                  <a:pt x="203905" y="0"/>
                </a:lnTo>
                <a:cubicBezTo>
                  <a:pt x="221557" y="0"/>
                  <a:pt x="235968" y="14428"/>
                  <a:pt x="235968" y="32103"/>
                </a:cubicBezTo>
                <a:lnTo>
                  <a:pt x="235968" y="87651"/>
                </a:lnTo>
                <a:cubicBezTo>
                  <a:pt x="265509" y="89816"/>
                  <a:pt x="288565" y="114344"/>
                  <a:pt x="288565" y="143922"/>
                </a:cubicBezTo>
                <a:cubicBezTo>
                  <a:pt x="288565" y="174221"/>
                  <a:pt x="265509" y="198749"/>
                  <a:pt x="235968" y="200913"/>
                </a:cubicBezTo>
                <a:lnTo>
                  <a:pt x="235968" y="283875"/>
                </a:lnTo>
                <a:cubicBezTo>
                  <a:pt x="235968" y="285679"/>
                  <a:pt x="235247" y="287482"/>
                  <a:pt x="233806" y="288204"/>
                </a:cubicBezTo>
                <a:cubicBezTo>
                  <a:pt x="232725" y="288564"/>
                  <a:pt x="230924" y="288564"/>
                  <a:pt x="229483" y="288204"/>
                </a:cubicBezTo>
                <a:lnTo>
                  <a:pt x="203184" y="271972"/>
                </a:lnTo>
                <a:lnTo>
                  <a:pt x="176165" y="288204"/>
                </a:lnTo>
                <a:cubicBezTo>
                  <a:pt x="175805" y="288204"/>
                  <a:pt x="175084" y="288564"/>
                  <a:pt x="174003" y="288564"/>
                </a:cubicBezTo>
                <a:cubicBezTo>
                  <a:pt x="173283" y="288564"/>
                  <a:pt x="172562" y="288204"/>
                  <a:pt x="171842" y="288204"/>
                </a:cubicBezTo>
                <a:lnTo>
                  <a:pt x="145183" y="271972"/>
                </a:lnTo>
                <a:lnTo>
                  <a:pt x="118524" y="288204"/>
                </a:lnTo>
                <a:cubicBezTo>
                  <a:pt x="117443" y="288564"/>
                  <a:pt x="115642" y="288564"/>
                  <a:pt x="114201" y="288204"/>
                </a:cubicBezTo>
                <a:cubicBezTo>
                  <a:pt x="113120" y="287482"/>
                  <a:pt x="112039" y="285679"/>
                  <a:pt x="112039" y="283875"/>
                </a:cubicBezTo>
                <a:lnTo>
                  <a:pt x="112039" y="205963"/>
                </a:lnTo>
                <a:lnTo>
                  <a:pt x="32423" y="205963"/>
                </a:lnTo>
                <a:cubicBezTo>
                  <a:pt x="14770" y="205963"/>
                  <a:pt x="0" y="191535"/>
                  <a:pt x="0" y="173860"/>
                </a:cubicBezTo>
                <a:lnTo>
                  <a:pt x="0" y="76469"/>
                </a:lnTo>
                <a:cubicBezTo>
                  <a:pt x="0" y="75027"/>
                  <a:pt x="1441" y="73584"/>
                  <a:pt x="2522" y="72502"/>
                </a:cubicBezTo>
                <a:cubicBezTo>
                  <a:pt x="3602" y="71780"/>
                  <a:pt x="5404" y="71780"/>
                  <a:pt x="6845" y="72502"/>
                </a:cubicBezTo>
                <a:lnTo>
                  <a:pt x="32423" y="88373"/>
                </a:lnTo>
                <a:lnTo>
                  <a:pt x="56200" y="73945"/>
                </a:lnTo>
                <a:lnTo>
                  <a:pt x="56200" y="32103"/>
                </a:lnTo>
                <a:cubicBezTo>
                  <a:pt x="56200" y="14428"/>
                  <a:pt x="70970" y="0"/>
                  <a:pt x="886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4" name="Freeform 976">
            <a:extLst>
              <a:ext uri="{FF2B5EF4-FFF2-40B4-BE49-F238E27FC236}">
                <a16:creationId xmlns:a16="http://schemas.microsoft.com/office/drawing/2014/main" id="{FB5EFA92-9398-0A44-B56E-B7D66B6F86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47499" y="3312380"/>
            <a:ext cx="1188908" cy="1188908"/>
          </a:xfrm>
          <a:custGeom>
            <a:avLst/>
            <a:gdLst>
              <a:gd name="T0" fmla="*/ 1911817 w 288565"/>
              <a:gd name="T1" fmla="*/ 5563597 h 288564"/>
              <a:gd name="T2" fmla="*/ 3823678 w 288565"/>
              <a:gd name="T3" fmla="*/ 5040234 h 288564"/>
              <a:gd name="T4" fmla="*/ 178972 w 288565"/>
              <a:gd name="T5" fmla="*/ 4337618 h 288564"/>
              <a:gd name="T6" fmla="*/ 315071 w 288565"/>
              <a:gd name="T7" fmla="*/ 4868167 h 288564"/>
              <a:gd name="T8" fmla="*/ 5556475 w 288565"/>
              <a:gd name="T9" fmla="*/ 4717596 h 288564"/>
              <a:gd name="T10" fmla="*/ 178972 w 288565"/>
              <a:gd name="T11" fmla="*/ 4337618 h 288564"/>
              <a:gd name="T12" fmla="*/ 3537241 w 288565"/>
              <a:gd name="T13" fmla="*/ 3470961 h 288564"/>
              <a:gd name="T14" fmla="*/ 4057171 w 288565"/>
              <a:gd name="T15" fmla="*/ 3470961 h 288564"/>
              <a:gd name="T16" fmla="*/ 1956123 w 288565"/>
              <a:gd name="T17" fmla="*/ 3210253 h 288564"/>
              <a:gd name="T18" fmla="*/ 1956123 w 288565"/>
              <a:gd name="T19" fmla="*/ 3731644 h 288564"/>
              <a:gd name="T20" fmla="*/ 1956123 w 288565"/>
              <a:gd name="T21" fmla="*/ 3210253 h 288564"/>
              <a:gd name="T22" fmla="*/ 2376325 w 288565"/>
              <a:gd name="T23" fmla="*/ 3376834 h 288564"/>
              <a:gd name="T24" fmla="*/ 3793644 w 288565"/>
              <a:gd name="T25" fmla="*/ 3029214 h 288564"/>
              <a:gd name="T26" fmla="*/ 3793644 w 288565"/>
              <a:gd name="T27" fmla="*/ 3905472 h 288564"/>
              <a:gd name="T28" fmla="*/ 2376325 w 288565"/>
              <a:gd name="T29" fmla="*/ 3557840 h 288564"/>
              <a:gd name="T30" fmla="*/ 1514538 w 288565"/>
              <a:gd name="T31" fmla="*/ 3470961 h 288564"/>
              <a:gd name="T32" fmla="*/ 3703670 w 288565"/>
              <a:gd name="T33" fmla="*/ 1515201 h 288564"/>
              <a:gd name="T34" fmla="*/ 3989266 w 288565"/>
              <a:gd name="T35" fmla="*/ 2684851 h 288564"/>
              <a:gd name="T36" fmla="*/ 4567560 w 288565"/>
              <a:gd name="T37" fmla="*/ 1622837 h 288564"/>
              <a:gd name="T38" fmla="*/ 2618422 w 288565"/>
              <a:gd name="T39" fmla="*/ 1386015 h 288564"/>
              <a:gd name="T40" fmla="*/ 3310992 w 288565"/>
              <a:gd name="T41" fmla="*/ 2684851 h 288564"/>
              <a:gd name="T42" fmla="*/ 2618422 w 288565"/>
              <a:gd name="T43" fmla="*/ 1386015 h 288564"/>
              <a:gd name="T44" fmla="*/ 1547460 w 288565"/>
              <a:gd name="T45" fmla="*/ 2426530 h 288564"/>
              <a:gd name="T46" fmla="*/ 2311422 w 288565"/>
              <a:gd name="T47" fmla="*/ 2684851 h 288564"/>
              <a:gd name="T48" fmla="*/ 1547460 w 288565"/>
              <a:gd name="T49" fmla="*/ 1249701 h 288564"/>
              <a:gd name="T50" fmla="*/ 1540345 w 288565"/>
              <a:gd name="T51" fmla="*/ 1070291 h 288564"/>
              <a:gd name="T52" fmla="*/ 4767494 w 288565"/>
              <a:gd name="T53" fmla="*/ 1515201 h 288564"/>
              <a:gd name="T54" fmla="*/ 4381954 w 288565"/>
              <a:gd name="T55" fmla="*/ 2584400 h 288564"/>
              <a:gd name="T56" fmla="*/ 1804513 w 288565"/>
              <a:gd name="T57" fmla="*/ 2864262 h 288564"/>
              <a:gd name="T58" fmla="*/ 1383250 w 288565"/>
              <a:gd name="T59" fmla="*/ 1149243 h 288564"/>
              <a:gd name="T60" fmla="*/ 883506 w 288565"/>
              <a:gd name="T61" fmla="*/ 654054 h 288564"/>
              <a:gd name="T62" fmla="*/ 5131294 w 288565"/>
              <a:gd name="T63" fmla="*/ 509718 h 288564"/>
              <a:gd name="T64" fmla="*/ 5262748 w 288565"/>
              <a:gd name="T65" fmla="*/ 567998 h 288564"/>
              <a:gd name="T66" fmla="*/ 5190466 w 288565"/>
              <a:gd name="T67" fmla="*/ 655345 h 288564"/>
              <a:gd name="T68" fmla="*/ 5111578 w 288565"/>
              <a:gd name="T69" fmla="*/ 567998 h 288564"/>
              <a:gd name="T70" fmla="*/ 4178158 w 288565"/>
              <a:gd name="T71" fmla="*/ 509718 h 288564"/>
              <a:gd name="T72" fmla="*/ 4316179 w 288565"/>
              <a:gd name="T73" fmla="*/ 567998 h 288564"/>
              <a:gd name="T74" fmla="*/ 4237303 w 288565"/>
              <a:gd name="T75" fmla="*/ 655345 h 288564"/>
              <a:gd name="T76" fmla="*/ 4164981 w 288565"/>
              <a:gd name="T77" fmla="*/ 567998 h 288564"/>
              <a:gd name="T78" fmla="*/ 4740226 w 288565"/>
              <a:gd name="T79" fmla="*/ 473338 h 288564"/>
              <a:gd name="T80" fmla="*/ 4740226 w 288565"/>
              <a:gd name="T81" fmla="*/ 655029 h 288564"/>
              <a:gd name="T82" fmla="*/ 4740226 w 288565"/>
              <a:gd name="T83" fmla="*/ 473338 h 288564"/>
              <a:gd name="T84" fmla="*/ 178972 w 288565"/>
              <a:gd name="T85" fmla="*/ 315468 h 288564"/>
              <a:gd name="T86" fmla="*/ 5556475 w 288565"/>
              <a:gd name="T87" fmla="*/ 4172733 h 288564"/>
              <a:gd name="T88" fmla="*/ 5413256 w 288565"/>
              <a:gd name="T89" fmla="*/ 172085 h 288564"/>
              <a:gd name="T90" fmla="*/ 315071 w 288565"/>
              <a:gd name="T91" fmla="*/ 0 h 288564"/>
              <a:gd name="T92" fmla="*/ 5735473 w 288565"/>
              <a:gd name="T93" fmla="*/ 315468 h 288564"/>
              <a:gd name="T94" fmla="*/ 5413256 w 288565"/>
              <a:gd name="T95" fmla="*/ 5040234 h 288564"/>
              <a:gd name="T96" fmla="*/ 3995498 w 288565"/>
              <a:gd name="T97" fmla="*/ 5563597 h 288564"/>
              <a:gd name="T98" fmla="*/ 4690060 w 288565"/>
              <a:gd name="T99" fmla="*/ 5642469 h 288564"/>
              <a:gd name="T100" fmla="*/ 1124206 w 288565"/>
              <a:gd name="T101" fmla="*/ 5735667 h 288564"/>
              <a:gd name="T102" fmla="*/ 1124206 w 288565"/>
              <a:gd name="T103" fmla="*/ 5563597 h 288564"/>
              <a:gd name="T104" fmla="*/ 1732808 w 288565"/>
              <a:gd name="T105" fmla="*/ 5040234 h 288564"/>
              <a:gd name="T106" fmla="*/ 0 w 288565"/>
              <a:gd name="T107" fmla="*/ 4717596 h 288564"/>
              <a:gd name="T108" fmla="*/ 315071 w 288565"/>
              <a:gd name="T109" fmla="*/ 0 h 28856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8565" h="288564">
                <a:moveTo>
                  <a:pt x="96188" y="253576"/>
                </a:moveTo>
                <a:lnTo>
                  <a:pt x="96188" y="279907"/>
                </a:lnTo>
                <a:lnTo>
                  <a:pt x="192377" y="279907"/>
                </a:lnTo>
                <a:lnTo>
                  <a:pt x="192377" y="253576"/>
                </a:lnTo>
                <a:lnTo>
                  <a:pt x="96188" y="253576"/>
                </a:lnTo>
                <a:close/>
                <a:moveTo>
                  <a:pt x="9006" y="218227"/>
                </a:moveTo>
                <a:lnTo>
                  <a:pt x="9006" y="237344"/>
                </a:lnTo>
                <a:cubicBezTo>
                  <a:pt x="9006" y="241673"/>
                  <a:pt x="11888" y="244919"/>
                  <a:pt x="15851" y="244919"/>
                </a:cubicBezTo>
                <a:lnTo>
                  <a:pt x="272353" y="244919"/>
                </a:lnTo>
                <a:cubicBezTo>
                  <a:pt x="276316" y="244919"/>
                  <a:pt x="279558" y="241673"/>
                  <a:pt x="279558" y="237344"/>
                </a:cubicBezTo>
                <a:lnTo>
                  <a:pt x="279558" y="218227"/>
                </a:lnTo>
                <a:lnTo>
                  <a:pt x="9006" y="218227"/>
                </a:lnTo>
                <a:close/>
                <a:moveTo>
                  <a:pt x="190867" y="161509"/>
                </a:moveTo>
                <a:cubicBezTo>
                  <a:pt x="183700" y="161509"/>
                  <a:pt x="177967" y="166974"/>
                  <a:pt x="177967" y="174625"/>
                </a:cubicBezTo>
                <a:cubicBezTo>
                  <a:pt x="177967" y="181548"/>
                  <a:pt x="183700" y="187741"/>
                  <a:pt x="190867" y="187741"/>
                </a:cubicBezTo>
                <a:cubicBezTo>
                  <a:pt x="198392" y="187741"/>
                  <a:pt x="204125" y="181548"/>
                  <a:pt x="204125" y="174625"/>
                </a:cubicBezTo>
                <a:cubicBezTo>
                  <a:pt x="204125" y="166974"/>
                  <a:pt x="198392" y="161509"/>
                  <a:pt x="190867" y="161509"/>
                </a:cubicBezTo>
                <a:close/>
                <a:moveTo>
                  <a:pt x="98417" y="161509"/>
                </a:moveTo>
                <a:cubicBezTo>
                  <a:pt x="91250" y="161509"/>
                  <a:pt x="85158" y="166974"/>
                  <a:pt x="85158" y="174625"/>
                </a:cubicBezTo>
                <a:cubicBezTo>
                  <a:pt x="85158" y="181548"/>
                  <a:pt x="91250" y="187741"/>
                  <a:pt x="98417" y="187741"/>
                </a:cubicBezTo>
                <a:cubicBezTo>
                  <a:pt x="105583" y="187741"/>
                  <a:pt x="111317" y="181548"/>
                  <a:pt x="111317" y="174625"/>
                </a:cubicBezTo>
                <a:cubicBezTo>
                  <a:pt x="111317" y="166974"/>
                  <a:pt x="105583" y="161509"/>
                  <a:pt x="98417" y="161509"/>
                </a:cubicBezTo>
                <a:close/>
                <a:moveTo>
                  <a:pt x="98417" y="152400"/>
                </a:moveTo>
                <a:cubicBezTo>
                  <a:pt x="108808" y="152400"/>
                  <a:pt x="117767" y="160051"/>
                  <a:pt x="119558" y="169889"/>
                </a:cubicBezTo>
                <a:lnTo>
                  <a:pt x="170083" y="169889"/>
                </a:lnTo>
                <a:cubicBezTo>
                  <a:pt x="171517" y="160051"/>
                  <a:pt x="180475" y="152400"/>
                  <a:pt x="190867" y="152400"/>
                </a:cubicBezTo>
                <a:cubicBezTo>
                  <a:pt x="202692" y="152400"/>
                  <a:pt x="212367" y="162237"/>
                  <a:pt x="212367" y="174625"/>
                </a:cubicBezTo>
                <a:cubicBezTo>
                  <a:pt x="212367" y="186648"/>
                  <a:pt x="202692" y="196486"/>
                  <a:pt x="190867" y="196486"/>
                </a:cubicBezTo>
                <a:cubicBezTo>
                  <a:pt x="180475" y="196486"/>
                  <a:pt x="171517" y="188834"/>
                  <a:pt x="170083" y="178997"/>
                </a:cubicBezTo>
                <a:lnTo>
                  <a:pt x="119558" y="178997"/>
                </a:lnTo>
                <a:cubicBezTo>
                  <a:pt x="117767" y="188834"/>
                  <a:pt x="108808" y="196486"/>
                  <a:pt x="98417" y="196486"/>
                </a:cubicBezTo>
                <a:cubicBezTo>
                  <a:pt x="86592" y="196486"/>
                  <a:pt x="76200" y="186648"/>
                  <a:pt x="76200" y="174625"/>
                </a:cubicBezTo>
                <a:cubicBezTo>
                  <a:pt x="76200" y="162237"/>
                  <a:pt x="86592" y="152400"/>
                  <a:pt x="98417" y="152400"/>
                </a:cubicBezTo>
                <a:close/>
                <a:moveTo>
                  <a:pt x="186340" y="76230"/>
                </a:moveTo>
                <a:lnTo>
                  <a:pt x="175564" y="135076"/>
                </a:lnTo>
                <a:lnTo>
                  <a:pt x="200709" y="135076"/>
                </a:lnTo>
                <a:cubicBezTo>
                  <a:pt x="205738" y="135076"/>
                  <a:pt x="210408" y="131827"/>
                  <a:pt x="212922" y="126773"/>
                </a:cubicBezTo>
                <a:lnTo>
                  <a:pt x="229805" y="81645"/>
                </a:lnTo>
                <a:lnTo>
                  <a:pt x="186340" y="76230"/>
                </a:lnTo>
                <a:close/>
                <a:moveTo>
                  <a:pt x="131739" y="69731"/>
                </a:moveTo>
                <a:lnTo>
                  <a:pt x="124555" y="135076"/>
                </a:lnTo>
                <a:lnTo>
                  <a:pt x="166583" y="135076"/>
                </a:lnTo>
                <a:lnTo>
                  <a:pt x="178078" y="75508"/>
                </a:lnTo>
                <a:lnTo>
                  <a:pt x="131739" y="69731"/>
                </a:lnTo>
                <a:close/>
                <a:moveTo>
                  <a:pt x="77857" y="62872"/>
                </a:moveTo>
                <a:lnTo>
                  <a:pt x="77857" y="122080"/>
                </a:lnTo>
                <a:cubicBezTo>
                  <a:pt x="77857" y="129300"/>
                  <a:pt x="83605" y="135076"/>
                  <a:pt x="90789" y="135076"/>
                </a:cubicBezTo>
                <a:lnTo>
                  <a:pt x="116293" y="135076"/>
                </a:lnTo>
                <a:lnTo>
                  <a:pt x="123118" y="68648"/>
                </a:lnTo>
                <a:lnTo>
                  <a:pt x="77857" y="62872"/>
                </a:lnTo>
                <a:close/>
                <a:moveTo>
                  <a:pt x="49120" y="28575"/>
                </a:moveTo>
                <a:cubicBezTo>
                  <a:pt x="63488" y="28575"/>
                  <a:pt x="75342" y="39406"/>
                  <a:pt x="77498" y="53846"/>
                </a:cubicBezTo>
                <a:lnTo>
                  <a:pt x="236990" y="73703"/>
                </a:lnTo>
                <a:cubicBezTo>
                  <a:pt x="238067" y="74064"/>
                  <a:pt x="239504" y="75147"/>
                  <a:pt x="239863" y="76230"/>
                </a:cubicBezTo>
                <a:cubicBezTo>
                  <a:pt x="240582" y="76952"/>
                  <a:pt x="240941" y="78757"/>
                  <a:pt x="240222" y="79840"/>
                </a:cubicBezTo>
                <a:lnTo>
                  <a:pt x="220466" y="130022"/>
                </a:lnTo>
                <a:cubicBezTo>
                  <a:pt x="217233" y="138326"/>
                  <a:pt x="209330" y="144102"/>
                  <a:pt x="200709" y="144102"/>
                </a:cubicBezTo>
                <a:lnTo>
                  <a:pt x="90789" y="144102"/>
                </a:lnTo>
                <a:cubicBezTo>
                  <a:pt x="78935" y="144102"/>
                  <a:pt x="69595" y="134354"/>
                  <a:pt x="69595" y="122080"/>
                </a:cubicBezTo>
                <a:lnTo>
                  <a:pt x="69595" y="57818"/>
                </a:lnTo>
                <a:cubicBezTo>
                  <a:pt x="69595" y="46626"/>
                  <a:pt x="59896" y="37600"/>
                  <a:pt x="49120" y="37600"/>
                </a:cubicBezTo>
                <a:cubicBezTo>
                  <a:pt x="46605" y="37600"/>
                  <a:pt x="44450" y="35434"/>
                  <a:pt x="44450" y="32907"/>
                </a:cubicBezTo>
                <a:cubicBezTo>
                  <a:pt x="44450" y="30380"/>
                  <a:pt x="46605" y="28575"/>
                  <a:pt x="49120" y="28575"/>
                </a:cubicBezTo>
                <a:close/>
                <a:moveTo>
                  <a:pt x="258167" y="25645"/>
                </a:moveTo>
                <a:cubicBezTo>
                  <a:pt x="259821" y="23813"/>
                  <a:pt x="262136" y="23813"/>
                  <a:pt x="263789" y="25645"/>
                </a:cubicBezTo>
                <a:cubicBezTo>
                  <a:pt x="264451" y="26377"/>
                  <a:pt x="264781" y="27476"/>
                  <a:pt x="264781" y="28575"/>
                </a:cubicBezTo>
                <a:cubicBezTo>
                  <a:pt x="264781" y="29674"/>
                  <a:pt x="264451" y="31140"/>
                  <a:pt x="263789" y="31873"/>
                </a:cubicBezTo>
                <a:cubicBezTo>
                  <a:pt x="263128" y="32605"/>
                  <a:pt x="261805" y="32972"/>
                  <a:pt x="261144" y="32972"/>
                </a:cubicBezTo>
                <a:cubicBezTo>
                  <a:pt x="260152" y="32972"/>
                  <a:pt x="258829" y="32605"/>
                  <a:pt x="258167" y="31873"/>
                </a:cubicBezTo>
                <a:cubicBezTo>
                  <a:pt x="257506" y="31140"/>
                  <a:pt x="257175" y="29674"/>
                  <a:pt x="257175" y="28575"/>
                </a:cubicBezTo>
                <a:cubicBezTo>
                  <a:pt x="257175" y="27476"/>
                  <a:pt x="257506" y="26377"/>
                  <a:pt x="258167" y="25645"/>
                </a:cubicBezTo>
                <a:close/>
                <a:moveTo>
                  <a:pt x="210212" y="25645"/>
                </a:moveTo>
                <a:cubicBezTo>
                  <a:pt x="211534" y="23813"/>
                  <a:pt x="214511" y="23813"/>
                  <a:pt x="216164" y="25645"/>
                </a:cubicBezTo>
                <a:cubicBezTo>
                  <a:pt x="216826" y="26377"/>
                  <a:pt x="217156" y="27110"/>
                  <a:pt x="217156" y="28575"/>
                </a:cubicBezTo>
                <a:cubicBezTo>
                  <a:pt x="217156" y="29674"/>
                  <a:pt x="216826" y="31140"/>
                  <a:pt x="216164" y="31873"/>
                </a:cubicBezTo>
                <a:cubicBezTo>
                  <a:pt x="215503" y="32605"/>
                  <a:pt x="214180" y="32972"/>
                  <a:pt x="213188" y="32972"/>
                </a:cubicBezTo>
                <a:cubicBezTo>
                  <a:pt x="212196" y="32972"/>
                  <a:pt x="211204" y="32605"/>
                  <a:pt x="210212" y="31873"/>
                </a:cubicBezTo>
                <a:cubicBezTo>
                  <a:pt x="209881" y="31140"/>
                  <a:pt x="209550" y="29674"/>
                  <a:pt x="209550" y="28575"/>
                </a:cubicBezTo>
                <a:cubicBezTo>
                  <a:pt x="209550" y="27110"/>
                  <a:pt x="209881" y="26377"/>
                  <a:pt x="210212" y="25645"/>
                </a:cubicBezTo>
                <a:close/>
                <a:moveTo>
                  <a:pt x="238491" y="23813"/>
                </a:moveTo>
                <a:cubicBezTo>
                  <a:pt x="240323" y="23813"/>
                  <a:pt x="242521" y="25718"/>
                  <a:pt x="242521" y="28385"/>
                </a:cubicBezTo>
                <a:cubicBezTo>
                  <a:pt x="242521" y="31052"/>
                  <a:pt x="240323" y="32957"/>
                  <a:pt x="238491" y="32957"/>
                </a:cubicBezTo>
                <a:cubicBezTo>
                  <a:pt x="235927" y="32957"/>
                  <a:pt x="233362" y="31052"/>
                  <a:pt x="233362" y="28385"/>
                </a:cubicBezTo>
                <a:cubicBezTo>
                  <a:pt x="233362" y="25718"/>
                  <a:pt x="235927" y="23813"/>
                  <a:pt x="238491" y="23813"/>
                </a:cubicBezTo>
                <a:close/>
                <a:moveTo>
                  <a:pt x="15851" y="8657"/>
                </a:moveTo>
                <a:cubicBezTo>
                  <a:pt x="11888" y="8657"/>
                  <a:pt x="9006" y="11903"/>
                  <a:pt x="9006" y="15871"/>
                </a:cubicBezTo>
                <a:lnTo>
                  <a:pt x="9006" y="209931"/>
                </a:lnTo>
                <a:lnTo>
                  <a:pt x="279558" y="209931"/>
                </a:lnTo>
                <a:lnTo>
                  <a:pt x="279558" y="15871"/>
                </a:lnTo>
                <a:cubicBezTo>
                  <a:pt x="279558" y="11903"/>
                  <a:pt x="276316" y="8657"/>
                  <a:pt x="272353" y="8657"/>
                </a:cubicBezTo>
                <a:lnTo>
                  <a:pt x="15851" y="8657"/>
                </a:lnTo>
                <a:close/>
                <a:moveTo>
                  <a:pt x="15851" y="0"/>
                </a:moveTo>
                <a:lnTo>
                  <a:pt x="272353" y="0"/>
                </a:lnTo>
                <a:cubicBezTo>
                  <a:pt x="281360" y="0"/>
                  <a:pt x="288565" y="6853"/>
                  <a:pt x="288565" y="15871"/>
                </a:cubicBezTo>
                <a:lnTo>
                  <a:pt x="288565" y="237344"/>
                </a:lnTo>
                <a:cubicBezTo>
                  <a:pt x="288565" y="246001"/>
                  <a:pt x="281360" y="253576"/>
                  <a:pt x="272353" y="253576"/>
                </a:cubicBezTo>
                <a:lnTo>
                  <a:pt x="201023" y="253576"/>
                </a:lnTo>
                <a:lnTo>
                  <a:pt x="201023" y="279907"/>
                </a:lnTo>
                <a:lnTo>
                  <a:pt x="231644" y="279907"/>
                </a:lnTo>
                <a:cubicBezTo>
                  <a:pt x="233806" y="279907"/>
                  <a:pt x="235968" y="281711"/>
                  <a:pt x="235968" y="283875"/>
                </a:cubicBezTo>
                <a:cubicBezTo>
                  <a:pt x="235968" y="286400"/>
                  <a:pt x="233806" y="288564"/>
                  <a:pt x="231644" y="288564"/>
                </a:cubicBezTo>
                <a:lnTo>
                  <a:pt x="56560" y="288564"/>
                </a:lnTo>
                <a:cubicBezTo>
                  <a:pt x="54038" y="288564"/>
                  <a:pt x="52597" y="286400"/>
                  <a:pt x="52597" y="283875"/>
                </a:cubicBezTo>
                <a:cubicBezTo>
                  <a:pt x="52597" y="281711"/>
                  <a:pt x="54038" y="279907"/>
                  <a:pt x="56560" y="279907"/>
                </a:cubicBezTo>
                <a:lnTo>
                  <a:pt x="87182" y="279907"/>
                </a:lnTo>
                <a:lnTo>
                  <a:pt x="87182" y="253576"/>
                </a:lnTo>
                <a:lnTo>
                  <a:pt x="15851" y="253576"/>
                </a:lnTo>
                <a:cubicBezTo>
                  <a:pt x="7205" y="253576"/>
                  <a:pt x="0" y="246001"/>
                  <a:pt x="0" y="237344"/>
                </a:cubicBezTo>
                <a:lnTo>
                  <a:pt x="0" y="15871"/>
                </a:lnTo>
                <a:cubicBezTo>
                  <a:pt x="0" y="6853"/>
                  <a:pt x="7205" y="0"/>
                  <a:pt x="158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" name="Freeform 977">
            <a:extLst>
              <a:ext uri="{FF2B5EF4-FFF2-40B4-BE49-F238E27FC236}">
                <a16:creationId xmlns:a16="http://schemas.microsoft.com/office/drawing/2014/main" id="{74DDAC2B-E801-EB4E-804A-EE98606E72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47499" y="5914685"/>
            <a:ext cx="1188908" cy="1188908"/>
          </a:xfrm>
          <a:custGeom>
            <a:avLst/>
            <a:gdLst>
              <a:gd name="T0" fmla="*/ 4098519 w 288564"/>
              <a:gd name="T1" fmla="*/ 4326502 h 288564"/>
              <a:gd name="T2" fmla="*/ 1609261 w 288564"/>
              <a:gd name="T3" fmla="*/ 3926408 h 288564"/>
              <a:gd name="T4" fmla="*/ 1802162 w 288564"/>
              <a:gd name="T5" fmla="*/ 4133593 h 288564"/>
              <a:gd name="T6" fmla="*/ 4473619 w 288564"/>
              <a:gd name="T7" fmla="*/ 4133593 h 288564"/>
              <a:gd name="T8" fmla="*/ 4098519 w 288564"/>
              <a:gd name="T9" fmla="*/ 3754969 h 288564"/>
              <a:gd name="T10" fmla="*/ 1609261 w 288564"/>
              <a:gd name="T11" fmla="*/ 4505135 h 288564"/>
              <a:gd name="T12" fmla="*/ 2839873 w 288564"/>
              <a:gd name="T13" fmla="*/ 3376327 h 288564"/>
              <a:gd name="T14" fmla="*/ 3190483 w 288564"/>
              <a:gd name="T15" fmla="*/ 3763549 h 288564"/>
              <a:gd name="T16" fmla="*/ 2839873 w 288564"/>
              <a:gd name="T17" fmla="*/ 3706197 h 288564"/>
              <a:gd name="T18" fmla="*/ 3211493 w 288564"/>
              <a:gd name="T19" fmla="*/ 4430513 h 288564"/>
              <a:gd name="T20" fmla="*/ 2839873 w 288564"/>
              <a:gd name="T21" fmla="*/ 4946838 h 288564"/>
              <a:gd name="T22" fmla="*/ 2482250 w 288564"/>
              <a:gd name="T23" fmla="*/ 4566757 h 288564"/>
              <a:gd name="T24" fmla="*/ 2839873 w 288564"/>
              <a:gd name="T25" fmla="*/ 4624102 h 288564"/>
              <a:gd name="T26" fmla="*/ 2461220 w 288564"/>
              <a:gd name="T27" fmla="*/ 3892643 h 288564"/>
              <a:gd name="T28" fmla="*/ 2839873 w 288564"/>
              <a:gd name="T29" fmla="*/ 3376327 h 288564"/>
              <a:gd name="T30" fmla="*/ 684013 w 288564"/>
              <a:gd name="T31" fmla="*/ 4678927 h 288564"/>
              <a:gd name="T32" fmla="*/ 5027255 w 288564"/>
              <a:gd name="T33" fmla="*/ 4678927 h 288564"/>
              <a:gd name="T34" fmla="*/ 1020865 w 288564"/>
              <a:gd name="T35" fmla="*/ 3238974 h 288564"/>
              <a:gd name="T36" fmla="*/ 4848080 w 288564"/>
              <a:gd name="T37" fmla="*/ 3146314 h 288564"/>
              <a:gd name="T38" fmla="*/ 5199253 w 288564"/>
              <a:gd name="T39" fmla="*/ 4757358 h 288564"/>
              <a:gd name="T40" fmla="*/ 4769253 w 288564"/>
              <a:gd name="T41" fmla="*/ 5199300 h 288564"/>
              <a:gd name="T42" fmla="*/ 590836 w 288564"/>
              <a:gd name="T43" fmla="*/ 4850019 h 288564"/>
              <a:gd name="T44" fmla="*/ 590836 w 288564"/>
              <a:gd name="T45" fmla="*/ 3402940 h 288564"/>
              <a:gd name="T46" fmla="*/ 164847 w 288564"/>
              <a:gd name="T47" fmla="*/ 2724444 h 288564"/>
              <a:gd name="T48" fmla="*/ 5563613 w 288564"/>
              <a:gd name="T49" fmla="*/ 2724444 h 288564"/>
              <a:gd name="T50" fmla="*/ 2422080 w 288564"/>
              <a:gd name="T51" fmla="*/ 1695317 h 288564"/>
              <a:gd name="T52" fmla="*/ 2240342 w 288564"/>
              <a:gd name="T53" fmla="*/ 2304893 h 288564"/>
              <a:gd name="T54" fmla="*/ 2860057 w 288564"/>
              <a:gd name="T55" fmla="*/ 1230635 h 288564"/>
              <a:gd name="T56" fmla="*/ 2860057 w 288564"/>
              <a:gd name="T57" fmla="*/ 2390949 h 288564"/>
              <a:gd name="T58" fmla="*/ 2860057 w 288564"/>
              <a:gd name="T59" fmla="*/ 1230635 h 288564"/>
              <a:gd name="T60" fmla="*/ 1495287 w 288564"/>
              <a:gd name="T61" fmla="*/ 1551023 h 288564"/>
              <a:gd name="T62" fmla="*/ 1495287 w 288564"/>
              <a:gd name="T63" fmla="*/ 706739 h 288564"/>
              <a:gd name="T64" fmla="*/ 1495287 w 288564"/>
              <a:gd name="T65" fmla="*/ 997609 h 288564"/>
              <a:gd name="T66" fmla="*/ 1495287 w 288564"/>
              <a:gd name="T67" fmla="*/ 706739 h 288564"/>
              <a:gd name="T68" fmla="*/ 2422080 w 288564"/>
              <a:gd name="T69" fmla="*/ 1255162 h 288564"/>
              <a:gd name="T70" fmla="*/ 2240342 w 288564"/>
              <a:gd name="T71" fmla="*/ 616303 h 288564"/>
              <a:gd name="T72" fmla="*/ 1854616 w 288564"/>
              <a:gd name="T73" fmla="*/ 905335 h 288564"/>
              <a:gd name="T74" fmla="*/ 1495287 w 288564"/>
              <a:gd name="T75" fmla="*/ 1728380 h 288564"/>
              <a:gd name="T76" fmla="*/ 1135963 w 288564"/>
              <a:gd name="T77" fmla="*/ 905335 h 288564"/>
              <a:gd name="T78" fmla="*/ 3333873 w 288564"/>
              <a:gd name="T79" fmla="*/ 0 h 288564"/>
              <a:gd name="T80" fmla="*/ 4954221 w 288564"/>
              <a:gd name="T81" fmla="*/ 688277 h 288564"/>
              <a:gd name="T82" fmla="*/ 5190817 w 288564"/>
              <a:gd name="T83" fmla="*/ 2373134 h 288564"/>
              <a:gd name="T84" fmla="*/ 4954221 w 288564"/>
              <a:gd name="T85" fmla="*/ 860322 h 288564"/>
              <a:gd name="T86" fmla="*/ 4488177 w 288564"/>
              <a:gd name="T87" fmla="*/ 2373134 h 288564"/>
              <a:gd name="T88" fmla="*/ 3649341 w 288564"/>
              <a:gd name="T89" fmla="*/ 860322 h 288564"/>
              <a:gd name="T90" fmla="*/ 5735667 w 288564"/>
              <a:gd name="T91" fmla="*/ 2638415 h 288564"/>
              <a:gd name="T92" fmla="*/ 85976 w 288564"/>
              <a:gd name="T93" fmla="*/ 5735667 h 288564"/>
              <a:gd name="T94" fmla="*/ 85976 w 288564"/>
              <a:gd name="T95" fmla="*/ 2545199 h 288564"/>
              <a:gd name="T96" fmla="*/ 3333873 w 288564"/>
              <a:gd name="T97" fmla="*/ 172085 h 288564"/>
              <a:gd name="T98" fmla="*/ 638073 w 288564"/>
              <a:gd name="T99" fmla="*/ 2287098 h 288564"/>
              <a:gd name="T100" fmla="*/ 458858 w 288564"/>
              <a:gd name="T101" fmla="*/ 315468 h 28856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564" h="288564">
                <a:moveTo>
                  <a:pt x="206197" y="197539"/>
                </a:moveTo>
                <a:cubicBezTo>
                  <a:pt x="200856" y="197539"/>
                  <a:pt x="196227" y="202212"/>
                  <a:pt x="196227" y="207963"/>
                </a:cubicBezTo>
                <a:cubicBezTo>
                  <a:pt x="196227" y="213355"/>
                  <a:pt x="200856" y="217668"/>
                  <a:pt x="206197" y="217668"/>
                </a:cubicBezTo>
                <a:cubicBezTo>
                  <a:pt x="211538" y="217668"/>
                  <a:pt x="216523" y="213355"/>
                  <a:pt x="216523" y="207963"/>
                </a:cubicBezTo>
                <a:cubicBezTo>
                  <a:pt x="216523" y="202212"/>
                  <a:pt x="211538" y="197539"/>
                  <a:pt x="206197" y="197539"/>
                </a:cubicBezTo>
                <a:close/>
                <a:moveTo>
                  <a:pt x="80962" y="197539"/>
                </a:moveTo>
                <a:cubicBezTo>
                  <a:pt x="75211" y="197539"/>
                  <a:pt x="70538" y="202212"/>
                  <a:pt x="70538" y="207963"/>
                </a:cubicBezTo>
                <a:cubicBezTo>
                  <a:pt x="70538" y="213355"/>
                  <a:pt x="75211" y="217668"/>
                  <a:pt x="80962" y="217668"/>
                </a:cubicBezTo>
                <a:cubicBezTo>
                  <a:pt x="86353" y="217668"/>
                  <a:pt x="90667" y="213355"/>
                  <a:pt x="90667" y="207963"/>
                </a:cubicBezTo>
                <a:cubicBezTo>
                  <a:pt x="90667" y="202212"/>
                  <a:pt x="86353" y="197539"/>
                  <a:pt x="80962" y="197539"/>
                </a:cubicBezTo>
                <a:close/>
                <a:moveTo>
                  <a:pt x="206197" y="188913"/>
                </a:moveTo>
                <a:cubicBezTo>
                  <a:pt x="216523" y="188913"/>
                  <a:pt x="225069" y="197539"/>
                  <a:pt x="225069" y="207963"/>
                </a:cubicBezTo>
                <a:cubicBezTo>
                  <a:pt x="225069" y="218027"/>
                  <a:pt x="216523" y="226654"/>
                  <a:pt x="206197" y="226654"/>
                </a:cubicBezTo>
                <a:cubicBezTo>
                  <a:pt x="195871" y="226654"/>
                  <a:pt x="187325" y="218027"/>
                  <a:pt x="187325" y="207963"/>
                </a:cubicBezTo>
                <a:cubicBezTo>
                  <a:pt x="187325" y="197539"/>
                  <a:pt x="195871" y="188913"/>
                  <a:pt x="206197" y="188913"/>
                </a:cubicBezTo>
                <a:close/>
                <a:moveTo>
                  <a:pt x="80962" y="188913"/>
                </a:moveTo>
                <a:cubicBezTo>
                  <a:pt x="91026" y="188913"/>
                  <a:pt x="99652" y="197539"/>
                  <a:pt x="99652" y="207963"/>
                </a:cubicBezTo>
                <a:cubicBezTo>
                  <a:pt x="99652" y="218027"/>
                  <a:pt x="91026" y="226654"/>
                  <a:pt x="80962" y="226654"/>
                </a:cubicBezTo>
                <a:cubicBezTo>
                  <a:pt x="70538" y="226654"/>
                  <a:pt x="61912" y="218027"/>
                  <a:pt x="61912" y="207963"/>
                </a:cubicBezTo>
                <a:cubicBezTo>
                  <a:pt x="61912" y="197539"/>
                  <a:pt x="70538" y="188913"/>
                  <a:pt x="80962" y="188913"/>
                </a:cubicBezTo>
                <a:close/>
                <a:moveTo>
                  <a:pt x="142875" y="169863"/>
                </a:moveTo>
                <a:cubicBezTo>
                  <a:pt x="145345" y="169863"/>
                  <a:pt x="147461" y="172028"/>
                  <a:pt x="147461" y="174553"/>
                </a:cubicBezTo>
                <a:lnTo>
                  <a:pt x="147461" y="178161"/>
                </a:lnTo>
                <a:cubicBezTo>
                  <a:pt x="153458" y="179244"/>
                  <a:pt x="158397" y="183573"/>
                  <a:pt x="160514" y="189346"/>
                </a:cubicBezTo>
                <a:cubicBezTo>
                  <a:pt x="161572" y="191150"/>
                  <a:pt x="160514" y="193676"/>
                  <a:pt x="158397" y="194758"/>
                </a:cubicBezTo>
                <a:cubicBezTo>
                  <a:pt x="155928" y="195840"/>
                  <a:pt x="153811" y="194397"/>
                  <a:pt x="152400" y="192593"/>
                </a:cubicBezTo>
                <a:cubicBezTo>
                  <a:pt x="151342" y="188624"/>
                  <a:pt x="147461" y="186460"/>
                  <a:pt x="142875" y="186460"/>
                </a:cubicBezTo>
                <a:cubicBezTo>
                  <a:pt x="136878" y="186460"/>
                  <a:pt x="132292" y="190428"/>
                  <a:pt x="132292" y="195840"/>
                </a:cubicBezTo>
                <a:cubicBezTo>
                  <a:pt x="132292" y="201974"/>
                  <a:pt x="135820" y="204860"/>
                  <a:pt x="142875" y="204860"/>
                </a:cubicBezTo>
                <a:cubicBezTo>
                  <a:pt x="156986" y="204860"/>
                  <a:pt x="161572" y="214241"/>
                  <a:pt x="161572" y="222900"/>
                </a:cubicBezTo>
                <a:cubicBezTo>
                  <a:pt x="161572" y="231559"/>
                  <a:pt x="155575" y="239136"/>
                  <a:pt x="147461" y="240579"/>
                </a:cubicBezTo>
                <a:lnTo>
                  <a:pt x="147461" y="244187"/>
                </a:lnTo>
                <a:cubicBezTo>
                  <a:pt x="147461" y="246712"/>
                  <a:pt x="145345" y="248877"/>
                  <a:pt x="142875" y="248877"/>
                </a:cubicBezTo>
                <a:cubicBezTo>
                  <a:pt x="140406" y="248877"/>
                  <a:pt x="138642" y="246712"/>
                  <a:pt x="138642" y="244187"/>
                </a:cubicBezTo>
                <a:lnTo>
                  <a:pt x="138642" y="240579"/>
                </a:lnTo>
                <a:cubicBezTo>
                  <a:pt x="132645" y="239497"/>
                  <a:pt x="127353" y="235167"/>
                  <a:pt x="124883" y="229755"/>
                </a:cubicBezTo>
                <a:cubicBezTo>
                  <a:pt x="124178" y="227590"/>
                  <a:pt x="125236" y="224704"/>
                  <a:pt x="127353" y="224343"/>
                </a:cubicBezTo>
                <a:cubicBezTo>
                  <a:pt x="129822" y="222900"/>
                  <a:pt x="132292" y="224343"/>
                  <a:pt x="132997" y="226508"/>
                </a:cubicBezTo>
                <a:cubicBezTo>
                  <a:pt x="134408" y="230116"/>
                  <a:pt x="138642" y="232641"/>
                  <a:pt x="142875" y="232641"/>
                </a:cubicBezTo>
                <a:cubicBezTo>
                  <a:pt x="148520" y="232641"/>
                  <a:pt x="153458" y="228312"/>
                  <a:pt x="153458" y="222900"/>
                </a:cubicBezTo>
                <a:cubicBezTo>
                  <a:pt x="153458" y="217127"/>
                  <a:pt x="149578" y="213519"/>
                  <a:pt x="142875" y="213519"/>
                </a:cubicBezTo>
                <a:cubicBezTo>
                  <a:pt x="128411" y="213519"/>
                  <a:pt x="123825" y="204139"/>
                  <a:pt x="123825" y="195840"/>
                </a:cubicBezTo>
                <a:cubicBezTo>
                  <a:pt x="123825" y="187181"/>
                  <a:pt x="130175" y="179965"/>
                  <a:pt x="138642" y="178161"/>
                </a:cubicBezTo>
                <a:lnTo>
                  <a:pt x="138642" y="174553"/>
                </a:lnTo>
                <a:cubicBezTo>
                  <a:pt x="138642" y="172028"/>
                  <a:pt x="140406" y="169863"/>
                  <a:pt x="142875" y="169863"/>
                </a:cubicBezTo>
                <a:close/>
                <a:moveTo>
                  <a:pt x="51361" y="162954"/>
                </a:moveTo>
                <a:cubicBezTo>
                  <a:pt x="49919" y="171203"/>
                  <a:pt x="42347" y="177658"/>
                  <a:pt x="34414" y="179451"/>
                </a:cubicBezTo>
                <a:lnTo>
                  <a:pt x="34414" y="235399"/>
                </a:lnTo>
                <a:cubicBezTo>
                  <a:pt x="42347" y="237192"/>
                  <a:pt x="49919" y="244365"/>
                  <a:pt x="51361" y="252613"/>
                </a:cubicBezTo>
                <a:lnTo>
                  <a:pt x="235976" y="252613"/>
                </a:lnTo>
                <a:cubicBezTo>
                  <a:pt x="237418" y="244365"/>
                  <a:pt x="244630" y="237192"/>
                  <a:pt x="252923" y="235399"/>
                </a:cubicBezTo>
                <a:lnTo>
                  <a:pt x="252923" y="179451"/>
                </a:lnTo>
                <a:cubicBezTo>
                  <a:pt x="244630" y="177658"/>
                  <a:pt x="237418" y="171203"/>
                  <a:pt x="235976" y="162954"/>
                </a:cubicBezTo>
                <a:lnTo>
                  <a:pt x="51361" y="162954"/>
                </a:lnTo>
                <a:close/>
                <a:moveTo>
                  <a:pt x="47395" y="153988"/>
                </a:moveTo>
                <a:lnTo>
                  <a:pt x="239942" y="153988"/>
                </a:lnTo>
                <a:cubicBezTo>
                  <a:pt x="242466" y="153988"/>
                  <a:pt x="243908" y="155781"/>
                  <a:pt x="243908" y="158292"/>
                </a:cubicBezTo>
                <a:cubicBezTo>
                  <a:pt x="243908" y="165464"/>
                  <a:pt x="250038" y="171203"/>
                  <a:pt x="257610" y="171203"/>
                </a:cubicBezTo>
                <a:cubicBezTo>
                  <a:pt x="260134" y="171203"/>
                  <a:pt x="261577" y="173355"/>
                  <a:pt x="261577" y="175865"/>
                </a:cubicBezTo>
                <a:lnTo>
                  <a:pt x="261577" y="239344"/>
                </a:lnTo>
                <a:cubicBezTo>
                  <a:pt x="261577" y="241854"/>
                  <a:pt x="260134" y="244006"/>
                  <a:pt x="257610" y="244006"/>
                </a:cubicBezTo>
                <a:cubicBezTo>
                  <a:pt x="250038" y="244006"/>
                  <a:pt x="243908" y="249744"/>
                  <a:pt x="243908" y="256917"/>
                </a:cubicBezTo>
                <a:cubicBezTo>
                  <a:pt x="243908" y="259428"/>
                  <a:pt x="242466" y="261579"/>
                  <a:pt x="239942" y="261579"/>
                </a:cubicBezTo>
                <a:lnTo>
                  <a:pt x="47395" y="261579"/>
                </a:lnTo>
                <a:cubicBezTo>
                  <a:pt x="44871" y="261579"/>
                  <a:pt x="43068" y="259428"/>
                  <a:pt x="43068" y="256917"/>
                </a:cubicBezTo>
                <a:cubicBezTo>
                  <a:pt x="43068" y="249744"/>
                  <a:pt x="37299" y="244006"/>
                  <a:pt x="29727" y="244006"/>
                </a:cubicBezTo>
                <a:cubicBezTo>
                  <a:pt x="27563" y="244006"/>
                  <a:pt x="25400" y="241854"/>
                  <a:pt x="25400" y="239344"/>
                </a:cubicBezTo>
                <a:lnTo>
                  <a:pt x="25400" y="175865"/>
                </a:lnTo>
                <a:cubicBezTo>
                  <a:pt x="25400" y="173355"/>
                  <a:pt x="27563" y="171203"/>
                  <a:pt x="29727" y="171203"/>
                </a:cubicBezTo>
                <a:cubicBezTo>
                  <a:pt x="37299" y="171203"/>
                  <a:pt x="43068" y="165464"/>
                  <a:pt x="43068" y="158292"/>
                </a:cubicBezTo>
                <a:cubicBezTo>
                  <a:pt x="43068" y="155781"/>
                  <a:pt x="44871" y="153988"/>
                  <a:pt x="47395" y="153988"/>
                </a:cubicBezTo>
                <a:close/>
                <a:moveTo>
                  <a:pt x="8296" y="137068"/>
                </a:moveTo>
                <a:lnTo>
                  <a:pt x="8296" y="279907"/>
                </a:lnTo>
                <a:lnTo>
                  <a:pt x="279908" y="279907"/>
                </a:lnTo>
                <a:lnTo>
                  <a:pt x="279908" y="137068"/>
                </a:lnTo>
                <a:lnTo>
                  <a:pt x="8296" y="137068"/>
                </a:lnTo>
                <a:close/>
                <a:moveTo>
                  <a:pt x="117284" y="80963"/>
                </a:moveTo>
                <a:cubicBezTo>
                  <a:pt x="119570" y="80963"/>
                  <a:pt x="121856" y="82767"/>
                  <a:pt x="121856" y="85292"/>
                </a:cubicBezTo>
                <a:lnTo>
                  <a:pt x="121856" y="115960"/>
                </a:lnTo>
                <a:cubicBezTo>
                  <a:pt x="121856" y="118124"/>
                  <a:pt x="119570" y="120289"/>
                  <a:pt x="117284" y="120289"/>
                </a:cubicBezTo>
                <a:cubicBezTo>
                  <a:pt x="114617" y="120289"/>
                  <a:pt x="112712" y="118124"/>
                  <a:pt x="112712" y="115960"/>
                </a:cubicBezTo>
                <a:lnTo>
                  <a:pt x="112712" y="85292"/>
                </a:lnTo>
                <a:cubicBezTo>
                  <a:pt x="112712" y="82767"/>
                  <a:pt x="114617" y="80963"/>
                  <a:pt x="117284" y="80963"/>
                </a:cubicBezTo>
                <a:close/>
                <a:moveTo>
                  <a:pt x="143891" y="61913"/>
                </a:moveTo>
                <a:cubicBezTo>
                  <a:pt x="146558" y="61913"/>
                  <a:pt x="148844" y="63715"/>
                  <a:pt x="148844" y="66237"/>
                </a:cubicBezTo>
                <a:lnTo>
                  <a:pt x="148844" y="115965"/>
                </a:lnTo>
                <a:cubicBezTo>
                  <a:pt x="148844" y="118127"/>
                  <a:pt x="146558" y="120290"/>
                  <a:pt x="143891" y="120290"/>
                </a:cubicBezTo>
                <a:cubicBezTo>
                  <a:pt x="141224" y="120290"/>
                  <a:pt x="139700" y="118127"/>
                  <a:pt x="139700" y="115965"/>
                </a:cubicBezTo>
                <a:lnTo>
                  <a:pt x="139700" y="66237"/>
                </a:lnTo>
                <a:cubicBezTo>
                  <a:pt x="139700" y="63715"/>
                  <a:pt x="141224" y="61913"/>
                  <a:pt x="143891" y="61913"/>
                </a:cubicBezTo>
                <a:close/>
                <a:moveTo>
                  <a:pt x="75229" y="59114"/>
                </a:moveTo>
                <a:cubicBezTo>
                  <a:pt x="69911" y="59114"/>
                  <a:pt x="65658" y="63397"/>
                  <a:pt x="65658" y="68394"/>
                </a:cubicBezTo>
                <a:cubicBezTo>
                  <a:pt x="65658" y="73392"/>
                  <a:pt x="69911" y="78032"/>
                  <a:pt x="75229" y="78032"/>
                </a:cubicBezTo>
                <a:cubicBezTo>
                  <a:pt x="80546" y="78032"/>
                  <a:pt x="84800" y="73392"/>
                  <a:pt x="84800" y="68394"/>
                </a:cubicBezTo>
                <a:cubicBezTo>
                  <a:pt x="84800" y="63397"/>
                  <a:pt x="80546" y="59114"/>
                  <a:pt x="75229" y="59114"/>
                </a:cubicBezTo>
                <a:close/>
                <a:moveTo>
                  <a:pt x="75229" y="35555"/>
                </a:moveTo>
                <a:cubicBezTo>
                  <a:pt x="69911" y="35555"/>
                  <a:pt x="65658" y="40195"/>
                  <a:pt x="65658" y="45549"/>
                </a:cubicBezTo>
                <a:cubicBezTo>
                  <a:pt x="65658" y="47691"/>
                  <a:pt x="66366" y="50190"/>
                  <a:pt x="68139" y="51618"/>
                </a:cubicBezTo>
                <a:cubicBezTo>
                  <a:pt x="70620" y="50904"/>
                  <a:pt x="72747" y="50190"/>
                  <a:pt x="75229" y="50190"/>
                </a:cubicBezTo>
                <a:cubicBezTo>
                  <a:pt x="77710" y="50190"/>
                  <a:pt x="80191" y="50904"/>
                  <a:pt x="81964" y="51618"/>
                </a:cubicBezTo>
                <a:cubicBezTo>
                  <a:pt x="83736" y="50190"/>
                  <a:pt x="84800" y="47691"/>
                  <a:pt x="84800" y="45549"/>
                </a:cubicBezTo>
                <a:cubicBezTo>
                  <a:pt x="84800" y="40195"/>
                  <a:pt x="80546" y="35555"/>
                  <a:pt x="75229" y="35555"/>
                </a:cubicBezTo>
                <a:close/>
                <a:moveTo>
                  <a:pt x="117284" y="26988"/>
                </a:moveTo>
                <a:cubicBezTo>
                  <a:pt x="119570" y="26988"/>
                  <a:pt x="121856" y="28814"/>
                  <a:pt x="121856" y="31006"/>
                </a:cubicBezTo>
                <a:lnTo>
                  <a:pt x="121856" y="63149"/>
                </a:lnTo>
                <a:cubicBezTo>
                  <a:pt x="121856" y="65706"/>
                  <a:pt x="119570" y="67898"/>
                  <a:pt x="117284" y="67898"/>
                </a:cubicBezTo>
                <a:cubicBezTo>
                  <a:pt x="114617" y="67898"/>
                  <a:pt x="112712" y="65706"/>
                  <a:pt x="112712" y="63149"/>
                </a:cubicBezTo>
                <a:lnTo>
                  <a:pt x="112712" y="31006"/>
                </a:lnTo>
                <a:cubicBezTo>
                  <a:pt x="112712" y="28814"/>
                  <a:pt x="114617" y="26988"/>
                  <a:pt x="117284" y="26988"/>
                </a:cubicBezTo>
                <a:close/>
                <a:moveTo>
                  <a:pt x="75229" y="26988"/>
                </a:moveTo>
                <a:cubicBezTo>
                  <a:pt x="85154" y="26988"/>
                  <a:pt x="93307" y="35198"/>
                  <a:pt x="93307" y="45549"/>
                </a:cubicBezTo>
                <a:cubicBezTo>
                  <a:pt x="93307" y="49833"/>
                  <a:pt x="91889" y="53759"/>
                  <a:pt x="89054" y="56972"/>
                </a:cubicBezTo>
                <a:cubicBezTo>
                  <a:pt x="91180" y="60185"/>
                  <a:pt x="93307" y="63754"/>
                  <a:pt x="93307" y="68394"/>
                </a:cubicBezTo>
                <a:cubicBezTo>
                  <a:pt x="93307" y="78389"/>
                  <a:pt x="85154" y="86956"/>
                  <a:pt x="75229" y="86956"/>
                </a:cubicBezTo>
                <a:cubicBezTo>
                  <a:pt x="65303" y="86956"/>
                  <a:pt x="57150" y="78389"/>
                  <a:pt x="57150" y="68394"/>
                </a:cubicBezTo>
                <a:cubicBezTo>
                  <a:pt x="57150" y="63754"/>
                  <a:pt x="58922" y="60185"/>
                  <a:pt x="61404" y="56972"/>
                </a:cubicBezTo>
                <a:cubicBezTo>
                  <a:pt x="58568" y="53759"/>
                  <a:pt x="57150" y="49833"/>
                  <a:pt x="57150" y="45549"/>
                </a:cubicBezTo>
                <a:cubicBezTo>
                  <a:pt x="57150" y="35198"/>
                  <a:pt x="65303" y="26988"/>
                  <a:pt x="75229" y="26988"/>
                </a:cubicBezTo>
                <a:close/>
                <a:moveTo>
                  <a:pt x="38956" y="0"/>
                </a:moveTo>
                <a:lnTo>
                  <a:pt x="167728" y="0"/>
                </a:lnTo>
                <a:cubicBezTo>
                  <a:pt x="176385" y="0"/>
                  <a:pt x="183599" y="6853"/>
                  <a:pt x="183599" y="15871"/>
                </a:cubicBezTo>
                <a:lnTo>
                  <a:pt x="183599" y="34628"/>
                </a:lnTo>
                <a:lnTo>
                  <a:pt x="249248" y="34628"/>
                </a:lnTo>
                <a:cubicBezTo>
                  <a:pt x="258265" y="34628"/>
                  <a:pt x="265119" y="41842"/>
                  <a:pt x="265119" y="50859"/>
                </a:cubicBezTo>
                <a:lnTo>
                  <a:pt x="265119" y="115065"/>
                </a:lnTo>
                <a:cubicBezTo>
                  <a:pt x="265119" y="117229"/>
                  <a:pt x="263676" y="119393"/>
                  <a:pt x="261151" y="119393"/>
                </a:cubicBezTo>
                <a:cubicBezTo>
                  <a:pt x="258626" y="119393"/>
                  <a:pt x="256462" y="117229"/>
                  <a:pt x="256462" y="115065"/>
                </a:cubicBezTo>
                <a:lnTo>
                  <a:pt x="256462" y="50859"/>
                </a:lnTo>
                <a:cubicBezTo>
                  <a:pt x="256462" y="46892"/>
                  <a:pt x="253215" y="43285"/>
                  <a:pt x="249248" y="43285"/>
                </a:cubicBezTo>
                <a:lnTo>
                  <a:pt x="230491" y="43285"/>
                </a:lnTo>
                <a:lnTo>
                  <a:pt x="230491" y="115065"/>
                </a:lnTo>
                <a:cubicBezTo>
                  <a:pt x="230491" y="117229"/>
                  <a:pt x="228327" y="119393"/>
                  <a:pt x="225802" y="119393"/>
                </a:cubicBezTo>
                <a:cubicBezTo>
                  <a:pt x="223637" y="119393"/>
                  <a:pt x="221473" y="117229"/>
                  <a:pt x="221473" y="115065"/>
                </a:cubicBezTo>
                <a:lnTo>
                  <a:pt x="221473" y="43285"/>
                </a:lnTo>
                <a:lnTo>
                  <a:pt x="183599" y="43285"/>
                </a:lnTo>
                <a:lnTo>
                  <a:pt x="183599" y="128050"/>
                </a:lnTo>
                <a:lnTo>
                  <a:pt x="284236" y="128050"/>
                </a:lnTo>
                <a:cubicBezTo>
                  <a:pt x="286761" y="128050"/>
                  <a:pt x="288564" y="130215"/>
                  <a:pt x="288564" y="132740"/>
                </a:cubicBezTo>
                <a:lnTo>
                  <a:pt x="288564" y="283875"/>
                </a:lnTo>
                <a:cubicBezTo>
                  <a:pt x="288564" y="286400"/>
                  <a:pt x="286761" y="288564"/>
                  <a:pt x="284236" y="288564"/>
                </a:cubicBezTo>
                <a:lnTo>
                  <a:pt x="4328" y="288564"/>
                </a:lnTo>
                <a:cubicBezTo>
                  <a:pt x="1803" y="288564"/>
                  <a:pt x="0" y="286400"/>
                  <a:pt x="0" y="283875"/>
                </a:cubicBezTo>
                <a:lnTo>
                  <a:pt x="0" y="132740"/>
                </a:lnTo>
                <a:cubicBezTo>
                  <a:pt x="0" y="130215"/>
                  <a:pt x="1803" y="128050"/>
                  <a:pt x="4328" y="128050"/>
                </a:cubicBezTo>
                <a:lnTo>
                  <a:pt x="174942" y="128050"/>
                </a:lnTo>
                <a:lnTo>
                  <a:pt x="174942" y="15871"/>
                </a:lnTo>
                <a:cubicBezTo>
                  <a:pt x="174942" y="11903"/>
                  <a:pt x="171696" y="8657"/>
                  <a:pt x="167728" y="8657"/>
                </a:cubicBezTo>
                <a:lnTo>
                  <a:pt x="38956" y="8657"/>
                </a:lnTo>
                <a:cubicBezTo>
                  <a:pt x="34988" y="8657"/>
                  <a:pt x="32103" y="11903"/>
                  <a:pt x="32103" y="15871"/>
                </a:cubicBezTo>
                <a:lnTo>
                  <a:pt x="32103" y="115065"/>
                </a:lnTo>
                <a:cubicBezTo>
                  <a:pt x="32103" y="117229"/>
                  <a:pt x="29938" y="119393"/>
                  <a:pt x="27413" y="119393"/>
                </a:cubicBezTo>
                <a:cubicBezTo>
                  <a:pt x="25249" y="119393"/>
                  <a:pt x="23085" y="117229"/>
                  <a:pt x="23085" y="115065"/>
                </a:cubicBezTo>
                <a:lnTo>
                  <a:pt x="23085" y="15871"/>
                </a:lnTo>
                <a:cubicBezTo>
                  <a:pt x="23085" y="6853"/>
                  <a:pt x="30299" y="0"/>
                  <a:pt x="38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00C751-8608-DF4D-A56E-83BA3A9E1E7F}"/>
              </a:ext>
            </a:extLst>
          </p:cNvPr>
          <p:cNvSpPr txBox="1"/>
          <p:nvPr/>
        </p:nvSpPr>
        <p:spPr>
          <a:xfrm>
            <a:off x="16423406" y="10908467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C61FB1A-4C77-BD45-B08F-A60BA4706913}"/>
              </a:ext>
            </a:extLst>
          </p:cNvPr>
          <p:cNvSpPr txBox="1">
            <a:spLocks/>
          </p:cNvSpPr>
          <p:nvPr/>
        </p:nvSpPr>
        <p:spPr>
          <a:xfrm>
            <a:off x="16423406" y="11592293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954B36-ED98-3A4F-BBFE-4400F43C6447}"/>
              </a:ext>
            </a:extLst>
          </p:cNvPr>
          <p:cNvSpPr txBox="1"/>
          <p:nvPr/>
        </p:nvSpPr>
        <p:spPr>
          <a:xfrm>
            <a:off x="16423406" y="5695558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F09B3A33-6F17-B34F-9898-9F863E8CC1E9}"/>
              </a:ext>
            </a:extLst>
          </p:cNvPr>
          <p:cNvSpPr txBox="1">
            <a:spLocks/>
          </p:cNvSpPr>
          <p:nvPr/>
        </p:nvSpPr>
        <p:spPr>
          <a:xfrm>
            <a:off x="16423406" y="6379384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C4A183-DAEB-954E-A71B-B474E22D9DEA}"/>
              </a:ext>
            </a:extLst>
          </p:cNvPr>
          <p:cNvSpPr txBox="1"/>
          <p:nvPr/>
        </p:nvSpPr>
        <p:spPr>
          <a:xfrm>
            <a:off x="6760180" y="8307751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4FEF22D6-CBBD-DF43-932A-E781D0F3F954}"/>
              </a:ext>
            </a:extLst>
          </p:cNvPr>
          <p:cNvSpPr txBox="1">
            <a:spLocks/>
          </p:cNvSpPr>
          <p:nvPr/>
        </p:nvSpPr>
        <p:spPr>
          <a:xfrm>
            <a:off x="3486080" y="8991577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BB474E-1004-A84B-B8F7-88C3483A0E6C}"/>
              </a:ext>
            </a:extLst>
          </p:cNvPr>
          <p:cNvSpPr txBox="1"/>
          <p:nvPr/>
        </p:nvSpPr>
        <p:spPr>
          <a:xfrm>
            <a:off x="7754042" y="3093253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D6E8ED30-6B2A-044F-8F9C-A1296020F73B}"/>
              </a:ext>
            </a:extLst>
          </p:cNvPr>
          <p:cNvSpPr txBox="1">
            <a:spLocks/>
          </p:cNvSpPr>
          <p:nvPr/>
        </p:nvSpPr>
        <p:spPr>
          <a:xfrm>
            <a:off x="3486080" y="3777079"/>
            <a:ext cx="539679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274644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273A8-8ABC-0B4E-8354-B6AB5DD52BE0}"/>
              </a:ext>
            </a:extLst>
          </p:cNvPr>
          <p:cNvSpPr txBox="1"/>
          <p:nvPr/>
        </p:nvSpPr>
        <p:spPr>
          <a:xfrm>
            <a:off x="8150732" y="612372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BRAIN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D5439-88A2-194F-A98A-BCA0B81549E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7E38672-99EF-1A44-8A77-BDEDA30A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2223" y="2888826"/>
            <a:ext cx="3312182" cy="4321360"/>
          </a:xfrm>
          <a:custGeom>
            <a:avLst/>
            <a:gdLst>
              <a:gd name="connsiteX0" fmla="*/ 174312 w 3312182"/>
              <a:gd name="connsiteY0" fmla="*/ 0 h 4321360"/>
              <a:gd name="connsiteX1" fmla="*/ 3166327 w 3312182"/>
              <a:gd name="connsiteY1" fmla="*/ 893926 h 4321360"/>
              <a:gd name="connsiteX2" fmla="*/ 3312182 w 3312182"/>
              <a:gd name="connsiteY2" fmla="*/ 1009178 h 4321360"/>
              <a:gd name="connsiteX3" fmla="*/ 0 w 3312182"/>
              <a:gd name="connsiteY3" fmla="*/ 4321360 h 4321360"/>
              <a:gd name="connsiteX4" fmla="*/ 0 w 3312182"/>
              <a:gd name="connsiteY4" fmla="*/ 3775 h 4321360"/>
              <a:gd name="connsiteX5" fmla="*/ 174312 w 3312182"/>
              <a:gd name="connsiteY5" fmla="*/ 0 h 43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2182" h="4321360">
                <a:moveTo>
                  <a:pt x="174312" y="0"/>
                </a:moveTo>
                <a:cubicBezTo>
                  <a:pt x="1263848" y="9155"/>
                  <a:pt x="2343225" y="300480"/>
                  <a:pt x="3166327" y="893926"/>
                </a:cubicBezTo>
                <a:lnTo>
                  <a:pt x="3312182" y="1009178"/>
                </a:lnTo>
                <a:lnTo>
                  <a:pt x="0" y="4321360"/>
                </a:lnTo>
                <a:lnTo>
                  <a:pt x="0" y="3775"/>
                </a:lnTo>
                <a:lnTo>
                  <a:pt x="1743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DE17E06-8E19-844D-9E3E-9EBCAF30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601" y="2895374"/>
            <a:ext cx="3196606" cy="4314814"/>
          </a:xfrm>
          <a:custGeom>
            <a:avLst/>
            <a:gdLst>
              <a:gd name="connsiteX0" fmla="*/ 3196606 w 3196606"/>
              <a:gd name="connsiteY0" fmla="*/ 0 h 4314814"/>
              <a:gd name="connsiteX1" fmla="*/ 3196606 w 3196606"/>
              <a:gd name="connsiteY1" fmla="*/ 4314814 h 4314814"/>
              <a:gd name="connsiteX2" fmla="*/ 0 w 3196606"/>
              <a:gd name="connsiteY2" fmla="*/ 1118206 h 4314814"/>
              <a:gd name="connsiteX3" fmla="*/ 31706 w 3196606"/>
              <a:gd name="connsiteY3" fmla="*/ 1090089 h 4314814"/>
              <a:gd name="connsiteX4" fmla="*/ 627462 w 3196606"/>
              <a:gd name="connsiteY4" fmla="*/ 685824 h 4314814"/>
              <a:gd name="connsiteX5" fmla="*/ 3118436 w 3196606"/>
              <a:gd name="connsiteY5" fmla="*/ 1693 h 4314814"/>
              <a:gd name="connsiteX6" fmla="*/ 3196606 w 3196606"/>
              <a:gd name="connsiteY6" fmla="*/ 0 h 431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606" h="4314814">
                <a:moveTo>
                  <a:pt x="3196606" y="0"/>
                </a:moveTo>
                <a:lnTo>
                  <a:pt x="3196606" y="4314814"/>
                </a:lnTo>
                <a:lnTo>
                  <a:pt x="0" y="1118206"/>
                </a:lnTo>
                <a:lnTo>
                  <a:pt x="31706" y="1090089"/>
                </a:lnTo>
                <a:cubicBezTo>
                  <a:pt x="202808" y="948075"/>
                  <a:pt x="400215" y="812506"/>
                  <a:pt x="627462" y="685824"/>
                </a:cubicBezTo>
                <a:cubicBezTo>
                  <a:pt x="1356751" y="279180"/>
                  <a:pt x="2231456" y="47539"/>
                  <a:pt x="3118436" y="1693"/>
                </a:cubicBezTo>
                <a:lnTo>
                  <a:pt x="3196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4E08746-18E6-C54C-B2DB-35223846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744" y="3977915"/>
            <a:ext cx="4561481" cy="3322792"/>
          </a:xfrm>
          <a:custGeom>
            <a:avLst/>
            <a:gdLst>
              <a:gd name="connsiteX0" fmla="*/ 3322793 w 4561481"/>
              <a:gd name="connsiteY0" fmla="*/ 0 h 3322792"/>
              <a:gd name="connsiteX1" fmla="*/ 3340345 w 4561481"/>
              <a:gd name="connsiteY1" fmla="*/ 13869 h 3322792"/>
              <a:gd name="connsiteX2" fmla="*/ 4415490 w 4561481"/>
              <a:gd name="connsiteY2" fmla="*/ 1747227 h 3322792"/>
              <a:gd name="connsiteX3" fmla="*/ 4543986 w 4561481"/>
              <a:gd name="connsiteY3" fmla="*/ 3291252 h 3322792"/>
              <a:gd name="connsiteX4" fmla="*/ 4540392 w 4561481"/>
              <a:gd name="connsiteY4" fmla="*/ 3322792 h 3322792"/>
              <a:gd name="connsiteX5" fmla="*/ 0 w 4561481"/>
              <a:gd name="connsiteY5" fmla="*/ 3322792 h 3322792"/>
              <a:gd name="connsiteX6" fmla="*/ 3322793 w 4561481"/>
              <a:gd name="connsiteY6" fmla="*/ 0 h 332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1481" h="3322792">
                <a:moveTo>
                  <a:pt x="3322793" y="0"/>
                </a:moveTo>
                <a:lnTo>
                  <a:pt x="3340345" y="13869"/>
                </a:lnTo>
                <a:cubicBezTo>
                  <a:pt x="3849088" y="454423"/>
                  <a:pt x="4231778" y="1030238"/>
                  <a:pt x="4415490" y="1747227"/>
                </a:cubicBezTo>
                <a:cubicBezTo>
                  <a:pt x="4555334" y="2293377"/>
                  <a:pt x="4586180" y="2810870"/>
                  <a:pt x="4543986" y="3291252"/>
                </a:cubicBezTo>
                <a:lnTo>
                  <a:pt x="4540392" y="3322792"/>
                </a:lnTo>
                <a:lnTo>
                  <a:pt x="0" y="3322792"/>
                </a:lnTo>
                <a:lnTo>
                  <a:pt x="332279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784DBAE-73A7-5342-9B70-1A68AFCA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000" y="4098671"/>
            <a:ext cx="4110686" cy="3202036"/>
          </a:xfrm>
          <a:custGeom>
            <a:avLst/>
            <a:gdLst>
              <a:gd name="connsiteX0" fmla="*/ 908649 w 4110686"/>
              <a:gd name="connsiteY0" fmla="*/ 0 h 3202036"/>
              <a:gd name="connsiteX1" fmla="*/ 4110686 w 4110686"/>
              <a:gd name="connsiteY1" fmla="*/ 3202036 h 3202036"/>
              <a:gd name="connsiteX2" fmla="*/ 150633 w 4110686"/>
              <a:gd name="connsiteY2" fmla="*/ 3202036 h 3202036"/>
              <a:gd name="connsiteX3" fmla="*/ 147518 w 4110686"/>
              <a:gd name="connsiteY3" fmla="*/ 3190036 h 3202036"/>
              <a:gd name="connsiteX4" fmla="*/ 873844 w 4110686"/>
              <a:gd name="connsiteY4" fmla="*/ 30865 h 3202036"/>
              <a:gd name="connsiteX5" fmla="*/ 908649 w 4110686"/>
              <a:gd name="connsiteY5" fmla="*/ 0 h 320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0686" h="3202036">
                <a:moveTo>
                  <a:pt x="908649" y="0"/>
                </a:moveTo>
                <a:lnTo>
                  <a:pt x="4110686" y="3202036"/>
                </a:lnTo>
                <a:lnTo>
                  <a:pt x="150633" y="3202036"/>
                </a:lnTo>
                <a:lnTo>
                  <a:pt x="147518" y="3190036"/>
                </a:lnTo>
                <a:cubicBezTo>
                  <a:pt x="-32828" y="2475700"/>
                  <a:pt x="-255169" y="1101831"/>
                  <a:pt x="873844" y="30865"/>
                </a:cubicBezTo>
                <a:lnTo>
                  <a:pt x="90864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196E3B9-9119-084C-8E5A-F4CFE09D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426" y="7428723"/>
            <a:ext cx="4760260" cy="3779984"/>
          </a:xfrm>
          <a:custGeom>
            <a:avLst/>
            <a:gdLst>
              <a:gd name="connsiteX0" fmla="*/ 833969 w 4760260"/>
              <a:gd name="connsiteY0" fmla="*/ 0 h 3779984"/>
              <a:gd name="connsiteX1" fmla="*/ 4760260 w 4760260"/>
              <a:gd name="connsiteY1" fmla="*/ 0 h 3779984"/>
              <a:gd name="connsiteX2" fmla="*/ 980276 w 4760260"/>
              <a:gd name="connsiteY2" fmla="*/ 3779984 h 3779984"/>
              <a:gd name="connsiteX3" fmla="*/ 979947 w 4760260"/>
              <a:gd name="connsiteY3" fmla="*/ 3779386 h 3779984"/>
              <a:gd name="connsiteX4" fmla="*/ 949885 w 4760260"/>
              <a:gd name="connsiteY4" fmla="*/ 3743712 h 3779984"/>
              <a:gd name="connsiteX5" fmla="*/ 657948 w 4760260"/>
              <a:gd name="connsiteY5" fmla="*/ 3404191 h 3779984"/>
              <a:gd name="connsiteX6" fmla="*/ 844407 w 4760260"/>
              <a:gd name="connsiteY6" fmla="*/ 3170813 h 3779984"/>
              <a:gd name="connsiteX7" fmla="*/ 521846 w 4760260"/>
              <a:gd name="connsiteY7" fmla="*/ 2953767 h 3779984"/>
              <a:gd name="connsiteX8" fmla="*/ 323819 w 4760260"/>
              <a:gd name="connsiteY8" fmla="*/ 2595875 h 3779984"/>
              <a:gd name="connsiteX9" fmla="*/ 106056 w 4760260"/>
              <a:gd name="connsiteY9" fmla="*/ 1993720 h 3779984"/>
              <a:gd name="connsiteX10" fmla="*/ 907013 w 4760260"/>
              <a:gd name="connsiteY10" fmla="*/ 277748 h 3779984"/>
              <a:gd name="connsiteX11" fmla="*/ 844190 w 4760260"/>
              <a:gd name="connsiteY11" fmla="*/ 37727 h 3779984"/>
              <a:gd name="connsiteX12" fmla="*/ 833969 w 4760260"/>
              <a:gd name="connsiteY12" fmla="*/ 0 h 377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60260" h="3779984">
                <a:moveTo>
                  <a:pt x="833969" y="0"/>
                </a:moveTo>
                <a:lnTo>
                  <a:pt x="4760260" y="0"/>
                </a:lnTo>
                <a:lnTo>
                  <a:pt x="980276" y="3779984"/>
                </a:lnTo>
                <a:lnTo>
                  <a:pt x="979947" y="3779386"/>
                </a:lnTo>
                <a:cubicBezTo>
                  <a:pt x="971603" y="3767244"/>
                  <a:pt x="961666" y="3755364"/>
                  <a:pt x="949885" y="3743712"/>
                </a:cubicBezTo>
                <a:cubicBezTo>
                  <a:pt x="949885" y="3743712"/>
                  <a:pt x="662031" y="3594703"/>
                  <a:pt x="657948" y="3404191"/>
                </a:cubicBezTo>
                <a:cubicBezTo>
                  <a:pt x="653864" y="3213680"/>
                  <a:pt x="844407" y="3170813"/>
                  <a:pt x="844407" y="3170813"/>
                </a:cubicBezTo>
                <a:cubicBezTo>
                  <a:pt x="844407" y="3170813"/>
                  <a:pt x="534095" y="3159247"/>
                  <a:pt x="521846" y="2953767"/>
                </a:cubicBezTo>
                <a:cubicBezTo>
                  <a:pt x="510278" y="2747604"/>
                  <a:pt x="649782" y="2731956"/>
                  <a:pt x="323819" y="2595875"/>
                </a:cubicBezTo>
                <a:cubicBezTo>
                  <a:pt x="-2825" y="2460475"/>
                  <a:pt x="-95373" y="2335962"/>
                  <a:pt x="106056" y="1993720"/>
                </a:cubicBezTo>
                <a:cubicBezTo>
                  <a:pt x="308167" y="1652157"/>
                  <a:pt x="984591" y="689391"/>
                  <a:pt x="907013" y="277748"/>
                </a:cubicBezTo>
                <a:cubicBezTo>
                  <a:pt x="897231" y="226293"/>
                  <a:pt x="873498" y="144358"/>
                  <a:pt x="844190" y="37727"/>
                </a:cubicBezTo>
                <a:lnTo>
                  <a:pt x="83396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CDBA7F4-D163-D84D-ABB1-90D596784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743" y="7428723"/>
            <a:ext cx="4525802" cy="3054959"/>
          </a:xfrm>
          <a:custGeom>
            <a:avLst/>
            <a:gdLst>
              <a:gd name="connsiteX0" fmla="*/ 0 w 4525802"/>
              <a:gd name="connsiteY0" fmla="*/ 0 h 3054959"/>
              <a:gd name="connsiteX1" fmla="*/ 4525802 w 4525802"/>
              <a:gd name="connsiteY1" fmla="*/ 0 h 3054959"/>
              <a:gd name="connsiteX2" fmla="*/ 4516970 w 4525802"/>
              <a:gd name="connsiteY2" fmla="*/ 77503 h 3054959"/>
              <a:gd name="connsiteX3" fmla="*/ 3087679 w 4525802"/>
              <a:gd name="connsiteY3" fmla="*/ 3019189 h 3054959"/>
              <a:gd name="connsiteX4" fmla="*/ 3054959 w 4525802"/>
              <a:gd name="connsiteY4" fmla="*/ 3054959 h 3054959"/>
              <a:gd name="connsiteX5" fmla="*/ 0 w 4525802"/>
              <a:gd name="connsiteY5" fmla="*/ 0 h 305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5802" h="3054959">
                <a:moveTo>
                  <a:pt x="0" y="0"/>
                </a:moveTo>
                <a:lnTo>
                  <a:pt x="4525802" y="0"/>
                </a:lnTo>
                <a:lnTo>
                  <a:pt x="4516970" y="77503"/>
                </a:lnTo>
                <a:cubicBezTo>
                  <a:pt x="4320344" y="1480834"/>
                  <a:pt x="3520292" y="2537485"/>
                  <a:pt x="3087679" y="3019189"/>
                </a:cubicBezTo>
                <a:lnTo>
                  <a:pt x="3054959" y="30549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55239D8-3440-104C-A0F6-877F06E5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6137" y="7519244"/>
            <a:ext cx="3848071" cy="5434756"/>
          </a:xfrm>
          <a:custGeom>
            <a:avLst/>
            <a:gdLst>
              <a:gd name="connsiteX0" fmla="*/ 3848071 w 3848071"/>
              <a:gd name="connsiteY0" fmla="*/ 0 h 5434756"/>
              <a:gd name="connsiteX1" fmla="*/ 3848071 w 3848071"/>
              <a:gd name="connsiteY1" fmla="*/ 5434756 h 5434756"/>
              <a:gd name="connsiteX2" fmla="*/ 2702325 w 3848071"/>
              <a:gd name="connsiteY2" fmla="*/ 5434756 h 5434756"/>
              <a:gd name="connsiteX3" fmla="*/ 2680007 w 3848071"/>
              <a:gd name="connsiteY3" fmla="*/ 5355215 h 5434756"/>
              <a:gd name="connsiteX4" fmla="*/ 1688593 w 3848071"/>
              <a:gd name="connsiteY4" fmla="*/ 4568331 h 5434756"/>
              <a:gd name="connsiteX5" fmla="*/ 131592 w 3848071"/>
              <a:gd name="connsiteY5" fmla="*/ 4522064 h 5434756"/>
              <a:gd name="connsiteX6" fmla="*/ 14617 w 3848071"/>
              <a:gd name="connsiteY6" fmla="*/ 3894679 h 5434756"/>
              <a:gd name="connsiteX7" fmla="*/ 15718 w 3848071"/>
              <a:gd name="connsiteY7" fmla="*/ 3832353 h 5434756"/>
              <a:gd name="connsiteX8" fmla="*/ 3848071 w 3848071"/>
              <a:gd name="connsiteY8" fmla="*/ 0 h 543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8071" h="5434756">
                <a:moveTo>
                  <a:pt x="3848071" y="0"/>
                </a:moveTo>
                <a:lnTo>
                  <a:pt x="3848071" y="5434756"/>
                </a:lnTo>
                <a:lnTo>
                  <a:pt x="2702325" y="5434756"/>
                </a:lnTo>
                <a:lnTo>
                  <a:pt x="2680007" y="5355215"/>
                </a:lnTo>
                <a:cubicBezTo>
                  <a:pt x="2548584" y="4947315"/>
                  <a:pt x="2271447" y="4545197"/>
                  <a:pt x="1688593" y="4568331"/>
                </a:cubicBezTo>
                <a:cubicBezTo>
                  <a:pt x="522884" y="4614598"/>
                  <a:pt x="411281" y="4958882"/>
                  <a:pt x="131592" y="4522064"/>
                </a:cubicBezTo>
                <a:cubicBezTo>
                  <a:pt x="-43213" y="4248628"/>
                  <a:pt x="2083" y="4050408"/>
                  <a:pt x="14617" y="3894679"/>
                </a:cubicBezTo>
                <a:lnTo>
                  <a:pt x="15718" y="3832353"/>
                </a:lnTo>
                <a:lnTo>
                  <a:pt x="38480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579BE28-8086-724A-A06E-540EC7FA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2223" y="7519244"/>
            <a:ext cx="3058034" cy="5434756"/>
          </a:xfrm>
          <a:custGeom>
            <a:avLst/>
            <a:gdLst>
              <a:gd name="connsiteX0" fmla="*/ 0 w 3058034"/>
              <a:gd name="connsiteY0" fmla="*/ 0 h 5434756"/>
              <a:gd name="connsiteX1" fmla="*/ 3058034 w 3058034"/>
              <a:gd name="connsiteY1" fmla="*/ 3058034 h 5434756"/>
              <a:gd name="connsiteX2" fmla="*/ 3048936 w 3058034"/>
              <a:gd name="connsiteY2" fmla="*/ 3067628 h 5434756"/>
              <a:gd name="connsiteX3" fmla="*/ 2897292 w 3058034"/>
              <a:gd name="connsiteY3" fmla="*/ 3216374 h 5434756"/>
              <a:gd name="connsiteX4" fmla="*/ 2538482 w 3058034"/>
              <a:gd name="connsiteY4" fmla="*/ 5431992 h 5434756"/>
              <a:gd name="connsiteX5" fmla="*/ 2539174 w 3058034"/>
              <a:gd name="connsiteY5" fmla="*/ 5434756 h 5434756"/>
              <a:gd name="connsiteX6" fmla="*/ 0 w 3058034"/>
              <a:gd name="connsiteY6" fmla="*/ 5434756 h 5434756"/>
              <a:gd name="connsiteX7" fmla="*/ 0 w 3058034"/>
              <a:gd name="connsiteY7" fmla="*/ 0 h 543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8034" h="5434756">
                <a:moveTo>
                  <a:pt x="0" y="0"/>
                </a:moveTo>
                <a:lnTo>
                  <a:pt x="3058034" y="3058034"/>
                </a:lnTo>
                <a:lnTo>
                  <a:pt x="3048936" y="3067628"/>
                </a:lnTo>
                <a:cubicBezTo>
                  <a:pt x="2954776" y="3165161"/>
                  <a:pt x="2897292" y="3216374"/>
                  <a:pt x="2897292" y="3216374"/>
                </a:cubicBezTo>
                <a:cubicBezTo>
                  <a:pt x="2897292" y="3216374"/>
                  <a:pt x="2299604" y="4340132"/>
                  <a:pt x="2538482" y="5431992"/>
                </a:cubicBezTo>
                <a:lnTo>
                  <a:pt x="2539174" y="5434756"/>
                </a:lnTo>
                <a:lnTo>
                  <a:pt x="0" y="54347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8" name="Freeform 202">
            <a:extLst>
              <a:ext uri="{FF2B5EF4-FFF2-40B4-BE49-F238E27FC236}">
                <a16:creationId xmlns:a16="http://schemas.microsoft.com/office/drawing/2014/main" id="{BC68D06E-4D0B-3C41-8B08-1103CA8D6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43845" y="8200834"/>
            <a:ext cx="988786" cy="954492"/>
          </a:xfrm>
          <a:custGeom>
            <a:avLst/>
            <a:gdLst>
              <a:gd name="T0" fmla="*/ 2147483646 w 842"/>
              <a:gd name="T1" fmla="*/ 2147483646 h 812"/>
              <a:gd name="T2" fmla="*/ 2147483646 w 842"/>
              <a:gd name="T3" fmla="*/ 2147483646 h 812"/>
              <a:gd name="T4" fmla="*/ 2147483646 w 842"/>
              <a:gd name="T5" fmla="*/ 2147483646 h 812"/>
              <a:gd name="T6" fmla="*/ 2147483646 w 842"/>
              <a:gd name="T7" fmla="*/ 2147483646 h 812"/>
              <a:gd name="T8" fmla="*/ 2147483646 w 842"/>
              <a:gd name="T9" fmla="*/ 2147483646 h 812"/>
              <a:gd name="T10" fmla="*/ 2147483646 w 842"/>
              <a:gd name="T11" fmla="*/ 2147483646 h 812"/>
              <a:gd name="T12" fmla="*/ 2147483646 w 842"/>
              <a:gd name="T13" fmla="*/ 2147483646 h 812"/>
              <a:gd name="T14" fmla="*/ 2147483646 w 842"/>
              <a:gd name="T15" fmla="*/ 2147483646 h 812"/>
              <a:gd name="T16" fmla="*/ 2147483646 w 842"/>
              <a:gd name="T17" fmla="*/ 2147483646 h 812"/>
              <a:gd name="T18" fmla="*/ 2147483646 w 842"/>
              <a:gd name="T19" fmla="*/ 2147483646 h 812"/>
              <a:gd name="T20" fmla="*/ 2147483646 w 842"/>
              <a:gd name="T21" fmla="*/ 2147483646 h 812"/>
              <a:gd name="T22" fmla="*/ 2147483646 w 842"/>
              <a:gd name="T23" fmla="*/ 2147483646 h 812"/>
              <a:gd name="T24" fmla="*/ 2147483646 w 842"/>
              <a:gd name="T25" fmla="*/ 2147483646 h 812"/>
              <a:gd name="T26" fmla="*/ 2147483646 w 842"/>
              <a:gd name="T27" fmla="*/ 2147483646 h 812"/>
              <a:gd name="T28" fmla="*/ 2147483646 w 842"/>
              <a:gd name="T29" fmla="*/ 2147483646 h 812"/>
              <a:gd name="T30" fmla="*/ 2147483646 w 842"/>
              <a:gd name="T31" fmla="*/ 2147483646 h 812"/>
              <a:gd name="T32" fmla="*/ 2147483646 w 842"/>
              <a:gd name="T33" fmla="*/ 2147483646 h 812"/>
              <a:gd name="T34" fmla="*/ 2147483646 w 842"/>
              <a:gd name="T35" fmla="*/ 2147483646 h 812"/>
              <a:gd name="T36" fmla="*/ 2147483646 w 842"/>
              <a:gd name="T37" fmla="*/ 2147483646 h 812"/>
              <a:gd name="T38" fmla="*/ 2147483646 w 842"/>
              <a:gd name="T39" fmla="*/ 2147483646 h 812"/>
              <a:gd name="T40" fmla="*/ 2147483646 w 842"/>
              <a:gd name="T41" fmla="*/ 2147483646 h 812"/>
              <a:gd name="T42" fmla="*/ 2147483646 w 842"/>
              <a:gd name="T43" fmla="*/ 2147483646 h 812"/>
              <a:gd name="T44" fmla="*/ 2147483646 w 842"/>
              <a:gd name="T45" fmla="*/ 2147483646 h 812"/>
              <a:gd name="T46" fmla="*/ 2147483646 w 842"/>
              <a:gd name="T47" fmla="*/ 2147483646 h 812"/>
              <a:gd name="T48" fmla="*/ 2147483646 w 842"/>
              <a:gd name="T49" fmla="*/ 2147483646 h 812"/>
              <a:gd name="T50" fmla="*/ 2147483646 w 842"/>
              <a:gd name="T51" fmla="*/ 2147483646 h 812"/>
              <a:gd name="T52" fmla="*/ 2147483646 w 842"/>
              <a:gd name="T53" fmla="*/ 2147483646 h 812"/>
              <a:gd name="T54" fmla="*/ 2147483646 w 842"/>
              <a:gd name="T55" fmla="*/ 2147483646 h 812"/>
              <a:gd name="T56" fmla="*/ 2147483646 w 842"/>
              <a:gd name="T57" fmla="*/ 2147483646 h 812"/>
              <a:gd name="T58" fmla="*/ 2147483646 w 842"/>
              <a:gd name="T59" fmla="*/ 2147483646 h 812"/>
              <a:gd name="T60" fmla="*/ 2147483646 w 842"/>
              <a:gd name="T61" fmla="*/ 2147483646 h 812"/>
              <a:gd name="T62" fmla="*/ 2147483646 w 842"/>
              <a:gd name="T63" fmla="*/ 2147483646 h 812"/>
              <a:gd name="T64" fmla="*/ 2147483646 w 842"/>
              <a:gd name="T65" fmla="*/ 2147483646 h 812"/>
              <a:gd name="T66" fmla="*/ 2147483646 w 842"/>
              <a:gd name="T67" fmla="*/ 2147483646 h 812"/>
              <a:gd name="T68" fmla="*/ 2147483646 w 842"/>
              <a:gd name="T69" fmla="*/ 2147483646 h 812"/>
              <a:gd name="T70" fmla="*/ 2147483646 w 842"/>
              <a:gd name="T71" fmla="*/ 2147483646 h 812"/>
              <a:gd name="T72" fmla="*/ 2147483646 w 842"/>
              <a:gd name="T73" fmla="*/ 2147483646 h 812"/>
              <a:gd name="T74" fmla="*/ 2147483646 w 842"/>
              <a:gd name="T75" fmla="*/ 2147483646 h 812"/>
              <a:gd name="T76" fmla="*/ 2147483646 w 842"/>
              <a:gd name="T77" fmla="*/ 2147483646 h 812"/>
              <a:gd name="T78" fmla="*/ 2147483646 w 842"/>
              <a:gd name="T79" fmla="*/ 2147483646 h 812"/>
              <a:gd name="T80" fmla="*/ 2147483646 w 842"/>
              <a:gd name="T81" fmla="*/ 2147483646 h 812"/>
              <a:gd name="T82" fmla="*/ 2147483646 w 842"/>
              <a:gd name="T83" fmla="*/ 2147483646 h 812"/>
              <a:gd name="T84" fmla="*/ 2147483646 w 842"/>
              <a:gd name="T85" fmla="*/ 2147483646 h 812"/>
              <a:gd name="T86" fmla="*/ 2147483646 w 842"/>
              <a:gd name="T87" fmla="*/ 2147483646 h 812"/>
              <a:gd name="T88" fmla="*/ 2147483646 w 842"/>
              <a:gd name="T89" fmla="*/ 2147483646 h 812"/>
              <a:gd name="T90" fmla="*/ 2147483646 w 842"/>
              <a:gd name="T91" fmla="*/ 2147483646 h 812"/>
              <a:gd name="T92" fmla="*/ 2147483646 w 842"/>
              <a:gd name="T93" fmla="*/ 2147483646 h 812"/>
              <a:gd name="T94" fmla="*/ 2147483646 w 842"/>
              <a:gd name="T95" fmla="*/ 2147483646 h 812"/>
              <a:gd name="T96" fmla="*/ 2147483646 w 842"/>
              <a:gd name="T97" fmla="*/ 2147483646 h 812"/>
              <a:gd name="T98" fmla="*/ 2147483646 w 842"/>
              <a:gd name="T99" fmla="*/ 2147483646 h 812"/>
              <a:gd name="T100" fmla="*/ 2147483646 w 842"/>
              <a:gd name="T101" fmla="*/ 2147483646 h 812"/>
              <a:gd name="T102" fmla="*/ 2147483646 w 842"/>
              <a:gd name="T103" fmla="*/ 2147483646 h 812"/>
              <a:gd name="T104" fmla="*/ 2147483646 w 842"/>
              <a:gd name="T105" fmla="*/ 2147483646 h 812"/>
              <a:gd name="T106" fmla="*/ 2147483646 w 842"/>
              <a:gd name="T107" fmla="*/ 2147483646 h 81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42" h="812">
                <a:moveTo>
                  <a:pt x="799" y="529"/>
                </a:moveTo>
                <a:lnTo>
                  <a:pt x="799" y="529"/>
                </a:lnTo>
                <a:cubicBezTo>
                  <a:pt x="795" y="538"/>
                  <a:pt x="761" y="544"/>
                  <a:pt x="667" y="514"/>
                </a:cubicBezTo>
                <a:cubicBezTo>
                  <a:pt x="662" y="512"/>
                  <a:pt x="656" y="510"/>
                  <a:pt x="652" y="508"/>
                </a:cubicBezTo>
                <a:cubicBezTo>
                  <a:pt x="677" y="479"/>
                  <a:pt x="696" y="446"/>
                  <a:pt x="709" y="410"/>
                </a:cubicBezTo>
                <a:cubicBezTo>
                  <a:pt x="793" y="481"/>
                  <a:pt x="806" y="518"/>
                  <a:pt x="799" y="529"/>
                </a:cubicBezTo>
                <a:close/>
                <a:moveTo>
                  <a:pt x="626" y="499"/>
                </a:moveTo>
                <a:lnTo>
                  <a:pt x="626" y="499"/>
                </a:lnTo>
                <a:cubicBezTo>
                  <a:pt x="572" y="478"/>
                  <a:pt x="509" y="449"/>
                  <a:pt x="445" y="415"/>
                </a:cubicBezTo>
                <a:cubicBezTo>
                  <a:pt x="454" y="411"/>
                  <a:pt x="463" y="405"/>
                  <a:pt x="472" y="400"/>
                </a:cubicBezTo>
                <a:cubicBezTo>
                  <a:pt x="544" y="359"/>
                  <a:pt x="628" y="303"/>
                  <a:pt x="696" y="249"/>
                </a:cubicBezTo>
                <a:cubicBezTo>
                  <a:pt x="701" y="268"/>
                  <a:pt x="703" y="288"/>
                  <a:pt x="703" y="307"/>
                </a:cubicBezTo>
                <a:cubicBezTo>
                  <a:pt x="703" y="379"/>
                  <a:pt x="676" y="447"/>
                  <a:pt x="626" y="499"/>
                </a:cubicBezTo>
                <a:close/>
                <a:moveTo>
                  <a:pt x="578" y="585"/>
                </a:moveTo>
                <a:lnTo>
                  <a:pt x="263" y="585"/>
                </a:lnTo>
                <a:cubicBezTo>
                  <a:pt x="257" y="560"/>
                  <a:pt x="246" y="538"/>
                  <a:pt x="230" y="518"/>
                </a:cubicBezTo>
                <a:cubicBezTo>
                  <a:pt x="288" y="496"/>
                  <a:pt x="353" y="465"/>
                  <a:pt x="420" y="429"/>
                </a:cubicBezTo>
                <a:cubicBezTo>
                  <a:pt x="487" y="465"/>
                  <a:pt x="551" y="496"/>
                  <a:pt x="610" y="518"/>
                </a:cubicBezTo>
                <a:cubicBezTo>
                  <a:pt x="594" y="539"/>
                  <a:pt x="584" y="560"/>
                  <a:pt x="578" y="585"/>
                </a:cubicBezTo>
                <a:close/>
                <a:moveTo>
                  <a:pt x="573" y="627"/>
                </a:moveTo>
                <a:lnTo>
                  <a:pt x="573" y="652"/>
                </a:lnTo>
                <a:lnTo>
                  <a:pt x="323" y="652"/>
                </a:lnTo>
                <a:cubicBezTo>
                  <a:pt x="316" y="652"/>
                  <a:pt x="310" y="658"/>
                  <a:pt x="310" y="664"/>
                </a:cubicBezTo>
                <a:cubicBezTo>
                  <a:pt x="310" y="671"/>
                  <a:pt x="316" y="677"/>
                  <a:pt x="323" y="677"/>
                </a:cubicBezTo>
                <a:lnTo>
                  <a:pt x="573" y="677"/>
                </a:lnTo>
                <a:lnTo>
                  <a:pt x="573" y="714"/>
                </a:lnTo>
                <a:cubicBezTo>
                  <a:pt x="573" y="716"/>
                  <a:pt x="570" y="718"/>
                  <a:pt x="568" y="718"/>
                </a:cubicBezTo>
                <a:lnTo>
                  <a:pt x="273" y="718"/>
                </a:lnTo>
                <a:cubicBezTo>
                  <a:pt x="271" y="718"/>
                  <a:pt x="269" y="716"/>
                  <a:pt x="269" y="714"/>
                </a:cubicBezTo>
                <a:lnTo>
                  <a:pt x="269" y="629"/>
                </a:lnTo>
                <a:cubicBezTo>
                  <a:pt x="269" y="622"/>
                  <a:pt x="268" y="616"/>
                  <a:pt x="267" y="609"/>
                </a:cubicBezTo>
                <a:lnTo>
                  <a:pt x="574" y="609"/>
                </a:lnTo>
                <a:cubicBezTo>
                  <a:pt x="573" y="615"/>
                  <a:pt x="573" y="621"/>
                  <a:pt x="573" y="627"/>
                </a:cubicBezTo>
                <a:lnTo>
                  <a:pt x="483" y="787"/>
                </a:lnTo>
                <a:lnTo>
                  <a:pt x="358" y="787"/>
                </a:lnTo>
                <a:cubicBezTo>
                  <a:pt x="332" y="787"/>
                  <a:pt x="309" y="768"/>
                  <a:pt x="303" y="742"/>
                </a:cubicBezTo>
                <a:lnTo>
                  <a:pt x="539" y="742"/>
                </a:lnTo>
                <a:cubicBezTo>
                  <a:pt x="533" y="768"/>
                  <a:pt x="510" y="787"/>
                  <a:pt x="483" y="787"/>
                </a:cubicBezTo>
                <a:lnTo>
                  <a:pt x="573" y="627"/>
                </a:lnTo>
                <a:close/>
                <a:moveTo>
                  <a:pt x="137" y="307"/>
                </a:moveTo>
                <a:lnTo>
                  <a:pt x="137" y="307"/>
                </a:lnTo>
                <a:cubicBezTo>
                  <a:pt x="137" y="288"/>
                  <a:pt x="139" y="268"/>
                  <a:pt x="143" y="249"/>
                </a:cubicBezTo>
                <a:cubicBezTo>
                  <a:pt x="204" y="299"/>
                  <a:pt x="282" y="351"/>
                  <a:pt x="367" y="400"/>
                </a:cubicBezTo>
                <a:cubicBezTo>
                  <a:pt x="376" y="405"/>
                  <a:pt x="385" y="411"/>
                  <a:pt x="394" y="415"/>
                </a:cubicBezTo>
                <a:cubicBezTo>
                  <a:pt x="329" y="449"/>
                  <a:pt x="267" y="478"/>
                  <a:pt x="213" y="499"/>
                </a:cubicBezTo>
                <a:cubicBezTo>
                  <a:pt x="164" y="447"/>
                  <a:pt x="137" y="379"/>
                  <a:pt x="137" y="307"/>
                </a:cubicBezTo>
                <a:close/>
                <a:moveTo>
                  <a:pt x="173" y="514"/>
                </a:moveTo>
                <a:lnTo>
                  <a:pt x="173" y="514"/>
                </a:lnTo>
                <a:cubicBezTo>
                  <a:pt x="79" y="544"/>
                  <a:pt x="45" y="538"/>
                  <a:pt x="40" y="529"/>
                </a:cubicBezTo>
                <a:cubicBezTo>
                  <a:pt x="34" y="518"/>
                  <a:pt x="48" y="481"/>
                  <a:pt x="130" y="410"/>
                </a:cubicBezTo>
                <a:cubicBezTo>
                  <a:pt x="143" y="446"/>
                  <a:pt x="162" y="479"/>
                  <a:pt x="188" y="508"/>
                </a:cubicBezTo>
                <a:cubicBezTo>
                  <a:pt x="182" y="510"/>
                  <a:pt x="178" y="512"/>
                  <a:pt x="173" y="514"/>
                </a:cubicBezTo>
                <a:close/>
                <a:moveTo>
                  <a:pt x="119" y="197"/>
                </a:moveTo>
                <a:lnTo>
                  <a:pt x="119" y="197"/>
                </a:lnTo>
                <a:cubicBezTo>
                  <a:pt x="45" y="131"/>
                  <a:pt x="34" y="99"/>
                  <a:pt x="40" y="89"/>
                </a:cubicBezTo>
                <a:cubicBezTo>
                  <a:pt x="45" y="79"/>
                  <a:pt x="83" y="73"/>
                  <a:pt x="186" y="108"/>
                </a:cubicBezTo>
                <a:cubicBezTo>
                  <a:pt x="162" y="137"/>
                  <a:pt x="142" y="171"/>
                  <a:pt x="129" y="206"/>
                </a:cubicBezTo>
                <a:cubicBezTo>
                  <a:pt x="126" y="204"/>
                  <a:pt x="122" y="200"/>
                  <a:pt x="119" y="197"/>
                </a:cubicBezTo>
                <a:close/>
                <a:moveTo>
                  <a:pt x="420" y="24"/>
                </a:moveTo>
                <a:lnTo>
                  <a:pt x="420" y="24"/>
                </a:lnTo>
                <a:cubicBezTo>
                  <a:pt x="546" y="24"/>
                  <a:pt x="654" y="109"/>
                  <a:pt x="689" y="223"/>
                </a:cubicBezTo>
                <a:cubicBezTo>
                  <a:pt x="634" y="269"/>
                  <a:pt x="557" y="324"/>
                  <a:pt x="461" y="378"/>
                </a:cubicBezTo>
                <a:cubicBezTo>
                  <a:pt x="446" y="386"/>
                  <a:pt x="434" y="394"/>
                  <a:pt x="420" y="402"/>
                </a:cubicBezTo>
                <a:cubicBezTo>
                  <a:pt x="406" y="394"/>
                  <a:pt x="393" y="386"/>
                  <a:pt x="379" y="378"/>
                </a:cubicBezTo>
                <a:cubicBezTo>
                  <a:pt x="291" y="328"/>
                  <a:pt x="211" y="274"/>
                  <a:pt x="150" y="223"/>
                </a:cubicBezTo>
                <a:cubicBezTo>
                  <a:pt x="186" y="108"/>
                  <a:pt x="293" y="24"/>
                  <a:pt x="420" y="24"/>
                </a:cubicBezTo>
                <a:close/>
                <a:moveTo>
                  <a:pt x="799" y="89"/>
                </a:moveTo>
                <a:lnTo>
                  <a:pt x="799" y="89"/>
                </a:lnTo>
                <a:cubicBezTo>
                  <a:pt x="808" y="105"/>
                  <a:pt x="778" y="148"/>
                  <a:pt x="710" y="207"/>
                </a:cubicBezTo>
                <a:cubicBezTo>
                  <a:pt x="697" y="171"/>
                  <a:pt x="678" y="137"/>
                  <a:pt x="653" y="108"/>
                </a:cubicBezTo>
                <a:cubicBezTo>
                  <a:pt x="756" y="73"/>
                  <a:pt x="795" y="79"/>
                  <a:pt x="799" y="89"/>
                </a:cubicBezTo>
                <a:close/>
                <a:moveTo>
                  <a:pt x="716" y="384"/>
                </a:moveTo>
                <a:lnTo>
                  <a:pt x="716" y="384"/>
                </a:lnTo>
                <a:cubicBezTo>
                  <a:pt x="723" y="359"/>
                  <a:pt x="727" y="334"/>
                  <a:pt x="727" y="307"/>
                </a:cubicBezTo>
                <a:cubicBezTo>
                  <a:pt x="727" y="281"/>
                  <a:pt x="723" y="256"/>
                  <a:pt x="718" y="232"/>
                </a:cubicBezTo>
                <a:cubicBezTo>
                  <a:pt x="791" y="171"/>
                  <a:pt x="841" y="111"/>
                  <a:pt x="821" y="77"/>
                </a:cubicBezTo>
                <a:cubicBezTo>
                  <a:pt x="804" y="46"/>
                  <a:pt x="740" y="50"/>
                  <a:pt x="635" y="88"/>
                </a:cubicBezTo>
                <a:cubicBezTo>
                  <a:pt x="580" y="34"/>
                  <a:pt x="504" y="0"/>
                  <a:pt x="420" y="0"/>
                </a:cubicBezTo>
                <a:cubicBezTo>
                  <a:pt x="335" y="0"/>
                  <a:pt x="259" y="34"/>
                  <a:pt x="204" y="88"/>
                </a:cubicBezTo>
                <a:cubicBezTo>
                  <a:pt x="99" y="50"/>
                  <a:pt x="36" y="46"/>
                  <a:pt x="18" y="77"/>
                </a:cubicBezTo>
                <a:cubicBezTo>
                  <a:pt x="2" y="104"/>
                  <a:pt x="31" y="151"/>
                  <a:pt x="102" y="215"/>
                </a:cubicBezTo>
                <a:cubicBezTo>
                  <a:pt x="108" y="221"/>
                  <a:pt x="114" y="226"/>
                  <a:pt x="122" y="232"/>
                </a:cubicBezTo>
                <a:cubicBezTo>
                  <a:pt x="116" y="256"/>
                  <a:pt x="112" y="281"/>
                  <a:pt x="112" y="307"/>
                </a:cubicBezTo>
                <a:cubicBezTo>
                  <a:pt x="112" y="334"/>
                  <a:pt x="117" y="359"/>
                  <a:pt x="122" y="384"/>
                </a:cubicBezTo>
                <a:cubicBezTo>
                  <a:pt x="36" y="457"/>
                  <a:pt x="0" y="509"/>
                  <a:pt x="18" y="540"/>
                </a:cubicBezTo>
                <a:cubicBezTo>
                  <a:pt x="26" y="553"/>
                  <a:pt x="42" y="560"/>
                  <a:pt x="68" y="560"/>
                </a:cubicBezTo>
                <a:cubicBezTo>
                  <a:pt x="95" y="560"/>
                  <a:pt x="133" y="552"/>
                  <a:pt x="180" y="536"/>
                </a:cubicBezTo>
                <a:cubicBezTo>
                  <a:pt x="189" y="534"/>
                  <a:pt x="197" y="531"/>
                  <a:pt x="205" y="529"/>
                </a:cubicBezTo>
                <a:cubicBezTo>
                  <a:pt x="231" y="556"/>
                  <a:pt x="245" y="591"/>
                  <a:pt x="245" y="629"/>
                </a:cubicBezTo>
                <a:lnTo>
                  <a:pt x="245" y="714"/>
                </a:lnTo>
                <a:cubicBezTo>
                  <a:pt x="245" y="730"/>
                  <a:pt x="258" y="742"/>
                  <a:pt x="273" y="742"/>
                </a:cubicBezTo>
                <a:lnTo>
                  <a:pt x="279" y="742"/>
                </a:lnTo>
                <a:cubicBezTo>
                  <a:pt x="284" y="781"/>
                  <a:pt x="317" y="811"/>
                  <a:pt x="358" y="811"/>
                </a:cubicBezTo>
                <a:lnTo>
                  <a:pt x="483" y="811"/>
                </a:lnTo>
                <a:cubicBezTo>
                  <a:pt x="523" y="811"/>
                  <a:pt x="557" y="781"/>
                  <a:pt x="563" y="742"/>
                </a:cubicBezTo>
                <a:lnTo>
                  <a:pt x="568" y="742"/>
                </a:lnTo>
                <a:cubicBezTo>
                  <a:pt x="584" y="742"/>
                  <a:pt x="598" y="730"/>
                  <a:pt x="598" y="714"/>
                </a:cubicBezTo>
                <a:lnTo>
                  <a:pt x="598" y="627"/>
                </a:lnTo>
                <a:cubicBezTo>
                  <a:pt x="598" y="591"/>
                  <a:pt x="610" y="555"/>
                  <a:pt x="634" y="529"/>
                </a:cubicBezTo>
                <a:cubicBezTo>
                  <a:pt x="643" y="531"/>
                  <a:pt x="651" y="534"/>
                  <a:pt x="659" y="536"/>
                </a:cubicBezTo>
                <a:cubicBezTo>
                  <a:pt x="706" y="552"/>
                  <a:pt x="745" y="560"/>
                  <a:pt x="772" y="560"/>
                </a:cubicBezTo>
                <a:cubicBezTo>
                  <a:pt x="797" y="560"/>
                  <a:pt x="814" y="553"/>
                  <a:pt x="821" y="540"/>
                </a:cubicBezTo>
                <a:cubicBezTo>
                  <a:pt x="839" y="509"/>
                  <a:pt x="804" y="457"/>
                  <a:pt x="716" y="3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03">
            <a:extLst>
              <a:ext uri="{FF2B5EF4-FFF2-40B4-BE49-F238E27FC236}">
                <a16:creationId xmlns:a16="http://schemas.microsoft.com/office/drawing/2014/main" id="{3E13ABB2-AE84-E147-9642-F276B2765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07030" y="3902301"/>
            <a:ext cx="980210" cy="974496"/>
          </a:xfrm>
          <a:custGeom>
            <a:avLst/>
            <a:gdLst>
              <a:gd name="T0" fmla="*/ 2147483646 w 834"/>
              <a:gd name="T1" fmla="*/ 2147483646 h 827"/>
              <a:gd name="T2" fmla="*/ 2147483646 w 834"/>
              <a:gd name="T3" fmla="*/ 2147483646 h 827"/>
              <a:gd name="T4" fmla="*/ 2147483646 w 834"/>
              <a:gd name="T5" fmla="*/ 2147483646 h 827"/>
              <a:gd name="T6" fmla="*/ 2147483646 w 834"/>
              <a:gd name="T7" fmla="*/ 2147483646 h 827"/>
              <a:gd name="T8" fmla="*/ 2147483646 w 834"/>
              <a:gd name="T9" fmla="*/ 2147483646 h 827"/>
              <a:gd name="T10" fmla="*/ 2147483646 w 834"/>
              <a:gd name="T11" fmla="*/ 2147483646 h 827"/>
              <a:gd name="T12" fmla="*/ 2147483646 w 834"/>
              <a:gd name="T13" fmla="*/ 2147483646 h 827"/>
              <a:gd name="T14" fmla="*/ 2147483646 w 834"/>
              <a:gd name="T15" fmla="*/ 2147483646 h 827"/>
              <a:gd name="T16" fmla="*/ 2147483646 w 834"/>
              <a:gd name="T17" fmla="*/ 2147483646 h 827"/>
              <a:gd name="T18" fmla="*/ 2147483646 w 834"/>
              <a:gd name="T19" fmla="*/ 2147483646 h 827"/>
              <a:gd name="T20" fmla="*/ 2147483646 w 834"/>
              <a:gd name="T21" fmla="*/ 2147483646 h 827"/>
              <a:gd name="T22" fmla="*/ 2147483646 w 834"/>
              <a:gd name="T23" fmla="*/ 2147483646 h 827"/>
              <a:gd name="T24" fmla="*/ 2147483646 w 834"/>
              <a:gd name="T25" fmla="*/ 2147483646 h 827"/>
              <a:gd name="T26" fmla="*/ 2147483646 w 834"/>
              <a:gd name="T27" fmla="*/ 2147483646 h 827"/>
              <a:gd name="T28" fmla="*/ 2147483646 w 834"/>
              <a:gd name="T29" fmla="*/ 2147483646 h 827"/>
              <a:gd name="T30" fmla="*/ 2147483646 w 834"/>
              <a:gd name="T31" fmla="*/ 2147483646 h 827"/>
              <a:gd name="T32" fmla="*/ 2147483646 w 834"/>
              <a:gd name="T33" fmla="*/ 2147483646 h 827"/>
              <a:gd name="T34" fmla="*/ 2147483646 w 834"/>
              <a:gd name="T35" fmla="*/ 2147483646 h 827"/>
              <a:gd name="T36" fmla="*/ 2147483646 w 834"/>
              <a:gd name="T37" fmla="*/ 2147483646 h 827"/>
              <a:gd name="T38" fmla="*/ 2147483646 w 834"/>
              <a:gd name="T39" fmla="*/ 2147483646 h 827"/>
              <a:gd name="T40" fmla="*/ 2147483646 w 834"/>
              <a:gd name="T41" fmla="*/ 2147483646 h 827"/>
              <a:gd name="T42" fmla="*/ 2147483646 w 834"/>
              <a:gd name="T43" fmla="*/ 2147483646 h 827"/>
              <a:gd name="T44" fmla="*/ 2147483646 w 834"/>
              <a:gd name="T45" fmla="*/ 2147483646 h 827"/>
              <a:gd name="T46" fmla="*/ 2147483646 w 834"/>
              <a:gd name="T47" fmla="*/ 2147483646 h 827"/>
              <a:gd name="T48" fmla="*/ 2147483646 w 834"/>
              <a:gd name="T49" fmla="*/ 2147483646 h 827"/>
              <a:gd name="T50" fmla="*/ 2147483646 w 834"/>
              <a:gd name="T51" fmla="*/ 2147483646 h 827"/>
              <a:gd name="T52" fmla="*/ 2147483646 w 834"/>
              <a:gd name="T53" fmla="*/ 2147483646 h 827"/>
              <a:gd name="T54" fmla="*/ 2147483646 w 834"/>
              <a:gd name="T55" fmla="*/ 2147483646 h 827"/>
              <a:gd name="T56" fmla="*/ 2147483646 w 834"/>
              <a:gd name="T57" fmla="*/ 2147483646 h 827"/>
              <a:gd name="T58" fmla="*/ 2147483646 w 834"/>
              <a:gd name="T59" fmla="*/ 2147483646 h 827"/>
              <a:gd name="T60" fmla="*/ 2147483646 w 834"/>
              <a:gd name="T61" fmla="*/ 2147483646 h 827"/>
              <a:gd name="T62" fmla="*/ 2147483646 w 834"/>
              <a:gd name="T63" fmla="*/ 2147483646 h 827"/>
              <a:gd name="T64" fmla="*/ 2147483646 w 834"/>
              <a:gd name="T65" fmla="*/ 2147483646 h 827"/>
              <a:gd name="T66" fmla="*/ 2147483646 w 834"/>
              <a:gd name="T67" fmla="*/ 2147483646 h 827"/>
              <a:gd name="T68" fmla="*/ 2147483646 w 834"/>
              <a:gd name="T69" fmla="*/ 2147483646 h 827"/>
              <a:gd name="T70" fmla="*/ 2147483646 w 834"/>
              <a:gd name="T71" fmla="*/ 2147483646 h 827"/>
              <a:gd name="T72" fmla="*/ 2147483646 w 834"/>
              <a:gd name="T73" fmla="*/ 2147483646 h 827"/>
              <a:gd name="T74" fmla="*/ 2147483646 w 834"/>
              <a:gd name="T75" fmla="*/ 2147483646 h 827"/>
              <a:gd name="T76" fmla="*/ 2147483646 w 834"/>
              <a:gd name="T77" fmla="*/ 2147483646 h 827"/>
              <a:gd name="T78" fmla="*/ 2147483646 w 834"/>
              <a:gd name="T79" fmla="*/ 2147483646 h 827"/>
              <a:gd name="T80" fmla="*/ 2147483646 w 834"/>
              <a:gd name="T81" fmla="*/ 2147483646 h 827"/>
              <a:gd name="T82" fmla="*/ 2147483646 w 834"/>
              <a:gd name="T83" fmla="*/ 2147483646 h 827"/>
              <a:gd name="T84" fmla="*/ 2147483646 w 834"/>
              <a:gd name="T85" fmla="*/ 2147483646 h 827"/>
              <a:gd name="T86" fmla="*/ 2147483646 w 834"/>
              <a:gd name="T87" fmla="*/ 2147483646 h 827"/>
              <a:gd name="T88" fmla="*/ 2147483646 w 834"/>
              <a:gd name="T89" fmla="*/ 2147483646 h 827"/>
              <a:gd name="T90" fmla="*/ 2147483646 w 834"/>
              <a:gd name="T91" fmla="*/ 2147483646 h 827"/>
              <a:gd name="T92" fmla="*/ 2147483646 w 834"/>
              <a:gd name="T93" fmla="*/ 2147483646 h 827"/>
              <a:gd name="T94" fmla="*/ 2147483646 w 834"/>
              <a:gd name="T95" fmla="*/ 2147483646 h 827"/>
              <a:gd name="T96" fmla="*/ 2147483646 w 834"/>
              <a:gd name="T97" fmla="*/ 2147483646 h 827"/>
              <a:gd name="T98" fmla="*/ 2147483646 w 834"/>
              <a:gd name="T99" fmla="*/ 2147483646 h 827"/>
              <a:gd name="T100" fmla="*/ 2147483646 w 834"/>
              <a:gd name="T101" fmla="*/ 2147483646 h 827"/>
              <a:gd name="T102" fmla="*/ 2147483646 w 834"/>
              <a:gd name="T103" fmla="*/ 2147483646 h 827"/>
              <a:gd name="T104" fmla="*/ 2147483646 w 834"/>
              <a:gd name="T105" fmla="*/ 2147483646 h 827"/>
              <a:gd name="T106" fmla="*/ 2147483646 w 834"/>
              <a:gd name="T107" fmla="*/ 2147483646 h 827"/>
              <a:gd name="T108" fmla="*/ 2147483646 w 834"/>
              <a:gd name="T109" fmla="*/ 2147483646 h 827"/>
              <a:gd name="T110" fmla="*/ 2147483646 w 834"/>
              <a:gd name="T111" fmla="*/ 2147483646 h 827"/>
              <a:gd name="T112" fmla="*/ 2147483646 w 834"/>
              <a:gd name="T113" fmla="*/ 2147483646 h 82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34" h="827">
                <a:moveTo>
                  <a:pt x="791" y="790"/>
                </a:moveTo>
                <a:lnTo>
                  <a:pt x="791" y="790"/>
                </a:lnTo>
                <a:cubicBezTo>
                  <a:pt x="776" y="804"/>
                  <a:pt x="755" y="806"/>
                  <a:pt x="740" y="792"/>
                </a:cubicBezTo>
                <a:lnTo>
                  <a:pt x="446" y="549"/>
                </a:lnTo>
                <a:lnTo>
                  <a:pt x="549" y="446"/>
                </a:lnTo>
                <a:lnTo>
                  <a:pt x="792" y="740"/>
                </a:lnTo>
                <a:cubicBezTo>
                  <a:pt x="806" y="755"/>
                  <a:pt x="803" y="777"/>
                  <a:pt x="791" y="790"/>
                </a:cubicBezTo>
                <a:close/>
                <a:moveTo>
                  <a:pt x="237" y="722"/>
                </a:moveTo>
                <a:lnTo>
                  <a:pt x="187" y="671"/>
                </a:lnTo>
                <a:lnTo>
                  <a:pt x="691" y="168"/>
                </a:lnTo>
                <a:lnTo>
                  <a:pt x="742" y="219"/>
                </a:lnTo>
                <a:lnTo>
                  <a:pt x="237" y="722"/>
                </a:lnTo>
                <a:close/>
                <a:moveTo>
                  <a:pt x="168" y="792"/>
                </a:moveTo>
                <a:lnTo>
                  <a:pt x="168" y="792"/>
                </a:lnTo>
                <a:cubicBezTo>
                  <a:pt x="156" y="805"/>
                  <a:pt x="137" y="805"/>
                  <a:pt x="124" y="792"/>
                </a:cubicBezTo>
                <a:lnTo>
                  <a:pt x="48" y="717"/>
                </a:lnTo>
                <a:cubicBezTo>
                  <a:pt x="42" y="710"/>
                  <a:pt x="38" y="703"/>
                  <a:pt x="38" y="694"/>
                </a:cubicBezTo>
                <a:cubicBezTo>
                  <a:pt x="38" y="686"/>
                  <a:pt x="42" y="678"/>
                  <a:pt x="48" y="673"/>
                </a:cubicBezTo>
                <a:lnTo>
                  <a:pt x="101" y="620"/>
                </a:lnTo>
                <a:lnTo>
                  <a:pt x="220" y="739"/>
                </a:lnTo>
                <a:lnTo>
                  <a:pt x="168" y="792"/>
                </a:lnTo>
                <a:close/>
                <a:moveTo>
                  <a:pt x="622" y="99"/>
                </a:moveTo>
                <a:lnTo>
                  <a:pt x="673" y="150"/>
                </a:lnTo>
                <a:lnTo>
                  <a:pt x="170" y="654"/>
                </a:lnTo>
                <a:lnTo>
                  <a:pt x="118" y="602"/>
                </a:lnTo>
                <a:lnTo>
                  <a:pt x="622" y="99"/>
                </a:lnTo>
                <a:close/>
                <a:moveTo>
                  <a:pt x="223" y="365"/>
                </a:moveTo>
                <a:lnTo>
                  <a:pt x="364" y="223"/>
                </a:lnTo>
                <a:lnTo>
                  <a:pt x="408" y="278"/>
                </a:lnTo>
                <a:lnTo>
                  <a:pt x="277" y="409"/>
                </a:lnTo>
                <a:lnTo>
                  <a:pt x="223" y="365"/>
                </a:lnTo>
                <a:close/>
                <a:moveTo>
                  <a:pt x="110" y="301"/>
                </a:moveTo>
                <a:lnTo>
                  <a:pt x="110" y="301"/>
                </a:lnTo>
                <a:cubicBezTo>
                  <a:pt x="50" y="241"/>
                  <a:pt x="41" y="134"/>
                  <a:pt x="39" y="73"/>
                </a:cubicBezTo>
                <a:cubicBezTo>
                  <a:pt x="75" y="131"/>
                  <a:pt x="153" y="237"/>
                  <a:pt x="263" y="289"/>
                </a:cubicBezTo>
                <a:lnTo>
                  <a:pt x="201" y="352"/>
                </a:lnTo>
                <a:cubicBezTo>
                  <a:pt x="171" y="348"/>
                  <a:pt x="139" y="331"/>
                  <a:pt x="110" y="301"/>
                </a:cubicBezTo>
                <a:close/>
                <a:moveTo>
                  <a:pt x="301" y="110"/>
                </a:moveTo>
                <a:lnTo>
                  <a:pt x="301" y="110"/>
                </a:lnTo>
                <a:cubicBezTo>
                  <a:pt x="334" y="143"/>
                  <a:pt x="348" y="174"/>
                  <a:pt x="352" y="202"/>
                </a:cubicBezTo>
                <a:lnTo>
                  <a:pt x="282" y="271"/>
                </a:lnTo>
                <a:cubicBezTo>
                  <a:pt x="159" y="217"/>
                  <a:pt x="76" y="86"/>
                  <a:pt x="48" y="40"/>
                </a:cubicBezTo>
                <a:cubicBezTo>
                  <a:pt x="98" y="39"/>
                  <a:pt x="233" y="42"/>
                  <a:pt x="301" y="110"/>
                </a:cubicBezTo>
                <a:close/>
                <a:moveTo>
                  <a:pt x="795" y="45"/>
                </a:moveTo>
                <a:lnTo>
                  <a:pt x="753" y="195"/>
                </a:lnTo>
                <a:lnTo>
                  <a:pt x="646" y="88"/>
                </a:lnTo>
                <a:lnTo>
                  <a:pt x="795" y="45"/>
                </a:lnTo>
                <a:close/>
                <a:moveTo>
                  <a:pt x="811" y="725"/>
                </a:moveTo>
                <a:lnTo>
                  <a:pt x="567" y="429"/>
                </a:lnTo>
                <a:lnTo>
                  <a:pt x="768" y="227"/>
                </a:lnTo>
                <a:cubicBezTo>
                  <a:pt x="769" y="226"/>
                  <a:pt x="770" y="224"/>
                  <a:pt x="772" y="222"/>
                </a:cubicBezTo>
                <a:lnTo>
                  <a:pt x="825" y="31"/>
                </a:lnTo>
                <a:cubicBezTo>
                  <a:pt x="826" y="26"/>
                  <a:pt x="825" y="22"/>
                  <a:pt x="822" y="18"/>
                </a:cubicBezTo>
                <a:cubicBezTo>
                  <a:pt x="819" y="15"/>
                  <a:pt x="815" y="14"/>
                  <a:pt x="810" y="15"/>
                </a:cubicBezTo>
                <a:lnTo>
                  <a:pt x="618" y="69"/>
                </a:lnTo>
                <a:cubicBezTo>
                  <a:pt x="617" y="71"/>
                  <a:pt x="614" y="72"/>
                  <a:pt x="613" y="73"/>
                </a:cubicBezTo>
                <a:lnTo>
                  <a:pt x="426" y="260"/>
                </a:lnTo>
                <a:lnTo>
                  <a:pt x="376" y="198"/>
                </a:lnTo>
                <a:cubicBezTo>
                  <a:pt x="372" y="162"/>
                  <a:pt x="353" y="126"/>
                  <a:pt x="318" y="92"/>
                </a:cubicBezTo>
                <a:cubicBezTo>
                  <a:pt x="226" y="0"/>
                  <a:pt x="35" y="15"/>
                  <a:pt x="27" y="16"/>
                </a:cubicBezTo>
                <a:cubicBezTo>
                  <a:pt x="20" y="16"/>
                  <a:pt x="17" y="21"/>
                  <a:pt x="16" y="28"/>
                </a:cubicBezTo>
                <a:cubicBezTo>
                  <a:pt x="15" y="35"/>
                  <a:pt x="0" y="227"/>
                  <a:pt x="91" y="318"/>
                </a:cubicBezTo>
                <a:cubicBezTo>
                  <a:pt x="127" y="352"/>
                  <a:pt x="163" y="373"/>
                  <a:pt x="199" y="376"/>
                </a:cubicBezTo>
                <a:lnTo>
                  <a:pt x="259" y="427"/>
                </a:lnTo>
                <a:lnTo>
                  <a:pt x="101" y="584"/>
                </a:lnTo>
                <a:lnTo>
                  <a:pt x="94" y="579"/>
                </a:lnTo>
                <a:cubicBezTo>
                  <a:pt x="88" y="573"/>
                  <a:pt x="80" y="573"/>
                  <a:pt x="76" y="579"/>
                </a:cubicBezTo>
                <a:cubicBezTo>
                  <a:pt x="71" y="583"/>
                  <a:pt x="71" y="590"/>
                  <a:pt x="76" y="596"/>
                </a:cubicBezTo>
                <a:lnTo>
                  <a:pt x="84" y="602"/>
                </a:lnTo>
                <a:lnTo>
                  <a:pt x="30" y="656"/>
                </a:lnTo>
                <a:cubicBezTo>
                  <a:pt x="20" y="666"/>
                  <a:pt x="15" y="680"/>
                  <a:pt x="15" y="694"/>
                </a:cubicBezTo>
                <a:cubicBezTo>
                  <a:pt x="15" y="709"/>
                  <a:pt x="20" y="723"/>
                  <a:pt x="30" y="734"/>
                </a:cubicBezTo>
                <a:lnTo>
                  <a:pt x="107" y="811"/>
                </a:lnTo>
                <a:cubicBezTo>
                  <a:pt x="118" y="821"/>
                  <a:pt x="132" y="826"/>
                  <a:pt x="146" y="826"/>
                </a:cubicBezTo>
                <a:cubicBezTo>
                  <a:pt x="161" y="826"/>
                  <a:pt x="175" y="821"/>
                  <a:pt x="185" y="811"/>
                </a:cubicBezTo>
                <a:lnTo>
                  <a:pt x="237" y="757"/>
                </a:lnTo>
                <a:lnTo>
                  <a:pt x="245" y="763"/>
                </a:lnTo>
                <a:cubicBezTo>
                  <a:pt x="248" y="766"/>
                  <a:pt x="250" y="768"/>
                  <a:pt x="253" y="768"/>
                </a:cubicBezTo>
                <a:cubicBezTo>
                  <a:pt x="257" y="768"/>
                  <a:pt x="260" y="766"/>
                  <a:pt x="262" y="763"/>
                </a:cubicBezTo>
                <a:cubicBezTo>
                  <a:pt x="267" y="759"/>
                  <a:pt x="267" y="751"/>
                  <a:pt x="262" y="746"/>
                </a:cubicBezTo>
                <a:lnTo>
                  <a:pt x="257" y="739"/>
                </a:lnTo>
                <a:lnTo>
                  <a:pt x="429" y="567"/>
                </a:lnTo>
                <a:lnTo>
                  <a:pt x="724" y="812"/>
                </a:lnTo>
                <a:cubicBezTo>
                  <a:pt x="735" y="822"/>
                  <a:pt x="750" y="826"/>
                  <a:pt x="764" y="826"/>
                </a:cubicBezTo>
                <a:cubicBezTo>
                  <a:pt x="779" y="826"/>
                  <a:pt x="795" y="820"/>
                  <a:pt x="808" y="808"/>
                </a:cubicBezTo>
                <a:cubicBezTo>
                  <a:pt x="830" y="785"/>
                  <a:pt x="833" y="749"/>
                  <a:pt x="811" y="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962">
            <a:extLst>
              <a:ext uri="{FF2B5EF4-FFF2-40B4-BE49-F238E27FC236}">
                <a16:creationId xmlns:a16="http://schemas.microsoft.com/office/drawing/2014/main" id="{38F55500-B602-1741-B209-1A3408F38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7573" y="5652870"/>
            <a:ext cx="954494" cy="960208"/>
          </a:xfrm>
          <a:custGeom>
            <a:avLst/>
            <a:gdLst>
              <a:gd name="T0" fmla="*/ 2781413 w 291741"/>
              <a:gd name="T1" fmla="*/ 5049576 h 293327"/>
              <a:gd name="T2" fmla="*/ 602051 w 291741"/>
              <a:gd name="T3" fmla="*/ 5049576 h 293327"/>
              <a:gd name="T4" fmla="*/ 5142225 w 291741"/>
              <a:gd name="T5" fmla="*/ 4857588 h 293327"/>
              <a:gd name="T6" fmla="*/ 5479308 w 291741"/>
              <a:gd name="T7" fmla="*/ 4778177 h 293327"/>
              <a:gd name="T8" fmla="*/ 3489246 w 291741"/>
              <a:gd name="T9" fmla="*/ 4255595 h 293327"/>
              <a:gd name="T10" fmla="*/ 2968168 w 291741"/>
              <a:gd name="T11" fmla="*/ 4438825 h 293327"/>
              <a:gd name="T12" fmla="*/ 1741449 w 291741"/>
              <a:gd name="T13" fmla="*/ 4255595 h 293327"/>
              <a:gd name="T14" fmla="*/ 2512059 w 291741"/>
              <a:gd name="T15" fmla="*/ 4438825 h 293327"/>
              <a:gd name="T16" fmla="*/ 1741449 w 291741"/>
              <a:gd name="T17" fmla="*/ 4255595 h 293327"/>
              <a:gd name="T18" fmla="*/ 990869 w 291741"/>
              <a:gd name="T19" fmla="*/ 4542066 h 293327"/>
              <a:gd name="T20" fmla="*/ 990869 w 291741"/>
              <a:gd name="T21" fmla="*/ 4001523 h 293327"/>
              <a:gd name="T22" fmla="*/ 633749 w 291741"/>
              <a:gd name="T23" fmla="*/ 4359470 h 293327"/>
              <a:gd name="T24" fmla="*/ 3487938 w 291741"/>
              <a:gd name="T25" fmla="*/ 3556923 h 293327"/>
              <a:gd name="T26" fmla="*/ 2437834 w 291741"/>
              <a:gd name="T27" fmla="*/ 3740157 h 293327"/>
              <a:gd name="T28" fmla="*/ 687404 w 291741"/>
              <a:gd name="T29" fmla="*/ 3556923 h 293327"/>
              <a:gd name="T30" fmla="*/ 1967311 w 291741"/>
              <a:gd name="T31" fmla="*/ 3740157 h 293327"/>
              <a:gd name="T32" fmla="*/ 687404 w 291741"/>
              <a:gd name="T33" fmla="*/ 3556923 h 293327"/>
              <a:gd name="T34" fmla="*/ 5120721 w 291741"/>
              <a:gd name="T35" fmla="*/ 4669917 h 293327"/>
              <a:gd name="T36" fmla="*/ 5651415 w 291741"/>
              <a:gd name="T37" fmla="*/ 4669917 h 293327"/>
              <a:gd name="T38" fmla="*/ 5292817 w 291741"/>
              <a:gd name="T39" fmla="*/ 3363491 h 293327"/>
              <a:gd name="T40" fmla="*/ 3605285 w 291741"/>
              <a:gd name="T41" fmla="*/ 2914434 h 293327"/>
              <a:gd name="T42" fmla="*/ 1647828 w 291741"/>
              <a:gd name="T43" fmla="*/ 2914434 h 293327"/>
              <a:gd name="T44" fmla="*/ 815965 w 291741"/>
              <a:gd name="T45" fmla="*/ 2911181 h 293327"/>
              <a:gd name="T46" fmla="*/ 990869 w 291741"/>
              <a:gd name="T47" fmla="*/ 2741822 h 293327"/>
              <a:gd name="T48" fmla="*/ 990869 w 291741"/>
              <a:gd name="T49" fmla="*/ 3264064 h 293327"/>
              <a:gd name="T50" fmla="*/ 1962500 w 291741"/>
              <a:gd name="T51" fmla="*/ 2127810 h 293327"/>
              <a:gd name="T52" fmla="*/ 3019766 w 291741"/>
              <a:gd name="T53" fmla="*/ 2311044 h 293327"/>
              <a:gd name="T54" fmla="*/ 1962500 w 291741"/>
              <a:gd name="T55" fmla="*/ 2127810 h 293327"/>
              <a:gd name="T56" fmla="*/ 1608931 w 291741"/>
              <a:gd name="T57" fmla="*/ 2223071 h 293327"/>
              <a:gd name="T58" fmla="*/ 602051 w 291741"/>
              <a:gd name="T59" fmla="*/ 2223071 h 293327"/>
              <a:gd name="T60" fmla="*/ 3488474 w 291741"/>
              <a:gd name="T61" fmla="*/ 1429113 h 293327"/>
              <a:gd name="T62" fmla="*/ 2842130 w 291741"/>
              <a:gd name="T63" fmla="*/ 1612351 h 293327"/>
              <a:gd name="T64" fmla="*/ 1740951 w 291741"/>
              <a:gd name="T65" fmla="*/ 1429113 h 293327"/>
              <a:gd name="T66" fmla="*/ 2378576 w 291741"/>
              <a:gd name="T67" fmla="*/ 1612351 h 293327"/>
              <a:gd name="T68" fmla="*/ 1740951 w 291741"/>
              <a:gd name="T69" fmla="*/ 1429113 h 293327"/>
              <a:gd name="T70" fmla="*/ 990869 w 291741"/>
              <a:gd name="T71" fmla="*/ 1658489 h 293327"/>
              <a:gd name="T72" fmla="*/ 990869 w 291741"/>
              <a:gd name="T73" fmla="*/ 1143313 h 293327"/>
              <a:gd name="T74" fmla="*/ 633749 w 291741"/>
              <a:gd name="T75" fmla="*/ 1489124 h 293327"/>
              <a:gd name="T76" fmla="*/ 5120721 w 291741"/>
              <a:gd name="T77" fmla="*/ 736195 h 293327"/>
              <a:gd name="T78" fmla="*/ 5558191 w 291741"/>
              <a:gd name="T79" fmla="*/ 3211924 h 293327"/>
              <a:gd name="T80" fmla="*/ 5479308 w 291741"/>
              <a:gd name="T81" fmla="*/ 649595 h 293327"/>
              <a:gd name="T82" fmla="*/ 5285657 w 291741"/>
              <a:gd name="T83" fmla="*/ 216494 h 293327"/>
              <a:gd name="T84" fmla="*/ 5486460 w 291741"/>
              <a:gd name="T85" fmla="*/ 216494 h 293327"/>
              <a:gd name="T86" fmla="*/ 1112136 w 291741"/>
              <a:gd name="T87" fmla="*/ 172745 h 293327"/>
              <a:gd name="T88" fmla="*/ 2790974 w 291741"/>
              <a:gd name="T89" fmla="*/ 698055 h 293327"/>
              <a:gd name="T90" fmla="*/ 1112136 w 291741"/>
              <a:gd name="T91" fmla="*/ 172745 h 293327"/>
              <a:gd name="T92" fmla="*/ 179361 w 291741"/>
              <a:gd name="T93" fmla="*/ 5275004 h 293327"/>
              <a:gd name="T94" fmla="*/ 3996370 w 291741"/>
              <a:gd name="T95" fmla="*/ 5275004 h 293327"/>
              <a:gd name="T96" fmla="*/ 3228669 w 291741"/>
              <a:gd name="T97" fmla="*/ 172745 h 293327"/>
              <a:gd name="T98" fmla="*/ 1377546 w 291741"/>
              <a:gd name="T99" fmla="*/ 877952 h 293327"/>
              <a:gd name="T100" fmla="*/ 559662 w 291741"/>
              <a:gd name="T101" fmla="*/ 172745 h 293327"/>
              <a:gd name="T102" fmla="*/ 5615553 w 291741"/>
              <a:gd name="T103" fmla="*/ 79408 h 293327"/>
              <a:gd name="T104" fmla="*/ 5780510 w 291741"/>
              <a:gd name="T105" fmla="*/ 606271 h 293327"/>
              <a:gd name="T106" fmla="*/ 5816372 w 291741"/>
              <a:gd name="T107" fmla="*/ 4850338 h 293327"/>
              <a:gd name="T108" fmla="*/ 5307183 w 291741"/>
              <a:gd name="T109" fmla="*/ 5817547 h 293327"/>
              <a:gd name="T110" fmla="*/ 4941441 w 291741"/>
              <a:gd name="T111" fmla="*/ 779511 h 293327"/>
              <a:gd name="T112" fmla="*/ 4568485 w 291741"/>
              <a:gd name="T113" fmla="*/ 2389083 h 293327"/>
              <a:gd name="T114" fmla="*/ 5005975 w 291741"/>
              <a:gd name="T115" fmla="*/ 591847 h 293327"/>
              <a:gd name="T116" fmla="*/ 5163740 w 291741"/>
              <a:gd name="T117" fmla="*/ 79408 h 293327"/>
              <a:gd name="T118" fmla="*/ 3616082 w 291741"/>
              <a:gd name="T119" fmla="*/ 0 h 293327"/>
              <a:gd name="T120" fmla="*/ 3616082 w 291741"/>
              <a:gd name="T121" fmla="*/ 5836303 h 293327"/>
              <a:gd name="T122" fmla="*/ 0 w 291741"/>
              <a:gd name="T123" fmla="*/ 561371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969">
            <a:extLst>
              <a:ext uri="{FF2B5EF4-FFF2-40B4-BE49-F238E27FC236}">
                <a16:creationId xmlns:a16="http://schemas.microsoft.com/office/drawing/2014/main" id="{EFED8897-C566-784E-9BF0-7881E30FB7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41090" y="3908057"/>
            <a:ext cx="840182" cy="957348"/>
          </a:xfrm>
          <a:custGeom>
            <a:avLst/>
            <a:gdLst>
              <a:gd name="T0" fmla="*/ 716677 w 256815"/>
              <a:gd name="T1" fmla="*/ 4947853 h 293327"/>
              <a:gd name="T2" fmla="*/ 1369698 w 256815"/>
              <a:gd name="T3" fmla="*/ 4567981 h 293327"/>
              <a:gd name="T4" fmla="*/ 1085783 w 256815"/>
              <a:gd name="T5" fmla="*/ 4195282 h 293327"/>
              <a:gd name="T6" fmla="*/ 1547187 w 256815"/>
              <a:gd name="T7" fmla="*/ 4998031 h 293327"/>
              <a:gd name="T8" fmla="*/ 1043188 w 256815"/>
              <a:gd name="T9" fmla="*/ 5327736 h 293327"/>
              <a:gd name="T10" fmla="*/ 539234 w 256815"/>
              <a:gd name="T11" fmla="*/ 4998031 h 293327"/>
              <a:gd name="T12" fmla="*/ 1000601 w 256815"/>
              <a:gd name="T13" fmla="*/ 4195282 h 293327"/>
              <a:gd name="T14" fmla="*/ 2212240 w 256815"/>
              <a:gd name="T15" fmla="*/ 4292229 h 293327"/>
              <a:gd name="T16" fmla="*/ 3459299 w 256815"/>
              <a:gd name="T17" fmla="*/ 2906367 h 293327"/>
              <a:gd name="T18" fmla="*/ 2212240 w 256815"/>
              <a:gd name="T19" fmla="*/ 1506311 h 293327"/>
              <a:gd name="T20" fmla="*/ 557289 w 256815"/>
              <a:gd name="T21" fmla="*/ 1661828 h 293327"/>
              <a:gd name="T22" fmla="*/ 557289 w 256815"/>
              <a:gd name="T23" fmla="*/ 4043965 h 293327"/>
              <a:gd name="T24" fmla="*/ 1907743 w 256815"/>
              <a:gd name="T25" fmla="*/ 4757198 h 293327"/>
              <a:gd name="T26" fmla="*/ 1500470 w 256815"/>
              <a:gd name="T27" fmla="*/ 1740250 h 293327"/>
              <a:gd name="T28" fmla="*/ 1557636 w 256815"/>
              <a:gd name="T29" fmla="*/ 249684 h 293327"/>
              <a:gd name="T30" fmla="*/ 1093210 w 256815"/>
              <a:gd name="T31" fmla="*/ 1390795 h 293327"/>
              <a:gd name="T32" fmla="*/ 543000 w 256815"/>
              <a:gd name="T33" fmla="*/ 1069848 h 293327"/>
              <a:gd name="T34" fmla="*/ 678813 w 256815"/>
              <a:gd name="T35" fmla="*/ 28544 h 293327"/>
              <a:gd name="T36" fmla="*/ 1050341 w 256815"/>
              <a:gd name="T37" fmla="*/ 1212485 h 293327"/>
              <a:gd name="T38" fmla="*/ 1414737 w 256815"/>
              <a:gd name="T39" fmla="*/ 28544 h 293327"/>
              <a:gd name="T40" fmla="*/ 1664802 w 256815"/>
              <a:gd name="T41" fmla="*/ 1775929 h 293327"/>
              <a:gd name="T42" fmla="*/ 1050341 w 256815"/>
              <a:gd name="T43" fmla="*/ 5798487 h 293327"/>
              <a:gd name="T44" fmla="*/ 421598 w 256815"/>
              <a:gd name="T45" fmla="*/ 1775929 h 293327"/>
              <a:gd name="T46" fmla="*/ 2084769 w 256815"/>
              <a:gd name="T47" fmla="*/ 0 h 293327"/>
              <a:gd name="T48" fmla="*/ 2653782 w 256815"/>
              <a:gd name="T49" fmla="*/ 532641 h 293327"/>
              <a:gd name="T50" fmla="*/ 3309210 w 256815"/>
              <a:gd name="T51" fmla="*/ 262747 h 293327"/>
              <a:gd name="T52" fmla="*/ 3935843 w 256815"/>
              <a:gd name="T53" fmla="*/ 809690 h 293327"/>
              <a:gd name="T54" fmla="*/ 4310386 w 256815"/>
              <a:gd name="T55" fmla="*/ 1179009 h 293327"/>
              <a:gd name="T56" fmla="*/ 4843358 w 256815"/>
              <a:gd name="T57" fmla="*/ 1626464 h 293327"/>
              <a:gd name="T58" fmla="*/ 4490414 w 256815"/>
              <a:gd name="T59" fmla="*/ 2088086 h 293327"/>
              <a:gd name="T60" fmla="*/ 5131496 w 256815"/>
              <a:gd name="T61" fmla="*/ 2670486 h 293327"/>
              <a:gd name="T62" fmla="*/ 4591266 w 256815"/>
              <a:gd name="T63" fmla="*/ 3323903 h 293327"/>
              <a:gd name="T64" fmla="*/ 4843358 w 256815"/>
              <a:gd name="T65" fmla="*/ 4140674 h 293327"/>
              <a:gd name="T66" fmla="*/ 4310386 w 256815"/>
              <a:gd name="T67" fmla="*/ 4595220 h 293327"/>
              <a:gd name="T68" fmla="*/ 3935843 w 256815"/>
              <a:gd name="T69" fmla="*/ 4964558 h 293327"/>
              <a:gd name="T70" fmla="*/ 3309210 w 256815"/>
              <a:gd name="T71" fmla="*/ 5511442 h 293327"/>
              <a:gd name="T72" fmla="*/ 2653782 w 256815"/>
              <a:gd name="T73" fmla="*/ 5234445 h 293327"/>
              <a:gd name="T74" fmla="*/ 2084769 w 256815"/>
              <a:gd name="T75" fmla="*/ 5767122 h 293327"/>
              <a:gd name="T76" fmla="*/ 2423295 w 256815"/>
              <a:gd name="T77" fmla="*/ 5589582 h 293327"/>
              <a:gd name="T78" fmla="*/ 2545769 w 256815"/>
              <a:gd name="T79" fmla="*/ 5071109 h 293327"/>
              <a:gd name="T80" fmla="*/ 3316416 w 256815"/>
              <a:gd name="T81" fmla="*/ 5312585 h 293327"/>
              <a:gd name="T82" fmla="*/ 3770178 w 256815"/>
              <a:gd name="T83" fmla="*/ 5120829 h 293327"/>
              <a:gd name="T84" fmla="*/ 3611723 w 256815"/>
              <a:gd name="T85" fmla="*/ 4616526 h 293327"/>
              <a:gd name="T86" fmla="*/ 4403996 w 256815"/>
              <a:gd name="T87" fmla="*/ 4438985 h 293327"/>
              <a:gd name="T88" fmla="*/ 4684926 w 256815"/>
              <a:gd name="T89" fmla="*/ 4055459 h 293327"/>
              <a:gd name="T90" fmla="*/ 4339189 w 256815"/>
              <a:gd name="T91" fmla="*/ 3799780 h 293327"/>
              <a:gd name="T92" fmla="*/ 4519224 w 256815"/>
              <a:gd name="T93" fmla="*/ 3146360 h 293327"/>
              <a:gd name="T94" fmla="*/ 4951381 w 256815"/>
              <a:gd name="T95" fmla="*/ 2670486 h 293327"/>
              <a:gd name="T96" fmla="*/ 4425601 w 256815"/>
              <a:gd name="T97" fmla="*/ 2542652 h 293327"/>
              <a:gd name="T98" fmla="*/ 4670527 w 256815"/>
              <a:gd name="T99" fmla="*/ 1782706 h 293327"/>
              <a:gd name="T100" fmla="*/ 4476008 w 256815"/>
              <a:gd name="T101" fmla="*/ 1342367 h 293327"/>
              <a:gd name="T102" fmla="*/ 4079887 w 256815"/>
              <a:gd name="T103" fmla="*/ 1512807 h 293327"/>
              <a:gd name="T104" fmla="*/ 3590120 w 256815"/>
              <a:gd name="T105" fmla="*/ 1036980 h 293327"/>
              <a:gd name="T106" fmla="*/ 3395668 w 256815"/>
              <a:gd name="T107" fmla="*/ 440355 h 293327"/>
              <a:gd name="T108" fmla="*/ 3129148 w 256815"/>
              <a:gd name="T109" fmla="*/ 781276 h 293327"/>
              <a:gd name="T110" fmla="*/ 2473752 w 256815"/>
              <a:gd name="T111" fmla="*/ 603728 h 293327"/>
              <a:gd name="T112" fmla="*/ 2084769 w 256815"/>
              <a:gd name="T113" fmla="*/ 170505 h 29332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56815" h="293327">
                <a:moveTo>
                  <a:pt x="52209" y="221290"/>
                </a:moveTo>
                <a:lnTo>
                  <a:pt x="35868" y="231080"/>
                </a:lnTo>
                <a:lnTo>
                  <a:pt x="35868" y="250296"/>
                </a:lnTo>
                <a:lnTo>
                  <a:pt x="52209" y="259723"/>
                </a:lnTo>
                <a:lnTo>
                  <a:pt x="68550" y="250296"/>
                </a:lnTo>
                <a:lnTo>
                  <a:pt x="68550" y="231080"/>
                </a:lnTo>
                <a:lnTo>
                  <a:pt x="52209" y="221290"/>
                </a:lnTo>
                <a:close/>
                <a:moveTo>
                  <a:pt x="50078" y="212226"/>
                </a:moveTo>
                <a:cubicBezTo>
                  <a:pt x="51143" y="211138"/>
                  <a:pt x="52564" y="211138"/>
                  <a:pt x="54341" y="212226"/>
                </a:cubicBezTo>
                <a:lnTo>
                  <a:pt x="74945" y="224553"/>
                </a:lnTo>
                <a:cubicBezTo>
                  <a:pt x="76366" y="225278"/>
                  <a:pt x="77432" y="226366"/>
                  <a:pt x="77432" y="228179"/>
                </a:cubicBezTo>
                <a:lnTo>
                  <a:pt x="77432" y="252834"/>
                </a:lnTo>
                <a:cubicBezTo>
                  <a:pt x="77432" y="254284"/>
                  <a:pt x="76366" y="255735"/>
                  <a:pt x="74945" y="256460"/>
                </a:cubicBezTo>
                <a:lnTo>
                  <a:pt x="54341" y="268787"/>
                </a:lnTo>
                <a:cubicBezTo>
                  <a:pt x="53630" y="269150"/>
                  <a:pt x="52564" y="269512"/>
                  <a:pt x="52209" y="269512"/>
                </a:cubicBezTo>
                <a:cubicBezTo>
                  <a:pt x="51143" y="269512"/>
                  <a:pt x="50433" y="269150"/>
                  <a:pt x="50078" y="268787"/>
                </a:cubicBezTo>
                <a:lnTo>
                  <a:pt x="29473" y="256460"/>
                </a:lnTo>
                <a:cubicBezTo>
                  <a:pt x="27697" y="255735"/>
                  <a:pt x="26987" y="254284"/>
                  <a:pt x="26987" y="252834"/>
                </a:cubicBezTo>
                <a:lnTo>
                  <a:pt x="26987" y="228179"/>
                </a:lnTo>
                <a:cubicBezTo>
                  <a:pt x="26987" y="226366"/>
                  <a:pt x="27697" y="225278"/>
                  <a:pt x="29473" y="224553"/>
                </a:cubicBezTo>
                <a:lnTo>
                  <a:pt x="50078" y="212226"/>
                </a:lnTo>
                <a:close/>
                <a:moveTo>
                  <a:pt x="110717" y="76200"/>
                </a:moveTo>
                <a:cubicBezTo>
                  <a:pt x="150268" y="76200"/>
                  <a:pt x="182199" y="107478"/>
                  <a:pt x="182199" y="147024"/>
                </a:cubicBezTo>
                <a:cubicBezTo>
                  <a:pt x="182199" y="185492"/>
                  <a:pt x="150268" y="217129"/>
                  <a:pt x="110717" y="217129"/>
                </a:cubicBezTo>
                <a:cubicBezTo>
                  <a:pt x="108539" y="217129"/>
                  <a:pt x="106362" y="215331"/>
                  <a:pt x="106362" y="212814"/>
                </a:cubicBezTo>
                <a:cubicBezTo>
                  <a:pt x="106362" y="210298"/>
                  <a:pt x="108539" y="208500"/>
                  <a:pt x="110717" y="208500"/>
                </a:cubicBezTo>
                <a:cubicBezTo>
                  <a:pt x="145188" y="208500"/>
                  <a:pt x="173128" y="180818"/>
                  <a:pt x="173128" y="147024"/>
                </a:cubicBezTo>
                <a:cubicBezTo>
                  <a:pt x="173128" y="112870"/>
                  <a:pt x="145188" y="85188"/>
                  <a:pt x="110717" y="85188"/>
                </a:cubicBezTo>
                <a:cubicBezTo>
                  <a:pt x="108539" y="85188"/>
                  <a:pt x="106362" y="82671"/>
                  <a:pt x="106362" y="80155"/>
                </a:cubicBezTo>
                <a:cubicBezTo>
                  <a:pt x="106362" y="77638"/>
                  <a:pt x="108539" y="76200"/>
                  <a:pt x="110717" y="76200"/>
                </a:cubicBezTo>
                <a:close/>
                <a:moveTo>
                  <a:pt x="27177" y="12628"/>
                </a:moveTo>
                <a:cubicBezTo>
                  <a:pt x="15734" y="20926"/>
                  <a:pt x="8940" y="33554"/>
                  <a:pt x="8940" y="48347"/>
                </a:cubicBezTo>
                <a:cubicBezTo>
                  <a:pt x="8940" y="62418"/>
                  <a:pt x="16449" y="76128"/>
                  <a:pt x="27892" y="84066"/>
                </a:cubicBezTo>
                <a:cubicBezTo>
                  <a:pt x="29322" y="85148"/>
                  <a:pt x="30038" y="86591"/>
                  <a:pt x="30038" y="88034"/>
                </a:cubicBezTo>
                <a:lnTo>
                  <a:pt x="30038" y="200963"/>
                </a:lnTo>
                <a:cubicBezTo>
                  <a:pt x="30038" y="202046"/>
                  <a:pt x="29322" y="203850"/>
                  <a:pt x="27892" y="204571"/>
                </a:cubicBezTo>
                <a:cubicBezTo>
                  <a:pt x="16449" y="212870"/>
                  <a:pt x="8940" y="226219"/>
                  <a:pt x="8940" y="240651"/>
                </a:cubicBezTo>
                <a:cubicBezTo>
                  <a:pt x="8940" y="264824"/>
                  <a:pt x="28250" y="284307"/>
                  <a:pt x="52566" y="284307"/>
                </a:cubicBezTo>
                <a:cubicBezTo>
                  <a:pt x="76167" y="284307"/>
                  <a:pt x="95477" y="264824"/>
                  <a:pt x="95477" y="240651"/>
                </a:cubicBezTo>
                <a:cubicBezTo>
                  <a:pt x="95477" y="226219"/>
                  <a:pt x="88683" y="212870"/>
                  <a:pt x="76882" y="204571"/>
                </a:cubicBezTo>
                <a:cubicBezTo>
                  <a:pt x="75452" y="203850"/>
                  <a:pt x="75094" y="202046"/>
                  <a:pt x="75094" y="200963"/>
                </a:cubicBezTo>
                <a:lnTo>
                  <a:pt x="75094" y="88034"/>
                </a:lnTo>
                <a:cubicBezTo>
                  <a:pt x="75094" y="86591"/>
                  <a:pt x="75452" y="85148"/>
                  <a:pt x="76882" y="84066"/>
                </a:cubicBezTo>
                <a:cubicBezTo>
                  <a:pt x="88683" y="76128"/>
                  <a:pt x="95477" y="62418"/>
                  <a:pt x="95477" y="48347"/>
                </a:cubicBezTo>
                <a:cubicBezTo>
                  <a:pt x="95477" y="33554"/>
                  <a:pt x="89041" y="20926"/>
                  <a:pt x="77955" y="12628"/>
                </a:cubicBezTo>
                <a:lnTo>
                  <a:pt x="77955" y="54119"/>
                </a:lnTo>
                <a:cubicBezTo>
                  <a:pt x="77955" y="55923"/>
                  <a:pt x="76882" y="57367"/>
                  <a:pt x="75452" y="58088"/>
                </a:cubicBezTo>
                <a:lnTo>
                  <a:pt x="54712" y="70355"/>
                </a:lnTo>
                <a:cubicBezTo>
                  <a:pt x="52924" y="71077"/>
                  <a:pt x="51493" y="71077"/>
                  <a:pt x="50420" y="70355"/>
                </a:cubicBezTo>
                <a:lnTo>
                  <a:pt x="29680" y="58088"/>
                </a:lnTo>
                <a:cubicBezTo>
                  <a:pt x="27892" y="57367"/>
                  <a:pt x="27177" y="55923"/>
                  <a:pt x="27177" y="54119"/>
                </a:cubicBezTo>
                <a:lnTo>
                  <a:pt x="27177" y="12628"/>
                </a:lnTo>
                <a:close/>
                <a:moveTo>
                  <a:pt x="29680" y="1082"/>
                </a:moveTo>
                <a:cubicBezTo>
                  <a:pt x="30753" y="0"/>
                  <a:pt x="32541" y="0"/>
                  <a:pt x="33971" y="1443"/>
                </a:cubicBezTo>
                <a:cubicBezTo>
                  <a:pt x="35402" y="1804"/>
                  <a:pt x="36117" y="3247"/>
                  <a:pt x="36117" y="4690"/>
                </a:cubicBezTo>
                <a:lnTo>
                  <a:pt x="36117" y="51955"/>
                </a:lnTo>
                <a:lnTo>
                  <a:pt x="52566" y="61335"/>
                </a:lnTo>
                <a:lnTo>
                  <a:pt x="69015" y="51955"/>
                </a:lnTo>
                <a:lnTo>
                  <a:pt x="69015" y="4690"/>
                </a:lnTo>
                <a:cubicBezTo>
                  <a:pt x="69015" y="3247"/>
                  <a:pt x="69731" y="1804"/>
                  <a:pt x="70803" y="1443"/>
                </a:cubicBezTo>
                <a:cubicBezTo>
                  <a:pt x="72234" y="0"/>
                  <a:pt x="73664" y="0"/>
                  <a:pt x="75452" y="1082"/>
                </a:cubicBezTo>
                <a:cubicBezTo>
                  <a:pt x="93689" y="10102"/>
                  <a:pt x="104417" y="27781"/>
                  <a:pt x="104417" y="48347"/>
                </a:cubicBezTo>
                <a:cubicBezTo>
                  <a:pt x="104417" y="64582"/>
                  <a:pt x="96908" y="80097"/>
                  <a:pt x="83319" y="89838"/>
                </a:cubicBezTo>
                <a:lnTo>
                  <a:pt x="83319" y="198438"/>
                </a:lnTo>
                <a:cubicBezTo>
                  <a:pt x="96908" y="208901"/>
                  <a:pt x="104417" y="223694"/>
                  <a:pt x="104417" y="240651"/>
                </a:cubicBezTo>
                <a:cubicBezTo>
                  <a:pt x="104417" y="269515"/>
                  <a:pt x="81531" y="293327"/>
                  <a:pt x="52566" y="293327"/>
                </a:cubicBezTo>
                <a:cubicBezTo>
                  <a:pt x="23959" y="293327"/>
                  <a:pt x="0" y="269515"/>
                  <a:pt x="0" y="240651"/>
                </a:cubicBezTo>
                <a:cubicBezTo>
                  <a:pt x="0" y="223694"/>
                  <a:pt x="8224" y="208901"/>
                  <a:pt x="21098" y="198438"/>
                </a:cubicBezTo>
                <a:lnTo>
                  <a:pt x="21098" y="89838"/>
                </a:lnTo>
                <a:cubicBezTo>
                  <a:pt x="8224" y="80097"/>
                  <a:pt x="0" y="64582"/>
                  <a:pt x="0" y="48347"/>
                </a:cubicBezTo>
                <a:cubicBezTo>
                  <a:pt x="0" y="27781"/>
                  <a:pt x="11800" y="10102"/>
                  <a:pt x="29680" y="1082"/>
                </a:cubicBezTo>
                <a:close/>
                <a:moveTo>
                  <a:pt x="104337" y="0"/>
                </a:moveTo>
                <a:lnTo>
                  <a:pt x="121280" y="0"/>
                </a:lnTo>
                <a:cubicBezTo>
                  <a:pt x="127408" y="0"/>
                  <a:pt x="132815" y="5389"/>
                  <a:pt x="132815" y="11497"/>
                </a:cubicBezTo>
                <a:lnTo>
                  <a:pt x="132815" y="26946"/>
                </a:lnTo>
                <a:cubicBezTo>
                  <a:pt x="138943" y="27665"/>
                  <a:pt x="144710" y="29821"/>
                  <a:pt x="150477" y="31976"/>
                </a:cubicBezTo>
                <a:lnTo>
                  <a:pt x="158408" y="18324"/>
                </a:lnTo>
                <a:cubicBezTo>
                  <a:pt x="159850" y="15449"/>
                  <a:pt x="162373" y="14012"/>
                  <a:pt x="165617" y="13294"/>
                </a:cubicBezTo>
                <a:cubicBezTo>
                  <a:pt x="168501" y="12216"/>
                  <a:pt x="171384" y="12934"/>
                  <a:pt x="174268" y="14371"/>
                </a:cubicBezTo>
                <a:lnTo>
                  <a:pt x="192652" y="25150"/>
                </a:lnTo>
                <a:cubicBezTo>
                  <a:pt x="198419" y="27665"/>
                  <a:pt x="199861" y="35210"/>
                  <a:pt x="196977" y="40959"/>
                </a:cubicBezTo>
                <a:lnTo>
                  <a:pt x="189408" y="53893"/>
                </a:lnTo>
                <a:cubicBezTo>
                  <a:pt x="194094" y="57845"/>
                  <a:pt x="198419" y="62516"/>
                  <a:pt x="202745" y="67187"/>
                </a:cubicBezTo>
                <a:lnTo>
                  <a:pt x="215722" y="59642"/>
                </a:lnTo>
                <a:cubicBezTo>
                  <a:pt x="218245" y="57845"/>
                  <a:pt x="221489" y="57486"/>
                  <a:pt x="224733" y="58204"/>
                </a:cubicBezTo>
                <a:cubicBezTo>
                  <a:pt x="227617" y="59642"/>
                  <a:pt x="230140" y="61079"/>
                  <a:pt x="231943" y="63953"/>
                </a:cubicBezTo>
                <a:lnTo>
                  <a:pt x="242396" y="82277"/>
                </a:lnTo>
                <a:cubicBezTo>
                  <a:pt x="243838" y="84792"/>
                  <a:pt x="243838" y="88025"/>
                  <a:pt x="243117" y="90900"/>
                </a:cubicBezTo>
                <a:cubicBezTo>
                  <a:pt x="242757" y="94133"/>
                  <a:pt x="240594" y="96648"/>
                  <a:pt x="238431" y="97726"/>
                </a:cubicBezTo>
                <a:lnTo>
                  <a:pt x="224733" y="105630"/>
                </a:lnTo>
                <a:cubicBezTo>
                  <a:pt x="226896" y="111738"/>
                  <a:pt x="228338" y="117846"/>
                  <a:pt x="229780" y="123595"/>
                </a:cubicBezTo>
                <a:lnTo>
                  <a:pt x="245280" y="123595"/>
                </a:lnTo>
                <a:cubicBezTo>
                  <a:pt x="251408" y="123595"/>
                  <a:pt x="256815" y="128984"/>
                  <a:pt x="256815" y="135092"/>
                </a:cubicBezTo>
                <a:lnTo>
                  <a:pt x="256815" y="156290"/>
                </a:lnTo>
                <a:cubicBezTo>
                  <a:pt x="256815" y="162757"/>
                  <a:pt x="251408" y="168146"/>
                  <a:pt x="245280" y="168146"/>
                </a:cubicBezTo>
                <a:lnTo>
                  <a:pt x="229780" y="168146"/>
                </a:lnTo>
                <a:cubicBezTo>
                  <a:pt x="228338" y="174254"/>
                  <a:pt x="226896" y="180362"/>
                  <a:pt x="224733" y="186470"/>
                </a:cubicBezTo>
                <a:lnTo>
                  <a:pt x="238431" y="194015"/>
                </a:lnTo>
                <a:cubicBezTo>
                  <a:pt x="243478" y="196889"/>
                  <a:pt x="245280" y="203716"/>
                  <a:pt x="242396" y="209464"/>
                </a:cubicBezTo>
                <a:lnTo>
                  <a:pt x="231943" y="227788"/>
                </a:lnTo>
                <a:cubicBezTo>
                  <a:pt x="230140" y="230303"/>
                  <a:pt x="227617" y="232458"/>
                  <a:pt x="224733" y="233536"/>
                </a:cubicBezTo>
                <a:cubicBezTo>
                  <a:pt x="221489" y="233896"/>
                  <a:pt x="218245" y="233536"/>
                  <a:pt x="215722" y="232458"/>
                </a:cubicBezTo>
                <a:lnTo>
                  <a:pt x="202745" y="224554"/>
                </a:lnTo>
                <a:cubicBezTo>
                  <a:pt x="198419" y="229584"/>
                  <a:pt x="194094" y="233896"/>
                  <a:pt x="189408" y="237848"/>
                </a:cubicBezTo>
                <a:lnTo>
                  <a:pt x="196977" y="251141"/>
                </a:lnTo>
                <a:cubicBezTo>
                  <a:pt x="199861" y="256531"/>
                  <a:pt x="198419" y="263716"/>
                  <a:pt x="192652" y="266950"/>
                </a:cubicBezTo>
                <a:lnTo>
                  <a:pt x="174268" y="277369"/>
                </a:lnTo>
                <a:cubicBezTo>
                  <a:pt x="171384" y="279166"/>
                  <a:pt x="168501" y="279525"/>
                  <a:pt x="165617" y="278806"/>
                </a:cubicBezTo>
                <a:cubicBezTo>
                  <a:pt x="162373" y="277729"/>
                  <a:pt x="159850" y="275932"/>
                  <a:pt x="158408" y="273417"/>
                </a:cubicBezTo>
                <a:lnTo>
                  <a:pt x="150477" y="260124"/>
                </a:lnTo>
                <a:cubicBezTo>
                  <a:pt x="144710" y="261920"/>
                  <a:pt x="138943" y="263716"/>
                  <a:pt x="132815" y="264794"/>
                </a:cubicBezTo>
                <a:lnTo>
                  <a:pt x="132815" y="280244"/>
                </a:lnTo>
                <a:cubicBezTo>
                  <a:pt x="132815" y="286351"/>
                  <a:pt x="127408" y="291741"/>
                  <a:pt x="121280" y="291741"/>
                </a:cubicBezTo>
                <a:lnTo>
                  <a:pt x="104337" y="291741"/>
                </a:lnTo>
                <a:cubicBezTo>
                  <a:pt x="102175" y="291741"/>
                  <a:pt x="100012" y="289585"/>
                  <a:pt x="100012" y="287070"/>
                </a:cubicBezTo>
                <a:cubicBezTo>
                  <a:pt x="100012" y="284914"/>
                  <a:pt x="102175" y="282759"/>
                  <a:pt x="104337" y="282759"/>
                </a:cubicBezTo>
                <a:lnTo>
                  <a:pt x="121280" y="282759"/>
                </a:lnTo>
                <a:cubicBezTo>
                  <a:pt x="122361" y="282759"/>
                  <a:pt x="123803" y="281681"/>
                  <a:pt x="123803" y="280244"/>
                </a:cubicBezTo>
                <a:lnTo>
                  <a:pt x="123803" y="261201"/>
                </a:lnTo>
                <a:cubicBezTo>
                  <a:pt x="123803" y="258686"/>
                  <a:pt x="125245" y="257249"/>
                  <a:pt x="127408" y="256531"/>
                </a:cubicBezTo>
                <a:cubicBezTo>
                  <a:pt x="135338" y="255453"/>
                  <a:pt x="143629" y="253297"/>
                  <a:pt x="151559" y="250064"/>
                </a:cubicBezTo>
                <a:cubicBezTo>
                  <a:pt x="153001" y="249704"/>
                  <a:pt x="155524" y="250064"/>
                  <a:pt x="156605" y="252219"/>
                </a:cubicBezTo>
                <a:lnTo>
                  <a:pt x="165977" y="268746"/>
                </a:lnTo>
                <a:cubicBezTo>
                  <a:pt x="166338" y="269465"/>
                  <a:pt x="167059" y="270184"/>
                  <a:pt x="167780" y="270184"/>
                </a:cubicBezTo>
                <a:cubicBezTo>
                  <a:pt x="168501" y="270184"/>
                  <a:pt x="168861" y="270184"/>
                  <a:pt x="169943" y="269824"/>
                </a:cubicBezTo>
                <a:lnTo>
                  <a:pt x="188687" y="259046"/>
                </a:lnTo>
                <a:cubicBezTo>
                  <a:pt x="189408" y="258327"/>
                  <a:pt x="190129" y="256531"/>
                  <a:pt x="189408" y="255453"/>
                </a:cubicBezTo>
                <a:lnTo>
                  <a:pt x="179675" y="239285"/>
                </a:lnTo>
                <a:cubicBezTo>
                  <a:pt x="178233" y="237129"/>
                  <a:pt x="179315" y="234614"/>
                  <a:pt x="180757" y="233536"/>
                </a:cubicBezTo>
                <a:cubicBezTo>
                  <a:pt x="187245" y="228147"/>
                  <a:pt x="193012" y="222039"/>
                  <a:pt x="198419" y="215931"/>
                </a:cubicBezTo>
                <a:cubicBezTo>
                  <a:pt x="199501" y="214494"/>
                  <a:pt x="202024" y="213776"/>
                  <a:pt x="204187" y="214853"/>
                </a:cubicBezTo>
                <a:lnTo>
                  <a:pt x="220408" y="224554"/>
                </a:lnTo>
                <a:cubicBezTo>
                  <a:pt x="220768" y="224913"/>
                  <a:pt x="221489" y="224913"/>
                  <a:pt x="222210" y="224913"/>
                </a:cubicBezTo>
                <a:cubicBezTo>
                  <a:pt x="223291" y="224554"/>
                  <a:pt x="223652" y="224195"/>
                  <a:pt x="224012" y="223836"/>
                </a:cubicBezTo>
                <a:lnTo>
                  <a:pt x="234466" y="205153"/>
                </a:lnTo>
                <a:cubicBezTo>
                  <a:pt x="235187" y="204793"/>
                  <a:pt x="235187" y="203716"/>
                  <a:pt x="234466" y="202997"/>
                </a:cubicBezTo>
                <a:cubicBezTo>
                  <a:pt x="234466" y="202638"/>
                  <a:pt x="234105" y="201919"/>
                  <a:pt x="233745" y="201560"/>
                </a:cubicBezTo>
                <a:lnTo>
                  <a:pt x="217164" y="192218"/>
                </a:lnTo>
                <a:cubicBezTo>
                  <a:pt x="215001" y="190781"/>
                  <a:pt x="214280" y="188985"/>
                  <a:pt x="215001" y="186829"/>
                </a:cubicBezTo>
                <a:cubicBezTo>
                  <a:pt x="218245" y="178925"/>
                  <a:pt x="220408" y="171020"/>
                  <a:pt x="221489" y="162757"/>
                </a:cubicBezTo>
                <a:cubicBezTo>
                  <a:pt x="221850" y="160601"/>
                  <a:pt x="223652" y="159164"/>
                  <a:pt x="226175" y="159164"/>
                </a:cubicBezTo>
                <a:lnTo>
                  <a:pt x="245280" y="159164"/>
                </a:lnTo>
                <a:cubicBezTo>
                  <a:pt x="246361" y="159164"/>
                  <a:pt x="247803" y="158086"/>
                  <a:pt x="247803" y="156290"/>
                </a:cubicBezTo>
                <a:lnTo>
                  <a:pt x="247803" y="135092"/>
                </a:lnTo>
                <a:cubicBezTo>
                  <a:pt x="247803" y="134014"/>
                  <a:pt x="246361" y="132577"/>
                  <a:pt x="245280" y="132577"/>
                </a:cubicBezTo>
                <a:lnTo>
                  <a:pt x="226175" y="132577"/>
                </a:lnTo>
                <a:cubicBezTo>
                  <a:pt x="223652" y="132577"/>
                  <a:pt x="221850" y="131140"/>
                  <a:pt x="221489" y="128625"/>
                </a:cubicBezTo>
                <a:cubicBezTo>
                  <a:pt x="220408" y="121080"/>
                  <a:pt x="218245" y="112816"/>
                  <a:pt x="215001" y="104912"/>
                </a:cubicBezTo>
                <a:cubicBezTo>
                  <a:pt x="214280" y="103115"/>
                  <a:pt x="215001" y="100960"/>
                  <a:pt x="217164" y="99882"/>
                </a:cubicBezTo>
                <a:lnTo>
                  <a:pt x="233745" y="90181"/>
                </a:lnTo>
                <a:cubicBezTo>
                  <a:pt x="234105" y="90181"/>
                  <a:pt x="234466" y="89103"/>
                  <a:pt x="234466" y="88744"/>
                </a:cubicBezTo>
                <a:cubicBezTo>
                  <a:pt x="235187" y="88025"/>
                  <a:pt x="235187" y="87307"/>
                  <a:pt x="234466" y="86229"/>
                </a:cubicBezTo>
                <a:lnTo>
                  <a:pt x="224012" y="67905"/>
                </a:lnTo>
                <a:cubicBezTo>
                  <a:pt x="223652" y="67546"/>
                  <a:pt x="223291" y="67187"/>
                  <a:pt x="222210" y="66827"/>
                </a:cubicBezTo>
                <a:cubicBezTo>
                  <a:pt x="221489" y="66827"/>
                  <a:pt x="220768" y="66827"/>
                  <a:pt x="220408" y="67187"/>
                </a:cubicBezTo>
                <a:lnTo>
                  <a:pt x="204187" y="76528"/>
                </a:lnTo>
                <a:cubicBezTo>
                  <a:pt x="202024" y="77965"/>
                  <a:pt x="199501" y="77247"/>
                  <a:pt x="198419" y="75809"/>
                </a:cubicBezTo>
                <a:cubicBezTo>
                  <a:pt x="193012" y="69342"/>
                  <a:pt x="187245" y="63594"/>
                  <a:pt x="180757" y="58204"/>
                </a:cubicBezTo>
                <a:cubicBezTo>
                  <a:pt x="179315" y="57127"/>
                  <a:pt x="178233" y="54612"/>
                  <a:pt x="179675" y="52456"/>
                </a:cubicBezTo>
                <a:lnTo>
                  <a:pt x="189408" y="35929"/>
                </a:lnTo>
                <a:cubicBezTo>
                  <a:pt x="190129" y="35210"/>
                  <a:pt x="189408" y="33054"/>
                  <a:pt x="188687" y="32695"/>
                </a:cubicBezTo>
                <a:lnTo>
                  <a:pt x="169943" y="22276"/>
                </a:lnTo>
                <a:cubicBezTo>
                  <a:pt x="168861" y="21557"/>
                  <a:pt x="168501" y="21557"/>
                  <a:pt x="167780" y="21557"/>
                </a:cubicBezTo>
                <a:cubicBezTo>
                  <a:pt x="167059" y="21557"/>
                  <a:pt x="166338" y="22635"/>
                  <a:pt x="165977" y="22994"/>
                </a:cubicBezTo>
                <a:lnTo>
                  <a:pt x="156605" y="39521"/>
                </a:lnTo>
                <a:cubicBezTo>
                  <a:pt x="155524" y="41318"/>
                  <a:pt x="153001" y="42036"/>
                  <a:pt x="151559" y="41318"/>
                </a:cubicBezTo>
                <a:cubicBezTo>
                  <a:pt x="143629" y="38444"/>
                  <a:pt x="135338" y="35929"/>
                  <a:pt x="127408" y="35210"/>
                </a:cubicBezTo>
                <a:cubicBezTo>
                  <a:pt x="125245" y="34851"/>
                  <a:pt x="123803" y="32695"/>
                  <a:pt x="123803" y="30539"/>
                </a:cubicBezTo>
                <a:lnTo>
                  <a:pt x="123803" y="11497"/>
                </a:lnTo>
                <a:cubicBezTo>
                  <a:pt x="123803" y="10419"/>
                  <a:pt x="122361" y="8623"/>
                  <a:pt x="121280" y="8623"/>
                </a:cubicBezTo>
                <a:lnTo>
                  <a:pt x="104337" y="8623"/>
                </a:lnTo>
                <a:cubicBezTo>
                  <a:pt x="102175" y="8623"/>
                  <a:pt x="100012" y="7186"/>
                  <a:pt x="100012" y="4671"/>
                </a:cubicBezTo>
                <a:cubicBezTo>
                  <a:pt x="100012" y="2156"/>
                  <a:pt x="102175" y="0"/>
                  <a:pt x="104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971">
            <a:extLst>
              <a:ext uri="{FF2B5EF4-FFF2-40B4-BE49-F238E27FC236}">
                <a16:creationId xmlns:a16="http://schemas.microsoft.com/office/drawing/2014/main" id="{7936B54A-A239-1F4A-9C9E-5687C49449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25904" y="10060703"/>
            <a:ext cx="954492" cy="951634"/>
          </a:xfrm>
          <a:custGeom>
            <a:avLst/>
            <a:gdLst>
              <a:gd name="T0" fmla="*/ 5650922 w 291740"/>
              <a:gd name="T1" fmla="*/ 4777042 h 291741"/>
              <a:gd name="T2" fmla="*/ 869997 w 291740"/>
              <a:gd name="T3" fmla="*/ 4245614 h 291741"/>
              <a:gd name="T4" fmla="*/ 1755627 w 291740"/>
              <a:gd name="T5" fmla="*/ 4245614 h 291741"/>
              <a:gd name="T6" fmla="*/ 3957143 w 291740"/>
              <a:gd name="T7" fmla="*/ 3203987 h 291741"/>
              <a:gd name="T8" fmla="*/ 4765291 w 291740"/>
              <a:gd name="T9" fmla="*/ 2849694 h 291741"/>
              <a:gd name="T10" fmla="*/ 5650922 w 291740"/>
              <a:gd name="T11" fmla="*/ 2849694 h 291741"/>
              <a:gd name="T12" fmla="*/ 869997 w 291740"/>
              <a:gd name="T13" fmla="*/ 3381129 h 291741"/>
              <a:gd name="T14" fmla="*/ 869997 w 291740"/>
              <a:gd name="T15" fmla="*/ 2849694 h 291741"/>
              <a:gd name="T16" fmla="*/ 3879663 w 291740"/>
              <a:gd name="T17" fmla="*/ 3026860 h 291741"/>
              <a:gd name="T18" fmla="*/ 4765291 w 291740"/>
              <a:gd name="T19" fmla="*/ 1460893 h 291741"/>
              <a:gd name="T20" fmla="*/ 5650922 w 291740"/>
              <a:gd name="T21" fmla="*/ 1460893 h 291741"/>
              <a:gd name="T22" fmla="*/ 869997 w 291740"/>
              <a:gd name="T23" fmla="*/ 1985236 h 291741"/>
              <a:gd name="T24" fmla="*/ 869997 w 291740"/>
              <a:gd name="T25" fmla="*/ 1460893 h 291741"/>
              <a:gd name="T26" fmla="*/ 1935619 w 291740"/>
              <a:gd name="T27" fmla="*/ 1375845 h 291741"/>
              <a:gd name="T28" fmla="*/ 4585276 w 291740"/>
              <a:gd name="T29" fmla="*/ 1375845 h 291741"/>
              <a:gd name="T30" fmla="*/ 5823729 w 291740"/>
              <a:gd name="T31" fmla="*/ 1375845 h 291741"/>
              <a:gd name="T32" fmla="*/ 5298135 w 291740"/>
              <a:gd name="T33" fmla="*/ 2162380 h 291741"/>
              <a:gd name="T34" fmla="*/ 5823729 w 291740"/>
              <a:gd name="T35" fmla="*/ 2771751 h 291741"/>
              <a:gd name="T36" fmla="*/ 5298135 w 291740"/>
              <a:gd name="T37" fmla="*/ 3558276 h 291741"/>
              <a:gd name="T38" fmla="*/ 5823729 w 291740"/>
              <a:gd name="T39" fmla="*/ 4167671 h 291741"/>
              <a:gd name="T40" fmla="*/ 4671692 w 291740"/>
              <a:gd name="T41" fmla="*/ 4940012 h 291741"/>
              <a:gd name="T42" fmla="*/ 4671692 w 291740"/>
              <a:gd name="T43" fmla="*/ 4075548 h 291741"/>
              <a:gd name="T44" fmla="*/ 4671692 w 291740"/>
              <a:gd name="T45" fmla="*/ 3558276 h 291741"/>
              <a:gd name="T46" fmla="*/ 3957143 w 291740"/>
              <a:gd name="T47" fmla="*/ 3203987 h 291741"/>
              <a:gd name="T48" fmla="*/ 4585276 w 291740"/>
              <a:gd name="T49" fmla="*/ 2771751 h 291741"/>
              <a:gd name="T50" fmla="*/ 5118120 w 291740"/>
              <a:gd name="T51" fmla="*/ 2162380 h 291741"/>
              <a:gd name="T52" fmla="*/ 4585276 w 291740"/>
              <a:gd name="T53" fmla="*/ 1808089 h 291741"/>
              <a:gd name="T54" fmla="*/ 1842015 w 291740"/>
              <a:gd name="T55" fmla="*/ 2162380 h 291741"/>
              <a:gd name="T56" fmla="*/ 1842015 w 291740"/>
              <a:gd name="T57" fmla="*/ 2679643 h 291741"/>
              <a:gd name="T58" fmla="*/ 2641233 w 291740"/>
              <a:gd name="T59" fmla="*/ 3026860 h 291741"/>
              <a:gd name="T60" fmla="*/ 3793273 w 291740"/>
              <a:gd name="T61" fmla="*/ 2679643 h 291741"/>
              <a:gd name="T62" fmla="*/ 3699682 w 291740"/>
              <a:gd name="T63" fmla="*/ 2849694 h 291741"/>
              <a:gd name="T64" fmla="*/ 3699682 w 291740"/>
              <a:gd name="T65" fmla="*/ 3381129 h 291741"/>
              <a:gd name="T66" fmla="*/ 3793273 w 291740"/>
              <a:gd name="T67" fmla="*/ 3558276 h 291741"/>
              <a:gd name="T68" fmla="*/ 3260464 w 291740"/>
              <a:gd name="T69" fmla="*/ 4599884 h 291741"/>
              <a:gd name="T70" fmla="*/ 1842015 w 291740"/>
              <a:gd name="T71" fmla="*/ 4940012 h 291741"/>
              <a:gd name="T72" fmla="*/ 697144 w 291740"/>
              <a:gd name="T73" fmla="*/ 4167671 h 291741"/>
              <a:gd name="T74" fmla="*/ 1935619 w 291740"/>
              <a:gd name="T75" fmla="*/ 4167671 h 291741"/>
              <a:gd name="T76" fmla="*/ 3174031 w 291740"/>
              <a:gd name="T77" fmla="*/ 3558276 h 291741"/>
              <a:gd name="T78" fmla="*/ 2641233 w 291740"/>
              <a:gd name="T79" fmla="*/ 3203987 h 291741"/>
              <a:gd name="T80" fmla="*/ 1842015 w 291740"/>
              <a:gd name="T81" fmla="*/ 3558276 h 291741"/>
              <a:gd name="T82" fmla="*/ 697144 w 291740"/>
              <a:gd name="T83" fmla="*/ 2771751 h 291741"/>
              <a:gd name="T84" fmla="*/ 1222820 w 291740"/>
              <a:gd name="T85" fmla="*/ 2162380 h 291741"/>
              <a:gd name="T86" fmla="*/ 697144 w 291740"/>
              <a:gd name="T87" fmla="*/ 1375845 h 291741"/>
              <a:gd name="T88" fmla="*/ 1417573 w 291740"/>
              <a:gd name="T89" fmla="*/ 325920 h 291741"/>
              <a:gd name="T90" fmla="*/ 3360399 w 291740"/>
              <a:gd name="T91" fmla="*/ 325920 h 291741"/>
              <a:gd name="T92" fmla="*/ 438896 w 291740"/>
              <a:gd name="T93" fmla="*/ 0 h 291741"/>
              <a:gd name="T94" fmla="*/ 4777952 w 291740"/>
              <a:gd name="T95" fmla="*/ 899917 h 291741"/>
              <a:gd name="T96" fmla="*/ 4598076 w 291740"/>
              <a:gd name="T97" fmla="*/ 446444 h 291741"/>
              <a:gd name="T98" fmla="*/ 3540294 w 291740"/>
              <a:gd name="T99" fmla="*/ 325920 h 291741"/>
              <a:gd name="T100" fmla="*/ 1237701 w 291740"/>
              <a:gd name="T101" fmla="*/ 325920 h 291741"/>
              <a:gd name="T102" fmla="*/ 179866 w 291740"/>
              <a:gd name="T103" fmla="*/ 446444 h 291741"/>
              <a:gd name="T104" fmla="*/ 4331822 w 291740"/>
              <a:gd name="T105" fmla="*/ 5576933 h 291741"/>
              <a:gd name="T106" fmla="*/ 4777952 w 291740"/>
              <a:gd name="T107" fmla="*/ 5321811 h 291741"/>
              <a:gd name="T108" fmla="*/ 0 w 291740"/>
              <a:gd name="T109" fmla="*/ 5321811 h 2917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740" h="291741">
                <a:moveTo>
                  <a:pt x="238717" y="215258"/>
                </a:moveTo>
                <a:lnTo>
                  <a:pt x="238717" y="242203"/>
                </a:lnTo>
                <a:lnTo>
                  <a:pt x="283083" y="242203"/>
                </a:lnTo>
                <a:lnTo>
                  <a:pt x="283083" y="215258"/>
                </a:lnTo>
                <a:lnTo>
                  <a:pt x="238717" y="215258"/>
                </a:lnTo>
                <a:close/>
                <a:moveTo>
                  <a:pt x="43582" y="215258"/>
                </a:moveTo>
                <a:lnTo>
                  <a:pt x="43582" y="242203"/>
                </a:lnTo>
                <a:lnTo>
                  <a:pt x="87947" y="242203"/>
                </a:lnTo>
                <a:lnTo>
                  <a:pt x="87947" y="215258"/>
                </a:lnTo>
                <a:lnTo>
                  <a:pt x="43582" y="215258"/>
                </a:lnTo>
                <a:close/>
                <a:moveTo>
                  <a:pt x="194352" y="162447"/>
                </a:moveTo>
                <a:lnTo>
                  <a:pt x="198232" y="162447"/>
                </a:lnTo>
                <a:lnTo>
                  <a:pt x="194352" y="165149"/>
                </a:lnTo>
                <a:lnTo>
                  <a:pt x="194352" y="162447"/>
                </a:lnTo>
                <a:close/>
                <a:moveTo>
                  <a:pt x="238717" y="144484"/>
                </a:moveTo>
                <a:lnTo>
                  <a:pt x="238717" y="171429"/>
                </a:lnTo>
                <a:lnTo>
                  <a:pt x="283083" y="171429"/>
                </a:lnTo>
                <a:lnTo>
                  <a:pt x="283083" y="144484"/>
                </a:lnTo>
                <a:lnTo>
                  <a:pt x="238717" y="144484"/>
                </a:lnTo>
                <a:close/>
                <a:moveTo>
                  <a:pt x="43582" y="144484"/>
                </a:moveTo>
                <a:lnTo>
                  <a:pt x="43582" y="171429"/>
                </a:lnTo>
                <a:lnTo>
                  <a:pt x="87947" y="171429"/>
                </a:lnTo>
                <a:lnTo>
                  <a:pt x="87947" y="144484"/>
                </a:lnTo>
                <a:lnTo>
                  <a:pt x="43582" y="144484"/>
                </a:lnTo>
                <a:close/>
                <a:moveTo>
                  <a:pt x="229700" y="140532"/>
                </a:moveTo>
                <a:lnTo>
                  <a:pt x="211129" y="153466"/>
                </a:lnTo>
                <a:lnTo>
                  <a:pt x="194352" y="153466"/>
                </a:lnTo>
                <a:lnTo>
                  <a:pt x="194352" y="143681"/>
                </a:lnTo>
                <a:lnTo>
                  <a:pt x="229700" y="140532"/>
                </a:lnTo>
                <a:close/>
                <a:moveTo>
                  <a:pt x="238717" y="74070"/>
                </a:moveTo>
                <a:lnTo>
                  <a:pt x="238717" y="100655"/>
                </a:lnTo>
                <a:lnTo>
                  <a:pt x="283083" y="100655"/>
                </a:lnTo>
                <a:lnTo>
                  <a:pt x="283083" y="74070"/>
                </a:lnTo>
                <a:lnTo>
                  <a:pt x="238717" y="74070"/>
                </a:lnTo>
                <a:close/>
                <a:moveTo>
                  <a:pt x="43582" y="74070"/>
                </a:moveTo>
                <a:lnTo>
                  <a:pt x="43582" y="100655"/>
                </a:lnTo>
                <a:lnTo>
                  <a:pt x="87947" y="100655"/>
                </a:lnTo>
                <a:lnTo>
                  <a:pt x="87947" y="74070"/>
                </a:lnTo>
                <a:lnTo>
                  <a:pt x="43582" y="74070"/>
                </a:lnTo>
                <a:close/>
                <a:moveTo>
                  <a:pt x="39254" y="65088"/>
                </a:moveTo>
                <a:lnTo>
                  <a:pt x="92276" y="65088"/>
                </a:lnTo>
                <a:cubicBezTo>
                  <a:pt x="94800" y="65088"/>
                  <a:pt x="96965" y="67244"/>
                  <a:pt x="96965" y="69758"/>
                </a:cubicBezTo>
                <a:lnTo>
                  <a:pt x="96965" y="82692"/>
                </a:lnTo>
                <a:lnTo>
                  <a:pt x="229700" y="82692"/>
                </a:lnTo>
                <a:lnTo>
                  <a:pt x="229700" y="69758"/>
                </a:lnTo>
                <a:cubicBezTo>
                  <a:pt x="229700" y="67244"/>
                  <a:pt x="231864" y="65088"/>
                  <a:pt x="234028" y="65088"/>
                </a:cubicBezTo>
                <a:lnTo>
                  <a:pt x="287411" y="65088"/>
                </a:lnTo>
                <a:cubicBezTo>
                  <a:pt x="289936" y="65088"/>
                  <a:pt x="291740" y="67244"/>
                  <a:pt x="291740" y="69758"/>
                </a:cubicBezTo>
                <a:lnTo>
                  <a:pt x="291740" y="104966"/>
                </a:lnTo>
                <a:cubicBezTo>
                  <a:pt x="291740" y="107481"/>
                  <a:pt x="289936" y="109636"/>
                  <a:pt x="287411" y="109636"/>
                </a:cubicBezTo>
                <a:lnTo>
                  <a:pt x="265409" y="109636"/>
                </a:lnTo>
                <a:lnTo>
                  <a:pt x="265409" y="135862"/>
                </a:lnTo>
                <a:lnTo>
                  <a:pt x="287411" y="135862"/>
                </a:lnTo>
                <a:cubicBezTo>
                  <a:pt x="289936" y="135862"/>
                  <a:pt x="291740" y="138018"/>
                  <a:pt x="291740" y="140532"/>
                </a:cubicBezTo>
                <a:lnTo>
                  <a:pt x="291740" y="175740"/>
                </a:lnTo>
                <a:cubicBezTo>
                  <a:pt x="291740" y="178255"/>
                  <a:pt x="289936" y="180410"/>
                  <a:pt x="287411" y="180410"/>
                </a:cubicBezTo>
                <a:lnTo>
                  <a:pt x="265409" y="180410"/>
                </a:lnTo>
                <a:lnTo>
                  <a:pt x="265409" y="206636"/>
                </a:lnTo>
                <a:lnTo>
                  <a:pt x="287411" y="206636"/>
                </a:lnTo>
                <a:cubicBezTo>
                  <a:pt x="289936" y="206636"/>
                  <a:pt x="291740" y="208792"/>
                  <a:pt x="291740" y="211307"/>
                </a:cubicBezTo>
                <a:lnTo>
                  <a:pt x="291740" y="246514"/>
                </a:lnTo>
                <a:cubicBezTo>
                  <a:pt x="291740" y="249029"/>
                  <a:pt x="289936" y="250466"/>
                  <a:pt x="287411" y="250466"/>
                </a:cubicBezTo>
                <a:lnTo>
                  <a:pt x="234028" y="250466"/>
                </a:lnTo>
                <a:cubicBezTo>
                  <a:pt x="231864" y="250466"/>
                  <a:pt x="229700" y="249029"/>
                  <a:pt x="229700" y="246514"/>
                </a:cubicBezTo>
                <a:lnTo>
                  <a:pt x="229700" y="211307"/>
                </a:lnTo>
                <a:cubicBezTo>
                  <a:pt x="229700" y="208792"/>
                  <a:pt x="231864" y="206636"/>
                  <a:pt x="234028" y="206636"/>
                </a:cubicBezTo>
                <a:lnTo>
                  <a:pt x="256392" y="206636"/>
                </a:lnTo>
                <a:lnTo>
                  <a:pt x="256392" y="180410"/>
                </a:lnTo>
                <a:lnTo>
                  <a:pt x="234028" y="180410"/>
                </a:lnTo>
                <a:cubicBezTo>
                  <a:pt x="231864" y="180410"/>
                  <a:pt x="229700" y="178255"/>
                  <a:pt x="229700" y="175740"/>
                </a:cubicBezTo>
                <a:lnTo>
                  <a:pt x="229700" y="162447"/>
                </a:lnTo>
                <a:lnTo>
                  <a:pt x="198232" y="162447"/>
                </a:lnTo>
                <a:lnTo>
                  <a:pt x="211129" y="153466"/>
                </a:lnTo>
                <a:lnTo>
                  <a:pt x="229700" y="153466"/>
                </a:lnTo>
                <a:lnTo>
                  <a:pt x="229700" y="140532"/>
                </a:lnTo>
                <a:cubicBezTo>
                  <a:pt x="229700" y="138018"/>
                  <a:pt x="231864" y="135862"/>
                  <a:pt x="234028" y="135862"/>
                </a:cubicBezTo>
                <a:lnTo>
                  <a:pt x="256392" y="135862"/>
                </a:lnTo>
                <a:lnTo>
                  <a:pt x="256392" y="109636"/>
                </a:lnTo>
                <a:lnTo>
                  <a:pt x="234028" y="109636"/>
                </a:lnTo>
                <a:cubicBezTo>
                  <a:pt x="231864" y="109636"/>
                  <a:pt x="229700" y="107481"/>
                  <a:pt x="229700" y="104966"/>
                </a:cubicBezTo>
                <a:lnTo>
                  <a:pt x="229700" y="91673"/>
                </a:lnTo>
                <a:lnTo>
                  <a:pt x="96965" y="91673"/>
                </a:lnTo>
                <a:lnTo>
                  <a:pt x="96965" y="104966"/>
                </a:lnTo>
                <a:cubicBezTo>
                  <a:pt x="96965" y="107481"/>
                  <a:pt x="94800" y="109636"/>
                  <a:pt x="92276" y="109636"/>
                </a:cubicBezTo>
                <a:lnTo>
                  <a:pt x="70273" y="109636"/>
                </a:lnTo>
                <a:lnTo>
                  <a:pt x="70273" y="135862"/>
                </a:lnTo>
                <a:lnTo>
                  <a:pt x="92276" y="135862"/>
                </a:lnTo>
                <a:cubicBezTo>
                  <a:pt x="94800" y="135862"/>
                  <a:pt x="96965" y="138018"/>
                  <a:pt x="96965" y="140532"/>
                </a:cubicBezTo>
                <a:lnTo>
                  <a:pt x="96965" y="153466"/>
                </a:lnTo>
                <a:lnTo>
                  <a:pt x="132313" y="153466"/>
                </a:lnTo>
                <a:lnTo>
                  <a:pt x="132313" y="140532"/>
                </a:lnTo>
                <a:cubicBezTo>
                  <a:pt x="132313" y="138018"/>
                  <a:pt x="134477" y="135862"/>
                  <a:pt x="136641" y="135862"/>
                </a:cubicBezTo>
                <a:lnTo>
                  <a:pt x="190024" y="135862"/>
                </a:lnTo>
                <a:cubicBezTo>
                  <a:pt x="192188" y="135862"/>
                  <a:pt x="194352" y="138018"/>
                  <a:pt x="194352" y="140532"/>
                </a:cubicBezTo>
                <a:lnTo>
                  <a:pt x="194352" y="143681"/>
                </a:lnTo>
                <a:lnTo>
                  <a:pt x="185335" y="144484"/>
                </a:lnTo>
                <a:lnTo>
                  <a:pt x="141330" y="144484"/>
                </a:lnTo>
                <a:lnTo>
                  <a:pt x="141330" y="171429"/>
                </a:lnTo>
                <a:lnTo>
                  <a:pt x="185335" y="171429"/>
                </a:lnTo>
                <a:lnTo>
                  <a:pt x="194352" y="165149"/>
                </a:lnTo>
                <a:lnTo>
                  <a:pt x="194352" y="175740"/>
                </a:lnTo>
                <a:cubicBezTo>
                  <a:pt x="194352" y="178255"/>
                  <a:pt x="192188" y="180410"/>
                  <a:pt x="190024" y="180410"/>
                </a:cubicBezTo>
                <a:lnTo>
                  <a:pt x="167661" y="180410"/>
                </a:lnTo>
                <a:lnTo>
                  <a:pt x="167661" y="228551"/>
                </a:lnTo>
                <a:cubicBezTo>
                  <a:pt x="167661" y="231066"/>
                  <a:pt x="165857" y="233221"/>
                  <a:pt x="163332" y="233221"/>
                </a:cubicBezTo>
                <a:lnTo>
                  <a:pt x="96965" y="233221"/>
                </a:lnTo>
                <a:lnTo>
                  <a:pt x="96965" y="246514"/>
                </a:lnTo>
                <a:cubicBezTo>
                  <a:pt x="96965" y="249029"/>
                  <a:pt x="94800" y="250466"/>
                  <a:pt x="92276" y="250466"/>
                </a:cubicBezTo>
                <a:lnTo>
                  <a:pt x="39254" y="250466"/>
                </a:lnTo>
                <a:cubicBezTo>
                  <a:pt x="36368" y="250466"/>
                  <a:pt x="34925" y="249029"/>
                  <a:pt x="34925" y="246514"/>
                </a:cubicBezTo>
                <a:lnTo>
                  <a:pt x="34925" y="211307"/>
                </a:lnTo>
                <a:cubicBezTo>
                  <a:pt x="34925" y="208792"/>
                  <a:pt x="36368" y="206636"/>
                  <a:pt x="39254" y="206636"/>
                </a:cubicBezTo>
                <a:lnTo>
                  <a:pt x="92276" y="206636"/>
                </a:lnTo>
                <a:cubicBezTo>
                  <a:pt x="94800" y="206636"/>
                  <a:pt x="96965" y="208792"/>
                  <a:pt x="96965" y="211307"/>
                </a:cubicBezTo>
                <a:lnTo>
                  <a:pt x="96965" y="224240"/>
                </a:lnTo>
                <a:lnTo>
                  <a:pt x="159004" y="224240"/>
                </a:lnTo>
                <a:lnTo>
                  <a:pt x="159004" y="180410"/>
                </a:lnTo>
                <a:lnTo>
                  <a:pt x="136641" y="180410"/>
                </a:lnTo>
                <a:cubicBezTo>
                  <a:pt x="134477" y="180410"/>
                  <a:pt x="132313" y="178255"/>
                  <a:pt x="132313" y="175740"/>
                </a:cubicBezTo>
                <a:lnTo>
                  <a:pt x="132313" y="162447"/>
                </a:lnTo>
                <a:lnTo>
                  <a:pt x="96965" y="162447"/>
                </a:lnTo>
                <a:lnTo>
                  <a:pt x="96965" y="175740"/>
                </a:lnTo>
                <a:cubicBezTo>
                  <a:pt x="96965" y="178255"/>
                  <a:pt x="94800" y="180410"/>
                  <a:pt x="92276" y="180410"/>
                </a:cubicBezTo>
                <a:lnTo>
                  <a:pt x="39254" y="180410"/>
                </a:lnTo>
                <a:cubicBezTo>
                  <a:pt x="36368" y="180410"/>
                  <a:pt x="34925" y="178255"/>
                  <a:pt x="34925" y="175740"/>
                </a:cubicBezTo>
                <a:lnTo>
                  <a:pt x="34925" y="140532"/>
                </a:lnTo>
                <a:cubicBezTo>
                  <a:pt x="34925" y="138018"/>
                  <a:pt x="36368" y="135862"/>
                  <a:pt x="39254" y="135862"/>
                </a:cubicBezTo>
                <a:lnTo>
                  <a:pt x="61256" y="135862"/>
                </a:lnTo>
                <a:lnTo>
                  <a:pt x="61256" y="109636"/>
                </a:lnTo>
                <a:lnTo>
                  <a:pt x="39254" y="109636"/>
                </a:lnTo>
                <a:cubicBezTo>
                  <a:pt x="36368" y="109636"/>
                  <a:pt x="34925" y="107481"/>
                  <a:pt x="34925" y="104966"/>
                </a:cubicBezTo>
                <a:lnTo>
                  <a:pt x="34925" y="69758"/>
                </a:lnTo>
                <a:cubicBezTo>
                  <a:pt x="34925" y="67244"/>
                  <a:pt x="36368" y="65088"/>
                  <a:pt x="39254" y="65088"/>
                </a:cubicBezTo>
                <a:close/>
                <a:moveTo>
                  <a:pt x="71013" y="8623"/>
                </a:moveTo>
                <a:lnTo>
                  <a:pt x="71013" y="16527"/>
                </a:lnTo>
                <a:cubicBezTo>
                  <a:pt x="71013" y="23354"/>
                  <a:pt x="77141" y="29461"/>
                  <a:pt x="83990" y="29461"/>
                </a:cubicBezTo>
                <a:lnTo>
                  <a:pt x="155002" y="29461"/>
                </a:lnTo>
                <a:cubicBezTo>
                  <a:pt x="162211" y="29461"/>
                  <a:pt x="168339" y="23354"/>
                  <a:pt x="168339" y="16527"/>
                </a:cubicBezTo>
                <a:lnTo>
                  <a:pt x="168339" y="8623"/>
                </a:lnTo>
                <a:lnTo>
                  <a:pt x="71013" y="8623"/>
                </a:lnTo>
                <a:close/>
                <a:moveTo>
                  <a:pt x="21988" y="0"/>
                </a:moveTo>
                <a:lnTo>
                  <a:pt x="217003" y="0"/>
                </a:lnTo>
                <a:cubicBezTo>
                  <a:pt x="229259" y="0"/>
                  <a:pt x="239352" y="10419"/>
                  <a:pt x="239352" y="22635"/>
                </a:cubicBezTo>
                <a:lnTo>
                  <a:pt x="239352" y="45629"/>
                </a:lnTo>
                <a:cubicBezTo>
                  <a:pt x="239352" y="48144"/>
                  <a:pt x="237549" y="50300"/>
                  <a:pt x="234666" y="50300"/>
                </a:cubicBezTo>
                <a:cubicBezTo>
                  <a:pt x="232503" y="50300"/>
                  <a:pt x="230340" y="48144"/>
                  <a:pt x="230340" y="45629"/>
                </a:cubicBezTo>
                <a:lnTo>
                  <a:pt x="230340" y="22635"/>
                </a:lnTo>
                <a:cubicBezTo>
                  <a:pt x="230340" y="14731"/>
                  <a:pt x="224212" y="8623"/>
                  <a:pt x="217003" y="8623"/>
                </a:cubicBezTo>
                <a:lnTo>
                  <a:pt x="177351" y="8623"/>
                </a:lnTo>
                <a:lnTo>
                  <a:pt x="177351" y="16527"/>
                </a:lnTo>
                <a:cubicBezTo>
                  <a:pt x="177351" y="28743"/>
                  <a:pt x="167258" y="38444"/>
                  <a:pt x="155002" y="38444"/>
                </a:cubicBezTo>
                <a:lnTo>
                  <a:pt x="83990" y="38444"/>
                </a:lnTo>
                <a:cubicBezTo>
                  <a:pt x="71734" y="38444"/>
                  <a:pt x="62001" y="28743"/>
                  <a:pt x="62001" y="16527"/>
                </a:cubicBezTo>
                <a:lnTo>
                  <a:pt x="62001" y="8623"/>
                </a:lnTo>
                <a:lnTo>
                  <a:pt x="21988" y="8623"/>
                </a:lnTo>
                <a:cubicBezTo>
                  <a:pt x="14779" y="8623"/>
                  <a:pt x="9011" y="14731"/>
                  <a:pt x="9011" y="22635"/>
                </a:cubicBezTo>
                <a:lnTo>
                  <a:pt x="9011" y="269824"/>
                </a:lnTo>
                <a:cubicBezTo>
                  <a:pt x="9011" y="277010"/>
                  <a:pt x="14779" y="282759"/>
                  <a:pt x="21988" y="282759"/>
                </a:cubicBezTo>
                <a:lnTo>
                  <a:pt x="217003" y="282759"/>
                </a:lnTo>
                <a:cubicBezTo>
                  <a:pt x="224212" y="282759"/>
                  <a:pt x="230340" y="277010"/>
                  <a:pt x="230340" y="269824"/>
                </a:cubicBezTo>
                <a:cubicBezTo>
                  <a:pt x="230340" y="266950"/>
                  <a:pt x="232503" y="265154"/>
                  <a:pt x="234666" y="265154"/>
                </a:cubicBezTo>
                <a:cubicBezTo>
                  <a:pt x="237549" y="265154"/>
                  <a:pt x="239352" y="266950"/>
                  <a:pt x="239352" y="269824"/>
                </a:cubicBezTo>
                <a:cubicBezTo>
                  <a:pt x="239352" y="282040"/>
                  <a:pt x="229259" y="291741"/>
                  <a:pt x="217003" y="291741"/>
                </a:cubicBezTo>
                <a:lnTo>
                  <a:pt x="21988" y="291741"/>
                </a:lnTo>
                <a:cubicBezTo>
                  <a:pt x="9732" y="291741"/>
                  <a:pt x="0" y="282040"/>
                  <a:pt x="0" y="269824"/>
                </a:cubicBezTo>
                <a:lnTo>
                  <a:pt x="0" y="22635"/>
                </a:lnTo>
                <a:cubicBezTo>
                  <a:pt x="0" y="10419"/>
                  <a:pt x="9732" y="0"/>
                  <a:pt x="21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978">
            <a:extLst>
              <a:ext uri="{FF2B5EF4-FFF2-40B4-BE49-F238E27FC236}">
                <a16:creationId xmlns:a16="http://schemas.microsoft.com/office/drawing/2014/main" id="{79115D95-C638-E248-9916-9919BF90A8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9585" y="5747189"/>
            <a:ext cx="954492" cy="951634"/>
          </a:xfrm>
          <a:custGeom>
            <a:avLst/>
            <a:gdLst>
              <a:gd name="T0" fmla="*/ 4720202 w 291739"/>
              <a:gd name="T1" fmla="*/ 4912673 h 291739"/>
              <a:gd name="T2" fmla="*/ 5073322 w 291739"/>
              <a:gd name="T3" fmla="*/ 4912673 h 291739"/>
              <a:gd name="T4" fmla="*/ 4893141 w 291739"/>
              <a:gd name="T5" fmla="*/ 4571716 h 291739"/>
              <a:gd name="T6" fmla="*/ 4893141 w 291739"/>
              <a:gd name="T7" fmla="*/ 5253639 h 291739"/>
              <a:gd name="T8" fmla="*/ 3033757 w 291739"/>
              <a:gd name="T9" fmla="*/ 4996170 h 291739"/>
              <a:gd name="T10" fmla="*/ 3033757 w 291739"/>
              <a:gd name="T11" fmla="*/ 4829163 h 291739"/>
              <a:gd name="T12" fmla="*/ 4893141 w 291739"/>
              <a:gd name="T13" fmla="*/ 4571716 h 291739"/>
              <a:gd name="T14" fmla="*/ 3552660 w 291739"/>
              <a:gd name="T15" fmla="*/ 4035911 h 291739"/>
              <a:gd name="T16" fmla="*/ 3905806 w 291739"/>
              <a:gd name="T17" fmla="*/ 4035911 h 291739"/>
              <a:gd name="T18" fmla="*/ 3725624 w 291739"/>
              <a:gd name="T19" fmla="*/ 3694934 h 291739"/>
              <a:gd name="T20" fmla="*/ 5159812 w 291739"/>
              <a:gd name="T21" fmla="*/ 3952404 h 291739"/>
              <a:gd name="T22" fmla="*/ 5159812 w 291739"/>
              <a:gd name="T23" fmla="*/ 4126367 h 291739"/>
              <a:gd name="T24" fmla="*/ 3725624 w 291739"/>
              <a:gd name="T25" fmla="*/ 4376877 h 291739"/>
              <a:gd name="T26" fmla="*/ 3033757 w 291739"/>
              <a:gd name="T27" fmla="*/ 4126367 h 291739"/>
              <a:gd name="T28" fmla="*/ 3033757 w 291739"/>
              <a:gd name="T29" fmla="*/ 3952404 h 291739"/>
              <a:gd name="T30" fmla="*/ 3725624 w 291739"/>
              <a:gd name="T31" fmla="*/ 3694934 h 291739"/>
              <a:gd name="T32" fmla="*/ 4302192 w 291739"/>
              <a:gd name="T33" fmla="*/ 3159118 h 291739"/>
              <a:gd name="T34" fmla="*/ 4655347 w 291739"/>
              <a:gd name="T35" fmla="*/ 3159118 h 291739"/>
              <a:gd name="T36" fmla="*/ 4475137 w 291739"/>
              <a:gd name="T37" fmla="*/ 2818174 h 291739"/>
              <a:gd name="T38" fmla="*/ 5159812 w 291739"/>
              <a:gd name="T39" fmla="*/ 3075644 h 291739"/>
              <a:gd name="T40" fmla="*/ 5159812 w 291739"/>
              <a:gd name="T41" fmla="*/ 3242625 h 291739"/>
              <a:gd name="T42" fmla="*/ 4475137 w 291739"/>
              <a:gd name="T43" fmla="*/ 3500108 h 291739"/>
              <a:gd name="T44" fmla="*/ 3033757 w 291739"/>
              <a:gd name="T45" fmla="*/ 3242625 h 291739"/>
              <a:gd name="T46" fmla="*/ 3033757 w 291739"/>
              <a:gd name="T47" fmla="*/ 3075644 h 291739"/>
              <a:gd name="T48" fmla="*/ 4475137 w 291739"/>
              <a:gd name="T49" fmla="*/ 2818174 h 291739"/>
              <a:gd name="T50" fmla="*/ 2517987 w 291739"/>
              <a:gd name="T51" fmla="*/ 5590809 h 291739"/>
              <a:gd name="T52" fmla="*/ 5643902 w 291739"/>
              <a:gd name="T53" fmla="*/ 2495085 h 291739"/>
              <a:gd name="T54" fmla="*/ 2431548 w 291739"/>
              <a:gd name="T55" fmla="*/ 2317166 h 291739"/>
              <a:gd name="T56" fmla="*/ 5823931 w 291739"/>
              <a:gd name="T57" fmla="*/ 2409681 h 291739"/>
              <a:gd name="T58" fmla="*/ 5744731 w 291739"/>
              <a:gd name="T59" fmla="*/ 5754471 h 291739"/>
              <a:gd name="T60" fmla="*/ 2345139 w 291739"/>
              <a:gd name="T61" fmla="*/ 5676219 h 291739"/>
              <a:gd name="T62" fmla="*/ 2431548 w 291739"/>
              <a:gd name="T63" fmla="*/ 2317166 h 291739"/>
              <a:gd name="T64" fmla="*/ 1160127 w 291739"/>
              <a:gd name="T65" fmla="*/ 869830 h 291739"/>
              <a:gd name="T66" fmla="*/ 1572422 w 291739"/>
              <a:gd name="T67" fmla="*/ 869830 h 291739"/>
              <a:gd name="T68" fmla="*/ 1366282 w 291739"/>
              <a:gd name="T69" fmla="*/ 501029 h 291739"/>
              <a:gd name="T70" fmla="*/ 1366282 w 291739"/>
              <a:gd name="T71" fmla="*/ 1245552 h 291739"/>
              <a:gd name="T72" fmla="*/ 1366282 w 291739"/>
              <a:gd name="T73" fmla="*/ 501029 h 291739"/>
              <a:gd name="T74" fmla="*/ 3614626 w 291739"/>
              <a:gd name="T75" fmla="*/ 0 h 291739"/>
              <a:gd name="T76" fmla="*/ 3700705 w 291739"/>
              <a:gd name="T77" fmla="*/ 1944948 h 291739"/>
              <a:gd name="T78" fmla="*/ 3528582 w 291739"/>
              <a:gd name="T79" fmla="*/ 1944948 h 291739"/>
              <a:gd name="T80" fmla="*/ 179267 w 291739"/>
              <a:gd name="T81" fmla="*/ 176792 h 291739"/>
              <a:gd name="T82" fmla="*/ 917979 w 291739"/>
              <a:gd name="T83" fmla="*/ 1570154 h 291739"/>
              <a:gd name="T84" fmla="*/ 1061431 w 291739"/>
              <a:gd name="T85" fmla="*/ 1570154 h 291739"/>
              <a:gd name="T86" fmla="*/ 2474289 w 291739"/>
              <a:gd name="T87" fmla="*/ 876982 h 291739"/>
              <a:gd name="T88" fmla="*/ 3342079 w 291739"/>
              <a:gd name="T89" fmla="*/ 1895455 h 291739"/>
              <a:gd name="T90" fmla="*/ 3198678 w 291739"/>
              <a:gd name="T91" fmla="*/ 1994465 h 291739"/>
              <a:gd name="T92" fmla="*/ 1628002 w 291739"/>
              <a:gd name="T93" fmla="*/ 2376396 h 291739"/>
              <a:gd name="T94" fmla="*/ 2015300 w 291739"/>
              <a:gd name="T95" fmla="*/ 3076579 h 291739"/>
              <a:gd name="T96" fmla="*/ 1900551 w 291739"/>
              <a:gd name="T97" fmla="*/ 3055374 h 291739"/>
              <a:gd name="T98" fmla="*/ 179267 w 291739"/>
              <a:gd name="T99" fmla="*/ 2920977 h 291739"/>
              <a:gd name="T100" fmla="*/ 1972279 w 291739"/>
              <a:gd name="T101" fmla="*/ 3479730 h 291739"/>
              <a:gd name="T102" fmla="*/ 1972279 w 291739"/>
              <a:gd name="T103" fmla="*/ 3656548 h 291739"/>
              <a:gd name="T104" fmla="*/ 0 w 291739"/>
              <a:gd name="T105" fmla="*/ 3571670 h 291739"/>
              <a:gd name="T106" fmla="*/ 86021 w 291739"/>
              <a:gd name="T107" fmla="*/ 0 h 2917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739" h="291739">
                <a:moveTo>
                  <a:pt x="245113" y="240242"/>
                </a:moveTo>
                <a:cubicBezTo>
                  <a:pt x="240059" y="240242"/>
                  <a:pt x="236449" y="244122"/>
                  <a:pt x="236449" y="249061"/>
                </a:cubicBezTo>
                <a:cubicBezTo>
                  <a:pt x="236449" y="254000"/>
                  <a:pt x="240059" y="257528"/>
                  <a:pt x="245113" y="257528"/>
                </a:cubicBezTo>
                <a:cubicBezTo>
                  <a:pt x="249807" y="257528"/>
                  <a:pt x="254139" y="254000"/>
                  <a:pt x="254139" y="249061"/>
                </a:cubicBezTo>
                <a:cubicBezTo>
                  <a:pt x="254139" y="244122"/>
                  <a:pt x="249807" y="240242"/>
                  <a:pt x="245113" y="240242"/>
                </a:cubicBezTo>
                <a:close/>
                <a:moveTo>
                  <a:pt x="245113" y="231775"/>
                </a:moveTo>
                <a:cubicBezTo>
                  <a:pt x="255222" y="231775"/>
                  <a:pt x="263164" y="239536"/>
                  <a:pt x="263164" y="249061"/>
                </a:cubicBezTo>
                <a:cubicBezTo>
                  <a:pt x="263164" y="258586"/>
                  <a:pt x="255222" y="266347"/>
                  <a:pt x="245113" y="266347"/>
                </a:cubicBezTo>
                <a:cubicBezTo>
                  <a:pt x="236810" y="266347"/>
                  <a:pt x="230312" y="260703"/>
                  <a:pt x="227784" y="253295"/>
                </a:cubicBezTo>
                <a:lnTo>
                  <a:pt x="151970" y="253295"/>
                </a:lnTo>
                <a:cubicBezTo>
                  <a:pt x="149443" y="253295"/>
                  <a:pt x="147638" y="251531"/>
                  <a:pt x="147638" y="249061"/>
                </a:cubicBezTo>
                <a:cubicBezTo>
                  <a:pt x="147638" y="246592"/>
                  <a:pt x="149443" y="244828"/>
                  <a:pt x="151970" y="244828"/>
                </a:cubicBezTo>
                <a:lnTo>
                  <a:pt x="227784" y="244828"/>
                </a:lnTo>
                <a:cubicBezTo>
                  <a:pt x="230312" y="237420"/>
                  <a:pt x="236810" y="231775"/>
                  <a:pt x="245113" y="231775"/>
                </a:cubicBezTo>
                <a:close/>
                <a:moveTo>
                  <a:pt x="186628" y="195792"/>
                </a:moveTo>
                <a:cubicBezTo>
                  <a:pt x="181574" y="195792"/>
                  <a:pt x="177964" y="200025"/>
                  <a:pt x="177964" y="204611"/>
                </a:cubicBezTo>
                <a:cubicBezTo>
                  <a:pt x="177964" y="209550"/>
                  <a:pt x="181574" y="213078"/>
                  <a:pt x="186628" y="213078"/>
                </a:cubicBezTo>
                <a:cubicBezTo>
                  <a:pt x="191683" y="213078"/>
                  <a:pt x="195654" y="209550"/>
                  <a:pt x="195654" y="204611"/>
                </a:cubicBezTo>
                <a:cubicBezTo>
                  <a:pt x="195654" y="200025"/>
                  <a:pt x="191683" y="195792"/>
                  <a:pt x="186628" y="195792"/>
                </a:cubicBezTo>
                <a:close/>
                <a:moveTo>
                  <a:pt x="186628" y="187325"/>
                </a:moveTo>
                <a:cubicBezTo>
                  <a:pt x="195293" y="187325"/>
                  <a:pt x="201791" y="192617"/>
                  <a:pt x="203957" y="200378"/>
                </a:cubicBezTo>
                <a:lnTo>
                  <a:pt x="258471" y="200378"/>
                </a:lnTo>
                <a:cubicBezTo>
                  <a:pt x="260998" y="200378"/>
                  <a:pt x="263164" y="202494"/>
                  <a:pt x="263164" y="204611"/>
                </a:cubicBezTo>
                <a:cubicBezTo>
                  <a:pt x="263164" y="207080"/>
                  <a:pt x="260998" y="209197"/>
                  <a:pt x="258471" y="209197"/>
                </a:cubicBezTo>
                <a:lnTo>
                  <a:pt x="203957" y="209197"/>
                </a:lnTo>
                <a:cubicBezTo>
                  <a:pt x="201791" y="216605"/>
                  <a:pt x="195293" y="221897"/>
                  <a:pt x="186628" y="221897"/>
                </a:cubicBezTo>
                <a:cubicBezTo>
                  <a:pt x="178325" y="221897"/>
                  <a:pt x="171465" y="216605"/>
                  <a:pt x="170021" y="209197"/>
                </a:cubicBezTo>
                <a:lnTo>
                  <a:pt x="151970" y="209197"/>
                </a:lnTo>
                <a:cubicBezTo>
                  <a:pt x="149443" y="209197"/>
                  <a:pt x="147638" y="207080"/>
                  <a:pt x="147638" y="204611"/>
                </a:cubicBezTo>
                <a:cubicBezTo>
                  <a:pt x="147638" y="202494"/>
                  <a:pt x="149443" y="200378"/>
                  <a:pt x="151970" y="200378"/>
                </a:cubicBezTo>
                <a:lnTo>
                  <a:pt x="170021" y="200378"/>
                </a:lnTo>
                <a:cubicBezTo>
                  <a:pt x="171465" y="192617"/>
                  <a:pt x="178325" y="187325"/>
                  <a:pt x="186628" y="187325"/>
                </a:cubicBezTo>
                <a:close/>
                <a:moveTo>
                  <a:pt x="224174" y="151342"/>
                </a:moveTo>
                <a:cubicBezTo>
                  <a:pt x="219842" y="151342"/>
                  <a:pt x="215510" y="155222"/>
                  <a:pt x="215510" y="160161"/>
                </a:cubicBezTo>
                <a:cubicBezTo>
                  <a:pt x="215510" y="165100"/>
                  <a:pt x="219842" y="168980"/>
                  <a:pt x="224174" y="168980"/>
                </a:cubicBezTo>
                <a:cubicBezTo>
                  <a:pt x="229589" y="168980"/>
                  <a:pt x="233200" y="165100"/>
                  <a:pt x="233200" y="160161"/>
                </a:cubicBezTo>
                <a:cubicBezTo>
                  <a:pt x="233200" y="155222"/>
                  <a:pt x="229589" y="151342"/>
                  <a:pt x="224174" y="151342"/>
                </a:cubicBezTo>
                <a:close/>
                <a:moveTo>
                  <a:pt x="224174" y="142875"/>
                </a:moveTo>
                <a:cubicBezTo>
                  <a:pt x="232839" y="142875"/>
                  <a:pt x="239337" y="148167"/>
                  <a:pt x="241864" y="155928"/>
                </a:cubicBezTo>
                <a:lnTo>
                  <a:pt x="258471" y="155928"/>
                </a:lnTo>
                <a:cubicBezTo>
                  <a:pt x="260998" y="155928"/>
                  <a:pt x="263164" y="157692"/>
                  <a:pt x="263164" y="160161"/>
                </a:cubicBezTo>
                <a:cubicBezTo>
                  <a:pt x="263164" y="162630"/>
                  <a:pt x="260998" y="164394"/>
                  <a:pt x="258471" y="164394"/>
                </a:cubicBezTo>
                <a:lnTo>
                  <a:pt x="241864" y="164394"/>
                </a:lnTo>
                <a:cubicBezTo>
                  <a:pt x="239337" y="172155"/>
                  <a:pt x="232839" y="177447"/>
                  <a:pt x="224174" y="177447"/>
                </a:cubicBezTo>
                <a:cubicBezTo>
                  <a:pt x="215871" y="177447"/>
                  <a:pt x="209011" y="172155"/>
                  <a:pt x="207567" y="164394"/>
                </a:cubicBezTo>
                <a:lnTo>
                  <a:pt x="151970" y="164394"/>
                </a:lnTo>
                <a:cubicBezTo>
                  <a:pt x="149443" y="164394"/>
                  <a:pt x="147638" y="162630"/>
                  <a:pt x="147638" y="160161"/>
                </a:cubicBezTo>
                <a:cubicBezTo>
                  <a:pt x="147638" y="157692"/>
                  <a:pt x="149443" y="155928"/>
                  <a:pt x="151970" y="155928"/>
                </a:cubicBezTo>
                <a:lnTo>
                  <a:pt x="207567" y="155928"/>
                </a:lnTo>
                <a:cubicBezTo>
                  <a:pt x="209011" y="148167"/>
                  <a:pt x="215871" y="142875"/>
                  <a:pt x="224174" y="142875"/>
                </a:cubicBezTo>
                <a:close/>
                <a:moveTo>
                  <a:pt x="126134" y="126495"/>
                </a:moveTo>
                <a:lnTo>
                  <a:pt x="126134" y="283441"/>
                </a:lnTo>
                <a:lnTo>
                  <a:pt x="282720" y="283441"/>
                </a:lnTo>
                <a:lnTo>
                  <a:pt x="282720" y="126495"/>
                </a:lnTo>
                <a:lnTo>
                  <a:pt x="126134" y="126495"/>
                </a:lnTo>
                <a:close/>
                <a:moveTo>
                  <a:pt x="121804" y="117475"/>
                </a:moveTo>
                <a:lnTo>
                  <a:pt x="287771" y="117475"/>
                </a:lnTo>
                <a:cubicBezTo>
                  <a:pt x="289575" y="117475"/>
                  <a:pt x="291739" y="119640"/>
                  <a:pt x="291739" y="122165"/>
                </a:cubicBezTo>
                <a:lnTo>
                  <a:pt x="291739" y="287771"/>
                </a:lnTo>
                <a:cubicBezTo>
                  <a:pt x="291739" y="290296"/>
                  <a:pt x="289575" y="291739"/>
                  <a:pt x="287771" y="291739"/>
                </a:cubicBezTo>
                <a:lnTo>
                  <a:pt x="121804" y="291739"/>
                </a:lnTo>
                <a:cubicBezTo>
                  <a:pt x="119640" y="291739"/>
                  <a:pt x="117475" y="290296"/>
                  <a:pt x="117475" y="287771"/>
                </a:cubicBezTo>
                <a:lnTo>
                  <a:pt x="117475" y="122165"/>
                </a:lnTo>
                <a:cubicBezTo>
                  <a:pt x="117475" y="119640"/>
                  <a:pt x="119640" y="117475"/>
                  <a:pt x="121804" y="117475"/>
                </a:cubicBezTo>
                <a:close/>
                <a:moveTo>
                  <a:pt x="68441" y="33867"/>
                </a:moveTo>
                <a:cubicBezTo>
                  <a:pt x="62388" y="33867"/>
                  <a:pt x="58115" y="38805"/>
                  <a:pt x="58115" y="44097"/>
                </a:cubicBezTo>
                <a:cubicBezTo>
                  <a:pt x="58115" y="49742"/>
                  <a:pt x="62388" y="54328"/>
                  <a:pt x="68441" y="54328"/>
                </a:cubicBezTo>
                <a:cubicBezTo>
                  <a:pt x="73782" y="54328"/>
                  <a:pt x="78767" y="49742"/>
                  <a:pt x="78767" y="44097"/>
                </a:cubicBezTo>
                <a:cubicBezTo>
                  <a:pt x="78767" y="38805"/>
                  <a:pt x="73782" y="33867"/>
                  <a:pt x="68441" y="33867"/>
                </a:cubicBezTo>
                <a:close/>
                <a:moveTo>
                  <a:pt x="68441" y="25400"/>
                </a:moveTo>
                <a:cubicBezTo>
                  <a:pt x="78767" y="25400"/>
                  <a:pt x="86957" y="33867"/>
                  <a:pt x="86957" y="44097"/>
                </a:cubicBezTo>
                <a:cubicBezTo>
                  <a:pt x="86957" y="54680"/>
                  <a:pt x="78767" y="63147"/>
                  <a:pt x="68441" y="63147"/>
                </a:cubicBezTo>
                <a:cubicBezTo>
                  <a:pt x="58115" y="63147"/>
                  <a:pt x="49213" y="54680"/>
                  <a:pt x="49213" y="44097"/>
                </a:cubicBezTo>
                <a:cubicBezTo>
                  <a:pt x="49213" y="33867"/>
                  <a:pt x="58115" y="25400"/>
                  <a:pt x="68441" y="25400"/>
                </a:cubicBezTo>
                <a:close/>
                <a:moveTo>
                  <a:pt x="4311" y="0"/>
                </a:moveTo>
                <a:lnTo>
                  <a:pt x="181068" y="0"/>
                </a:lnTo>
                <a:cubicBezTo>
                  <a:pt x="183583" y="0"/>
                  <a:pt x="185379" y="2510"/>
                  <a:pt x="185379" y="4303"/>
                </a:cubicBezTo>
                <a:lnTo>
                  <a:pt x="185379" y="98605"/>
                </a:lnTo>
                <a:cubicBezTo>
                  <a:pt x="185379" y="101115"/>
                  <a:pt x="183583" y="102908"/>
                  <a:pt x="181068" y="102908"/>
                </a:cubicBezTo>
                <a:cubicBezTo>
                  <a:pt x="178194" y="102908"/>
                  <a:pt x="176757" y="101115"/>
                  <a:pt x="176757" y="98605"/>
                </a:cubicBezTo>
                <a:lnTo>
                  <a:pt x="176757" y="8964"/>
                </a:lnTo>
                <a:lnTo>
                  <a:pt x="8981" y="8964"/>
                </a:lnTo>
                <a:lnTo>
                  <a:pt x="8981" y="132669"/>
                </a:lnTo>
                <a:lnTo>
                  <a:pt x="45985" y="79602"/>
                </a:lnTo>
                <a:cubicBezTo>
                  <a:pt x="46704" y="78167"/>
                  <a:pt x="47781" y="77809"/>
                  <a:pt x="49578" y="77809"/>
                </a:cubicBezTo>
                <a:cubicBezTo>
                  <a:pt x="50656" y="77809"/>
                  <a:pt x="52452" y="78167"/>
                  <a:pt x="53170" y="79602"/>
                </a:cubicBezTo>
                <a:lnTo>
                  <a:pt x="75804" y="112231"/>
                </a:lnTo>
                <a:lnTo>
                  <a:pt x="123945" y="44462"/>
                </a:lnTo>
                <a:cubicBezTo>
                  <a:pt x="125382" y="41952"/>
                  <a:pt x="129693" y="41952"/>
                  <a:pt x="131130" y="44462"/>
                </a:cubicBezTo>
                <a:lnTo>
                  <a:pt x="167416" y="96096"/>
                </a:lnTo>
                <a:cubicBezTo>
                  <a:pt x="168494" y="98247"/>
                  <a:pt x="168134" y="101115"/>
                  <a:pt x="166338" y="102191"/>
                </a:cubicBezTo>
                <a:cubicBezTo>
                  <a:pt x="164183" y="103625"/>
                  <a:pt x="161668" y="102908"/>
                  <a:pt x="160231" y="101115"/>
                </a:cubicBezTo>
                <a:lnTo>
                  <a:pt x="127537" y="54860"/>
                </a:lnTo>
                <a:lnTo>
                  <a:pt x="81552" y="120478"/>
                </a:lnTo>
                <a:lnTo>
                  <a:pt x="102389" y="150239"/>
                </a:lnTo>
                <a:cubicBezTo>
                  <a:pt x="103467" y="151673"/>
                  <a:pt x="103108" y="154542"/>
                  <a:pt x="100952" y="155976"/>
                </a:cubicBezTo>
                <a:cubicBezTo>
                  <a:pt x="100234" y="156693"/>
                  <a:pt x="99515" y="157052"/>
                  <a:pt x="98797" y="157052"/>
                </a:cubicBezTo>
                <a:cubicBezTo>
                  <a:pt x="97000" y="157052"/>
                  <a:pt x="95922" y="156335"/>
                  <a:pt x="95204" y="154900"/>
                </a:cubicBezTo>
                <a:lnTo>
                  <a:pt x="49578" y="90000"/>
                </a:lnTo>
                <a:lnTo>
                  <a:pt x="8981" y="148088"/>
                </a:lnTo>
                <a:lnTo>
                  <a:pt x="8981" y="176414"/>
                </a:lnTo>
                <a:lnTo>
                  <a:pt x="98797" y="176414"/>
                </a:lnTo>
                <a:cubicBezTo>
                  <a:pt x="100593" y="176414"/>
                  <a:pt x="103108" y="178566"/>
                  <a:pt x="103108" y="181076"/>
                </a:cubicBezTo>
                <a:cubicBezTo>
                  <a:pt x="103108" y="183227"/>
                  <a:pt x="100593" y="185378"/>
                  <a:pt x="98797" y="185378"/>
                </a:cubicBezTo>
                <a:lnTo>
                  <a:pt x="4311" y="185378"/>
                </a:lnTo>
                <a:cubicBezTo>
                  <a:pt x="1796" y="185378"/>
                  <a:pt x="0" y="183227"/>
                  <a:pt x="0" y="181076"/>
                </a:cubicBezTo>
                <a:lnTo>
                  <a:pt x="0" y="4303"/>
                </a:lnTo>
                <a:cubicBezTo>
                  <a:pt x="0" y="2510"/>
                  <a:pt x="1796" y="0"/>
                  <a:pt x="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255">
            <a:extLst>
              <a:ext uri="{FF2B5EF4-FFF2-40B4-BE49-F238E27FC236}">
                <a16:creationId xmlns:a16="http://schemas.microsoft.com/office/drawing/2014/main" id="{AFFAF949-765E-4A48-9013-F0E79E865B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78218" y="10222115"/>
            <a:ext cx="965926" cy="960208"/>
          </a:xfrm>
          <a:custGeom>
            <a:avLst/>
            <a:gdLst>
              <a:gd name="T0" fmla="*/ 2147483646 w 820"/>
              <a:gd name="T1" fmla="*/ 2147483646 h 817"/>
              <a:gd name="T2" fmla="*/ 2147483646 w 820"/>
              <a:gd name="T3" fmla="*/ 2147483646 h 817"/>
              <a:gd name="T4" fmla="*/ 2147483646 w 820"/>
              <a:gd name="T5" fmla="*/ 2147483646 h 817"/>
              <a:gd name="T6" fmla="*/ 2147483646 w 820"/>
              <a:gd name="T7" fmla="*/ 2147483646 h 817"/>
              <a:gd name="T8" fmla="*/ 2147483646 w 820"/>
              <a:gd name="T9" fmla="*/ 2147483646 h 817"/>
              <a:gd name="T10" fmla="*/ 2147483646 w 820"/>
              <a:gd name="T11" fmla="*/ 2147483646 h 817"/>
              <a:gd name="T12" fmla="*/ 2147483646 w 820"/>
              <a:gd name="T13" fmla="*/ 2147483646 h 817"/>
              <a:gd name="T14" fmla="*/ 2147483646 w 820"/>
              <a:gd name="T15" fmla="*/ 2147483646 h 817"/>
              <a:gd name="T16" fmla="*/ 2147483646 w 820"/>
              <a:gd name="T17" fmla="*/ 2147483646 h 817"/>
              <a:gd name="T18" fmla="*/ 2147483646 w 820"/>
              <a:gd name="T19" fmla="*/ 2147483646 h 817"/>
              <a:gd name="T20" fmla="*/ 2147483646 w 820"/>
              <a:gd name="T21" fmla="*/ 2147483646 h 817"/>
              <a:gd name="T22" fmla="*/ 2147483646 w 820"/>
              <a:gd name="T23" fmla="*/ 2147483646 h 817"/>
              <a:gd name="T24" fmla="*/ 2147483646 w 820"/>
              <a:gd name="T25" fmla="*/ 2147483646 h 817"/>
              <a:gd name="T26" fmla="*/ 2147483646 w 820"/>
              <a:gd name="T27" fmla="*/ 2147483646 h 817"/>
              <a:gd name="T28" fmla="*/ 2147483646 w 820"/>
              <a:gd name="T29" fmla="*/ 2147483646 h 817"/>
              <a:gd name="T30" fmla="*/ 2147483646 w 820"/>
              <a:gd name="T31" fmla="*/ 2147483646 h 817"/>
              <a:gd name="T32" fmla="*/ 2147483646 w 820"/>
              <a:gd name="T33" fmla="*/ 2147483646 h 817"/>
              <a:gd name="T34" fmla="*/ 2147483646 w 820"/>
              <a:gd name="T35" fmla="*/ 2147483646 h 817"/>
              <a:gd name="T36" fmla="*/ 2147483646 w 820"/>
              <a:gd name="T37" fmla="*/ 2147483646 h 817"/>
              <a:gd name="T38" fmla="*/ 2147483646 w 820"/>
              <a:gd name="T39" fmla="*/ 2147483646 h 817"/>
              <a:gd name="T40" fmla="*/ 2147483646 w 820"/>
              <a:gd name="T41" fmla="*/ 2147483646 h 817"/>
              <a:gd name="T42" fmla="*/ 2147483646 w 820"/>
              <a:gd name="T43" fmla="*/ 2147483646 h 817"/>
              <a:gd name="T44" fmla="*/ 2147483646 w 820"/>
              <a:gd name="T45" fmla="*/ 2147483646 h 817"/>
              <a:gd name="T46" fmla="*/ 2147483646 w 820"/>
              <a:gd name="T47" fmla="*/ 2147483646 h 817"/>
              <a:gd name="T48" fmla="*/ 2147483646 w 820"/>
              <a:gd name="T49" fmla="*/ 2147483646 h 817"/>
              <a:gd name="T50" fmla="*/ 2147483646 w 820"/>
              <a:gd name="T51" fmla="*/ 2147483646 h 817"/>
              <a:gd name="T52" fmla="*/ 2147483646 w 820"/>
              <a:gd name="T53" fmla="*/ 2147483646 h 817"/>
              <a:gd name="T54" fmla="*/ 2147483646 w 820"/>
              <a:gd name="T55" fmla="*/ 2147483646 h 817"/>
              <a:gd name="T56" fmla="*/ 2147483646 w 820"/>
              <a:gd name="T57" fmla="*/ 2147483646 h 817"/>
              <a:gd name="T58" fmla="*/ 2147483646 w 820"/>
              <a:gd name="T59" fmla="*/ 2147483646 h 817"/>
              <a:gd name="T60" fmla="*/ 2147483646 w 820"/>
              <a:gd name="T61" fmla="*/ 2147483646 h 817"/>
              <a:gd name="T62" fmla="*/ 2147483646 w 820"/>
              <a:gd name="T63" fmla="*/ 2147483646 h 817"/>
              <a:gd name="T64" fmla="*/ 2147483646 w 820"/>
              <a:gd name="T65" fmla="*/ 2147483646 h 817"/>
              <a:gd name="T66" fmla="*/ 2147483646 w 820"/>
              <a:gd name="T67" fmla="*/ 2147483646 h 817"/>
              <a:gd name="T68" fmla="*/ 2147483646 w 820"/>
              <a:gd name="T69" fmla="*/ 2147483646 h 817"/>
              <a:gd name="T70" fmla="*/ 2147483646 w 820"/>
              <a:gd name="T71" fmla="*/ 2147483646 h 817"/>
              <a:gd name="T72" fmla="*/ 2147483646 w 820"/>
              <a:gd name="T73" fmla="*/ 2147483646 h 817"/>
              <a:gd name="T74" fmla="*/ 2147483646 w 820"/>
              <a:gd name="T75" fmla="*/ 2147483646 h 817"/>
              <a:gd name="T76" fmla="*/ 2147483646 w 820"/>
              <a:gd name="T77" fmla="*/ 2147483646 h 817"/>
              <a:gd name="T78" fmla="*/ 2147483646 w 820"/>
              <a:gd name="T79" fmla="*/ 2147483646 h 817"/>
              <a:gd name="T80" fmla="*/ 2147483646 w 820"/>
              <a:gd name="T81" fmla="*/ 2147483646 h 817"/>
              <a:gd name="T82" fmla="*/ 2147483646 w 820"/>
              <a:gd name="T83" fmla="*/ 2147483646 h 817"/>
              <a:gd name="T84" fmla="*/ 2147483646 w 820"/>
              <a:gd name="T85" fmla="*/ 2147483646 h 817"/>
              <a:gd name="T86" fmla="*/ 2147483646 w 820"/>
              <a:gd name="T87" fmla="*/ 2147483646 h 817"/>
              <a:gd name="T88" fmla="*/ 2147483646 w 820"/>
              <a:gd name="T89" fmla="*/ 2147483646 h 817"/>
              <a:gd name="T90" fmla="*/ 2147483646 w 820"/>
              <a:gd name="T91" fmla="*/ 2147483646 h 817"/>
              <a:gd name="T92" fmla="*/ 2147483646 w 820"/>
              <a:gd name="T93" fmla="*/ 2147483646 h 817"/>
              <a:gd name="T94" fmla="*/ 2147483646 w 820"/>
              <a:gd name="T95" fmla="*/ 2147483646 h 8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20" h="817">
                <a:moveTo>
                  <a:pt x="734" y="367"/>
                </a:moveTo>
                <a:lnTo>
                  <a:pt x="679" y="314"/>
                </a:lnTo>
                <a:lnTo>
                  <a:pt x="734" y="258"/>
                </a:lnTo>
                <a:lnTo>
                  <a:pt x="788" y="314"/>
                </a:lnTo>
                <a:lnTo>
                  <a:pt x="734" y="367"/>
                </a:lnTo>
                <a:close/>
                <a:moveTo>
                  <a:pt x="543" y="404"/>
                </a:moveTo>
                <a:lnTo>
                  <a:pt x="452" y="445"/>
                </a:lnTo>
                <a:cubicBezTo>
                  <a:pt x="450" y="446"/>
                  <a:pt x="448" y="449"/>
                  <a:pt x="447" y="452"/>
                </a:cubicBezTo>
                <a:lnTo>
                  <a:pt x="406" y="542"/>
                </a:lnTo>
                <a:lnTo>
                  <a:pt x="335" y="333"/>
                </a:lnTo>
                <a:lnTo>
                  <a:pt x="543" y="404"/>
                </a:lnTo>
                <a:close/>
                <a:moveTo>
                  <a:pt x="278" y="332"/>
                </a:moveTo>
                <a:lnTo>
                  <a:pt x="225" y="278"/>
                </a:lnTo>
                <a:lnTo>
                  <a:pt x="278" y="223"/>
                </a:lnTo>
                <a:lnTo>
                  <a:pt x="334" y="278"/>
                </a:lnTo>
                <a:lnTo>
                  <a:pt x="278" y="332"/>
                </a:lnTo>
                <a:close/>
                <a:moveTo>
                  <a:pt x="314" y="678"/>
                </a:moveTo>
                <a:lnTo>
                  <a:pt x="369" y="733"/>
                </a:lnTo>
                <a:lnTo>
                  <a:pt x="314" y="787"/>
                </a:lnTo>
                <a:lnTo>
                  <a:pt x="260" y="733"/>
                </a:lnTo>
                <a:lnTo>
                  <a:pt x="314" y="678"/>
                </a:lnTo>
                <a:close/>
                <a:moveTo>
                  <a:pt x="96" y="514"/>
                </a:moveTo>
                <a:lnTo>
                  <a:pt x="96" y="514"/>
                </a:lnTo>
                <a:cubicBezTo>
                  <a:pt x="81" y="529"/>
                  <a:pt x="56" y="529"/>
                  <a:pt x="42" y="514"/>
                </a:cubicBezTo>
                <a:cubicBezTo>
                  <a:pt x="27" y="499"/>
                  <a:pt x="27" y="475"/>
                  <a:pt x="42" y="461"/>
                </a:cubicBezTo>
                <a:cubicBezTo>
                  <a:pt x="50" y="453"/>
                  <a:pt x="59" y="450"/>
                  <a:pt x="69" y="450"/>
                </a:cubicBezTo>
                <a:cubicBezTo>
                  <a:pt x="79" y="450"/>
                  <a:pt x="89" y="453"/>
                  <a:pt x="96" y="461"/>
                </a:cubicBezTo>
                <a:cubicBezTo>
                  <a:pt x="112" y="475"/>
                  <a:pt x="112" y="499"/>
                  <a:pt x="96" y="514"/>
                </a:cubicBezTo>
                <a:close/>
                <a:moveTo>
                  <a:pt x="461" y="41"/>
                </a:moveTo>
                <a:lnTo>
                  <a:pt x="461" y="41"/>
                </a:lnTo>
                <a:cubicBezTo>
                  <a:pt x="468" y="33"/>
                  <a:pt x="478" y="30"/>
                  <a:pt x="489" y="30"/>
                </a:cubicBezTo>
                <a:cubicBezTo>
                  <a:pt x="499" y="30"/>
                  <a:pt x="509" y="33"/>
                  <a:pt x="516" y="41"/>
                </a:cubicBezTo>
                <a:cubicBezTo>
                  <a:pt x="530" y="56"/>
                  <a:pt x="530" y="81"/>
                  <a:pt x="516" y="96"/>
                </a:cubicBezTo>
                <a:cubicBezTo>
                  <a:pt x="501" y="109"/>
                  <a:pt x="476" y="109"/>
                  <a:pt x="461" y="96"/>
                </a:cubicBezTo>
                <a:cubicBezTo>
                  <a:pt x="455" y="88"/>
                  <a:pt x="450" y="79"/>
                  <a:pt x="450" y="67"/>
                </a:cubicBezTo>
                <a:cubicBezTo>
                  <a:pt x="450" y="58"/>
                  <a:pt x="455" y="48"/>
                  <a:pt x="461" y="41"/>
                </a:cubicBezTo>
                <a:close/>
                <a:moveTo>
                  <a:pt x="814" y="305"/>
                </a:moveTo>
                <a:lnTo>
                  <a:pt x="742" y="234"/>
                </a:lnTo>
                <a:cubicBezTo>
                  <a:pt x="738" y="229"/>
                  <a:pt x="730" y="229"/>
                  <a:pt x="725" y="234"/>
                </a:cubicBezTo>
                <a:lnTo>
                  <a:pt x="698" y="261"/>
                </a:lnTo>
                <a:cubicBezTo>
                  <a:pt x="607" y="177"/>
                  <a:pt x="481" y="158"/>
                  <a:pt x="373" y="201"/>
                </a:cubicBezTo>
                <a:lnTo>
                  <a:pt x="454" y="120"/>
                </a:lnTo>
                <a:cubicBezTo>
                  <a:pt x="464" y="127"/>
                  <a:pt x="476" y="131"/>
                  <a:pt x="489" y="131"/>
                </a:cubicBezTo>
                <a:cubicBezTo>
                  <a:pt x="506" y="131"/>
                  <a:pt x="521" y="124"/>
                  <a:pt x="533" y="112"/>
                </a:cubicBezTo>
                <a:cubicBezTo>
                  <a:pt x="558" y="88"/>
                  <a:pt x="558" y="48"/>
                  <a:pt x="533" y="23"/>
                </a:cubicBezTo>
                <a:cubicBezTo>
                  <a:pt x="509" y="0"/>
                  <a:pt x="468" y="0"/>
                  <a:pt x="444" y="23"/>
                </a:cubicBezTo>
                <a:cubicBezTo>
                  <a:pt x="432" y="36"/>
                  <a:pt x="425" y="51"/>
                  <a:pt x="425" y="67"/>
                </a:cubicBezTo>
                <a:cubicBezTo>
                  <a:pt x="425" y="81"/>
                  <a:pt x="430" y="93"/>
                  <a:pt x="437" y="103"/>
                </a:cubicBezTo>
                <a:lnTo>
                  <a:pt x="314" y="225"/>
                </a:lnTo>
                <a:lnTo>
                  <a:pt x="287" y="197"/>
                </a:lnTo>
                <a:cubicBezTo>
                  <a:pt x="283" y="193"/>
                  <a:pt x="275" y="193"/>
                  <a:pt x="270" y="197"/>
                </a:cubicBezTo>
                <a:lnTo>
                  <a:pt x="199" y="269"/>
                </a:lnTo>
                <a:cubicBezTo>
                  <a:pt x="193" y="273"/>
                  <a:pt x="193" y="281"/>
                  <a:pt x="199" y="287"/>
                </a:cubicBezTo>
                <a:lnTo>
                  <a:pt x="226" y="314"/>
                </a:lnTo>
                <a:lnTo>
                  <a:pt x="104" y="435"/>
                </a:lnTo>
                <a:cubicBezTo>
                  <a:pt x="80" y="419"/>
                  <a:pt x="45" y="421"/>
                  <a:pt x="25" y="443"/>
                </a:cubicBezTo>
                <a:cubicBezTo>
                  <a:pt x="0" y="467"/>
                  <a:pt x="0" y="507"/>
                  <a:pt x="25" y="531"/>
                </a:cubicBezTo>
                <a:cubicBezTo>
                  <a:pt x="37" y="544"/>
                  <a:pt x="53" y="550"/>
                  <a:pt x="69" y="550"/>
                </a:cubicBezTo>
                <a:cubicBezTo>
                  <a:pt x="86" y="550"/>
                  <a:pt x="102" y="544"/>
                  <a:pt x="114" y="531"/>
                </a:cubicBezTo>
                <a:cubicBezTo>
                  <a:pt x="136" y="511"/>
                  <a:pt x="138" y="477"/>
                  <a:pt x="122" y="452"/>
                </a:cubicBezTo>
                <a:lnTo>
                  <a:pt x="202" y="372"/>
                </a:lnTo>
                <a:cubicBezTo>
                  <a:pt x="159" y="479"/>
                  <a:pt x="179" y="607"/>
                  <a:pt x="262" y="696"/>
                </a:cubicBezTo>
                <a:lnTo>
                  <a:pt x="234" y="725"/>
                </a:lnTo>
                <a:cubicBezTo>
                  <a:pt x="229" y="729"/>
                  <a:pt x="229" y="736"/>
                  <a:pt x="234" y="742"/>
                </a:cubicBezTo>
                <a:lnTo>
                  <a:pt x="306" y="813"/>
                </a:lnTo>
                <a:cubicBezTo>
                  <a:pt x="309" y="815"/>
                  <a:pt x="311" y="816"/>
                  <a:pt x="314" y="816"/>
                </a:cubicBezTo>
                <a:cubicBezTo>
                  <a:pt x="318" y="816"/>
                  <a:pt x="321" y="815"/>
                  <a:pt x="323" y="813"/>
                </a:cubicBezTo>
                <a:lnTo>
                  <a:pt x="395" y="742"/>
                </a:lnTo>
                <a:cubicBezTo>
                  <a:pt x="399" y="736"/>
                  <a:pt x="399" y="729"/>
                  <a:pt x="395" y="725"/>
                </a:cubicBezTo>
                <a:lnTo>
                  <a:pt x="323" y="652"/>
                </a:lnTo>
                <a:cubicBezTo>
                  <a:pt x="319" y="648"/>
                  <a:pt x="311" y="648"/>
                  <a:pt x="306" y="652"/>
                </a:cubicBezTo>
                <a:lnTo>
                  <a:pt x="279" y="679"/>
                </a:lnTo>
                <a:cubicBezTo>
                  <a:pt x="231" y="626"/>
                  <a:pt x="205" y="558"/>
                  <a:pt x="205" y="487"/>
                </a:cubicBezTo>
                <a:cubicBezTo>
                  <a:pt x="205" y="433"/>
                  <a:pt x="220" y="381"/>
                  <a:pt x="249" y="337"/>
                </a:cubicBezTo>
                <a:lnTo>
                  <a:pt x="270" y="358"/>
                </a:lnTo>
                <a:cubicBezTo>
                  <a:pt x="272" y="360"/>
                  <a:pt x="276" y="361"/>
                  <a:pt x="278" y="361"/>
                </a:cubicBezTo>
                <a:cubicBezTo>
                  <a:pt x="282" y="361"/>
                  <a:pt x="285" y="360"/>
                  <a:pt x="287" y="358"/>
                </a:cubicBezTo>
                <a:lnTo>
                  <a:pt x="309" y="337"/>
                </a:lnTo>
                <a:lnTo>
                  <a:pt x="392" y="580"/>
                </a:lnTo>
                <a:cubicBezTo>
                  <a:pt x="395" y="584"/>
                  <a:pt x="399" y="588"/>
                  <a:pt x="404" y="588"/>
                </a:cubicBezTo>
                <a:cubicBezTo>
                  <a:pt x="404" y="588"/>
                  <a:pt x="404" y="588"/>
                  <a:pt x="405" y="588"/>
                </a:cubicBezTo>
                <a:cubicBezTo>
                  <a:pt x="409" y="588"/>
                  <a:pt x="414" y="585"/>
                  <a:pt x="416" y="581"/>
                </a:cubicBezTo>
                <a:lnTo>
                  <a:pt x="467" y="466"/>
                </a:lnTo>
                <a:lnTo>
                  <a:pt x="581" y="415"/>
                </a:lnTo>
                <a:cubicBezTo>
                  <a:pt x="586" y="412"/>
                  <a:pt x="589" y="408"/>
                  <a:pt x="589" y="403"/>
                </a:cubicBezTo>
                <a:cubicBezTo>
                  <a:pt x="589" y="398"/>
                  <a:pt x="586" y="393"/>
                  <a:pt x="581" y="392"/>
                </a:cubicBezTo>
                <a:lnTo>
                  <a:pt x="337" y="308"/>
                </a:lnTo>
                <a:lnTo>
                  <a:pt x="358" y="287"/>
                </a:lnTo>
                <a:cubicBezTo>
                  <a:pt x="364" y="281"/>
                  <a:pt x="364" y="273"/>
                  <a:pt x="358" y="269"/>
                </a:cubicBezTo>
                <a:lnTo>
                  <a:pt x="337" y="247"/>
                </a:lnTo>
                <a:cubicBezTo>
                  <a:pt x="382" y="219"/>
                  <a:pt x="434" y="203"/>
                  <a:pt x="489" y="203"/>
                </a:cubicBezTo>
                <a:cubicBezTo>
                  <a:pt x="560" y="203"/>
                  <a:pt x="628" y="230"/>
                  <a:pt x="680" y="278"/>
                </a:cubicBezTo>
                <a:lnTo>
                  <a:pt x="654" y="305"/>
                </a:lnTo>
                <a:cubicBezTo>
                  <a:pt x="649" y="309"/>
                  <a:pt x="649" y="317"/>
                  <a:pt x="654" y="322"/>
                </a:cubicBezTo>
                <a:lnTo>
                  <a:pt x="725" y="393"/>
                </a:lnTo>
                <a:cubicBezTo>
                  <a:pt x="728" y="395"/>
                  <a:pt x="731" y="398"/>
                  <a:pt x="734" y="398"/>
                </a:cubicBezTo>
                <a:cubicBezTo>
                  <a:pt x="738" y="398"/>
                  <a:pt x="740" y="395"/>
                  <a:pt x="742" y="393"/>
                </a:cubicBezTo>
                <a:lnTo>
                  <a:pt x="814" y="322"/>
                </a:lnTo>
                <a:cubicBezTo>
                  <a:pt x="819" y="317"/>
                  <a:pt x="819" y="309"/>
                  <a:pt x="814" y="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979">
            <a:extLst>
              <a:ext uri="{FF2B5EF4-FFF2-40B4-BE49-F238E27FC236}">
                <a16:creationId xmlns:a16="http://schemas.microsoft.com/office/drawing/2014/main" id="{7412AE6A-970F-9040-BE58-AC688BC098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22231" y="8013661"/>
            <a:ext cx="954492" cy="951634"/>
          </a:xfrm>
          <a:custGeom>
            <a:avLst/>
            <a:gdLst>
              <a:gd name="T0" fmla="*/ 3884751 w 291741"/>
              <a:gd name="T1" fmla="*/ 5591124 h 291740"/>
              <a:gd name="T2" fmla="*/ 179506 w 291741"/>
              <a:gd name="T3" fmla="*/ 4370694 h 291740"/>
              <a:gd name="T4" fmla="*/ 5500392 w 291741"/>
              <a:gd name="T5" fmla="*/ 4888664 h 291740"/>
              <a:gd name="T6" fmla="*/ 179506 w 291741"/>
              <a:gd name="T7" fmla="*/ 4370694 h 291740"/>
              <a:gd name="T8" fmla="*/ 5651193 w 291741"/>
              <a:gd name="T9" fmla="*/ 3490880 h 291740"/>
              <a:gd name="T10" fmla="*/ 4882846 w 291741"/>
              <a:gd name="T11" fmla="*/ 1809302 h 291740"/>
              <a:gd name="T12" fmla="*/ 5651193 w 291741"/>
              <a:gd name="T13" fmla="*/ 1809302 h 291740"/>
              <a:gd name="T14" fmla="*/ 2522893 w 291741"/>
              <a:gd name="T15" fmla="*/ 2103698 h 291740"/>
              <a:gd name="T16" fmla="*/ 3646977 w 291741"/>
              <a:gd name="T17" fmla="*/ 1599474 h 291740"/>
              <a:gd name="T18" fmla="*/ 2349944 w 291741"/>
              <a:gd name="T19" fmla="*/ 3296788 h 291740"/>
              <a:gd name="T20" fmla="*/ 2443638 w 291741"/>
              <a:gd name="T21" fmla="*/ 974508 h 291740"/>
              <a:gd name="T22" fmla="*/ 3517269 w 291741"/>
              <a:gd name="T23" fmla="*/ 1457450 h 291740"/>
              <a:gd name="T24" fmla="*/ 4882846 w 291741"/>
              <a:gd name="T25" fmla="*/ 1631916 h 291740"/>
              <a:gd name="T26" fmla="*/ 4882846 w 291741"/>
              <a:gd name="T27" fmla="*/ 872758 h 291740"/>
              <a:gd name="T28" fmla="*/ 3783870 w 291741"/>
              <a:gd name="T29" fmla="*/ 1386421 h 291740"/>
              <a:gd name="T30" fmla="*/ 3769468 w 291741"/>
              <a:gd name="T31" fmla="*/ 2927492 h 291740"/>
              <a:gd name="T32" fmla="*/ 2421992 w 291741"/>
              <a:gd name="T33" fmla="*/ 3524032 h 291740"/>
              <a:gd name="T34" fmla="*/ 1103340 w 291741"/>
              <a:gd name="T35" fmla="*/ 2927492 h 291740"/>
              <a:gd name="T36" fmla="*/ 1088929 w 291741"/>
              <a:gd name="T37" fmla="*/ 1386421 h 291740"/>
              <a:gd name="T38" fmla="*/ 179506 w 291741"/>
              <a:gd name="T39" fmla="*/ 319291 h 291740"/>
              <a:gd name="T40" fmla="*/ 409268 w 291741"/>
              <a:gd name="T41" fmla="*/ 787572 h 291740"/>
              <a:gd name="T42" fmla="*/ 179506 w 291741"/>
              <a:gd name="T43" fmla="*/ 1397791 h 291740"/>
              <a:gd name="T44" fmla="*/ 323139 w 291741"/>
              <a:gd name="T45" fmla="*/ 1575177 h 291740"/>
              <a:gd name="T46" fmla="*/ 323139 w 291741"/>
              <a:gd name="T47" fmla="*/ 2093115 h 291740"/>
              <a:gd name="T48" fmla="*/ 179506 w 291741"/>
              <a:gd name="T49" fmla="*/ 2270488 h 291740"/>
              <a:gd name="T50" fmla="*/ 409268 w 291741"/>
              <a:gd name="T51" fmla="*/ 2880688 h 291740"/>
              <a:gd name="T52" fmla="*/ 179506 w 291741"/>
              <a:gd name="T53" fmla="*/ 3490880 h 291740"/>
              <a:gd name="T54" fmla="*/ 323139 w 291741"/>
              <a:gd name="T55" fmla="*/ 3668265 h 291740"/>
              <a:gd name="T56" fmla="*/ 710883 w 291741"/>
              <a:gd name="T57" fmla="*/ 4193332 h 291740"/>
              <a:gd name="T58" fmla="*/ 883250 w 291741"/>
              <a:gd name="T59" fmla="*/ 4044332 h 291740"/>
              <a:gd name="T60" fmla="*/ 1414600 w 291741"/>
              <a:gd name="T61" fmla="*/ 4044332 h 291740"/>
              <a:gd name="T62" fmla="*/ 1594123 w 291741"/>
              <a:gd name="T63" fmla="*/ 4193332 h 291740"/>
              <a:gd name="T64" fmla="*/ 2204475 w 291741"/>
              <a:gd name="T65" fmla="*/ 3959187 h 291740"/>
              <a:gd name="T66" fmla="*/ 2829170 w 291741"/>
              <a:gd name="T67" fmla="*/ 4193332 h 291740"/>
              <a:gd name="T68" fmla="*/ 3008710 w 291741"/>
              <a:gd name="T69" fmla="*/ 4044332 h 291740"/>
              <a:gd name="T70" fmla="*/ 3532903 w 291741"/>
              <a:gd name="T71" fmla="*/ 4044332 h 291740"/>
              <a:gd name="T72" fmla="*/ 3705228 w 291741"/>
              <a:gd name="T73" fmla="*/ 4193332 h 291740"/>
              <a:gd name="T74" fmla="*/ 4322747 w 291741"/>
              <a:gd name="T75" fmla="*/ 3959187 h 291740"/>
              <a:gd name="T76" fmla="*/ 5651193 w 291741"/>
              <a:gd name="T77" fmla="*/ 4193332 h 291740"/>
              <a:gd name="T78" fmla="*/ 4703345 w 291741"/>
              <a:gd name="T79" fmla="*/ 3583124 h 291740"/>
              <a:gd name="T80" fmla="*/ 5651193 w 291741"/>
              <a:gd name="T81" fmla="*/ 695397 h 291740"/>
              <a:gd name="T82" fmla="*/ 323139 w 291741"/>
              <a:gd name="T83" fmla="*/ 177362 h 291740"/>
              <a:gd name="T84" fmla="*/ 5823531 w 291741"/>
              <a:gd name="T85" fmla="*/ 319291 h 291740"/>
              <a:gd name="T86" fmla="*/ 4064279 w 291741"/>
              <a:gd name="T87" fmla="*/ 5058933 h 291740"/>
              <a:gd name="T88" fmla="*/ 4767970 w 291741"/>
              <a:gd name="T89" fmla="*/ 5676236 h 291740"/>
              <a:gd name="T90" fmla="*/ 1055521 w 291741"/>
              <a:gd name="T91" fmla="*/ 5676236 h 291740"/>
              <a:gd name="T92" fmla="*/ 1766446 w 291741"/>
              <a:gd name="T93" fmla="*/ 5058933 h 291740"/>
              <a:gd name="T94" fmla="*/ 0 w 291741"/>
              <a:gd name="T95" fmla="*/ 319291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3100F-3895-F445-A4CA-CDDBDAF54C68}"/>
              </a:ext>
            </a:extLst>
          </p:cNvPr>
          <p:cNvSpPr txBox="1"/>
          <p:nvPr/>
        </p:nvSpPr>
        <p:spPr>
          <a:xfrm>
            <a:off x="18070405" y="2888826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E1FD5CC-5115-4245-89D0-F473AF0C4E45}"/>
              </a:ext>
            </a:extLst>
          </p:cNvPr>
          <p:cNvSpPr txBox="1">
            <a:spLocks/>
          </p:cNvSpPr>
          <p:nvPr/>
        </p:nvSpPr>
        <p:spPr>
          <a:xfrm>
            <a:off x="18070406" y="3572652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FF6EA0-FB99-1D43-ACAA-EE2118DCBC01}"/>
              </a:ext>
            </a:extLst>
          </p:cNvPr>
          <p:cNvSpPr txBox="1"/>
          <p:nvPr/>
        </p:nvSpPr>
        <p:spPr>
          <a:xfrm>
            <a:off x="18070405" y="5630118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2064AB7B-AEBA-EC40-8A6E-044CE9ED2A0B}"/>
              </a:ext>
            </a:extLst>
          </p:cNvPr>
          <p:cNvSpPr txBox="1">
            <a:spLocks/>
          </p:cNvSpPr>
          <p:nvPr/>
        </p:nvSpPr>
        <p:spPr>
          <a:xfrm>
            <a:off x="18070406" y="6313944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02AE06-71E6-CB4B-95A3-8F366204E488}"/>
              </a:ext>
            </a:extLst>
          </p:cNvPr>
          <p:cNvSpPr txBox="1"/>
          <p:nvPr/>
        </p:nvSpPr>
        <p:spPr>
          <a:xfrm>
            <a:off x="18070405" y="8371410"/>
            <a:ext cx="212269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REBRAND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3226666-CBFC-9149-82E5-415D7FD625AD}"/>
              </a:ext>
            </a:extLst>
          </p:cNvPr>
          <p:cNvSpPr txBox="1">
            <a:spLocks/>
          </p:cNvSpPr>
          <p:nvPr/>
        </p:nvSpPr>
        <p:spPr>
          <a:xfrm>
            <a:off x="18070406" y="9055236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D7EEC-1B8F-FD48-9A2B-C30814C6ABF1}"/>
              </a:ext>
            </a:extLst>
          </p:cNvPr>
          <p:cNvSpPr txBox="1"/>
          <p:nvPr/>
        </p:nvSpPr>
        <p:spPr>
          <a:xfrm>
            <a:off x="18070405" y="11112701"/>
            <a:ext cx="20505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781E172-923D-F84E-AF87-F981C0D72563}"/>
              </a:ext>
            </a:extLst>
          </p:cNvPr>
          <p:cNvSpPr txBox="1">
            <a:spLocks/>
          </p:cNvSpPr>
          <p:nvPr/>
        </p:nvSpPr>
        <p:spPr>
          <a:xfrm>
            <a:off x="18070406" y="11796527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1496E-037E-3A4B-86BA-B208B2CD2F62}"/>
              </a:ext>
            </a:extLst>
          </p:cNvPr>
          <p:cNvSpPr txBox="1"/>
          <p:nvPr/>
        </p:nvSpPr>
        <p:spPr>
          <a:xfrm>
            <a:off x="4006342" y="2888826"/>
            <a:ext cx="230223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9474462-C8F2-B04D-8DD4-0EF869CC3237}"/>
              </a:ext>
            </a:extLst>
          </p:cNvPr>
          <p:cNvSpPr txBox="1">
            <a:spLocks/>
          </p:cNvSpPr>
          <p:nvPr/>
        </p:nvSpPr>
        <p:spPr>
          <a:xfrm>
            <a:off x="1747094" y="3572652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2E283D-D13D-5646-B029-56061C1B932B}"/>
              </a:ext>
            </a:extLst>
          </p:cNvPr>
          <p:cNvSpPr txBox="1"/>
          <p:nvPr/>
        </p:nvSpPr>
        <p:spPr>
          <a:xfrm>
            <a:off x="5179740" y="5630118"/>
            <a:ext cx="1128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823E806-AB38-6240-9080-80EE8555FE64}"/>
              </a:ext>
            </a:extLst>
          </p:cNvPr>
          <p:cNvSpPr txBox="1">
            <a:spLocks/>
          </p:cNvSpPr>
          <p:nvPr/>
        </p:nvSpPr>
        <p:spPr>
          <a:xfrm>
            <a:off x="1747094" y="6313944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5E562F-8D53-FC44-B21F-1A00B1A6DB10}"/>
              </a:ext>
            </a:extLst>
          </p:cNvPr>
          <p:cNvSpPr txBox="1"/>
          <p:nvPr/>
        </p:nvSpPr>
        <p:spPr>
          <a:xfrm>
            <a:off x="4070462" y="8371410"/>
            <a:ext cx="223811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97C635A1-5A06-BC44-B490-3F170771E2B7}"/>
              </a:ext>
            </a:extLst>
          </p:cNvPr>
          <p:cNvSpPr txBox="1">
            <a:spLocks/>
          </p:cNvSpPr>
          <p:nvPr/>
        </p:nvSpPr>
        <p:spPr>
          <a:xfrm>
            <a:off x="1747094" y="9055236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2E9003-AF49-E84F-9DF2-A93F353D9D06}"/>
              </a:ext>
            </a:extLst>
          </p:cNvPr>
          <p:cNvSpPr txBox="1"/>
          <p:nvPr/>
        </p:nvSpPr>
        <p:spPr>
          <a:xfrm>
            <a:off x="3684139" y="11112701"/>
            <a:ext cx="26244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D8947FD-7898-8240-97BE-6E4CF5AAAEF8}"/>
              </a:ext>
            </a:extLst>
          </p:cNvPr>
          <p:cNvSpPr txBox="1">
            <a:spLocks/>
          </p:cNvSpPr>
          <p:nvPr/>
        </p:nvSpPr>
        <p:spPr>
          <a:xfrm>
            <a:off x="1747094" y="11796527"/>
            <a:ext cx="4561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165201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18 - Light">
      <a:dk1>
        <a:srgbClr val="AAAAAA"/>
      </a:dk1>
      <a:lt1>
        <a:srgbClr val="FFFFFF"/>
      </a:lt1>
      <a:dk2>
        <a:srgbClr val="08204C"/>
      </a:dk2>
      <a:lt2>
        <a:srgbClr val="FEFFFE"/>
      </a:lt2>
      <a:accent1>
        <a:srgbClr val="5C9EE6"/>
      </a:accent1>
      <a:accent2>
        <a:srgbClr val="4CCCAC"/>
      </a:accent2>
      <a:accent3>
        <a:srgbClr val="9FD468"/>
      </a:accent3>
      <a:accent4>
        <a:srgbClr val="FCCA5E"/>
      </a:accent4>
      <a:accent5>
        <a:srgbClr val="EA5362"/>
      </a:accent5>
      <a:accent6>
        <a:srgbClr val="52647F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87839</TotalTime>
  <Words>1470</Words>
  <Application>Microsoft Macintosh PowerPoint</Application>
  <PresentationFormat>Custom</PresentationFormat>
  <Paragraphs>274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15537</cp:revision>
  <cp:lastPrinted>2019-07-07T18:31:34Z</cp:lastPrinted>
  <dcterms:created xsi:type="dcterms:W3CDTF">2014-11-12T21:47:38Z</dcterms:created>
  <dcterms:modified xsi:type="dcterms:W3CDTF">2019-10-10T17:29:53Z</dcterms:modified>
  <cp:category/>
</cp:coreProperties>
</file>