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pos="1439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0" autoAdjust="0"/>
    <p:restoredTop sz="95439" autoAdjust="0"/>
  </p:normalViewPr>
  <p:slideViewPr>
    <p:cSldViewPr snapToGrid="0" snapToObjects="1">
      <p:cViewPr varScale="1">
        <p:scale>
          <a:sx n="61" d="100"/>
          <a:sy n="61" d="100"/>
        </p:scale>
        <p:origin x="480" y="224"/>
      </p:cViewPr>
      <p:guideLst>
        <p:guide pos="958"/>
        <p:guide orient="horz" pos="480"/>
        <p:guide pos="1439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311-884A-B3B4-2705042DB06E}"/>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1-669C-7943-A104-BA669CE7447F}"/>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669C-7943-A104-BA669CE7447F}"/>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solidFill>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1-CE56-0442-8B1B-7A2E0D5B6E18}"/>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1-669C-7943-A104-BA669CE7447F}"/>
              </c:ext>
            </c:extLst>
          </c:dPt>
          <c:cat>
            <c:strRef>
              <c:f>Sheet1!$A$2:$A$3</c:f>
              <c:strCache>
                <c:ptCount val="2"/>
                <c:pt idx="0">
                  <c:v>1st Qtr</c:v>
                </c:pt>
                <c:pt idx="1">
                  <c:v>2nd Qtr</c:v>
                </c:pt>
              </c:strCache>
            </c:strRef>
          </c:cat>
          <c:val>
            <c:numRef>
              <c:f>Sheet1!$B$2:$B$3</c:f>
              <c:numCache>
                <c:formatCode>General</c:formatCode>
                <c:ptCount val="2"/>
                <c:pt idx="0">
                  <c:v>4.0999999999999996</c:v>
                </c:pt>
                <c:pt idx="1">
                  <c:v>3.2</c:v>
                </c:pt>
              </c:numCache>
            </c:numRef>
          </c:val>
          <c:extLst>
            <c:ext xmlns:c16="http://schemas.microsoft.com/office/drawing/2014/chart" uri="{C3380CC4-5D6E-409C-BE32-E72D297353CC}">
              <c16:uniqueId val="{00000000-669C-7943-A104-BA669CE7447F}"/>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402-C341-92B3-821C32210D6F}"/>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1-669C-7943-A104-BA669CE7447F}"/>
              </c:ext>
            </c:extLst>
          </c:dPt>
          <c:cat>
            <c:strRef>
              <c:f>Sheet1!$A$2:$A$3</c:f>
              <c:strCache>
                <c:ptCount val="2"/>
                <c:pt idx="0">
                  <c:v>1st Qtr</c:v>
                </c:pt>
                <c:pt idx="1">
                  <c:v>2nd Qtr</c:v>
                </c:pt>
              </c:strCache>
            </c:strRef>
          </c:cat>
          <c:val>
            <c:numRef>
              <c:f>Sheet1!$B$2:$B$3</c:f>
              <c:numCache>
                <c:formatCode>General</c:formatCode>
                <c:ptCount val="2"/>
                <c:pt idx="0">
                  <c:v>6.7</c:v>
                </c:pt>
                <c:pt idx="1">
                  <c:v>3.2</c:v>
                </c:pt>
              </c:numCache>
            </c:numRef>
          </c:val>
          <c:extLst>
            <c:ext xmlns:c16="http://schemas.microsoft.com/office/drawing/2014/chart" uri="{C3380CC4-5D6E-409C-BE32-E72D297353CC}">
              <c16:uniqueId val="{00000000-669C-7943-A104-BA669CE7447F}"/>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1-CE56-0442-8B1B-7A2E0D5B6E18}"/>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1-669C-7943-A104-BA669CE7447F}"/>
              </c:ext>
            </c:extLst>
          </c:dPt>
          <c:cat>
            <c:strRef>
              <c:f>Sheet1!$A$2:$A$3</c:f>
              <c:strCache>
                <c:ptCount val="2"/>
                <c:pt idx="0">
                  <c:v>1st Qtr</c:v>
                </c:pt>
                <c:pt idx="1">
                  <c:v>2nd Qtr</c:v>
                </c:pt>
              </c:strCache>
            </c:strRef>
          </c:cat>
          <c:val>
            <c:numRef>
              <c:f>Sheet1!$B$2:$B$3</c:f>
              <c:numCache>
                <c:formatCode>General</c:formatCode>
                <c:ptCount val="2"/>
                <c:pt idx="0">
                  <c:v>2.5</c:v>
                </c:pt>
                <c:pt idx="1">
                  <c:v>3.2</c:v>
                </c:pt>
              </c:numCache>
            </c:numRef>
          </c:val>
          <c:extLst>
            <c:ext xmlns:c16="http://schemas.microsoft.com/office/drawing/2014/chart" uri="{C3380CC4-5D6E-409C-BE32-E72D297353CC}">
              <c16:uniqueId val="{00000000-669C-7943-A104-BA669CE7447F}"/>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F1B-624E-A13B-FEAB401AAB3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875-8A47-BC60-049E5F06318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875-8A47-BC60-049E5F06318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875-8A47-BC60-049E5F06318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875-8A47-BC60-049E5F06318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875-8A47-BC60-049E5F06318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875-8A47-BC60-049E5F06318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875-8A47-BC60-049E5F063182}"/>
              </c:ext>
            </c:extLst>
          </c:dPt>
          <c:dLbls>
            <c:spPr>
              <a:noFill/>
              <a:ln>
                <a:noFill/>
              </a:ln>
              <a:effectLst/>
            </c:spPr>
            <c:txPr>
              <a:bodyPr rot="0" spcFirstLastPara="1" vertOverflow="ellipsis" vert="horz" wrap="square" anchor="ctr" anchorCtr="1"/>
              <a:lstStyle/>
              <a:p>
                <a:pPr>
                  <a:defRPr sz="3200" b="1" i="0" u="none" strike="noStrike" kern="1200" baseline="0">
                    <a:solidFill>
                      <a:schemeClr val="bg1"/>
                    </a:solidFill>
                    <a:latin typeface="Poppins" pitchFamily="2" charset="77"/>
                    <a:ea typeface="+mn-ea"/>
                    <a:cs typeface="Poppins" pitchFamily="2" charset="77"/>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EDUCATION</c:v>
                </c:pt>
                <c:pt idx="1">
                  <c:v>PUBLIC SAFETY</c:v>
                </c:pt>
                <c:pt idx="2">
                  <c:v>PUBLIC HEALTH COMMISSION</c:v>
                </c:pt>
                <c:pt idx="3">
                  <c:v>STREETS</c:v>
                </c:pt>
                <c:pt idx="4">
                  <c:v>OTHER DEPARTMENTS</c:v>
                </c:pt>
                <c:pt idx="5">
                  <c:v>HEALTH</c:v>
                </c:pt>
                <c:pt idx="6">
                  <c:v>PENSION</c:v>
                </c:pt>
                <c:pt idx="7">
                  <c:v>OTHER FIXED COSTS</c:v>
                </c:pt>
              </c:strCache>
            </c:strRef>
          </c:cat>
          <c:val>
            <c:numRef>
              <c:f>Sheet1!$B$2:$B$9</c:f>
              <c:numCache>
                <c:formatCode>#,##0</c:formatCode>
                <c:ptCount val="8"/>
                <c:pt idx="0">
                  <c:v>40</c:v>
                </c:pt>
                <c:pt idx="1">
                  <c:v>19</c:v>
                </c:pt>
                <c:pt idx="2">
                  <c:v>3</c:v>
                </c:pt>
                <c:pt idx="3">
                  <c:v>5</c:v>
                </c:pt>
                <c:pt idx="4">
                  <c:v>8</c:v>
                </c:pt>
                <c:pt idx="5">
                  <c:v>9</c:v>
                </c:pt>
                <c:pt idx="6">
                  <c:v>7</c:v>
                </c:pt>
                <c:pt idx="7">
                  <c:v>9</c:v>
                </c:pt>
              </c:numCache>
            </c:numRef>
          </c:val>
          <c:extLst>
            <c:ext xmlns:c16="http://schemas.microsoft.com/office/drawing/2014/chart" uri="{C3380CC4-5D6E-409C-BE32-E72D297353CC}">
              <c16:uniqueId val="{00000000-AF1B-624E-A13B-FEAB401AAB3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825876452943378"/>
          <c:y val="0.13778032332443241"/>
          <c:w val="0.33174121612026058"/>
          <c:h val="0.72702277128456561"/>
        </c:manualLayout>
      </c:layout>
      <c:overlay val="0"/>
      <c:spPr>
        <a:noFill/>
        <a:ln>
          <a:noFill/>
        </a:ln>
        <a:effectLst/>
      </c:spPr>
      <c:txPr>
        <a:bodyPr rot="0" spcFirstLastPara="1" vertOverflow="ellipsis" vert="horz" wrap="square" anchor="ctr" anchorCtr="1"/>
        <a:lstStyle/>
        <a:p>
          <a:pPr>
            <a:defRPr sz="3200" b="1" i="0" u="none" strike="noStrike" kern="1200" baseline="0">
              <a:solidFill>
                <a:schemeClr val="tx2"/>
              </a:solidFill>
              <a:latin typeface="Poppins" pitchFamily="2" charset="77"/>
              <a:ea typeface="+mn-ea"/>
              <a:cs typeface="Poppins" pitchFamily="2" charset="77"/>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200" b="1" i="0">
          <a:solidFill>
            <a:schemeClr val="tx2"/>
          </a:solidFill>
          <a:latin typeface="Poppins" pitchFamily="2" charset="77"/>
          <a:cs typeface="Poppins" pitchFamily="2" charset="77"/>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9989576410125569"/>
          <c:h val="1"/>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B5D-0444-9A93-BE467507D16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B5D-0444-9A93-BE467507D16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B5D-0444-9A93-BE467507D16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B5D-0444-9A93-BE467507D16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B5D-0444-9A93-BE467507D16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B5D-0444-9A93-BE467507D16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B5D-0444-9A93-BE467507D163}"/>
              </c:ext>
            </c:extLst>
          </c:dPt>
          <c:dLbls>
            <c:spPr>
              <a:noFill/>
              <a:ln>
                <a:noFill/>
              </a:ln>
              <a:effectLst/>
            </c:spPr>
            <c:txPr>
              <a:bodyPr rot="0" spcFirstLastPara="1" vertOverflow="ellipsis" vert="horz" wrap="square" anchor="ctr" anchorCtr="1"/>
              <a:lstStyle/>
              <a:p>
                <a:pPr>
                  <a:defRPr sz="3200" b="1" i="0" u="none" strike="noStrike" kern="1200" baseline="0">
                    <a:solidFill>
                      <a:schemeClr val="bg1"/>
                    </a:solidFill>
                    <a:latin typeface="Poppins" pitchFamily="2" charset="77"/>
                    <a:ea typeface="+mn-ea"/>
                    <a:cs typeface="Poppins" pitchFamily="2" charset="77"/>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numRef>
              <c:f>Sheet1!$A$2:$A$8</c:f>
              <c:numCache>
                <c:formatCode>General</c:formatCode>
                <c:ptCount val="7"/>
                <c:pt idx="0">
                  <c:v>1</c:v>
                </c:pt>
                <c:pt idx="1">
                  <c:v>2</c:v>
                </c:pt>
                <c:pt idx="2">
                  <c:v>3</c:v>
                </c:pt>
                <c:pt idx="3">
                  <c:v>4</c:v>
                </c:pt>
                <c:pt idx="4">
                  <c:v>5</c:v>
                </c:pt>
                <c:pt idx="5">
                  <c:v>6</c:v>
                </c:pt>
                <c:pt idx="6">
                  <c:v>7</c:v>
                </c:pt>
              </c:numCache>
            </c:numRef>
          </c:cat>
          <c:val>
            <c:numRef>
              <c:f>Sheet1!$B$2:$B$8</c:f>
              <c:numCache>
                <c:formatCode>General</c:formatCode>
                <c:ptCount val="7"/>
                <c:pt idx="0">
                  <c:v>26</c:v>
                </c:pt>
                <c:pt idx="1">
                  <c:v>3</c:v>
                </c:pt>
                <c:pt idx="2">
                  <c:v>7</c:v>
                </c:pt>
                <c:pt idx="3">
                  <c:v>11</c:v>
                </c:pt>
                <c:pt idx="4">
                  <c:v>14</c:v>
                </c:pt>
                <c:pt idx="5">
                  <c:v>18</c:v>
                </c:pt>
                <c:pt idx="6">
                  <c:v>21</c:v>
                </c:pt>
              </c:numCache>
            </c:numRef>
          </c:val>
          <c:extLst>
            <c:ext xmlns:c16="http://schemas.microsoft.com/office/drawing/2014/chart" uri="{C3380CC4-5D6E-409C-BE32-E72D297353CC}">
              <c16:uniqueId val="{00000000-EF99-2844-81BB-F7916821FE73}"/>
            </c:ext>
          </c:extLst>
        </c:ser>
        <c:dLbls>
          <c:showLegendKey val="0"/>
          <c:showVal val="0"/>
          <c:showCatName val="1"/>
          <c:showSerName val="0"/>
          <c:showPercent val="1"/>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200" b="1" i="0">
          <a:solidFill>
            <a:schemeClr val="bg1"/>
          </a:solidFill>
          <a:latin typeface="Poppins" pitchFamily="2" charset="77"/>
          <a:cs typeface="Poppins" pitchFamily="2" charset="77"/>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99758295155376"/>
          <c:y val="6.2641056069469445E-2"/>
          <c:w val="0.64589591017038517"/>
          <c:h val="0.87471788786106108"/>
        </c:manualLayout>
      </c:layout>
      <c:barChart>
        <c:barDir val="col"/>
        <c:grouping val="clustered"/>
        <c:varyColors val="0"/>
        <c:ser>
          <c:idx val="0"/>
          <c:order val="0"/>
          <c:tx>
            <c:strRef>
              <c:f>Sheet1!$B$1</c:f>
              <c:strCache>
                <c:ptCount val="1"/>
                <c:pt idx="0">
                  <c:v>2015</c:v>
                </c:pt>
              </c:strCache>
            </c:strRef>
          </c:tx>
          <c:spPr>
            <a:solidFill>
              <a:schemeClr val="accent1"/>
            </a:solidFill>
            <a:ln>
              <a:noFill/>
            </a:ln>
            <a:effectLst/>
          </c:spPr>
          <c:invertIfNegative val="0"/>
          <c:cat>
            <c:strRef>
              <c:f>Sheet1!$A$2</c:f>
              <c:strCache>
                <c:ptCount val="1"/>
                <c:pt idx="0">
                  <c:v>Category 1</c:v>
                </c:pt>
              </c:strCache>
            </c:strRef>
          </c:cat>
          <c:val>
            <c:numRef>
              <c:f>Sheet1!$B$2</c:f>
              <c:numCache>
                <c:formatCode>General</c:formatCode>
                <c:ptCount val="1"/>
                <c:pt idx="0">
                  <c:v>400</c:v>
                </c:pt>
              </c:numCache>
            </c:numRef>
          </c:val>
          <c:extLst>
            <c:ext xmlns:c16="http://schemas.microsoft.com/office/drawing/2014/chart" uri="{C3380CC4-5D6E-409C-BE32-E72D297353CC}">
              <c16:uniqueId val="{00000000-C3E4-1A42-9FC5-849C93F81E58}"/>
            </c:ext>
          </c:extLst>
        </c:ser>
        <c:ser>
          <c:idx val="1"/>
          <c:order val="1"/>
          <c:tx>
            <c:strRef>
              <c:f>Sheet1!$C$1</c:f>
              <c:strCache>
                <c:ptCount val="1"/>
                <c:pt idx="0">
                  <c:v>2016</c:v>
                </c:pt>
              </c:strCache>
            </c:strRef>
          </c:tx>
          <c:spPr>
            <a:solidFill>
              <a:schemeClr val="accent2"/>
            </a:solidFill>
            <a:ln>
              <a:noFill/>
            </a:ln>
            <a:effectLst/>
          </c:spPr>
          <c:invertIfNegative val="0"/>
          <c:cat>
            <c:strRef>
              <c:f>Sheet1!$A$2</c:f>
              <c:strCache>
                <c:ptCount val="1"/>
                <c:pt idx="0">
                  <c:v>Category 1</c:v>
                </c:pt>
              </c:strCache>
            </c:strRef>
          </c:cat>
          <c:val>
            <c:numRef>
              <c:f>Sheet1!$C$2</c:f>
              <c:numCache>
                <c:formatCode>General</c:formatCode>
                <c:ptCount val="1"/>
                <c:pt idx="0">
                  <c:v>600</c:v>
                </c:pt>
              </c:numCache>
            </c:numRef>
          </c:val>
          <c:extLst>
            <c:ext xmlns:c16="http://schemas.microsoft.com/office/drawing/2014/chart" uri="{C3380CC4-5D6E-409C-BE32-E72D297353CC}">
              <c16:uniqueId val="{00000003-C3E4-1A42-9FC5-849C93F81E58}"/>
            </c:ext>
          </c:extLst>
        </c:ser>
        <c:ser>
          <c:idx val="2"/>
          <c:order val="2"/>
          <c:tx>
            <c:strRef>
              <c:f>Sheet1!$D$1</c:f>
              <c:strCache>
                <c:ptCount val="1"/>
                <c:pt idx="0">
                  <c:v>2017</c:v>
                </c:pt>
              </c:strCache>
            </c:strRef>
          </c:tx>
          <c:spPr>
            <a:solidFill>
              <a:schemeClr val="accent3"/>
            </a:solidFill>
            <a:ln>
              <a:noFill/>
            </a:ln>
            <a:effectLst/>
          </c:spPr>
          <c:invertIfNegative val="0"/>
          <c:cat>
            <c:strRef>
              <c:f>Sheet1!$A$2</c:f>
              <c:strCache>
                <c:ptCount val="1"/>
                <c:pt idx="0">
                  <c:v>Category 1</c:v>
                </c:pt>
              </c:strCache>
            </c:strRef>
          </c:cat>
          <c:val>
            <c:numRef>
              <c:f>Sheet1!$D$2</c:f>
              <c:numCache>
                <c:formatCode>General</c:formatCode>
                <c:ptCount val="1"/>
                <c:pt idx="0">
                  <c:v>800</c:v>
                </c:pt>
              </c:numCache>
            </c:numRef>
          </c:val>
          <c:extLst>
            <c:ext xmlns:c16="http://schemas.microsoft.com/office/drawing/2014/chart" uri="{C3380CC4-5D6E-409C-BE32-E72D297353CC}">
              <c16:uniqueId val="{00000004-C3E4-1A42-9FC5-849C93F81E58}"/>
            </c:ext>
          </c:extLst>
        </c:ser>
        <c:ser>
          <c:idx val="3"/>
          <c:order val="3"/>
          <c:tx>
            <c:strRef>
              <c:f>Sheet1!$E$1</c:f>
              <c:strCache>
                <c:ptCount val="1"/>
                <c:pt idx="0">
                  <c:v>2018</c:v>
                </c:pt>
              </c:strCache>
            </c:strRef>
          </c:tx>
          <c:spPr>
            <a:solidFill>
              <a:schemeClr val="accent4"/>
            </a:solidFill>
            <a:ln>
              <a:noFill/>
            </a:ln>
            <a:effectLst/>
          </c:spPr>
          <c:invertIfNegative val="0"/>
          <c:cat>
            <c:strRef>
              <c:f>Sheet1!$A$2</c:f>
              <c:strCache>
                <c:ptCount val="1"/>
                <c:pt idx="0">
                  <c:v>Category 1</c:v>
                </c:pt>
              </c:strCache>
            </c:strRef>
          </c:cat>
          <c:val>
            <c:numRef>
              <c:f>Sheet1!$E$2</c:f>
              <c:numCache>
                <c:formatCode>General</c:formatCode>
                <c:ptCount val="1"/>
                <c:pt idx="0">
                  <c:v>1000</c:v>
                </c:pt>
              </c:numCache>
            </c:numRef>
          </c:val>
          <c:extLst>
            <c:ext xmlns:c16="http://schemas.microsoft.com/office/drawing/2014/chart" uri="{C3380CC4-5D6E-409C-BE32-E72D297353CC}">
              <c16:uniqueId val="{00000005-C3E4-1A42-9FC5-849C93F81E58}"/>
            </c:ext>
          </c:extLst>
        </c:ser>
        <c:ser>
          <c:idx val="4"/>
          <c:order val="4"/>
          <c:tx>
            <c:strRef>
              <c:f>Sheet1!$F$1</c:f>
              <c:strCache>
                <c:ptCount val="1"/>
                <c:pt idx="0">
                  <c:v>2019</c:v>
                </c:pt>
              </c:strCache>
            </c:strRef>
          </c:tx>
          <c:spPr>
            <a:solidFill>
              <a:schemeClr val="accent5"/>
            </a:solidFill>
            <a:ln>
              <a:noFill/>
            </a:ln>
            <a:effectLst/>
          </c:spPr>
          <c:invertIfNegative val="0"/>
          <c:cat>
            <c:strRef>
              <c:f>Sheet1!$A$2</c:f>
              <c:strCache>
                <c:ptCount val="1"/>
                <c:pt idx="0">
                  <c:v>Category 1</c:v>
                </c:pt>
              </c:strCache>
            </c:strRef>
          </c:cat>
          <c:val>
            <c:numRef>
              <c:f>Sheet1!$F$2</c:f>
              <c:numCache>
                <c:formatCode>General</c:formatCode>
                <c:ptCount val="1"/>
                <c:pt idx="0">
                  <c:v>1200</c:v>
                </c:pt>
              </c:numCache>
            </c:numRef>
          </c:val>
          <c:extLst>
            <c:ext xmlns:c16="http://schemas.microsoft.com/office/drawing/2014/chart" uri="{C3380CC4-5D6E-409C-BE32-E72D297353CC}">
              <c16:uniqueId val="{00000006-C3E4-1A42-9FC5-849C93F81E58}"/>
            </c:ext>
          </c:extLst>
        </c:ser>
        <c:dLbls>
          <c:showLegendKey val="0"/>
          <c:showVal val="0"/>
          <c:showCatName val="0"/>
          <c:showSerName val="0"/>
          <c:showPercent val="0"/>
          <c:showBubbleSize val="0"/>
        </c:dLbls>
        <c:gapWidth val="219"/>
        <c:overlap val="-27"/>
        <c:axId val="737271727"/>
        <c:axId val="721023231"/>
      </c:barChart>
      <c:catAx>
        <c:axId val="737271727"/>
        <c:scaling>
          <c:orientation val="minMax"/>
        </c:scaling>
        <c:delete val="1"/>
        <c:axPos val="b"/>
        <c:numFmt formatCode="General" sourceLinked="1"/>
        <c:majorTickMark val="none"/>
        <c:minorTickMark val="none"/>
        <c:tickLblPos val="nextTo"/>
        <c:crossAx val="721023231"/>
        <c:crosses val="autoZero"/>
        <c:auto val="1"/>
        <c:lblAlgn val="ctr"/>
        <c:lblOffset val="100"/>
        <c:noMultiLvlLbl val="0"/>
      </c:catAx>
      <c:valAx>
        <c:axId val="721023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Poppins" pitchFamily="2" charset="77"/>
                <a:ea typeface="+mn-ea"/>
                <a:cs typeface="Poppins" pitchFamily="2" charset="77"/>
              </a:defRPr>
            </a:pPr>
            <a:endParaRPr lang="en-US"/>
          </a:p>
        </c:txPr>
        <c:crossAx val="7372717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Poppins" pitchFamily="2" charset="77"/>
              <a:ea typeface="+mn-ea"/>
              <a:cs typeface="Poppins" pitchFamily="2" charset="77"/>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i="0">
          <a:latin typeface="Poppins" pitchFamily="2" charset="77"/>
          <a:cs typeface="Poppins"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10/10/19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EDC2B7A-3961-0F4B-B76C-63CFDAAC2806}"/>
              </a:ext>
            </a:extLst>
          </p:cNvPr>
          <p:cNvSpPr>
            <a:spLocks noGrp="1"/>
          </p:cNvSpPr>
          <p:nvPr>
            <p:ph type="pic" sz="quarter" idx="10"/>
          </p:nvPr>
        </p:nvSpPr>
        <p:spPr>
          <a:xfrm>
            <a:off x="0" y="0"/>
            <a:ext cx="8205788" cy="13716000"/>
          </a:xfrm>
          <a:solidFill>
            <a:schemeClr val="bg2">
              <a:lumMod val="95000"/>
            </a:schemeClr>
          </a:solidFill>
        </p:spPr>
        <p:txBody>
          <a:bodyPr>
            <a:normAutofit/>
          </a:bodyPr>
          <a:lstStyle>
            <a:lvl1pPr algn="ctr">
              <a:defRPr sz="2400" b="0" i="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stStyle>
          <a:p>
            <a:endParaRPr lang="en-US" dirty="0"/>
          </a:p>
        </p:txBody>
      </p:sp>
    </p:spTree>
    <p:extLst>
      <p:ext uri="{BB962C8B-B14F-4D97-AF65-F5344CB8AC3E}">
        <p14:creationId xmlns:p14="http://schemas.microsoft.com/office/powerpoint/2010/main" val="35750779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BBCCF403-77F5-E64B-B3A1-43CAED52C50B}"/>
              </a:ext>
            </a:extLst>
          </p:cNvPr>
          <p:cNvSpPr/>
          <p:nvPr userDrawn="1"/>
        </p:nvSpPr>
        <p:spPr>
          <a:xfrm>
            <a:off x="22302691" y="762000"/>
            <a:ext cx="554134" cy="5541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Lato Light" panose="020F0502020204030203" pitchFamily="34" charset="0"/>
            </a:endParaRPr>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390604" y="885179"/>
            <a:ext cx="378309" cy="307777"/>
          </a:xfrm>
          <a:prstGeom prst="rect">
            <a:avLst/>
          </a:prstGeom>
          <a:noFill/>
        </p:spPr>
        <p:txBody>
          <a:bodyPr wrap="none" lIns="0" tIns="0" rIns="0" bIns="0" rtlCol="0" anchor="ctr">
            <a:spAutoFit/>
          </a:bodyPr>
          <a:lstStyle/>
          <a:p>
            <a:pPr algn="ctr"/>
            <a:fld id="{C2130A1F-96FE-9345-9E91-FD9BE4197128}" type="slidenum">
              <a:rPr lang="en-US" sz="20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ftr="0" dt="0"/>
  <p:txStyles>
    <p:titleStyle>
      <a:lvl1pPr algn="l" defTabSz="1828343" rtl="0" eaLnBrk="1" latinLnBrk="0" hangingPunct="1">
        <a:lnSpc>
          <a:spcPct val="90000"/>
        </a:lnSpc>
        <a:spcBef>
          <a:spcPct val="0"/>
        </a:spcBef>
        <a:buNone/>
        <a:defRPr sz="6600"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6209483" y="612372"/>
            <a:ext cx="1195872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BUDGET FORECASTING REPORT</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0" name="Freeform 9">
            <a:extLst>
              <a:ext uri="{FF2B5EF4-FFF2-40B4-BE49-F238E27FC236}">
                <a16:creationId xmlns:a16="http://schemas.microsoft.com/office/drawing/2014/main" id="{BE9FBD7A-C616-D64E-9A18-DDC53529FD01}"/>
              </a:ext>
            </a:extLst>
          </p:cNvPr>
          <p:cNvSpPr/>
          <p:nvPr/>
        </p:nvSpPr>
        <p:spPr>
          <a:xfrm>
            <a:off x="2447927" y="2792238"/>
            <a:ext cx="4870449" cy="1625165"/>
          </a:xfrm>
          <a:custGeom>
            <a:avLst/>
            <a:gdLst>
              <a:gd name="connsiteX0" fmla="*/ 2706907 w 5413814"/>
              <a:gd name="connsiteY0" fmla="*/ 0 h 1955632"/>
              <a:gd name="connsiteX1" fmla="*/ 5413814 w 5413814"/>
              <a:gd name="connsiteY1" fmla="*/ 507832 h 1955632"/>
              <a:gd name="connsiteX2" fmla="*/ 5413814 w 5413814"/>
              <a:gd name="connsiteY2" fmla="*/ 1955632 h 1955632"/>
              <a:gd name="connsiteX3" fmla="*/ 0 w 5413814"/>
              <a:gd name="connsiteY3" fmla="*/ 1955632 h 1955632"/>
              <a:gd name="connsiteX4" fmla="*/ 0 w 5413814"/>
              <a:gd name="connsiteY4" fmla="*/ 507832 h 1955632"/>
              <a:gd name="connsiteX5" fmla="*/ 2706907 w 5413814"/>
              <a:gd name="connsiteY5" fmla="*/ 0 h 195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3814" h="1955632">
                <a:moveTo>
                  <a:pt x="2706907" y="0"/>
                </a:moveTo>
                <a:cubicBezTo>
                  <a:pt x="4201890" y="0"/>
                  <a:pt x="5413814" y="227364"/>
                  <a:pt x="5413814" y="507832"/>
                </a:cubicBezTo>
                <a:lnTo>
                  <a:pt x="5413814" y="1955632"/>
                </a:lnTo>
                <a:lnTo>
                  <a:pt x="0" y="1955632"/>
                </a:lnTo>
                <a:lnTo>
                  <a:pt x="0" y="507832"/>
                </a:lnTo>
                <a:cubicBezTo>
                  <a:pt x="0" y="227364"/>
                  <a:pt x="1211924" y="0"/>
                  <a:pt x="2706907" y="0"/>
                </a:cubicBezTo>
                <a:close/>
              </a:path>
            </a:pathLst>
          </a:cu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Freeform 10">
            <a:extLst>
              <a:ext uri="{FF2B5EF4-FFF2-40B4-BE49-F238E27FC236}">
                <a16:creationId xmlns:a16="http://schemas.microsoft.com/office/drawing/2014/main" id="{03F7DCB5-E653-1A46-8F20-7BB46B6B54C1}"/>
              </a:ext>
            </a:extLst>
          </p:cNvPr>
          <p:cNvSpPr/>
          <p:nvPr/>
        </p:nvSpPr>
        <p:spPr>
          <a:xfrm>
            <a:off x="7318376" y="2792238"/>
            <a:ext cx="4870449" cy="1625165"/>
          </a:xfrm>
          <a:custGeom>
            <a:avLst/>
            <a:gdLst>
              <a:gd name="connsiteX0" fmla="*/ 2706907 w 5413814"/>
              <a:gd name="connsiteY0" fmla="*/ 0 h 1955632"/>
              <a:gd name="connsiteX1" fmla="*/ 5413814 w 5413814"/>
              <a:gd name="connsiteY1" fmla="*/ 507832 h 1955632"/>
              <a:gd name="connsiteX2" fmla="*/ 5413814 w 5413814"/>
              <a:gd name="connsiteY2" fmla="*/ 1955632 h 1955632"/>
              <a:gd name="connsiteX3" fmla="*/ 0 w 5413814"/>
              <a:gd name="connsiteY3" fmla="*/ 1955632 h 1955632"/>
              <a:gd name="connsiteX4" fmla="*/ 0 w 5413814"/>
              <a:gd name="connsiteY4" fmla="*/ 507832 h 1955632"/>
              <a:gd name="connsiteX5" fmla="*/ 2706907 w 5413814"/>
              <a:gd name="connsiteY5" fmla="*/ 0 h 195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3814" h="1955632">
                <a:moveTo>
                  <a:pt x="2706907" y="0"/>
                </a:moveTo>
                <a:cubicBezTo>
                  <a:pt x="4201890" y="0"/>
                  <a:pt x="5413814" y="227364"/>
                  <a:pt x="5413814" y="507832"/>
                </a:cubicBezTo>
                <a:lnTo>
                  <a:pt x="5413814" y="1955632"/>
                </a:lnTo>
                <a:lnTo>
                  <a:pt x="0" y="1955632"/>
                </a:lnTo>
                <a:lnTo>
                  <a:pt x="0" y="507832"/>
                </a:lnTo>
                <a:cubicBezTo>
                  <a:pt x="0" y="227364"/>
                  <a:pt x="1211924" y="0"/>
                  <a:pt x="2706907" y="0"/>
                </a:cubicBezTo>
                <a:close/>
              </a:path>
            </a:pathLst>
          </a:cu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Freeform 11">
            <a:extLst>
              <a:ext uri="{FF2B5EF4-FFF2-40B4-BE49-F238E27FC236}">
                <a16:creationId xmlns:a16="http://schemas.microsoft.com/office/drawing/2014/main" id="{75C76294-D823-8F48-914B-4918C1773E79}"/>
              </a:ext>
            </a:extLst>
          </p:cNvPr>
          <p:cNvSpPr/>
          <p:nvPr/>
        </p:nvSpPr>
        <p:spPr>
          <a:xfrm>
            <a:off x="12188825" y="2792238"/>
            <a:ext cx="4870449" cy="1625165"/>
          </a:xfrm>
          <a:custGeom>
            <a:avLst/>
            <a:gdLst>
              <a:gd name="connsiteX0" fmla="*/ 2706907 w 5413814"/>
              <a:gd name="connsiteY0" fmla="*/ 0 h 1955632"/>
              <a:gd name="connsiteX1" fmla="*/ 5413814 w 5413814"/>
              <a:gd name="connsiteY1" fmla="*/ 507832 h 1955632"/>
              <a:gd name="connsiteX2" fmla="*/ 5413814 w 5413814"/>
              <a:gd name="connsiteY2" fmla="*/ 1955632 h 1955632"/>
              <a:gd name="connsiteX3" fmla="*/ 0 w 5413814"/>
              <a:gd name="connsiteY3" fmla="*/ 1955632 h 1955632"/>
              <a:gd name="connsiteX4" fmla="*/ 0 w 5413814"/>
              <a:gd name="connsiteY4" fmla="*/ 507832 h 1955632"/>
              <a:gd name="connsiteX5" fmla="*/ 2706907 w 5413814"/>
              <a:gd name="connsiteY5" fmla="*/ 0 h 195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3814" h="1955632">
                <a:moveTo>
                  <a:pt x="2706907" y="0"/>
                </a:moveTo>
                <a:cubicBezTo>
                  <a:pt x="4201890" y="0"/>
                  <a:pt x="5413814" y="227364"/>
                  <a:pt x="5413814" y="507832"/>
                </a:cubicBezTo>
                <a:lnTo>
                  <a:pt x="5413814" y="1955632"/>
                </a:lnTo>
                <a:lnTo>
                  <a:pt x="0" y="1955632"/>
                </a:lnTo>
                <a:lnTo>
                  <a:pt x="0" y="507832"/>
                </a:lnTo>
                <a:cubicBezTo>
                  <a:pt x="0" y="227364"/>
                  <a:pt x="1211924" y="0"/>
                  <a:pt x="2706907" y="0"/>
                </a:cubicBezTo>
                <a:close/>
              </a:path>
            </a:pathLst>
          </a:cu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Freeform 12">
            <a:extLst>
              <a:ext uri="{FF2B5EF4-FFF2-40B4-BE49-F238E27FC236}">
                <a16:creationId xmlns:a16="http://schemas.microsoft.com/office/drawing/2014/main" id="{B568D223-CBC9-8547-8092-75340347F5F3}"/>
              </a:ext>
            </a:extLst>
          </p:cNvPr>
          <p:cNvSpPr/>
          <p:nvPr/>
        </p:nvSpPr>
        <p:spPr>
          <a:xfrm>
            <a:off x="17059274" y="2792238"/>
            <a:ext cx="4870449" cy="1625165"/>
          </a:xfrm>
          <a:custGeom>
            <a:avLst/>
            <a:gdLst>
              <a:gd name="connsiteX0" fmla="*/ 2706907 w 5413814"/>
              <a:gd name="connsiteY0" fmla="*/ 0 h 1955632"/>
              <a:gd name="connsiteX1" fmla="*/ 5413814 w 5413814"/>
              <a:gd name="connsiteY1" fmla="*/ 507832 h 1955632"/>
              <a:gd name="connsiteX2" fmla="*/ 5413814 w 5413814"/>
              <a:gd name="connsiteY2" fmla="*/ 1955632 h 1955632"/>
              <a:gd name="connsiteX3" fmla="*/ 0 w 5413814"/>
              <a:gd name="connsiteY3" fmla="*/ 1955632 h 1955632"/>
              <a:gd name="connsiteX4" fmla="*/ 0 w 5413814"/>
              <a:gd name="connsiteY4" fmla="*/ 507832 h 1955632"/>
              <a:gd name="connsiteX5" fmla="*/ 2706907 w 5413814"/>
              <a:gd name="connsiteY5" fmla="*/ 0 h 195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3814" h="1955632">
                <a:moveTo>
                  <a:pt x="2706907" y="0"/>
                </a:moveTo>
                <a:cubicBezTo>
                  <a:pt x="4201890" y="0"/>
                  <a:pt x="5413814" y="227364"/>
                  <a:pt x="5413814" y="507832"/>
                </a:cubicBezTo>
                <a:lnTo>
                  <a:pt x="5413814" y="1955632"/>
                </a:lnTo>
                <a:lnTo>
                  <a:pt x="0" y="1955632"/>
                </a:lnTo>
                <a:lnTo>
                  <a:pt x="0" y="507832"/>
                </a:lnTo>
                <a:cubicBezTo>
                  <a:pt x="0" y="227364"/>
                  <a:pt x="1211924" y="0"/>
                  <a:pt x="2706907" y="0"/>
                </a:cubicBezTo>
                <a:close/>
              </a:path>
            </a:pathLst>
          </a:cu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80834BEA-96AF-8644-8282-C356235C4490}"/>
              </a:ext>
            </a:extLst>
          </p:cNvPr>
          <p:cNvSpPr/>
          <p:nvPr/>
        </p:nvSpPr>
        <p:spPr>
          <a:xfrm>
            <a:off x="2447927" y="4417403"/>
            <a:ext cx="4870449" cy="1221399"/>
          </a:xfrm>
          <a:prstGeom prst="rect">
            <a:avLst/>
          </a:prstGeom>
          <a:solidFill>
            <a:schemeClr val="tx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5" name="Rectangle 14">
            <a:extLst>
              <a:ext uri="{FF2B5EF4-FFF2-40B4-BE49-F238E27FC236}">
                <a16:creationId xmlns:a16="http://schemas.microsoft.com/office/drawing/2014/main" id="{19AA8AD8-927E-5943-8DE2-735400670F4C}"/>
              </a:ext>
            </a:extLst>
          </p:cNvPr>
          <p:cNvSpPr/>
          <p:nvPr/>
        </p:nvSpPr>
        <p:spPr>
          <a:xfrm>
            <a:off x="7318376" y="4417403"/>
            <a:ext cx="4870449" cy="1221399"/>
          </a:xfrm>
          <a:prstGeom prst="rect">
            <a:avLst/>
          </a:prstGeom>
          <a:solidFill>
            <a:schemeClr val="tx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6" name="Rectangle 15">
            <a:extLst>
              <a:ext uri="{FF2B5EF4-FFF2-40B4-BE49-F238E27FC236}">
                <a16:creationId xmlns:a16="http://schemas.microsoft.com/office/drawing/2014/main" id="{0362AA4B-1E6C-E34D-906D-D7B4F0C3B982}"/>
              </a:ext>
            </a:extLst>
          </p:cNvPr>
          <p:cNvSpPr/>
          <p:nvPr/>
        </p:nvSpPr>
        <p:spPr>
          <a:xfrm>
            <a:off x="12188824" y="4417403"/>
            <a:ext cx="4870449" cy="1221399"/>
          </a:xfrm>
          <a:prstGeom prst="rect">
            <a:avLst/>
          </a:prstGeom>
          <a:solidFill>
            <a:schemeClr val="tx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7" name="Rectangle 16">
            <a:extLst>
              <a:ext uri="{FF2B5EF4-FFF2-40B4-BE49-F238E27FC236}">
                <a16:creationId xmlns:a16="http://schemas.microsoft.com/office/drawing/2014/main" id="{DA21DCA7-1FC2-D54F-A87D-0A32F9EF5D0B}"/>
              </a:ext>
            </a:extLst>
          </p:cNvPr>
          <p:cNvSpPr/>
          <p:nvPr/>
        </p:nvSpPr>
        <p:spPr>
          <a:xfrm>
            <a:off x="17059273" y="4417403"/>
            <a:ext cx="4870449" cy="1221399"/>
          </a:xfrm>
          <a:prstGeom prst="rect">
            <a:avLst/>
          </a:prstGeom>
          <a:solidFill>
            <a:schemeClr val="tx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8" name="TextBox 17">
            <a:extLst>
              <a:ext uri="{FF2B5EF4-FFF2-40B4-BE49-F238E27FC236}">
                <a16:creationId xmlns:a16="http://schemas.microsoft.com/office/drawing/2014/main" id="{00A2F31A-5FA0-614D-9841-FE999A528AE6}"/>
              </a:ext>
            </a:extLst>
          </p:cNvPr>
          <p:cNvSpPr txBox="1"/>
          <p:nvPr/>
        </p:nvSpPr>
        <p:spPr>
          <a:xfrm>
            <a:off x="3974090" y="3312433"/>
            <a:ext cx="181812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BUDGET</a:t>
            </a:r>
          </a:p>
        </p:txBody>
      </p:sp>
      <p:sp>
        <p:nvSpPr>
          <p:cNvPr id="19" name="TextBox 18">
            <a:extLst>
              <a:ext uri="{FF2B5EF4-FFF2-40B4-BE49-F238E27FC236}">
                <a16:creationId xmlns:a16="http://schemas.microsoft.com/office/drawing/2014/main" id="{497CB624-7879-7040-974D-45872CEC4E4D}"/>
              </a:ext>
            </a:extLst>
          </p:cNvPr>
          <p:cNvSpPr txBox="1"/>
          <p:nvPr/>
        </p:nvSpPr>
        <p:spPr>
          <a:xfrm>
            <a:off x="8617713" y="3312433"/>
            <a:ext cx="227177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INCURRED</a:t>
            </a:r>
          </a:p>
        </p:txBody>
      </p:sp>
      <p:sp>
        <p:nvSpPr>
          <p:cNvPr id="20" name="TextBox 19">
            <a:extLst>
              <a:ext uri="{FF2B5EF4-FFF2-40B4-BE49-F238E27FC236}">
                <a16:creationId xmlns:a16="http://schemas.microsoft.com/office/drawing/2014/main" id="{E5AAB8BE-7890-944E-A6CE-F7546B2CFEE7}"/>
              </a:ext>
            </a:extLst>
          </p:cNvPr>
          <p:cNvSpPr txBox="1"/>
          <p:nvPr/>
        </p:nvSpPr>
        <p:spPr>
          <a:xfrm>
            <a:off x="13585143" y="3312433"/>
            <a:ext cx="207781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PLANNED</a:t>
            </a:r>
          </a:p>
        </p:txBody>
      </p:sp>
      <p:sp>
        <p:nvSpPr>
          <p:cNvPr id="21" name="TextBox 20">
            <a:extLst>
              <a:ext uri="{FF2B5EF4-FFF2-40B4-BE49-F238E27FC236}">
                <a16:creationId xmlns:a16="http://schemas.microsoft.com/office/drawing/2014/main" id="{3CACD457-2F44-9040-A334-8005EF41299C}"/>
              </a:ext>
            </a:extLst>
          </p:cNvPr>
          <p:cNvSpPr txBox="1"/>
          <p:nvPr/>
        </p:nvSpPr>
        <p:spPr>
          <a:xfrm>
            <a:off x="18070070" y="3312433"/>
            <a:ext cx="284885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FORECASTED</a:t>
            </a:r>
          </a:p>
        </p:txBody>
      </p:sp>
      <p:sp>
        <p:nvSpPr>
          <p:cNvPr id="22" name="TextBox 21">
            <a:extLst>
              <a:ext uri="{FF2B5EF4-FFF2-40B4-BE49-F238E27FC236}">
                <a16:creationId xmlns:a16="http://schemas.microsoft.com/office/drawing/2014/main" id="{1A92585B-2005-F94D-8AE0-5523BDFEE14D}"/>
              </a:ext>
            </a:extLst>
          </p:cNvPr>
          <p:cNvSpPr txBox="1"/>
          <p:nvPr/>
        </p:nvSpPr>
        <p:spPr>
          <a:xfrm>
            <a:off x="3799365" y="4735714"/>
            <a:ext cx="2167581" cy="584775"/>
          </a:xfrm>
          <a:prstGeom prst="rect">
            <a:avLst/>
          </a:prstGeom>
          <a:noFill/>
        </p:spPr>
        <p:txBody>
          <a:bodyPr wrap="none" rtlCol="0" anchor="ctr" anchorCtr="0">
            <a:spAutoFit/>
          </a:bodyPr>
          <a:lstStyle/>
          <a:p>
            <a:pPr algn="ctr"/>
            <a:r>
              <a:rPr lang="en-US" sz="3200" b="1" dirty="0">
                <a:solidFill>
                  <a:schemeClr val="bg2"/>
                </a:solidFill>
                <a:latin typeface="Poppins" pitchFamily="2" charset="77"/>
                <a:ea typeface="League Spartan" charset="0"/>
                <a:cs typeface="Poppins" pitchFamily="2" charset="77"/>
              </a:rPr>
              <a:t>$453,000</a:t>
            </a:r>
          </a:p>
        </p:txBody>
      </p:sp>
      <p:sp>
        <p:nvSpPr>
          <p:cNvPr id="23" name="TextBox 22">
            <a:extLst>
              <a:ext uri="{FF2B5EF4-FFF2-40B4-BE49-F238E27FC236}">
                <a16:creationId xmlns:a16="http://schemas.microsoft.com/office/drawing/2014/main" id="{C82EAD06-5E33-8B43-ABD2-AFECF9E7AE94}"/>
              </a:ext>
            </a:extLst>
          </p:cNvPr>
          <p:cNvSpPr txBox="1"/>
          <p:nvPr/>
        </p:nvSpPr>
        <p:spPr>
          <a:xfrm>
            <a:off x="8717099" y="4735714"/>
            <a:ext cx="2073003" cy="584775"/>
          </a:xfrm>
          <a:prstGeom prst="rect">
            <a:avLst/>
          </a:prstGeom>
          <a:noFill/>
        </p:spPr>
        <p:txBody>
          <a:bodyPr wrap="none" rtlCol="0" anchor="ctr" anchorCtr="0">
            <a:spAutoFit/>
          </a:bodyPr>
          <a:lstStyle/>
          <a:p>
            <a:pPr algn="ctr"/>
            <a:r>
              <a:rPr lang="en-US" sz="3200" b="1" dirty="0">
                <a:solidFill>
                  <a:schemeClr val="bg2"/>
                </a:solidFill>
                <a:latin typeface="Poppins" pitchFamily="2" charset="77"/>
                <a:ea typeface="League Spartan" charset="0"/>
                <a:cs typeface="Poppins" pitchFamily="2" charset="77"/>
              </a:rPr>
              <a:t>$399,393</a:t>
            </a:r>
          </a:p>
        </p:txBody>
      </p:sp>
      <p:sp>
        <p:nvSpPr>
          <p:cNvPr id="24" name="TextBox 23">
            <a:extLst>
              <a:ext uri="{FF2B5EF4-FFF2-40B4-BE49-F238E27FC236}">
                <a16:creationId xmlns:a16="http://schemas.microsoft.com/office/drawing/2014/main" id="{6EE651F2-85AB-C642-8D4E-837294779EB7}"/>
              </a:ext>
            </a:extLst>
          </p:cNvPr>
          <p:cNvSpPr txBox="1"/>
          <p:nvPr/>
        </p:nvSpPr>
        <p:spPr>
          <a:xfrm>
            <a:off x="13815173" y="4735714"/>
            <a:ext cx="1617752" cy="584775"/>
          </a:xfrm>
          <a:prstGeom prst="rect">
            <a:avLst/>
          </a:prstGeom>
          <a:noFill/>
        </p:spPr>
        <p:txBody>
          <a:bodyPr wrap="none" rtlCol="0" anchor="ctr" anchorCtr="0">
            <a:spAutoFit/>
          </a:bodyPr>
          <a:lstStyle/>
          <a:p>
            <a:pPr algn="ctr"/>
            <a:r>
              <a:rPr lang="en-US" sz="3200" b="1" dirty="0">
                <a:solidFill>
                  <a:schemeClr val="bg2"/>
                </a:solidFill>
                <a:latin typeface="Poppins" pitchFamily="2" charset="77"/>
                <a:ea typeface="League Spartan" charset="0"/>
                <a:cs typeface="Poppins" pitchFamily="2" charset="77"/>
              </a:rPr>
              <a:t>$3,600</a:t>
            </a:r>
          </a:p>
        </p:txBody>
      </p:sp>
      <p:sp>
        <p:nvSpPr>
          <p:cNvPr id="25" name="TextBox 24">
            <a:extLst>
              <a:ext uri="{FF2B5EF4-FFF2-40B4-BE49-F238E27FC236}">
                <a16:creationId xmlns:a16="http://schemas.microsoft.com/office/drawing/2014/main" id="{393882F2-72C5-9044-9B2D-10598D70FA09}"/>
              </a:ext>
            </a:extLst>
          </p:cNvPr>
          <p:cNvSpPr txBox="1"/>
          <p:nvPr/>
        </p:nvSpPr>
        <p:spPr>
          <a:xfrm>
            <a:off x="18563794" y="4735714"/>
            <a:ext cx="1861408" cy="584775"/>
          </a:xfrm>
          <a:prstGeom prst="rect">
            <a:avLst/>
          </a:prstGeom>
          <a:noFill/>
        </p:spPr>
        <p:txBody>
          <a:bodyPr wrap="none" rtlCol="0" anchor="ctr" anchorCtr="0">
            <a:spAutoFit/>
          </a:bodyPr>
          <a:lstStyle/>
          <a:p>
            <a:pPr algn="ctr"/>
            <a:r>
              <a:rPr lang="en-US" sz="3200" b="1" dirty="0">
                <a:solidFill>
                  <a:schemeClr val="bg2"/>
                </a:solidFill>
                <a:latin typeface="Poppins" pitchFamily="2" charset="77"/>
                <a:ea typeface="League Spartan" charset="0"/>
                <a:cs typeface="Poppins" pitchFamily="2" charset="77"/>
              </a:rPr>
              <a:t>$50,007</a:t>
            </a:r>
          </a:p>
        </p:txBody>
      </p:sp>
      <p:sp>
        <p:nvSpPr>
          <p:cNvPr id="26" name="Rectangle 25">
            <a:extLst>
              <a:ext uri="{FF2B5EF4-FFF2-40B4-BE49-F238E27FC236}">
                <a16:creationId xmlns:a16="http://schemas.microsoft.com/office/drawing/2014/main" id="{87D87ED9-242B-4243-AAF2-0B0373DAD102}"/>
              </a:ext>
            </a:extLst>
          </p:cNvPr>
          <p:cNvSpPr/>
          <p:nvPr/>
        </p:nvSpPr>
        <p:spPr>
          <a:xfrm>
            <a:off x="2447927" y="5638801"/>
            <a:ext cx="4870449" cy="146304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Rectangle 27">
            <a:extLst>
              <a:ext uri="{FF2B5EF4-FFF2-40B4-BE49-F238E27FC236}">
                <a16:creationId xmlns:a16="http://schemas.microsoft.com/office/drawing/2014/main" id="{E14CCCD1-257C-134A-9407-D83D1FC35CE4}"/>
              </a:ext>
            </a:extLst>
          </p:cNvPr>
          <p:cNvSpPr/>
          <p:nvPr/>
        </p:nvSpPr>
        <p:spPr>
          <a:xfrm>
            <a:off x="2447927" y="7101841"/>
            <a:ext cx="4870449" cy="1463040"/>
          </a:xfrm>
          <a:prstGeom prst="rect">
            <a:avLst/>
          </a:prstGeom>
          <a:solidFill>
            <a:schemeClr val="accent1">
              <a:lumMod val="60000"/>
              <a:lumOff val="4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ectangle 28">
            <a:extLst>
              <a:ext uri="{FF2B5EF4-FFF2-40B4-BE49-F238E27FC236}">
                <a16:creationId xmlns:a16="http://schemas.microsoft.com/office/drawing/2014/main" id="{92CBE170-9962-CE41-AA23-D20B4E3C5B38}"/>
              </a:ext>
            </a:extLst>
          </p:cNvPr>
          <p:cNvSpPr/>
          <p:nvPr/>
        </p:nvSpPr>
        <p:spPr>
          <a:xfrm>
            <a:off x="2447927" y="8564880"/>
            <a:ext cx="4870449" cy="1463040"/>
          </a:xfrm>
          <a:prstGeom prst="rect">
            <a:avLst/>
          </a:prstGeom>
          <a:solidFill>
            <a:schemeClr val="accent1">
              <a:lumMod val="40000"/>
              <a:lumOff val="6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ectangle 29">
            <a:extLst>
              <a:ext uri="{FF2B5EF4-FFF2-40B4-BE49-F238E27FC236}">
                <a16:creationId xmlns:a16="http://schemas.microsoft.com/office/drawing/2014/main" id="{B15CA725-1E62-B34A-A486-48FD136A69E6}"/>
              </a:ext>
            </a:extLst>
          </p:cNvPr>
          <p:cNvSpPr/>
          <p:nvPr/>
        </p:nvSpPr>
        <p:spPr>
          <a:xfrm>
            <a:off x="2447927" y="10027920"/>
            <a:ext cx="4870449" cy="1463040"/>
          </a:xfrm>
          <a:prstGeom prst="rect">
            <a:avLst/>
          </a:prstGeom>
          <a:solidFill>
            <a:schemeClr val="accent1">
              <a:lumMod val="60000"/>
              <a:lumOff val="4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ectangle 30">
            <a:extLst>
              <a:ext uri="{FF2B5EF4-FFF2-40B4-BE49-F238E27FC236}">
                <a16:creationId xmlns:a16="http://schemas.microsoft.com/office/drawing/2014/main" id="{D5182BFC-754C-4443-828F-85CD67879171}"/>
              </a:ext>
            </a:extLst>
          </p:cNvPr>
          <p:cNvSpPr/>
          <p:nvPr/>
        </p:nvSpPr>
        <p:spPr>
          <a:xfrm>
            <a:off x="2447927" y="11490959"/>
            <a:ext cx="4870449" cy="1463040"/>
          </a:xfrm>
          <a:prstGeom prst="rect">
            <a:avLst/>
          </a:prstGeom>
          <a:solidFill>
            <a:schemeClr val="accent1">
              <a:lumMod val="40000"/>
              <a:lumOff val="6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Rectangle 31">
            <a:extLst>
              <a:ext uri="{FF2B5EF4-FFF2-40B4-BE49-F238E27FC236}">
                <a16:creationId xmlns:a16="http://schemas.microsoft.com/office/drawing/2014/main" id="{85700350-91C0-CB47-84EC-C60AC4313B6A}"/>
              </a:ext>
            </a:extLst>
          </p:cNvPr>
          <p:cNvSpPr/>
          <p:nvPr/>
        </p:nvSpPr>
        <p:spPr>
          <a:xfrm>
            <a:off x="7318375" y="5638801"/>
            <a:ext cx="3651249" cy="1463040"/>
          </a:xfrm>
          <a:prstGeom prst="rect">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Rectangle 32">
            <a:extLst>
              <a:ext uri="{FF2B5EF4-FFF2-40B4-BE49-F238E27FC236}">
                <a16:creationId xmlns:a16="http://schemas.microsoft.com/office/drawing/2014/main" id="{51BEB23C-A490-6749-B40B-E475A7E645D4}"/>
              </a:ext>
            </a:extLst>
          </p:cNvPr>
          <p:cNvSpPr/>
          <p:nvPr/>
        </p:nvSpPr>
        <p:spPr>
          <a:xfrm>
            <a:off x="10972800" y="5638801"/>
            <a:ext cx="3651249" cy="146304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Rectangle 33">
            <a:extLst>
              <a:ext uri="{FF2B5EF4-FFF2-40B4-BE49-F238E27FC236}">
                <a16:creationId xmlns:a16="http://schemas.microsoft.com/office/drawing/2014/main" id="{FB7B7255-A608-974B-AA75-C39E227DD53D}"/>
              </a:ext>
            </a:extLst>
          </p:cNvPr>
          <p:cNvSpPr/>
          <p:nvPr/>
        </p:nvSpPr>
        <p:spPr>
          <a:xfrm>
            <a:off x="14624048" y="5638801"/>
            <a:ext cx="3651249" cy="1463040"/>
          </a:xfrm>
          <a:prstGeom prst="rect">
            <a:avLst/>
          </a:pr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ectangle 34">
            <a:extLst>
              <a:ext uri="{FF2B5EF4-FFF2-40B4-BE49-F238E27FC236}">
                <a16:creationId xmlns:a16="http://schemas.microsoft.com/office/drawing/2014/main" id="{99217EA5-EFA2-9349-9ABD-9E6B113D08F5}"/>
              </a:ext>
            </a:extLst>
          </p:cNvPr>
          <p:cNvSpPr/>
          <p:nvPr/>
        </p:nvSpPr>
        <p:spPr>
          <a:xfrm>
            <a:off x="18278473" y="5638801"/>
            <a:ext cx="3651249" cy="1463040"/>
          </a:xfrm>
          <a:prstGeom prst="rect">
            <a:avLst/>
          </a:prstGeom>
          <a:solidFill>
            <a:schemeClr val="accent5">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Rectangle 35">
            <a:extLst>
              <a:ext uri="{FF2B5EF4-FFF2-40B4-BE49-F238E27FC236}">
                <a16:creationId xmlns:a16="http://schemas.microsoft.com/office/drawing/2014/main" id="{B4D92E93-F3E1-E44D-A21D-44385F56F5AC}"/>
              </a:ext>
            </a:extLst>
          </p:cNvPr>
          <p:cNvSpPr/>
          <p:nvPr/>
        </p:nvSpPr>
        <p:spPr>
          <a:xfrm>
            <a:off x="7318375" y="7101840"/>
            <a:ext cx="3651249" cy="1463040"/>
          </a:xfrm>
          <a:prstGeom prst="rect">
            <a:avLst/>
          </a:prstGeom>
          <a:solidFill>
            <a:schemeClr val="accent2">
              <a:lumMod val="60000"/>
              <a:lumOff val="4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ectangle 36">
            <a:extLst>
              <a:ext uri="{FF2B5EF4-FFF2-40B4-BE49-F238E27FC236}">
                <a16:creationId xmlns:a16="http://schemas.microsoft.com/office/drawing/2014/main" id="{C31AB63E-AC74-304B-81C3-DEC47B709B59}"/>
              </a:ext>
            </a:extLst>
          </p:cNvPr>
          <p:cNvSpPr/>
          <p:nvPr/>
        </p:nvSpPr>
        <p:spPr>
          <a:xfrm>
            <a:off x="10972800" y="7101840"/>
            <a:ext cx="3651249" cy="1463040"/>
          </a:xfrm>
          <a:prstGeom prst="rect">
            <a:avLst/>
          </a:prstGeom>
          <a:solidFill>
            <a:schemeClr val="accent3">
              <a:lumMod val="60000"/>
              <a:lumOff val="4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CCF42044-7FDA-BE4C-AB9B-D4091B39DD85}"/>
              </a:ext>
            </a:extLst>
          </p:cNvPr>
          <p:cNvSpPr/>
          <p:nvPr/>
        </p:nvSpPr>
        <p:spPr>
          <a:xfrm>
            <a:off x="14624048" y="7101840"/>
            <a:ext cx="3651249" cy="1463040"/>
          </a:xfrm>
          <a:prstGeom prst="rect">
            <a:avLst/>
          </a:prstGeom>
          <a:solidFill>
            <a:schemeClr val="accent4">
              <a:lumMod val="60000"/>
              <a:lumOff val="4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Rectangle 38">
            <a:extLst>
              <a:ext uri="{FF2B5EF4-FFF2-40B4-BE49-F238E27FC236}">
                <a16:creationId xmlns:a16="http://schemas.microsoft.com/office/drawing/2014/main" id="{88029CE1-76AD-3D47-882F-513D13F210A6}"/>
              </a:ext>
            </a:extLst>
          </p:cNvPr>
          <p:cNvSpPr/>
          <p:nvPr/>
        </p:nvSpPr>
        <p:spPr>
          <a:xfrm>
            <a:off x="18278473" y="7101840"/>
            <a:ext cx="3651249" cy="1463040"/>
          </a:xfrm>
          <a:prstGeom prst="rect">
            <a:avLst/>
          </a:prstGeom>
          <a:solidFill>
            <a:schemeClr val="accent5">
              <a:lumMod val="9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Rectangle 39">
            <a:extLst>
              <a:ext uri="{FF2B5EF4-FFF2-40B4-BE49-F238E27FC236}">
                <a16:creationId xmlns:a16="http://schemas.microsoft.com/office/drawing/2014/main" id="{B57AD23B-82D1-174B-BC4E-505F4985245E}"/>
              </a:ext>
            </a:extLst>
          </p:cNvPr>
          <p:cNvSpPr/>
          <p:nvPr/>
        </p:nvSpPr>
        <p:spPr>
          <a:xfrm>
            <a:off x="7318375" y="8564879"/>
            <a:ext cx="3651249" cy="1463040"/>
          </a:xfrm>
          <a:prstGeom prst="rect">
            <a:avLst/>
          </a:prstGeom>
          <a:solidFill>
            <a:schemeClr val="accent2">
              <a:lumMod val="40000"/>
              <a:lumOff val="6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Rectangle 40">
            <a:extLst>
              <a:ext uri="{FF2B5EF4-FFF2-40B4-BE49-F238E27FC236}">
                <a16:creationId xmlns:a16="http://schemas.microsoft.com/office/drawing/2014/main" id="{D6EF6753-9899-024D-9A14-C145FFD5CE16}"/>
              </a:ext>
            </a:extLst>
          </p:cNvPr>
          <p:cNvSpPr/>
          <p:nvPr/>
        </p:nvSpPr>
        <p:spPr>
          <a:xfrm>
            <a:off x="10972800" y="8564879"/>
            <a:ext cx="3651249" cy="1463040"/>
          </a:xfrm>
          <a:prstGeom prst="rect">
            <a:avLst/>
          </a:prstGeom>
          <a:solidFill>
            <a:schemeClr val="accent3">
              <a:lumMod val="40000"/>
              <a:lumOff val="6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F422459E-3ED1-9245-A155-578228506149}"/>
              </a:ext>
            </a:extLst>
          </p:cNvPr>
          <p:cNvSpPr/>
          <p:nvPr/>
        </p:nvSpPr>
        <p:spPr>
          <a:xfrm>
            <a:off x="14624048" y="8564879"/>
            <a:ext cx="3651249" cy="1463040"/>
          </a:xfrm>
          <a:prstGeom prst="rect">
            <a:avLst/>
          </a:prstGeom>
          <a:solidFill>
            <a:schemeClr val="accent4">
              <a:lumMod val="40000"/>
              <a:lumOff val="6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Rectangle 42">
            <a:extLst>
              <a:ext uri="{FF2B5EF4-FFF2-40B4-BE49-F238E27FC236}">
                <a16:creationId xmlns:a16="http://schemas.microsoft.com/office/drawing/2014/main" id="{BA62044D-D0AA-EA48-8717-E9BD0188056A}"/>
              </a:ext>
            </a:extLst>
          </p:cNvPr>
          <p:cNvSpPr/>
          <p:nvPr/>
        </p:nvSpPr>
        <p:spPr>
          <a:xfrm>
            <a:off x="18278473" y="8564879"/>
            <a:ext cx="3651249" cy="1463040"/>
          </a:xfrm>
          <a:prstGeom prst="rect">
            <a:avLst/>
          </a:prstGeom>
          <a:solidFill>
            <a:schemeClr val="accent5"/>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Rectangle 43">
            <a:extLst>
              <a:ext uri="{FF2B5EF4-FFF2-40B4-BE49-F238E27FC236}">
                <a16:creationId xmlns:a16="http://schemas.microsoft.com/office/drawing/2014/main" id="{45188933-4D3A-1246-9488-C5E17286483D}"/>
              </a:ext>
            </a:extLst>
          </p:cNvPr>
          <p:cNvSpPr/>
          <p:nvPr/>
        </p:nvSpPr>
        <p:spPr>
          <a:xfrm>
            <a:off x="7318375" y="10027918"/>
            <a:ext cx="3651249" cy="1463040"/>
          </a:xfrm>
          <a:prstGeom prst="rect">
            <a:avLst/>
          </a:prstGeom>
          <a:solidFill>
            <a:schemeClr val="accent2">
              <a:lumMod val="60000"/>
              <a:lumOff val="4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ectangle 44">
            <a:extLst>
              <a:ext uri="{FF2B5EF4-FFF2-40B4-BE49-F238E27FC236}">
                <a16:creationId xmlns:a16="http://schemas.microsoft.com/office/drawing/2014/main" id="{3FA3A008-FA18-AF46-A27C-9137E0A26DF1}"/>
              </a:ext>
            </a:extLst>
          </p:cNvPr>
          <p:cNvSpPr/>
          <p:nvPr/>
        </p:nvSpPr>
        <p:spPr>
          <a:xfrm>
            <a:off x="10972800" y="10027918"/>
            <a:ext cx="3651249" cy="1463040"/>
          </a:xfrm>
          <a:prstGeom prst="rect">
            <a:avLst/>
          </a:prstGeom>
          <a:solidFill>
            <a:schemeClr val="accent3">
              <a:lumMod val="60000"/>
              <a:lumOff val="4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Rectangle 45">
            <a:extLst>
              <a:ext uri="{FF2B5EF4-FFF2-40B4-BE49-F238E27FC236}">
                <a16:creationId xmlns:a16="http://schemas.microsoft.com/office/drawing/2014/main" id="{63830630-F8D8-C246-A3DA-32C5975C4451}"/>
              </a:ext>
            </a:extLst>
          </p:cNvPr>
          <p:cNvSpPr/>
          <p:nvPr/>
        </p:nvSpPr>
        <p:spPr>
          <a:xfrm>
            <a:off x="14624048" y="10027918"/>
            <a:ext cx="3651249" cy="1463040"/>
          </a:xfrm>
          <a:prstGeom prst="rect">
            <a:avLst/>
          </a:prstGeom>
          <a:solidFill>
            <a:schemeClr val="accent4">
              <a:lumMod val="60000"/>
              <a:lumOff val="4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Rectangle 46">
            <a:extLst>
              <a:ext uri="{FF2B5EF4-FFF2-40B4-BE49-F238E27FC236}">
                <a16:creationId xmlns:a16="http://schemas.microsoft.com/office/drawing/2014/main" id="{93A84E0A-8245-AC4B-92D7-022BF2A51D66}"/>
              </a:ext>
            </a:extLst>
          </p:cNvPr>
          <p:cNvSpPr/>
          <p:nvPr/>
        </p:nvSpPr>
        <p:spPr>
          <a:xfrm>
            <a:off x="18278473" y="10027918"/>
            <a:ext cx="3651249" cy="1463040"/>
          </a:xfrm>
          <a:prstGeom prst="rect">
            <a:avLst/>
          </a:prstGeom>
          <a:solidFill>
            <a:schemeClr val="accent5">
              <a:lumMod val="9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Rectangle 47">
            <a:extLst>
              <a:ext uri="{FF2B5EF4-FFF2-40B4-BE49-F238E27FC236}">
                <a16:creationId xmlns:a16="http://schemas.microsoft.com/office/drawing/2014/main" id="{0F08A72B-F33D-CB4B-832C-AC502D3907F7}"/>
              </a:ext>
            </a:extLst>
          </p:cNvPr>
          <p:cNvSpPr/>
          <p:nvPr/>
        </p:nvSpPr>
        <p:spPr>
          <a:xfrm>
            <a:off x="7318375" y="11490960"/>
            <a:ext cx="3651249" cy="1463040"/>
          </a:xfrm>
          <a:prstGeom prst="rect">
            <a:avLst/>
          </a:prstGeom>
          <a:solidFill>
            <a:schemeClr val="accent2">
              <a:lumMod val="40000"/>
              <a:lumOff val="6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ectangle 48">
            <a:extLst>
              <a:ext uri="{FF2B5EF4-FFF2-40B4-BE49-F238E27FC236}">
                <a16:creationId xmlns:a16="http://schemas.microsoft.com/office/drawing/2014/main" id="{6D9263D8-8D9F-E341-A785-3AEFD6883812}"/>
              </a:ext>
            </a:extLst>
          </p:cNvPr>
          <p:cNvSpPr/>
          <p:nvPr/>
        </p:nvSpPr>
        <p:spPr>
          <a:xfrm>
            <a:off x="10972800" y="11490960"/>
            <a:ext cx="3651249" cy="1463040"/>
          </a:xfrm>
          <a:prstGeom prst="rect">
            <a:avLst/>
          </a:prstGeom>
          <a:solidFill>
            <a:schemeClr val="accent3">
              <a:lumMod val="40000"/>
              <a:lumOff val="6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Rectangle 49">
            <a:extLst>
              <a:ext uri="{FF2B5EF4-FFF2-40B4-BE49-F238E27FC236}">
                <a16:creationId xmlns:a16="http://schemas.microsoft.com/office/drawing/2014/main" id="{5EC52782-FE94-D54B-A310-654FE2B6150B}"/>
              </a:ext>
            </a:extLst>
          </p:cNvPr>
          <p:cNvSpPr/>
          <p:nvPr/>
        </p:nvSpPr>
        <p:spPr>
          <a:xfrm>
            <a:off x="14624048" y="11490960"/>
            <a:ext cx="3651249" cy="1463040"/>
          </a:xfrm>
          <a:prstGeom prst="rect">
            <a:avLst/>
          </a:prstGeom>
          <a:solidFill>
            <a:schemeClr val="accent4">
              <a:lumMod val="40000"/>
              <a:lumOff val="6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ectangle 50">
            <a:extLst>
              <a:ext uri="{FF2B5EF4-FFF2-40B4-BE49-F238E27FC236}">
                <a16:creationId xmlns:a16="http://schemas.microsoft.com/office/drawing/2014/main" id="{F61CDF44-1F4C-2641-8454-C3467D37A10C}"/>
              </a:ext>
            </a:extLst>
          </p:cNvPr>
          <p:cNvSpPr/>
          <p:nvPr/>
        </p:nvSpPr>
        <p:spPr>
          <a:xfrm>
            <a:off x="18278473" y="11490960"/>
            <a:ext cx="3651249" cy="1463040"/>
          </a:xfrm>
          <a:prstGeom prst="rect">
            <a:avLst/>
          </a:prstGeom>
          <a:solidFill>
            <a:schemeClr val="accent5"/>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TextBox 52">
            <a:extLst>
              <a:ext uri="{FF2B5EF4-FFF2-40B4-BE49-F238E27FC236}">
                <a16:creationId xmlns:a16="http://schemas.microsoft.com/office/drawing/2014/main" id="{ADC11C4B-BCBF-8340-9C7F-76B22330E2CC}"/>
              </a:ext>
            </a:extLst>
          </p:cNvPr>
          <p:cNvSpPr txBox="1"/>
          <p:nvPr/>
        </p:nvSpPr>
        <p:spPr>
          <a:xfrm>
            <a:off x="3861080" y="6081514"/>
            <a:ext cx="204414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PROJECT</a:t>
            </a:r>
          </a:p>
        </p:txBody>
      </p:sp>
      <p:sp>
        <p:nvSpPr>
          <p:cNvPr id="54" name="TextBox 53">
            <a:extLst>
              <a:ext uri="{FF2B5EF4-FFF2-40B4-BE49-F238E27FC236}">
                <a16:creationId xmlns:a16="http://schemas.microsoft.com/office/drawing/2014/main" id="{AF966FC1-AC08-2246-8934-21D7A08230AA}"/>
              </a:ext>
            </a:extLst>
          </p:cNvPr>
          <p:cNvSpPr txBox="1"/>
          <p:nvPr/>
        </p:nvSpPr>
        <p:spPr>
          <a:xfrm>
            <a:off x="8008112" y="6081514"/>
            <a:ext cx="227177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INCURRED</a:t>
            </a:r>
          </a:p>
        </p:txBody>
      </p:sp>
      <p:sp>
        <p:nvSpPr>
          <p:cNvPr id="55" name="TextBox 54">
            <a:extLst>
              <a:ext uri="{FF2B5EF4-FFF2-40B4-BE49-F238E27FC236}">
                <a16:creationId xmlns:a16="http://schemas.microsoft.com/office/drawing/2014/main" id="{4B280FD1-0772-E943-AFD4-12A9B923FB09}"/>
              </a:ext>
            </a:extLst>
          </p:cNvPr>
          <p:cNvSpPr txBox="1"/>
          <p:nvPr/>
        </p:nvSpPr>
        <p:spPr>
          <a:xfrm>
            <a:off x="11518568" y="5835293"/>
            <a:ext cx="2571538" cy="1077218"/>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FUTURE</a:t>
            </a:r>
          </a:p>
          <a:p>
            <a:pPr algn="ctr"/>
            <a:r>
              <a:rPr lang="en-US" sz="3200" b="1" dirty="0">
                <a:solidFill>
                  <a:schemeClr val="bg1"/>
                </a:solidFill>
                <a:latin typeface="Poppins" pitchFamily="2" charset="77"/>
                <a:ea typeface="League Spartan" charset="0"/>
                <a:cs typeface="Poppins" pitchFamily="2" charset="77"/>
              </a:rPr>
              <a:t>SCHEDULED</a:t>
            </a:r>
          </a:p>
        </p:txBody>
      </p:sp>
      <p:sp>
        <p:nvSpPr>
          <p:cNvPr id="56" name="TextBox 55">
            <a:extLst>
              <a:ext uri="{FF2B5EF4-FFF2-40B4-BE49-F238E27FC236}">
                <a16:creationId xmlns:a16="http://schemas.microsoft.com/office/drawing/2014/main" id="{5A2035BF-C0D2-2E4B-BCE0-9FD612FDF99C}"/>
              </a:ext>
            </a:extLst>
          </p:cNvPr>
          <p:cNvSpPr txBox="1"/>
          <p:nvPr/>
        </p:nvSpPr>
        <p:spPr>
          <a:xfrm>
            <a:off x="15540611" y="6081514"/>
            <a:ext cx="181812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BUDGET</a:t>
            </a:r>
          </a:p>
        </p:txBody>
      </p:sp>
      <p:sp>
        <p:nvSpPr>
          <p:cNvPr id="57" name="TextBox 56">
            <a:extLst>
              <a:ext uri="{FF2B5EF4-FFF2-40B4-BE49-F238E27FC236}">
                <a16:creationId xmlns:a16="http://schemas.microsoft.com/office/drawing/2014/main" id="{2E6D71C3-EBF4-6141-AAED-05045A0D163A}"/>
              </a:ext>
            </a:extLst>
          </p:cNvPr>
          <p:cNvSpPr txBox="1"/>
          <p:nvPr/>
        </p:nvSpPr>
        <p:spPr>
          <a:xfrm>
            <a:off x="18839971" y="6081514"/>
            <a:ext cx="252825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REMAINING</a:t>
            </a:r>
          </a:p>
        </p:txBody>
      </p:sp>
      <p:sp>
        <p:nvSpPr>
          <p:cNvPr id="58" name="Subtitle 2">
            <a:extLst>
              <a:ext uri="{FF2B5EF4-FFF2-40B4-BE49-F238E27FC236}">
                <a16:creationId xmlns:a16="http://schemas.microsoft.com/office/drawing/2014/main" id="{AD168D06-B842-D94B-ADB7-421D99956815}"/>
              </a:ext>
            </a:extLst>
          </p:cNvPr>
          <p:cNvSpPr txBox="1">
            <a:spLocks/>
          </p:cNvSpPr>
          <p:nvPr/>
        </p:nvSpPr>
        <p:spPr>
          <a:xfrm>
            <a:off x="3057526" y="7586113"/>
            <a:ext cx="3651249"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Amount</a:t>
            </a:r>
          </a:p>
        </p:txBody>
      </p:sp>
      <p:sp>
        <p:nvSpPr>
          <p:cNvPr id="59" name="Subtitle 2">
            <a:extLst>
              <a:ext uri="{FF2B5EF4-FFF2-40B4-BE49-F238E27FC236}">
                <a16:creationId xmlns:a16="http://schemas.microsoft.com/office/drawing/2014/main" id="{E87D7D64-894E-614B-A9A0-20A87EBBDB1E}"/>
              </a:ext>
            </a:extLst>
          </p:cNvPr>
          <p:cNvSpPr txBox="1">
            <a:spLocks/>
          </p:cNvSpPr>
          <p:nvPr/>
        </p:nvSpPr>
        <p:spPr>
          <a:xfrm>
            <a:off x="3057526" y="9049152"/>
            <a:ext cx="3651249"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Expenses</a:t>
            </a:r>
          </a:p>
        </p:txBody>
      </p:sp>
      <p:sp>
        <p:nvSpPr>
          <p:cNvPr id="60" name="Subtitle 2">
            <a:extLst>
              <a:ext uri="{FF2B5EF4-FFF2-40B4-BE49-F238E27FC236}">
                <a16:creationId xmlns:a16="http://schemas.microsoft.com/office/drawing/2014/main" id="{B3B35DBF-4A56-E04F-8641-26A728D3A4DA}"/>
              </a:ext>
            </a:extLst>
          </p:cNvPr>
          <p:cNvSpPr txBox="1">
            <a:spLocks/>
          </p:cNvSpPr>
          <p:nvPr/>
        </p:nvSpPr>
        <p:spPr>
          <a:xfrm>
            <a:off x="3057526" y="10512191"/>
            <a:ext cx="3651249"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Time &amp; Fees</a:t>
            </a:r>
          </a:p>
        </p:txBody>
      </p:sp>
      <p:sp>
        <p:nvSpPr>
          <p:cNvPr id="61" name="Subtitle 2">
            <a:extLst>
              <a:ext uri="{FF2B5EF4-FFF2-40B4-BE49-F238E27FC236}">
                <a16:creationId xmlns:a16="http://schemas.microsoft.com/office/drawing/2014/main" id="{56F66B91-002F-4443-8203-C8632E27BD8F}"/>
              </a:ext>
            </a:extLst>
          </p:cNvPr>
          <p:cNvSpPr txBox="1">
            <a:spLocks/>
          </p:cNvSpPr>
          <p:nvPr/>
        </p:nvSpPr>
        <p:spPr>
          <a:xfrm>
            <a:off x="3057526" y="11975232"/>
            <a:ext cx="3651249"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Total</a:t>
            </a:r>
          </a:p>
        </p:txBody>
      </p:sp>
      <p:sp>
        <p:nvSpPr>
          <p:cNvPr id="62" name="Subtitle 2">
            <a:extLst>
              <a:ext uri="{FF2B5EF4-FFF2-40B4-BE49-F238E27FC236}">
                <a16:creationId xmlns:a16="http://schemas.microsoft.com/office/drawing/2014/main" id="{E911A95D-5961-D74A-A2FC-8164CDD5464D}"/>
              </a:ext>
            </a:extLst>
          </p:cNvPr>
          <p:cNvSpPr txBox="1">
            <a:spLocks/>
          </p:cNvSpPr>
          <p:nvPr/>
        </p:nvSpPr>
        <p:spPr>
          <a:xfrm>
            <a:off x="8879868" y="7586113"/>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$2</a:t>
            </a:r>
          </a:p>
        </p:txBody>
      </p:sp>
      <p:sp>
        <p:nvSpPr>
          <p:cNvPr id="63" name="Subtitle 2">
            <a:extLst>
              <a:ext uri="{FF2B5EF4-FFF2-40B4-BE49-F238E27FC236}">
                <a16:creationId xmlns:a16="http://schemas.microsoft.com/office/drawing/2014/main" id="{06C23D2C-4EE6-C548-B7DC-7D49AC0E7C7C}"/>
              </a:ext>
            </a:extLst>
          </p:cNvPr>
          <p:cNvSpPr txBox="1">
            <a:spLocks/>
          </p:cNvSpPr>
          <p:nvPr/>
        </p:nvSpPr>
        <p:spPr>
          <a:xfrm>
            <a:off x="8879868" y="9049152"/>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$2</a:t>
            </a:r>
          </a:p>
        </p:txBody>
      </p:sp>
      <p:sp>
        <p:nvSpPr>
          <p:cNvPr id="64" name="Subtitle 2">
            <a:extLst>
              <a:ext uri="{FF2B5EF4-FFF2-40B4-BE49-F238E27FC236}">
                <a16:creationId xmlns:a16="http://schemas.microsoft.com/office/drawing/2014/main" id="{3077D983-4CEF-7043-823A-C1B824A86E90}"/>
              </a:ext>
            </a:extLst>
          </p:cNvPr>
          <p:cNvSpPr txBox="1">
            <a:spLocks/>
          </p:cNvSpPr>
          <p:nvPr/>
        </p:nvSpPr>
        <p:spPr>
          <a:xfrm>
            <a:off x="8879868" y="10512191"/>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$3</a:t>
            </a:r>
          </a:p>
        </p:txBody>
      </p:sp>
      <p:sp>
        <p:nvSpPr>
          <p:cNvPr id="65" name="Subtitle 2">
            <a:extLst>
              <a:ext uri="{FF2B5EF4-FFF2-40B4-BE49-F238E27FC236}">
                <a16:creationId xmlns:a16="http://schemas.microsoft.com/office/drawing/2014/main" id="{689C004B-9D88-7D4D-B305-423021A5A77E}"/>
              </a:ext>
            </a:extLst>
          </p:cNvPr>
          <p:cNvSpPr txBox="1">
            <a:spLocks/>
          </p:cNvSpPr>
          <p:nvPr/>
        </p:nvSpPr>
        <p:spPr>
          <a:xfrm>
            <a:off x="8879868" y="11975232"/>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$5</a:t>
            </a:r>
          </a:p>
        </p:txBody>
      </p:sp>
      <p:sp>
        <p:nvSpPr>
          <p:cNvPr id="66" name="Subtitle 2">
            <a:extLst>
              <a:ext uri="{FF2B5EF4-FFF2-40B4-BE49-F238E27FC236}">
                <a16:creationId xmlns:a16="http://schemas.microsoft.com/office/drawing/2014/main" id="{57947712-3416-F047-986F-14EB1C3F7FE0}"/>
              </a:ext>
            </a:extLst>
          </p:cNvPr>
          <p:cNvSpPr txBox="1">
            <a:spLocks/>
          </p:cNvSpPr>
          <p:nvPr/>
        </p:nvSpPr>
        <p:spPr>
          <a:xfrm>
            <a:off x="12524981" y="7586113"/>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$2</a:t>
            </a:r>
          </a:p>
        </p:txBody>
      </p:sp>
      <p:sp>
        <p:nvSpPr>
          <p:cNvPr id="67" name="Subtitle 2">
            <a:extLst>
              <a:ext uri="{FF2B5EF4-FFF2-40B4-BE49-F238E27FC236}">
                <a16:creationId xmlns:a16="http://schemas.microsoft.com/office/drawing/2014/main" id="{90377399-83B4-8D41-A88E-3F9E8A8061FD}"/>
              </a:ext>
            </a:extLst>
          </p:cNvPr>
          <p:cNvSpPr txBox="1">
            <a:spLocks/>
          </p:cNvSpPr>
          <p:nvPr/>
        </p:nvSpPr>
        <p:spPr>
          <a:xfrm>
            <a:off x="12524981" y="9049152"/>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$2</a:t>
            </a:r>
          </a:p>
        </p:txBody>
      </p:sp>
      <p:sp>
        <p:nvSpPr>
          <p:cNvPr id="68" name="Subtitle 2">
            <a:extLst>
              <a:ext uri="{FF2B5EF4-FFF2-40B4-BE49-F238E27FC236}">
                <a16:creationId xmlns:a16="http://schemas.microsoft.com/office/drawing/2014/main" id="{BDAEF782-B329-214C-BE01-9D2D34CE3A56}"/>
              </a:ext>
            </a:extLst>
          </p:cNvPr>
          <p:cNvSpPr txBox="1">
            <a:spLocks/>
          </p:cNvSpPr>
          <p:nvPr/>
        </p:nvSpPr>
        <p:spPr>
          <a:xfrm>
            <a:off x="12524981" y="10512191"/>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$3</a:t>
            </a:r>
          </a:p>
        </p:txBody>
      </p:sp>
      <p:sp>
        <p:nvSpPr>
          <p:cNvPr id="69" name="Subtitle 2">
            <a:extLst>
              <a:ext uri="{FF2B5EF4-FFF2-40B4-BE49-F238E27FC236}">
                <a16:creationId xmlns:a16="http://schemas.microsoft.com/office/drawing/2014/main" id="{7BC4C4D1-ECA3-E548-BF46-767C270C6A99}"/>
              </a:ext>
            </a:extLst>
          </p:cNvPr>
          <p:cNvSpPr txBox="1">
            <a:spLocks/>
          </p:cNvSpPr>
          <p:nvPr/>
        </p:nvSpPr>
        <p:spPr>
          <a:xfrm>
            <a:off x="12524981" y="11975232"/>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$5</a:t>
            </a:r>
          </a:p>
        </p:txBody>
      </p:sp>
      <p:sp>
        <p:nvSpPr>
          <p:cNvPr id="70" name="Subtitle 2">
            <a:extLst>
              <a:ext uri="{FF2B5EF4-FFF2-40B4-BE49-F238E27FC236}">
                <a16:creationId xmlns:a16="http://schemas.microsoft.com/office/drawing/2014/main" id="{814C5F9F-6B81-4C4D-B546-87875F57A693}"/>
              </a:ext>
            </a:extLst>
          </p:cNvPr>
          <p:cNvSpPr txBox="1">
            <a:spLocks/>
          </p:cNvSpPr>
          <p:nvPr/>
        </p:nvSpPr>
        <p:spPr>
          <a:xfrm>
            <a:off x="16175045" y="7586113"/>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$2</a:t>
            </a:r>
          </a:p>
        </p:txBody>
      </p:sp>
      <p:sp>
        <p:nvSpPr>
          <p:cNvPr id="71" name="Subtitle 2">
            <a:extLst>
              <a:ext uri="{FF2B5EF4-FFF2-40B4-BE49-F238E27FC236}">
                <a16:creationId xmlns:a16="http://schemas.microsoft.com/office/drawing/2014/main" id="{135A5629-99EB-274B-9561-079550FA0AA3}"/>
              </a:ext>
            </a:extLst>
          </p:cNvPr>
          <p:cNvSpPr txBox="1">
            <a:spLocks/>
          </p:cNvSpPr>
          <p:nvPr/>
        </p:nvSpPr>
        <p:spPr>
          <a:xfrm>
            <a:off x="16175045" y="9049152"/>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$2</a:t>
            </a:r>
          </a:p>
        </p:txBody>
      </p:sp>
      <p:sp>
        <p:nvSpPr>
          <p:cNvPr id="72" name="Subtitle 2">
            <a:extLst>
              <a:ext uri="{FF2B5EF4-FFF2-40B4-BE49-F238E27FC236}">
                <a16:creationId xmlns:a16="http://schemas.microsoft.com/office/drawing/2014/main" id="{C18CA4BF-2B07-D44E-9E0C-9CB5C559EB36}"/>
              </a:ext>
            </a:extLst>
          </p:cNvPr>
          <p:cNvSpPr txBox="1">
            <a:spLocks/>
          </p:cNvSpPr>
          <p:nvPr/>
        </p:nvSpPr>
        <p:spPr>
          <a:xfrm>
            <a:off x="16175045" y="10512191"/>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$3</a:t>
            </a:r>
          </a:p>
        </p:txBody>
      </p:sp>
      <p:sp>
        <p:nvSpPr>
          <p:cNvPr id="73" name="Subtitle 2">
            <a:extLst>
              <a:ext uri="{FF2B5EF4-FFF2-40B4-BE49-F238E27FC236}">
                <a16:creationId xmlns:a16="http://schemas.microsoft.com/office/drawing/2014/main" id="{807EDE8F-D30C-594E-9077-547D577BD9B0}"/>
              </a:ext>
            </a:extLst>
          </p:cNvPr>
          <p:cNvSpPr txBox="1">
            <a:spLocks/>
          </p:cNvSpPr>
          <p:nvPr/>
        </p:nvSpPr>
        <p:spPr>
          <a:xfrm>
            <a:off x="16175045" y="11975232"/>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$5</a:t>
            </a:r>
          </a:p>
        </p:txBody>
      </p:sp>
      <p:sp>
        <p:nvSpPr>
          <p:cNvPr id="74" name="Subtitle 2">
            <a:extLst>
              <a:ext uri="{FF2B5EF4-FFF2-40B4-BE49-F238E27FC236}">
                <a16:creationId xmlns:a16="http://schemas.microsoft.com/office/drawing/2014/main" id="{8229D6EF-BDB8-2A4F-A63F-52AD490F0013}"/>
              </a:ext>
            </a:extLst>
          </p:cNvPr>
          <p:cNvSpPr txBox="1">
            <a:spLocks/>
          </p:cNvSpPr>
          <p:nvPr/>
        </p:nvSpPr>
        <p:spPr>
          <a:xfrm>
            <a:off x="19830653" y="7586113"/>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$2</a:t>
            </a:r>
          </a:p>
        </p:txBody>
      </p:sp>
      <p:sp>
        <p:nvSpPr>
          <p:cNvPr id="75" name="Subtitle 2">
            <a:extLst>
              <a:ext uri="{FF2B5EF4-FFF2-40B4-BE49-F238E27FC236}">
                <a16:creationId xmlns:a16="http://schemas.microsoft.com/office/drawing/2014/main" id="{505778A7-ECFB-324E-A6A3-29BA7895E09E}"/>
              </a:ext>
            </a:extLst>
          </p:cNvPr>
          <p:cNvSpPr txBox="1">
            <a:spLocks/>
          </p:cNvSpPr>
          <p:nvPr/>
        </p:nvSpPr>
        <p:spPr>
          <a:xfrm>
            <a:off x="19830653" y="9049152"/>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$2</a:t>
            </a:r>
          </a:p>
        </p:txBody>
      </p:sp>
      <p:sp>
        <p:nvSpPr>
          <p:cNvPr id="76" name="Subtitle 2">
            <a:extLst>
              <a:ext uri="{FF2B5EF4-FFF2-40B4-BE49-F238E27FC236}">
                <a16:creationId xmlns:a16="http://schemas.microsoft.com/office/drawing/2014/main" id="{D737C68B-6B0D-B148-B924-1340012338F6}"/>
              </a:ext>
            </a:extLst>
          </p:cNvPr>
          <p:cNvSpPr txBox="1">
            <a:spLocks/>
          </p:cNvSpPr>
          <p:nvPr/>
        </p:nvSpPr>
        <p:spPr>
          <a:xfrm>
            <a:off x="19830653" y="10512191"/>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$3</a:t>
            </a:r>
          </a:p>
        </p:txBody>
      </p:sp>
      <p:sp>
        <p:nvSpPr>
          <p:cNvPr id="77" name="Subtitle 2">
            <a:extLst>
              <a:ext uri="{FF2B5EF4-FFF2-40B4-BE49-F238E27FC236}">
                <a16:creationId xmlns:a16="http://schemas.microsoft.com/office/drawing/2014/main" id="{21CCED4A-7456-7741-B815-8222D71658A5}"/>
              </a:ext>
            </a:extLst>
          </p:cNvPr>
          <p:cNvSpPr txBox="1">
            <a:spLocks/>
          </p:cNvSpPr>
          <p:nvPr/>
        </p:nvSpPr>
        <p:spPr>
          <a:xfrm>
            <a:off x="19830653" y="11975232"/>
            <a:ext cx="540533"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$5</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DDFAC2-7D12-1A44-A2A2-548EC8606216}"/>
              </a:ext>
            </a:extLst>
          </p:cNvPr>
          <p:cNvSpPr txBox="1"/>
          <p:nvPr/>
        </p:nvSpPr>
        <p:spPr>
          <a:xfrm>
            <a:off x="7079136" y="612372"/>
            <a:ext cx="1021946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SALES &amp; BUDGET TRACKER</a:t>
            </a:r>
          </a:p>
        </p:txBody>
      </p:sp>
      <p:sp>
        <p:nvSpPr>
          <p:cNvPr id="3" name="TextBox 2">
            <a:extLst>
              <a:ext uri="{FF2B5EF4-FFF2-40B4-BE49-F238E27FC236}">
                <a16:creationId xmlns:a16="http://schemas.microsoft.com/office/drawing/2014/main" id="{213BACE8-9AEE-7544-AB71-C176A557859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ound Same Side Corner Rectangle 3">
            <a:extLst>
              <a:ext uri="{FF2B5EF4-FFF2-40B4-BE49-F238E27FC236}">
                <a16:creationId xmlns:a16="http://schemas.microsoft.com/office/drawing/2014/main" id="{250CB7AC-D2D4-C041-95C3-49014CB96139}"/>
              </a:ext>
            </a:extLst>
          </p:cNvPr>
          <p:cNvSpPr/>
          <p:nvPr/>
        </p:nvSpPr>
        <p:spPr>
          <a:xfrm>
            <a:off x="1568129" y="3136832"/>
            <a:ext cx="1201854" cy="86130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ound Same Side Corner Rectangle 4">
            <a:extLst>
              <a:ext uri="{FF2B5EF4-FFF2-40B4-BE49-F238E27FC236}">
                <a16:creationId xmlns:a16="http://schemas.microsoft.com/office/drawing/2014/main" id="{921D36FD-343E-3E42-837F-DBEF69BC3FF7}"/>
              </a:ext>
            </a:extLst>
          </p:cNvPr>
          <p:cNvSpPr/>
          <p:nvPr/>
        </p:nvSpPr>
        <p:spPr>
          <a:xfrm>
            <a:off x="1568129" y="6921319"/>
            <a:ext cx="1201854" cy="4828516"/>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TextBox 5">
            <a:extLst>
              <a:ext uri="{FF2B5EF4-FFF2-40B4-BE49-F238E27FC236}">
                <a16:creationId xmlns:a16="http://schemas.microsoft.com/office/drawing/2014/main" id="{7B2C75BC-A735-EF41-9977-AAFC30323546}"/>
              </a:ext>
            </a:extLst>
          </p:cNvPr>
          <p:cNvSpPr txBox="1"/>
          <p:nvPr/>
        </p:nvSpPr>
        <p:spPr>
          <a:xfrm rot="16200000">
            <a:off x="1698464" y="3600694"/>
            <a:ext cx="950901"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255</a:t>
            </a:r>
          </a:p>
        </p:txBody>
      </p:sp>
      <p:sp>
        <p:nvSpPr>
          <p:cNvPr id="7" name="TextBox 6">
            <a:extLst>
              <a:ext uri="{FF2B5EF4-FFF2-40B4-BE49-F238E27FC236}">
                <a16:creationId xmlns:a16="http://schemas.microsoft.com/office/drawing/2014/main" id="{2A3FA58B-7E14-1943-A6FD-8653C0D74485}"/>
              </a:ext>
            </a:extLst>
          </p:cNvPr>
          <p:cNvSpPr txBox="1"/>
          <p:nvPr/>
        </p:nvSpPr>
        <p:spPr>
          <a:xfrm rot="16200000">
            <a:off x="1635946" y="7447911"/>
            <a:ext cx="1075937"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50%</a:t>
            </a:r>
          </a:p>
        </p:txBody>
      </p:sp>
      <p:sp>
        <p:nvSpPr>
          <p:cNvPr id="10" name="Round Same Side Corner Rectangle 9">
            <a:extLst>
              <a:ext uri="{FF2B5EF4-FFF2-40B4-BE49-F238E27FC236}">
                <a16:creationId xmlns:a16="http://schemas.microsoft.com/office/drawing/2014/main" id="{F1BD65C8-3939-EE4D-99AC-D05A456B98E9}"/>
              </a:ext>
            </a:extLst>
          </p:cNvPr>
          <p:cNvSpPr/>
          <p:nvPr/>
        </p:nvSpPr>
        <p:spPr>
          <a:xfrm>
            <a:off x="2969781" y="4861162"/>
            <a:ext cx="1201852" cy="688867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ound Same Side Corner Rectangle 10">
            <a:extLst>
              <a:ext uri="{FF2B5EF4-FFF2-40B4-BE49-F238E27FC236}">
                <a16:creationId xmlns:a16="http://schemas.microsoft.com/office/drawing/2014/main" id="{D601BABA-1137-934A-B642-C107C2F0B151}"/>
              </a:ext>
            </a:extLst>
          </p:cNvPr>
          <p:cNvSpPr/>
          <p:nvPr/>
        </p:nvSpPr>
        <p:spPr>
          <a:xfrm>
            <a:off x="2969782" y="8272376"/>
            <a:ext cx="1201852" cy="3477465"/>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TextBox 11">
            <a:extLst>
              <a:ext uri="{FF2B5EF4-FFF2-40B4-BE49-F238E27FC236}">
                <a16:creationId xmlns:a16="http://schemas.microsoft.com/office/drawing/2014/main" id="{99C93141-7E69-1843-9977-E664A55F9B8F}"/>
              </a:ext>
            </a:extLst>
          </p:cNvPr>
          <p:cNvSpPr txBox="1"/>
          <p:nvPr/>
        </p:nvSpPr>
        <p:spPr>
          <a:xfrm rot="16200000">
            <a:off x="3033540" y="8817900"/>
            <a:ext cx="1074333"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55%</a:t>
            </a:r>
          </a:p>
        </p:txBody>
      </p:sp>
      <p:sp>
        <p:nvSpPr>
          <p:cNvPr id="13" name="TextBox 12">
            <a:extLst>
              <a:ext uri="{FF2B5EF4-FFF2-40B4-BE49-F238E27FC236}">
                <a16:creationId xmlns:a16="http://schemas.microsoft.com/office/drawing/2014/main" id="{BA32A838-E9AC-BF46-9AF3-9E1B6241E25F}"/>
              </a:ext>
            </a:extLst>
          </p:cNvPr>
          <p:cNvSpPr txBox="1"/>
          <p:nvPr/>
        </p:nvSpPr>
        <p:spPr>
          <a:xfrm rot="16200000">
            <a:off x="3135330" y="5258535"/>
            <a:ext cx="870752"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188</a:t>
            </a:r>
          </a:p>
        </p:txBody>
      </p:sp>
      <p:sp>
        <p:nvSpPr>
          <p:cNvPr id="16" name="Round Same Side Corner Rectangle 15">
            <a:extLst>
              <a:ext uri="{FF2B5EF4-FFF2-40B4-BE49-F238E27FC236}">
                <a16:creationId xmlns:a16="http://schemas.microsoft.com/office/drawing/2014/main" id="{AA1462FE-1D81-B54A-A072-5051F020464D}"/>
              </a:ext>
            </a:extLst>
          </p:cNvPr>
          <p:cNvSpPr/>
          <p:nvPr/>
        </p:nvSpPr>
        <p:spPr>
          <a:xfrm>
            <a:off x="4371433" y="4668656"/>
            <a:ext cx="1201852" cy="7081176"/>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ound Same Side Corner Rectangle 16">
            <a:extLst>
              <a:ext uri="{FF2B5EF4-FFF2-40B4-BE49-F238E27FC236}">
                <a16:creationId xmlns:a16="http://schemas.microsoft.com/office/drawing/2014/main" id="{590B2A46-A190-DA4D-80DE-10C0A80B1904}"/>
              </a:ext>
            </a:extLst>
          </p:cNvPr>
          <p:cNvSpPr/>
          <p:nvPr/>
        </p:nvSpPr>
        <p:spPr>
          <a:xfrm>
            <a:off x="4371432" y="7780072"/>
            <a:ext cx="1201852" cy="3969763"/>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TextBox 17">
            <a:extLst>
              <a:ext uri="{FF2B5EF4-FFF2-40B4-BE49-F238E27FC236}">
                <a16:creationId xmlns:a16="http://schemas.microsoft.com/office/drawing/2014/main" id="{57EA0E5D-DBE5-2F45-9348-A979722B34B1}"/>
              </a:ext>
            </a:extLst>
          </p:cNvPr>
          <p:cNvSpPr txBox="1"/>
          <p:nvPr/>
        </p:nvSpPr>
        <p:spPr>
          <a:xfrm rot="16200000">
            <a:off x="4560225" y="5011089"/>
            <a:ext cx="824265"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192</a:t>
            </a:r>
          </a:p>
        </p:txBody>
      </p:sp>
      <p:sp>
        <p:nvSpPr>
          <p:cNvPr id="19" name="TextBox 18">
            <a:extLst>
              <a:ext uri="{FF2B5EF4-FFF2-40B4-BE49-F238E27FC236}">
                <a16:creationId xmlns:a16="http://schemas.microsoft.com/office/drawing/2014/main" id="{436CD93B-277F-994E-93FF-FB8E057151D1}"/>
              </a:ext>
            </a:extLst>
          </p:cNvPr>
          <p:cNvSpPr txBox="1"/>
          <p:nvPr/>
        </p:nvSpPr>
        <p:spPr>
          <a:xfrm rot="16200000">
            <a:off x="4436794" y="8271947"/>
            <a:ext cx="1071127"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60%</a:t>
            </a:r>
          </a:p>
        </p:txBody>
      </p:sp>
      <p:sp>
        <p:nvSpPr>
          <p:cNvPr id="22" name="Round Same Side Corner Rectangle 21">
            <a:extLst>
              <a:ext uri="{FF2B5EF4-FFF2-40B4-BE49-F238E27FC236}">
                <a16:creationId xmlns:a16="http://schemas.microsoft.com/office/drawing/2014/main" id="{47D14134-40FF-7444-9EE0-260BE4E79600}"/>
              </a:ext>
            </a:extLst>
          </p:cNvPr>
          <p:cNvSpPr/>
          <p:nvPr/>
        </p:nvSpPr>
        <p:spPr>
          <a:xfrm>
            <a:off x="5773083" y="4307710"/>
            <a:ext cx="1201852" cy="7442123"/>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ound Same Side Corner Rectangle 22">
            <a:extLst>
              <a:ext uri="{FF2B5EF4-FFF2-40B4-BE49-F238E27FC236}">
                <a16:creationId xmlns:a16="http://schemas.microsoft.com/office/drawing/2014/main" id="{BDC115EB-AC4E-184E-8783-D8249BD30CA2}"/>
              </a:ext>
            </a:extLst>
          </p:cNvPr>
          <p:cNvSpPr/>
          <p:nvPr/>
        </p:nvSpPr>
        <p:spPr>
          <a:xfrm>
            <a:off x="5773085" y="7437730"/>
            <a:ext cx="1201852" cy="431211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TextBox 23">
            <a:extLst>
              <a:ext uri="{FF2B5EF4-FFF2-40B4-BE49-F238E27FC236}">
                <a16:creationId xmlns:a16="http://schemas.microsoft.com/office/drawing/2014/main" id="{BDE4A201-4561-9845-9C12-530BB7A6E1A2}"/>
              </a:ext>
            </a:extLst>
          </p:cNvPr>
          <p:cNvSpPr txBox="1"/>
          <p:nvPr/>
        </p:nvSpPr>
        <p:spPr>
          <a:xfrm rot="16200000">
            <a:off x="5855274" y="7945524"/>
            <a:ext cx="1037465"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62%</a:t>
            </a:r>
          </a:p>
        </p:txBody>
      </p:sp>
      <p:sp>
        <p:nvSpPr>
          <p:cNvPr id="25" name="TextBox 24">
            <a:extLst>
              <a:ext uri="{FF2B5EF4-FFF2-40B4-BE49-F238E27FC236}">
                <a16:creationId xmlns:a16="http://schemas.microsoft.com/office/drawing/2014/main" id="{5B576477-549D-CF49-B8DC-5D993624A62E}"/>
              </a:ext>
            </a:extLst>
          </p:cNvPr>
          <p:cNvSpPr txBox="1"/>
          <p:nvPr/>
        </p:nvSpPr>
        <p:spPr>
          <a:xfrm rot="16200000">
            <a:off x="5963477" y="4680492"/>
            <a:ext cx="821059"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213</a:t>
            </a:r>
          </a:p>
        </p:txBody>
      </p:sp>
      <p:sp>
        <p:nvSpPr>
          <p:cNvPr id="28" name="Round Same Side Corner Rectangle 27">
            <a:extLst>
              <a:ext uri="{FF2B5EF4-FFF2-40B4-BE49-F238E27FC236}">
                <a16:creationId xmlns:a16="http://schemas.microsoft.com/office/drawing/2014/main" id="{23B311AE-1962-FB49-B251-D497C377517F}"/>
              </a:ext>
            </a:extLst>
          </p:cNvPr>
          <p:cNvSpPr/>
          <p:nvPr/>
        </p:nvSpPr>
        <p:spPr>
          <a:xfrm>
            <a:off x="7174735" y="3970827"/>
            <a:ext cx="1201852" cy="7779007"/>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ound Same Side Corner Rectangle 28">
            <a:extLst>
              <a:ext uri="{FF2B5EF4-FFF2-40B4-BE49-F238E27FC236}">
                <a16:creationId xmlns:a16="http://schemas.microsoft.com/office/drawing/2014/main" id="{5E170ABC-21AA-6743-9717-82464419D67C}"/>
              </a:ext>
            </a:extLst>
          </p:cNvPr>
          <p:cNvSpPr/>
          <p:nvPr/>
        </p:nvSpPr>
        <p:spPr>
          <a:xfrm>
            <a:off x="7174736" y="7155092"/>
            <a:ext cx="1201852" cy="4594747"/>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83BCC7A4-35C8-964E-A26A-F0046E242244}"/>
              </a:ext>
            </a:extLst>
          </p:cNvPr>
          <p:cNvSpPr txBox="1"/>
          <p:nvPr/>
        </p:nvSpPr>
        <p:spPr>
          <a:xfrm rot="16200000">
            <a:off x="7309026" y="4424804"/>
            <a:ext cx="933269"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235</a:t>
            </a:r>
          </a:p>
        </p:txBody>
      </p:sp>
      <p:sp>
        <p:nvSpPr>
          <p:cNvPr id="31" name="TextBox 30">
            <a:extLst>
              <a:ext uri="{FF2B5EF4-FFF2-40B4-BE49-F238E27FC236}">
                <a16:creationId xmlns:a16="http://schemas.microsoft.com/office/drawing/2014/main" id="{030B2933-644F-D341-9827-D984227F60CB}"/>
              </a:ext>
            </a:extLst>
          </p:cNvPr>
          <p:cNvSpPr txBox="1"/>
          <p:nvPr/>
        </p:nvSpPr>
        <p:spPr>
          <a:xfrm rot="16200000">
            <a:off x="7260936" y="7665669"/>
            <a:ext cx="1029449"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70%</a:t>
            </a:r>
          </a:p>
        </p:txBody>
      </p:sp>
      <p:sp>
        <p:nvSpPr>
          <p:cNvPr id="34" name="Round Same Side Corner Rectangle 33">
            <a:extLst>
              <a:ext uri="{FF2B5EF4-FFF2-40B4-BE49-F238E27FC236}">
                <a16:creationId xmlns:a16="http://schemas.microsoft.com/office/drawing/2014/main" id="{62AD4ACE-76CB-8047-A59B-8ACFA702B6B6}"/>
              </a:ext>
            </a:extLst>
          </p:cNvPr>
          <p:cNvSpPr/>
          <p:nvPr/>
        </p:nvSpPr>
        <p:spPr>
          <a:xfrm>
            <a:off x="8576384" y="3609880"/>
            <a:ext cx="1201852" cy="8139955"/>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ound Same Side Corner Rectangle 34">
            <a:extLst>
              <a:ext uri="{FF2B5EF4-FFF2-40B4-BE49-F238E27FC236}">
                <a16:creationId xmlns:a16="http://schemas.microsoft.com/office/drawing/2014/main" id="{12D5629B-D743-F841-8734-FCF257930F14}"/>
              </a:ext>
            </a:extLst>
          </p:cNvPr>
          <p:cNvSpPr/>
          <p:nvPr/>
        </p:nvSpPr>
        <p:spPr>
          <a:xfrm>
            <a:off x="8576385" y="6700739"/>
            <a:ext cx="1201852" cy="5049099"/>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TextBox 35">
            <a:extLst>
              <a:ext uri="{FF2B5EF4-FFF2-40B4-BE49-F238E27FC236}">
                <a16:creationId xmlns:a16="http://schemas.microsoft.com/office/drawing/2014/main" id="{D0267669-D2EA-9542-9C15-E2E65A0501FB}"/>
              </a:ext>
            </a:extLst>
          </p:cNvPr>
          <p:cNvSpPr txBox="1"/>
          <p:nvPr/>
        </p:nvSpPr>
        <p:spPr>
          <a:xfrm rot="16200000">
            <a:off x="8672203" y="7177962"/>
            <a:ext cx="1010213"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73%</a:t>
            </a:r>
          </a:p>
        </p:txBody>
      </p:sp>
      <p:sp>
        <p:nvSpPr>
          <p:cNvPr id="37" name="TextBox 36">
            <a:extLst>
              <a:ext uri="{FF2B5EF4-FFF2-40B4-BE49-F238E27FC236}">
                <a16:creationId xmlns:a16="http://schemas.microsoft.com/office/drawing/2014/main" id="{D9EF4BD0-4B28-7745-907E-473570A9E5DE}"/>
              </a:ext>
            </a:extLst>
          </p:cNvPr>
          <p:cNvSpPr txBox="1"/>
          <p:nvPr/>
        </p:nvSpPr>
        <p:spPr>
          <a:xfrm rot="16200000">
            <a:off x="8690637" y="4088898"/>
            <a:ext cx="973344"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244</a:t>
            </a:r>
          </a:p>
        </p:txBody>
      </p:sp>
      <p:sp>
        <p:nvSpPr>
          <p:cNvPr id="47" name="Oval 46">
            <a:extLst>
              <a:ext uri="{FF2B5EF4-FFF2-40B4-BE49-F238E27FC236}">
                <a16:creationId xmlns:a16="http://schemas.microsoft.com/office/drawing/2014/main" id="{32A1DAB2-E9E1-6A42-8D0D-B79864FA9F15}"/>
              </a:ext>
            </a:extLst>
          </p:cNvPr>
          <p:cNvSpPr/>
          <p:nvPr/>
        </p:nvSpPr>
        <p:spPr>
          <a:xfrm>
            <a:off x="17480860" y="3759668"/>
            <a:ext cx="2946400" cy="29464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Pie 47">
            <a:extLst>
              <a:ext uri="{FF2B5EF4-FFF2-40B4-BE49-F238E27FC236}">
                <a16:creationId xmlns:a16="http://schemas.microsoft.com/office/drawing/2014/main" id="{B6236961-CE17-5148-BFE2-A64FB36DDAA9}"/>
              </a:ext>
            </a:extLst>
          </p:cNvPr>
          <p:cNvSpPr/>
          <p:nvPr/>
        </p:nvSpPr>
        <p:spPr>
          <a:xfrm>
            <a:off x="17561163" y="3839971"/>
            <a:ext cx="2785794" cy="2785794"/>
          </a:xfrm>
          <a:prstGeom prst="pie">
            <a:avLst>
              <a:gd name="adj1" fmla="val 6458658"/>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9" name="Round Same Side Corner Rectangle 48">
            <a:extLst>
              <a:ext uri="{FF2B5EF4-FFF2-40B4-BE49-F238E27FC236}">
                <a16:creationId xmlns:a16="http://schemas.microsoft.com/office/drawing/2014/main" id="{4D39C874-EB4B-4648-976B-F431E1AD6F86}"/>
              </a:ext>
            </a:extLst>
          </p:cNvPr>
          <p:cNvSpPr/>
          <p:nvPr/>
        </p:nvSpPr>
        <p:spPr>
          <a:xfrm rot="5400000">
            <a:off x="19780203" y="6412952"/>
            <a:ext cx="768124" cy="5366809"/>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TextBox 49">
            <a:extLst>
              <a:ext uri="{FF2B5EF4-FFF2-40B4-BE49-F238E27FC236}">
                <a16:creationId xmlns:a16="http://schemas.microsoft.com/office/drawing/2014/main" id="{82902094-563E-B949-A767-7BF72B83E118}"/>
              </a:ext>
            </a:extLst>
          </p:cNvPr>
          <p:cNvSpPr txBox="1"/>
          <p:nvPr/>
        </p:nvSpPr>
        <p:spPr>
          <a:xfrm>
            <a:off x="17760260" y="8803968"/>
            <a:ext cx="3029997"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CATEGORY 02</a:t>
            </a:r>
          </a:p>
        </p:txBody>
      </p:sp>
      <p:sp>
        <p:nvSpPr>
          <p:cNvPr id="51" name="Subtitle 2">
            <a:extLst>
              <a:ext uri="{FF2B5EF4-FFF2-40B4-BE49-F238E27FC236}">
                <a16:creationId xmlns:a16="http://schemas.microsoft.com/office/drawing/2014/main" id="{606D4EDD-5B3E-FF48-9E48-3B38EF5051E4}"/>
              </a:ext>
            </a:extLst>
          </p:cNvPr>
          <p:cNvSpPr txBox="1">
            <a:spLocks/>
          </p:cNvSpPr>
          <p:nvPr/>
        </p:nvSpPr>
        <p:spPr>
          <a:xfrm>
            <a:off x="17480860" y="9709326"/>
            <a:ext cx="5366810"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2" name="TextBox 51">
            <a:extLst>
              <a:ext uri="{FF2B5EF4-FFF2-40B4-BE49-F238E27FC236}">
                <a16:creationId xmlns:a16="http://schemas.microsoft.com/office/drawing/2014/main" id="{3C086455-55D6-3748-B8D3-0C98951349D7}"/>
              </a:ext>
            </a:extLst>
          </p:cNvPr>
          <p:cNvSpPr txBox="1"/>
          <p:nvPr/>
        </p:nvSpPr>
        <p:spPr>
          <a:xfrm>
            <a:off x="17480860" y="7290062"/>
            <a:ext cx="1814920" cy="1015663"/>
          </a:xfrm>
          <a:prstGeom prst="rect">
            <a:avLst/>
          </a:prstGeom>
          <a:noFill/>
        </p:spPr>
        <p:txBody>
          <a:bodyPr wrap="none" rtlCol="0" anchor="ctr" anchorCtr="0">
            <a:spAutoFit/>
          </a:bodyPr>
          <a:lstStyle/>
          <a:p>
            <a:r>
              <a:rPr lang="en-US" sz="6000" b="1" dirty="0">
                <a:solidFill>
                  <a:schemeClr val="accent3"/>
                </a:solidFill>
                <a:latin typeface="Poppins" pitchFamily="2" charset="77"/>
                <a:ea typeface="League Spartan" charset="0"/>
                <a:cs typeface="Poppins" pitchFamily="2" charset="77"/>
              </a:rPr>
              <a:t>42%</a:t>
            </a:r>
          </a:p>
        </p:txBody>
      </p:sp>
      <p:sp>
        <p:nvSpPr>
          <p:cNvPr id="53" name="Rectangle 52">
            <a:extLst>
              <a:ext uri="{FF2B5EF4-FFF2-40B4-BE49-F238E27FC236}">
                <a16:creationId xmlns:a16="http://schemas.microsoft.com/office/drawing/2014/main" id="{B27D0D41-DAF5-A54A-9ADC-CA828E59CEE7}"/>
              </a:ext>
            </a:extLst>
          </p:cNvPr>
          <p:cNvSpPr/>
          <p:nvPr/>
        </p:nvSpPr>
        <p:spPr>
          <a:xfrm>
            <a:off x="1529980" y="11871921"/>
            <a:ext cx="8303337" cy="76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4" name="Oval 53">
            <a:extLst>
              <a:ext uri="{FF2B5EF4-FFF2-40B4-BE49-F238E27FC236}">
                <a16:creationId xmlns:a16="http://schemas.microsoft.com/office/drawing/2014/main" id="{8EB7C061-499B-8A4F-8532-8E7F69C6C2B0}"/>
              </a:ext>
            </a:extLst>
          </p:cNvPr>
          <p:cNvSpPr/>
          <p:nvPr/>
        </p:nvSpPr>
        <p:spPr>
          <a:xfrm>
            <a:off x="11222824" y="3759668"/>
            <a:ext cx="2946400" cy="29464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5" name="Pie 54">
            <a:extLst>
              <a:ext uri="{FF2B5EF4-FFF2-40B4-BE49-F238E27FC236}">
                <a16:creationId xmlns:a16="http://schemas.microsoft.com/office/drawing/2014/main" id="{4436E5A2-53F1-6C4B-83D5-28310BBCF394}"/>
              </a:ext>
            </a:extLst>
          </p:cNvPr>
          <p:cNvSpPr/>
          <p:nvPr/>
        </p:nvSpPr>
        <p:spPr>
          <a:xfrm>
            <a:off x="11303127" y="3839971"/>
            <a:ext cx="2785794" cy="2785794"/>
          </a:xfrm>
          <a:prstGeom prst="pie">
            <a:avLst>
              <a:gd name="adj1" fmla="val 6458658"/>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56" name="Round Same Side Corner Rectangle 55">
            <a:extLst>
              <a:ext uri="{FF2B5EF4-FFF2-40B4-BE49-F238E27FC236}">
                <a16:creationId xmlns:a16="http://schemas.microsoft.com/office/drawing/2014/main" id="{4EDF1C07-C9A0-A542-8F5C-CFCBB67C1801}"/>
              </a:ext>
            </a:extLst>
          </p:cNvPr>
          <p:cNvSpPr/>
          <p:nvPr/>
        </p:nvSpPr>
        <p:spPr>
          <a:xfrm rot="5400000">
            <a:off x="13522167" y="6412952"/>
            <a:ext cx="768124" cy="5366809"/>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TextBox 56">
            <a:extLst>
              <a:ext uri="{FF2B5EF4-FFF2-40B4-BE49-F238E27FC236}">
                <a16:creationId xmlns:a16="http://schemas.microsoft.com/office/drawing/2014/main" id="{4C197B43-11E4-B24A-92AA-E54B1B589FB5}"/>
              </a:ext>
            </a:extLst>
          </p:cNvPr>
          <p:cNvSpPr txBox="1"/>
          <p:nvPr/>
        </p:nvSpPr>
        <p:spPr>
          <a:xfrm>
            <a:off x="11502224" y="8803968"/>
            <a:ext cx="294984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CATEGORY 01</a:t>
            </a:r>
          </a:p>
        </p:txBody>
      </p:sp>
      <p:sp>
        <p:nvSpPr>
          <p:cNvPr id="58" name="Subtitle 2">
            <a:extLst>
              <a:ext uri="{FF2B5EF4-FFF2-40B4-BE49-F238E27FC236}">
                <a16:creationId xmlns:a16="http://schemas.microsoft.com/office/drawing/2014/main" id="{3835263E-FEB7-C04E-86B3-BABB917C2583}"/>
              </a:ext>
            </a:extLst>
          </p:cNvPr>
          <p:cNvSpPr txBox="1">
            <a:spLocks/>
          </p:cNvSpPr>
          <p:nvPr/>
        </p:nvSpPr>
        <p:spPr>
          <a:xfrm>
            <a:off x="11222824" y="9709326"/>
            <a:ext cx="5366810"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9" name="TextBox 58">
            <a:extLst>
              <a:ext uri="{FF2B5EF4-FFF2-40B4-BE49-F238E27FC236}">
                <a16:creationId xmlns:a16="http://schemas.microsoft.com/office/drawing/2014/main" id="{988700F3-60B2-3F46-A59D-34E129F27F98}"/>
              </a:ext>
            </a:extLst>
          </p:cNvPr>
          <p:cNvSpPr txBox="1"/>
          <p:nvPr/>
        </p:nvSpPr>
        <p:spPr>
          <a:xfrm>
            <a:off x="11222824" y="7290062"/>
            <a:ext cx="1814920" cy="1015663"/>
          </a:xfrm>
          <a:prstGeom prst="rect">
            <a:avLst/>
          </a:prstGeom>
          <a:noFill/>
        </p:spPr>
        <p:txBody>
          <a:bodyPr wrap="none" rtlCol="0" anchor="ctr" anchorCtr="0">
            <a:spAutoFit/>
          </a:bodyPr>
          <a:lstStyle/>
          <a:p>
            <a:r>
              <a:rPr lang="en-US" sz="6000" b="1" dirty="0">
                <a:solidFill>
                  <a:schemeClr val="accent2"/>
                </a:solidFill>
                <a:latin typeface="Poppins" pitchFamily="2" charset="77"/>
                <a:ea typeface="League Spartan" charset="0"/>
                <a:cs typeface="Poppins" pitchFamily="2" charset="77"/>
              </a:rPr>
              <a:t>42%</a:t>
            </a:r>
          </a:p>
        </p:txBody>
      </p:sp>
      <p:sp>
        <p:nvSpPr>
          <p:cNvPr id="60" name="TextBox 59">
            <a:extLst>
              <a:ext uri="{FF2B5EF4-FFF2-40B4-BE49-F238E27FC236}">
                <a16:creationId xmlns:a16="http://schemas.microsoft.com/office/drawing/2014/main" id="{5026E1F7-F3BC-1443-A2EA-ACB292539B18}"/>
              </a:ext>
            </a:extLst>
          </p:cNvPr>
          <p:cNvSpPr txBox="1"/>
          <p:nvPr/>
        </p:nvSpPr>
        <p:spPr>
          <a:xfrm>
            <a:off x="1713500" y="11968455"/>
            <a:ext cx="90601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JUL</a:t>
            </a:r>
          </a:p>
        </p:txBody>
      </p:sp>
      <p:sp>
        <p:nvSpPr>
          <p:cNvPr id="61" name="TextBox 60">
            <a:extLst>
              <a:ext uri="{FF2B5EF4-FFF2-40B4-BE49-F238E27FC236}">
                <a16:creationId xmlns:a16="http://schemas.microsoft.com/office/drawing/2014/main" id="{875BEE01-AF9E-614D-AE8E-8267F6444A2B}"/>
              </a:ext>
            </a:extLst>
          </p:cNvPr>
          <p:cNvSpPr txBox="1"/>
          <p:nvPr/>
        </p:nvSpPr>
        <p:spPr>
          <a:xfrm>
            <a:off x="8668998" y="11968455"/>
            <a:ext cx="101662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DEC</a:t>
            </a:r>
          </a:p>
        </p:txBody>
      </p:sp>
      <p:sp>
        <p:nvSpPr>
          <p:cNvPr id="62" name="TextBox 61">
            <a:extLst>
              <a:ext uri="{FF2B5EF4-FFF2-40B4-BE49-F238E27FC236}">
                <a16:creationId xmlns:a16="http://schemas.microsoft.com/office/drawing/2014/main" id="{C5A4B220-0F94-2C45-89EF-D9F09FA17511}"/>
              </a:ext>
            </a:extLst>
          </p:cNvPr>
          <p:cNvSpPr txBox="1"/>
          <p:nvPr/>
        </p:nvSpPr>
        <p:spPr>
          <a:xfrm>
            <a:off x="3024289" y="11968455"/>
            <a:ext cx="108876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AUG</a:t>
            </a:r>
          </a:p>
        </p:txBody>
      </p:sp>
      <p:sp>
        <p:nvSpPr>
          <p:cNvPr id="63" name="TextBox 62">
            <a:extLst>
              <a:ext uri="{FF2B5EF4-FFF2-40B4-BE49-F238E27FC236}">
                <a16:creationId xmlns:a16="http://schemas.microsoft.com/office/drawing/2014/main" id="{35C016AB-E42A-E748-A0C6-A4F4977D5A3E}"/>
              </a:ext>
            </a:extLst>
          </p:cNvPr>
          <p:cNvSpPr txBox="1"/>
          <p:nvPr/>
        </p:nvSpPr>
        <p:spPr>
          <a:xfrm>
            <a:off x="4513813" y="11968455"/>
            <a:ext cx="9140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SEP</a:t>
            </a:r>
          </a:p>
        </p:txBody>
      </p:sp>
      <p:sp>
        <p:nvSpPr>
          <p:cNvPr id="64" name="TextBox 63">
            <a:extLst>
              <a:ext uri="{FF2B5EF4-FFF2-40B4-BE49-F238E27FC236}">
                <a16:creationId xmlns:a16="http://schemas.microsoft.com/office/drawing/2014/main" id="{F8545D3B-B6D7-4549-83EB-33320B98B9E8}"/>
              </a:ext>
            </a:extLst>
          </p:cNvPr>
          <p:cNvSpPr txBox="1"/>
          <p:nvPr/>
        </p:nvSpPr>
        <p:spPr>
          <a:xfrm>
            <a:off x="5842235" y="11968455"/>
            <a:ext cx="10615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OCT</a:t>
            </a:r>
          </a:p>
        </p:txBody>
      </p:sp>
      <p:sp>
        <p:nvSpPr>
          <p:cNvPr id="65" name="TextBox 64">
            <a:extLst>
              <a:ext uri="{FF2B5EF4-FFF2-40B4-BE49-F238E27FC236}">
                <a16:creationId xmlns:a16="http://schemas.microsoft.com/office/drawing/2014/main" id="{7BA67072-28B4-A74C-8E58-80F3C2A91D58}"/>
              </a:ext>
            </a:extLst>
          </p:cNvPr>
          <p:cNvSpPr txBox="1"/>
          <p:nvPr/>
        </p:nvSpPr>
        <p:spPr>
          <a:xfrm>
            <a:off x="7217144" y="11968455"/>
            <a:ext cx="111601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NOV</a:t>
            </a:r>
          </a:p>
        </p:txBody>
      </p:sp>
    </p:spTree>
    <p:extLst>
      <p:ext uri="{BB962C8B-B14F-4D97-AF65-F5344CB8AC3E}">
        <p14:creationId xmlns:p14="http://schemas.microsoft.com/office/powerpoint/2010/main" val="229143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6B24FD-8FF8-474D-BC68-43892C5EEA0E}"/>
              </a:ext>
            </a:extLst>
          </p:cNvPr>
          <p:cNvSpPr txBox="1"/>
          <p:nvPr/>
        </p:nvSpPr>
        <p:spPr>
          <a:xfrm>
            <a:off x="8460925" y="612372"/>
            <a:ext cx="745588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COMPANY BUDGET</a:t>
            </a:r>
          </a:p>
        </p:txBody>
      </p:sp>
      <p:sp>
        <p:nvSpPr>
          <p:cNvPr id="5" name="TextBox 4">
            <a:extLst>
              <a:ext uri="{FF2B5EF4-FFF2-40B4-BE49-F238E27FC236}">
                <a16:creationId xmlns:a16="http://schemas.microsoft.com/office/drawing/2014/main" id="{C5550850-D924-9E43-A8AA-8BD247F2FBA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 name="Rectangle 5">
            <a:extLst>
              <a:ext uri="{FF2B5EF4-FFF2-40B4-BE49-F238E27FC236}">
                <a16:creationId xmlns:a16="http://schemas.microsoft.com/office/drawing/2014/main" id="{AFB04637-769A-8043-AA4D-3A63DAF07C62}"/>
              </a:ext>
            </a:extLst>
          </p:cNvPr>
          <p:cNvSpPr/>
          <p:nvPr/>
        </p:nvSpPr>
        <p:spPr>
          <a:xfrm>
            <a:off x="1520825" y="2590849"/>
            <a:ext cx="4185708" cy="1015663"/>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178155A5-8E22-4242-930F-8A863C74E1EE}"/>
              </a:ext>
            </a:extLst>
          </p:cNvPr>
          <p:cNvSpPr/>
          <p:nvPr/>
        </p:nvSpPr>
        <p:spPr>
          <a:xfrm>
            <a:off x="5706533" y="2590849"/>
            <a:ext cx="2735196" cy="1015663"/>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AF4FEA33-71EE-FB44-9961-9C62A40396D0}"/>
              </a:ext>
            </a:extLst>
          </p:cNvPr>
          <p:cNvSpPr/>
          <p:nvPr/>
        </p:nvSpPr>
        <p:spPr>
          <a:xfrm>
            <a:off x="1520825" y="3606512"/>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AAB89EC3-3B22-244A-8205-44113B69462C}"/>
              </a:ext>
            </a:extLst>
          </p:cNvPr>
          <p:cNvSpPr/>
          <p:nvPr/>
        </p:nvSpPr>
        <p:spPr>
          <a:xfrm>
            <a:off x="5706533" y="360651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C31DAE33-FBD2-E74B-ACCC-1C8125503D94}"/>
              </a:ext>
            </a:extLst>
          </p:cNvPr>
          <p:cNvSpPr/>
          <p:nvPr/>
        </p:nvSpPr>
        <p:spPr>
          <a:xfrm>
            <a:off x="1520825" y="4338032"/>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BC0EE952-DCF9-DA4D-8FD7-D965A5ED5412}"/>
              </a:ext>
            </a:extLst>
          </p:cNvPr>
          <p:cNvSpPr/>
          <p:nvPr/>
        </p:nvSpPr>
        <p:spPr>
          <a:xfrm>
            <a:off x="5706533" y="433803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321437BE-E6B8-B64A-A307-0958A8D97386}"/>
              </a:ext>
            </a:extLst>
          </p:cNvPr>
          <p:cNvSpPr/>
          <p:nvPr/>
        </p:nvSpPr>
        <p:spPr>
          <a:xfrm>
            <a:off x="1520825" y="5069552"/>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F3A1AF3F-B296-A64A-867F-FD003E9B8D7F}"/>
              </a:ext>
            </a:extLst>
          </p:cNvPr>
          <p:cNvSpPr/>
          <p:nvPr/>
        </p:nvSpPr>
        <p:spPr>
          <a:xfrm>
            <a:off x="5706533" y="506955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BCB1A3D5-84A4-5846-A790-7BCDDDF820B5}"/>
              </a:ext>
            </a:extLst>
          </p:cNvPr>
          <p:cNvSpPr/>
          <p:nvPr/>
        </p:nvSpPr>
        <p:spPr>
          <a:xfrm>
            <a:off x="1520825" y="5801072"/>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2877E4FC-92B7-7F48-BAD6-8E01EF36D0AC}"/>
              </a:ext>
            </a:extLst>
          </p:cNvPr>
          <p:cNvSpPr/>
          <p:nvPr/>
        </p:nvSpPr>
        <p:spPr>
          <a:xfrm>
            <a:off x="5706533" y="580107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02F2D66E-54D4-E842-86A5-C939867550F3}"/>
              </a:ext>
            </a:extLst>
          </p:cNvPr>
          <p:cNvSpPr/>
          <p:nvPr/>
        </p:nvSpPr>
        <p:spPr>
          <a:xfrm>
            <a:off x="1520825" y="6532592"/>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EC679ED1-1E11-E149-9D48-F7968A9A3083}"/>
              </a:ext>
            </a:extLst>
          </p:cNvPr>
          <p:cNvSpPr/>
          <p:nvPr/>
        </p:nvSpPr>
        <p:spPr>
          <a:xfrm>
            <a:off x="5706533" y="653259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F13B8DD3-480F-BD48-9C40-588876E06744}"/>
              </a:ext>
            </a:extLst>
          </p:cNvPr>
          <p:cNvSpPr/>
          <p:nvPr/>
        </p:nvSpPr>
        <p:spPr>
          <a:xfrm>
            <a:off x="1520825" y="7264112"/>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DD4FE6AB-F849-D54C-B677-1394B068A6A9}"/>
              </a:ext>
            </a:extLst>
          </p:cNvPr>
          <p:cNvSpPr/>
          <p:nvPr/>
        </p:nvSpPr>
        <p:spPr>
          <a:xfrm>
            <a:off x="5706533" y="726411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TextBox 27">
            <a:extLst>
              <a:ext uri="{FF2B5EF4-FFF2-40B4-BE49-F238E27FC236}">
                <a16:creationId xmlns:a16="http://schemas.microsoft.com/office/drawing/2014/main" id="{C59E87E6-63C9-3542-9BB5-45E73E8BF542}"/>
              </a:ext>
            </a:extLst>
          </p:cNvPr>
          <p:cNvSpPr txBox="1"/>
          <p:nvPr/>
        </p:nvSpPr>
        <p:spPr>
          <a:xfrm>
            <a:off x="2689388" y="2806292"/>
            <a:ext cx="184858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INCOME</a:t>
            </a:r>
          </a:p>
        </p:txBody>
      </p:sp>
      <p:sp>
        <p:nvSpPr>
          <p:cNvPr id="29" name="TextBox 28">
            <a:extLst>
              <a:ext uri="{FF2B5EF4-FFF2-40B4-BE49-F238E27FC236}">
                <a16:creationId xmlns:a16="http://schemas.microsoft.com/office/drawing/2014/main" id="{9F983DA3-4392-8841-8F01-ABC756B39FA6}"/>
              </a:ext>
            </a:extLst>
          </p:cNvPr>
          <p:cNvSpPr txBox="1"/>
          <p:nvPr/>
        </p:nvSpPr>
        <p:spPr>
          <a:xfrm>
            <a:off x="6399908" y="2867846"/>
            <a:ext cx="134844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01 - FEB</a:t>
            </a:r>
          </a:p>
        </p:txBody>
      </p:sp>
      <p:sp>
        <p:nvSpPr>
          <p:cNvPr id="31" name="Subtitle 2">
            <a:extLst>
              <a:ext uri="{FF2B5EF4-FFF2-40B4-BE49-F238E27FC236}">
                <a16:creationId xmlns:a16="http://schemas.microsoft.com/office/drawing/2014/main" id="{88C6D973-0612-5D4F-AFC5-8ED82F1A4D34}"/>
              </a:ext>
            </a:extLst>
          </p:cNvPr>
          <p:cNvSpPr txBox="1">
            <a:spLocks/>
          </p:cNvSpPr>
          <p:nvPr/>
        </p:nvSpPr>
        <p:spPr>
          <a:xfrm>
            <a:off x="1769952" y="3725025"/>
            <a:ext cx="3687455"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Income Item 01</a:t>
            </a:r>
          </a:p>
        </p:txBody>
      </p:sp>
      <p:sp>
        <p:nvSpPr>
          <p:cNvPr id="35" name="Subtitle 2">
            <a:extLst>
              <a:ext uri="{FF2B5EF4-FFF2-40B4-BE49-F238E27FC236}">
                <a16:creationId xmlns:a16="http://schemas.microsoft.com/office/drawing/2014/main" id="{B3A12D2F-C652-0E45-A1A3-8F284C9BF00F}"/>
              </a:ext>
            </a:extLst>
          </p:cNvPr>
          <p:cNvSpPr txBox="1">
            <a:spLocks/>
          </p:cNvSpPr>
          <p:nvPr/>
        </p:nvSpPr>
        <p:spPr>
          <a:xfrm>
            <a:off x="1769952" y="4456545"/>
            <a:ext cx="3687455"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Income Item 02</a:t>
            </a:r>
          </a:p>
        </p:txBody>
      </p:sp>
      <p:sp>
        <p:nvSpPr>
          <p:cNvPr id="36" name="Subtitle 2">
            <a:extLst>
              <a:ext uri="{FF2B5EF4-FFF2-40B4-BE49-F238E27FC236}">
                <a16:creationId xmlns:a16="http://schemas.microsoft.com/office/drawing/2014/main" id="{792A18EC-2BF3-A247-AC05-2F0372205A31}"/>
              </a:ext>
            </a:extLst>
          </p:cNvPr>
          <p:cNvSpPr txBox="1">
            <a:spLocks/>
          </p:cNvSpPr>
          <p:nvPr/>
        </p:nvSpPr>
        <p:spPr>
          <a:xfrm>
            <a:off x="1769952" y="5188065"/>
            <a:ext cx="3687455"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Income Item 03</a:t>
            </a:r>
          </a:p>
        </p:txBody>
      </p:sp>
      <p:sp>
        <p:nvSpPr>
          <p:cNvPr id="40" name="Subtitle 2">
            <a:extLst>
              <a:ext uri="{FF2B5EF4-FFF2-40B4-BE49-F238E27FC236}">
                <a16:creationId xmlns:a16="http://schemas.microsoft.com/office/drawing/2014/main" id="{4C2F7FC8-9E7E-BF41-B2CB-77FD3E8657CD}"/>
              </a:ext>
            </a:extLst>
          </p:cNvPr>
          <p:cNvSpPr txBox="1">
            <a:spLocks/>
          </p:cNvSpPr>
          <p:nvPr/>
        </p:nvSpPr>
        <p:spPr>
          <a:xfrm>
            <a:off x="1769952" y="5919585"/>
            <a:ext cx="3687455"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Income Item 04</a:t>
            </a:r>
          </a:p>
        </p:txBody>
      </p:sp>
      <p:sp>
        <p:nvSpPr>
          <p:cNvPr id="41" name="Subtitle 2">
            <a:extLst>
              <a:ext uri="{FF2B5EF4-FFF2-40B4-BE49-F238E27FC236}">
                <a16:creationId xmlns:a16="http://schemas.microsoft.com/office/drawing/2014/main" id="{E34FBC57-7C75-184A-B964-79D0533BD783}"/>
              </a:ext>
            </a:extLst>
          </p:cNvPr>
          <p:cNvSpPr txBox="1">
            <a:spLocks/>
          </p:cNvSpPr>
          <p:nvPr/>
        </p:nvSpPr>
        <p:spPr>
          <a:xfrm>
            <a:off x="1769952" y="6651105"/>
            <a:ext cx="3687455"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Income Item 05</a:t>
            </a:r>
          </a:p>
        </p:txBody>
      </p:sp>
      <p:sp>
        <p:nvSpPr>
          <p:cNvPr id="42" name="Subtitle 2">
            <a:extLst>
              <a:ext uri="{FF2B5EF4-FFF2-40B4-BE49-F238E27FC236}">
                <a16:creationId xmlns:a16="http://schemas.microsoft.com/office/drawing/2014/main" id="{B2C80B8E-2BEE-0241-9893-44F15CB54627}"/>
              </a:ext>
            </a:extLst>
          </p:cNvPr>
          <p:cNvSpPr txBox="1">
            <a:spLocks/>
          </p:cNvSpPr>
          <p:nvPr/>
        </p:nvSpPr>
        <p:spPr>
          <a:xfrm>
            <a:off x="1769952" y="7369224"/>
            <a:ext cx="3687455"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b="1" dirty="0">
                <a:latin typeface="Poppins" pitchFamily="2" charset="77"/>
                <a:cs typeface="Poppins" pitchFamily="2" charset="77"/>
              </a:rPr>
              <a:t>TOTAL INCOME</a:t>
            </a:r>
          </a:p>
        </p:txBody>
      </p:sp>
      <p:sp>
        <p:nvSpPr>
          <p:cNvPr id="43" name="Subtitle 2">
            <a:extLst>
              <a:ext uri="{FF2B5EF4-FFF2-40B4-BE49-F238E27FC236}">
                <a16:creationId xmlns:a16="http://schemas.microsoft.com/office/drawing/2014/main" id="{C0E11B52-6DDB-CE40-840C-6166953FD9B7}"/>
              </a:ext>
            </a:extLst>
          </p:cNvPr>
          <p:cNvSpPr txBox="1">
            <a:spLocks/>
          </p:cNvSpPr>
          <p:nvPr/>
        </p:nvSpPr>
        <p:spPr>
          <a:xfrm>
            <a:off x="5852837" y="3725025"/>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44" name="Subtitle 2">
            <a:extLst>
              <a:ext uri="{FF2B5EF4-FFF2-40B4-BE49-F238E27FC236}">
                <a16:creationId xmlns:a16="http://schemas.microsoft.com/office/drawing/2014/main" id="{AE0EF2C5-97D1-5B43-AD99-7A35DC1D5233}"/>
              </a:ext>
            </a:extLst>
          </p:cNvPr>
          <p:cNvSpPr txBox="1">
            <a:spLocks/>
          </p:cNvSpPr>
          <p:nvPr/>
        </p:nvSpPr>
        <p:spPr>
          <a:xfrm>
            <a:off x="5852837" y="4456545"/>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$2,500.00</a:t>
            </a:r>
          </a:p>
        </p:txBody>
      </p:sp>
      <p:sp>
        <p:nvSpPr>
          <p:cNvPr id="45" name="Subtitle 2">
            <a:extLst>
              <a:ext uri="{FF2B5EF4-FFF2-40B4-BE49-F238E27FC236}">
                <a16:creationId xmlns:a16="http://schemas.microsoft.com/office/drawing/2014/main" id="{3A96CB40-FCFA-5F4E-8192-055BC866041E}"/>
              </a:ext>
            </a:extLst>
          </p:cNvPr>
          <p:cNvSpPr txBox="1">
            <a:spLocks/>
          </p:cNvSpPr>
          <p:nvPr/>
        </p:nvSpPr>
        <p:spPr>
          <a:xfrm>
            <a:off x="5852837" y="5188065"/>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$12,700.00</a:t>
            </a:r>
          </a:p>
        </p:txBody>
      </p:sp>
      <p:sp>
        <p:nvSpPr>
          <p:cNvPr id="46" name="Subtitle 2">
            <a:extLst>
              <a:ext uri="{FF2B5EF4-FFF2-40B4-BE49-F238E27FC236}">
                <a16:creationId xmlns:a16="http://schemas.microsoft.com/office/drawing/2014/main" id="{61C55872-F6EC-F645-B232-EF537022958E}"/>
              </a:ext>
            </a:extLst>
          </p:cNvPr>
          <p:cNvSpPr txBox="1">
            <a:spLocks/>
          </p:cNvSpPr>
          <p:nvPr/>
        </p:nvSpPr>
        <p:spPr>
          <a:xfrm>
            <a:off x="5852837" y="5919585"/>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47" name="Subtitle 2">
            <a:extLst>
              <a:ext uri="{FF2B5EF4-FFF2-40B4-BE49-F238E27FC236}">
                <a16:creationId xmlns:a16="http://schemas.microsoft.com/office/drawing/2014/main" id="{4FE58631-683A-B24C-983E-F1BAEA4E5905}"/>
              </a:ext>
            </a:extLst>
          </p:cNvPr>
          <p:cNvSpPr txBox="1">
            <a:spLocks/>
          </p:cNvSpPr>
          <p:nvPr/>
        </p:nvSpPr>
        <p:spPr>
          <a:xfrm>
            <a:off x="5852837" y="6651105"/>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48" name="Subtitle 2">
            <a:extLst>
              <a:ext uri="{FF2B5EF4-FFF2-40B4-BE49-F238E27FC236}">
                <a16:creationId xmlns:a16="http://schemas.microsoft.com/office/drawing/2014/main" id="{3617B6FF-DE2F-1F4C-86EF-F2C7D249B3BD}"/>
              </a:ext>
            </a:extLst>
          </p:cNvPr>
          <p:cNvSpPr txBox="1">
            <a:spLocks/>
          </p:cNvSpPr>
          <p:nvPr/>
        </p:nvSpPr>
        <p:spPr>
          <a:xfrm>
            <a:off x="5852837" y="7369224"/>
            <a:ext cx="2442588"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b="1" dirty="0">
                <a:latin typeface="Poppins" pitchFamily="2" charset="77"/>
                <a:cs typeface="Poppins" pitchFamily="2" charset="77"/>
              </a:rPr>
              <a:t>$18,200.00</a:t>
            </a:r>
          </a:p>
        </p:txBody>
      </p:sp>
      <p:sp>
        <p:nvSpPr>
          <p:cNvPr id="103" name="Rectangle 102">
            <a:extLst>
              <a:ext uri="{FF2B5EF4-FFF2-40B4-BE49-F238E27FC236}">
                <a16:creationId xmlns:a16="http://schemas.microsoft.com/office/drawing/2014/main" id="{E7007DDE-6138-D249-9177-3814F82BCD7E}"/>
              </a:ext>
            </a:extLst>
          </p:cNvPr>
          <p:cNvSpPr/>
          <p:nvPr/>
        </p:nvSpPr>
        <p:spPr>
          <a:xfrm>
            <a:off x="8441729" y="2590849"/>
            <a:ext cx="2735196" cy="1015663"/>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4" name="Rectangle 103">
            <a:extLst>
              <a:ext uri="{FF2B5EF4-FFF2-40B4-BE49-F238E27FC236}">
                <a16:creationId xmlns:a16="http://schemas.microsoft.com/office/drawing/2014/main" id="{2AE64BD2-435C-B74A-8F5A-0A2651AFC7C2}"/>
              </a:ext>
            </a:extLst>
          </p:cNvPr>
          <p:cNvSpPr/>
          <p:nvPr/>
        </p:nvSpPr>
        <p:spPr>
          <a:xfrm>
            <a:off x="8441729" y="360651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5" name="Rectangle 104">
            <a:extLst>
              <a:ext uri="{FF2B5EF4-FFF2-40B4-BE49-F238E27FC236}">
                <a16:creationId xmlns:a16="http://schemas.microsoft.com/office/drawing/2014/main" id="{9AFFA26D-A57F-3C40-853E-DCBACCB58E3D}"/>
              </a:ext>
            </a:extLst>
          </p:cNvPr>
          <p:cNvSpPr/>
          <p:nvPr/>
        </p:nvSpPr>
        <p:spPr>
          <a:xfrm>
            <a:off x="8441729" y="433803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6" name="Rectangle 105">
            <a:extLst>
              <a:ext uri="{FF2B5EF4-FFF2-40B4-BE49-F238E27FC236}">
                <a16:creationId xmlns:a16="http://schemas.microsoft.com/office/drawing/2014/main" id="{BA0FA4E4-609E-2C4A-8A29-C31393D02B8A}"/>
              </a:ext>
            </a:extLst>
          </p:cNvPr>
          <p:cNvSpPr/>
          <p:nvPr/>
        </p:nvSpPr>
        <p:spPr>
          <a:xfrm>
            <a:off x="8441729" y="506955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7" name="Rectangle 106">
            <a:extLst>
              <a:ext uri="{FF2B5EF4-FFF2-40B4-BE49-F238E27FC236}">
                <a16:creationId xmlns:a16="http://schemas.microsoft.com/office/drawing/2014/main" id="{F457C0A1-A531-B749-AC85-7577E512E148}"/>
              </a:ext>
            </a:extLst>
          </p:cNvPr>
          <p:cNvSpPr/>
          <p:nvPr/>
        </p:nvSpPr>
        <p:spPr>
          <a:xfrm>
            <a:off x="8441729" y="580107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8" name="Rectangle 107">
            <a:extLst>
              <a:ext uri="{FF2B5EF4-FFF2-40B4-BE49-F238E27FC236}">
                <a16:creationId xmlns:a16="http://schemas.microsoft.com/office/drawing/2014/main" id="{105375DB-8E71-C64D-81F6-16CB8141076C}"/>
              </a:ext>
            </a:extLst>
          </p:cNvPr>
          <p:cNvSpPr/>
          <p:nvPr/>
        </p:nvSpPr>
        <p:spPr>
          <a:xfrm>
            <a:off x="8441729" y="653259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9" name="Rectangle 108">
            <a:extLst>
              <a:ext uri="{FF2B5EF4-FFF2-40B4-BE49-F238E27FC236}">
                <a16:creationId xmlns:a16="http://schemas.microsoft.com/office/drawing/2014/main" id="{742410C9-A14D-E14B-823B-6A21AD954491}"/>
              </a:ext>
            </a:extLst>
          </p:cNvPr>
          <p:cNvSpPr/>
          <p:nvPr/>
        </p:nvSpPr>
        <p:spPr>
          <a:xfrm>
            <a:off x="8441729" y="7264112"/>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0" name="TextBox 109">
            <a:extLst>
              <a:ext uri="{FF2B5EF4-FFF2-40B4-BE49-F238E27FC236}">
                <a16:creationId xmlns:a16="http://schemas.microsoft.com/office/drawing/2014/main" id="{7D140643-A206-3B47-A79A-BD6CE56C7225}"/>
              </a:ext>
            </a:extLst>
          </p:cNvPr>
          <p:cNvSpPr txBox="1"/>
          <p:nvPr/>
        </p:nvSpPr>
        <p:spPr>
          <a:xfrm>
            <a:off x="9135103" y="2867846"/>
            <a:ext cx="1348447"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15 - FEB</a:t>
            </a:r>
          </a:p>
        </p:txBody>
      </p:sp>
      <p:sp>
        <p:nvSpPr>
          <p:cNvPr id="111" name="Subtitle 2">
            <a:extLst>
              <a:ext uri="{FF2B5EF4-FFF2-40B4-BE49-F238E27FC236}">
                <a16:creationId xmlns:a16="http://schemas.microsoft.com/office/drawing/2014/main" id="{8A76113A-9694-6342-B216-3FCB73127946}"/>
              </a:ext>
            </a:extLst>
          </p:cNvPr>
          <p:cNvSpPr txBox="1">
            <a:spLocks/>
          </p:cNvSpPr>
          <p:nvPr/>
        </p:nvSpPr>
        <p:spPr>
          <a:xfrm>
            <a:off x="8588033" y="3725025"/>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12" name="Subtitle 2">
            <a:extLst>
              <a:ext uri="{FF2B5EF4-FFF2-40B4-BE49-F238E27FC236}">
                <a16:creationId xmlns:a16="http://schemas.microsoft.com/office/drawing/2014/main" id="{AB1C747F-B691-AD4F-BF96-33F264020D66}"/>
              </a:ext>
            </a:extLst>
          </p:cNvPr>
          <p:cNvSpPr txBox="1">
            <a:spLocks/>
          </p:cNvSpPr>
          <p:nvPr/>
        </p:nvSpPr>
        <p:spPr>
          <a:xfrm>
            <a:off x="8588033" y="4456545"/>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$2,500.00</a:t>
            </a:r>
          </a:p>
        </p:txBody>
      </p:sp>
      <p:sp>
        <p:nvSpPr>
          <p:cNvPr id="113" name="Subtitle 2">
            <a:extLst>
              <a:ext uri="{FF2B5EF4-FFF2-40B4-BE49-F238E27FC236}">
                <a16:creationId xmlns:a16="http://schemas.microsoft.com/office/drawing/2014/main" id="{23DAB593-D375-5A4C-8332-523B4C71C3B4}"/>
              </a:ext>
            </a:extLst>
          </p:cNvPr>
          <p:cNvSpPr txBox="1">
            <a:spLocks/>
          </p:cNvSpPr>
          <p:nvPr/>
        </p:nvSpPr>
        <p:spPr>
          <a:xfrm>
            <a:off x="8588033" y="5188065"/>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$12,700.00</a:t>
            </a:r>
          </a:p>
        </p:txBody>
      </p:sp>
      <p:sp>
        <p:nvSpPr>
          <p:cNvPr id="114" name="Subtitle 2">
            <a:extLst>
              <a:ext uri="{FF2B5EF4-FFF2-40B4-BE49-F238E27FC236}">
                <a16:creationId xmlns:a16="http://schemas.microsoft.com/office/drawing/2014/main" id="{28E75B0E-93CA-0E4C-945B-389E292E1290}"/>
              </a:ext>
            </a:extLst>
          </p:cNvPr>
          <p:cNvSpPr txBox="1">
            <a:spLocks/>
          </p:cNvSpPr>
          <p:nvPr/>
        </p:nvSpPr>
        <p:spPr>
          <a:xfrm>
            <a:off x="8588033" y="5919585"/>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115" name="Subtitle 2">
            <a:extLst>
              <a:ext uri="{FF2B5EF4-FFF2-40B4-BE49-F238E27FC236}">
                <a16:creationId xmlns:a16="http://schemas.microsoft.com/office/drawing/2014/main" id="{99821DE0-7CFB-D74D-BB7B-53FC4C35F9F7}"/>
              </a:ext>
            </a:extLst>
          </p:cNvPr>
          <p:cNvSpPr txBox="1">
            <a:spLocks/>
          </p:cNvSpPr>
          <p:nvPr/>
        </p:nvSpPr>
        <p:spPr>
          <a:xfrm>
            <a:off x="8588033" y="6651105"/>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116" name="Subtitle 2">
            <a:extLst>
              <a:ext uri="{FF2B5EF4-FFF2-40B4-BE49-F238E27FC236}">
                <a16:creationId xmlns:a16="http://schemas.microsoft.com/office/drawing/2014/main" id="{C73157C8-1747-3D4A-A53D-CD2E71E77AA2}"/>
              </a:ext>
            </a:extLst>
          </p:cNvPr>
          <p:cNvSpPr txBox="1">
            <a:spLocks/>
          </p:cNvSpPr>
          <p:nvPr/>
        </p:nvSpPr>
        <p:spPr>
          <a:xfrm>
            <a:off x="8588033" y="7369224"/>
            <a:ext cx="2442588"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b="1" dirty="0">
                <a:latin typeface="Poppins" pitchFamily="2" charset="77"/>
                <a:cs typeface="Poppins" pitchFamily="2" charset="77"/>
              </a:rPr>
              <a:t>$18,200.00</a:t>
            </a:r>
          </a:p>
        </p:txBody>
      </p:sp>
      <p:sp>
        <p:nvSpPr>
          <p:cNvPr id="119" name="Rectangle 118">
            <a:extLst>
              <a:ext uri="{FF2B5EF4-FFF2-40B4-BE49-F238E27FC236}">
                <a16:creationId xmlns:a16="http://schemas.microsoft.com/office/drawing/2014/main" id="{0D5A508A-42E8-7B43-A9CC-F8CCBF6EB980}"/>
              </a:ext>
            </a:extLst>
          </p:cNvPr>
          <p:cNvSpPr/>
          <p:nvPr/>
        </p:nvSpPr>
        <p:spPr>
          <a:xfrm>
            <a:off x="13200725" y="7549217"/>
            <a:ext cx="4185708" cy="1015663"/>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0" name="Rectangle 119">
            <a:extLst>
              <a:ext uri="{FF2B5EF4-FFF2-40B4-BE49-F238E27FC236}">
                <a16:creationId xmlns:a16="http://schemas.microsoft.com/office/drawing/2014/main" id="{89D8DEE7-8F22-1A46-B49B-FAD214ADF4A2}"/>
              </a:ext>
            </a:extLst>
          </p:cNvPr>
          <p:cNvSpPr/>
          <p:nvPr/>
        </p:nvSpPr>
        <p:spPr>
          <a:xfrm>
            <a:off x="17386433" y="7549217"/>
            <a:ext cx="2735196" cy="1015663"/>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1" name="Rectangle 120">
            <a:extLst>
              <a:ext uri="{FF2B5EF4-FFF2-40B4-BE49-F238E27FC236}">
                <a16:creationId xmlns:a16="http://schemas.microsoft.com/office/drawing/2014/main" id="{7DBBC9B0-E206-F54A-98A8-AC54D67BD588}"/>
              </a:ext>
            </a:extLst>
          </p:cNvPr>
          <p:cNvSpPr/>
          <p:nvPr/>
        </p:nvSpPr>
        <p:spPr>
          <a:xfrm>
            <a:off x="13200725" y="8564880"/>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2" name="Rectangle 121">
            <a:extLst>
              <a:ext uri="{FF2B5EF4-FFF2-40B4-BE49-F238E27FC236}">
                <a16:creationId xmlns:a16="http://schemas.microsoft.com/office/drawing/2014/main" id="{2CBAA790-8B18-5148-A9CB-D95889B4F6A6}"/>
              </a:ext>
            </a:extLst>
          </p:cNvPr>
          <p:cNvSpPr/>
          <p:nvPr/>
        </p:nvSpPr>
        <p:spPr>
          <a:xfrm>
            <a:off x="17386433" y="856488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3" name="Rectangle 122">
            <a:extLst>
              <a:ext uri="{FF2B5EF4-FFF2-40B4-BE49-F238E27FC236}">
                <a16:creationId xmlns:a16="http://schemas.microsoft.com/office/drawing/2014/main" id="{CB7DEBA5-2A51-DE42-8930-D86C4132DED8}"/>
              </a:ext>
            </a:extLst>
          </p:cNvPr>
          <p:cNvSpPr/>
          <p:nvPr/>
        </p:nvSpPr>
        <p:spPr>
          <a:xfrm>
            <a:off x="13200725" y="9296400"/>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4" name="Rectangle 123">
            <a:extLst>
              <a:ext uri="{FF2B5EF4-FFF2-40B4-BE49-F238E27FC236}">
                <a16:creationId xmlns:a16="http://schemas.microsoft.com/office/drawing/2014/main" id="{528D1BDC-EE8C-7846-B687-510893A964B6}"/>
              </a:ext>
            </a:extLst>
          </p:cNvPr>
          <p:cNvSpPr/>
          <p:nvPr/>
        </p:nvSpPr>
        <p:spPr>
          <a:xfrm>
            <a:off x="17386433" y="929640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5" name="Rectangle 124">
            <a:extLst>
              <a:ext uri="{FF2B5EF4-FFF2-40B4-BE49-F238E27FC236}">
                <a16:creationId xmlns:a16="http://schemas.microsoft.com/office/drawing/2014/main" id="{8F44CF66-790B-8B4B-AC0D-2253221880C1}"/>
              </a:ext>
            </a:extLst>
          </p:cNvPr>
          <p:cNvSpPr/>
          <p:nvPr/>
        </p:nvSpPr>
        <p:spPr>
          <a:xfrm>
            <a:off x="13200725" y="10027920"/>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6" name="Rectangle 125">
            <a:extLst>
              <a:ext uri="{FF2B5EF4-FFF2-40B4-BE49-F238E27FC236}">
                <a16:creationId xmlns:a16="http://schemas.microsoft.com/office/drawing/2014/main" id="{43CA3BBB-FDFC-2148-8450-4BB079EAD81A}"/>
              </a:ext>
            </a:extLst>
          </p:cNvPr>
          <p:cNvSpPr/>
          <p:nvPr/>
        </p:nvSpPr>
        <p:spPr>
          <a:xfrm>
            <a:off x="17386433" y="1002792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7" name="Rectangle 126">
            <a:extLst>
              <a:ext uri="{FF2B5EF4-FFF2-40B4-BE49-F238E27FC236}">
                <a16:creationId xmlns:a16="http://schemas.microsoft.com/office/drawing/2014/main" id="{81482F4B-B43E-0948-86B5-2CC559866447}"/>
              </a:ext>
            </a:extLst>
          </p:cNvPr>
          <p:cNvSpPr/>
          <p:nvPr/>
        </p:nvSpPr>
        <p:spPr>
          <a:xfrm>
            <a:off x="13200725" y="10759440"/>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8" name="Rectangle 127">
            <a:extLst>
              <a:ext uri="{FF2B5EF4-FFF2-40B4-BE49-F238E27FC236}">
                <a16:creationId xmlns:a16="http://schemas.microsoft.com/office/drawing/2014/main" id="{78FD08F0-DBCA-DA4E-BD82-72CA76FBC87F}"/>
              </a:ext>
            </a:extLst>
          </p:cNvPr>
          <p:cNvSpPr/>
          <p:nvPr/>
        </p:nvSpPr>
        <p:spPr>
          <a:xfrm>
            <a:off x="17386433" y="1075944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9" name="Rectangle 128">
            <a:extLst>
              <a:ext uri="{FF2B5EF4-FFF2-40B4-BE49-F238E27FC236}">
                <a16:creationId xmlns:a16="http://schemas.microsoft.com/office/drawing/2014/main" id="{55C25DB2-0F77-D242-831A-5375E025271B}"/>
              </a:ext>
            </a:extLst>
          </p:cNvPr>
          <p:cNvSpPr/>
          <p:nvPr/>
        </p:nvSpPr>
        <p:spPr>
          <a:xfrm>
            <a:off x="13200725" y="11490960"/>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0" name="Rectangle 129">
            <a:extLst>
              <a:ext uri="{FF2B5EF4-FFF2-40B4-BE49-F238E27FC236}">
                <a16:creationId xmlns:a16="http://schemas.microsoft.com/office/drawing/2014/main" id="{C1BB3FB8-E331-184D-A5B6-23371F114CCD}"/>
              </a:ext>
            </a:extLst>
          </p:cNvPr>
          <p:cNvSpPr/>
          <p:nvPr/>
        </p:nvSpPr>
        <p:spPr>
          <a:xfrm>
            <a:off x="17386433" y="1149096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1" name="Rectangle 130">
            <a:extLst>
              <a:ext uri="{FF2B5EF4-FFF2-40B4-BE49-F238E27FC236}">
                <a16:creationId xmlns:a16="http://schemas.microsoft.com/office/drawing/2014/main" id="{658382B2-9EC0-904F-BC39-0C3902C9828F}"/>
              </a:ext>
            </a:extLst>
          </p:cNvPr>
          <p:cNvSpPr/>
          <p:nvPr/>
        </p:nvSpPr>
        <p:spPr>
          <a:xfrm>
            <a:off x="13200725" y="12222480"/>
            <a:ext cx="4185708"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2" name="Rectangle 131">
            <a:extLst>
              <a:ext uri="{FF2B5EF4-FFF2-40B4-BE49-F238E27FC236}">
                <a16:creationId xmlns:a16="http://schemas.microsoft.com/office/drawing/2014/main" id="{7EE4F56E-5056-794A-B82F-C8924282ABA6}"/>
              </a:ext>
            </a:extLst>
          </p:cNvPr>
          <p:cNvSpPr/>
          <p:nvPr/>
        </p:nvSpPr>
        <p:spPr>
          <a:xfrm>
            <a:off x="17386433" y="1222248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3" name="TextBox 132">
            <a:extLst>
              <a:ext uri="{FF2B5EF4-FFF2-40B4-BE49-F238E27FC236}">
                <a16:creationId xmlns:a16="http://schemas.microsoft.com/office/drawing/2014/main" id="{D5019580-50D3-E947-95DD-6165DD4B79B4}"/>
              </a:ext>
            </a:extLst>
          </p:cNvPr>
          <p:cNvSpPr txBox="1"/>
          <p:nvPr/>
        </p:nvSpPr>
        <p:spPr>
          <a:xfrm>
            <a:off x="14313985" y="7764660"/>
            <a:ext cx="195919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EXPENSE</a:t>
            </a:r>
          </a:p>
        </p:txBody>
      </p:sp>
      <p:sp>
        <p:nvSpPr>
          <p:cNvPr id="134" name="TextBox 133">
            <a:extLst>
              <a:ext uri="{FF2B5EF4-FFF2-40B4-BE49-F238E27FC236}">
                <a16:creationId xmlns:a16="http://schemas.microsoft.com/office/drawing/2014/main" id="{DD34228E-45C9-BA46-BEA8-124F8D672A9F}"/>
              </a:ext>
            </a:extLst>
          </p:cNvPr>
          <p:cNvSpPr txBox="1"/>
          <p:nvPr/>
        </p:nvSpPr>
        <p:spPr>
          <a:xfrm>
            <a:off x="18079808" y="7826214"/>
            <a:ext cx="134844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01 - FEB</a:t>
            </a:r>
          </a:p>
        </p:txBody>
      </p:sp>
      <p:sp>
        <p:nvSpPr>
          <p:cNvPr id="135" name="Subtitle 2">
            <a:extLst>
              <a:ext uri="{FF2B5EF4-FFF2-40B4-BE49-F238E27FC236}">
                <a16:creationId xmlns:a16="http://schemas.microsoft.com/office/drawing/2014/main" id="{C7FFA4FA-D3C5-5E45-A635-1A0D6D457DBD}"/>
              </a:ext>
            </a:extLst>
          </p:cNvPr>
          <p:cNvSpPr txBox="1">
            <a:spLocks/>
          </p:cNvSpPr>
          <p:nvPr/>
        </p:nvSpPr>
        <p:spPr>
          <a:xfrm>
            <a:off x="13449852" y="8683393"/>
            <a:ext cx="3687455"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Expense Item 01</a:t>
            </a:r>
          </a:p>
        </p:txBody>
      </p:sp>
      <p:sp>
        <p:nvSpPr>
          <p:cNvPr id="136" name="Subtitle 2">
            <a:extLst>
              <a:ext uri="{FF2B5EF4-FFF2-40B4-BE49-F238E27FC236}">
                <a16:creationId xmlns:a16="http://schemas.microsoft.com/office/drawing/2014/main" id="{954A7695-2503-234A-9AB1-7FCE32342539}"/>
              </a:ext>
            </a:extLst>
          </p:cNvPr>
          <p:cNvSpPr txBox="1">
            <a:spLocks/>
          </p:cNvSpPr>
          <p:nvPr/>
        </p:nvSpPr>
        <p:spPr>
          <a:xfrm>
            <a:off x="13449852" y="9414913"/>
            <a:ext cx="3687455"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Expense Item 02</a:t>
            </a:r>
          </a:p>
        </p:txBody>
      </p:sp>
      <p:sp>
        <p:nvSpPr>
          <p:cNvPr id="137" name="Subtitle 2">
            <a:extLst>
              <a:ext uri="{FF2B5EF4-FFF2-40B4-BE49-F238E27FC236}">
                <a16:creationId xmlns:a16="http://schemas.microsoft.com/office/drawing/2014/main" id="{7F6DC7F3-34A9-B44D-94E6-92025A5E02BD}"/>
              </a:ext>
            </a:extLst>
          </p:cNvPr>
          <p:cNvSpPr txBox="1">
            <a:spLocks/>
          </p:cNvSpPr>
          <p:nvPr/>
        </p:nvSpPr>
        <p:spPr>
          <a:xfrm>
            <a:off x="13449852" y="10146433"/>
            <a:ext cx="3687455"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Expense Item 03</a:t>
            </a:r>
          </a:p>
        </p:txBody>
      </p:sp>
      <p:sp>
        <p:nvSpPr>
          <p:cNvPr id="138" name="Subtitle 2">
            <a:extLst>
              <a:ext uri="{FF2B5EF4-FFF2-40B4-BE49-F238E27FC236}">
                <a16:creationId xmlns:a16="http://schemas.microsoft.com/office/drawing/2014/main" id="{FB9DBD44-9A7D-5D4A-8B78-8D115C7ECE5B}"/>
              </a:ext>
            </a:extLst>
          </p:cNvPr>
          <p:cNvSpPr txBox="1">
            <a:spLocks/>
          </p:cNvSpPr>
          <p:nvPr/>
        </p:nvSpPr>
        <p:spPr>
          <a:xfrm>
            <a:off x="13449852" y="10877953"/>
            <a:ext cx="3687455"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Expense Item 04</a:t>
            </a:r>
          </a:p>
        </p:txBody>
      </p:sp>
      <p:sp>
        <p:nvSpPr>
          <p:cNvPr id="139" name="Subtitle 2">
            <a:extLst>
              <a:ext uri="{FF2B5EF4-FFF2-40B4-BE49-F238E27FC236}">
                <a16:creationId xmlns:a16="http://schemas.microsoft.com/office/drawing/2014/main" id="{AA31C5A1-A4DB-A045-B214-50C045CF46F2}"/>
              </a:ext>
            </a:extLst>
          </p:cNvPr>
          <p:cNvSpPr txBox="1">
            <a:spLocks/>
          </p:cNvSpPr>
          <p:nvPr/>
        </p:nvSpPr>
        <p:spPr>
          <a:xfrm>
            <a:off x="13449852" y="11609473"/>
            <a:ext cx="3687455"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Expense Item 05</a:t>
            </a:r>
          </a:p>
        </p:txBody>
      </p:sp>
      <p:sp>
        <p:nvSpPr>
          <p:cNvPr id="140" name="Subtitle 2">
            <a:extLst>
              <a:ext uri="{FF2B5EF4-FFF2-40B4-BE49-F238E27FC236}">
                <a16:creationId xmlns:a16="http://schemas.microsoft.com/office/drawing/2014/main" id="{51B15EAB-F11C-2A46-A7E1-5FE259989BA1}"/>
              </a:ext>
            </a:extLst>
          </p:cNvPr>
          <p:cNvSpPr txBox="1">
            <a:spLocks/>
          </p:cNvSpPr>
          <p:nvPr/>
        </p:nvSpPr>
        <p:spPr>
          <a:xfrm>
            <a:off x="13449852" y="12327592"/>
            <a:ext cx="3687455"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b="1" dirty="0">
                <a:latin typeface="Poppins" pitchFamily="2" charset="77"/>
                <a:cs typeface="Poppins" pitchFamily="2" charset="77"/>
              </a:rPr>
              <a:t>TOTAL EXPENSE</a:t>
            </a:r>
          </a:p>
        </p:txBody>
      </p:sp>
      <p:sp>
        <p:nvSpPr>
          <p:cNvPr id="141" name="Subtitle 2">
            <a:extLst>
              <a:ext uri="{FF2B5EF4-FFF2-40B4-BE49-F238E27FC236}">
                <a16:creationId xmlns:a16="http://schemas.microsoft.com/office/drawing/2014/main" id="{CA9735F5-4247-4243-B1B8-840E2E658165}"/>
              </a:ext>
            </a:extLst>
          </p:cNvPr>
          <p:cNvSpPr txBox="1">
            <a:spLocks/>
          </p:cNvSpPr>
          <p:nvPr/>
        </p:nvSpPr>
        <p:spPr>
          <a:xfrm>
            <a:off x="17532737" y="8683393"/>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42" name="Subtitle 2">
            <a:extLst>
              <a:ext uri="{FF2B5EF4-FFF2-40B4-BE49-F238E27FC236}">
                <a16:creationId xmlns:a16="http://schemas.microsoft.com/office/drawing/2014/main" id="{86C85E4F-BBFC-654E-AEE4-678E83B630DD}"/>
              </a:ext>
            </a:extLst>
          </p:cNvPr>
          <p:cNvSpPr txBox="1">
            <a:spLocks/>
          </p:cNvSpPr>
          <p:nvPr/>
        </p:nvSpPr>
        <p:spPr>
          <a:xfrm>
            <a:off x="17532737" y="9414913"/>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$2,500.00</a:t>
            </a:r>
          </a:p>
        </p:txBody>
      </p:sp>
      <p:sp>
        <p:nvSpPr>
          <p:cNvPr id="143" name="Subtitle 2">
            <a:extLst>
              <a:ext uri="{FF2B5EF4-FFF2-40B4-BE49-F238E27FC236}">
                <a16:creationId xmlns:a16="http://schemas.microsoft.com/office/drawing/2014/main" id="{7FF941AE-281A-E940-9379-9BA098135EB1}"/>
              </a:ext>
            </a:extLst>
          </p:cNvPr>
          <p:cNvSpPr txBox="1">
            <a:spLocks/>
          </p:cNvSpPr>
          <p:nvPr/>
        </p:nvSpPr>
        <p:spPr>
          <a:xfrm>
            <a:off x="17532737" y="10146433"/>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$12,700.00</a:t>
            </a:r>
          </a:p>
        </p:txBody>
      </p:sp>
      <p:sp>
        <p:nvSpPr>
          <p:cNvPr id="144" name="Subtitle 2">
            <a:extLst>
              <a:ext uri="{FF2B5EF4-FFF2-40B4-BE49-F238E27FC236}">
                <a16:creationId xmlns:a16="http://schemas.microsoft.com/office/drawing/2014/main" id="{C48C2F93-79C4-FE47-8BE2-74D9E298381B}"/>
              </a:ext>
            </a:extLst>
          </p:cNvPr>
          <p:cNvSpPr txBox="1">
            <a:spLocks/>
          </p:cNvSpPr>
          <p:nvPr/>
        </p:nvSpPr>
        <p:spPr>
          <a:xfrm>
            <a:off x="17532737" y="10877953"/>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145" name="Subtitle 2">
            <a:extLst>
              <a:ext uri="{FF2B5EF4-FFF2-40B4-BE49-F238E27FC236}">
                <a16:creationId xmlns:a16="http://schemas.microsoft.com/office/drawing/2014/main" id="{5B50C7A9-BE7A-B74B-B5FA-CB26E395EAE0}"/>
              </a:ext>
            </a:extLst>
          </p:cNvPr>
          <p:cNvSpPr txBox="1">
            <a:spLocks/>
          </p:cNvSpPr>
          <p:nvPr/>
        </p:nvSpPr>
        <p:spPr>
          <a:xfrm>
            <a:off x="17532737" y="11609473"/>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146" name="Subtitle 2">
            <a:extLst>
              <a:ext uri="{FF2B5EF4-FFF2-40B4-BE49-F238E27FC236}">
                <a16:creationId xmlns:a16="http://schemas.microsoft.com/office/drawing/2014/main" id="{1B6C3C21-31DD-5044-8C34-5035D1517785}"/>
              </a:ext>
            </a:extLst>
          </p:cNvPr>
          <p:cNvSpPr txBox="1">
            <a:spLocks/>
          </p:cNvSpPr>
          <p:nvPr/>
        </p:nvSpPr>
        <p:spPr>
          <a:xfrm>
            <a:off x="17532737" y="12327592"/>
            <a:ext cx="2442588"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b="1" dirty="0">
                <a:latin typeface="Poppins" pitchFamily="2" charset="77"/>
                <a:cs typeface="Poppins" pitchFamily="2" charset="77"/>
              </a:rPr>
              <a:t>$18,200.00</a:t>
            </a:r>
          </a:p>
        </p:txBody>
      </p:sp>
      <p:sp>
        <p:nvSpPr>
          <p:cNvPr id="147" name="Rectangle 146">
            <a:extLst>
              <a:ext uri="{FF2B5EF4-FFF2-40B4-BE49-F238E27FC236}">
                <a16:creationId xmlns:a16="http://schemas.microsoft.com/office/drawing/2014/main" id="{F177C718-85A9-724C-A146-B6D893E52FB4}"/>
              </a:ext>
            </a:extLst>
          </p:cNvPr>
          <p:cNvSpPr/>
          <p:nvPr/>
        </p:nvSpPr>
        <p:spPr>
          <a:xfrm>
            <a:off x="20121629" y="7549217"/>
            <a:ext cx="2735196" cy="1015663"/>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8" name="Rectangle 147">
            <a:extLst>
              <a:ext uri="{FF2B5EF4-FFF2-40B4-BE49-F238E27FC236}">
                <a16:creationId xmlns:a16="http://schemas.microsoft.com/office/drawing/2014/main" id="{9D1A6CB4-D0FE-AD46-820D-D45313F50497}"/>
              </a:ext>
            </a:extLst>
          </p:cNvPr>
          <p:cNvSpPr/>
          <p:nvPr/>
        </p:nvSpPr>
        <p:spPr>
          <a:xfrm>
            <a:off x="20121629" y="856488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9" name="Rectangle 148">
            <a:extLst>
              <a:ext uri="{FF2B5EF4-FFF2-40B4-BE49-F238E27FC236}">
                <a16:creationId xmlns:a16="http://schemas.microsoft.com/office/drawing/2014/main" id="{A59B81C1-24D6-1E46-BC13-70A7E0C3AF82}"/>
              </a:ext>
            </a:extLst>
          </p:cNvPr>
          <p:cNvSpPr/>
          <p:nvPr/>
        </p:nvSpPr>
        <p:spPr>
          <a:xfrm>
            <a:off x="20121629" y="929640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0" name="Rectangle 149">
            <a:extLst>
              <a:ext uri="{FF2B5EF4-FFF2-40B4-BE49-F238E27FC236}">
                <a16:creationId xmlns:a16="http://schemas.microsoft.com/office/drawing/2014/main" id="{1B53D2BF-75C4-1343-9C02-14F19D4B780E}"/>
              </a:ext>
            </a:extLst>
          </p:cNvPr>
          <p:cNvSpPr/>
          <p:nvPr/>
        </p:nvSpPr>
        <p:spPr>
          <a:xfrm>
            <a:off x="20121629" y="1002792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1" name="Rectangle 150">
            <a:extLst>
              <a:ext uri="{FF2B5EF4-FFF2-40B4-BE49-F238E27FC236}">
                <a16:creationId xmlns:a16="http://schemas.microsoft.com/office/drawing/2014/main" id="{82E2B5A2-DCAF-9D4B-8CB6-EA9EBA510EEF}"/>
              </a:ext>
            </a:extLst>
          </p:cNvPr>
          <p:cNvSpPr/>
          <p:nvPr/>
        </p:nvSpPr>
        <p:spPr>
          <a:xfrm>
            <a:off x="20121629" y="1075944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2" name="Rectangle 151">
            <a:extLst>
              <a:ext uri="{FF2B5EF4-FFF2-40B4-BE49-F238E27FC236}">
                <a16:creationId xmlns:a16="http://schemas.microsoft.com/office/drawing/2014/main" id="{B43E1524-669E-9343-BD66-1A102D67DCD5}"/>
              </a:ext>
            </a:extLst>
          </p:cNvPr>
          <p:cNvSpPr/>
          <p:nvPr/>
        </p:nvSpPr>
        <p:spPr>
          <a:xfrm>
            <a:off x="20121629" y="1149096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3" name="Rectangle 152">
            <a:extLst>
              <a:ext uri="{FF2B5EF4-FFF2-40B4-BE49-F238E27FC236}">
                <a16:creationId xmlns:a16="http://schemas.microsoft.com/office/drawing/2014/main" id="{48AB89A1-DF09-9940-83C4-D3756C0D80FF}"/>
              </a:ext>
            </a:extLst>
          </p:cNvPr>
          <p:cNvSpPr/>
          <p:nvPr/>
        </p:nvSpPr>
        <p:spPr>
          <a:xfrm>
            <a:off x="20121629" y="12222480"/>
            <a:ext cx="2735196" cy="73152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4" name="TextBox 153">
            <a:extLst>
              <a:ext uri="{FF2B5EF4-FFF2-40B4-BE49-F238E27FC236}">
                <a16:creationId xmlns:a16="http://schemas.microsoft.com/office/drawing/2014/main" id="{6F2C8B38-4491-F949-A7ED-E3476DA7AE58}"/>
              </a:ext>
            </a:extLst>
          </p:cNvPr>
          <p:cNvSpPr txBox="1"/>
          <p:nvPr/>
        </p:nvSpPr>
        <p:spPr>
          <a:xfrm>
            <a:off x="20815003" y="7826214"/>
            <a:ext cx="1348447"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15 - FEB</a:t>
            </a:r>
          </a:p>
        </p:txBody>
      </p:sp>
      <p:sp>
        <p:nvSpPr>
          <p:cNvPr id="155" name="Subtitle 2">
            <a:extLst>
              <a:ext uri="{FF2B5EF4-FFF2-40B4-BE49-F238E27FC236}">
                <a16:creationId xmlns:a16="http://schemas.microsoft.com/office/drawing/2014/main" id="{BAC1ADCE-CE82-6343-8BCF-339E48AE8B67}"/>
              </a:ext>
            </a:extLst>
          </p:cNvPr>
          <p:cNvSpPr txBox="1">
            <a:spLocks/>
          </p:cNvSpPr>
          <p:nvPr/>
        </p:nvSpPr>
        <p:spPr>
          <a:xfrm>
            <a:off x="20267933" y="8683393"/>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56" name="Subtitle 2">
            <a:extLst>
              <a:ext uri="{FF2B5EF4-FFF2-40B4-BE49-F238E27FC236}">
                <a16:creationId xmlns:a16="http://schemas.microsoft.com/office/drawing/2014/main" id="{36C8F740-11E0-6545-9EE6-E17C6457B160}"/>
              </a:ext>
            </a:extLst>
          </p:cNvPr>
          <p:cNvSpPr txBox="1">
            <a:spLocks/>
          </p:cNvSpPr>
          <p:nvPr/>
        </p:nvSpPr>
        <p:spPr>
          <a:xfrm>
            <a:off x="20267933" y="9414913"/>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$2,500.00</a:t>
            </a:r>
          </a:p>
        </p:txBody>
      </p:sp>
      <p:sp>
        <p:nvSpPr>
          <p:cNvPr id="157" name="Subtitle 2">
            <a:extLst>
              <a:ext uri="{FF2B5EF4-FFF2-40B4-BE49-F238E27FC236}">
                <a16:creationId xmlns:a16="http://schemas.microsoft.com/office/drawing/2014/main" id="{4097C595-8178-AC45-90E9-3D9EDC2FEC6C}"/>
              </a:ext>
            </a:extLst>
          </p:cNvPr>
          <p:cNvSpPr txBox="1">
            <a:spLocks/>
          </p:cNvSpPr>
          <p:nvPr/>
        </p:nvSpPr>
        <p:spPr>
          <a:xfrm>
            <a:off x="20267933" y="10146433"/>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$12,700.00</a:t>
            </a:r>
          </a:p>
        </p:txBody>
      </p:sp>
      <p:sp>
        <p:nvSpPr>
          <p:cNvPr id="158" name="Subtitle 2">
            <a:extLst>
              <a:ext uri="{FF2B5EF4-FFF2-40B4-BE49-F238E27FC236}">
                <a16:creationId xmlns:a16="http://schemas.microsoft.com/office/drawing/2014/main" id="{495FF48A-331A-7C4E-B7AA-B6D4A28D9846}"/>
              </a:ext>
            </a:extLst>
          </p:cNvPr>
          <p:cNvSpPr txBox="1">
            <a:spLocks/>
          </p:cNvSpPr>
          <p:nvPr/>
        </p:nvSpPr>
        <p:spPr>
          <a:xfrm>
            <a:off x="20267933" y="10877953"/>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159" name="Subtitle 2">
            <a:extLst>
              <a:ext uri="{FF2B5EF4-FFF2-40B4-BE49-F238E27FC236}">
                <a16:creationId xmlns:a16="http://schemas.microsoft.com/office/drawing/2014/main" id="{8893A3A8-63A8-F44C-98A6-51181BCC3735}"/>
              </a:ext>
            </a:extLst>
          </p:cNvPr>
          <p:cNvSpPr txBox="1">
            <a:spLocks/>
          </p:cNvSpPr>
          <p:nvPr/>
        </p:nvSpPr>
        <p:spPr>
          <a:xfrm>
            <a:off x="20267933" y="11609473"/>
            <a:ext cx="244258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160" name="Subtitle 2">
            <a:extLst>
              <a:ext uri="{FF2B5EF4-FFF2-40B4-BE49-F238E27FC236}">
                <a16:creationId xmlns:a16="http://schemas.microsoft.com/office/drawing/2014/main" id="{FACFB1BF-C826-7A44-8F41-79198C97B4D4}"/>
              </a:ext>
            </a:extLst>
          </p:cNvPr>
          <p:cNvSpPr txBox="1">
            <a:spLocks/>
          </p:cNvSpPr>
          <p:nvPr/>
        </p:nvSpPr>
        <p:spPr>
          <a:xfrm>
            <a:off x="20267933" y="12327592"/>
            <a:ext cx="2442588"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b="1" dirty="0">
                <a:latin typeface="Poppins" pitchFamily="2" charset="77"/>
                <a:cs typeface="Poppins" pitchFamily="2" charset="77"/>
              </a:rPr>
              <a:t>$18,200.00</a:t>
            </a:r>
          </a:p>
        </p:txBody>
      </p:sp>
      <p:grpSp>
        <p:nvGrpSpPr>
          <p:cNvPr id="165" name="Group 164">
            <a:extLst>
              <a:ext uri="{FF2B5EF4-FFF2-40B4-BE49-F238E27FC236}">
                <a16:creationId xmlns:a16="http://schemas.microsoft.com/office/drawing/2014/main" id="{70AFB620-CD9A-E445-A2A3-ACB9E6457D13}"/>
              </a:ext>
            </a:extLst>
          </p:cNvPr>
          <p:cNvGrpSpPr/>
          <p:nvPr/>
        </p:nvGrpSpPr>
        <p:grpSpPr>
          <a:xfrm>
            <a:off x="4812060" y="9104111"/>
            <a:ext cx="3073631" cy="3073631"/>
            <a:chOff x="4256021" y="9296400"/>
            <a:chExt cx="3073631" cy="3073631"/>
          </a:xfrm>
        </p:grpSpPr>
        <p:sp>
          <p:nvSpPr>
            <p:cNvPr id="161" name="Oval 160">
              <a:extLst>
                <a:ext uri="{FF2B5EF4-FFF2-40B4-BE49-F238E27FC236}">
                  <a16:creationId xmlns:a16="http://schemas.microsoft.com/office/drawing/2014/main" id="{823D6175-68DF-3246-A477-684E99693E16}"/>
                </a:ext>
              </a:extLst>
            </p:cNvPr>
            <p:cNvSpPr/>
            <p:nvPr/>
          </p:nvSpPr>
          <p:spPr>
            <a:xfrm>
              <a:off x="4256021" y="9296400"/>
              <a:ext cx="3073631" cy="30736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2" name="Freeform 728">
              <a:extLst>
                <a:ext uri="{FF2B5EF4-FFF2-40B4-BE49-F238E27FC236}">
                  <a16:creationId xmlns:a16="http://schemas.microsoft.com/office/drawing/2014/main" id="{942DFFC2-8C18-7845-ABDB-B523AB752E18}"/>
                </a:ext>
              </a:extLst>
            </p:cNvPr>
            <p:cNvSpPr>
              <a:spLocks noChangeAspect="1"/>
            </p:cNvSpPr>
            <p:nvPr/>
          </p:nvSpPr>
          <p:spPr bwMode="auto">
            <a:xfrm>
              <a:off x="5185765" y="10424133"/>
              <a:ext cx="1214144" cy="818164"/>
            </a:xfrm>
            <a:custGeom>
              <a:avLst/>
              <a:gdLst>
                <a:gd name="T0" fmla="*/ 3241789 w 194902"/>
                <a:gd name="T1" fmla="*/ 1898276 h 131404"/>
                <a:gd name="T2" fmla="*/ 3057890 w 194902"/>
                <a:gd name="T3" fmla="*/ 1975987 h 131404"/>
                <a:gd name="T4" fmla="*/ 3016213 w 194902"/>
                <a:gd name="T5" fmla="*/ 2074988 h 131404"/>
                <a:gd name="T6" fmla="*/ 3241789 w 194902"/>
                <a:gd name="T7" fmla="*/ 2074988 h 131404"/>
                <a:gd name="T8" fmla="*/ 360198 w 194902"/>
                <a:gd name="T9" fmla="*/ 1897926 h 131404"/>
                <a:gd name="T10" fmla="*/ 360198 w 194902"/>
                <a:gd name="T11" fmla="*/ 2074988 h 131404"/>
                <a:gd name="T12" fmla="*/ 587397 w 194902"/>
                <a:gd name="T13" fmla="*/ 2074988 h 131404"/>
                <a:gd name="T14" fmla="*/ 546630 w 194902"/>
                <a:gd name="T15" fmla="*/ 1975987 h 131404"/>
                <a:gd name="T16" fmla="*/ 1812398 w 194902"/>
                <a:gd name="T17" fmla="*/ 1062543 h 131404"/>
                <a:gd name="T18" fmla="*/ 1647360 w 194902"/>
                <a:gd name="T19" fmla="*/ 1234491 h 131404"/>
                <a:gd name="T20" fmla="*/ 1812398 w 194902"/>
                <a:gd name="T21" fmla="*/ 1399833 h 131404"/>
                <a:gd name="T22" fmla="*/ 1984031 w 194902"/>
                <a:gd name="T23" fmla="*/ 1234491 h 131404"/>
                <a:gd name="T24" fmla="*/ 1812398 w 194902"/>
                <a:gd name="T25" fmla="*/ 1062543 h 131404"/>
                <a:gd name="T26" fmla="*/ 1812398 w 194902"/>
                <a:gd name="T27" fmla="*/ 705428 h 131404"/>
                <a:gd name="T28" fmla="*/ 2340491 w 194902"/>
                <a:gd name="T29" fmla="*/ 1234491 h 131404"/>
                <a:gd name="T30" fmla="*/ 1812398 w 194902"/>
                <a:gd name="T31" fmla="*/ 1756955 h 131404"/>
                <a:gd name="T32" fmla="*/ 1290904 w 194902"/>
                <a:gd name="T33" fmla="*/ 1234491 h 131404"/>
                <a:gd name="T34" fmla="*/ 1812398 w 194902"/>
                <a:gd name="T35" fmla="*/ 705428 h 131404"/>
                <a:gd name="T36" fmla="*/ 3003869 w 194902"/>
                <a:gd name="T37" fmla="*/ 357988 h 131404"/>
                <a:gd name="T38" fmla="*/ 3057890 w 194902"/>
                <a:gd name="T39" fmla="*/ 486335 h 131404"/>
                <a:gd name="T40" fmla="*/ 3241789 w 194902"/>
                <a:gd name="T41" fmla="*/ 564023 h 131404"/>
                <a:gd name="T42" fmla="*/ 3241789 w 194902"/>
                <a:gd name="T43" fmla="*/ 357988 h 131404"/>
                <a:gd name="T44" fmla="*/ 959111 w 194902"/>
                <a:gd name="T45" fmla="*/ 357988 h 131404"/>
                <a:gd name="T46" fmla="*/ 801319 w 194902"/>
                <a:gd name="T47" fmla="*/ 741469 h 131404"/>
                <a:gd name="T48" fmla="*/ 360198 w 194902"/>
                <a:gd name="T49" fmla="*/ 924869 h 131404"/>
                <a:gd name="T50" fmla="*/ 360198 w 194902"/>
                <a:gd name="T51" fmla="*/ 1537437 h 131404"/>
                <a:gd name="T52" fmla="*/ 801319 w 194902"/>
                <a:gd name="T53" fmla="*/ 1720826 h 131404"/>
                <a:gd name="T54" fmla="*/ 947042 w 194902"/>
                <a:gd name="T55" fmla="*/ 2074988 h 131404"/>
                <a:gd name="T56" fmla="*/ 2655814 w 194902"/>
                <a:gd name="T57" fmla="*/ 2074988 h 131404"/>
                <a:gd name="T58" fmla="*/ 2803201 w 194902"/>
                <a:gd name="T59" fmla="*/ 1720826 h 131404"/>
                <a:gd name="T60" fmla="*/ 3241789 w 194902"/>
                <a:gd name="T61" fmla="*/ 1537627 h 131404"/>
                <a:gd name="T62" fmla="*/ 3241789 w 194902"/>
                <a:gd name="T63" fmla="*/ 924678 h 131404"/>
                <a:gd name="T64" fmla="*/ 2803201 w 194902"/>
                <a:gd name="T65" fmla="*/ 741469 h 131404"/>
                <a:gd name="T66" fmla="*/ 2643596 w 194902"/>
                <a:gd name="T67" fmla="*/ 357988 h 131404"/>
                <a:gd name="T68" fmla="*/ 360198 w 194902"/>
                <a:gd name="T69" fmla="*/ 357988 h 131404"/>
                <a:gd name="T70" fmla="*/ 360198 w 194902"/>
                <a:gd name="T71" fmla="*/ 564379 h 131404"/>
                <a:gd name="T72" fmla="*/ 546630 w 194902"/>
                <a:gd name="T73" fmla="*/ 486335 h 131404"/>
                <a:gd name="T74" fmla="*/ 599490 w 194902"/>
                <a:gd name="T75" fmla="*/ 357988 h 131404"/>
                <a:gd name="T76" fmla="*/ 180094 w 194902"/>
                <a:gd name="T77" fmla="*/ 0 h 131404"/>
                <a:gd name="T78" fmla="*/ 3421894 w 194902"/>
                <a:gd name="T79" fmla="*/ 0 h 131404"/>
                <a:gd name="T80" fmla="*/ 3601991 w 194902"/>
                <a:gd name="T81" fmla="*/ 178986 h 131404"/>
                <a:gd name="T82" fmla="*/ 3601991 w 194902"/>
                <a:gd name="T83" fmla="*/ 2253974 h 131404"/>
                <a:gd name="T84" fmla="*/ 3421894 w 194902"/>
                <a:gd name="T85" fmla="*/ 2432956 h 131404"/>
                <a:gd name="T86" fmla="*/ 180094 w 194902"/>
                <a:gd name="T87" fmla="*/ 2432956 h 131404"/>
                <a:gd name="T88" fmla="*/ 0 w 194902"/>
                <a:gd name="T89" fmla="*/ 2253974 h 131404"/>
                <a:gd name="T90" fmla="*/ 0 w 194902"/>
                <a:gd name="T91" fmla="*/ 178986 h 131404"/>
                <a:gd name="T92" fmla="*/ 180094 w 194902"/>
                <a:gd name="T93" fmla="*/ 0 h 1314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902" h="131404">
                  <a:moveTo>
                    <a:pt x="175412" y="102526"/>
                  </a:moveTo>
                  <a:lnTo>
                    <a:pt x="165461" y="106723"/>
                  </a:lnTo>
                  <a:lnTo>
                    <a:pt x="163206" y="112070"/>
                  </a:lnTo>
                  <a:lnTo>
                    <a:pt x="175412" y="112070"/>
                  </a:lnTo>
                  <a:lnTo>
                    <a:pt x="175412" y="102526"/>
                  </a:lnTo>
                  <a:close/>
                  <a:moveTo>
                    <a:pt x="19490" y="102507"/>
                  </a:moveTo>
                  <a:lnTo>
                    <a:pt x="19490" y="112070"/>
                  </a:lnTo>
                  <a:lnTo>
                    <a:pt x="31784" y="112070"/>
                  </a:lnTo>
                  <a:lnTo>
                    <a:pt x="29578" y="106723"/>
                  </a:lnTo>
                  <a:lnTo>
                    <a:pt x="19490" y="102507"/>
                  </a:lnTo>
                  <a:close/>
                  <a:moveTo>
                    <a:pt x="98068" y="57388"/>
                  </a:moveTo>
                  <a:cubicBezTo>
                    <a:pt x="93067" y="57388"/>
                    <a:pt x="89138" y="61317"/>
                    <a:pt x="89138" y="66675"/>
                  </a:cubicBezTo>
                  <a:cubicBezTo>
                    <a:pt x="89138" y="71676"/>
                    <a:pt x="93067" y="75605"/>
                    <a:pt x="98068" y="75605"/>
                  </a:cubicBezTo>
                  <a:cubicBezTo>
                    <a:pt x="103069" y="75605"/>
                    <a:pt x="107355" y="71676"/>
                    <a:pt x="107355" y="66675"/>
                  </a:cubicBezTo>
                  <a:cubicBezTo>
                    <a:pt x="107355" y="61317"/>
                    <a:pt x="103069" y="57388"/>
                    <a:pt x="98068" y="57388"/>
                  </a:cubicBezTo>
                  <a:close/>
                  <a:moveTo>
                    <a:pt x="98068" y="38100"/>
                  </a:moveTo>
                  <a:cubicBezTo>
                    <a:pt x="113784" y="38100"/>
                    <a:pt x="126643" y="50602"/>
                    <a:pt x="126643" y="66675"/>
                  </a:cubicBezTo>
                  <a:cubicBezTo>
                    <a:pt x="126643" y="82391"/>
                    <a:pt x="113784" y="94893"/>
                    <a:pt x="98068" y="94893"/>
                  </a:cubicBezTo>
                  <a:cubicBezTo>
                    <a:pt x="82352" y="94893"/>
                    <a:pt x="69850" y="82391"/>
                    <a:pt x="69850" y="66675"/>
                  </a:cubicBezTo>
                  <a:cubicBezTo>
                    <a:pt x="69850" y="50602"/>
                    <a:pt x="82352" y="38100"/>
                    <a:pt x="98068" y="38100"/>
                  </a:cubicBezTo>
                  <a:close/>
                  <a:moveTo>
                    <a:pt x="162538" y="19335"/>
                  </a:moveTo>
                  <a:lnTo>
                    <a:pt x="165461" y="26267"/>
                  </a:lnTo>
                  <a:lnTo>
                    <a:pt x="175412" y="30463"/>
                  </a:lnTo>
                  <a:lnTo>
                    <a:pt x="175412" y="19335"/>
                  </a:lnTo>
                  <a:lnTo>
                    <a:pt x="162538" y="19335"/>
                  </a:lnTo>
                  <a:close/>
                  <a:moveTo>
                    <a:pt x="51897" y="19335"/>
                  </a:moveTo>
                  <a:lnTo>
                    <a:pt x="43359" y="40047"/>
                  </a:lnTo>
                  <a:lnTo>
                    <a:pt x="19490" y="49952"/>
                  </a:lnTo>
                  <a:lnTo>
                    <a:pt x="19490" y="83037"/>
                  </a:lnTo>
                  <a:lnTo>
                    <a:pt x="43359" y="92942"/>
                  </a:lnTo>
                  <a:lnTo>
                    <a:pt x="51244" y="112070"/>
                  </a:lnTo>
                  <a:lnTo>
                    <a:pt x="143705" y="112070"/>
                  </a:lnTo>
                  <a:lnTo>
                    <a:pt x="151680" y="92942"/>
                  </a:lnTo>
                  <a:lnTo>
                    <a:pt x="175412" y="83047"/>
                  </a:lnTo>
                  <a:lnTo>
                    <a:pt x="175412" y="49942"/>
                  </a:lnTo>
                  <a:lnTo>
                    <a:pt x="151680" y="40047"/>
                  </a:lnTo>
                  <a:lnTo>
                    <a:pt x="143044" y="19335"/>
                  </a:lnTo>
                  <a:lnTo>
                    <a:pt x="51897" y="19335"/>
                  </a:lnTo>
                  <a:close/>
                  <a:moveTo>
                    <a:pt x="19490" y="19335"/>
                  </a:moveTo>
                  <a:lnTo>
                    <a:pt x="19490" y="30482"/>
                  </a:lnTo>
                  <a:lnTo>
                    <a:pt x="29578" y="26267"/>
                  </a:lnTo>
                  <a:lnTo>
                    <a:pt x="32438" y="19335"/>
                  </a:lnTo>
                  <a:lnTo>
                    <a:pt x="19490" y="19335"/>
                  </a:lnTo>
                  <a:close/>
                  <a:moveTo>
                    <a:pt x="9745" y="0"/>
                  </a:moveTo>
                  <a:lnTo>
                    <a:pt x="185157" y="0"/>
                  </a:lnTo>
                  <a:cubicBezTo>
                    <a:pt x="190571" y="0"/>
                    <a:pt x="194902" y="4297"/>
                    <a:pt x="194902" y="9667"/>
                  </a:cubicBezTo>
                  <a:lnTo>
                    <a:pt x="194902" y="121737"/>
                  </a:lnTo>
                  <a:cubicBezTo>
                    <a:pt x="194902" y="127108"/>
                    <a:pt x="190571" y="131404"/>
                    <a:pt x="185157" y="131404"/>
                  </a:cubicBezTo>
                  <a:lnTo>
                    <a:pt x="9745" y="131404"/>
                  </a:lnTo>
                  <a:cubicBezTo>
                    <a:pt x="4331" y="131404"/>
                    <a:pt x="0" y="127108"/>
                    <a:pt x="0" y="121737"/>
                  </a:cubicBezTo>
                  <a:lnTo>
                    <a:pt x="0" y="9667"/>
                  </a:lnTo>
                  <a:cubicBezTo>
                    <a:pt x="0" y="4297"/>
                    <a:pt x="4331" y="0"/>
                    <a:pt x="974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grpSp>
      <p:grpSp>
        <p:nvGrpSpPr>
          <p:cNvPr id="166" name="Group 165">
            <a:extLst>
              <a:ext uri="{FF2B5EF4-FFF2-40B4-BE49-F238E27FC236}">
                <a16:creationId xmlns:a16="http://schemas.microsoft.com/office/drawing/2014/main" id="{B7EDCD00-8B61-AC4E-A46E-FCDEB508AC1B}"/>
              </a:ext>
            </a:extLst>
          </p:cNvPr>
          <p:cNvGrpSpPr/>
          <p:nvPr/>
        </p:nvGrpSpPr>
        <p:grpSpPr>
          <a:xfrm>
            <a:off x="16491960" y="3340448"/>
            <a:ext cx="3073631" cy="3073631"/>
            <a:chOff x="18524813" y="2430939"/>
            <a:chExt cx="3073631" cy="3073631"/>
          </a:xfrm>
        </p:grpSpPr>
        <p:sp>
          <p:nvSpPr>
            <p:cNvPr id="164" name="Oval 163">
              <a:extLst>
                <a:ext uri="{FF2B5EF4-FFF2-40B4-BE49-F238E27FC236}">
                  <a16:creationId xmlns:a16="http://schemas.microsoft.com/office/drawing/2014/main" id="{4FD53458-8FE8-E043-9B6A-E4D09EA59F18}"/>
                </a:ext>
              </a:extLst>
            </p:cNvPr>
            <p:cNvSpPr/>
            <p:nvPr/>
          </p:nvSpPr>
          <p:spPr>
            <a:xfrm>
              <a:off x="18524813" y="2430939"/>
              <a:ext cx="3073631" cy="3073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3" name="Freeform 827">
              <a:extLst>
                <a:ext uri="{FF2B5EF4-FFF2-40B4-BE49-F238E27FC236}">
                  <a16:creationId xmlns:a16="http://schemas.microsoft.com/office/drawing/2014/main" id="{2B22BD74-9712-0F4E-A76A-A5ECFBEB1E62}"/>
                </a:ext>
              </a:extLst>
            </p:cNvPr>
            <p:cNvSpPr>
              <a:spLocks noChangeAspect="1"/>
            </p:cNvSpPr>
            <p:nvPr/>
          </p:nvSpPr>
          <p:spPr bwMode="auto">
            <a:xfrm>
              <a:off x="19486325" y="3472601"/>
              <a:ext cx="1153000" cy="911336"/>
            </a:xfrm>
            <a:custGeom>
              <a:avLst/>
              <a:gdLst>
                <a:gd name="T0" fmla="*/ 726260 w 336335"/>
                <a:gd name="T1" fmla="*/ 378602 h 264334"/>
                <a:gd name="T2" fmla="*/ 764250 w 336335"/>
                <a:gd name="T3" fmla="*/ 419166 h 264334"/>
                <a:gd name="T4" fmla="*/ 726260 w 336335"/>
                <a:gd name="T5" fmla="*/ 457591 h 264334"/>
                <a:gd name="T6" fmla="*/ 686162 w 336335"/>
                <a:gd name="T7" fmla="*/ 419166 h 264334"/>
                <a:gd name="T8" fmla="*/ 726260 w 336335"/>
                <a:gd name="T9" fmla="*/ 378602 h 264334"/>
                <a:gd name="T10" fmla="*/ 617706 w 336335"/>
                <a:gd name="T11" fmla="*/ 318174 h 264334"/>
                <a:gd name="T12" fmla="*/ 617706 w 336335"/>
                <a:gd name="T13" fmla="*/ 509071 h 264334"/>
                <a:gd name="T14" fmla="*/ 930781 w 336335"/>
                <a:gd name="T15" fmla="*/ 509071 h 264334"/>
                <a:gd name="T16" fmla="*/ 930781 w 336335"/>
                <a:gd name="T17" fmla="*/ 318174 h 264334"/>
                <a:gd name="T18" fmla="*/ 127428 w 336335"/>
                <a:gd name="T19" fmla="*/ 108526 h 264334"/>
                <a:gd name="T20" fmla="*/ 109224 w 336335"/>
                <a:gd name="T21" fmla="*/ 129001 h 264334"/>
                <a:gd name="T22" fmla="*/ 109224 w 336335"/>
                <a:gd name="T23" fmla="*/ 694139 h 264334"/>
                <a:gd name="T24" fmla="*/ 127428 w 336335"/>
                <a:gd name="T25" fmla="*/ 714615 h 264334"/>
                <a:gd name="T26" fmla="*/ 815135 w 336335"/>
                <a:gd name="T27" fmla="*/ 714615 h 264334"/>
                <a:gd name="T28" fmla="*/ 833335 w 336335"/>
                <a:gd name="T29" fmla="*/ 694139 h 264334"/>
                <a:gd name="T30" fmla="*/ 833335 w 336335"/>
                <a:gd name="T31" fmla="*/ 619915 h 264334"/>
                <a:gd name="T32" fmla="*/ 562815 w 336335"/>
                <a:gd name="T33" fmla="*/ 619915 h 264334"/>
                <a:gd name="T34" fmla="*/ 507926 w 336335"/>
                <a:gd name="T35" fmla="*/ 564496 h 264334"/>
                <a:gd name="T36" fmla="*/ 507926 w 336335"/>
                <a:gd name="T37" fmla="*/ 262749 h 264334"/>
                <a:gd name="T38" fmla="*/ 562815 w 336335"/>
                <a:gd name="T39" fmla="*/ 207330 h 264334"/>
                <a:gd name="T40" fmla="*/ 833335 w 336335"/>
                <a:gd name="T41" fmla="*/ 207330 h 264334"/>
                <a:gd name="T42" fmla="*/ 833335 w 336335"/>
                <a:gd name="T43" fmla="*/ 129001 h 264334"/>
                <a:gd name="T44" fmla="*/ 815135 w 336335"/>
                <a:gd name="T45" fmla="*/ 108526 h 264334"/>
                <a:gd name="T46" fmla="*/ 127428 w 336335"/>
                <a:gd name="T47" fmla="*/ 0 h 264334"/>
                <a:gd name="T48" fmla="*/ 815135 w 336335"/>
                <a:gd name="T49" fmla="*/ 0 h 264334"/>
                <a:gd name="T50" fmla="*/ 942557 w 336335"/>
                <a:gd name="T51" fmla="*/ 129001 h 264334"/>
                <a:gd name="T52" fmla="*/ 942557 w 336335"/>
                <a:gd name="T53" fmla="*/ 207330 h 264334"/>
                <a:gd name="T54" fmla="*/ 985672 w 336335"/>
                <a:gd name="T55" fmla="*/ 207330 h 264334"/>
                <a:gd name="T56" fmla="*/ 1040563 w 336335"/>
                <a:gd name="T57" fmla="*/ 262749 h 264334"/>
                <a:gd name="T58" fmla="*/ 1040563 w 336335"/>
                <a:gd name="T59" fmla="*/ 564496 h 264334"/>
                <a:gd name="T60" fmla="*/ 985672 w 336335"/>
                <a:gd name="T61" fmla="*/ 619915 h 264334"/>
                <a:gd name="T62" fmla="*/ 942557 w 336335"/>
                <a:gd name="T63" fmla="*/ 619915 h 264334"/>
                <a:gd name="T64" fmla="*/ 942557 w 336335"/>
                <a:gd name="T65" fmla="*/ 694139 h 264334"/>
                <a:gd name="T66" fmla="*/ 815135 w 336335"/>
                <a:gd name="T67" fmla="*/ 827232 h 264334"/>
                <a:gd name="T68" fmla="*/ 127428 w 336335"/>
                <a:gd name="T69" fmla="*/ 827232 h 264334"/>
                <a:gd name="T70" fmla="*/ 0 w 336335"/>
                <a:gd name="T71" fmla="*/ 694139 h 264334"/>
                <a:gd name="T72" fmla="*/ 0 w 336335"/>
                <a:gd name="T73" fmla="*/ 129001 h 264334"/>
                <a:gd name="T74" fmla="*/ 127428 w 336335"/>
                <a:gd name="T75" fmla="*/ 0 h 2643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6335" h="264334">
                  <a:moveTo>
                    <a:pt x="234745" y="120979"/>
                  </a:moveTo>
                  <a:cubicBezTo>
                    <a:pt x="241567" y="120979"/>
                    <a:pt x="247024" y="126437"/>
                    <a:pt x="247024" y="133940"/>
                  </a:cubicBezTo>
                  <a:cubicBezTo>
                    <a:pt x="247024" y="140762"/>
                    <a:pt x="241567" y="146219"/>
                    <a:pt x="234745" y="146219"/>
                  </a:cubicBezTo>
                  <a:cubicBezTo>
                    <a:pt x="227241" y="146219"/>
                    <a:pt x="221784" y="140762"/>
                    <a:pt x="221784" y="133940"/>
                  </a:cubicBezTo>
                  <a:cubicBezTo>
                    <a:pt x="221784" y="126437"/>
                    <a:pt x="227241" y="120979"/>
                    <a:pt x="234745" y="120979"/>
                  </a:cubicBezTo>
                  <a:close/>
                  <a:moveTo>
                    <a:pt x="199658" y="101669"/>
                  </a:moveTo>
                  <a:lnTo>
                    <a:pt x="199658" y="162669"/>
                  </a:lnTo>
                  <a:lnTo>
                    <a:pt x="300851" y="162669"/>
                  </a:lnTo>
                  <a:lnTo>
                    <a:pt x="300851" y="101669"/>
                  </a:lnTo>
                  <a:lnTo>
                    <a:pt x="199658" y="101669"/>
                  </a:lnTo>
                  <a:close/>
                  <a:moveTo>
                    <a:pt x="41188" y="34678"/>
                  </a:moveTo>
                  <a:cubicBezTo>
                    <a:pt x="37919" y="34678"/>
                    <a:pt x="35304" y="37949"/>
                    <a:pt x="35304" y="41221"/>
                  </a:cubicBezTo>
                  <a:lnTo>
                    <a:pt x="35304" y="221805"/>
                  </a:lnTo>
                  <a:cubicBezTo>
                    <a:pt x="35304" y="225731"/>
                    <a:pt x="37919" y="228348"/>
                    <a:pt x="41188" y="228348"/>
                  </a:cubicBezTo>
                  <a:lnTo>
                    <a:pt x="263471" y="228348"/>
                  </a:lnTo>
                  <a:cubicBezTo>
                    <a:pt x="266739" y="228348"/>
                    <a:pt x="269354" y="225731"/>
                    <a:pt x="269354" y="221805"/>
                  </a:cubicBezTo>
                  <a:lnTo>
                    <a:pt x="269354" y="198088"/>
                  </a:lnTo>
                  <a:lnTo>
                    <a:pt x="181916" y="198088"/>
                  </a:lnTo>
                  <a:cubicBezTo>
                    <a:pt x="172059" y="198088"/>
                    <a:pt x="164174" y="190217"/>
                    <a:pt x="164174" y="180379"/>
                  </a:cubicBezTo>
                  <a:lnTo>
                    <a:pt x="164174" y="83959"/>
                  </a:lnTo>
                  <a:cubicBezTo>
                    <a:pt x="164174" y="74121"/>
                    <a:pt x="172059" y="66250"/>
                    <a:pt x="181916" y="66250"/>
                  </a:cubicBezTo>
                  <a:lnTo>
                    <a:pt x="269354" y="66250"/>
                  </a:lnTo>
                  <a:lnTo>
                    <a:pt x="269354" y="41221"/>
                  </a:lnTo>
                  <a:cubicBezTo>
                    <a:pt x="269354" y="37949"/>
                    <a:pt x="266739" y="34678"/>
                    <a:pt x="263471" y="34678"/>
                  </a:cubicBezTo>
                  <a:lnTo>
                    <a:pt x="41188" y="34678"/>
                  </a:lnTo>
                  <a:close/>
                  <a:moveTo>
                    <a:pt x="41188" y="0"/>
                  </a:moveTo>
                  <a:lnTo>
                    <a:pt x="263471" y="0"/>
                  </a:lnTo>
                  <a:cubicBezTo>
                    <a:pt x="286353" y="0"/>
                    <a:pt x="304658" y="18320"/>
                    <a:pt x="304658" y="41221"/>
                  </a:cubicBezTo>
                  <a:lnTo>
                    <a:pt x="304658" y="66250"/>
                  </a:lnTo>
                  <a:lnTo>
                    <a:pt x="318593" y="66250"/>
                  </a:lnTo>
                  <a:cubicBezTo>
                    <a:pt x="327793" y="66250"/>
                    <a:pt x="336335" y="74121"/>
                    <a:pt x="336335" y="83959"/>
                  </a:cubicBezTo>
                  <a:lnTo>
                    <a:pt x="336335" y="180379"/>
                  </a:lnTo>
                  <a:cubicBezTo>
                    <a:pt x="336335" y="190217"/>
                    <a:pt x="327793" y="198088"/>
                    <a:pt x="318593" y="198088"/>
                  </a:cubicBezTo>
                  <a:lnTo>
                    <a:pt x="304658" y="198088"/>
                  </a:lnTo>
                  <a:lnTo>
                    <a:pt x="304658" y="221805"/>
                  </a:lnTo>
                  <a:cubicBezTo>
                    <a:pt x="304658" y="245360"/>
                    <a:pt x="286353" y="264334"/>
                    <a:pt x="263471" y="264334"/>
                  </a:cubicBezTo>
                  <a:lnTo>
                    <a:pt x="41188" y="264334"/>
                  </a:lnTo>
                  <a:cubicBezTo>
                    <a:pt x="18306" y="264334"/>
                    <a:pt x="0" y="245360"/>
                    <a:pt x="0" y="221805"/>
                  </a:cubicBezTo>
                  <a:lnTo>
                    <a:pt x="0" y="41221"/>
                  </a:lnTo>
                  <a:cubicBezTo>
                    <a:pt x="0" y="18320"/>
                    <a:pt x="18306" y="0"/>
                    <a:pt x="41188"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grpSp>
    </p:spTree>
    <p:extLst>
      <p:ext uri="{BB962C8B-B14F-4D97-AF65-F5344CB8AC3E}">
        <p14:creationId xmlns:p14="http://schemas.microsoft.com/office/powerpoint/2010/main" val="217131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82FE75E-576E-874B-A2B8-261E2A48D2DC}"/>
              </a:ext>
            </a:extLst>
          </p:cNvPr>
          <p:cNvGraphicFramePr/>
          <p:nvPr>
            <p:extLst>
              <p:ext uri="{D42A27DB-BD31-4B8C-83A1-F6EECF244321}">
                <p14:modId xmlns:p14="http://schemas.microsoft.com/office/powerpoint/2010/main" val="1129258329"/>
              </p:ext>
            </p:extLst>
          </p:nvPr>
        </p:nvGraphicFramePr>
        <p:xfrm>
          <a:off x="7193481" y="2712105"/>
          <a:ext cx="9990689" cy="998964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36B9924-B3A6-B542-8847-7631C60886FC}"/>
              </a:ext>
            </a:extLst>
          </p:cNvPr>
          <p:cNvSpPr txBox="1"/>
          <p:nvPr/>
        </p:nvSpPr>
        <p:spPr>
          <a:xfrm>
            <a:off x="5188400" y="612372"/>
            <a:ext cx="1400094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CAMPAING BUDGET PLAN PIE CHART</a:t>
            </a:r>
          </a:p>
        </p:txBody>
      </p:sp>
      <p:sp>
        <p:nvSpPr>
          <p:cNvPr id="4" name="TextBox 3">
            <a:extLst>
              <a:ext uri="{FF2B5EF4-FFF2-40B4-BE49-F238E27FC236}">
                <a16:creationId xmlns:a16="http://schemas.microsoft.com/office/drawing/2014/main" id="{2E7C3853-2B25-C446-859B-9D9BB7A4074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 name="TextBox 4">
            <a:extLst>
              <a:ext uri="{FF2B5EF4-FFF2-40B4-BE49-F238E27FC236}">
                <a16:creationId xmlns:a16="http://schemas.microsoft.com/office/drawing/2014/main" id="{19E51DDE-BF22-B646-941C-BF246EF8F9A1}"/>
              </a:ext>
            </a:extLst>
          </p:cNvPr>
          <p:cNvSpPr txBox="1"/>
          <p:nvPr/>
        </p:nvSpPr>
        <p:spPr>
          <a:xfrm>
            <a:off x="17490015" y="7548300"/>
            <a:ext cx="3029997"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CATEGORY 02</a:t>
            </a:r>
          </a:p>
        </p:txBody>
      </p:sp>
      <p:sp>
        <p:nvSpPr>
          <p:cNvPr id="6" name="Subtitle 2">
            <a:extLst>
              <a:ext uri="{FF2B5EF4-FFF2-40B4-BE49-F238E27FC236}">
                <a16:creationId xmlns:a16="http://schemas.microsoft.com/office/drawing/2014/main" id="{3183A2A8-ABEB-864B-B086-CEEA4C30AA73}"/>
              </a:ext>
            </a:extLst>
          </p:cNvPr>
          <p:cNvSpPr txBox="1">
            <a:spLocks/>
          </p:cNvSpPr>
          <p:nvPr/>
        </p:nvSpPr>
        <p:spPr>
          <a:xfrm>
            <a:off x="17490015" y="8185423"/>
            <a:ext cx="5366810"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9" name="TextBox 8">
            <a:extLst>
              <a:ext uri="{FF2B5EF4-FFF2-40B4-BE49-F238E27FC236}">
                <a16:creationId xmlns:a16="http://schemas.microsoft.com/office/drawing/2014/main" id="{F339892F-36FE-1642-98F4-39264CFB4405}"/>
              </a:ext>
            </a:extLst>
          </p:cNvPr>
          <p:cNvSpPr txBox="1"/>
          <p:nvPr/>
        </p:nvSpPr>
        <p:spPr>
          <a:xfrm>
            <a:off x="17184170" y="9509603"/>
            <a:ext cx="3044423"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CATEGORY 03</a:t>
            </a:r>
          </a:p>
        </p:txBody>
      </p:sp>
      <p:sp>
        <p:nvSpPr>
          <p:cNvPr id="10" name="Subtitle 2">
            <a:extLst>
              <a:ext uri="{FF2B5EF4-FFF2-40B4-BE49-F238E27FC236}">
                <a16:creationId xmlns:a16="http://schemas.microsoft.com/office/drawing/2014/main" id="{03E57DC5-9EE5-F640-B574-3792686D4D05}"/>
              </a:ext>
            </a:extLst>
          </p:cNvPr>
          <p:cNvSpPr txBox="1">
            <a:spLocks/>
          </p:cNvSpPr>
          <p:nvPr/>
        </p:nvSpPr>
        <p:spPr>
          <a:xfrm>
            <a:off x="17184170" y="10146726"/>
            <a:ext cx="5366810"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12" name="TextBox 11">
            <a:extLst>
              <a:ext uri="{FF2B5EF4-FFF2-40B4-BE49-F238E27FC236}">
                <a16:creationId xmlns:a16="http://schemas.microsoft.com/office/drawing/2014/main" id="{6AC107D8-C9AC-6E4A-BEE6-6786E1FBCD41}"/>
              </a:ext>
            </a:extLst>
          </p:cNvPr>
          <p:cNvSpPr txBox="1"/>
          <p:nvPr/>
        </p:nvSpPr>
        <p:spPr>
          <a:xfrm>
            <a:off x="15799507" y="11270922"/>
            <a:ext cx="3073277"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CATEGORY 04</a:t>
            </a:r>
          </a:p>
        </p:txBody>
      </p:sp>
      <p:sp>
        <p:nvSpPr>
          <p:cNvPr id="13" name="Subtitle 2">
            <a:extLst>
              <a:ext uri="{FF2B5EF4-FFF2-40B4-BE49-F238E27FC236}">
                <a16:creationId xmlns:a16="http://schemas.microsoft.com/office/drawing/2014/main" id="{6F038D7C-9A62-0141-A279-8DE79843A9C7}"/>
              </a:ext>
            </a:extLst>
          </p:cNvPr>
          <p:cNvSpPr txBox="1">
            <a:spLocks/>
          </p:cNvSpPr>
          <p:nvPr/>
        </p:nvSpPr>
        <p:spPr>
          <a:xfrm>
            <a:off x="15799507" y="11908045"/>
            <a:ext cx="5366810"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15" name="TextBox 14">
            <a:extLst>
              <a:ext uri="{FF2B5EF4-FFF2-40B4-BE49-F238E27FC236}">
                <a16:creationId xmlns:a16="http://schemas.microsoft.com/office/drawing/2014/main" id="{05127B56-8565-4F47-8DA9-C96DEE79EB06}"/>
              </a:ext>
            </a:extLst>
          </p:cNvPr>
          <p:cNvSpPr txBox="1"/>
          <p:nvPr/>
        </p:nvSpPr>
        <p:spPr>
          <a:xfrm>
            <a:off x="16713907" y="3517951"/>
            <a:ext cx="294984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CATEGORY 01</a:t>
            </a:r>
          </a:p>
        </p:txBody>
      </p:sp>
      <p:sp>
        <p:nvSpPr>
          <p:cNvPr id="16" name="Subtitle 2">
            <a:extLst>
              <a:ext uri="{FF2B5EF4-FFF2-40B4-BE49-F238E27FC236}">
                <a16:creationId xmlns:a16="http://schemas.microsoft.com/office/drawing/2014/main" id="{8D3A3E40-30F1-0040-BF8C-C132C0F35224}"/>
              </a:ext>
            </a:extLst>
          </p:cNvPr>
          <p:cNvSpPr txBox="1">
            <a:spLocks/>
          </p:cNvSpPr>
          <p:nvPr/>
        </p:nvSpPr>
        <p:spPr>
          <a:xfrm>
            <a:off x="16713907" y="4155074"/>
            <a:ext cx="5366810"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18" name="TextBox 17">
            <a:extLst>
              <a:ext uri="{FF2B5EF4-FFF2-40B4-BE49-F238E27FC236}">
                <a16:creationId xmlns:a16="http://schemas.microsoft.com/office/drawing/2014/main" id="{00A2DDE1-6F58-9242-8584-38EC0FE7C71B}"/>
              </a:ext>
            </a:extLst>
          </p:cNvPr>
          <p:cNvSpPr txBox="1"/>
          <p:nvPr/>
        </p:nvSpPr>
        <p:spPr>
          <a:xfrm>
            <a:off x="4856236" y="3020109"/>
            <a:ext cx="3015569" cy="584775"/>
          </a:xfrm>
          <a:prstGeom prst="rect">
            <a:avLst/>
          </a:prstGeom>
          <a:noFill/>
        </p:spPr>
        <p:txBody>
          <a:bodyPr wrap="none" rtlCol="0" anchor="ctr" anchorCtr="0">
            <a:spAutoFit/>
          </a:bodyPr>
          <a:lstStyle/>
          <a:p>
            <a:pPr algn="r"/>
            <a:r>
              <a:rPr lang="en-US" sz="3200" b="1" dirty="0">
                <a:solidFill>
                  <a:schemeClr val="accent1">
                    <a:lumMod val="50000"/>
                  </a:schemeClr>
                </a:solidFill>
                <a:latin typeface="Poppins" pitchFamily="2" charset="77"/>
                <a:ea typeface="League Spartan" charset="0"/>
                <a:cs typeface="Poppins" pitchFamily="2" charset="77"/>
              </a:rPr>
              <a:t>CATEGORY 07</a:t>
            </a:r>
          </a:p>
        </p:txBody>
      </p:sp>
      <p:sp>
        <p:nvSpPr>
          <p:cNvPr id="19" name="Subtitle 2">
            <a:extLst>
              <a:ext uri="{FF2B5EF4-FFF2-40B4-BE49-F238E27FC236}">
                <a16:creationId xmlns:a16="http://schemas.microsoft.com/office/drawing/2014/main" id="{D42A1593-7CCF-ED45-BD6F-183C5BF0AF45}"/>
              </a:ext>
            </a:extLst>
          </p:cNvPr>
          <p:cNvSpPr txBox="1">
            <a:spLocks/>
          </p:cNvSpPr>
          <p:nvPr/>
        </p:nvSpPr>
        <p:spPr>
          <a:xfrm>
            <a:off x="2504995" y="3657232"/>
            <a:ext cx="5366810"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21" name="TextBox 20">
            <a:extLst>
              <a:ext uri="{FF2B5EF4-FFF2-40B4-BE49-F238E27FC236}">
                <a16:creationId xmlns:a16="http://schemas.microsoft.com/office/drawing/2014/main" id="{8B0D5B21-071E-C549-86DC-6F878AE76321}"/>
              </a:ext>
            </a:extLst>
          </p:cNvPr>
          <p:cNvSpPr txBox="1"/>
          <p:nvPr/>
        </p:nvSpPr>
        <p:spPr>
          <a:xfrm>
            <a:off x="3830389" y="8443491"/>
            <a:ext cx="3057247" cy="584775"/>
          </a:xfrm>
          <a:prstGeom prst="rect">
            <a:avLst/>
          </a:prstGeom>
          <a:noFill/>
        </p:spPr>
        <p:txBody>
          <a:bodyPr wrap="none" rtlCol="0" anchor="ctr" anchorCtr="0">
            <a:spAutoFit/>
          </a:bodyPr>
          <a:lstStyle/>
          <a:p>
            <a:pPr algn="r"/>
            <a:r>
              <a:rPr lang="en-US" sz="3200" b="1" dirty="0">
                <a:solidFill>
                  <a:schemeClr val="accent6"/>
                </a:solidFill>
                <a:latin typeface="Poppins" pitchFamily="2" charset="77"/>
                <a:ea typeface="League Spartan" charset="0"/>
                <a:cs typeface="Poppins" pitchFamily="2" charset="77"/>
              </a:rPr>
              <a:t>CATEGORY 06</a:t>
            </a:r>
          </a:p>
        </p:txBody>
      </p:sp>
      <p:sp>
        <p:nvSpPr>
          <p:cNvPr id="22" name="Subtitle 2">
            <a:extLst>
              <a:ext uri="{FF2B5EF4-FFF2-40B4-BE49-F238E27FC236}">
                <a16:creationId xmlns:a16="http://schemas.microsoft.com/office/drawing/2014/main" id="{4BC4CA36-5293-2A4B-8E6B-7A6BD415F162}"/>
              </a:ext>
            </a:extLst>
          </p:cNvPr>
          <p:cNvSpPr txBox="1">
            <a:spLocks/>
          </p:cNvSpPr>
          <p:nvPr/>
        </p:nvSpPr>
        <p:spPr>
          <a:xfrm>
            <a:off x="1520826" y="9080614"/>
            <a:ext cx="5366810"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24" name="TextBox 23">
            <a:extLst>
              <a:ext uri="{FF2B5EF4-FFF2-40B4-BE49-F238E27FC236}">
                <a16:creationId xmlns:a16="http://schemas.microsoft.com/office/drawing/2014/main" id="{54F18290-028D-4243-B486-627C1CFD7DEB}"/>
              </a:ext>
            </a:extLst>
          </p:cNvPr>
          <p:cNvSpPr txBox="1"/>
          <p:nvPr/>
        </p:nvSpPr>
        <p:spPr>
          <a:xfrm>
            <a:off x="5516087" y="11276084"/>
            <a:ext cx="3062057" cy="584775"/>
          </a:xfrm>
          <a:prstGeom prst="rect">
            <a:avLst/>
          </a:prstGeom>
          <a:noFill/>
        </p:spPr>
        <p:txBody>
          <a:bodyPr wrap="none" rtlCol="0" anchor="ctr" anchorCtr="0">
            <a:spAutoFit/>
          </a:bodyPr>
          <a:lstStyle/>
          <a:p>
            <a:pPr algn="r"/>
            <a:r>
              <a:rPr lang="en-US" sz="3200" b="1" dirty="0">
                <a:solidFill>
                  <a:schemeClr val="accent5"/>
                </a:solidFill>
                <a:latin typeface="Poppins" pitchFamily="2" charset="77"/>
                <a:ea typeface="League Spartan" charset="0"/>
                <a:cs typeface="Poppins" pitchFamily="2" charset="77"/>
              </a:rPr>
              <a:t>CATEGORY 05</a:t>
            </a:r>
          </a:p>
        </p:txBody>
      </p:sp>
      <p:sp>
        <p:nvSpPr>
          <p:cNvPr id="25" name="Subtitle 2">
            <a:extLst>
              <a:ext uri="{FF2B5EF4-FFF2-40B4-BE49-F238E27FC236}">
                <a16:creationId xmlns:a16="http://schemas.microsoft.com/office/drawing/2014/main" id="{12C86335-662C-1E47-B6FE-229F544E660A}"/>
              </a:ext>
            </a:extLst>
          </p:cNvPr>
          <p:cNvSpPr txBox="1">
            <a:spLocks/>
          </p:cNvSpPr>
          <p:nvPr/>
        </p:nvSpPr>
        <p:spPr>
          <a:xfrm>
            <a:off x="3211334" y="11913207"/>
            <a:ext cx="5366810"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Tree>
    <p:extLst>
      <p:ext uri="{BB962C8B-B14F-4D97-AF65-F5344CB8AC3E}">
        <p14:creationId xmlns:p14="http://schemas.microsoft.com/office/powerpoint/2010/main" val="306147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3AD14-0241-7147-8EDE-456E66194B47}"/>
              </a:ext>
            </a:extLst>
          </p:cNvPr>
          <p:cNvSpPr txBox="1"/>
          <p:nvPr/>
        </p:nvSpPr>
        <p:spPr>
          <a:xfrm>
            <a:off x="4095958" y="612372"/>
            <a:ext cx="1618584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BUDGET PROCESS  PERFORMANCE REPORT</a:t>
            </a:r>
          </a:p>
        </p:txBody>
      </p:sp>
      <p:sp>
        <p:nvSpPr>
          <p:cNvPr id="3" name="TextBox 2">
            <a:extLst>
              <a:ext uri="{FF2B5EF4-FFF2-40B4-BE49-F238E27FC236}">
                <a16:creationId xmlns:a16="http://schemas.microsoft.com/office/drawing/2014/main" id="{9E88EFFF-87B4-6B4D-B92B-8EDD137402B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8810C49A-3679-A74A-8C8C-03EF11E7220A}"/>
              </a:ext>
            </a:extLst>
          </p:cNvPr>
          <p:cNvSpPr/>
          <p:nvPr/>
        </p:nvSpPr>
        <p:spPr>
          <a:xfrm>
            <a:off x="1520825" y="2976880"/>
            <a:ext cx="21336000" cy="1930400"/>
          </a:xfrm>
          <a:prstGeom prst="rect">
            <a:avLst/>
          </a:pr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nvGrpSpPr>
          <p:cNvPr id="55" name="Group 54">
            <a:extLst>
              <a:ext uri="{FF2B5EF4-FFF2-40B4-BE49-F238E27FC236}">
                <a16:creationId xmlns:a16="http://schemas.microsoft.com/office/drawing/2014/main" id="{EB09DB28-8CC7-0140-9AC2-987FA6E66C54}"/>
              </a:ext>
            </a:extLst>
          </p:cNvPr>
          <p:cNvGrpSpPr/>
          <p:nvPr/>
        </p:nvGrpSpPr>
        <p:grpSpPr>
          <a:xfrm>
            <a:off x="6650304" y="3268049"/>
            <a:ext cx="11077071" cy="1346843"/>
            <a:chOff x="6650304" y="3262586"/>
            <a:chExt cx="11077071" cy="1346843"/>
          </a:xfrm>
        </p:grpSpPr>
        <p:sp>
          <p:nvSpPr>
            <p:cNvPr id="5" name="TextBox 4">
              <a:extLst>
                <a:ext uri="{FF2B5EF4-FFF2-40B4-BE49-F238E27FC236}">
                  <a16:creationId xmlns:a16="http://schemas.microsoft.com/office/drawing/2014/main" id="{8FE0F323-A88D-A242-B26A-A5DFF333FE1E}"/>
                </a:ext>
              </a:extLst>
            </p:cNvPr>
            <p:cNvSpPr txBox="1"/>
            <p:nvPr/>
          </p:nvSpPr>
          <p:spPr>
            <a:xfrm>
              <a:off x="8288564" y="3262586"/>
              <a:ext cx="7800533" cy="830997"/>
            </a:xfrm>
            <a:prstGeom prst="rect">
              <a:avLst/>
            </a:prstGeom>
            <a:noFill/>
          </p:spPr>
          <p:txBody>
            <a:bodyPr wrap="none" rtlCol="0" anchor="ctr" anchorCtr="0">
              <a:spAutoFit/>
            </a:bodyPr>
            <a:lstStyle/>
            <a:p>
              <a:pPr algn="ctr"/>
              <a:r>
                <a:rPr lang="en-US" sz="4800" b="1" dirty="0">
                  <a:solidFill>
                    <a:schemeClr val="bg1"/>
                  </a:solidFill>
                  <a:latin typeface="Poppins" pitchFamily="2" charset="77"/>
                  <a:ea typeface="League Spartan" charset="0"/>
                  <a:cs typeface="Poppins" pitchFamily="2" charset="77"/>
                </a:rPr>
                <a:t>YOUR COMPANY’S NAME</a:t>
              </a:r>
            </a:p>
          </p:txBody>
        </p:sp>
        <p:sp>
          <p:nvSpPr>
            <p:cNvPr id="6" name="TextBox 5">
              <a:extLst>
                <a:ext uri="{FF2B5EF4-FFF2-40B4-BE49-F238E27FC236}">
                  <a16:creationId xmlns:a16="http://schemas.microsoft.com/office/drawing/2014/main" id="{10999199-37B3-CC43-A403-EC6DF7D78AB3}"/>
                </a:ext>
              </a:extLst>
            </p:cNvPr>
            <p:cNvSpPr txBox="1"/>
            <p:nvPr/>
          </p:nvSpPr>
          <p:spPr>
            <a:xfrm>
              <a:off x="6650304" y="4147764"/>
              <a:ext cx="11077071" cy="461665"/>
            </a:xfrm>
            <a:prstGeom prst="rect">
              <a:avLst/>
            </a:prstGeom>
            <a:noFill/>
          </p:spPr>
          <p:txBody>
            <a:bodyPr wrap="none" rtlCol="0" anchor="ctr" anchorCtr="0">
              <a:spAutoFit/>
            </a:bodyPr>
            <a:lstStyle/>
            <a:p>
              <a:pPr algn="ctr"/>
              <a:r>
                <a:rPr lang="en-US" sz="2400" b="1" dirty="0">
                  <a:solidFill>
                    <a:schemeClr val="accent4">
                      <a:lumMod val="20000"/>
                      <a:lumOff val="80000"/>
                    </a:schemeClr>
                  </a:solidFill>
                  <a:latin typeface="Poppins" pitchFamily="2" charset="77"/>
                  <a:ea typeface="League Spartan" charset="0"/>
                  <a:cs typeface="Poppins" pitchFamily="2" charset="77"/>
                </a:rPr>
                <a:t>STATIC BUDGET PERFORMANCE REPORT FOR THE YEAR ENDED 12/12/2019</a:t>
              </a:r>
            </a:p>
          </p:txBody>
        </p:sp>
      </p:grpSp>
      <p:sp>
        <p:nvSpPr>
          <p:cNvPr id="7" name="Rectangle 6">
            <a:extLst>
              <a:ext uri="{FF2B5EF4-FFF2-40B4-BE49-F238E27FC236}">
                <a16:creationId xmlns:a16="http://schemas.microsoft.com/office/drawing/2014/main" id="{C178146D-F5CC-AA4A-9387-538962EC15AC}"/>
              </a:ext>
            </a:extLst>
          </p:cNvPr>
          <p:cNvSpPr/>
          <p:nvPr/>
        </p:nvSpPr>
        <p:spPr>
          <a:xfrm>
            <a:off x="1520825" y="4907280"/>
            <a:ext cx="7400924"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20579B3D-824C-2446-9BB2-B74ED4BA6EA9}"/>
              </a:ext>
            </a:extLst>
          </p:cNvPr>
          <p:cNvSpPr/>
          <p:nvPr/>
        </p:nvSpPr>
        <p:spPr>
          <a:xfrm>
            <a:off x="1520825" y="5913120"/>
            <a:ext cx="7400924"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848B864D-7387-B745-90B2-07C0F13D9B04}"/>
              </a:ext>
            </a:extLst>
          </p:cNvPr>
          <p:cNvSpPr/>
          <p:nvPr/>
        </p:nvSpPr>
        <p:spPr>
          <a:xfrm>
            <a:off x="1520825" y="6918960"/>
            <a:ext cx="7400924"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AE2AC1C1-E2E0-2D4F-BA96-6BD5F21D2F25}"/>
              </a:ext>
            </a:extLst>
          </p:cNvPr>
          <p:cNvSpPr/>
          <p:nvPr/>
        </p:nvSpPr>
        <p:spPr>
          <a:xfrm>
            <a:off x="1520825" y="7924800"/>
            <a:ext cx="7400924"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4AD13A54-A30F-2843-92B4-FECDCB86FE12}"/>
              </a:ext>
            </a:extLst>
          </p:cNvPr>
          <p:cNvSpPr/>
          <p:nvPr/>
        </p:nvSpPr>
        <p:spPr>
          <a:xfrm>
            <a:off x="1520825" y="8930640"/>
            <a:ext cx="7400924"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37EF292F-0C96-2F48-A75E-3F6161D64505}"/>
              </a:ext>
            </a:extLst>
          </p:cNvPr>
          <p:cNvSpPr/>
          <p:nvPr/>
        </p:nvSpPr>
        <p:spPr>
          <a:xfrm>
            <a:off x="1520825" y="9936480"/>
            <a:ext cx="7400924"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9A3328AE-BA31-A443-B896-E9EF4787E5AB}"/>
              </a:ext>
            </a:extLst>
          </p:cNvPr>
          <p:cNvSpPr/>
          <p:nvPr/>
        </p:nvSpPr>
        <p:spPr>
          <a:xfrm>
            <a:off x="1520825" y="10942320"/>
            <a:ext cx="7400924"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FBA4F878-CD84-F043-B4A7-E04F162E2978}"/>
              </a:ext>
            </a:extLst>
          </p:cNvPr>
          <p:cNvSpPr/>
          <p:nvPr/>
        </p:nvSpPr>
        <p:spPr>
          <a:xfrm>
            <a:off x="1520825" y="11948160"/>
            <a:ext cx="7400924"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AE97058A-BA24-0845-A15D-9FCFC4466F27}"/>
              </a:ext>
            </a:extLst>
          </p:cNvPr>
          <p:cNvSpPr/>
          <p:nvPr/>
        </p:nvSpPr>
        <p:spPr>
          <a:xfrm>
            <a:off x="8921749" y="4907280"/>
            <a:ext cx="464515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16D7FD31-E22A-964E-BDDC-6C88AC8755E6}"/>
              </a:ext>
            </a:extLst>
          </p:cNvPr>
          <p:cNvSpPr/>
          <p:nvPr/>
        </p:nvSpPr>
        <p:spPr>
          <a:xfrm>
            <a:off x="13566711" y="4907280"/>
            <a:ext cx="464515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5FC5B351-6340-BA40-82C1-E1D36FB19740}"/>
              </a:ext>
            </a:extLst>
          </p:cNvPr>
          <p:cNvSpPr/>
          <p:nvPr/>
        </p:nvSpPr>
        <p:spPr>
          <a:xfrm>
            <a:off x="18211768" y="4907280"/>
            <a:ext cx="464515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ectangle 29">
            <a:extLst>
              <a:ext uri="{FF2B5EF4-FFF2-40B4-BE49-F238E27FC236}">
                <a16:creationId xmlns:a16="http://schemas.microsoft.com/office/drawing/2014/main" id="{9AE1BB29-6625-5B49-B519-B2A56F0DEF68}"/>
              </a:ext>
            </a:extLst>
          </p:cNvPr>
          <p:cNvSpPr/>
          <p:nvPr/>
        </p:nvSpPr>
        <p:spPr>
          <a:xfrm>
            <a:off x="8921654" y="591312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ectangle 30">
            <a:extLst>
              <a:ext uri="{FF2B5EF4-FFF2-40B4-BE49-F238E27FC236}">
                <a16:creationId xmlns:a16="http://schemas.microsoft.com/office/drawing/2014/main" id="{EBF01AA0-DE6C-F746-B631-04B46B1F437B}"/>
              </a:ext>
            </a:extLst>
          </p:cNvPr>
          <p:cNvSpPr/>
          <p:nvPr/>
        </p:nvSpPr>
        <p:spPr>
          <a:xfrm>
            <a:off x="8921654" y="6918960"/>
            <a:ext cx="464496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Rectangle 31">
            <a:extLst>
              <a:ext uri="{FF2B5EF4-FFF2-40B4-BE49-F238E27FC236}">
                <a16:creationId xmlns:a16="http://schemas.microsoft.com/office/drawing/2014/main" id="{82E055A8-3E0F-A546-8E5D-DA26563EF106}"/>
              </a:ext>
            </a:extLst>
          </p:cNvPr>
          <p:cNvSpPr/>
          <p:nvPr/>
        </p:nvSpPr>
        <p:spPr>
          <a:xfrm>
            <a:off x="8921654" y="792480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Rectangle 32">
            <a:extLst>
              <a:ext uri="{FF2B5EF4-FFF2-40B4-BE49-F238E27FC236}">
                <a16:creationId xmlns:a16="http://schemas.microsoft.com/office/drawing/2014/main" id="{3C27A98B-E4F7-2F4F-B091-BF2F0C443DBC}"/>
              </a:ext>
            </a:extLst>
          </p:cNvPr>
          <p:cNvSpPr/>
          <p:nvPr/>
        </p:nvSpPr>
        <p:spPr>
          <a:xfrm>
            <a:off x="8921654" y="8930640"/>
            <a:ext cx="464496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Rectangle 33">
            <a:extLst>
              <a:ext uri="{FF2B5EF4-FFF2-40B4-BE49-F238E27FC236}">
                <a16:creationId xmlns:a16="http://schemas.microsoft.com/office/drawing/2014/main" id="{4C6924A4-6EA1-104E-A347-C6E9BCDB5EE8}"/>
              </a:ext>
            </a:extLst>
          </p:cNvPr>
          <p:cNvSpPr/>
          <p:nvPr/>
        </p:nvSpPr>
        <p:spPr>
          <a:xfrm>
            <a:off x="8921654" y="993648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ectangle 34">
            <a:extLst>
              <a:ext uri="{FF2B5EF4-FFF2-40B4-BE49-F238E27FC236}">
                <a16:creationId xmlns:a16="http://schemas.microsoft.com/office/drawing/2014/main" id="{BD5168B8-2BDA-8D46-8BE6-33CECF7DA98F}"/>
              </a:ext>
            </a:extLst>
          </p:cNvPr>
          <p:cNvSpPr/>
          <p:nvPr/>
        </p:nvSpPr>
        <p:spPr>
          <a:xfrm>
            <a:off x="8921654" y="10942320"/>
            <a:ext cx="464496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Rectangle 35">
            <a:extLst>
              <a:ext uri="{FF2B5EF4-FFF2-40B4-BE49-F238E27FC236}">
                <a16:creationId xmlns:a16="http://schemas.microsoft.com/office/drawing/2014/main" id="{37C9C518-19C2-5442-A039-EC79F5844885}"/>
              </a:ext>
            </a:extLst>
          </p:cNvPr>
          <p:cNvSpPr/>
          <p:nvPr/>
        </p:nvSpPr>
        <p:spPr>
          <a:xfrm>
            <a:off x="8921654" y="1194816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ectangle 36">
            <a:extLst>
              <a:ext uri="{FF2B5EF4-FFF2-40B4-BE49-F238E27FC236}">
                <a16:creationId xmlns:a16="http://schemas.microsoft.com/office/drawing/2014/main" id="{F75D5787-AA24-B94A-8AAD-D4412742C8ED}"/>
              </a:ext>
            </a:extLst>
          </p:cNvPr>
          <p:cNvSpPr/>
          <p:nvPr/>
        </p:nvSpPr>
        <p:spPr>
          <a:xfrm>
            <a:off x="13566806" y="591312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FB935F3A-3562-634D-81B6-F1C668B5BD38}"/>
              </a:ext>
            </a:extLst>
          </p:cNvPr>
          <p:cNvSpPr/>
          <p:nvPr/>
        </p:nvSpPr>
        <p:spPr>
          <a:xfrm>
            <a:off x="13566806" y="6918960"/>
            <a:ext cx="464496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Rectangle 38">
            <a:extLst>
              <a:ext uri="{FF2B5EF4-FFF2-40B4-BE49-F238E27FC236}">
                <a16:creationId xmlns:a16="http://schemas.microsoft.com/office/drawing/2014/main" id="{B03BBD3E-C864-184E-8A2C-BF590217585E}"/>
              </a:ext>
            </a:extLst>
          </p:cNvPr>
          <p:cNvSpPr/>
          <p:nvPr/>
        </p:nvSpPr>
        <p:spPr>
          <a:xfrm>
            <a:off x="13566806" y="792480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Rectangle 39">
            <a:extLst>
              <a:ext uri="{FF2B5EF4-FFF2-40B4-BE49-F238E27FC236}">
                <a16:creationId xmlns:a16="http://schemas.microsoft.com/office/drawing/2014/main" id="{389D3374-D879-214F-99D3-0C19610C2198}"/>
              </a:ext>
            </a:extLst>
          </p:cNvPr>
          <p:cNvSpPr/>
          <p:nvPr/>
        </p:nvSpPr>
        <p:spPr>
          <a:xfrm>
            <a:off x="13566806" y="8930640"/>
            <a:ext cx="464496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Rectangle 40">
            <a:extLst>
              <a:ext uri="{FF2B5EF4-FFF2-40B4-BE49-F238E27FC236}">
                <a16:creationId xmlns:a16="http://schemas.microsoft.com/office/drawing/2014/main" id="{6E58B885-6623-1841-B738-009BB998BB13}"/>
              </a:ext>
            </a:extLst>
          </p:cNvPr>
          <p:cNvSpPr/>
          <p:nvPr/>
        </p:nvSpPr>
        <p:spPr>
          <a:xfrm>
            <a:off x="13566806" y="993648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1FDCE701-7E74-2C4D-9E42-FA59B1A1CE26}"/>
              </a:ext>
            </a:extLst>
          </p:cNvPr>
          <p:cNvSpPr/>
          <p:nvPr/>
        </p:nvSpPr>
        <p:spPr>
          <a:xfrm>
            <a:off x="13566806" y="10942320"/>
            <a:ext cx="464496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Rectangle 42">
            <a:extLst>
              <a:ext uri="{FF2B5EF4-FFF2-40B4-BE49-F238E27FC236}">
                <a16:creationId xmlns:a16="http://schemas.microsoft.com/office/drawing/2014/main" id="{B1D1FFC1-6CED-724A-9DFE-6F61F5B5B2F9}"/>
              </a:ext>
            </a:extLst>
          </p:cNvPr>
          <p:cNvSpPr/>
          <p:nvPr/>
        </p:nvSpPr>
        <p:spPr>
          <a:xfrm>
            <a:off x="13566806" y="1194816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Rectangle 43">
            <a:extLst>
              <a:ext uri="{FF2B5EF4-FFF2-40B4-BE49-F238E27FC236}">
                <a16:creationId xmlns:a16="http://schemas.microsoft.com/office/drawing/2014/main" id="{FA9FEBBF-89BB-9A4B-843E-899042215DF9}"/>
              </a:ext>
            </a:extLst>
          </p:cNvPr>
          <p:cNvSpPr/>
          <p:nvPr/>
        </p:nvSpPr>
        <p:spPr>
          <a:xfrm>
            <a:off x="18211863" y="591312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ectangle 44">
            <a:extLst>
              <a:ext uri="{FF2B5EF4-FFF2-40B4-BE49-F238E27FC236}">
                <a16:creationId xmlns:a16="http://schemas.microsoft.com/office/drawing/2014/main" id="{FA757549-B98D-714E-87F0-CBA711685EE1}"/>
              </a:ext>
            </a:extLst>
          </p:cNvPr>
          <p:cNvSpPr/>
          <p:nvPr/>
        </p:nvSpPr>
        <p:spPr>
          <a:xfrm>
            <a:off x="18211863" y="6918960"/>
            <a:ext cx="464496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Rectangle 45">
            <a:extLst>
              <a:ext uri="{FF2B5EF4-FFF2-40B4-BE49-F238E27FC236}">
                <a16:creationId xmlns:a16="http://schemas.microsoft.com/office/drawing/2014/main" id="{D6F49643-F31D-2F43-AA29-C1099C9450EE}"/>
              </a:ext>
            </a:extLst>
          </p:cNvPr>
          <p:cNvSpPr/>
          <p:nvPr/>
        </p:nvSpPr>
        <p:spPr>
          <a:xfrm>
            <a:off x="18211863" y="792480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Rectangle 46">
            <a:extLst>
              <a:ext uri="{FF2B5EF4-FFF2-40B4-BE49-F238E27FC236}">
                <a16:creationId xmlns:a16="http://schemas.microsoft.com/office/drawing/2014/main" id="{417D23AC-74CF-774A-B79F-3D96F40A43D6}"/>
              </a:ext>
            </a:extLst>
          </p:cNvPr>
          <p:cNvSpPr/>
          <p:nvPr/>
        </p:nvSpPr>
        <p:spPr>
          <a:xfrm>
            <a:off x="18211863" y="8930640"/>
            <a:ext cx="464496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Rectangle 47">
            <a:extLst>
              <a:ext uri="{FF2B5EF4-FFF2-40B4-BE49-F238E27FC236}">
                <a16:creationId xmlns:a16="http://schemas.microsoft.com/office/drawing/2014/main" id="{198FCCE4-AC75-6E46-83AD-3DD72DEE2C0B}"/>
              </a:ext>
            </a:extLst>
          </p:cNvPr>
          <p:cNvSpPr/>
          <p:nvPr/>
        </p:nvSpPr>
        <p:spPr>
          <a:xfrm>
            <a:off x="18211863" y="993648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ectangle 48">
            <a:extLst>
              <a:ext uri="{FF2B5EF4-FFF2-40B4-BE49-F238E27FC236}">
                <a16:creationId xmlns:a16="http://schemas.microsoft.com/office/drawing/2014/main" id="{E1DEA594-5508-2345-B8AA-4734A3AD60EC}"/>
              </a:ext>
            </a:extLst>
          </p:cNvPr>
          <p:cNvSpPr/>
          <p:nvPr/>
        </p:nvSpPr>
        <p:spPr>
          <a:xfrm>
            <a:off x="18211863" y="10942320"/>
            <a:ext cx="4644962" cy="1005840"/>
          </a:xfrm>
          <a:prstGeom prst="rect">
            <a:avLst/>
          </a:prstGeom>
          <a:solidFill>
            <a:schemeClr val="bg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Rectangle 49">
            <a:extLst>
              <a:ext uri="{FF2B5EF4-FFF2-40B4-BE49-F238E27FC236}">
                <a16:creationId xmlns:a16="http://schemas.microsoft.com/office/drawing/2014/main" id="{B72B6D87-D45D-B748-838E-57132691ACC0}"/>
              </a:ext>
            </a:extLst>
          </p:cNvPr>
          <p:cNvSpPr/>
          <p:nvPr/>
        </p:nvSpPr>
        <p:spPr>
          <a:xfrm>
            <a:off x="18211863" y="11948160"/>
            <a:ext cx="4644962" cy="100584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TextBox 50">
            <a:extLst>
              <a:ext uri="{FF2B5EF4-FFF2-40B4-BE49-F238E27FC236}">
                <a16:creationId xmlns:a16="http://schemas.microsoft.com/office/drawing/2014/main" id="{C55ED353-BC91-CE4E-99C7-90C6375D28A5}"/>
              </a:ext>
            </a:extLst>
          </p:cNvPr>
          <p:cNvSpPr txBox="1"/>
          <p:nvPr/>
        </p:nvSpPr>
        <p:spPr>
          <a:xfrm>
            <a:off x="9427022" y="5117812"/>
            <a:ext cx="363432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ACTUAL RESULTS</a:t>
            </a:r>
          </a:p>
        </p:txBody>
      </p:sp>
      <p:sp>
        <p:nvSpPr>
          <p:cNvPr id="52" name="TextBox 51">
            <a:extLst>
              <a:ext uri="{FF2B5EF4-FFF2-40B4-BE49-F238E27FC236}">
                <a16:creationId xmlns:a16="http://schemas.microsoft.com/office/drawing/2014/main" id="{2C33DAEB-6B54-D140-B1C3-59CC583006BA}"/>
              </a:ext>
            </a:extLst>
          </p:cNvPr>
          <p:cNvSpPr txBox="1"/>
          <p:nvPr/>
        </p:nvSpPr>
        <p:spPr>
          <a:xfrm>
            <a:off x="14200365" y="5117812"/>
            <a:ext cx="337784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STATIC BUDGET</a:t>
            </a:r>
          </a:p>
        </p:txBody>
      </p:sp>
      <p:sp>
        <p:nvSpPr>
          <p:cNvPr id="53" name="TextBox 52">
            <a:extLst>
              <a:ext uri="{FF2B5EF4-FFF2-40B4-BE49-F238E27FC236}">
                <a16:creationId xmlns:a16="http://schemas.microsoft.com/office/drawing/2014/main" id="{C3940CFC-739A-7146-BB3B-C17457CD175C}"/>
              </a:ext>
            </a:extLst>
          </p:cNvPr>
          <p:cNvSpPr txBox="1"/>
          <p:nvPr/>
        </p:nvSpPr>
        <p:spPr>
          <a:xfrm>
            <a:off x="19372809" y="5117812"/>
            <a:ext cx="232307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VARIANCE</a:t>
            </a:r>
          </a:p>
        </p:txBody>
      </p:sp>
      <p:sp>
        <p:nvSpPr>
          <p:cNvPr id="54" name="TextBox 53">
            <a:extLst>
              <a:ext uri="{FF2B5EF4-FFF2-40B4-BE49-F238E27FC236}">
                <a16:creationId xmlns:a16="http://schemas.microsoft.com/office/drawing/2014/main" id="{BBD83A87-22D5-F24C-AD3E-64E2A4AA2CFB}"/>
              </a:ext>
            </a:extLst>
          </p:cNvPr>
          <p:cNvSpPr txBox="1"/>
          <p:nvPr/>
        </p:nvSpPr>
        <p:spPr>
          <a:xfrm>
            <a:off x="1880123" y="6190181"/>
            <a:ext cx="4027064" cy="461665"/>
          </a:xfrm>
          <a:prstGeom prst="rect">
            <a:avLst/>
          </a:prstGeom>
          <a:noFill/>
        </p:spPr>
        <p:txBody>
          <a:bodyPr wrap="none" rtlCol="0" anchor="ctr" anchorCtr="0">
            <a:spAutoFit/>
          </a:bodyPr>
          <a:lstStyle/>
          <a:p>
            <a:r>
              <a:rPr lang="en-US" sz="2400" b="1" dirty="0">
                <a:solidFill>
                  <a:schemeClr val="tx2"/>
                </a:solidFill>
                <a:latin typeface="Poppins" pitchFamily="2" charset="77"/>
                <a:ea typeface="League Spartan" charset="0"/>
                <a:cs typeface="Poppins" pitchFamily="2" charset="77"/>
              </a:rPr>
              <a:t>UNITS (BATCHES OF 100):</a:t>
            </a:r>
          </a:p>
        </p:txBody>
      </p:sp>
      <p:sp>
        <p:nvSpPr>
          <p:cNvPr id="56" name="TextBox 55">
            <a:extLst>
              <a:ext uri="{FF2B5EF4-FFF2-40B4-BE49-F238E27FC236}">
                <a16:creationId xmlns:a16="http://schemas.microsoft.com/office/drawing/2014/main" id="{E047893E-603F-FB4C-AC3E-FF1A57F30530}"/>
              </a:ext>
            </a:extLst>
          </p:cNvPr>
          <p:cNvSpPr txBox="1"/>
          <p:nvPr/>
        </p:nvSpPr>
        <p:spPr>
          <a:xfrm>
            <a:off x="1880123" y="7191047"/>
            <a:ext cx="2630848" cy="461665"/>
          </a:xfrm>
          <a:prstGeom prst="rect">
            <a:avLst/>
          </a:prstGeom>
          <a:noFill/>
        </p:spPr>
        <p:txBody>
          <a:bodyPr wrap="none" rtlCol="0" anchor="ctr" anchorCtr="0">
            <a:spAutoFit/>
          </a:bodyPr>
          <a:lstStyle/>
          <a:p>
            <a:r>
              <a:rPr lang="en-US" sz="2400" b="1" dirty="0">
                <a:solidFill>
                  <a:schemeClr val="tx2"/>
                </a:solidFill>
                <a:latin typeface="Poppins" pitchFamily="2" charset="77"/>
                <a:ea typeface="League Spartan" charset="0"/>
                <a:cs typeface="Poppins" pitchFamily="2" charset="77"/>
              </a:rPr>
              <a:t>SALES REVENUE:</a:t>
            </a:r>
          </a:p>
        </p:txBody>
      </p:sp>
      <p:sp>
        <p:nvSpPr>
          <p:cNvPr id="57" name="TextBox 56">
            <a:extLst>
              <a:ext uri="{FF2B5EF4-FFF2-40B4-BE49-F238E27FC236}">
                <a16:creationId xmlns:a16="http://schemas.microsoft.com/office/drawing/2014/main" id="{4CCE6AB3-52EC-AB46-80D3-9E5906E3E408}"/>
              </a:ext>
            </a:extLst>
          </p:cNvPr>
          <p:cNvSpPr txBox="1"/>
          <p:nvPr/>
        </p:nvSpPr>
        <p:spPr>
          <a:xfrm>
            <a:off x="1880123" y="8196887"/>
            <a:ext cx="2863284" cy="461665"/>
          </a:xfrm>
          <a:prstGeom prst="rect">
            <a:avLst/>
          </a:prstGeom>
          <a:noFill/>
        </p:spPr>
        <p:txBody>
          <a:bodyPr wrap="none" rtlCol="0" anchor="ctr" anchorCtr="0">
            <a:spAutoFit/>
          </a:bodyPr>
          <a:lstStyle/>
          <a:p>
            <a:r>
              <a:rPr lang="en-US" sz="2400" b="1" dirty="0">
                <a:solidFill>
                  <a:schemeClr val="tx2"/>
                </a:solidFill>
                <a:latin typeface="Poppins" pitchFamily="2" charset="77"/>
                <a:ea typeface="League Spartan" charset="0"/>
                <a:cs typeface="Poppins" pitchFamily="2" charset="77"/>
              </a:rPr>
              <a:t>VARIABLE COSTS:</a:t>
            </a:r>
          </a:p>
        </p:txBody>
      </p:sp>
      <p:sp>
        <p:nvSpPr>
          <p:cNvPr id="58" name="TextBox 57">
            <a:extLst>
              <a:ext uri="{FF2B5EF4-FFF2-40B4-BE49-F238E27FC236}">
                <a16:creationId xmlns:a16="http://schemas.microsoft.com/office/drawing/2014/main" id="{1E3AE13C-2728-7845-975B-965591BBFA49}"/>
              </a:ext>
            </a:extLst>
          </p:cNvPr>
          <p:cNvSpPr txBox="1"/>
          <p:nvPr/>
        </p:nvSpPr>
        <p:spPr>
          <a:xfrm>
            <a:off x="1880123" y="9202727"/>
            <a:ext cx="4903907" cy="461665"/>
          </a:xfrm>
          <a:prstGeom prst="rect">
            <a:avLst/>
          </a:prstGeom>
          <a:noFill/>
        </p:spPr>
        <p:txBody>
          <a:bodyPr wrap="none" rtlCol="0" anchor="ctr" anchorCtr="0">
            <a:spAutoFit/>
          </a:bodyPr>
          <a:lstStyle/>
          <a:p>
            <a:r>
              <a:rPr lang="en-US" sz="2400" b="1" dirty="0">
                <a:solidFill>
                  <a:schemeClr val="tx2"/>
                </a:solidFill>
                <a:latin typeface="Poppins" pitchFamily="2" charset="77"/>
                <a:ea typeface="League Spartan" charset="0"/>
                <a:cs typeface="Poppins" pitchFamily="2" charset="77"/>
              </a:rPr>
              <a:t>SELLING AND ADMINISTRATIVE:</a:t>
            </a:r>
          </a:p>
        </p:txBody>
      </p:sp>
      <p:sp>
        <p:nvSpPr>
          <p:cNvPr id="59" name="TextBox 58">
            <a:extLst>
              <a:ext uri="{FF2B5EF4-FFF2-40B4-BE49-F238E27FC236}">
                <a16:creationId xmlns:a16="http://schemas.microsoft.com/office/drawing/2014/main" id="{E5E2BCEB-D98B-6242-B1A2-B577994CFB46}"/>
              </a:ext>
            </a:extLst>
          </p:cNvPr>
          <p:cNvSpPr txBox="1"/>
          <p:nvPr/>
        </p:nvSpPr>
        <p:spPr>
          <a:xfrm>
            <a:off x="1880123" y="10208567"/>
            <a:ext cx="3908442" cy="461665"/>
          </a:xfrm>
          <a:prstGeom prst="rect">
            <a:avLst/>
          </a:prstGeom>
          <a:noFill/>
        </p:spPr>
        <p:txBody>
          <a:bodyPr wrap="none" rtlCol="0" anchor="ctr" anchorCtr="0">
            <a:spAutoFit/>
          </a:bodyPr>
          <a:lstStyle/>
          <a:p>
            <a:r>
              <a:rPr lang="en-US" sz="2400" b="1" dirty="0">
                <a:solidFill>
                  <a:schemeClr val="tx2"/>
                </a:solidFill>
                <a:latin typeface="Poppins" pitchFamily="2" charset="77"/>
                <a:ea typeface="League Spartan" charset="0"/>
                <a:cs typeface="Poppins" pitchFamily="2" charset="77"/>
              </a:rPr>
              <a:t>TOTAL VARIABLE COSTS:</a:t>
            </a:r>
          </a:p>
        </p:txBody>
      </p:sp>
      <p:sp>
        <p:nvSpPr>
          <p:cNvPr id="60" name="TextBox 59">
            <a:extLst>
              <a:ext uri="{FF2B5EF4-FFF2-40B4-BE49-F238E27FC236}">
                <a16:creationId xmlns:a16="http://schemas.microsoft.com/office/drawing/2014/main" id="{288F3D71-AA4B-E043-8EAA-0549926D2BAB}"/>
              </a:ext>
            </a:extLst>
          </p:cNvPr>
          <p:cNvSpPr txBox="1"/>
          <p:nvPr/>
        </p:nvSpPr>
        <p:spPr>
          <a:xfrm>
            <a:off x="1880123" y="11214407"/>
            <a:ext cx="2244525" cy="461665"/>
          </a:xfrm>
          <a:prstGeom prst="rect">
            <a:avLst/>
          </a:prstGeom>
          <a:noFill/>
        </p:spPr>
        <p:txBody>
          <a:bodyPr wrap="none" rtlCol="0" anchor="ctr" anchorCtr="0">
            <a:spAutoFit/>
          </a:bodyPr>
          <a:lstStyle/>
          <a:p>
            <a:r>
              <a:rPr lang="en-US" sz="2400" b="1" dirty="0">
                <a:solidFill>
                  <a:schemeClr val="tx2"/>
                </a:solidFill>
                <a:latin typeface="Poppins" pitchFamily="2" charset="77"/>
                <a:ea typeface="League Spartan" charset="0"/>
                <a:cs typeface="Poppins" pitchFamily="2" charset="77"/>
              </a:rPr>
              <a:t>FIXED COSTS:</a:t>
            </a:r>
          </a:p>
        </p:txBody>
      </p:sp>
      <p:sp>
        <p:nvSpPr>
          <p:cNvPr id="61" name="TextBox 60">
            <a:extLst>
              <a:ext uri="{FF2B5EF4-FFF2-40B4-BE49-F238E27FC236}">
                <a16:creationId xmlns:a16="http://schemas.microsoft.com/office/drawing/2014/main" id="{D7662F12-CA1D-E348-A736-D7D9B97777A1}"/>
              </a:ext>
            </a:extLst>
          </p:cNvPr>
          <p:cNvSpPr txBox="1"/>
          <p:nvPr/>
        </p:nvSpPr>
        <p:spPr>
          <a:xfrm>
            <a:off x="1880123" y="12035581"/>
            <a:ext cx="3289683" cy="830997"/>
          </a:xfrm>
          <a:prstGeom prst="rect">
            <a:avLst/>
          </a:prstGeom>
          <a:noFill/>
        </p:spPr>
        <p:txBody>
          <a:bodyPr wrap="none" rtlCol="0" anchor="ctr" anchorCtr="0">
            <a:spAutoFit/>
          </a:bodyPr>
          <a:lstStyle/>
          <a:p>
            <a:r>
              <a:rPr lang="en-US" sz="2400" b="1" dirty="0">
                <a:solidFill>
                  <a:schemeClr val="tx2"/>
                </a:solidFill>
                <a:latin typeface="Poppins" pitchFamily="2" charset="77"/>
                <a:ea typeface="League Spartan" charset="0"/>
                <a:cs typeface="Poppins" pitchFamily="2" charset="77"/>
              </a:rPr>
              <a:t>TOTAL FIXED COSTS:</a:t>
            </a:r>
          </a:p>
          <a:p>
            <a:r>
              <a:rPr lang="en-US" sz="2400" b="1" dirty="0">
                <a:solidFill>
                  <a:schemeClr val="tx2"/>
                </a:solidFill>
                <a:latin typeface="Poppins" pitchFamily="2" charset="77"/>
                <a:ea typeface="League Spartan" charset="0"/>
                <a:cs typeface="Poppins" pitchFamily="2" charset="77"/>
              </a:rPr>
              <a:t>OPERATING INCOME</a:t>
            </a:r>
          </a:p>
        </p:txBody>
      </p:sp>
      <p:sp>
        <p:nvSpPr>
          <p:cNvPr id="62" name="Subtitle 2">
            <a:extLst>
              <a:ext uri="{FF2B5EF4-FFF2-40B4-BE49-F238E27FC236}">
                <a16:creationId xmlns:a16="http://schemas.microsoft.com/office/drawing/2014/main" id="{70A5D792-B6C6-8044-AF05-BE085F29F7CD}"/>
              </a:ext>
            </a:extLst>
          </p:cNvPr>
          <p:cNvSpPr txBox="1">
            <a:spLocks/>
          </p:cNvSpPr>
          <p:nvPr/>
        </p:nvSpPr>
        <p:spPr>
          <a:xfrm>
            <a:off x="13912605" y="6168793"/>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3" name="Subtitle 2">
            <a:extLst>
              <a:ext uri="{FF2B5EF4-FFF2-40B4-BE49-F238E27FC236}">
                <a16:creationId xmlns:a16="http://schemas.microsoft.com/office/drawing/2014/main" id="{F49A3ABE-EA5C-3B49-B111-5BD93F765555}"/>
              </a:ext>
            </a:extLst>
          </p:cNvPr>
          <p:cNvSpPr txBox="1">
            <a:spLocks/>
          </p:cNvSpPr>
          <p:nvPr/>
        </p:nvSpPr>
        <p:spPr>
          <a:xfrm>
            <a:off x="13912605" y="7180750"/>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6" name="Subtitle 2">
            <a:extLst>
              <a:ext uri="{FF2B5EF4-FFF2-40B4-BE49-F238E27FC236}">
                <a16:creationId xmlns:a16="http://schemas.microsoft.com/office/drawing/2014/main" id="{2613C715-E68B-A840-96EF-EFC6314C3532}"/>
              </a:ext>
            </a:extLst>
          </p:cNvPr>
          <p:cNvSpPr txBox="1">
            <a:spLocks/>
          </p:cNvSpPr>
          <p:nvPr/>
        </p:nvSpPr>
        <p:spPr>
          <a:xfrm>
            <a:off x="13912605" y="8186590"/>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7" name="Subtitle 2">
            <a:extLst>
              <a:ext uri="{FF2B5EF4-FFF2-40B4-BE49-F238E27FC236}">
                <a16:creationId xmlns:a16="http://schemas.microsoft.com/office/drawing/2014/main" id="{76046AC3-64FD-F64B-AED4-3637F8785728}"/>
              </a:ext>
            </a:extLst>
          </p:cNvPr>
          <p:cNvSpPr txBox="1">
            <a:spLocks/>
          </p:cNvSpPr>
          <p:nvPr/>
        </p:nvSpPr>
        <p:spPr>
          <a:xfrm>
            <a:off x="13912605" y="9196165"/>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9" name="Subtitle 2">
            <a:extLst>
              <a:ext uri="{FF2B5EF4-FFF2-40B4-BE49-F238E27FC236}">
                <a16:creationId xmlns:a16="http://schemas.microsoft.com/office/drawing/2014/main" id="{5E7436CE-AEB6-B24A-96BE-3C072AE077C0}"/>
              </a:ext>
            </a:extLst>
          </p:cNvPr>
          <p:cNvSpPr txBox="1">
            <a:spLocks/>
          </p:cNvSpPr>
          <p:nvPr/>
        </p:nvSpPr>
        <p:spPr>
          <a:xfrm>
            <a:off x="13912605" y="10202005"/>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0" name="Subtitle 2">
            <a:extLst>
              <a:ext uri="{FF2B5EF4-FFF2-40B4-BE49-F238E27FC236}">
                <a16:creationId xmlns:a16="http://schemas.microsoft.com/office/drawing/2014/main" id="{7A471246-38C6-9E42-8FFC-B976714DC7FF}"/>
              </a:ext>
            </a:extLst>
          </p:cNvPr>
          <p:cNvSpPr txBox="1">
            <a:spLocks/>
          </p:cNvSpPr>
          <p:nvPr/>
        </p:nvSpPr>
        <p:spPr>
          <a:xfrm>
            <a:off x="13912605" y="11197992"/>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1" name="Subtitle 2">
            <a:extLst>
              <a:ext uri="{FF2B5EF4-FFF2-40B4-BE49-F238E27FC236}">
                <a16:creationId xmlns:a16="http://schemas.microsoft.com/office/drawing/2014/main" id="{F14F171D-7366-5447-9317-AA432AA32A2C}"/>
              </a:ext>
            </a:extLst>
          </p:cNvPr>
          <p:cNvSpPr txBox="1">
            <a:spLocks/>
          </p:cNvSpPr>
          <p:nvPr/>
        </p:nvSpPr>
        <p:spPr>
          <a:xfrm>
            <a:off x="13912605" y="12213685"/>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2" name="Subtitle 2">
            <a:extLst>
              <a:ext uri="{FF2B5EF4-FFF2-40B4-BE49-F238E27FC236}">
                <a16:creationId xmlns:a16="http://schemas.microsoft.com/office/drawing/2014/main" id="{9E7BBDD7-43B2-7E44-9C63-22D52E0B2E26}"/>
              </a:ext>
            </a:extLst>
          </p:cNvPr>
          <p:cNvSpPr txBox="1">
            <a:spLocks/>
          </p:cNvSpPr>
          <p:nvPr/>
        </p:nvSpPr>
        <p:spPr>
          <a:xfrm>
            <a:off x="18557662" y="6168793"/>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3" name="Subtitle 2">
            <a:extLst>
              <a:ext uri="{FF2B5EF4-FFF2-40B4-BE49-F238E27FC236}">
                <a16:creationId xmlns:a16="http://schemas.microsoft.com/office/drawing/2014/main" id="{45097442-1BAC-644F-8CB6-88255DD76695}"/>
              </a:ext>
            </a:extLst>
          </p:cNvPr>
          <p:cNvSpPr txBox="1">
            <a:spLocks/>
          </p:cNvSpPr>
          <p:nvPr/>
        </p:nvSpPr>
        <p:spPr>
          <a:xfrm>
            <a:off x="18557662" y="7180750"/>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4" name="Subtitle 2">
            <a:extLst>
              <a:ext uri="{FF2B5EF4-FFF2-40B4-BE49-F238E27FC236}">
                <a16:creationId xmlns:a16="http://schemas.microsoft.com/office/drawing/2014/main" id="{82F810BA-4315-9644-BBCE-715366BE18B7}"/>
              </a:ext>
            </a:extLst>
          </p:cNvPr>
          <p:cNvSpPr txBox="1">
            <a:spLocks/>
          </p:cNvSpPr>
          <p:nvPr/>
        </p:nvSpPr>
        <p:spPr>
          <a:xfrm>
            <a:off x="18557662" y="8186590"/>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5" name="Subtitle 2">
            <a:extLst>
              <a:ext uri="{FF2B5EF4-FFF2-40B4-BE49-F238E27FC236}">
                <a16:creationId xmlns:a16="http://schemas.microsoft.com/office/drawing/2014/main" id="{AFA6BDF6-927A-B747-A96D-BBB18634F74C}"/>
              </a:ext>
            </a:extLst>
          </p:cNvPr>
          <p:cNvSpPr txBox="1">
            <a:spLocks/>
          </p:cNvSpPr>
          <p:nvPr/>
        </p:nvSpPr>
        <p:spPr>
          <a:xfrm>
            <a:off x="18557662" y="9196165"/>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6" name="Subtitle 2">
            <a:extLst>
              <a:ext uri="{FF2B5EF4-FFF2-40B4-BE49-F238E27FC236}">
                <a16:creationId xmlns:a16="http://schemas.microsoft.com/office/drawing/2014/main" id="{E60CD9EF-48C0-624E-ACC7-625715E40AA0}"/>
              </a:ext>
            </a:extLst>
          </p:cNvPr>
          <p:cNvSpPr txBox="1">
            <a:spLocks/>
          </p:cNvSpPr>
          <p:nvPr/>
        </p:nvSpPr>
        <p:spPr>
          <a:xfrm>
            <a:off x="18557662" y="10202005"/>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7" name="Subtitle 2">
            <a:extLst>
              <a:ext uri="{FF2B5EF4-FFF2-40B4-BE49-F238E27FC236}">
                <a16:creationId xmlns:a16="http://schemas.microsoft.com/office/drawing/2014/main" id="{F4CDBA92-7574-024C-B1CE-529278F45C3A}"/>
              </a:ext>
            </a:extLst>
          </p:cNvPr>
          <p:cNvSpPr txBox="1">
            <a:spLocks/>
          </p:cNvSpPr>
          <p:nvPr/>
        </p:nvSpPr>
        <p:spPr>
          <a:xfrm>
            <a:off x="18557662" y="11197992"/>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8" name="Subtitle 2">
            <a:extLst>
              <a:ext uri="{FF2B5EF4-FFF2-40B4-BE49-F238E27FC236}">
                <a16:creationId xmlns:a16="http://schemas.microsoft.com/office/drawing/2014/main" id="{3EEE23A9-D8F2-9F4F-957D-90CE62C54E6F}"/>
              </a:ext>
            </a:extLst>
          </p:cNvPr>
          <p:cNvSpPr txBox="1">
            <a:spLocks/>
          </p:cNvSpPr>
          <p:nvPr/>
        </p:nvSpPr>
        <p:spPr>
          <a:xfrm>
            <a:off x="18557662" y="12213685"/>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9" name="Subtitle 2">
            <a:extLst>
              <a:ext uri="{FF2B5EF4-FFF2-40B4-BE49-F238E27FC236}">
                <a16:creationId xmlns:a16="http://schemas.microsoft.com/office/drawing/2014/main" id="{4C118638-95FC-7D48-B36C-54DBB3873DA0}"/>
              </a:ext>
            </a:extLst>
          </p:cNvPr>
          <p:cNvSpPr txBox="1">
            <a:spLocks/>
          </p:cNvSpPr>
          <p:nvPr/>
        </p:nvSpPr>
        <p:spPr>
          <a:xfrm>
            <a:off x="9267453" y="6168793"/>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80" name="Subtitle 2">
            <a:extLst>
              <a:ext uri="{FF2B5EF4-FFF2-40B4-BE49-F238E27FC236}">
                <a16:creationId xmlns:a16="http://schemas.microsoft.com/office/drawing/2014/main" id="{ACF588E7-D259-8844-8338-A0C7FF916DAB}"/>
              </a:ext>
            </a:extLst>
          </p:cNvPr>
          <p:cNvSpPr txBox="1">
            <a:spLocks/>
          </p:cNvSpPr>
          <p:nvPr/>
        </p:nvSpPr>
        <p:spPr>
          <a:xfrm>
            <a:off x="9267453" y="7180750"/>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81" name="Subtitle 2">
            <a:extLst>
              <a:ext uri="{FF2B5EF4-FFF2-40B4-BE49-F238E27FC236}">
                <a16:creationId xmlns:a16="http://schemas.microsoft.com/office/drawing/2014/main" id="{E2C621DA-6E38-DE4B-B407-1B96E7D13181}"/>
              </a:ext>
            </a:extLst>
          </p:cNvPr>
          <p:cNvSpPr txBox="1">
            <a:spLocks/>
          </p:cNvSpPr>
          <p:nvPr/>
        </p:nvSpPr>
        <p:spPr>
          <a:xfrm>
            <a:off x="9267453" y="8186590"/>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82" name="Subtitle 2">
            <a:extLst>
              <a:ext uri="{FF2B5EF4-FFF2-40B4-BE49-F238E27FC236}">
                <a16:creationId xmlns:a16="http://schemas.microsoft.com/office/drawing/2014/main" id="{979EA074-36C3-1447-BAF8-F5E4006EB0A3}"/>
              </a:ext>
            </a:extLst>
          </p:cNvPr>
          <p:cNvSpPr txBox="1">
            <a:spLocks/>
          </p:cNvSpPr>
          <p:nvPr/>
        </p:nvSpPr>
        <p:spPr>
          <a:xfrm>
            <a:off x="9267453" y="9196165"/>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83" name="Subtitle 2">
            <a:extLst>
              <a:ext uri="{FF2B5EF4-FFF2-40B4-BE49-F238E27FC236}">
                <a16:creationId xmlns:a16="http://schemas.microsoft.com/office/drawing/2014/main" id="{D0228E82-C1C2-094E-AA44-D96C121BD2AC}"/>
              </a:ext>
            </a:extLst>
          </p:cNvPr>
          <p:cNvSpPr txBox="1">
            <a:spLocks/>
          </p:cNvSpPr>
          <p:nvPr/>
        </p:nvSpPr>
        <p:spPr>
          <a:xfrm>
            <a:off x="9267453" y="10202005"/>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84" name="Subtitle 2">
            <a:extLst>
              <a:ext uri="{FF2B5EF4-FFF2-40B4-BE49-F238E27FC236}">
                <a16:creationId xmlns:a16="http://schemas.microsoft.com/office/drawing/2014/main" id="{B0439236-D750-7F4B-9F55-9F8338E65994}"/>
              </a:ext>
            </a:extLst>
          </p:cNvPr>
          <p:cNvSpPr txBox="1">
            <a:spLocks/>
          </p:cNvSpPr>
          <p:nvPr/>
        </p:nvSpPr>
        <p:spPr>
          <a:xfrm>
            <a:off x="9267453" y="11197992"/>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85" name="Subtitle 2">
            <a:extLst>
              <a:ext uri="{FF2B5EF4-FFF2-40B4-BE49-F238E27FC236}">
                <a16:creationId xmlns:a16="http://schemas.microsoft.com/office/drawing/2014/main" id="{034B2333-E6C0-BD46-97E2-8F5CFEC63F48}"/>
              </a:ext>
            </a:extLst>
          </p:cNvPr>
          <p:cNvSpPr txBox="1">
            <a:spLocks/>
          </p:cNvSpPr>
          <p:nvPr/>
        </p:nvSpPr>
        <p:spPr>
          <a:xfrm>
            <a:off x="9267453" y="12213685"/>
            <a:ext cx="395336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Tree>
    <p:extLst>
      <p:ext uri="{BB962C8B-B14F-4D97-AF65-F5344CB8AC3E}">
        <p14:creationId xmlns:p14="http://schemas.microsoft.com/office/powerpoint/2010/main" val="162797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65FFD7-A4FF-A843-90B0-D12980A706D3}"/>
              </a:ext>
            </a:extLst>
          </p:cNvPr>
          <p:cNvSpPr txBox="1"/>
          <p:nvPr/>
        </p:nvSpPr>
        <p:spPr>
          <a:xfrm>
            <a:off x="4410155" y="612372"/>
            <a:ext cx="155574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QUARTER OPERATING EXPENSES BUDGET</a:t>
            </a:r>
          </a:p>
        </p:txBody>
      </p:sp>
      <p:sp>
        <p:nvSpPr>
          <p:cNvPr id="4" name="TextBox 3">
            <a:extLst>
              <a:ext uri="{FF2B5EF4-FFF2-40B4-BE49-F238E27FC236}">
                <a16:creationId xmlns:a16="http://schemas.microsoft.com/office/drawing/2014/main" id="{9A3D896D-F523-134B-8AC3-1FAE1F5706C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7" name="Group 6">
            <a:extLst>
              <a:ext uri="{FF2B5EF4-FFF2-40B4-BE49-F238E27FC236}">
                <a16:creationId xmlns:a16="http://schemas.microsoft.com/office/drawing/2014/main" id="{70633CF9-3DBE-864A-ADBB-EBEA47DFA685}"/>
              </a:ext>
            </a:extLst>
          </p:cNvPr>
          <p:cNvGrpSpPr/>
          <p:nvPr/>
        </p:nvGrpSpPr>
        <p:grpSpPr>
          <a:xfrm>
            <a:off x="1534319" y="2376542"/>
            <a:ext cx="21309013" cy="10577458"/>
            <a:chOff x="1534319" y="2376542"/>
            <a:chExt cx="21309013" cy="10577458"/>
          </a:xfrm>
        </p:grpSpPr>
        <p:sp>
          <p:nvSpPr>
            <p:cNvPr id="5" name="Rectangle 4">
              <a:extLst>
                <a:ext uri="{FF2B5EF4-FFF2-40B4-BE49-F238E27FC236}">
                  <a16:creationId xmlns:a16="http://schemas.microsoft.com/office/drawing/2014/main" id="{992004E0-844E-D74E-8EBC-F365F2E82A6A}"/>
                </a:ext>
              </a:extLst>
            </p:cNvPr>
            <p:cNvSpPr/>
            <p:nvPr/>
          </p:nvSpPr>
          <p:spPr>
            <a:xfrm>
              <a:off x="1534319" y="2376542"/>
              <a:ext cx="21309013" cy="1015663"/>
            </a:xfrm>
            <a:prstGeom prst="rect">
              <a:avLst/>
            </a:prstGeom>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CBC04AD2-BFAC-FE46-9C5C-82055C320BB8}"/>
                </a:ext>
              </a:extLst>
            </p:cNvPr>
            <p:cNvSpPr/>
            <p:nvPr/>
          </p:nvSpPr>
          <p:spPr>
            <a:xfrm>
              <a:off x="1534319" y="3392204"/>
              <a:ext cx="6678613" cy="1274055"/>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16B0CA91-A138-6E4E-ADB1-38E3FE6897C3}"/>
                </a:ext>
              </a:extLst>
            </p:cNvPr>
            <p:cNvSpPr/>
            <p:nvPr/>
          </p:nvSpPr>
          <p:spPr>
            <a:xfrm>
              <a:off x="8212932" y="3392205"/>
              <a:ext cx="109728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02C8231C-DF97-3B40-8842-E5D375AA4D4F}"/>
                </a:ext>
              </a:extLst>
            </p:cNvPr>
            <p:cNvSpPr/>
            <p:nvPr/>
          </p:nvSpPr>
          <p:spPr>
            <a:xfrm>
              <a:off x="19185732" y="339220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759CC478-2E4D-4A45-AE2B-8A5218E20727}"/>
                </a:ext>
              </a:extLst>
            </p:cNvPr>
            <p:cNvSpPr/>
            <p:nvPr/>
          </p:nvSpPr>
          <p:spPr>
            <a:xfrm>
              <a:off x="8212932" y="4027437"/>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10C17EE1-9286-7046-80D9-5D1103E9A298}"/>
                </a:ext>
              </a:extLst>
            </p:cNvPr>
            <p:cNvSpPr/>
            <p:nvPr/>
          </p:nvSpPr>
          <p:spPr>
            <a:xfrm>
              <a:off x="11870532" y="4027437"/>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34FB43BF-CD62-BB46-930B-A926DEE4FE2D}"/>
                </a:ext>
              </a:extLst>
            </p:cNvPr>
            <p:cNvSpPr/>
            <p:nvPr/>
          </p:nvSpPr>
          <p:spPr>
            <a:xfrm>
              <a:off x="15528132" y="4027437"/>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D6BE2639-7EA6-0C44-A315-65BA38487349}"/>
                </a:ext>
              </a:extLst>
            </p:cNvPr>
            <p:cNvSpPr/>
            <p:nvPr/>
          </p:nvSpPr>
          <p:spPr>
            <a:xfrm>
              <a:off x="19185732" y="4027437"/>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32680488-53A3-8148-B003-3B996E929910}"/>
                </a:ext>
              </a:extLst>
            </p:cNvPr>
            <p:cNvSpPr/>
            <p:nvPr/>
          </p:nvSpPr>
          <p:spPr>
            <a:xfrm>
              <a:off x="1534319" y="4667517"/>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23054E31-BA0F-7A4C-A37D-4D583AE88F9A}"/>
                </a:ext>
              </a:extLst>
            </p:cNvPr>
            <p:cNvSpPr/>
            <p:nvPr/>
          </p:nvSpPr>
          <p:spPr>
            <a:xfrm>
              <a:off x="8212932" y="4667517"/>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E0EC8F7C-524C-CB4A-B7A3-09A229AFD572}"/>
                </a:ext>
              </a:extLst>
            </p:cNvPr>
            <p:cNvSpPr/>
            <p:nvPr/>
          </p:nvSpPr>
          <p:spPr>
            <a:xfrm>
              <a:off x="11870532" y="4667517"/>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A7EACE00-CA05-3544-83A2-1020BB52DF27}"/>
                </a:ext>
              </a:extLst>
            </p:cNvPr>
            <p:cNvSpPr/>
            <p:nvPr/>
          </p:nvSpPr>
          <p:spPr>
            <a:xfrm>
              <a:off x="15528132" y="4667517"/>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0D66588A-6003-1F44-81FE-96EA8E5B70FB}"/>
                </a:ext>
              </a:extLst>
            </p:cNvPr>
            <p:cNvSpPr/>
            <p:nvPr/>
          </p:nvSpPr>
          <p:spPr>
            <a:xfrm>
              <a:off x="19185732" y="4667517"/>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AD58E20C-91F0-C14E-84CA-6261EA58745E}"/>
                </a:ext>
              </a:extLst>
            </p:cNvPr>
            <p:cNvSpPr/>
            <p:nvPr/>
          </p:nvSpPr>
          <p:spPr>
            <a:xfrm>
              <a:off x="1534319" y="5312445"/>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7E924533-300D-8B45-B2F3-D018CB2B742B}"/>
                </a:ext>
              </a:extLst>
            </p:cNvPr>
            <p:cNvSpPr/>
            <p:nvPr/>
          </p:nvSpPr>
          <p:spPr>
            <a:xfrm>
              <a:off x="8212932" y="531244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Rectangle 26">
              <a:extLst>
                <a:ext uri="{FF2B5EF4-FFF2-40B4-BE49-F238E27FC236}">
                  <a16:creationId xmlns:a16="http://schemas.microsoft.com/office/drawing/2014/main" id="{52E08B08-D24D-AA41-B768-15CF6A84D136}"/>
                </a:ext>
              </a:extLst>
            </p:cNvPr>
            <p:cNvSpPr/>
            <p:nvPr/>
          </p:nvSpPr>
          <p:spPr>
            <a:xfrm>
              <a:off x="11870532" y="531244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Rectangle 27">
              <a:extLst>
                <a:ext uri="{FF2B5EF4-FFF2-40B4-BE49-F238E27FC236}">
                  <a16:creationId xmlns:a16="http://schemas.microsoft.com/office/drawing/2014/main" id="{D456B213-C7A9-9A47-98D0-C2042948BAD0}"/>
                </a:ext>
              </a:extLst>
            </p:cNvPr>
            <p:cNvSpPr/>
            <p:nvPr/>
          </p:nvSpPr>
          <p:spPr>
            <a:xfrm>
              <a:off x="15528132" y="531244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ectangle 28">
              <a:extLst>
                <a:ext uri="{FF2B5EF4-FFF2-40B4-BE49-F238E27FC236}">
                  <a16:creationId xmlns:a16="http://schemas.microsoft.com/office/drawing/2014/main" id="{91CB74C4-5252-FC40-800D-944ADD993D3D}"/>
                </a:ext>
              </a:extLst>
            </p:cNvPr>
            <p:cNvSpPr/>
            <p:nvPr/>
          </p:nvSpPr>
          <p:spPr>
            <a:xfrm>
              <a:off x="19185732" y="531244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ectangle 30">
              <a:extLst>
                <a:ext uri="{FF2B5EF4-FFF2-40B4-BE49-F238E27FC236}">
                  <a16:creationId xmlns:a16="http://schemas.microsoft.com/office/drawing/2014/main" id="{490A09C7-E14D-AF44-A44C-5E560C59C777}"/>
                </a:ext>
              </a:extLst>
            </p:cNvPr>
            <p:cNvSpPr/>
            <p:nvPr/>
          </p:nvSpPr>
          <p:spPr>
            <a:xfrm>
              <a:off x="1534319" y="5950305"/>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Rectangle 31">
              <a:extLst>
                <a:ext uri="{FF2B5EF4-FFF2-40B4-BE49-F238E27FC236}">
                  <a16:creationId xmlns:a16="http://schemas.microsoft.com/office/drawing/2014/main" id="{65C64CB4-8EAD-C844-90CB-14CC4AF63148}"/>
                </a:ext>
              </a:extLst>
            </p:cNvPr>
            <p:cNvSpPr/>
            <p:nvPr/>
          </p:nvSpPr>
          <p:spPr>
            <a:xfrm>
              <a:off x="8212932" y="595030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Rectangle 32">
              <a:extLst>
                <a:ext uri="{FF2B5EF4-FFF2-40B4-BE49-F238E27FC236}">
                  <a16:creationId xmlns:a16="http://schemas.microsoft.com/office/drawing/2014/main" id="{3C0B49A3-8767-0649-A573-7589F155282C}"/>
                </a:ext>
              </a:extLst>
            </p:cNvPr>
            <p:cNvSpPr/>
            <p:nvPr/>
          </p:nvSpPr>
          <p:spPr>
            <a:xfrm>
              <a:off x="11870532" y="595030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Rectangle 33">
              <a:extLst>
                <a:ext uri="{FF2B5EF4-FFF2-40B4-BE49-F238E27FC236}">
                  <a16:creationId xmlns:a16="http://schemas.microsoft.com/office/drawing/2014/main" id="{29C1ECF5-2BC6-2545-ADE6-144A60345617}"/>
                </a:ext>
              </a:extLst>
            </p:cNvPr>
            <p:cNvSpPr/>
            <p:nvPr/>
          </p:nvSpPr>
          <p:spPr>
            <a:xfrm>
              <a:off x="15528132" y="595030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ectangle 34">
              <a:extLst>
                <a:ext uri="{FF2B5EF4-FFF2-40B4-BE49-F238E27FC236}">
                  <a16:creationId xmlns:a16="http://schemas.microsoft.com/office/drawing/2014/main" id="{2F86DB74-6E8D-7C45-A006-D1AB02C7EDDF}"/>
                </a:ext>
              </a:extLst>
            </p:cNvPr>
            <p:cNvSpPr/>
            <p:nvPr/>
          </p:nvSpPr>
          <p:spPr>
            <a:xfrm>
              <a:off x="19185732" y="595030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ectangle 36">
              <a:extLst>
                <a:ext uri="{FF2B5EF4-FFF2-40B4-BE49-F238E27FC236}">
                  <a16:creationId xmlns:a16="http://schemas.microsoft.com/office/drawing/2014/main" id="{EACFDEB8-CE74-E144-90A4-AA70B9502AFF}"/>
                </a:ext>
              </a:extLst>
            </p:cNvPr>
            <p:cNvSpPr/>
            <p:nvPr/>
          </p:nvSpPr>
          <p:spPr>
            <a:xfrm>
              <a:off x="1534319" y="6581505"/>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37E6394F-F87E-304B-BD1A-8E5176247C09}"/>
                </a:ext>
              </a:extLst>
            </p:cNvPr>
            <p:cNvSpPr/>
            <p:nvPr/>
          </p:nvSpPr>
          <p:spPr>
            <a:xfrm>
              <a:off x="8212932" y="658150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Rectangle 38">
              <a:extLst>
                <a:ext uri="{FF2B5EF4-FFF2-40B4-BE49-F238E27FC236}">
                  <a16:creationId xmlns:a16="http://schemas.microsoft.com/office/drawing/2014/main" id="{1492E187-F52F-954B-A152-EA01C7F47B97}"/>
                </a:ext>
              </a:extLst>
            </p:cNvPr>
            <p:cNvSpPr/>
            <p:nvPr/>
          </p:nvSpPr>
          <p:spPr>
            <a:xfrm>
              <a:off x="11870532" y="658150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Rectangle 39">
              <a:extLst>
                <a:ext uri="{FF2B5EF4-FFF2-40B4-BE49-F238E27FC236}">
                  <a16:creationId xmlns:a16="http://schemas.microsoft.com/office/drawing/2014/main" id="{3968763F-4A65-B648-97DE-9E5119E5AA0B}"/>
                </a:ext>
              </a:extLst>
            </p:cNvPr>
            <p:cNvSpPr/>
            <p:nvPr/>
          </p:nvSpPr>
          <p:spPr>
            <a:xfrm>
              <a:off x="15528132" y="658150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Rectangle 40">
              <a:extLst>
                <a:ext uri="{FF2B5EF4-FFF2-40B4-BE49-F238E27FC236}">
                  <a16:creationId xmlns:a16="http://schemas.microsoft.com/office/drawing/2014/main" id="{872B6C0A-79F9-024C-9DF3-A08FCDC0A7FC}"/>
                </a:ext>
              </a:extLst>
            </p:cNvPr>
            <p:cNvSpPr/>
            <p:nvPr/>
          </p:nvSpPr>
          <p:spPr>
            <a:xfrm>
              <a:off x="19185732" y="658150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Rectangle 42">
              <a:extLst>
                <a:ext uri="{FF2B5EF4-FFF2-40B4-BE49-F238E27FC236}">
                  <a16:creationId xmlns:a16="http://schemas.microsoft.com/office/drawing/2014/main" id="{2DA94B5E-3A8B-1345-B81F-8CFDD3410874}"/>
                </a:ext>
              </a:extLst>
            </p:cNvPr>
            <p:cNvSpPr/>
            <p:nvPr/>
          </p:nvSpPr>
          <p:spPr>
            <a:xfrm>
              <a:off x="1534319" y="7217145"/>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Rectangle 43">
              <a:extLst>
                <a:ext uri="{FF2B5EF4-FFF2-40B4-BE49-F238E27FC236}">
                  <a16:creationId xmlns:a16="http://schemas.microsoft.com/office/drawing/2014/main" id="{D76FC0BE-73D3-C940-B37C-B1DEB3FD9B7A}"/>
                </a:ext>
              </a:extLst>
            </p:cNvPr>
            <p:cNvSpPr/>
            <p:nvPr/>
          </p:nvSpPr>
          <p:spPr>
            <a:xfrm>
              <a:off x="8212932" y="721714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ectangle 44">
              <a:extLst>
                <a:ext uri="{FF2B5EF4-FFF2-40B4-BE49-F238E27FC236}">
                  <a16:creationId xmlns:a16="http://schemas.microsoft.com/office/drawing/2014/main" id="{A04CF191-7121-E143-93CA-60D6DBD5C56B}"/>
                </a:ext>
              </a:extLst>
            </p:cNvPr>
            <p:cNvSpPr/>
            <p:nvPr/>
          </p:nvSpPr>
          <p:spPr>
            <a:xfrm>
              <a:off x="11870532" y="721714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Rectangle 45">
              <a:extLst>
                <a:ext uri="{FF2B5EF4-FFF2-40B4-BE49-F238E27FC236}">
                  <a16:creationId xmlns:a16="http://schemas.microsoft.com/office/drawing/2014/main" id="{61A0943A-FE1E-2C4F-A899-34EA8D0847C0}"/>
                </a:ext>
              </a:extLst>
            </p:cNvPr>
            <p:cNvSpPr/>
            <p:nvPr/>
          </p:nvSpPr>
          <p:spPr>
            <a:xfrm>
              <a:off x="15528132" y="721714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Rectangle 46">
              <a:extLst>
                <a:ext uri="{FF2B5EF4-FFF2-40B4-BE49-F238E27FC236}">
                  <a16:creationId xmlns:a16="http://schemas.microsoft.com/office/drawing/2014/main" id="{1D2B717F-1D6D-6445-B48B-4C9AA56063D1}"/>
                </a:ext>
              </a:extLst>
            </p:cNvPr>
            <p:cNvSpPr/>
            <p:nvPr/>
          </p:nvSpPr>
          <p:spPr>
            <a:xfrm>
              <a:off x="19185732" y="7217145"/>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ectangle 48">
              <a:extLst>
                <a:ext uri="{FF2B5EF4-FFF2-40B4-BE49-F238E27FC236}">
                  <a16:creationId xmlns:a16="http://schemas.microsoft.com/office/drawing/2014/main" id="{C8213275-AA48-4D40-8FE7-B9A94585A769}"/>
                </a:ext>
              </a:extLst>
            </p:cNvPr>
            <p:cNvSpPr/>
            <p:nvPr/>
          </p:nvSpPr>
          <p:spPr>
            <a:xfrm>
              <a:off x="1534319" y="8493420"/>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Rectangle 49">
              <a:extLst>
                <a:ext uri="{FF2B5EF4-FFF2-40B4-BE49-F238E27FC236}">
                  <a16:creationId xmlns:a16="http://schemas.microsoft.com/office/drawing/2014/main" id="{5AD3A8F4-0EBA-ED4B-9450-97F47E130837}"/>
                </a:ext>
              </a:extLst>
            </p:cNvPr>
            <p:cNvSpPr/>
            <p:nvPr/>
          </p:nvSpPr>
          <p:spPr>
            <a:xfrm>
              <a:off x="8212932" y="849342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ectangle 50">
              <a:extLst>
                <a:ext uri="{FF2B5EF4-FFF2-40B4-BE49-F238E27FC236}">
                  <a16:creationId xmlns:a16="http://schemas.microsoft.com/office/drawing/2014/main" id="{856B71CB-3F21-9C47-8CFF-70E316783A8F}"/>
                </a:ext>
              </a:extLst>
            </p:cNvPr>
            <p:cNvSpPr/>
            <p:nvPr/>
          </p:nvSpPr>
          <p:spPr>
            <a:xfrm>
              <a:off x="11870532" y="849342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Rectangle 51">
              <a:extLst>
                <a:ext uri="{FF2B5EF4-FFF2-40B4-BE49-F238E27FC236}">
                  <a16:creationId xmlns:a16="http://schemas.microsoft.com/office/drawing/2014/main" id="{BC081E6B-DFD0-9B4A-9B29-127D1A5EAF7E}"/>
                </a:ext>
              </a:extLst>
            </p:cNvPr>
            <p:cNvSpPr/>
            <p:nvPr/>
          </p:nvSpPr>
          <p:spPr>
            <a:xfrm>
              <a:off x="15528132" y="849342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Rectangle 52">
              <a:extLst>
                <a:ext uri="{FF2B5EF4-FFF2-40B4-BE49-F238E27FC236}">
                  <a16:creationId xmlns:a16="http://schemas.microsoft.com/office/drawing/2014/main" id="{3F641618-5D69-7540-91A5-66A790C30CE5}"/>
                </a:ext>
              </a:extLst>
            </p:cNvPr>
            <p:cNvSpPr/>
            <p:nvPr/>
          </p:nvSpPr>
          <p:spPr>
            <a:xfrm>
              <a:off x="19185732" y="849342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5" name="Rectangle 54">
              <a:extLst>
                <a:ext uri="{FF2B5EF4-FFF2-40B4-BE49-F238E27FC236}">
                  <a16:creationId xmlns:a16="http://schemas.microsoft.com/office/drawing/2014/main" id="{1C1FED24-7DDB-DC40-92A3-663C2EA0C6B7}"/>
                </a:ext>
              </a:extLst>
            </p:cNvPr>
            <p:cNvSpPr/>
            <p:nvPr/>
          </p:nvSpPr>
          <p:spPr>
            <a:xfrm>
              <a:off x="1534319" y="9133500"/>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Rectangle 55">
              <a:extLst>
                <a:ext uri="{FF2B5EF4-FFF2-40B4-BE49-F238E27FC236}">
                  <a16:creationId xmlns:a16="http://schemas.microsoft.com/office/drawing/2014/main" id="{53C1C358-D78F-1942-9088-F94397C93AB3}"/>
                </a:ext>
              </a:extLst>
            </p:cNvPr>
            <p:cNvSpPr/>
            <p:nvPr/>
          </p:nvSpPr>
          <p:spPr>
            <a:xfrm>
              <a:off x="8212932" y="913350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Rectangle 56">
              <a:extLst>
                <a:ext uri="{FF2B5EF4-FFF2-40B4-BE49-F238E27FC236}">
                  <a16:creationId xmlns:a16="http://schemas.microsoft.com/office/drawing/2014/main" id="{E069DF3B-8F4D-E14E-B8B0-C60D33DA666B}"/>
                </a:ext>
              </a:extLst>
            </p:cNvPr>
            <p:cNvSpPr/>
            <p:nvPr/>
          </p:nvSpPr>
          <p:spPr>
            <a:xfrm>
              <a:off x="11870532" y="913350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8" name="Rectangle 57">
              <a:extLst>
                <a:ext uri="{FF2B5EF4-FFF2-40B4-BE49-F238E27FC236}">
                  <a16:creationId xmlns:a16="http://schemas.microsoft.com/office/drawing/2014/main" id="{B5E6A77C-DA47-2144-9F25-450B303E6E52}"/>
                </a:ext>
              </a:extLst>
            </p:cNvPr>
            <p:cNvSpPr/>
            <p:nvPr/>
          </p:nvSpPr>
          <p:spPr>
            <a:xfrm>
              <a:off x="15528132" y="913350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9" name="Rectangle 58">
              <a:extLst>
                <a:ext uri="{FF2B5EF4-FFF2-40B4-BE49-F238E27FC236}">
                  <a16:creationId xmlns:a16="http://schemas.microsoft.com/office/drawing/2014/main" id="{CAD28D60-C0CB-DF42-A9E9-9A239C15AA4E}"/>
                </a:ext>
              </a:extLst>
            </p:cNvPr>
            <p:cNvSpPr/>
            <p:nvPr/>
          </p:nvSpPr>
          <p:spPr>
            <a:xfrm>
              <a:off x="19185732" y="913350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1" name="Rectangle 60">
              <a:extLst>
                <a:ext uri="{FF2B5EF4-FFF2-40B4-BE49-F238E27FC236}">
                  <a16:creationId xmlns:a16="http://schemas.microsoft.com/office/drawing/2014/main" id="{FE9BB64C-DFE7-3549-9B9A-A53E685948A3}"/>
                </a:ext>
              </a:extLst>
            </p:cNvPr>
            <p:cNvSpPr/>
            <p:nvPr/>
          </p:nvSpPr>
          <p:spPr>
            <a:xfrm>
              <a:off x="1534319" y="9771360"/>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2" name="Rectangle 61">
              <a:extLst>
                <a:ext uri="{FF2B5EF4-FFF2-40B4-BE49-F238E27FC236}">
                  <a16:creationId xmlns:a16="http://schemas.microsoft.com/office/drawing/2014/main" id="{BA067143-BD92-334B-A97C-E70ACEFBAFD1}"/>
                </a:ext>
              </a:extLst>
            </p:cNvPr>
            <p:cNvSpPr/>
            <p:nvPr/>
          </p:nvSpPr>
          <p:spPr>
            <a:xfrm>
              <a:off x="8212932" y="977136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3" name="Rectangle 62">
              <a:extLst>
                <a:ext uri="{FF2B5EF4-FFF2-40B4-BE49-F238E27FC236}">
                  <a16:creationId xmlns:a16="http://schemas.microsoft.com/office/drawing/2014/main" id="{3B37C820-A7B5-1F47-9ECB-D0675517D6D5}"/>
                </a:ext>
              </a:extLst>
            </p:cNvPr>
            <p:cNvSpPr/>
            <p:nvPr/>
          </p:nvSpPr>
          <p:spPr>
            <a:xfrm>
              <a:off x="11870532" y="977136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4" name="Rectangle 63">
              <a:extLst>
                <a:ext uri="{FF2B5EF4-FFF2-40B4-BE49-F238E27FC236}">
                  <a16:creationId xmlns:a16="http://schemas.microsoft.com/office/drawing/2014/main" id="{36FD777F-3C73-D340-8626-376F2C7DF733}"/>
                </a:ext>
              </a:extLst>
            </p:cNvPr>
            <p:cNvSpPr/>
            <p:nvPr/>
          </p:nvSpPr>
          <p:spPr>
            <a:xfrm>
              <a:off x="15528132" y="977136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5" name="Rectangle 64">
              <a:extLst>
                <a:ext uri="{FF2B5EF4-FFF2-40B4-BE49-F238E27FC236}">
                  <a16:creationId xmlns:a16="http://schemas.microsoft.com/office/drawing/2014/main" id="{FFE44A82-0671-1B4A-873A-68D05DBFC0EB}"/>
                </a:ext>
              </a:extLst>
            </p:cNvPr>
            <p:cNvSpPr/>
            <p:nvPr/>
          </p:nvSpPr>
          <p:spPr>
            <a:xfrm>
              <a:off x="19185732" y="977136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7" name="Rectangle 66">
              <a:extLst>
                <a:ext uri="{FF2B5EF4-FFF2-40B4-BE49-F238E27FC236}">
                  <a16:creationId xmlns:a16="http://schemas.microsoft.com/office/drawing/2014/main" id="{1402821E-EB76-0244-81C2-0B14B11A4704}"/>
                </a:ext>
              </a:extLst>
            </p:cNvPr>
            <p:cNvSpPr/>
            <p:nvPr/>
          </p:nvSpPr>
          <p:spPr>
            <a:xfrm>
              <a:off x="1534319" y="10408110"/>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8" name="Rectangle 67">
              <a:extLst>
                <a:ext uri="{FF2B5EF4-FFF2-40B4-BE49-F238E27FC236}">
                  <a16:creationId xmlns:a16="http://schemas.microsoft.com/office/drawing/2014/main" id="{C78C0701-D73A-D643-B64A-C3A8CC88F0A3}"/>
                </a:ext>
              </a:extLst>
            </p:cNvPr>
            <p:cNvSpPr/>
            <p:nvPr/>
          </p:nvSpPr>
          <p:spPr>
            <a:xfrm>
              <a:off x="8212932" y="1040811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9" name="Rectangle 68">
              <a:extLst>
                <a:ext uri="{FF2B5EF4-FFF2-40B4-BE49-F238E27FC236}">
                  <a16:creationId xmlns:a16="http://schemas.microsoft.com/office/drawing/2014/main" id="{FF588404-5163-F14D-9351-0981902695F5}"/>
                </a:ext>
              </a:extLst>
            </p:cNvPr>
            <p:cNvSpPr/>
            <p:nvPr/>
          </p:nvSpPr>
          <p:spPr>
            <a:xfrm>
              <a:off x="11870532" y="1040811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0" name="Rectangle 69">
              <a:extLst>
                <a:ext uri="{FF2B5EF4-FFF2-40B4-BE49-F238E27FC236}">
                  <a16:creationId xmlns:a16="http://schemas.microsoft.com/office/drawing/2014/main" id="{CA2BC1DB-5448-1642-BCAD-053812BB470F}"/>
                </a:ext>
              </a:extLst>
            </p:cNvPr>
            <p:cNvSpPr/>
            <p:nvPr/>
          </p:nvSpPr>
          <p:spPr>
            <a:xfrm>
              <a:off x="15528132" y="1040811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1" name="Rectangle 70">
              <a:extLst>
                <a:ext uri="{FF2B5EF4-FFF2-40B4-BE49-F238E27FC236}">
                  <a16:creationId xmlns:a16="http://schemas.microsoft.com/office/drawing/2014/main" id="{4582E8EB-4B36-4546-AEBB-19C6480329D5}"/>
                </a:ext>
              </a:extLst>
            </p:cNvPr>
            <p:cNvSpPr/>
            <p:nvPr/>
          </p:nvSpPr>
          <p:spPr>
            <a:xfrm>
              <a:off x="19185732" y="1040811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3" name="Rectangle 72">
              <a:extLst>
                <a:ext uri="{FF2B5EF4-FFF2-40B4-BE49-F238E27FC236}">
                  <a16:creationId xmlns:a16="http://schemas.microsoft.com/office/drawing/2014/main" id="{0C016AB4-71E2-6542-BE52-9747FD434BA7}"/>
                </a:ext>
              </a:extLst>
            </p:cNvPr>
            <p:cNvSpPr/>
            <p:nvPr/>
          </p:nvSpPr>
          <p:spPr>
            <a:xfrm>
              <a:off x="1534319" y="11042640"/>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4" name="Rectangle 73">
              <a:extLst>
                <a:ext uri="{FF2B5EF4-FFF2-40B4-BE49-F238E27FC236}">
                  <a16:creationId xmlns:a16="http://schemas.microsoft.com/office/drawing/2014/main" id="{98722D14-4BD0-E94B-AE47-850A810C9A9A}"/>
                </a:ext>
              </a:extLst>
            </p:cNvPr>
            <p:cNvSpPr/>
            <p:nvPr/>
          </p:nvSpPr>
          <p:spPr>
            <a:xfrm>
              <a:off x="8212932" y="1104264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5" name="Rectangle 74">
              <a:extLst>
                <a:ext uri="{FF2B5EF4-FFF2-40B4-BE49-F238E27FC236}">
                  <a16:creationId xmlns:a16="http://schemas.microsoft.com/office/drawing/2014/main" id="{5AAF7FE9-4F5D-1347-AB2D-A7299CA55C92}"/>
                </a:ext>
              </a:extLst>
            </p:cNvPr>
            <p:cNvSpPr/>
            <p:nvPr/>
          </p:nvSpPr>
          <p:spPr>
            <a:xfrm>
              <a:off x="11870532" y="1104264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Rectangle 75">
              <a:extLst>
                <a:ext uri="{FF2B5EF4-FFF2-40B4-BE49-F238E27FC236}">
                  <a16:creationId xmlns:a16="http://schemas.microsoft.com/office/drawing/2014/main" id="{449F87DF-855D-F34F-B86E-E9ACC0CF0EDD}"/>
                </a:ext>
              </a:extLst>
            </p:cNvPr>
            <p:cNvSpPr/>
            <p:nvPr/>
          </p:nvSpPr>
          <p:spPr>
            <a:xfrm>
              <a:off x="15528132" y="1104264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7" name="Rectangle 76">
              <a:extLst>
                <a:ext uri="{FF2B5EF4-FFF2-40B4-BE49-F238E27FC236}">
                  <a16:creationId xmlns:a16="http://schemas.microsoft.com/office/drawing/2014/main" id="{1D7D7A46-4C30-5745-947F-9BB1455D7D77}"/>
                </a:ext>
              </a:extLst>
            </p:cNvPr>
            <p:cNvSpPr/>
            <p:nvPr/>
          </p:nvSpPr>
          <p:spPr>
            <a:xfrm>
              <a:off x="19185732" y="1104264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9" name="Rectangle 78">
              <a:extLst>
                <a:ext uri="{FF2B5EF4-FFF2-40B4-BE49-F238E27FC236}">
                  <a16:creationId xmlns:a16="http://schemas.microsoft.com/office/drawing/2014/main" id="{F8132321-AAD6-4542-8F98-53A95FDF1F14}"/>
                </a:ext>
              </a:extLst>
            </p:cNvPr>
            <p:cNvSpPr/>
            <p:nvPr/>
          </p:nvSpPr>
          <p:spPr>
            <a:xfrm>
              <a:off x="1534319" y="7855560"/>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0" name="Rectangle 79">
              <a:extLst>
                <a:ext uri="{FF2B5EF4-FFF2-40B4-BE49-F238E27FC236}">
                  <a16:creationId xmlns:a16="http://schemas.microsoft.com/office/drawing/2014/main" id="{557CEA91-72FC-384A-8089-ABCB4788BE8F}"/>
                </a:ext>
              </a:extLst>
            </p:cNvPr>
            <p:cNvSpPr/>
            <p:nvPr/>
          </p:nvSpPr>
          <p:spPr>
            <a:xfrm>
              <a:off x="8212932" y="785556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1" name="Rectangle 80">
              <a:extLst>
                <a:ext uri="{FF2B5EF4-FFF2-40B4-BE49-F238E27FC236}">
                  <a16:creationId xmlns:a16="http://schemas.microsoft.com/office/drawing/2014/main" id="{B434F7E2-B829-2E47-92BA-3BC540F4B5D4}"/>
                </a:ext>
              </a:extLst>
            </p:cNvPr>
            <p:cNvSpPr/>
            <p:nvPr/>
          </p:nvSpPr>
          <p:spPr>
            <a:xfrm>
              <a:off x="11870532" y="785556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2" name="Rectangle 81">
              <a:extLst>
                <a:ext uri="{FF2B5EF4-FFF2-40B4-BE49-F238E27FC236}">
                  <a16:creationId xmlns:a16="http://schemas.microsoft.com/office/drawing/2014/main" id="{1CBD5E13-E522-F54E-9F14-B8D2B816C380}"/>
                </a:ext>
              </a:extLst>
            </p:cNvPr>
            <p:cNvSpPr/>
            <p:nvPr/>
          </p:nvSpPr>
          <p:spPr>
            <a:xfrm>
              <a:off x="15528132" y="785556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3" name="Rectangle 82">
              <a:extLst>
                <a:ext uri="{FF2B5EF4-FFF2-40B4-BE49-F238E27FC236}">
                  <a16:creationId xmlns:a16="http://schemas.microsoft.com/office/drawing/2014/main" id="{78185BBF-F189-D84E-BEDB-EF73EFD6DB9C}"/>
                </a:ext>
              </a:extLst>
            </p:cNvPr>
            <p:cNvSpPr/>
            <p:nvPr/>
          </p:nvSpPr>
          <p:spPr>
            <a:xfrm>
              <a:off x="19185732" y="785556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5" name="Rectangle 84">
              <a:extLst>
                <a:ext uri="{FF2B5EF4-FFF2-40B4-BE49-F238E27FC236}">
                  <a16:creationId xmlns:a16="http://schemas.microsoft.com/office/drawing/2014/main" id="{C847F984-4A19-404B-AF32-DF5ADF1F4B1B}"/>
                </a:ext>
              </a:extLst>
            </p:cNvPr>
            <p:cNvSpPr/>
            <p:nvPr/>
          </p:nvSpPr>
          <p:spPr>
            <a:xfrm>
              <a:off x="1534319" y="11679390"/>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6" name="Rectangle 85">
              <a:extLst>
                <a:ext uri="{FF2B5EF4-FFF2-40B4-BE49-F238E27FC236}">
                  <a16:creationId xmlns:a16="http://schemas.microsoft.com/office/drawing/2014/main" id="{1D19D06F-5257-5343-8703-6800B372182E}"/>
                </a:ext>
              </a:extLst>
            </p:cNvPr>
            <p:cNvSpPr/>
            <p:nvPr/>
          </p:nvSpPr>
          <p:spPr>
            <a:xfrm>
              <a:off x="8212932" y="1167939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7" name="Rectangle 86">
              <a:extLst>
                <a:ext uri="{FF2B5EF4-FFF2-40B4-BE49-F238E27FC236}">
                  <a16:creationId xmlns:a16="http://schemas.microsoft.com/office/drawing/2014/main" id="{7831375C-5A1D-094A-8C27-71CDC55A8C9C}"/>
                </a:ext>
              </a:extLst>
            </p:cNvPr>
            <p:cNvSpPr/>
            <p:nvPr/>
          </p:nvSpPr>
          <p:spPr>
            <a:xfrm>
              <a:off x="11870532" y="1167939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8" name="Rectangle 87">
              <a:extLst>
                <a:ext uri="{FF2B5EF4-FFF2-40B4-BE49-F238E27FC236}">
                  <a16:creationId xmlns:a16="http://schemas.microsoft.com/office/drawing/2014/main" id="{64845D9E-4D34-9E40-9158-188227A32945}"/>
                </a:ext>
              </a:extLst>
            </p:cNvPr>
            <p:cNvSpPr/>
            <p:nvPr/>
          </p:nvSpPr>
          <p:spPr>
            <a:xfrm>
              <a:off x="15528132" y="1167939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9" name="Rectangle 88">
              <a:extLst>
                <a:ext uri="{FF2B5EF4-FFF2-40B4-BE49-F238E27FC236}">
                  <a16:creationId xmlns:a16="http://schemas.microsoft.com/office/drawing/2014/main" id="{BF52BBCC-A560-2F41-A637-78C67A9F2A2D}"/>
                </a:ext>
              </a:extLst>
            </p:cNvPr>
            <p:cNvSpPr/>
            <p:nvPr/>
          </p:nvSpPr>
          <p:spPr>
            <a:xfrm>
              <a:off x="19185732" y="1167939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1" name="Rectangle 90">
              <a:extLst>
                <a:ext uri="{FF2B5EF4-FFF2-40B4-BE49-F238E27FC236}">
                  <a16:creationId xmlns:a16="http://schemas.microsoft.com/office/drawing/2014/main" id="{54A3490C-F820-C645-8E69-354CC03C5610}"/>
                </a:ext>
              </a:extLst>
            </p:cNvPr>
            <p:cNvSpPr/>
            <p:nvPr/>
          </p:nvSpPr>
          <p:spPr>
            <a:xfrm>
              <a:off x="1534319" y="12313920"/>
              <a:ext cx="6678613"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2" name="Rectangle 91">
              <a:extLst>
                <a:ext uri="{FF2B5EF4-FFF2-40B4-BE49-F238E27FC236}">
                  <a16:creationId xmlns:a16="http://schemas.microsoft.com/office/drawing/2014/main" id="{53A812E2-DA2B-D041-A5D2-628A6897D30A}"/>
                </a:ext>
              </a:extLst>
            </p:cNvPr>
            <p:cNvSpPr/>
            <p:nvPr/>
          </p:nvSpPr>
          <p:spPr>
            <a:xfrm>
              <a:off x="8212932" y="1231392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3" name="Rectangle 92">
              <a:extLst>
                <a:ext uri="{FF2B5EF4-FFF2-40B4-BE49-F238E27FC236}">
                  <a16:creationId xmlns:a16="http://schemas.microsoft.com/office/drawing/2014/main" id="{580F133E-6A4A-B941-BAED-D9DDD285EF9E}"/>
                </a:ext>
              </a:extLst>
            </p:cNvPr>
            <p:cNvSpPr/>
            <p:nvPr/>
          </p:nvSpPr>
          <p:spPr>
            <a:xfrm>
              <a:off x="11870532" y="1231392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4" name="Rectangle 93">
              <a:extLst>
                <a:ext uri="{FF2B5EF4-FFF2-40B4-BE49-F238E27FC236}">
                  <a16:creationId xmlns:a16="http://schemas.microsoft.com/office/drawing/2014/main" id="{9D0C8FEB-9B83-9842-BC3E-A3254D2051D7}"/>
                </a:ext>
              </a:extLst>
            </p:cNvPr>
            <p:cNvSpPr/>
            <p:nvPr/>
          </p:nvSpPr>
          <p:spPr>
            <a:xfrm>
              <a:off x="15528132" y="1231392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5" name="Rectangle 94">
              <a:extLst>
                <a:ext uri="{FF2B5EF4-FFF2-40B4-BE49-F238E27FC236}">
                  <a16:creationId xmlns:a16="http://schemas.microsoft.com/office/drawing/2014/main" id="{0916CBD5-0A62-0742-A8B0-514E81E0E31D}"/>
                </a:ext>
              </a:extLst>
            </p:cNvPr>
            <p:cNvSpPr/>
            <p:nvPr/>
          </p:nvSpPr>
          <p:spPr>
            <a:xfrm>
              <a:off x="19185732" y="12313920"/>
              <a:ext cx="3657600" cy="640080"/>
            </a:xfrm>
            <a:prstGeom prst="rect">
              <a:avLst/>
            </a:prstGeom>
            <a:solidFill>
              <a:schemeClr val="bg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98" name="TextBox 97">
            <a:extLst>
              <a:ext uri="{FF2B5EF4-FFF2-40B4-BE49-F238E27FC236}">
                <a16:creationId xmlns:a16="http://schemas.microsoft.com/office/drawing/2014/main" id="{26833F2E-2ABC-4544-B381-BC4340FE9BD4}"/>
              </a:ext>
            </a:extLst>
          </p:cNvPr>
          <p:cNvSpPr txBox="1"/>
          <p:nvPr/>
        </p:nvSpPr>
        <p:spPr>
          <a:xfrm>
            <a:off x="13026712" y="3481412"/>
            <a:ext cx="1345240" cy="461665"/>
          </a:xfrm>
          <a:prstGeom prst="rect">
            <a:avLst/>
          </a:prstGeom>
          <a:noFill/>
        </p:spPr>
        <p:txBody>
          <a:bodyPr wrap="none" rtlCol="0" anchor="ctr" anchorCtr="0">
            <a:spAutoFit/>
          </a:bodyPr>
          <a:lstStyle/>
          <a:p>
            <a:pPr algn="ctr"/>
            <a:r>
              <a:rPr lang="en-US" sz="2400" b="1" dirty="0">
                <a:solidFill>
                  <a:schemeClr val="tx2"/>
                </a:solidFill>
                <a:latin typeface="Poppins" pitchFamily="2" charset="77"/>
                <a:ea typeface="League Spartan" charset="0"/>
                <a:cs typeface="Poppins" pitchFamily="2" charset="77"/>
              </a:rPr>
              <a:t>MONTH</a:t>
            </a:r>
          </a:p>
        </p:txBody>
      </p:sp>
      <p:sp>
        <p:nvSpPr>
          <p:cNvPr id="99" name="TextBox 98">
            <a:extLst>
              <a:ext uri="{FF2B5EF4-FFF2-40B4-BE49-F238E27FC236}">
                <a16:creationId xmlns:a16="http://schemas.microsoft.com/office/drawing/2014/main" id="{D5750C46-312C-7C41-9B77-B110E28D538F}"/>
              </a:ext>
            </a:extLst>
          </p:cNvPr>
          <p:cNvSpPr txBox="1"/>
          <p:nvPr/>
        </p:nvSpPr>
        <p:spPr>
          <a:xfrm>
            <a:off x="12974615" y="4121492"/>
            <a:ext cx="1449436" cy="461665"/>
          </a:xfrm>
          <a:prstGeom prst="rect">
            <a:avLst/>
          </a:prstGeom>
          <a:noFill/>
        </p:spPr>
        <p:txBody>
          <a:bodyPr wrap="none" rtlCol="0" anchor="ctr" anchorCtr="0">
            <a:spAutoFit/>
          </a:bodyPr>
          <a:lstStyle/>
          <a:p>
            <a:pPr algn="ctr"/>
            <a:r>
              <a:rPr lang="en-US" sz="2400" b="1" dirty="0">
                <a:solidFill>
                  <a:schemeClr val="tx2"/>
                </a:solidFill>
                <a:latin typeface="Poppins" pitchFamily="2" charset="77"/>
                <a:ea typeface="League Spartan" charset="0"/>
                <a:cs typeface="Poppins" pitchFamily="2" charset="77"/>
              </a:rPr>
              <a:t>AUGUST</a:t>
            </a:r>
          </a:p>
        </p:txBody>
      </p:sp>
      <p:sp>
        <p:nvSpPr>
          <p:cNvPr id="100" name="TextBox 99">
            <a:extLst>
              <a:ext uri="{FF2B5EF4-FFF2-40B4-BE49-F238E27FC236}">
                <a16:creationId xmlns:a16="http://schemas.microsoft.com/office/drawing/2014/main" id="{784D5CF9-2C12-6A41-98FD-4DF5E762A82B}"/>
              </a:ext>
            </a:extLst>
          </p:cNvPr>
          <p:cNvSpPr txBox="1"/>
          <p:nvPr/>
        </p:nvSpPr>
        <p:spPr>
          <a:xfrm>
            <a:off x="16390162" y="4121492"/>
            <a:ext cx="1933543" cy="461665"/>
          </a:xfrm>
          <a:prstGeom prst="rect">
            <a:avLst/>
          </a:prstGeom>
          <a:noFill/>
        </p:spPr>
        <p:txBody>
          <a:bodyPr wrap="none" rtlCol="0" anchor="ctr" anchorCtr="0">
            <a:spAutoFit/>
          </a:bodyPr>
          <a:lstStyle/>
          <a:p>
            <a:pPr algn="ctr"/>
            <a:r>
              <a:rPr lang="en-US" sz="2400" b="1" dirty="0">
                <a:solidFill>
                  <a:schemeClr val="tx2"/>
                </a:solidFill>
                <a:latin typeface="Poppins" pitchFamily="2" charset="77"/>
                <a:ea typeface="League Spartan" charset="0"/>
                <a:cs typeface="Poppins" pitchFamily="2" charset="77"/>
              </a:rPr>
              <a:t>SEPTEMBER</a:t>
            </a:r>
          </a:p>
        </p:txBody>
      </p:sp>
      <p:sp>
        <p:nvSpPr>
          <p:cNvPr id="101" name="TextBox 100">
            <a:extLst>
              <a:ext uri="{FF2B5EF4-FFF2-40B4-BE49-F238E27FC236}">
                <a16:creationId xmlns:a16="http://schemas.microsoft.com/office/drawing/2014/main" id="{1D08E72C-A975-A14A-B3A6-12BE244E117B}"/>
              </a:ext>
            </a:extLst>
          </p:cNvPr>
          <p:cNvSpPr txBox="1"/>
          <p:nvPr/>
        </p:nvSpPr>
        <p:spPr>
          <a:xfrm>
            <a:off x="9575097" y="4121492"/>
            <a:ext cx="933269" cy="461665"/>
          </a:xfrm>
          <a:prstGeom prst="rect">
            <a:avLst/>
          </a:prstGeom>
          <a:noFill/>
        </p:spPr>
        <p:txBody>
          <a:bodyPr wrap="none" rtlCol="0" anchor="ctr" anchorCtr="0">
            <a:spAutoFit/>
          </a:bodyPr>
          <a:lstStyle/>
          <a:p>
            <a:pPr algn="ctr"/>
            <a:r>
              <a:rPr lang="en-US" sz="2400" b="1" dirty="0">
                <a:solidFill>
                  <a:schemeClr val="tx2"/>
                </a:solidFill>
                <a:latin typeface="Poppins" pitchFamily="2" charset="77"/>
                <a:ea typeface="League Spartan" charset="0"/>
                <a:cs typeface="Poppins" pitchFamily="2" charset="77"/>
              </a:rPr>
              <a:t>JULY</a:t>
            </a:r>
          </a:p>
        </p:txBody>
      </p:sp>
      <p:sp>
        <p:nvSpPr>
          <p:cNvPr id="102" name="TextBox 101">
            <a:extLst>
              <a:ext uri="{FF2B5EF4-FFF2-40B4-BE49-F238E27FC236}">
                <a16:creationId xmlns:a16="http://schemas.microsoft.com/office/drawing/2014/main" id="{1DBEE330-858D-E842-AED0-9DC8122D405B}"/>
              </a:ext>
            </a:extLst>
          </p:cNvPr>
          <p:cNvSpPr txBox="1"/>
          <p:nvPr/>
        </p:nvSpPr>
        <p:spPr>
          <a:xfrm>
            <a:off x="19937956" y="4121492"/>
            <a:ext cx="2153155" cy="461665"/>
          </a:xfrm>
          <a:prstGeom prst="rect">
            <a:avLst/>
          </a:prstGeom>
          <a:noFill/>
        </p:spPr>
        <p:txBody>
          <a:bodyPr wrap="none" rtlCol="0" anchor="ctr" anchorCtr="0">
            <a:spAutoFit/>
          </a:bodyPr>
          <a:lstStyle/>
          <a:p>
            <a:pPr algn="ctr"/>
            <a:r>
              <a:rPr lang="en-US" sz="2400" b="1" dirty="0">
                <a:solidFill>
                  <a:schemeClr val="tx2"/>
                </a:solidFill>
                <a:latin typeface="Poppins" pitchFamily="2" charset="77"/>
                <a:ea typeface="League Spartan" charset="0"/>
                <a:cs typeface="Poppins" pitchFamily="2" charset="77"/>
              </a:rPr>
              <a:t>3</a:t>
            </a:r>
            <a:r>
              <a:rPr lang="en-US" sz="2400" b="1" baseline="30000" dirty="0">
                <a:solidFill>
                  <a:schemeClr val="tx2"/>
                </a:solidFill>
                <a:latin typeface="Poppins" pitchFamily="2" charset="77"/>
                <a:ea typeface="League Spartan" charset="0"/>
                <a:cs typeface="Poppins" pitchFamily="2" charset="77"/>
              </a:rPr>
              <a:t>RD</a:t>
            </a:r>
            <a:r>
              <a:rPr lang="en-US" sz="2400" b="1" dirty="0">
                <a:solidFill>
                  <a:schemeClr val="tx2"/>
                </a:solidFill>
                <a:latin typeface="Poppins" pitchFamily="2" charset="77"/>
                <a:ea typeface="League Spartan" charset="0"/>
                <a:cs typeface="Poppins" pitchFamily="2" charset="77"/>
              </a:rPr>
              <a:t> QUARTER</a:t>
            </a:r>
          </a:p>
        </p:txBody>
      </p:sp>
      <p:sp>
        <p:nvSpPr>
          <p:cNvPr id="103" name="Subtitle 2">
            <a:extLst>
              <a:ext uri="{FF2B5EF4-FFF2-40B4-BE49-F238E27FC236}">
                <a16:creationId xmlns:a16="http://schemas.microsoft.com/office/drawing/2014/main" id="{10E5D3C8-9FF5-EF45-9959-F39CC82B0AC3}"/>
              </a:ext>
            </a:extLst>
          </p:cNvPr>
          <p:cNvSpPr txBox="1">
            <a:spLocks/>
          </p:cNvSpPr>
          <p:nvPr/>
        </p:nvSpPr>
        <p:spPr>
          <a:xfrm>
            <a:off x="1800266" y="4726909"/>
            <a:ext cx="6146718"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b="1" dirty="0">
                <a:latin typeface="Poppins" pitchFamily="2" charset="77"/>
                <a:ea typeface="Lato" panose="020F0502020204030203" pitchFamily="34" charset="0"/>
                <a:cs typeface="Poppins" pitchFamily="2" charset="77"/>
              </a:rPr>
              <a:t>SALES UNITS (FROM SALES BUDGET)</a:t>
            </a:r>
          </a:p>
        </p:txBody>
      </p:sp>
      <p:sp>
        <p:nvSpPr>
          <p:cNvPr id="104" name="Subtitle 2">
            <a:extLst>
              <a:ext uri="{FF2B5EF4-FFF2-40B4-BE49-F238E27FC236}">
                <a16:creationId xmlns:a16="http://schemas.microsoft.com/office/drawing/2014/main" id="{1BFD482A-2015-1E46-B791-0B46A564FD9A}"/>
              </a:ext>
            </a:extLst>
          </p:cNvPr>
          <p:cNvSpPr txBox="1">
            <a:spLocks/>
          </p:cNvSpPr>
          <p:nvPr/>
        </p:nvSpPr>
        <p:spPr>
          <a:xfrm>
            <a:off x="1800266" y="5385238"/>
            <a:ext cx="614671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Variable Operating Expenses:</a:t>
            </a:r>
          </a:p>
        </p:txBody>
      </p:sp>
      <p:sp>
        <p:nvSpPr>
          <p:cNvPr id="105" name="Subtitle 2">
            <a:extLst>
              <a:ext uri="{FF2B5EF4-FFF2-40B4-BE49-F238E27FC236}">
                <a16:creationId xmlns:a16="http://schemas.microsoft.com/office/drawing/2014/main" id="{E69312D3-F9EE-BD4C-92A7-D0E5453DEC4D}"/>
              </a:ext>
            </a:extLst>
          </p:cNvPr>
          <p:cNvSpPr txBox="1">
            <a:spLocks/>
          </p:cNvSpPr>
          <p:nvPr/>
        </p:nvSpPr>
        <p:spPr>
          <a:xfrm>
            <a:off x="1800266" y="6023098"/>
            <a:ext cx="614671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Variable operating expense 01</a:t>
            </a:r>
          </a:p>
        </p:txBody>
      </p:sp>
      <p:sp>
        <p:nvSpPr>
          <p:cNvPr id="106" name="Subtitle 2">
            <a:extLst>
              <a:ext uri="{FF2B5EF4-FFF2-40B4-BE49-F238E27FC236}">
                <a16:creationId xmlns:a16="http://schemas.microsoft.com/office/drawing/2014/main" id="{3C3D61CF-2045-8143-B561-987EA13E1DD4}"/>
              </a:ext>
            </a:extLst>
          </p:cNvPr>
          <p:cNvSpPr txBox="1">
            <a:spLocks/>
          </p:cNvSpPr>
          <p:nvPr/>
        </p:nvSpPr>
        <p:spPr>
          <a:xfrm>
            <a:off x="1800266" y="6650968"/>
            <a:ext cx="614671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Variable operating expense 02</a:t>
            </a:r>
          </a:p>
        </p:txBody>
      </p:sp>
      <p:sp>
        <p:nvSpPr>
          <p:cNvPr id="107" name="Subtitle 2">
            <a:extLst>
              <a:ext uri="{FF2B5EF4-FFF2-40B4-BE49-F238E27FC236}">
                <a16:creationId xmlns:a16="http://schemas.microsoft.com/office/drawing/2014/main" id="{92DFA5EB-4250-FE4A-909F-50C1DCDF1CF2}"/>
              </a:ext>
            </a:extLst>
          </p:cNvPr>
          <p:cNvSpPr txBox="1">
            <a:spLocks/>
          </p:cNvSpPr>
          <p:nvPr/>
        </p:nvSpPr>
        <p:spPr>
          <a:xfrm>
            <a:off x="1800266" y="7290482"/>
            <a:ext cx="614671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Variable operating expense 03</a:t>
            </a:r>
          </a:p>
        </p:txBody>
      </p:sp>
      <p:sp>
        <p:nvSpPr>
          <p:cNvPr id="108" name="Subtitle 2">
            <a:extLst>
              <a:ext uri="{FF2B5EF4-FFF2-40B4-BE49-F238E27FC236}">
                <a16:creationId xmlns:a16="http://schemas.microsoft.com/office/drawing/2014/main" id="{2A0831B2-4D6B-4846-BEFD-EE2B4DD65158}"/>
              </a:ext>
            </a:extLst>
          </p:cNvPr>
          <p:cNvSpPr txBox="1">
            <a:spLocks/>
          </p:cNvSpPr>
          <p:nvPr/>
        </p:nvSpPr>
        <p:spPr>
          <a:xfrm>
            <a:off x="1800266" y="7914952"/>
            <a:ext cx="6146718"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b="1" dirty="0">
                <a:latin typeface="Poppins" pitchFamily="2" charset="77"/>
                <a:ea typeface="Lato" panose="020F0502020204030203" pitchFamily="34" charset="0"/>
                <a:cs typeface="Poppins" pitchFamily="2" charset="77"/>
              </a:rPr>
              <a:t>VARIABLE OPERATING EXPENSES:</a:t>
            </a:r>
          </a:p>
        </p:txBody>
      </p:sp>
      <p:sp>
        <p:nvSpPr>
          <p:cNvPr id="110" name="Subtitle 2">
            <a:extLst>
              <a:ext uri="{FF2B5EF4-FFF2-40B4-BE49-F238E27FC236}">
                <a16:creationId xmlns:a16="http://schemas.microsoft.com/office/drawing/2014/main" id="{1DA846ED-0D6E-8C43-915B-F280F7F630BC}"/>
              </a:ext>
            </a:extLst>
          </p:cNvPr>
          <p:cNvSpPr txBox="1">
            <a:spLocks/>
          </p:cNvSpPr>
          <p:nvPr/>
        </p:nvSpPr>
        <p:spPr>
          <a:xfrm>
            <a:off x="1800266" y="8570653"/>
            <a:ext cx="614671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Fixed Operating Expenses:</a:t>
            </a:r>
          </a:p>
        </p:txBody>
      </p:sp>
      <p:sp>
        <p:nvSpPr>
          <p:cNvPr id="111" name="Subtitle 2">
            <a:extLst>
              <a:ext uri="{FF2B5EF4-FFF2-40B4-BE49-F238E27FC236}">
                <a16:creationId xmlns:a16="http://schemas.microsoft.com/office/drawing/2014/main" id="{E8981725-9CD2-0A45-91CA-8D220DCCDBBC}"/>
              </a:ext>
            </a:extLst>
          </p:cNvPr>
          <p:cNvSpPr txBox="1">
            <a:spLocks/>
          </p:cNvSpPr>
          <p:nvPr/>
        </p:nvSpPr>
        <p:spPr>
          <a:xfrm>
            <a:off x="1800266" y="9208513"/>
            <a:ext cx="614671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Salaries</a:t>
            </a:r>
          </a:p>
        </p:txBody>
      </p:sp>
      <p:sp>
        <p:nvSpPr>
          <p:cNvPr id="112" name="Subtitle 2">
            <a:extLst>
              <a:ext uri="{FF2B5EF4-FFF2-40B4-BE49-F238E27FC236}">
                <a16:creationId xmlns:a16="http://schemas.microsoft.com/office/drawing/2014/main" id="{F23617CB-0BDB-2B44-A7E6-13A64CF10DCD}"/>
              </a:ext>
            </a:extLst>
          </p:cNvPr>
          <p:cNvSpPr txBox="1">
            <a:spLocks/>
          </p:cNvSpPr>
          <p:nvPr/>
        </p:nvSpPr>
        <p:spPr>
          <a:xfrm>
            <a:off x="1800266" y="9841933"/>
            <a:ext cx="614671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Fixed operating expense 01</a:t>
            </a:r>
          </a:p>
        </p:txBody>
      </p:sp>
      <p:sp>
        <p:nvSpPr>
          <p:cNvPr id="113" name="Subtitle 2">
            <a:extLst>
              <a:ext uri="{FF2B5EF4-FFF2-40B4-BE49-F238E27FC236}">
                <a16:creationId xmlns:a16="http://schemas.microsoft.com/office/drawing/2014/main" id="{DB2BE0F0-B6F0-3241-A508-C8A95BF751F8}"/>
              </a:ext>
            </a:extLst>
          </p:cNvPr>
          <p:cNvSpPr txBox="1">
            <a:spLocks/>
          </p:cNvSpPr>
          <p:nvPr/>
        </p:nvSpPr>
        <p:spPr>
          <a:xfrm>
            <a:off x="1800266" y="10478128"/>
            <a:ext cx="614671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Fixed operating expense 02</a:t>
            </a:r>
          </a:p>
        </p:txBody>
      </p:sp>
      <p:sp>
        <p:nvSpPr>
          <p:cNvPr id="114" name="Subtitle 2">
            <a:extLst>
              <a:ext uri="{FF2B5EF4-FFF2-40B4-BE49-F238E27FC236}">
                <a16:creationId xmlns:a16="http://schemas.microsoft.com/office/drawing/2014/main" id="{A0DF4301-98E8-2043-B8E5-D4EF7F309598}"/>
              </a:ext>
            </a:extLst>
          </p:cNvPr>
          <p:cNvSpPr txBox="1">
            <a:spLocks/>
          </p:cNvSpPr>
          <p:nvPr/>
        </p:nvSpPr>
        <p:spPr>
          <a:xfrm>
            <a:off x="1800266" y="11116543"/>
            <a:ext cx="6146718"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Fixed operating expense 03</a:t>
            </a:r>
          </a:p>
        </p:txBody>
      </p:sp>
      <p:sp>
        <p:nvSpPr>
          <p:cNvPr id="120" name="Subtitle 2">
            <a:extLst>
              <a:ext uri="{FF2B5EF4-FFF2-40B4-BE49-F238E27FC236}">
                <a16:creationId xmlns:a16="http://schemas.microsoft.com/office/drawing/2014/main" id="{072E8FF5-7CE6-E64C-BE25-22F82EE07CFB}"/>
              </a:ext>
            </a:extLst>
          </p:cNvPr>
          <p:cNvSpPr txBox="1">
            <a:spLocks/>
          </p:cNvSpPr>
          <p:nvPr/>
        </p:nvSpPr>
        <p:spPr>
          <a:xfrm>
            <a:off x="1800266" y="11737672"/>
            <a:ext cx="6146718"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b="1" dirty="0">
                <a:latin typeface="Poppins" pitchFamily="2" charset="77"/>
                <a:ea typeface="Lato" panose="020F0502020204030203" pitchFamily="34" charset="0"/>
                <a:cs typeface="Poppins" pitchFamily="2" charset="77"/>
              </a:rPr>
              <a:t>FIXED OPERATING EXPENSES:</a:t>
            </a:r>
          </a:p>
        </p:txBody>
      </p:sp>
      <p:sp>
        <p:nvSpPr>
          <p:cNvPr id="121" name="Subtitle 2">
            <a:extLst>
              <a:ext uri="{FF2B5EF4-FFF2-40B4-BE49-F238E27FC236}">
                <a16:creationId xmlns:a16="http://schemas.microsoft.com/office/drawing/2014/main" id="{DE7F006B-F2AB-F54D-9BF2-FFD8FC508990}"/>
              </a:ext>
            </a:extLst>
          </p:cNvPr>
          <p:cNvSpPr txBox="1">
            <a:spLocks/>
          </p:cNvSpPr>
          <p:nvPr/>
        </p:nvSpPr>
        <p:spPr>
          <a:xfrm>
            <a:off x="1800266" y="12373312"/>
            <a:ext cx="6146718"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b="1" dirty="0">
                <a:latin typeface="Poppins" pitchFamily="2" charset="77"/>
                <a:ea typeface="Lato" panose="020F0502020204030203" pitchFamily="34" charset="0"/>
                <a:cs typeface="Poppins" pitchFamily="2" charset="77"/>
              </a:rPr>
              <a:t>TOTAL OPERATING EXPENSES:</a:t>
            </a:r>
          </a:p>
        </p:txBody>
      </p:sp>
      <p:sp>
        <p:nvSpPr>
          <p:cNvPr id="122" name="Subtitle 2">
            <a:extLst>
              <a:ext uri="{FF2B5EF4-FFF2-40B4-BE49-F238E27FC236}">
                <a16:creationId xmlns:a16="http://schemas.microsoft.com/office/drawing/2014/main" id="{D3B9C2EE-0CB6-3741-B27C-53AB43B06D71}"/>
              </a:ext>
            </a:extLst>
          </p:cNvPr>
          <p:cNvSpPr txBox="1">
            <a:spLocks/>
          </p:cNvSpPr>
          <p:nvPr/>
        </p:nvSpPr>
        <p:spPr>
          <a:xfrm>
            <a:off x="8478880" y="4740310"/>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3" name="Subtitle 2">
            <a:extLst>
              <a:ext uri="{FF2B5EF4-FFF2-40B4-BE49-F238E27FC236}">
                <a16:creationId xmlns:a16="http://schemas.microsoft.com/office/drawing/2014/main" id="{9CA34B71-7F57-B14D-A6E1-8AAE6936E420}"/>
              </a:ext>
            </a:extLst>
          </p:cNvPr>
          <p:cNvSpPr txBox="1">
            <a:spLocks/>
          </p:cNvSpPr>
          <p:nvPr/>
        </p:nvSpPr>
        <p:spPr>
          <a:xfrm>
            <a:off x="8478880" y="6028495"/>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4" name="Subtitle 2">
            <a:extLst>
              <a:ext uri="{FF2B5EF4-FFF2-40B4-BE49-F238E27FC236}">
                <a16:creationId xmlns:a16="http://schemas.microsoft.com/office/drawing/2014/main" id="{40036096-0B94-A141-9E05-5B0CC4DB2F11}"/>
              </a:ext>
            </a:extLst>
          </p:cNvPr>
          <p:cNvSpPr txBox="1">
            <a:spLocks/>
          </p:cNvSpPr>
          <p:nvPr/>
        </p:nvSpPr>
        <p:spPr>
          <a:xfrm>
            <a:off x="8478880" y="6666998"/>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5" name="Subtitle 2">
            <a:extLst>
              <a:ext uri="{FF2B5EF4-FFF2-40B4-BE49-F238E27FC236}">
                <a16:creationId xmlns:a16="http://schemas.microsoft.com/office/drawing/2014/main" id="{BF149162-E71A-C646-AFF8-D4E41CBD2718}"/>
              </a:ext>
            </a:extLst>
          </p:cNvPr>
          <p:cNvSpPr txBox="1">
            <a:spLocks/>
          </p:cNvSpPr>
          <p:nvPr/>
        </p:nvSpPr>
        <p:spPr>
          <a:xfrm>
            <a:off x="8478880" y="7288981"/>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6" name="Subtitle 2">
            <a:extLst>
              <a:ext uri="{FF2B5EF4-FFF2-40B4-BE49-F238E27FC236}">
                <a16:creationId xmlns:a16="http://schemas.microsoft.com/office/drawing/2014/main" id="{F94D8847-7269-FF46-97E9-6701E66A035E}"/>
              </a:ext>
            </a:extLst>
          </p:cNvPr>
          <p:cNvSpPr txBox="1">
            <a:spLocks/>
          </p:cNvSpPr>
          <p:nvPr/>
        </p:nvSpPr>
        <p:spPr>
          <a:xfrm>
            <a:off x="8478880" y="7925578"/>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7" name="Subtitle 2">
            <a:extLst>
              <a:ext uri="{FF2B5EF4-FFF2-40B4-BE49-F238E27FC236}">
                <a16:creationId xmlns:a16="http://schemas.microsoft.com/office/drawing/2014/main" id="{F41A903B-594E-5E41-B0B4-CC515F905031}"/>
              </a:ext>
            </a:extLst>
          </p:cNvPr>
          <p:cNvSpPr txBox="1">
            <a:spLocks/>
          </p:cNvSpPr>
          <p:nvPr/>
        </p:nvSpPr>
        <p:spPr>
          <a:xfrm>
            <a:off x="8478880" y="9201853"/>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8" name="Subtitle 2">
            <a:extLst>
              <a:ext uri="{FF2B5EF4-FFF2-40B4-BE49-F238E27FC236}">
                <a16:creationId xmlns:a16="http://schemas.microsoft.com/office/drawing/2014/main" id="{F5EAADC6-4225-2447-A4C4-1BC987CF7898}"/>
              </a:ext>
            </a:extLst>
          </p:cNvPr>
          <p:cNvSpPr txBox="1">
            <a:spLocks/>
          </p:cNvSpPr>
          <p:nvPr/>
        </p:nvSpPr>
        <p:spPr>
          <a:xfrm>
            <a:off x="8478880" y="9841933"/>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9" name="Subtitle 2">
            <a:extLst>
              <a:ext uri="{FF2B5EF4-FFF2-40B4-BE49-F238E27FC236}">
                <a16:creationId xmlns:a16="http://schemas.microsoft.com/office/drawing/2014/main" id="{B74A6BB4-EBD4-894C-8AFC-08B83FC99371}"/>
              </a:ext>
            </a:extLst>
          </p:cNvPr>
          <p:cNvSpPr txBox="1">
            <a:spLocks/>
          </p:cNvSpPr>
          <p:nvPr/>
        </p:nvSpPr>
        <p:spPr>
          <a:xfrm>
            <a:off x="8478880" y="10478128"/>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1" name="Subtitle 2">
            <a:extLst>
              <a:ext uri="{FF2B5EF4-FFF2-40B4-BE49-F238E27FC236}">
                <a16:creationId xmlns:a16="http://schemas.microsoft.com/office/drawing/2014/main" id="{44314C61-3E2E-4542-BD0B-19B7A722A1DC}"/>
              </a:ext>
            </a:extLst>
          </p:cNvPr>
          <p:cNvSpPr txBox="1">
            <a:spLocks/>
          </p:cNvSpPr>
          <p:nvPr/>
        </p:nvSpPr>
        <p:spPr>
          <a:xfrm>
            <a:off x="8478880" y="11114878"/>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2" name="Subtitle 2">
            <a:extLst>
              <a:ext uri="{FF2B5EF4-FFF2-40B4-BE49-F238E27FC236}">
                <a16:creationId xmlns:a16="http://schemas.microsoft.com/office/drawing/2014/main" id="{C309BF83-056F-274E-AE1C-E12A66D302C0}"/>
              </a:ext>
            </a:extLst>
          </p:cNvPr>
          <p:cNvSpPr txBox="1">
            <a:spLocks/>
          </p:cNvSpPr>
          <p:nvPr/>
        </p:nvSpPr>
        <p:spPr>
          <a:xfrm>
            <a:off x="8478880" y="11751073"/>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4" name="Subtitle 2">
            <a:extLst>
              <a:ext uri="{FF2B5EF4-FFF2-40B4-BE49-F238E27FC236}">
                <a16:creationId xmlns:a16="http://schemas.microsoft.com/office/drawing/2014/main" id="{927C5AC1-0A87-FF40-8F66-2A72619BBF0F}"/>
              </a:ext>
            </a:extLst>
          </p:cNvPr>
          <p:cNvSpPr txBox="1">
            <a:spLocks/>
          </p:cNvSpPr>
          <p:nvPr/>
        </p:nvSpPr>
        <p:spPr>
          <a:xfrm>
            <a:off x="8478880" y="12385603"/>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15" name="Subtitle 2">
            <a:extLst>
              <a:ext uri="{FF2B5EF4-FFF2-40B4-BE49-F238E27FC236}">
                <a16:creationId xmlns:a16="http://schemas.microsoft.com/office/drawing/2014/main" id="{CD9B6008-B22B-E14E-A875-7D3A13408D9E}"/>
              </a:ext>
            </a:extLst>
          </p:cNvPr>
          <p:cNvSpPr txBox="1">
            <a:spLocks/>
          </p:cNvSpPr>
          <p:nvPr/>
        </p:nvSpPr>
        <p:spPr>
          <a:xfrm>
            <a:off x="12136480" y="4740310"/>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16" name="Subtitle 2">
            <a:extLst>
              <a:ext uri="{FF2B5EF4-FFF2-40B4-BE49-F238E27FC236}">
                <a16:creationId xmlns:a16="http://schemas.microsoft.com/office/drawing/2014/main" id="{144DE7EC-C7A7-1848-8B79-C5813D0E632B}"/>
              </a:ext>
            </a:extLst>
          </p:cNvPr>
          <p:cNvSpPr txBox="1">
            <a:spLocks/>
          </p:cNvSpPr>
          <p:nvPr/>
        </p:nvSpPr>
        <p:spPr>
          <a:xfrm>
            <a:off x="12136480" y="6028495"/>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17" name="Subtitle 2">
            <a:extLst>
              <a:ext uri="{FF2B5EF4-FFF2-40B4-BE49-F238E27FC236}">
                <a16:creationId xmlns:a16="http://schemas.microsoft.com/office/drawing/2014/main" id="{536A79F1-CDC3-EF4D-8D97-5F72FBDC1D31}"/>
              </a:ext>
            </a:extLst>
          </p:cNvPr>
          <p:cNvSpPr txBox="1">
            <a:spLocks/>
          </p:cNvSpPr>
          <p:nvPr/>
        </p:nvSpPr>
        <p:spPr>
          <a:xfrm>
            <a:off x="12136480" y="6666998"/>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18" name="Subtitle 2">
            <a:extLst>
              <a:ext uri="{FF2B5EF4-FFF2-40B4-BE49-F238E27FC236}">
                <a16:creationId xmlns:a16="http://schemas.microsoft.com/office/drawing/2014/main" id="{ED1544BB-062D-6046-9F52-6AE941796BB2}"/>
              </a:ext>
            </a:extLst>
          </p:cNvPr>
          <p:cNvSpPr txBox="1">
            <a:spLocks/>
          </p:cNvSpPr>
          <p:nvPr/>
        </p:nvSpPr>
        <p:spPr>
          <a:xfrm>
            <a:off x="12136480" y="7288981"/>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19" name="Subtitle 2">
            <a:extLst>
              <a:ext uri="{FF2B5EF4-FFF2-40B4-BE49-F238E27FC236}">
                <a16:creationId xmlns:a16="http://schemas.microsoft.com/office/drawing/2014/main" id="{70C416D7-2834-6447-B0E4-E1815731913B}"/>
              </a:ext>
            </a:extLst>
          </p:cNvPr>
          <p:cNvSpPr txBox="1">
            <a:spLocks/>
          </p:cNvSpPr>
          <p:nvPr/>
        </p:nvSpPr>
        <p:spPr>
          <a:xfrm>
            <a:off x="12136480" y="7925578"/>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0" name="Subtitle 2">
            <a:extLst>
              <a:ext uri="{FF2B5EF4-FFF2-40B4-BE49-F238E27FC236}">
                <a16:creationId xmlns:a16="http://schemas.microsoft.com/office/drawing/2014/main" id="{692B2CDA-62FD-644D-9C27-E365014E0FE0}"/>
              </a:ext>
            </a:extLst>
          </p:cNvPr>
          <p:cNvSpPr txBox="1">
            <a:spLocks/>
          </p:cNvSpPr>
          <p:nvPr/>
        </p:nvSpPr>
        <p:spPr>
          <a:xfrm>
            <a:off x="12136480" y="9201853"/>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3" name="Subtitle 2">
            <a:extLst>
              <a:ext uri="{FF2B5EF4-FFF2-40B4-BE49-F238E27FC236}">
                <a16:creationId xmlns:a16="http://schemas.microsoft.com/office/drawing/2014/main" id="{E97BCBA2-6EA8-9F4D-8B4D-E064CFC94A91}"/>
              </a:ext>
            </a:extLst>
          </p:cNvPr>
          <p:cNvSpPr txBox="1">
            <a:spLocks/>
          </p:cNvSpPr>
          <p:nvPr/>
        </p:nvSpPr>
        <p:spPr>
          <a:xfrm>
            <a:off x="12136480" y="9841933"/>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5" name="Subtitle 2">
            <a:extLst>
              <a:ext uri="{FF2B5EF4-FFF2-40B4-BE49-F238E27FC236}">
                <a16:creationId xmlns:a16="http://schemas.microsoft.com/office/drawing/2014/main" id="{E411EF50-0531-4A48-82CB-DEF488DFA1BB}"/>
              </a:ext>
            </a:extLst>
          </p:cNvPr>
          <p:cNvSpPr txBox="1">
            <a:spLocks/>
          </p:cNvSpPr>
          <p:nvPr/>
        </p:nvSpPr>
        <p:spPr>
          <a:xfrm>
            <a:off x="12136480" y="10478128"/>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6" name="Subtitle 2">
            <a:extLst>
              <a:ext uri="{FF2B5EF4-FFF2-40B4-BE49-F238E27FC236}">
                <a16:creationId xmlns:a16="http://schemas.microsoft.com/office/drawing/2014/main" id="{D9193A66-8EEC-9645-A5FD-6B4EF1953F20}"/>
              </a:ext>
            </a:extLst>
          </p:cNvPr>
          <p:cNvSpPr txBox="1">
            <a:spLocks/>
          </p:cNvSpPr>
          <p:nvPr/>
        </p:nvSpPr>
        <p:spPr>
          <a:xfrm>
            <a:off x="12136480" y="11114878"/>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7" name="Subtitle 2">
            <a:extLst>
              <a:ext uri="{FF2B5EF4-FFF2-40B4-BE49-F238E27FC236}">
                <a16:creationId xmlns:a16="http://schemas.microsoft.com/office/drawing/2014/main" id="{8878FD49-D349-3540-B4DA-883F3BBF5EC5}"/>
              </a:ext>
            </a:extLst>
          </p:cNvPr>
          <p:cNvSpPr txBox="1">
            <a:spLocks/>
          </p:cNvSpPr>
          <p:nvPr/>
        </p:nvSpPr>
        <p:spPr>
          <a:xfrm>
            <a:off x="12136480" y="11751073"/>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9" name="Subtitle 2">
            <a:extLst>
              <a:ext uri="{FF2B5EF4-FFF2-40B4-BE49-F238E27FC236}">
                <a16:creationId xmlns:a16="http://schemas.microsoft.com/office/drawing/2014/main" id="{296D3D3B-8FEB-D544-9C6A-770675B88A94}"/>
              </a:ext>
            </a:extLst>
          </p:cNvPr>
          <p:cNvSpPr txBox="1">
            <a:spLocks/>
          </p:cNvSpPr>
          <p:nvPr/>
        </p:nvSpPr>
        <p:spPr>
          <a:xfrm>
            <a:off x="15794080" y="4751877"/>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40" name="Subtitle 2">
            <a:extLst>
              <a:ext uri="{FF2B5EF4-FFF2-40B4-BE49-F238E27FC236}">
                <a16:creationId xmlns:a16="http://schemas.microsoft.com/office/drawing/2014/main" id="{8AD4FE2F-A297-A745-9B83-A54CB39AF090}"/>
              </a:ext>
            </a:extLst>
          </p:cNvPr>
          <p:cNvSpPr txBox="1">
            <a:spLocks/>
          </p:cNvSpPr>
          <p:nvPr/>
        </p:nvSpPr>
        <p:spPr>
          <a:xfrm>
            <a:off x="15794080" y="6040062"/>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41" name="Subtitle 2">
            <a:extLst>
              <a:ext uri="{FF2B5EF4-FFF2-40B4-BE49-F238E27FC236}">
                <a16:creationId xmlns:a16="http://schemas.microsoft.com/office/drawing/2014/main" id="{E9B6F57C-1541-1C46-B6D7-AFD5551682D6}"/>
              </a:ext>
            </a:extLst>
          </p:cNvPr>
          <p:cNvSpPr txBox="1">
            <a:spLocks/>
          </p:cNvSpPr>
          <p:nvPr/>
        </p:nvSpPr>
        <p:spPr>
          <a:xfrm>
            <a:off x="15794080" y="6678565"/>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42" name="Subtitle 2">
            <a:extLst>
              <a:ext uri="{FF2B5EF4-FFF2-40B4-BE49-F238E27FC236}">
                <a16:creationId xmlns:a16="http://schemas.microsoft.com/office/drawing/2014/main" id="{80467755-A107-DF41-8F25-A2FD4E422234}"/>
              </a:ext>
            </a:extLst>
          </p:cNvPr>
          <p:cNvSpPr txBox="1">
            <a:spLocks/>
          </p:cNvSpPr>
          <p:nvPr/>
        </p:nvSpPr>
        <p:spPr>
          <a:xfrm>
            <a:off x="15794080" y="7300548"/>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43" name="Subtitle 2">
            <a:extLst>
              <a:ext uri="{FF2B5EF4-FFF2-40B4-BE49-F238E27FC236}">
                <a16:creationId xmlns:a16="http://schemas.microsoft.com/office/drawing/2014/main" id="{7B421AE3-E02D-BC4D-ADB7-617590CC6E48}"/>
              </a:ext>
            </a:extLst>
          </p:cNvPr>
          <p:cNvSpPr txBox="1">
            <a:spLocks/>
          </p:cNvSpPr>
          <p:nvPr/>
        </p:nvSpPr>
        <p:spPr>
          <a:xfrm>
            <a:off x="15794080" y="7937145"/>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44" name="Subtitle 2">
            <a:extLst>
              <a:ext uri="{FF2B5EF4-FFF2-40B4-BE49-F238E27FC236}">
                <a16:creationId xmlns:a16="http://schemas.microsoft.com/office/drawing/2014/main" id="{47834F85-0C82-A148-96D3-30CAF61608D5}"/>
              </a:ext>
            </a:extLst>
          </p:cNvPr>
          <p:cNvSpPr txBox="1">
            <a:spLocks/>
          </p:cNvSpPr>
          <p:nvPr/>
        </p:nvSpPr>
        <p:spPr>
          <a:xfrm>
            <a:off x="15794080" y="9213420"/>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45" name="Subtitle 2">
            <a:extLst>
              <a:ext uri="{FF2B5EF4-FFF2-40B4-BE49-F238E27FC236}">
                <a16:creationId xmlns:a16="http://schemas.microsoft.com/office/drawing/2014/main" id="{A1794A6B-6400-3C4F-8769-78796276A066}"/>
              </a:ext>
            </a:extLst>
          </p:cNvPr>
          <p:cNvSpPr txBox="1">
            <a:spLocks/>
          </p:cNvSpPr>
          <p:nvPr/>
        </p:nvSpPr>
        <p:spPr>
          <a:xfrm>
            <a:off x="15794080" y="9853500"/>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46" name="Subtitle 2">
            <a:extLst>
              <a:ext uri="{FF2B5EF4-FFF2-40B4-BE49-F238E27FC236}">
                <a16:creationId xmlns:a16="http://schemas.microsoft.com/office/drawing/2014/main" id="{C554E12A-89F8-0840-9423-2C0EFAEB6056}"/>
              </a:ext>
            </a:extLst>
          </p:cNvPr>
          <p:cNvSpPr txBox="1">
            <a:spLocks/>
          </p:cNvSpPr>
          <p:nvPr/>
        </p:nvSpPr>
        <p:spPr>
          <a:xfrm>
            <a:off x="15794080" y="10489695"/>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47" name="Subtitle 2">
            <a:extLst>
              <a:ext uri="{FF2B5EF4-FFF2-40B4-BE49-F238E27FC236}">
                <a16:creationId xmlns:a16="http://schemas.microsoft.com/office/drawing/2014/main" id="{DB87F15F-8119-BD4A-887D-3B4C5C1C2B12}"/>
              </a:ext>
            </a:extLst>
          </p:cNvPr>
          <p:cNvSpPr txBox="1">
            <a:spLocks/>
          </p:cNvSpPr>
          <p:nvPr/>
        </p:nvSpPr>
        <p:spPr>
          <a:xfrm>
            <a:off x="15794080" y="11126445"/>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48" name="Subtitle 2">
            <a:extLst>
              <a:ext uri="{FF2B5EF4-FFF2-40B4-BE49-F238E27FC236}">
                <a16:creationId xmlns:a16="http://schemas.microsoft.com/office/drawing/2014/main" id="{E8319E65-A95B-834D-8EB1-8B7466833C63}"/>
              </a:ext>
            </a:extLst>
          </p:cNvPr>
          <p:cNvSpPr txBox="1">
            <a:spLocks/>
          </p:cNvSpPr>
          <p:nvPr/>
        </p:nvSpPr>
        <p:spPr>
          <a:xfrm>
            <a:off x="15794080" y="11762640"/>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50" name="Subtitle 2">
            <a:extLst>
              <a:ext uri="{FF2B5EF4-FFF2-40B4-BE49-F238E27FC236}">
                <a16:creationId xmlns:a16="http://schemas.microsoft.com/office/drawing/2014/main" id="{0D3CDCFF-FAAE-B043-B081-26F2EA4173E0}"/>
              </a:ext>
            </a:extLst>
          </p:cNvPr>
          <p:cNvSpPr txBox="1">
            <a:spLocks/>
          </p:cNvSpPr>
          <p:nvPr/>
        </p:nvSpPr>
        <p:spPr>
          <a:xfrm>
            <a:off x="19451680" y="4751877"/>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51" name="Subtitle 2">
            <a:extLst>
              <a:ext uri="{FF2B5EF4-FFF2-40B4-BE49-F238E27FC236}">
                <a16:creationId xmlns:a16="http://schemas.microsoft.com/office/drawing/2014/main" id="{517EDAB2-EF20-6541-944E-A4C8EBB01B38}"/>
              </a:ext>
            </a:extLst>
          </p:cNvPr>
          <p:cNvSpPr txBox="1">
            <a:spLocks/>
          </p:cNvSpPr>
          <p:nvPr/>
        </p:nvSpPr>
        <p:spPr>
          <a:xfrm>
            <a:off x="19451680" y="6040062"/>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52" name="Subtitle 2">
            <a:extLst>
              <a:ext uri="{FF2B5EF4-FFF2-40B4-BE49-F238E27FC236}">
                <a16:creationId xmlns:a16="http://schemas.microsoft.com/office/drawing/2014/main" id="{5BB04170-E256-F742-9668-DE57B2930B15}"/>
              </a:ext>
            </a:extLst>
          </p:cNvPr>
          <p:cNvSpPr txBox="1">
            <a:spLocks/>
          </p:cNvSpPr>
          <p:nvPr/>
        </p:nvSpPr>
        <p:spPr>
          <a:xfrm>
            <a:off x="19451680" y="6678565"/>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53" name="Subtitle 2">
            <a:extLst>
              <a:ext uri="{FF2B5EF4-FFF2-40B4-BE49-F238E27FC236}">
                <a16:creationId xmlns:a16="http://schemas.microsoft.com/office/drawing/2014/main" id="{3B268CAC-06E0-6C48-9CE1-BF597A648DFA}"/>
              </a:ext>
            </a:extLst>
          </p:cNvPr>
          <p:cNvSpPr txBox="1">
            <a:spLocks/>
          </p:cNvSpPr>
          <p:nvPr/>
        </p:nvSpPr>
        <p:spPr>
          <a:xfrm>
            <a:off x="19451680" y="7300548"/>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54" name="Subtitle 2">
            <a:extLst>
              <a:ext uri="{FF2B5EF4-FFF2-40B4-BE49-F238E27FC236}">
                <a16:creationId xmlns:a16="http://schemas.microsoft.com/office/drawing/2014/main" id="{B7C958D2-29B0-A948-8722-FDDAB05A0056}"/>
              </a:ext>
            </a:extLst>
          </p:cNvPr>
          <p:cNvSpPr txBox="1">
            <a:spLocks/>
          </p:cNvSpPr>
          <p:nvPr/>
        </p:nvSpPr>
        <p:spPr>
          <a:xfrm>
            <a:off x="19451680" y="7937145"/>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55" name="Subtitle 2">
            <a:extLst>
              <a:ext uri="{FF2B5EF4-FFF2-40B4-BE49-F238E27FC236}">
                <a16:creationId xmlns:a16="http://schemas.microsoft.com/office/drawing/2014/main" id="{5D9BE169-9B38-9E44-97F4-16DA10C93913}"/>
              </a:ext>
            </a:extLst>
          </p:cNvPr>
          <p:cNvSpPr txBox="1">
            <a:spLocks/>
          </p:cNvSpPr>
          <p:nvPr/>
        </p:nvSpPr>
        <p:spPr>
          <a:xfrm>
            <a:off x="19451680" y="9213420"/>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56" name="Subtitle 2">
            <a:extLst>
              <a:ext uri="{FF2B5EF4-FFF2-40B4-BE49-F238E27FC236}">
                <a16:creationId xmlns:a16="http://schemas.microsoft.com/office/drawing/2014/main" id="{A6877763-A29C-6147-B245-527288D7098E}"/>
              </a:ext>
            </a:extLst>
          </p:cNvPr>
          <p:cNvSpPr txBox="1">
            <a:spLocks/>
          </p:cNvSpPr>
          <p:nvPr/>
        </p:nvSpPr>
        <p:spPr>
          <a:xfrm>
            <a:off x="19451680" y="9853500"/>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57" name="Subtitle 2">
            <a:extLst>
              <a:ext uri="{FF2B5EF4-FFF2-40B4-BE49-F238E27FC236}">
                <a16:creationId xmlns:a16="http://schemas.microsoft.com/office/drawing/2014/main" id="{B38EFE25-8ED5-AE4B-B67C-4A8E947FE125}"/>
              </a:ext>
            </a:extLst>
          </p:cNvPr>
          <p:cNvSpPr txBox="1">
            <a:spLocks/>
          </p:cNvSpPr>
          <p:nvPr/>
        </p:nvSpPr>
        <p:spPr>
          <a:xfrm>
            <a:off x="19451680" y="10489695"/>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58" name="Subtitle 2">
            <a:extLst>
              <a:ext uri="{FF2B5EF4-FFF2-40B4-BE49-F238E27FC236}">
                <a16:creationId xmlns:a16="http://schemas.microsoft.com/office/drawing/2014/main" id="{98DCC755-33EB-104A-BCA9-7425F4B4BC0B}"/>
              </a:ext>
            </a:extLst>
          </p:cNvPr>
          <p:cNvSpPr txBox="1">
            <a:spLocks/>
          </p:cNvSpPr>
          <p:nvPr/>
        </p:nvSpPr>
        <p:spPr>
          <a:xfrm>
            <a:off x="19451680" y="11126445"/>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59" name="Subtitle 2">
            <a:extLst>
              <a:ext uri="{FF2B5EF4-FFF2-40B4-BE49-F238E27FC236}">
                <a16:creationId xmlns:a16="http://schemas.microsoft.com/office/drawing/2014/main" id="{47CB126F-AC67-884F-92B8-25CB3409C652}"/>
              </a:ext>
            </a:extLst>
          </p:cNvPr>
          <p:cNvSpPr txBox="1">
            <a:spLocks/>
          </p:cNvSpPr>
          <p:nvPr/>
        </p:nvSpPr>
        <p:spPr>
          <a:xfrm>
            <a:off x="19451680" y="11762640"/>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60" name="Subtitle 2">
            <a:extLst>
              <a:ext uri="{FF2B5EF4-FFF2-40B4-BE49-F238E27FC236}">
                <a16:creationId xmlns:a16="http://schemas.microsoft.com/office/drawing/2014/main" id="{C4B1A666-381A-FE47-ACFD-BF7DE3D1EE5D}"/>
              </a:ext>
            </a:extLst>
          </p:cNvPr>
          <p:cNvSpPr txBox="1">
            <a:spLocks/>
          </p:cNvSpPr>
          <p:nvPr/>
        </p:nvSpPr>
        <p:spPr>
          <a:xfrm>
            <a:off x="12136480" y="12385603"/>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61" name="Subtitle 2">
            <a:extLst>
              <a:ext uri="{FF2B5EF4-FFF2-40B4-BE49-F238E27FC236}">
                <a16:creationId xmlns:a16="http://schemas.microsoft.com/office/drawing/2014/main" id="{3AC90A9E-0DD0-D044-823C-2A38BE8DAA71}"/>
              </a:ext>
            </a:extLst>
          </p:cNvPr>
          <p:cNvSpPr txBox="1">
            <a:spLocks/>
          </p:cNvSpPr>
          <p:nvPr/>
        </p:nvSpPr>
        <p:spPr>
          <a:xfrm>
            <a:off x="15794080" y="12385603"/>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62" name="Subtitle 2">
            <a:extLst>
              <a:ext uri="{FF2B5EF4-FFF2-40B4-BE49-F238E27FC236}">
                <a16:creationId xmlns:a16="http://schemas.microsoft.com/office/drawing/2014/main" id="{37A6A7C6-946D-4E42-81DA-1533EE712C36}"/>
              </a:ext>
            </a:extLst>
          </p:cNvPr>
          <p:cNvSpPr txBox="1">
            <a:spLocks/>
          </p:cNvSpPr>
          <p:nvPr/>
        </p:nvSpPr>
        <p:spPr>
          <a:xfrm>
            <a:off x="19451680" y="12385603"/>
            <a:ext cx="3125704"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u="sng"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64" name="TextBox 163">
            <a:extLst>
              <a:ext uri="{FF2B5EF4-FFF2-40B4-BE49-F238E27FC236}">
                <a16:creationId xmlns:a16="http://schemas.microsoft.com/office/drawing/2014/main" id="{47FF62D6-A5BD-7146-988C-A1F5AA6A62B3}"/>
              </a:ext>
            </a:extLst>
          </p:cNvPr>
          <p:cNvSpPr txBox="1"/>
          <p:nvPr/>
        </p:nvSpPr>
        <p:spPr>
          <a:xfrm>
            <a:off x="3329689" y="2590849"/>
            <a:ext cx="1771831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COMPANY’S OPERATING EXPENSES BUDGET FOR THE QUARTER ENDED IN SEPTEMBER 30</a:t>
            </a:r>
          </a:p>
        </p:txBody>
      </p:sp>
    </p:spTree>
    <p:extLst>
      <p:ext uri="{BB962C8B-B14F-4D97-AF65-F5344CB8AC3E}">
        <p14:creationId xmlns:p14="http://schemas.microsoft.com/office/powerpoint/2010/main" val="64107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190E7-1FEB-BB4C-8620-6D6D392F0B37}"/>
              </a:ext>
            </a:extLst>
          </p:cNvPr>
          <p:cNvSpPr txBox="1"/>
          <p:nvPr/>
        </p:nvSpPr>
        <p:spPr>
          <a:xfrm>
            <a:off x="7109607" y="612372"/>
            <a:ext cx="1015855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SALES BUDGET VS ACTUAL</a:t>
            </a:r>
          </a:p>
        </p:txBody>
      </p:sp>
      <p:sp>
        <p:nvSpPr>
          <p:cNvPr id="3" name="TextBox 2">
            <a:extLst>
              <a:ext uri="{FF2B5EF4-FFF2-40B4-BE49-F238E27FC236}">
                <a16:creationId xmlns:a16="http://schemas.microsoft.com/office/drawing/2014/main" id="{6007E984-B2FC-1A40-93C5-31581349B66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08BE9744-6AEF-824B-BB84-CB6A87398D14}"/>
              </a:ext>
            </a:extLst>
          </p:cNvPr>
          <p:cNvSpPr/>
          <p:nvPr/>
        </p:nvSpPr>
        <p:spPr>
          <a:xfrm>
            <a:off x="3212128" y="4118462"/>
            <a:ext cx="7601098"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4613AFDE-838B-AB4C-B84D-E286DE491336}"/>
              </a:ext>
            </a:extLst>
          </p:cNvPr>
          <p:cNvSpPr/>
          <p:nvPr/>
        </p:nvSpPr>
        <p:spPr>
          <a:xfrm>
            <a:off x="5697417" y="6384225"/>
            <a:ext cx="5115808"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2F38F7BF-9332-8746-BB31-B2D45BD6B6CC}"/>
              </a:ext>
            </a:extLst>
          </p:cNvPr>
          <p:cNvSpPr/>
          <p:nvPr/>
        </p:nvSpPr>
        <p:spPr>
          <a:xfrm>
            <a:off x="3798281" y="8649988"/>
            <a:ext cx="7014944"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D58183D5-D34E-2448-AB3C-23B3F5665D49}"/>
              </a:ext>
            </a:extLst>
          </p:cNvPr>
          <p:cNvSpPr/>
          <p:nvPr/>
        </p:nvSpPr>
        <p:spPr>
          <a:xfrm>
            <a:off x="7362092" y="10915750"/>
            <a:ext cx="3451133" cy="1600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98446A9A-F2DA-D44D-8183-C2E3CBE5AE22}"/>
              </a:ext>
            </a:extLst>
          </p:cNvPr>
          <p:cNvSpPr/>
          <p:nvPr/>
        </p:nvSpPr>
        <p:spPr>
          <a:xfrm>
            <a:off x="13564426" y="4118462"/>
            <a:ext cx="835772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7AF2926C-04BC-9A42-A9C5-E579167372B5}"/>
              </a:ext>
            </a:extLst>
          </p:cNvPr>
          <p:cNvSpPr/>
          <p:nvPr/>
        </p:nvSpPr>
        <p:spPr>
          <a:xfrm>
            <a:off x="13564426" y="6384225"/>
            <a:ext cx="55149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9CBAB3F9-2654-2B4D-9ED6-C675C915AA56}"/>
              </a:ext>
            </a:extLst>
          </p:cNvPr>
          <p:cNvSpPr/>
          <p:nvPr/>
        </p:nvSpPr>
        <p:spPr>
          <a:xfrm>
            <a:off x="13564426" y="8649988"/>
            <a:ext cx="6482033"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256BC508-0917-1C4C-8204-7A9F78229D28}"/>
              </a:ext>
            </a:extLst>
          </p:cNvPr>
          <p:cNvSpPr/>
          <p:nvPr/>
        </p:nvSpPr>
        <p:spPr>
          <a:xfrm>
            <a:off x="13564427" y="10915750"/>
            <a:ext cx="4090528"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cxnSp>
        <p:nvCxnSpPr>
          <p:cNvPr id="14" name="Straight Connector 13">
            <a:extLst>
              <a:ext uri="{FF2B5EF4-FFF2-40B4-BE49-F238E27FC236}">
                <a16:creationId xmlns:a16="http://schemas.microsoft.com/office/drawing/2014/main" id="{897E0112-22B4-3E4D-8D9E-24F549524A44}"/>
              </a:ext>
            </a:extLst>
          </p:cNvPr>
          <p:cNvCxnSpPr/>
          <p:nvPr/>
        </p:nvCxnSpPr>
        <p:spPr>
          <a:xfrm>
            <a:off x="10825384" y="3849856"/>
            <a:ext cx="0" cy="903427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647E75-BF68-3D41-B124-6DB96AC7C515}"/>
              </a:ext>
            </a:extLst>
          </p:cNvPr>
          <p:cNvCxnSpPr/>
          <p:nvPr/>
        </p:nvCxnSpPr>
        <p:spPr>
          <a:xfrm>
            <a:off x="13541701" y="3849856"/>
            <a:ext cx="0" cy="903427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5E41E7-7271-F041-BC1D-7D8AEB993139}"/>
              </a:ext>
            </a:extLst>
          </p:cNvPr>
          <p:cNvSpPr/>
          <p:nvPr/>
        </p:nvSpPr>
        <p:spPr>
          <a:xfrm>
            <a:off x="11133109" y="4411485"/>
            <a:ext cx="2111433" cy="10141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BAD817A3-B454-5F42-94C4-695401B01451}"/>
              </a:ext>
            </a:extLst>
          </p:cNvPr>
          <p:cNvSpPr/>
          <p:nvPr/>
        </p:nvSpPr>
        <p:spPr>
          <a:xfrm>
            <a:off x="11133109" y="6677248"/>
            <a:ext cx="2111433" cy="10141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ectangle 17">
            <a:extLst>
              <a:ext uri="{FF2B5EF4-FFF2-40B4-BE49-F238E27FC236}">
                <a16:creationId xmlns:a16="http://schemas.microsoft.com/office/drawing/2014/main" id="{961F4AE1-1127-CA46-ADAF-69F0046BFE5C}"/>
              </a:ext>
            </a:extLst>
          </p:cNvPr>
          <p:cNvSpPr/>
          <p:nvPr/>
        </p:nvSpPr>
        <p:spPr>
          <a:xfrm>
            <a:off x="11133534" y="11208773"/>
            <a:ext cx="2111433" cy="10141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375DB6A7-B27F-9A4D-9D2E-02958F4CDA65}"/>
              </a:ext>
            </a:extLst>
          </p:cNvPr>
          <p:cNvSpPr/>
          <p:nvPr/>
        </p:nvSpPr>
        <p:spPr>
          <a:xfrm>
            <a:off x="11133107" y="8943011"/>
            <a:ext cx="2111433" cy="10141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9F6F6F1B-8876-844A-B198-7D2954B9F82C}"/>
              </a:ext>
            </a:extLst>
          </p:cNvPr>
          <p:cNvSpPr txBox="1"/>
          <p:nvPr/>
        </p:nvSpPr>
        <p:spPr>
          <a:xfrm>
            <a:off x="11917757" y="4687728"/>
            <a:ext cx="54213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Q1</a:t>
            </a:r>
          </a:p>
        </p:txBody>
      </p:sp>
      <p:sp>
        <p:nvSpPr>
          <p:cNvPr id="21" name="TextBox 20">
            <a:extLst>
              <a:ext uri="{FF2B5EF4-FFF2-40B4-BE49-F238E27FC236}">
                <a16:creationId xmlns:a16="http://schemas.microsoft.com/office/drawing/2014/main" id="{664F4E2E-E39F-FA43-80A2-578A9832D014}"/>
              </a:ext>
            </a:extLst>
          </p:cNvPr>
          <p:cNvSpPr txBox="1"/>
          <p:nvPr/>
        </p:nvSpPr>
        <p:spPr>
          <a:xfrm>
            <a:off x="11887300" y="6953491"/>
            <a:ext cx="603050"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Q2</a:t>
            </a:r>
          </a:p>
        </p:txBody>
      </p:sp>
      <p:sp>
        <p:nvSpPr>
          <p:cNvPr id="22" name="TextBox 21">
            <a:extLst>
              <a:ext uri="{FF2B5EF4-FFF2-40B4-BE49-F238E27FC236}">
                <a16:creationId xmlns:a16="http://schemas.microsoft.com/office/drawing/2014/main" id="{F1F81CB2-D507-444B-ACF4-BF9BA918A7C2}"/>
              </a:ext>
            </a:extLst>
          </p:cNvPr>
          <p:cNvSpPr txBox="1"/>
          <p:nvPr/>
        </p:nvSpPr>
        <p:spPr>
          <a:xfrm>
            <a:off x="11882491" y="9220061"/>
            <a:ext cx="612668"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Q3</a:t>
            </a:r>
          </a:p>
        </p:txBody>
      </p:sp>
      <p:sp>
        <p:nvSpPr>
          <p:cNvPr id="23" name="TextBox 22">
            <a:extLst>
              <a:ext uri="{FF2B5EF4-FFF2-40B4-BE49-F238E27FC236}">
                <a16:creationId xmlns:a16="http://schemas.microsoft.com/office/drawing/2014/main" id="{7E7C9AB5-7874-A441-A158-4167B938A8C7}"/>
              </a:ext>
            </a:extLst>
          </p:cNvPr>
          <p:cNvSpPr txBox="1"/>
          <p:nvPr/>
        </p:nvSpPr>
        <p:spPr>
          <a:xfrm>
            <a:off x="11871270" y="11485016"/>
            <a:ext cx="635110"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Q4</a:t>
            </a:r>
          </a:p>
        </p:txBody>
      </p:sp>
      <p:sp>
        <p:nvSpPr>
          <p:cNvPr id="24" name="TextBox 23">
            <a:extLst>
              <a:ext uri="{FF2B5EF4-FFF2-40B4-BE49-F238E27FC236}">
                <a16:creationId xmlns:a16="http://schemas.microsoft.com/office/drawing/2014/main" id="{0944617A-7909-B34F-B736-7E378774AA99}"/>
              </a:ext>
            </a:extLst>
          </p:cNvPr>
          <p:cNvSpPr txBox="1"/>
          <p:nvPr/>
        </p:nvSpPr>
        <p:spPr>
          <a:xfrm>
            <a:off x="14359956" y="4626174"/>
            <a:ext cx="2444900"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$9,140,000</a:t>
            </a:r>
          </a:p>
        </p:txBody>
      </p:sp>
      <p:sp>
        <p:nvSpPr>
          <p:cNvPr id="25" name="TextBox 24">
            <a:extLst>
              <a:ext uri="{FF2B5EF4-FFF2-40B4-BE49-F238E27FC236}">
                <a16:creationId xmlns:a16="http://schemas.microsoft.com/office/drawing/2014/main" id="{9D55FEDC-F559-D643-9603-7B310A356E14}"/>
              </a:ext>
            </a:extLst>
          </p:cNvPr>
          <p:cNvSpPr txBox="1"/>
          <p:nvPr/>
        </p:nvSpPr>
        <p:spPr>
          <a:xfrm>
            <a:off x="14359956" y="6891935"/>
            <a:ext cx="253947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$6,030,000</a:t>
            </a:r>
          </a:p>
        </p:txBody>
      </p:sp>
      <p:sp>
        <p:nvSpPr>
          <p:cNvPr id="26" name="TextBox 25">
            <a:extLst>
              <a:ext uri="{FF2B5EF4-FFF2-40B4-BE49-F238E27FC236}">
                <a16:creationId xmlns:a16="http://schemas.microsoft.com/office/drawing/2014/main" id="{4087EFAD-B5B8-BD4E-97CC-DB8B251A4479}"/>
              </a:ext>
            </a:extLst>
          </p:cNvPr>
          <p:cNvSpPr txBox="1"/>
          <p:nvPr/>
        </p:nvSpPr>
        <p:spPr>
          <a:xfrm>
            <a:off x="14359956" y="9157699"/>
            <a:ext cx="25010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$7,090,000</a:t>
            </a:r>
          </a:p>
        </p:txBody>
      </p:sp>
      <p:sp>
        <p:nvSpPr>
          <p:cNvPr id="27" name="TextBox 26">
            <a:extLst>
              <a:ext uri="{FF2B5EF4-FFF2-40B4-BE49-F238E27FC236}">
                <a16:creationId xmlns:a16="http://schemas.microsoft.com/office/drawing/2014/main" id="{8B03C7C2-011C-FE4D-A6A6-DE98F31EDCE4}"/>
              </a:ext>
            </a:extLst>
          </p:cNvPr>
          <p:cNvSpPr txBox="1"/>
          <p:nvPr/>
        </p:nvSpPr>
        <p:spPr>
          <a:xfrm>
            <a:off x="14359956" y="11423460"/>
            <a:ext cx="2536272"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$4,470,000</a:t>
            </a:r>
          </a:p>
        </p:txBody>
      </p:sp>
      <p:sp>
        <p:nvSpPr>
          <p:cNvPr id="28" name="TextBox 27">
            <a:extLst>
              <a:ext uri="{FF2B5EF4-FFF2-40B4-BE49-F238E27FC236}">
                <a16:creationId xmlns:a16="http://schemas.microsoft.com/office/drawing/2014/main" id="{511DCFDB-610B-444C-9722-ACF4F7790993}"/>
              </a:ext>
            </a:extLst>
          </p:cNvPr>
          <p:cNvSpPr txBox="1"/>
          <p:nvPr/>
        </p:nvSpPr>
        <p:spPr>
          <a:xfrm>
            <a:off x="7584480" y="4626174"/>
            <a:ext cx="2430474"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$8,310,000</a:t>
            </a:r>
          </a:p>
        </p:txBody>
      </p:sp>
      <p:sp>
        <p:nvSpPr>
          <p:cNvPr id="29" name="TextBox 28">
            <a:extLst>
              <a:ext uri="{FF2B5EF4-FFF2-40B4-BE49-F238E27FC236}">
                <a16:creationId xmlns:a16="http://schemas.microsoft.com/office/drawing/2014/main" id="{001E6B1D-5E09-5840-A092-052EE07E9D2A}"/>
              </a:ext>
            </a:extLst>
          </p:cNvPr>
          <p:cNvSpPr txBox="1"/>
          <p:nvPr/>
        </p:nvSpPr>
        <p:spPr>
          <a:xfrm>
            <a:off x="7457844" y="6891935"/>
            <a:ext cx="2557110"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$5,600,000</a:t>
            </a:r>
          </a:p>
        </p:txBody>
      </p:sp>
      <p:sp>
        <p:nvSpPr>
          <p:cNvPr id="30" name="TextBox 29">
            <a:extLst>
              <a:ext uri="{FF2B5EF4-FFF2-40B4-BE49-F238E27FC236}">
                <a16:creationId xmlns:a16="http://schemas.microsoft.com/office/drawing/2014/main" id="{A206A5B0-133C-CF44-8513-40E199D1A327}"/>
              </a:ext>
            </a:extLst>
          </p:cNvPr>
          <p:cNvSpPr txBox="1"/>
          <p:nvPr/>
        </p:nvSpPr>
        <p:spPr>
          <a:xfrm>
            <a:off x="7552420" y="9157699"/>
            <a:ext cx="2462534"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$7,670,000</a:t>
            </a:r>
          </a:p>
        </p:txBody>
      </p:sp>
      <p:sp>
        <p:nvSpPr>
          <p:cNvPr id="31" name="TextBox 30">
            <a:extLst>
              <a:ext uri="{FF2B5EF4-FFF2-40B4-BE49-F238E27FC236}">
                <a16:creationId xmlns:a16="http://schemas.microsoft.com/office/drawing/2014/main" id="{3338FE0E-E598-594D-B09C-B9AE30ADF3B0}"/>
              </a:ext>
            </a:extLst>
          </p:cNvPr>
          <p:cNvSpPr txBox="1"/>
          <p:nvPr/>
        </p:nvSpPr>
        <p:spPr>
          <a:xfrm>
            <a:off x="7565244" y="11423460"/>
            <a:ext cx="2449710"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$3,770,000</a:t>
            </a:r>
          </a:p>
        </p:txBody>
      </p:sp>
      <p:sp>
        <p:nvSpPr>
          <p:cNvPr id="32" name="TextBox 31">
            <a:extLst>
              <a:ext uri="{FF2B5EF4-FFF2-40B4-BE49-F238E27FC236}">
                <a16:creationId xmlns:a16="http://schemas.microsoft.com/office/drawing/2014/main" id="{0815C105-B0DE-0440-9068-09A6BB498FB3}"/>
              </a:ext>
            </a:extLst>
          </p:cNvPr>
          <p:cNvSpPr txBox="1"/>
          <p:nvPr/>
        </p:nvSpPr>
        <p:spPr>
          <a:xfrm>
            <a:off x="13541701" y="2896611"/>
            <a:ext cx="182934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ACTUAL</a:t>
            </a:r>
          </a:p>
        </p:txBody>
      </p:sp>
      <p:sp>
        <p:nvSpPr>
          <p:cNvPr id="33" name="TextBox 32">
            <a:extLst>
              <a:ext uri="{FF2B5EF4-FFF2-40B4-BE49-F238E27FC236}">
                <a16:creationId xmlns:a16="http://schemas.microsoft.com/office/drawing/2014/main" id="{7261C192-53F1-FD4A-A636-84B3EFCCE5C7}"/>
              </a:ext>
            </a:extLst>
          </p:cNvPr>
          <p:cNvSpPr txBox="1"/>
          <p:nvPr/>
        </p:nvSpPr>
        <p:spPr>
          <a:xfrm>
            <a:off x="8995099" y="2896611"/>
            <a:ext cx="181812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BUDGET</a:t>
            </a:r>
          </a:p>
        </p:txBody>
      </p:sp>
    </p:spTree>
    <p:extLst>
      <p:ext uri="{BB962C8B-B14F-4D97-AF65-F5344CB8AC3E}">
        <p14:creationId xmlns:p14="http://schemas.microsoft.com/office/powerpoint/2010/main" val="11920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857741-FD83-2947-AA81-C386C5261D73}"/>
              </a:ext>
            </a:extLst>
          </p:cNvPr>
          <p:cNvSpPr txBox="1"/>
          <p:nvPr/>
        </p:nvSpPr>
        <p:spPr>
          <a:xfrm>
            <a:off x="5936216" y="612372"/>
            <a:ext cx="1250534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ROLLING PLAN BUDGET PROCESS</a:t>
            </a:r>
          </a:p>
        </p:txBody>
      </p:sp>
      <p:sp>
        <p:nvSpPr>
          <p:cNvPr id="3" name="TextBox 2">
            <a:extLst>
              <a:ext uri="{FF2B5EF4-FFF2-40B4-BE49-F238E27FC236}">
                <a16:creationId xmlns:a16="http://schemas.microsoft.com/office/drawing/2014/main" id="{E0D67D53-E006-A740-AD1E-0E69DED864E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140" name="Group 139">
            <a:extLst>
              <a:ext uri="{FF2B5EF4-FFF2-40B4-BE49-F238E27FC236}">
                <a16:creationId xmlns:a16="http://schemas.microsoft.com/office/drawing/2014/main" id="{DBC510F4-E381-114F-BD30-8A24E03B31E4}"/>
              </a:ext>
            </a:extLst>
          </p:cNvPr>
          <p:cNvGrpSpPr/>
          <p:nvPr/>
        </p:nvGrpSpPr>
        <p:grpSpPr>
          <a:xfrm>
            <a:off x="1778740" y="2847314"/>
            <a:ext cx="20820169" cy="6553798"/>
            <a:chOff x="1778740" y="2847314"/>
            <a:chExt cx="20820169" cy="6553798"/>
          </a:xfrm>
        </p:grpSpPr>
        <p:sp useBgFill="1">
          <p:nvSpPr>
            <p:cNvPr id="123" name="Rectangle 122">
              <a:extLst>
                <a:ext uri="{FF2B5EF4-FFF2-40B4-BE49-F238E27FC236}">
                  <a16:creationId xmlns:a16="http://schemas.microsoft.com/office/drawing/2014/main" id="{87215D65-FE6C-C341-9FCD-1214D50F6B71}"/>
                </a:ext>
              </a:extLst>
            </p:cNvPr>
            <p:cNvSpPr/>
            <p:nvPr/>
          </p:nvSpPr>
          <p:spPr>
            <a:xfrm>
              <a:off x="8718793" y="830383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21" name="Rectangle 120">
              <a:extLst>
                <a:ext uri="{FF2B5EF4-FFF2-40B4-BE49-F238E27FC236}">
                  <a16:creationId xmlns:a16="http://schemas.microsoft.com/office/drawing/2014/main" id="{2C51316B-EE05-6E4A-8FD9-4C0F6CA6165A}"/>
                </a:ext>
              </a:extLst>
            </p:cNvPr>
            <p:cNvSpPr/>
            <p:nvPr/>
          </p:nvSpPr>
          <p:spPr>
            <a:xfrm>
              <a:off x="6983781" y="720655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22" name="Rectangle 121">
              <a:extLst>
                <a:ext uri="{FF2B5EF4-FFF2-40B4-BE49-F238E27FC236}">
                  <a16:creationId xmlns:a16="http://schemas.microsoft.com/office/drawing/2014/main" id="{F24F9FA7-E338-2C47-9866-BE5614E7134F}"/>
                </a:ext>
              </a:extLst>
            </p:cNvPr>
            <p:cNvSpPr/>
            <p:nvPr/>
          </p:nvSpPr>
          <p:spPr>
            <a:xfrm>
              <a:off x="6983781" y="830383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18" name="Rectangle 117">
              <a:extLst>
                <a:ext uri="{FF2B5EF4-FFF2-40B4-BE49-F238E27FC236}">
                  <a16:creationId xmlns:a16="http://schemas.microsoft.com/office/drawing/2014/main" id="{D88A7BB5-5A6C-AC48-89A6-BBF8EC8E5DC9}"/>
                </a:ext>
              </a:extLst>
            </p:cNvPr>
            <p:cNvSpPr/>
            <p:nvPr/>
          </p:nvSpPr>
          <p:spPr>
            <a:xfrm>
              <a:off x="5248767" y="610927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19" name="Rectangle 118">
              <a:extLst>
                <a:ext uri="{FF2B5EF4-FFF2-40B4-BE49-F238E27FC236}">
                  <a16:creationId xmlns:a16="http://schemas.microsoft.com/office/drawing/2014/main" id="{201C905B-51B0-014D-92A7-20A4109C67D8}"/>
                </a:ext>
              </a:extLst>
            </p:cNvPr>
            <p:cNvSpPr/>
            <p:nvPr/>
          </p:nvSpPr>
          <p:spPr>
            <a:xfrm>
              <a:off x="5248767" y="720655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20" name="Rectangle 119">
              <a:extLst>
                <a:ext uri="{FF2B5EF4-FFF2-40B4-BE49-F238E27FC236}">
                  <a16:creationId xmlns:a16="http://schemas.microsoft.com/office/drawing/2014/main" id="{27137C39-A208-BC4A-993A-BA3A8D930CAB}"/>
                </a:ext>
              </a:extLst>
            </p:cNvPr>
            <p:cNvSpPr/>
            <p:nvPr/>
          </p:nvSpPr>
          <p:spPr>
            <a:xfrm>
              <a:off x="5248767" y="830383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14" name="Rectangle 113">
              <a:extLst>
                <a:ext uri="{FF2B5EF4-FFF2-40B4-BE49-F238E27FC236}">
                  <a16:creationId xmlns:a16="http://schemas.microsoft.com/office/drawing/2014/main" id="{FAD60B5A-9CC7-8249-A700-F3393F7B49A9}"/>
                </a:ext>
              </a:extLst>
            </p:cNvPr>
            <p:cNvSpPr/>
            <p:nvPr/>
          </p:nvSpPr>
          <p:spPr>
            <a:xfrm>
              <a:off x="3513755" y="502693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15" name="Rectangle 114">
              <a:extLst>
                <a:ext uri="{FF2B5EF4-FFF2-40B4-BE49-F238E27FC236}">
                  <a16:creationId xmlns:a16="http://schemas.microsoft.com/office/drawing/2014/main" id="{68815F72-943F-0B4C-9874-CAECC30BA5BF}"/>
                </a:ext>
              </a:extLst>
            </p:cNvPr>
            <p:cNvSpPr/>
            <p:nvPr/>
          </p:nvSpPr>
          <p:spPr>
            <a:xfrm>
              <a:off x="3513755" y="610927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16" name="Rectangle 115">
              <a:extLst>
                <a:ext uri="{FF2B5EF4-FFF2-40B4-BE49-F238E27FC236}">
                  <a16:creationId xmlns:a16="http://schemas.microsoft.com/office/drawing/2014/main" id="{0D8560AF-D3DB-9D41-AB8D-93F8022819DC}"/>
                </a:ext>
              </a:extLst>
            </p:cNvPr>
            <p:cNvSpPr/>
            <p:nvPr/>
          </p:nvSpPr>
          <p:spPr>
            <a:xfrm>
              <a:off x="3513755" y="720655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17" name="Rectangle 116">
              <a:extLst>
                <a:ext uri="{FF2B5EF4-FFF2-40B4-BE49-F238E27FC236}">
                  <a16:creationId xmlns:a16="http://schemas.microsoft.com/office/drawing/2014/main" id="{6240B772-791A-8C40-A7D7-B2373C26EE70}"/>
                </a:ext>
              </a:extLst>
            </p:cNvPr>
            <p:cNvSpPr/>
            <p:nvPr/>
          </p:nvSpPr>
          <p:spPr>
            <a:xfrm>
              <a:off x="3513755" y="830383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09" name="Rectangle 108">
              <a:extLst>
                <a:ext uri="{FF2B5EF4-FFF2-40B4-BE49-F238E27FC236}">
                  <a16:creationId xmlns:a16="http://schemas.microsoft.com/office/drawing/2014/main" id="{2FAA3B15-DF8E-F241-BCF7-9EF32C599ECA}"/>
                </a:ext>
              </a:extLst>
            </p:cNvPr>
            <p:cNvSpPr/>
            <p:nvPr/>
          </p:nvSpPr>
          <p:spPr>
            <a:xfrm>
              <a:off x="1778741" y="394459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10" name="Rectangle 109">
              <a:extLst>
                <a:ext uri="{FF2B5EF4-FFF2-40B4-BE49-F238E27FC236}">
                  <a16:creationId xmlns:a16="http://schemas.microsoft.com/office/drawing/2014/main" id="{7DDEFD74-1F1F-C944-A95B-F1DB4773BBE2}"/>
                </a:ext>
              </a:extLst>
            </p:cNvPr>
            <p:cNvSpPr/>
            <p:nvPr/>
          </p:nvSpPr>
          <p:spPr>
            <a:xfrm>
              <a:off x="1778740" y="502693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11" name="Rectangle 110">
              <a:extLst>
                <a:ext uri="{FF2B5EF4-FFF2-40B4-BE49-F238E27FC236}">
                  <a16:creationId xmlns:a16="http://schemas.microsoft.com/office/drawing/2014/main" id="{4A18ECC7-5962-C14C-B79D-AFB95C56BF7E}"/>
                </a:ext>
              </a:extLst>
            </p:cNvPr>
            <p:cNvSpPr/>
            <p:nvPr/>
          </p:nvSpPr>
          <p:spPr>
            <a:xfrm>
              <a:off x="1778740" y="610927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12" name="Rectangle 111">
              <a:extLst>
                <a:ext uri="{FF2B5EF4-FFF2-40B4-BE49-F238E27FC236}">
                  <a16:creationId xmlns:a16="http://schemas.microsoft.com/office/drawing/2014/main" id="{AA4EA23D-A484-9644-93A2-72C8A40158C3}"/>
                </a:ext>
              </a:extLst>
            </p:cNvPr>
            <p:cNvSpPr/>
            <p:nvPr/>
          </p:nvSpPr>
          <p:spPr>
            <a:xfrm>
              <a:off x="1778740" y="720655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13" name="Rectangle 112">
              <a:extLst>
                <a:ext uri="{FF2B5EF4-FFF2-40B4-BE49-F238E27FC236}">
                  <a16:creationId xmlns:a16="http://schemas.microsoft.com/office/drawing/2014/main" id="{2F99E328-15F8-1F4A-8D67-77624B097858}"/>
                </a:ext>
              </a:extLst>
            </p:cNvPr>
            <p:cNvSpPr/>
            <p:nvPr/>
          </p:nvSpPr>
          <p:spPr>
            <a:xfrm>
              <a:off x="1778740" y="830383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ectangle 3">
              <a:extLst>
                <a:ext uri="{FF2B5EF4-FFF2-40B4-BE49-F238E27FC236}">
                  <a16:creationId xmlns:a16="http://schemas.microsoft.com/office/drawing/2014/main" id="{117A3880-2A1D-CE48-8949-00B5991844EC}"/>
                </a:ext>
              </a:extLst>
            </p:cNvPr>
            <p:cNvSpPr/>
            <p:nvPr/>
          </p:nvSpPr>
          <p:spPr>
            <a:xfrm>
              <a:off x="1778741"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FFCBA816-4FC9-8749-99F2-B135F8674C15}"/>
                </a:ext>
              </a:extLst>
            </p:cNvPr>
            <p:cNvSpPr/>
            <p:nvPr/>
          </p:nvSpPr>
          <p:spPr>
            <a:xfrm>
              <a:off x="3513755"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6317421F-FE44-0D44-8A7A-6B1704EAABD1}"/>
                </a:ext>
              </a:extLst>
            </p:cNvPr>
            <p:cNvSpPr/>
            <p:nvPr/>
          </p:nvSpPr>
          <p:spPr>
            <a:xfrm>
              <a:off x="5248769"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9B367C5A-0EEF-2246-8256-13F7FBA513D3}"/>
                </a:ext>
              </a:extLst>
            </p:cNvPr>
            <p:cNvSpPr/>
            <p:nvPr/>
          </p:nvSpPr>
          <p:spPr>
            <a:xfrm>
              <a:off x="6983783"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248242C8-A815-C249-8744-1A47BCDCE092}"/>
                </a:ext>
              </a:extLst>
            </p:cNvPr>
            <p:cNvSpPr/>
            <p:nvPr/>
          </p:nvSpPr>
          <p:spPr>
            <a:xfrm>
              <a:off x="8718797"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7B0873A2-A478-9543-B93B-04622D6C9D29}"/>
                </a:ext>
              </a:extLst>
            </p:cNvPr>
            <p:cNvSpPr/>
            <p:nvPr/>
          </p:nvSpPr>
          <p:spPr>
            <a:xfrm>
              <a:off x="10453811"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5210C098-B525-B546-A014-50F7B5A90D58}"/>
                </a:ext>
              </a:extLst>
            </p:cNvPr>
            <p:cNvSpPr/>
            <p:nvPr/>
          </p:nvSpPr>
          <p:spPr>
            <a:xfrm>
              <a:off x="12188825"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C745C35A-C69D-9E48-B9AD-1BC0A20C3BCD}"/>
                </a:ext>
              </a:extLst>
            </p:cNvPr>
            <p:cNvSpPr/>
            <p:nvPr/>
          </p:nvSpPr>
          <p:spPr>
            <a:xfrm>
              <a:off x="13923839"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6907E0AC-B7DE-9A45-B980-0BD488925DFA}"/>
                </a:ext>
              </a:extLst>
            </p:cNvPr>
            <p:cNvSpPr/>
            <p:nvPr/>
          </p:nvSpPr>
          <p:spPr>
            <a:xfrm>
              <a:off x="15658853"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92CD9395-8FF0-764F-85EA-50F988B743B0}"/>
                </a:ext>
              </a:extLst>
            </p:cNvPr>
            <p:cNvSpPr/>
            <p:nvPr/>
          </p:nvSpPr>
          <p:spPr>
            <a:xfrm>
              <a:off x="17393867"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D4CAEF6B-77CA-D648-8FA1-E6E16B2FA1ED}"/>
                </a:ext>
              </a:extLst>
            </p:cNvPr>
            <p:cNvSpPr/>
            <p:nvPr/>
          </p:nvSpPr>
          <p:spPr>
            <a:xfrm>
              <a:off x="19128881"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57BAFBA1-4D09-8B4B-828E-C9D3402B4026}"/>
                </a:ext>
              </a:extLst>
            </p:cNvPr>
            <p:cNvSpPr/>
            <p:nvPr/>
          </p:nvSpPr>
          <p:spPr>
            <a:xfrm>
              <a:off x="20863895" y="2847314"/>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54FA6AAB-5D2E-C44D-A251-6B2F9EFCA8EB}"/>
                </a:ext>
              </a:extLst>
            </p:cNvPr>
            <p:cNvSpPr txBox="1"/>
            <p:nvPr/>
          </p:nvSpPr>
          <p:spPr>
            <a:xfrm>
              <a:off x="2129120" y="3103566"/>
              <a:ext cx="103425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JAN</a:t>
              </a:r>
            </a:p>
          </p:txBody>
        </p:sp>
        <p:sp>
          <p:nvSpPr>
            <p:cNvPr id="18" name="TextBox 17">
              <a:extLst>
                <a:ext uri="{FF2B5EF4-FFF2-40B4-BE49-F238E27FC236}">
                  <a16:creationId xmlns:a16="http://schemas.microsoft.com/office/drawing/2014/main" id="{E1570C9F-6A78-7243-B22B-67F136098D02}"/>
                </a:ext>
              </a:extLst>
            </p:cNvPr>
            <p:cNvSpPr txBox="1"/>
            <p:nvPr/>
          </p:nvSpPr>
          <p:spPr>
            <a:xfrm>
              <a:off x="3930657" y="3103566"/>
              <a:ext cx="9012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FEB</a:t>
              </a:r>
            </a:p>
          </p:txBody>
        </p:sp>
        <p:sp>
          <p:nvSpPr>
            <p:cNvPr id="19" name="TextBox 18">
              <a:extLst>
                <a:ext uri="{FF2B5EF4-FFF2-40B4-BE49-F238E27FC236}">
                  <a16:creationId xmlns:a16="http://schemas.microsoft.com/office/drawing/2014/main" id="{50878A1E-B9EC-E548-B114-F509CC2BD2EE}"/>
                </a:ext>
              </a:extLst>
            </p:cNvPr>
            <p:cNvSpPr txBox="1"/>
            <p:nvPr/>
          </p:nvSpPr>
          <p:spPr>
            <a:xfrm>
              <a:off x="5550255" y="3103566"/>
              <a:ext cx="113204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MAR</a:t>
              </a:r>
            </a:p>
          </p:txBody>
        </p:sp>
        <p:sp>
          <p:nvSpPr>
            <p:cNvPr id="20" name="TextBox 19">
              <a:extLst>
                <a:ext uri="{FF2B5EF4-FFF2-40B4-BE49-F238E27FC236}">
                  <a16:creationId xmlns:a16="http://schemas.microsoft.com/office/drawing/2014/main" id="{4CE7C80B-1239-4144-923E-EA4039DE168E}"/>
                </a:ext>
              </a:extLst>
            </p:cNvPr>
            <p:cNvSpPr txBox="1"/>
            <p:nvPr/>
          </p:nvSpPr>
          <p:spPr>
            <a:xfrm>
              <a:off x="7345382" y="3103566"/>
              <a:ext cx="101181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APR</a:t>
              </a:r>
            </a:p>
          </p:txBody>
        </p:sp>
        <p:sp>
          <p:nvSpPr>
            <p:cNvPr id="21" name="TextBox 20">
              <a:extLst>
                <a:ext uri="{FF2B5EF4-FFF2-40B4-BE49-F238E27FC236}">
                  <a16:creationId xmlns:a16="http://schemas.microsoft.com/office/drawing/2014/main" id="{226D73BD-EA3D-B143-9803-259BDF0EFDAA}"/>
                </a:ext>
              </a:extLst>
            </p:cNvPr>
            <p:cNvSpPr txBox="1"/>
            <p:nvPr/>
          </p:nvSpPr>
          <p:spPr>
            <a:xfrm>
              <a:off x="9016275" y="3103566"/>
              <a:ext cx="114005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MAY</a:t>
              </a:r>
            </a:p>
          </p:txBody>
        </p:sp>
        <p:sp>
          <p:nvSpPr>
            <p:cNvPr id="22" name="TextBox 21">
              <a:extLst>
                <a:ext uri="{FF2B5EF4-FFF2-40B4-BE49-F238E27FC236}">
                  <a16:creationId xmlns:a16="http://schemas.microsoft.com/office/drawing/2014/main" id="{8B395FB8-218A-9B46-85D7-E2221049BF2C}"/>
                </a:ext>
              </a:extLst>
            </p:cNvPr>
            <p:cNvSpPr txBox="1"/>
            <p:nvPr/>
          </p:nvSpPr>
          <p:spPr>
            <a:xfrm>
              <a:off x="10811402" y="3103566"/>
              <a:ext cx="101983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JUN</a:t>
              </a:r>
            </a:p>
          </p:txBody>
        </p:sp>
        <p:sp>
          <p:nvSpPr>
            <p:cNvPr id="23" name="TextBox 22">
              <a:extLst>
                <a:ext uri="{FF2B5EF4-FFF2-40B4-BE49-F238E27FC236}">
                  <a16:creationId xmlns:a16="http://schemas.microsoft.com/office/drawing/2014/main" id="{05C006CA-ACCB-4249-BF1D-03240917B7F4}"/>
                </a:ext>
              </a:extLst>
            </p:cNvPr>
            <p:cNvSpPr txBox="1"/>
            <p:nvPr/>
          </p:nvSpPr>
          <p:spPr>
            <a:xfrm>
              <a:off x="12603322" y="3103566"/>
              <a:ext cx="90601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JUL</a:t>
              </a:r>
            </a:p>
          </p:txBody>
        </p:sp>
        <p:sp>
          <p:nvSpPr>
            <p:cNvPr id="24" name="TextBox 23">
              <a:extLst>
                <a:ext uri="{FF2B5EF4-FFF2-40B4-BE49-F238E27FC236}">
                  <a16:creationId xmlns:a16="http://schemas.microsoft.com/office/drawing/2014/main" id="{8859FC07-4178-A64D-8048-EE53F824F700}"/>
                </a:ext>
              </a:extLst>
            </p:cNvPr>
            <p:cNvSpPr txBox="1"/>
            <p:nvPr/>
          </p:nvSpPr>
          <p:spPr>
            <a:xfrm>
              <a:off x="14246965" y="3103566"/>
              <a:ext cx="108876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AUG</a:t>
              </a:r>
            </a:p>
          </p:txBody>
        </p:sp>
        <p:sp>
          <p:nvSpPr>
            <p:cNvPr id="25" name="TextBox 24">
              <a:extLst>
                <a:ext uri="{FF2B5EF4-FFF2-40B4-BE49-F238E27FC236}">
                  <a16:creationId xmlns:a16="http://schemas.microsoft.com/office/drawing/2014/main" id="{83ECFC62-B3A6-8E4A-8E50-563B2249407A}"/>
                </a:ext>
              </a:extLst>
            </p:cNvPr>
            <p:cNvSpPr txBox="1"/>
            <p:nvPr/>
          </p:nvSpPr>
          <p:spPr>
            <a:xfrm>
              <a:off x="16069344" y="3103566"/>
              <a:ext cx="9140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SEP</a:t>
              </a:r>
            </a:p>
          </p:txBody>
        </p:sp>
        <p:sp>
          <p:nvSpPr>
            <p:cNvPr id="26" name="TextBox 25">
              <a:extLst>
                <a:ext uri="{FF2B5EF4-FFF2-40B4-BE49-F238E27FC236}">
                  <a16:creationId xmlns:a16="http://schemas.microsoft.com/office/drawing/2014/main" id="{21D45C53-1205-0C4C-B74D-DFBA41B4BC5E}"/>
                </a:ext>
              </a:extLst>
            </p:cNvPr>
            <p:cNvSpPr txBox="1"/>
            <p:nvPr/>
          </p:nvSpPr>
          <p:spPr>
            <a:xfrm>
              <a:off x="17730619" y="3103566"/>
              <a:ext cx="10615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OCT</a:t>
              </a:r>
            </a:p>
          </p:txBody>
        </p:sp>
        <p:sp>
          <p:nvSpPr>
            <p:cNvPr id="27" name="TextBox 26">
              <a:extLst>
                <a:ext uri="{FF2B5EF4-FFF2-40B4-BE49-F238E27FC236}">
                  <a16:creationId xmlns:a16="http://schemas.microsoft.com/office/drawing/2014/main" id="{E0BBDC4F-FCEC-C84D-9118-9B99FE34267B}"/>
                </a:ext>
              </a:extLst>
            </p:cNvPr>
            <p:cNvSpPr txBox="1"/>
            <p:nvPr/>
          </p:nvSpPr>
          <p:spPr>
            <a:xfrm>
              <a:off x="19438384" y="3103566"/>
              <a:ext cx="111601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NOV</a:t>
              </a:r>
            </a:p>
          </p:txBody>
        </p:sp>
        <p:sp>
          <p:nvSpPr>
            <p:cNvPr id="28" name="TextBox 27">
              <a:extLst>
                <a:ext uri="{FF2B5EF4-FFF2-40B4-BE49-F238E27FC236}">
                  <a16:creationId xmlns:a16="http://schemas.microsoft.com/office/drawing/2014/main" id="{3932B06C-0BAB-B149-84A2-5971309ABF04}"/>
                </a:ext>
              </a:extLst>
            </p:cNvPr>
            <p:cNvSpPr txBox="1"/>
            <p:nvPr/>
          </p:nvSpPr>
          <p:spPr>
            <a:xfrm>
              <a:off x="21223089" y="3103566"/>
              <a:ext cx="101662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DEC</a:t>
              </a:r>
            </a:p>
          </p:txBody>
        </p:sp>
        <p:sp>
          <p:nvSpPr>
            <p:cNvPr id="30" name="Rectangle 29">
              <a:extLst>
                <a:ext uri="{FF2B5EF4-FFF2-40B4-BE49-F238E27FC236}">
                  <a16:creationId xmlns:a16="http://schemas.microsoft.com/office/drawing/2014/main" id="{B2D3DF1F-1F76-E345-AF4A-F870D7AE073E}"/>
                </a:ext>
              </a:extLst>
            </p:cNvPr>
            <p:cNvSpPr/>
            <p:nvPr/>
          </p:nvSpPr>
          <p:spPr>
            <a:xfrm>
              <a:off x="2407240" y="4200845"/>
              <a:ext cx="478015" cy="58477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3200" b="1" dirty="0">
                  <a:solidFill>
                    <a:schemeClr val="tx2"/>
                  </a:solidFill>
                  <a:latin typeface="Poppins" pitchFamily="2" charset="77"/>
                  <a:cs typeface="Poppins" pitchFamily="2" charset="77"/>
                </a:rPr>
                <a:t>X</a:t>
              </a:r>
            </a:p>
          </p:txBody>
        </p:sp>
        <p:sp>
          <p:nvSpPr>
            <p:cNvPr id="31" name="Rectangle 30">
              <a:extLst>
                <a:ext uri="{FF2B5EF4-FFF2-40B4-BE49-F238E27FC236}">
                  <a16:creationId xmlns:a16="http://schemas.microsoft.com/office/drawing/2014/main" id="{E144A696-1876-8C4D-A23A-7F0C809E5BC9}"/>
                </a:ext>
              </a:extLst>
            </p:cNvPr>
            <p:cNvSpPr/>
            <p:nvPr/>
          </p:nvSpPr>
          <p:spPr>
            <a:xfrm>
              <a:off x="3513755" y="3944593"/>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Rectangle 31">
              <a:extLst>
                <a:ext uri="{FF2B5EF4-FFF2-40B4-BE49-F238E27FC236}">
                  <a16:creationId xmlns:a16="http://schemas.microsoft.com/office/drawing/2014/main" id="{8B9CC74D-2DC4-7F4C-8247-973A6FF70EAB}"/>
                </a:ext>
              </a:extLst>
            </p:cNvPr>
            <p:cNvSpPr/>
            <p:nvPr/>
          </p:nvSpPr>
          <p:spPr>
            <a:xfrm>
              <a:off x="5248769" y="3944593"/>
              <a:ext cx="1735014" cy="1097280"/>
            </a:xfrm>
            <a:prstGeom prst="rect">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Rectangle 32">
              <a:extLst>
                <a:ext uri="{FF2B5EF4-FFF2-40B4-BE49-F238E27FC236}">
                  <a16:creationId xmlns:a16="http://schemas.microsoft.com/office/drawing/2014/main" id="{453459B0-1503-5648-A452-047B27EE1BA1}"/>
                </a:ext>
              </a:extLst>
            </p:cNvPr>
            <p:cNvSpPr/>
            <p:nvPr/>
          </p:nvSpPr>
          <p:spPr>
            <a:xfrm>
              <a:off x="6983783" y="3944593"/>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Rectangle 33">
              <a:extLst>
                <a:ext uri="{FF2B5EF4-FFF2-40B4-BE49-F238E27FC236}">
                  <a16:creationId xmlns:a16="http://schemas.microsoft.com/office/drawing/2014/main" id="{9E08E8DC-3956-AE46-831B-50CAE1448E3B}"/>
                </a:ext>
              </a:extLst>
            </p:cNvPr>
            <p:cNvSpPr/>
            <p:nvPr/>
          </p:nvSpPr>
          <p:spPr>
            <a:xfrm>
              <a:off x="8718797" y="3944593"/>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35" name="Rectangle 34">
              <a:extLst>
                <a:ext uri="{FF2B5EF4-FFF2-40B4-BE49-F238E27FC236}">
                  <a16:creationId xmlns:a16="http://schemas.microsoft.com/office/drawing/2014/main" id="{0A2A1C81-CB39-2A40-BD83-9C72DBF403E0}"/>
                </a:ext>
              </a:extLst>
            </p:cNvPr>
            <p:cNvSpPr/>
            <p:nvPr/>
          </p:nvSpPr>
          <p:spPr>
            <a:xfrm>
              <a:off x="10453811" y="394459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36" name="Rectangle 35">
              <a:extLst>
                <a:ext uri="{FF2B5EF4-FFF2-40B4-BE49-F238E27FC236}">
                  <a16:creationId xmlns:a16="http://schemas.microsoft.com/office/drawing/2014/main" id="{6B67B6B7-3370-7E4C-9E0A-0FA9BD62DAAA}"/>
                </a:ext>
              </a:extLst>
            </p:cNvPr>
            <p:cNvSpPr/>
            <p:nvPr/>
          </p:nvSpPr>
          <p:spPr>
            <a:xfrm>
              <a:off x="12188825" y="394459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37" name="Rectangle 36">
              <a:extLst>
                <a:ext uri="{FF2B5EF4-FFF2-40B4-BE49-F238E27FC236}">
                  <a16:creationId xmlns:a16="http://schemas.microsoft.com/office/drawing/2014/main" id="{9710FF05-BA99-DA45-B6AC-25C6964A0E36}"/>
                </a:ext>
              </a:extLst>
            </p:cNvPr>
            <p:cNvSpPr/>
            <p:nvPr/>
          </p:nvSpPr>
          <p:spPr>
            <a:xfrm>
              <a:off x="13923839" y="394459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38" name="Rectangle 37">
              <a:extLst>
                <a:ext uri="{FF2B5EF4-FFF2-40B4-BE49-F238E27FC236}">
                  <a16:creationId xmlns:a16="http://schemas.microsoft.com/office/drawing/2014/main" id="{9EEB52D4-234D-EC41-9E87-6B0259B32992}"/>
                </a:ext>
              </a:extLst>
            </p:cNvPr>
            <p:cNvSpPr/>
            <p:nvPr/>
          </p:nvSpPr>
          <p:spPr>
            <a:xfrm>
              <a:off x="15658853" y="394459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39" name="Rectangle 38">
              <a:extLst>
                <a:ext uri="{FF2B5EF4-FFF2-40B4-BE49-F238E27FC236}">
                  <a16:creationId xmlns:a16="http://schemas.microsoft.com/office/drawing/2014/main" id="{DAD97B77-2A06-5140-B865-2E73B66B5E4F}"/>
                </a:ext>
              </a:extLst>
            </p:cNvPr>
            <p:cNvSpPr/>
            <p:nvPr/>
          </p:nvSpPr>
          <p:spPr>
            <a:xfrm>
              <a:off x="17393867" y="394459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40" name="Rectangle 39">
              <a:extLst>
                <a:ext uri="{FF2B5EF4-FFF2-40B4-BE49-F238E27FC236}">
                  <a16:creationId xmlns:a16="http://schemas.microsoft.com/office/drawing/2014/main" id="{98DEF205-FFB5-6D46-AB05-A53EFCB3AD7A}"/>
                </a:ext>
              </a:extLst>
            </p:cNvPr>
            <p:cNvSpPr/>
            <p:nvPr/>
          </p:nvSpPr>
          <p:spPr>
            <a:xfrm>
              <a:off x="19128881" y="394459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41" name="Rectangle 40">
              <a:extLst>
                <a:ext uri="{FF2B5EF4-FFF2-40B4-BE49-F238E27FC236}">
                  <a16:creationId xmlns:a16="http://schemas.microsoft.com/office/drawing/2014/main" id="{751293CC-5095-D34C-8359-54B10FA67453}"/>
                </a:ext>
              </a:extLst>
            </p:cNvPr>
            <p:cNvSpPr/>
            <p:nvPr/>
          </p:nvSpPr>
          <p:spPr>
            <a:xfrm>
              <a:off x="20863895" y="394459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Rectangle 43">
              <a:extLst>
                <a:ext uri="{FF2B5EF4-FFF2-40B4-BE49-F238E27FC236}">
                  <a16:creationId xmlns:a16="http://schemas.microsoft.com/office/drawing/2014/main" id="{3C4C05C1-1E38-044B-9C11-CCD6C67B4F6F}"/>
                </a:ext>
              </a:extLst>
            </p:cNvPr>
            <p:cNvSpPr/>
            <p:nvPr/>
          </p:nvSpPr>
          <p:spPr>
            <a:xfrm>
              <a:off x="4142253" y="5283185"/>
              <a:ext cx="478015" cy="58477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3200" b="1" dirty="0">
                  <a:solidFill>
                    <a:schemeClr val="tx2"/>
                  </a:solidFill>
                  <a:latin typeface="Poppins" pitchFamily="2" charset="77"/>
                  <a:cs typeface="Poppins" pitchFamily="2" charset="77"/>
                </a:rPr>
                <a:t>X</a:t>
              </a:r>
            </a:p>
          </p:txBody>
        </p:sp>
        <p:sp>
          <p:nvSpPr>
            <p:cNvPr id="45" name="Rectangle 44">
              <a:extLst>
                <a:ext uri="{FF2B5EF4-FFF2-40B4-BE49-F238E27FC236}">
                  <a16:creationId xmlns:a16="http://schemas.microsoft.com/office/drawing/2014/main" id="{13051D49-AA70-D748-B597-30861BB9037F}"/>
                </a:ext>
              </a:extLst>
            </p:cNvPr>
            <p:cNvSpPr/>
            <p:nvPr/>
          </p:nvSpPr>
          <p:spPr>
            <a:xfrm>
              <a:off x="5248768" y="5026933"/>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Rectangle 45">
              <a:extLst>
                <a:ext uri="{FF2B5EF4-FFF2-40B4-BE49-F238E27FC236}">
                  <a16:creationId xmlns:a16="http://schemas.microsoft.com/office/drawing/2014/main" id="{DD28C866-13CB-6841-9B1D-F6C380874727}"/>
                </a:ext>
              </a:extLst>
            </p:cNvPr>
            <p:cNvSpPr/>
            <p:nvPr/>
          </p:nvSpPr>
          <p:spPr>
            <a:xfrm>
              <a:off x="6983782" y="5026933"/>
              <a:ext cx="1735014" cy="1097280"/>
            </a:xfrm>
            <a:prstGeom prst="rect">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Rectangle 46">
              <a:extLst>
                <a:ext uri="{FF2B5EF4-FFF2-40B4-BE49-F238E27FC236}">
                  <a16:creationId xmlns:a16="http://schemas.microsoft.com/office/drawing/2014/main" id="{3769DE75-72E9-0846-A431-867F7DAC5676}"/>
                </a:ext>
              </a:extLst>
            </p:cNvPr>
            <p:cNvSpPr/>
            <p:nvPr/>
          </p:nvSpPr>
          <p:spPr>
            <a:xfrm>
              <a:off x="8718796" y="5026933"/>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Rectangle 47">
              <a:extLst>
                <a:ext uri="{FF2B5EF4-FFF2-40B4-BE49-F238E27FC236}">
                  <a16:creationId xmlns:a16="http://schemas.microsoft.com/office/drawing/2014/main" id="{C49B8088-2454-FA42-9032-BA0564273FFD}"/>
                </a:ext>
              </a:extLst>
            </p:cNvPr>
            <p:cNvSpPr/>
            <p:nvPr/>
          </p:nvSpPr>
          <p:spPr>
            <a:xfrm>
              <a:off x="10453810" y="5026933"/>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ectangle 48">
              <a:extLst>
                <a:ext uri="{FF2B5EF4-FFF2-40B4-BE49-F238E27FC236}">
                  <a16:creationId xmlns:a16="http://schemas.microsoft.com/office/drawing/2014/main" id="{51B3492D-18F3-6849-9403-90DBD9F96937}"/>
                </a:ext>
              </a:extLst>
            </p:cNvPr>
            <p:cNvSpPr/>
            <p:nvPr/>
          </p:nvSpPr>
          <p:spPr>
            <a:xfrm>
              <a:off x="12188824" y="5026933"/>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50" name="Rectangle 49">
              <a:extLst>
                <a:ext uri="{FF2B5EF4-FFF2-40B4-BE49-F238E27FC236}">
                  <a16:creationId xmlns:a16="http://schemas.microsoft.com/office/drawing/2014/main" id="{A8CAD10F-8887-E549-AD91-271A7692E7D6}"/>
                </a:ext>
              </a:extLst>
            </p:cNvPr>
            <p:cNvSpPr/>
            <p:nvPr/>
          </p:nvSpPr>
          <p:spPr>
            <a:xfrm>
              <a:off x="13923838" y="502693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51" name="Rectangle 50">
              <a:extLst>
                <a:ext uri="{FF2B5EF4-FFF2-40B4-BE49-F238E27FC236}">
                  <a16:creationId xmlns:a16="http://schemas.microsoft.com/office/drawing/2014/main" id="{45F1B7C1-5226-D74C-99D0-B402629804D5}"/>
                </a:ext>
              </a:extLst>
            </p:cNvPr>
            <p:cNvSpPr/>
            <p:nvPr/>
          </p:nvSpPr>
          <p:spPr>
            <a:xfrm>
              <a:off x="15658852" y="502693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52" name="Rectangle 51">
              <a:extLst>
                <a:ext uri="{FF2B5EF4-FFF2-40B4-BE49-F238E27FC236}">
                  <a16:creationId xmlns:a16="http://schemas.microsoft.com/office/drawing/2014/main" id="{9F950C5B-DC7C-B544-8706-1ADB2F0F5E32}"/>
                </a:ext>
              </a:extLst>
            </p:cNvPr>
            <p:cNvSpPr/>
            <p:nvPr/>
          </p:nvSpPr>
          <p:spPr>
            <a:xfrm>
              <a:off x="17393866" y="502693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53" name="Rectangle 52">
              <a:extLst>
                <a:ext uri="{FF2B5EF4-FFF2-40B4-BE49-F238E27FC236}">
                  <a16:creationId xmlns:a16="http://schemas.microsoft.com/office/drawing/2014/main" id="{F405CDC1-3A28-C441-B4E0-F0839BDC357C}"/>
                </a:ext>
              </a:extLst>
            </p:cNvPr>
            <p:cNvSpPr/>
            <p:nvPr/>
          </p:nvSpPr>
          <p:spPr>
            <a:xfrm>
              <a:off x="19128880" y="502693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54" name="Rectangle 53">
              <a:extLst>
                <a:ext uri="{FF2B5EF4-FFF2-40B4-BE49-F238E27FC236}">
                  <a16:creationId xmlns:a16="http://schemas.microsoft.com/office/drawing/2014/main" id="{798539C9-94F3-1942-8AF6-3270B6B329D6}"/>
                </a:ext>
              </a:extLst>
            </p:cNvPr>
            <p:cNvSpPr/>
            <p:nvPr/>
          </p:nvSpPr>
          <p:spPr>
            <a:xfrm>
              <a:off x="20863894" y="5026933"/>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8" name="Rectangle 57">
              <a:extLst>
                <a:ext uri="{FF2B5EF4-FFF2-40B4-BE49-F238E27FC236}">
                  <a16:creationId xmlns:a16="http://schemas.microsoft.com/office/drawing/2014/main" id="{523A705A-2B70-184A-ADEE-000A55F58298}"/>
                </a:ext>
              </a:extLst>
            </p:cNvPr>
            <p:cNvSpPr/>
            <p:nvPr/>
          </p:nvSpPr>
          <p:spPr>
            <a:xfrm>
              <a:off x="5877267" y="6365524"/>
              <a:ext cx="478015" cy="58477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3200" b="1" dirty="0">
                  <a:solidFill>
                    <a:schemeClr val="tx2"/>
                  </a:solidFill>
                  <a:latin typeface="Poppins" pitchFamily="2" charset="77"/>
                  <a:cs typeface="Poppins" pitchFamily="2" charset="77"/>
                </a:rPr>
                <a:t>X</a:t>
              </a:r>
            </a:p>
          </p:txBody>
        </p:sp>
        <p:sp>
          <p:nvSpPr>
            <p:cNvPr id="59" name="Rectangle 58">
              <a:extLst>
                <a:ext uri="{FF2B5EF4-FFF2-40B4-BE49-F238E27FC236}">
                  <a16:creationId xmlns:a16="http://schemas.microsoft.com/office/drawing/2014/main" id="{97094825-6A55-5D49-B5ED-4BEB0B17D0FD}"/>
                </a:ext>
              </a:extLst>
            </p:cNvPr>
            <p:cNvSpPr/>
            <p:nvPr/>
          </p:nvSpPr>
          <p:spPr>
            <a:xfrm>
              <a:off x="6983782" y="6109272"/>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0" name="Rectangle 59">
              <a:extLst>
                <a:ext uri="{FF2B5EF4-FFF2-40B4-BE49-F238E27FC236}">
                  <a16:creationId xmlns:a16="http://schemas.microsoft.com/office/drawing/2014/main" id="{17761B40-43DB-EB4A-90A0-7087F52457B8}"/>
                </a:ext>
              </a:extLst>
            </p:cNvPr>
            <p:cNvSpPr/>
            <p:nvPr/>
          </p:nvSpPr>
          <p:spPr>
            <a:xfrm>
              <a:off x="8718796" y="6109272"/>
              <a:ext cx="1735014" cy="1097280"/>
            </a:xfrm>
            <a:prstGeom prst="rect">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1" name="Rectangle 60">
              <a:extLst>
                <a:ext uri="{FF2B5EF4-FFF2-40B4-BE49-F238E27FC236}">
                  <a16:creationId xmlns:a16="http://schemas.microsoft.com/office/drawing/2014/main" id="{7A611A21-8D99-1D43-8B13-A53413E1FADC}"/>
                </a:ext>
              </a:extLst>
            </p:cNvPr>
            <p:cNvSpPr/>
            <p:nvPr/>
          </p:nvSpPr>
          <p:spPr>
            <a:xfrm>
              <a:off x="10453810" y="610927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2" name="Rectangle 61">
              <a:extLst>
                <a:ext uri="{FF2B5EF4-FFF2-40B4-BE49-F238E27FC236}">
                  <a16:creationId xmlns:a16="http://schemas.microsoft.com/office/drawing/2014/main" id="{93920259-276F-4D4D-ACD7-CB77150392EC}"/>
                </a:ext>
              </a:extLst>
            </p:cNvPr>
            <p:cNvSpPr/>
            <p:nvPr/>
          </p:nvSpPr>
          <p:spPr>
            <a:xfrm>
              <a:off x="12188824" y="610927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3" name="Rectangle 62">
              <a:extLst>
                <a:ext uri="{FF2B5EF4-FFF2-40B4-BE49-F238E27FC236}">
                  <a16:creationId xmlns:a16="http://schemas.microsoft.com/office/drawing/2014/main" id="{356FEE74-9B31-064D-8C1E-B038989B81E8}"/>
                </a:ext>
              </a:extLst>
            </p:cNvPr>
            <p:cNvSpPr/>
            <p:nvPr/>
          </p:nvSpPr>
          <p:spPr>
            <a:xfrm>
              <a:off x="13923838" y="610927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4" name="Rectangle 63">
              <a:extLst>
                <a:ext uri="{FF2B5EF4-FFF2-40B4-BE49-F238E27FC236}">
                  <a16:creationId xmlns:a16="http://schemas.microsoft.com/office/drawing/2014/main" id="{377F6043-0F5B-6C47-B020-7DDB9F703BFD}"/>
                </a:ext>
              </a:extLst>
            </p:cNvPr>
            <p:cNvSpPr/>
            <p:nvPr/>
          </p:nvSpPr>
          <p:spPr>
            <a:xfrm>
              <a:off x="15658852" y="610927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65" name="Rectangle 64">
              <a:extLst>
                <a:ext uri="{FF2B5EF4-FFF2-40B4-BE49-F238E27FC236}">
                  <a16:creationId xmlns:a16="http://schemas.microsoft.com/office/drawing/2014/main" id="{2ACE0B3F-85C0-0946-BF39-4DBB2BB97909}"/>
                </a:ext>
              </a:extLst>
            </p:cNvPr>
            <p:cNvSpPr/>
            <p:nvPr/>
          </p:nvSpPr>
          <p:spPr>
            <a:xfrm>
              <a:off x="17393866" y="610927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66" name="Rectangle 65">
              <a:extLst>
                <a:ext uri="{FF2B5EF4-FFF2-40B4-BE49-F238E27FC236}">
                  <a16:creationId xmlns:a16="http://schemas.microsoft.com/office/drawing/2014/main" id="{1C265862-3A23-EE42-AD4C-2C5853B165F9}"/>
                </a:ext>
              </a:extLst>
            </p:cNvPr>
            <p:cNvSpPr/>
            <p:nvPr/>
          </p:nvSpPr>
          <p:spPr>
            <a:xfrm>
              <a:off x="19128880" y="610927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67" name="Rectangle 66">
              <a:extLst>
                <a:ext uri="{FF2B5EF4-FFF2-40B4-BE49-F238E27FC236}">
                  <a16:creationId xmlns:a16="http://schemas.microsoft.com/office/drawing/2014/main" id="{7A894991-821A-3246-9179-1543403944EB}"/>
                </a:ext>
              </a:extLst>
            </p:cNvPr>
            <p:cNvSpPr/>
            <p:nvPr/>
          </p:nvSpPr>
          <p:spPr>
            <a:xfrm>
              <a:off x="20863894" y="610927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2" name="Rectangle 71">
              <a:extLst>
                <a:ext uri="{FF2B5EF4-FFF2-40B4-BE49-F238E27FC236}">
                  <a16:creationId xmlns:a16="http://schemas.microsoft.com/office/drawing/2014/main" id="{48D5239C-DFC7-9A42-A5B0-2BA653AF43FB}"/>
                </a:ext>
              </a:extLst>
            </p:cNvPr>
            <p:cNvSpPr/>
            <p:nvPr/>
          </p:nvSpPr>
          <p:spPr>
            <a:xfrm>
              <a:off x="7612281" y="7462804"/>
              <a:ext cx="478015" cy="58477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3200" b="1" dirty="0">
                  <a:solidFill>
                    <a:schemeClr val="tx2"/>
                  </a:solidFill>
                  <a:latin typeface="Poppins" pitchFamily="2" charset="77"/>
                  <a:cs typeface="Poppins" pitchFamily="2" charset="77"/>
                </a:rPr>
                <a:t>X</a:t>
              </a:r>
            </a:p>
          </p:txBody>
        </p:sp>
        <p:sp>
          <p:nvSpPr>
            <p:cNvPr id="73" name="Rectangle 72">
              <a:extLst>
                <a:ext uri="{FF2B5EF4-FFF2-40B4-BE49-F238E27FC236}">
                  <a16:creationId xmlns:a16="http://schemas.microsoft.com/office/drawing/2014/main" id="{4CA23EEF-858C-8444-AA32-9E564A27DE3F}"/>
                </a:ext>
              </a:extLst>
            </p:cNvPr>
            <p:cNvSpPr/>
            <p:nvPr/>
          </p:nvSpPr>
          <p:spPr>
            <a:xfrm>
              <a:off x="8718796" y="7206552"/>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4" name="Rectangle 73">
              <a:extLst>
                <a:ext uri="{FF2B5EF4-FFF2-40B4-BE49-F238E27FC236}">
                  <a16:creationId xmlns:a16="http://schemas.microsoft.com/office/drawing/2014/main" id="{C193CE9A-1233-6D4F-BEC8-BB25DF7F376C}"/>
                </a:ext>
              </a:extLst>
            </p:cNvPr>
            <p:cNvSpPr/>
            <p:nvPr/>
          </p:nvSpPr>
          <p:spPr>
            <a:xfrm>
              <a:off x="10453810" y="7206552"/>
              <a:ext cx="1735014" cy="1097280"/>
            </a:xfrm>
            <a:prstGeom prst="rect">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5" name="Rectangle 74">
              <a:extLst>
                <a:ext uri="{FF2B5EF4-FFF2-40B4-BE49-F238E27FC236}">
                  <a16:creationId xmlns:a16="http://schemas.microsoft.com/office/drawing/2014/main" id="{EEEBCF5E-B21A-834C-A834-64252B5306C3}"/>
                </a:ext>
              </a:extLst>
            </p:cNvPr>
            <p:cNvSpPr/>
            <p:nvPr/>
          </p:nvSpPr>
          <p:spPr>
            <a:xfrm>
              <a:off x="12188824" y="720655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Rectangle 75">
              <a:extLst>
                <a:ext uri="{FF2B5EF4-FFF2-40B4-BE49-F238E27FC236}">
                  <a16:creationId xmlns:a16="http://schemas.microsoft.com/office/drawing/2014/main" id="{FDF091ED-AEA2-E74D-922F-B5D0CAC24641}"/>
                </a:ext>
              </a:extLst>
            </p:cNvPr>
            <p:cNvSpPr/>
            <p:nvPr/>
          </p:nvSpPr>
          <p:spPr>
            <a:xfrm>
              <a:off x="13923838" y="720655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7" name="Rectangle 76">
              <a:extLst>
                <a:ext uri="{FF2B5EF4-FFF2-40B4-BE49-F238E27FC236}">
                  <a16:creationId xmlns:a16="http://schemas.microsoft.com/office/drawing/2014/main" id="{C41F8044-6CB1-1C46-9EC4-6FB6402167F2}"/>
                </a:ext>
              </a:extLst>
            </p:cNvPr>
            <p:cNvSpPr/>
            <p:nvPr/>
          </p:nvSpPr>
          <p:spPr>
            <a:xfrm>
              <a:off x="15658852" y="720655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8" name="Rectangle 77">
              <a:extLst>
                <a:ext uri="{FF2B5EF4-FFF2-40B4-BE49-F238E27FC236}">
                  <a16:creationId xmlns:a16="http://schemas.microsoft.com/office/drawing/2014/main" id="{B88EF420-EE7E-814D-A138-EE771F1144F6}"/>
                </a:ext>
              </a:extLst>
            </p:cNvPr>
            <p:cNvSpPr/>
            <p:nvPr/>
          </p:nvSpPr>
          <p:spPr>
            <a:xfrm>
              <a:off x="17393866" y="720655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9" name="Rectangle 78">
              <a:extLst>
                <a:ext uri="{FF2B5EF4-FFF2-40B4-BE49-F238E27FC236}">
                  <a16:creationId xmlns:a16="http://schemas.microsoft.com/office/drawing/2014/main" id="{A0C70AF5-3967-0A48-B345-18BC2843FFFC}"/>
                </a:ext>
              </a:extLst>
            </p:cNvPr>
            <p:cNvSpPr/>
            <p:nvPr/>
          </p:nvSpPr>
          <p:spPr>
            <a:xfrm>
              <a:off x="19128880" y="720655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80" name="Rectangle 79">
              <a:extLst>
                <a:ext uri="{FF2B5EF4-FFF2-40B4-BE49-F238E27FC236}">
                  <a16:creationId xmlns:a16="http://schemas.microsoft.com/office/drawing/2014/main" id="{E3C640B0-46F5-5C49-A41F-5BF6083EA1A4}"/>
                </a:ext>
              </a:extLst>
            </p:cNvPr>
            <p:cNvSpPr/>
            <p:nvPr/>
          </p:nvSpPr>
          <p:spPr>
            <a:xfrm>
              <a:off x="20863894" y="7206552"/>
              <a:ext cx="1735014" cy="10972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6" name="Rectangle 85">
              <a:extLst>
                <a:ext uri="{FF2B5EF4-FFF2-40B4-BE49-F238E27FC236}">
                  <a16:creationId xmlns:a16="http://schemas.microsoft.com/office/drawing/2014/main" id="{46EEB481-A3AB-4F45-954E-E7BC4121236C}"/>
                </a:ext>
              </a:extLst>
            </p:cNvPr>
            <p:cNvSpPr/>
            <p:nvPr/>
          </p:nvSpPr>
          <p:spPr>
            <a:xfrm>
              <a:off x="9347295" y="8560084"/>
              <a:ext cx="478015" cy="58477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3200" b="1" dirty="0">
                  <a:solidFill>
                    <a:schemeClr val="tx2"/>
                  </a:solidFill>
                  <a:latin typeface="Poppins" pitchFamily="2" charset="77"/>
                  <a:cs typeface="Poppins" pitchFamily="2" charset="77"/>
                </a:rPr>
                <a:t>X</a:t>
              </a:r>
            </a:p>
          </p:txBody>
        </p:sp>
        <p:sp>
          <p:nvSpPr>
            <p:cNvPr id="87" name="Rectangle 86">
              <a:extLst>
                <a:ext uri="{FF2B5EF4-FFF2-40B4-BE49-F238E27FC236}">
                  <a16:creationId xmlns:a16="http://schemas.microsoft.com/office/drawing/2014/main" id="{4AE486A8-C602-0E46-810B-1E1F6F17533B}"/>
                </a:ext>
              </a:extLst>
            </p:cNvPr>
            <p:cNvSpPr/>
            <p:nvPr/>
          </p:nvSpPr>
          <p:spPr>
            <a:xfrm>
              <a:off x="10453810" y="8303832"/>
              <a:ext cx="1735014" cy="109728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8" name="Rectangle 87">
              <a:extLst>
                <a:ext uri="{FF2B5EF4-FFF2-40B4-BE49-F238E27FC236}">
                  <a16:creationId xmlns:a16="http://schemas.microsoft.com/office/drawing/2014/main" id="{B5672693-B86E-2041-8E25-0A7EFF64DF81}"/>
                </a:ext>
              </a:extLst>
            </p:cNvPr>
            <p:cNvSpPr/>
            <p:nvPr/>
          </p:nvSpPr>
          <p:spPr>
            <a:xfrm>
              <a:off x="12188824" y="8303832"/>
              <a:ext cx="1735014" cy="1097280"/>
            </a:xfrm>
            <a:prstGeom prst="rect">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9" name="Rectangle 88">
              <a:extLst>
                <a:ext uri="{FF2B5EF4-FFF2-40B4-BE49-F238E27FC236}">
                  <a16:creationId xmlns:a16="http://schemas.microsoft.com/office/drawing/2014/main" id="{50C5CFF3-8641-4748-98AA-1F036E5155FE}"/>
                </a:ext>
              </a:extLst>
            </p:cNvPr>
            <p:cNvSpPr/>
            <p:nvPr/>
          </p:nvSpPr>
          <p:spPr>
            <a:xfrm>
              <a:off x="13923838" y="830383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0" name="Rectangle 89">
              <a:extLst>
                <a:ext uri="{FF2B5EF4-FFF2-40B4-BE49-F238E27FC236}">
                  <a16:creationId xmlns:a16="http://schemas.microsoft.com/office/drawing/2014/main" id="{045A6190-80D3-7148-8341-98EF980B9E42}"/>
                </a:ext>
              </a:extLst>
            </p:cNvPr>
            <p:cNvSpPr/>
            <p:nvPr/>
          </p:nvSpPr>
          <p:spPr>
            <a:xfrm>
              <a:off x="15658852" y="830383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1" name="Rectangle 90">
              <a:extLst>
                <a:ext uri="{FF2B5EF4-FFF2-40B4-BE49-F238E27FC236}">
                  <a16:creationId xmlns:a16="http://schemas.microsoft.com/office/drawing/2014/main" id="{F216D135-0F79-F347-9E11-27F1F128CFC7}"/>
                </a:ext>
              </a:extLst>
            </p:cNvPr>
            <p:cNvSpPr/>
            <p:nvPr/>
          </p:nvSpPr>
          <p:spPr>
            <a:xfrm>
              <a:off x="17393866" y="830383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2" name="Rectangle 91">
              <a:extLst>
                <a:ext uri="{FF2B5EF4-FFF2-40B4-BE49-F238E27FC236}">
                  <a16:creationId xmlns:a16="http://schemas.microsoft.com/office/drawing/2014/main" id="{24C82616-BE19-4F46-AD9E-281B510DEC80}"/>
                </a:ext>
              </a:extLst>
            </p:cNvPr>
            <p:cNvSpPr/>
            <p:nvPr/>
          </p:nvSpPr>
          <p:spPr>
            <a:xfrm>
              <a:off x="19128880" y="830383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3" name="Rectangle 92">
              <a:extLst>
                <a:ext uri="{FF2B5EF4-FFF2-40B4-BE49-F238E27FC236}">
                  <a16:creationId xmlns:a16="http://schemas.microsoft.com/office/drawing/2014/main" id="{664A2FD3-B62C-F341-8C5D-923FEC6434C1}"/>
                </a:ext>
              </a:extLst>
            </p:cNvPr>
            <p:cNvSpPr/>
            <p:nvPr/>
          </p:nvSpPr>
          <p:spPr>
            <a:xfrm>
              <a:off x="20863894" y="8303832"/>
              <a:ext cx="1735014" cy="10972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4" name="Subtitle 2">
              <a:extLst>
                <a:ext uri="{FF2B5EF4-FFF2-40B4-BE49-F238E27FC236}">
                  <a16:creationId xmlns:a16="http://schemas.microsoft.com/office/drawing/2014/main" id="{E4DBD3FE-EBE5-DC49-BEC7-BE866C3F41EA}"/>
                </a:ext>
              </a:extLst>
            </p:cNvPr>
            <p:cNvSpPr txBox="1">
              <a:spLocks/>
            </p:cNvSpPr>
            <p:nvPr/>
          </p:nvSpPr>
          <p:spPr>
            <a:xfrm>
              <a:off x="10673845" y="4245987"/>
              <a:ext cx="1473480"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4 Months</a:t>
              </a:r>
            </a:p>
          </p:txBody>
        </p:sp>
        <p:sp>
          <p:nvSpPr>
            <p:cNvPr id="125" name="Subtitle 2">
              <a:extLst>
                <a:ext uri="{FF2B5EF4-FFF2-40B4-BE49-F238E27FC236}">
                  <a16:creationId xmlns:a16="http://schemas.microsoft.com/office/drawing/2014/main" id="{F5C9FE4A-518F-3D46-AAC4-7DDC1F5E0A26}"/>
                </a:ext>
              </a:extLst>
            </p:cNvPr>
            <p:cNvSpPr txBox="1">
              <a:spLocks/>
            </p:cNvSpPr>
            <p:nvPr/>
          </p:nvSpPr>
          <p:spPr>
            <a:xfrm>
              <a:off x="14185371" y="5328326"/>
              <a:ext cx="1473480"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5 Months</a:t>
              </a:r>
            </a:p>
          </p:txBody>
        </p:sp>
        <p:sp>
          <p:nvSpPr>
            <p:cNvPr id="126" name="Subtitle 2">
              <a:extLst>
                <a:ext uri="{FF2B5EF4-FFF2-40B4-BE49-F238E27FC236}">
                  <a16:creationId xmlns:a16="http://schemas.microsoft.com/office/drawing/2014/main" id="{1AE61CC3-B975-8B40-9C4C-074C678C1016}"/>
                </a:ext>
              </a:extLst>
            </p:cNvPr>
            <p:cNvSpPr txBox="1">
              <a:spLocks/>
            </p:cNvSpPr>
            <p:nvPr/>
          </p:nvSpPr>
          <p:spPr>
            <a:xfrm>
              <a:off x="17587160" y="6410664"/>
              <a:ext cx="1473480"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6 Months</a:t>
              </a:r>
            </a:p>
          </p:txBody>
        </p:sp>
        <p:sp>
          <p:nvSpPr>
            <p:cNvPr id="127" name="Subtitle 2">
              <a:extLst>
                <a:ext uri="{FF2B5EF4-FFF2-40B4-BE49-F238E27FC236}">
                  <a16:creationId xmlns:a16="http://schemas.microsoft.com/office/drawing/2014/main" id="{F1CFDBFB-DD0B-F742-BBE4-D2DF92990877}"/>
                </a:ext>
              </a:extLst>
            </p:cNvPr>
            <p:cNvSpPr txBox="1">
              <a:spLocks/>
            </p:cNvSpPr>
            <p:nvPr/>
          </p:nvSpPr>
          <p:spPr>
            <a:xfrm>
              <a:off x="21070836" y="7507944"/>
              <a:ext cx="1473480" cy="49449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7 Months</a:t>
              </a:r>
            </a:p>
          </p:txBody>
        </p:sp>
      </p:grpSp>
      <p:sp>
        <p:nvSpPr>
          <p:cNvPr id="128" name="Rectangle 127">
            <a:extLst>
              <a:ext uri="{FF2B5EF4-FFF2-40B4-BE49-F238E27FC236}">
                <a16:creationId xmlns:a16="http://schemas.microsoft.com/office/drawing/2014/main" id="{6A3ACC98-854D-AB4E-BE96-7D610BA8485B}"/>
              </a:ext>
            </a:extLst>
          </p:cNvPr>
          <p:cNvSpPr/>
          <p:nvPr/>
        </p:nvSpPr>
        <p:spPr>
          <a:xfrm>
            <a:off x="1539768" y="9785426"/>
            <a:ext cx="640080" cy="6400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3200" b="1" dirty="0">
                <a:solidFill>
                  <a:schemeClr val="tx2"/>
                </a:solidFill>
                <a:latin typeface="Poppins" pitchFamily="2" charset="77"/>
                <a:cs typeface="Poppins" pitchFamily="2" charset="77"/>
              </a:rPr>
              <a:t>X</a:t>
            </a:r>
          </a:p>
        </p:txBody>
      </p:sp>
      <p:sp>
        <p:nvSpPr>
          <p:cNvPr id="132" name="Subtitle 2">
            <a:extLst>
              <a:ext uri="{FF2B5EF4-FFF2-40B4-BE49-F238E27FC236}">
                <a16:creationId xmlns:a16="http://schemas.microsoft.com/office/drawing/2014/main" id="{015FAAA8-981D-7D4D-B5A2-18A9D94C9ECB}"/>
              </a:ext>
            </a:extLst>
          </p:cNvPr>
          <p:cNvSpPr txBox="1">
            <a:spLocks/>
          </p:cNvSpPr>
          <p:nvPr/>
        </p:nvSpPr>
        <p:spPr>
          <a:xfrm>
            <a:off x="2457177" y="9846981"/>
            <a:ext cx="7835799"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Quarterly Update of rolling forecast (during second week)</a:t>
            </a:r>
          </a:p>
        </p:txBody>
      </p:sp>
      <p:sp>
        <p:nvSpPr>
          <p:cNvPr id="129" name="Rectangle 128">
            <a:extLst>
              <a:ext uri="{FF2B5EF4-FFF2-40B4-BE49-F238E27FC236}">
                <a16:creationId xmlns:a16="http://schemas.microsoft.com/office/drawing/2014/main" id="{67BE9566-39EA-FC4C-B8FE-51FA77705DDF}"/>
              </a:ext>
            </a:extLst>
          </p:cNvPr>
          <p:cNvSpPr/>
          <p:nvPr/>
        </p:nvSpPr>
        <p:spPr>
          <a:xfrm>
            <a:off x="1541771" y="10636060"/>
            <a:ext cx="640080" cy="6400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n-US" sz="3200" b="1" dirty="0">
              <a:solidFill>
                <a:schemeClr val="tx2"/>
              </a:solidFill>
              <a:latin typeface="Poppins" pitchFamily="2" charset="77"/>
              <a:cs typeface="Poppins" pitchFamily="2" charset="77"/>
            </a:endParaRPr>
          </a:p>
        </p:txBody>
      </p:sp>
      <p:sp>
        <p:nvSpPr>
          <p:cNvPr id="133" name="Subtitle 2">
            <a:extLst>
              <a:ext uri="{FF2B5EF4-FFF2-40B4-BE49-F238E27FC236}">
                <a16:creationId xmlns:a16="http://schemas.microsoft.com/office/drawing/2014/main" id="{2EB7A51C-E417-6246-9061-782986A23C30}"/>
              </a:ext>
            </a:extLst>
          </p:cNvPr>
          <p:cNvSpPr txBox="1">
            <a:spLocks/>
          </p:cNvSpPr>
          <p:nvPr/>
        </p:nvSpPr>
        <p:spPr>
          <a:xfrm>
            <a:off x="2457177" y="10719794"/>
            <a:ext cx="9355446"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Forecast monthly in detail (50% of forecast time spent getting it right)</a:t>
            </a:r>
          </a:p>
        </p:txBody>
      </p:sp>
      <p:sp>
        <p:nvSpPr>
          <p:cNvPr id="130" name="Rectangle 129">
            <a:extLst>
              <a:ext uri="{FF2B5EF4-FFF2-40B4-BE49-F238E27FC236}">
                <a16:creationId xmlns:a16="http://schemas.microsoft.com/office/drawing/2014/main" id="{1238E1A2-4577-3A46-A02D-46E037E7D660}"/>
              </a:ext>
            </a:extLst>
          </p:cNvPr>
          <p:cNvSpPr/>
          <p:nvPr/>
        </p:nvSpPr>
        <p:spPr>
          <a:xfrm>
            <a:off x="1541771" y="11486694"/>
            <a:ext cx="640080" cy="640080"/>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n-US" sz="3200" b="1" dirty="0">
              <a:solidFill>
                <a:schemeClr val="tx2"/>
              </a:solidFill>
              <a:latin typeface="Poppins" pitchFamily="2" charset="77"/>
              <a:cs typeface="Poppins" pitchFamily="2" charset="77"/>
            </a:endParaRPr>
          </a:p>
        </p:txBody>
      </p:sp>
      <p:sp>
        <p:nvSpPr>
          <p:cNvPr id="134" name="Subtitle 2">
            <a:extLst>
              <a:ext uri="{FF2B5EF4-FFF2-40B4-BE49-F238E27FC236}">
                <a16:creationId xmlns:a16="http://schemas.microsoft.com/office/drawing/2014/main" id="{3FB64FEE-AB8C-4444-8AD8-D93DFDAB35EB}"/>
              </a:ext>
            </a:extLst>
          </p:cNvPr>
          <p:cNvSpPr txBox="1">
            <a:spLocks/>
          </p:cNvSpPr>
          <p:nvPr/>
        </p:nvSpPr>
        <p:spPr>
          <a:xfrm>
            <a:off x="2457177" y="11575901"/>
            <a:ext cx="2531462"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Forecast Monthly</a:t>
            </a:r>
          </a:p>
        </p:txBody>
      </p:sp>
      <p:sp>
        <p:nvSpPr>
          <p:cNvPr id="131" name="Rectangle 130">
            <a:extLst>
              <a:ext uri="{FF2B5EF4-FFF2-40B4-BE49-F238E27FC236}">
                <a16:creationId xmlns:a16="http://schemas.microsoft.com/office/drawing/2014/main" id="{C7D33BD3-D3E7-0C47-8D53-D0C36656E69A}"/>
              </a:ext>
            </a:extLst>
          </p:cNvPr>
          <p:cNvSpPr/>
          <p:nvPr/>
        </p:nvSpPr>
        <p:spPr>
          <a:xfrm>
            <a:off x="1541771" y="12337328"/>
            <a:ext cx="640080" cy="640080"/>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n-US" sz="3200" b="1" dirty="0">
              <a:solidFill>
                <a:schemeClr val="tx2"/>
              </a:solidFill>
              <a:latin typeface="Poppins" pitchFamily="2" charset="77"/>
              <a:cs typeface="Poppins" pitchFamily="2" charset="77"/>
            </a:endParaRPr>
          </a:p>
        </p:txBody>
      </p:sp>
      <p:sp>
        <p:nvSpPr>
          <p:cNvPr id="135" name="Subtitle 2">
            <a:extLst>
              <a:ext uri="{FF2B5EF4-FFF2-40B4-BE49-F238E27FC236}">
                <a16:creationId xmlns:a16="http://schemas.microsoft.com/office/drawing/2014/main" id="{4DF086E6-822A-DE43-B5BD-DB21BAD76F5C}"/>
              </a:ext>
            </a:extLst>
          </p:cNvPr>
          <p:cNvSpPr txBox="1">
            <a:spLocks/>
          </p:cNvSpPr>
          <p:nvPr/>
        </p:nvSpPr>
        <p:spPr>
          <a:xfrm>
            <a:off x="2457177" y="12426535"/>
            <a:ext cx="1146660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Forecast in quarterly splits, although some budget holders may want to do it monthly</a:t>
            </a:r>
          </a:p>
        </p:txBody>
      </p:sp>
    </p:spTree>
    <p:extLst>
      <p:ext uri="{BB962C8B-B14F-4D97-AF65-F5344CB8AC3E}">
        <p14:creationId xmlns:p14="http://schemas.microsoft.com/office/powerpoint/2010/main" val="2361527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25739-AF0D-B642-AE09-BC9393DA50DB}"/>
              </a:ext>
            </a:extLst>
          </p:cNvPr>
          <p:cNvSpPr txBox="1"/>
          <p:nvPr/>
        </p:nvSpPr>
        <p:spPr>
          <a:xfrm>
            <a:off x="5936216" y="612372"/>
            <a:ext cx="1250534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ROLLING PLAN BUDGET PROCESS</a:t>
            </a:r>
          </a:p>
        </p:txBody>
      </p:sp>
      <p:sp>
        <p:nvSpPr>
          <p:cNvPr id="3" name="TextBox 2">
            <a:extLst>
              <a:ext uri="{FF2B5EF4-FFF2-40B4-BE49-F238E27FC236}">
                <a16:creationId xmlns:a16="http://schemas.microsoft.com/office/drawing/2014/main" id="{330F54BC-E5F5-1540-B49B-1A9D9C1367D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CA7F927B-30D4-4C4D-85CB-E1A7645CD816}"/>
              </a:ext>
            </a:extLst>
          </p:cNvPr>
          <p:cNvSpPr/>
          <p:nvPr/>
        </p:nvSpPr>
        <p:spPr>
          <a:xfrm>
            <a:off x="1520825" y="3169920"/>
            <a:ext cx="21336000" cy="1737360"/>
          </a:xfrm>
          <a:prstGeom prst="rect">
            <a:avLst/>
          </a:prstGeom>
          <a:solidFill>
            <a:schemeClr val="accent1">
              <a:lumMod val="50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15EB1AD5-6C0C-FD43-9B3E-6FA27F202223}"/>
              </a:ext>
            </a:extLst>
          </p:cNvPr>
          <p:cNvSpPr/>
          <p:nvPr/>
        </p:nvSpPr>
        <p:spPr>
          <a:xfrm>
            <a:off x="1520825" y="5181600"/>
            <a:ext cx="5334000" cy="1188720"/>
          </a:xfrm>
          <a:prstGeom prst="rect">
            <a:avLst/>
          </a:prstGeom>
          <a:solidFill>
            <a:schemeClr val="accent1">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88695F5D-FA90-0646-B93E-3F7A68BC0E35}"/>
              </a:ext>
            </a:extLst>
          </p:cNvPr>
          <p:cNvSpPr/>
          <p:nvPr/>
        </p:nvSpPr>
        <p:spPr>
          <a:xfrm>
            <a:off x="1520825" y="6370320"/>
            <a:ext cx="5337175" cy="2011680"/>
          </a:xfrm>
          <a:prstGeom prst="rect">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A3CA000E-8135-0C48-A360-3B9386726D81}"/>
              </a:ext>
            </a:extLst>
          </p:cNvPr>
          <p:cNvSpPr/>
          <p:nvPr/>
        </p:nvSpPr>
        <p:spPr>
          <a:xfrm>
            <a:off x="6854825" y="6370320"/>
            <a:ext cx="5337175" cy="201168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F2B4670B-9314-ED41-8104-9739943923F2}"/>
              </a:ext>
            </a:extLst>
          </p:cNvPr>
          <p:cNvSpPr/>
          <p:nvPr/>
        </p:nvSpPr>
        <p:spPr>
          <a:xfrm>
            <a:off x="12188825" y="6370320"/>
            <a:ext cx="5337175" cy="201168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16154BA0-94CC-7D49-95E8-C8F9014C152D}"/>
              </a:ext>
            </a:extLst>
          </p:cNvPr>
          <p:cNvSpPr/>
          <p:nvPr/>
        </p:nvSpPr>
        <p:spPr>
          <a:xfrm>
            <a:off x="17522825" y="6370320"/>
            <a:ext cx="5337175" cy="201168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CDBD388F-18B8-FF4B-9237-AC92B92BD1F6}"/>
              </a:ext>
            </a:extLst>
          </p:cNvPr>
          <p:cNvSpPr/>
          <p:nvPr/>
        </p:nvSpPr>
        <p:spPr>
          <a:xfrm>
            <a:off x="6851650" y="5181600"/>
            <a:ext cx="5334000" cy="118872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DD40FB6C-1392-0248-842F-2DF975CBBE90}"/>
              </a:ext>
            </a:extLst>
          </p:cNvPr>
          <p:cNvSpPr/>
          <p:nvPr/>
        </p:nvSpPr>
        <p:spPr>
          <a:xfrm>
            <a:off x="12195175" y="5181600"/>
            <a:ext cx="5334000" cy="118872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DD260FEC-4F6D-F140-B8C8-F548DFCEFB04}"/>
              </a:ext>
            </a:extLst>
          </p:cNvPr>
          <p:cNvSpPr/>
          <p:nvPr/>
        </p:nvSpPr>
        <p:spPr>
          <a:xfrm>
            <a:off x="17516475" y="5181600"/>
            <a:ext cx="5334000" cy="1188720"/>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9849A431-8CB8-D746-B8DE-4BEEC71C1B15}"/>
              </a:ext>
            </a:extLst>
          </p:cNvPr>
          <p:cNvSpPr/>
          <p:nvPr/>
        </p:nvSpPr>
        <p:spPr>
          <a:xfrm>
            <a:off x="1520825" y="8382000"/>
            <a:ext cx="5337175" cy="201168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6" name="Rectangle 15">
            <a:extLst>
              <a:ext uri="{FF2B5EF4-FFF2-40B4-BE49-F238E27FC236}">
                <a16:creationId xmlns:a16="http://schemas.microsoft.com/office/drawing/2014/main" id="{CE5DAEE5-784B-554F-85E6-1503E7C8C21D}"/>
              </a:ext>
            </a:extLst>
          </p:cNvPr>
          <p:cNvSpPr/>
          <p:nvPr/>
        </p:nvSpPr>
        <p:spPr>
          <a:xfrm>
            <a:off x="6854825" y="8382000"/>
            <a:ext cx="5337175" cy="20116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7" name="Rectangle 16">
            <a:extLst>
              <a:ext uri="{FF2B5EF4-FFF2-40B4-BE49-F238E27FC236}">
                <a16:creationId xmlns:a16="http://schemas.microsoft.com/office/drawing/2014/main" id="{49A67136-E2F2-7C4D-9BC1-E041B924C219}"/>
              </a:ext>
            </a:extLst>
          </p:cNvPr>
          <p:cNvSpPr/>
          <p:nvPr/>
        </p:nvSpPr>
        <p:spPr>
          <a:xfrm>
            <a:off x="12188825" y="8382000"/>
            <a:ext cx="5337175" cy="20116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18" name="Rectangle 17">
            <a:extLst>
              <a:ext uri="{FF2B5EF4-FFF2-40B4-BE49-F238E27FC236}">
                <a16:creationId xmlns:a16="http://schemas.microsoft.com/office/drawing/2014/main" id="{5C5B0456-9073-FB41-A381-6AFA62522BB1}"/>
              </a:ext>
            </a:extLst>
          </p:cNvPr>
          <p:cNvSpPr/>
          <p:nvPr/>
        </p:nvSpPr>
        <p:spPr>
          <a:xfrm>
            <a:off x="17522825" y="8382000"/>
            <a:ext cx="5337175" cy="2011680"/>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076030DC-53C0-1A41-B873-A7344AC2F4DF}"/>
              </a:ext>
            </a:extLst>
          </p:cNvPr>
          <p:cNvSpPr/>
          <p:nvPr/>
        </p:nvSpPr>
        <p:spPr>
          <a:xfrm>
            <a:off x="1520825" y="10393680"/>
            <a:ext cx="5337175" cy="2011680"/>
          </a:xfrm>
          <a:prstGeom prst="rect">
            <a:avLst/>
          </a:pr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B6F3E35B-6AC7-DA48-ABB7-32DFFE1B4434}"/>
              </a:ext>
            </a:extLst>
          </p:cNvPr>
          <p:cNvSpPr/>
          <p:nvPr/>
        </p:nvSpPr>
        <p:spPr>
          <a:xfrm>
            <a:off x="6854825" y="10393680"/>
            <a:ext cx="5337175" cy="201168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2FDDCAE7-7E92-E545-BF61-FBAE795A2B80}"/>
              </a:ext>
            </a:extLst>
          </p:cNvPr>
          <p:cNvSpPr/>
          <p:nvPr/>
        </p:nvSpPr>
        <p:spPr>
          <a:xfrm>
            <a:off x="12188825" y="10393680"/>
            <a:ext cx="5337175" cy="201168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9697E3D4-C940-1048-BB32-E694D297AE2C}"/>
              </a:ext>
            </a:extLst>
          </p:cNvPr>
          <p:cNvSpPr/>
          <p:nvPr/>
        </p:nvSpPr>
        <p:spPr>
          <a:xfrm>
            <a:off x="17522825" y="10393680"/>
            <a:ext cx="5337175" cy="201168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C4BD5E1E-5905-0541-88FE-40F5B2475A0B}"/>
              </a:ext>
            </a:extLst>
          </p:cNvPr>
          <p:cNvSpPr txBox="1"/>
          <p:nvPr/>
        </p:nvSpPr>
        <p:spPr>
          <a:xfrm>
            <a:off x="7129657" y="3530769"/>
            <a:ext cx="1011847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EMPLOYEES TO BE HIRED: 7</a:t>
            </a:r>
          </a:p>
        </p:txBody>
      </p:sp>
      <p:sp>
        <p:nvSpPr>
          <p:cNvPr id="24" name="TextBox 23">
            <a:extLst>
              <a:ext uri="{FF2B5EF4-FFF2-40B4-BE49-F238E27FC236}">
                <a16:creationId xmlns:a16="http://schemas.microsoft.com/office/drawing/2014/main" id="{91E3A7C8-C78E-9649-A79B-DAFB9DCAA97A}"/>
              </a:ext>
            </a:extLst>
          </p:cNvPr>
          <p:cNvSpPr txBox="1"/>
          <p:nvPr/>
        </p:nvSpPr>
        <p:spPr>
          <a:xfrm>
            <a:off x="8793933" y="5483573"/>
            <a:ext cx="14494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FRESH</a:t>
            </a:r>
          </a:p>
        </p:txBody>
      </p:sp>
      <p:sp>
        <p:nvSpPr>
          <p:cNvPr id="25" name="TextBox 24">
            <a:extLst>
              <a:ext uri="{FF2B5EF4-FFF2-40B4-BE49-F238E27FC236}">
                <a16:creationId xmlns:a16="http://schemas.microsoft.com/office/drawing/2014/main" id="{D477D3B6-18EE-A64F-A7D5-CB1F50968944}"/>
              </a:ext>
            </a:extLst>
          </p:cNvPr>
          <p:cNvSpPr txBox="1"/>
          <p:nvPr/>
        </p:nvSpPr>
        <p:spPr>
          <a:xfrm>
            <a:off x="13671032" y="5483573"/>
            <a:ext cx="237276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0-4 YEARS</a:t>
            </a:r>
          </a:p>
        </p:txBody>
      </p:sp>
      <p:sp>
        <p:nvSpPr>
          <p:cNvPr id="26" name="TextBox 25">
            <a:extLst>
              <a:ext uri="{FF2B5EF4-FFF2-40B4-BE49-F238E27FC236}">
                <a16:creationId xmlns:a16="http://schemas.microsoft.com/office/drawing/2014/main" id="{83324066-F36B-154D-B212-16727DE62BE0}"/>
              </a:ext>
            </a:extLst>
          </p:cNvPr>
          <p:cNvSpPr txBox="1"/>
          <p:nvPr/>
        </p:nvSpPr>
        <p:spPr>
          <a:xfrm>
            <a:off x="19026750" y="5483573"/>
            <a:ext cx="231345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5-7 YEARS</a:t>
            </a:r>
          </a:p>
        </p:txBody>
      </p:sp>
      <p:sp>
        <p:nvSpPr>
          <p:cNvPr id="27" name="TextBox 26">
            <a:extLst>
              <a:ext uri="{FF2B5EF4-FFF2-40B4-BE49-F238E27FC236}">
                <a16:creationId xmlns:a16="http://schemas.microsoft.com/office/drawing/2014/main" id="{746C1A7F-DF5F-9B45-AB75-DD455C3A9135}"/>
              </a:ext>
            </a:extLst>
          </p:cNvPr>
          <p:cNvSpPr txBox="1"/>
          <p:nvPr/>
        </p:nvSpPr>
        <p:spPr>
          <a:xfrm>
            <a:off x="1849717" y="5483573"/>
            <a:ext cx="466986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YEARS OF EXPERIENCE</a:t>
            </a:r>
          </a:p>
        </p:txBody>
      </p:sp>
      <p:sp>
        <p:nvSpPr>
          <p:cNvPr id="28" name="TextBox 27">
            <a:extLst>
              <a:ext uri="{FF2B5EF4-FFF2-40B4-BE49-F238E27FC236}">
                <a16:creationId xmlns:a16="http://schemas.microsoft.com/office/drawing/2014/main" id="{1507CF28-49E9-E34A-B0DF-0C26296F9B35}"/>
              </a:ext>
            </a:extLst>
          </p:cNvPr>
          <p:cNvSpPr txBox="1"/>
          <p:nvPr/>
        </p:nvSpPr>
        <p:spPr>
          <a:xfrm>
            <a:off x="3018306" y="6837551"/>
            <a:ext cx="3501280" cy="1077218"/>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SALARY BUDGET</a:t>
            </a:r>
          </a:p>
          <a:p>
            <a:r>
              <a:rPr lang="en-US" sz="3200" b="1" dirty="0">
                <a:solidFill>
                  <a:schemeClr val="bg1"/>
                </a:solidFill>
                <a:latin typeface="Poppins" pitchFamily="2" charset="77"/>
                <a:ea typeface="League Spartan" charset="0"/>
                <a:cs typeface="Poppins" pitchFamily="2" charset="77"/>
              </a:rPr>
              <a:t>(US MM)</a:t>
            </a:r>
          </a:p>
        </p:txBody>
      </p:sp>
      <p:sp>
        <p:nvSpPr>
          <p:cNvPr id="29" name="TextBox 28">
            <a:extLst>
              <a:ext uri="{FF2B5EF4-FFF2-40B4-BE49-F238E27FC236}">
                <a16:creationId xmlns:a16="http://schemas.microsoft.com/office/drawing/2014/main" id="{61369310-141A-9C41-AD73-76CC6F337231}"/>
              </a:ext>
            </a:extLst>
          </p:cNvPr>
          <p:cNvSpPr txBox="1"/>
          <p:nvPr/>
        </p:nvSpPr>
        <p:spPr>
          <a:xfrm>
            <a:off x="3018306" y="8849231"/>
            <a:ext cx="3501280" cy="1077218"/>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Nº EMPLOYEES TO BE HIRED</a:t>
            </a:r>
          </a:p>
        </p:txBody>
      </p:sp>
      <p:sp>
        <p:nvSpPr>
          <p:cNvPr id="30" name="TextBox 29">
            <a:extLst>
              <a:ext uri="{FF2B5EF4-FFF2-40B4-BE49-F238E27FC236}">
                <a16:creationId xmlns:a16="http://schemas.microsoft.com/office/drawing/2014/main" id="{BF2BB107-EA97-6642-97D8-484D8DD638ED}"/>
              </a:ext>
            </a:extLst>
          </p:cNvPr>
          <p:cNvSpPr txBox="1"/>
          <p:nvPr/>
        </p:nvSpPr>
        <p:spPr>
          <a:xfrm>
            <a:off x="3018306" y="10614690"/>
            <a:ext cx="3501280" cy="1569660"/>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TOTAL RECRUITMENT EXPENSES</a:t>
            </a:r>
          </a:p>
        </p:txBody>
      </p:sp>
      <p:sp>
        <p:nvSpPr>
          <p:cNvPr id="31" name="Freeform 719">
            <a:extLst>
              <a:ext uri="{FF2B5EF4-FFF2-40B4-BE49-F238E27FC236}">
                <a16:creationId xmlns:a16="http://schemas.microsoft.com/office/drawing/2014/main" id="{C8B7EDAA-CD42-D340-96E9-60D2F408F028}"/>
              </a:ext>
            </a:extLst>
          </p:cNvPr>
          <p:cNvSpPr>
            <a:spLocks noChangeAspect="1"/>
          </p:cNvSpPr>
          <p:nvPr/>
        </p:nvSpPr>
        <p:spPr bwMode="auto">
          <a:xfrm>
            <a:off x="1987784" y="7088028"/>
            <a:ext cx="563563" cy="576263"/>
          </a:xfrm>
          <a:custGeom>
            <a:avLst/>
            <a:gdLst>
              <a:gd name="T0" fmla="*/ 1178522 w 166329"/>
              <a:gd name="T1" fmla="*/ 2131328 h 169503"/>
              <a:gd name="T2" fmla="*/ 377385 w 166329"/>
              <a:gd name="T3" fmla="*/ 2772220 h 169503"/>
              <a:gd name="T4" fmla="*/ 2694723 w 166329"/>
              <a:gd name="T5" fmla="*/ 2772220 h 169503"/>
              <a:gd name="T6" fmla="*/ 1893599 w 166329"/>
              <a:gd name="T7" fmla="*/ 2131328 h 169503"/>
              <a:gd name="T8" fmla="*/ 1178522 w 166329"/>
              <a:gd name="T9" fmla="*/ 1764148 h 169503"/>
              <a:gd name="T10" fmla="*/ 1893599 w 166329"/>
              <a:gd name="T11" fmla="*/ 1764148 h 169503"/>
              <a:gd name="T12" fmla="*/ 3072121 w 166329"/>
              <a:gd name="T13" fmla="*/ 2959150 h 169503"/>
              <a:gd name="T14" fmla="*/ 2893350 w 166329"/>
              <a:gd name="T15" fmla="*/ 3139399 h 169503"/>
              <a:gd name="T16" fmla="*/ 178758 w 166329"/>
              <a:gd name="T17" fmla="*/ 3139399 h 169503"/>
              <a:gd name="T18" fmla="*/ 0 w 166329"/>
              <a:gd name="T19" fmla="*/ 2959150 h 169503"/>
              <a:gd name="T20" fmla="*/ 1178522 w 166329"/>
              <a:gd name="T21" fmla="*/ 1764148 h 169503"/>
              <a:gd name="T22" fmla="*/ 1550714 w 166329"/>
              <a:gd name="T23" fmla="*/ 358741 h 169503"/>
              <a:gd name="T24" fmla="*/ 1120105 w 166329"/>
              <a:gd name="T25" fmla="*/ 790539 h 169503"/>
              <a:gd name="T26" fmla="*/ 1550714 w 166329"/>
              <a:gd name="T27" fmla="*/ 1222361 h 169503"/>
              <a:gd name="T28" fmla="*/ 1981347 w 166329"/>
              <a:gd name="T29" fmla="*/ 790539 h 169503"/>
              <a:gd name="T30" fmla="*/ 1550714 w 166329"/>
              <a:gd name="T31" fmla="*/ 358741 h 169503"/>
              <a:gd name="T32" fmla="*/ 1550714 w 166329"/>
              <a:gd name="T33" fmla="*/ 0 h 169503"/>
              <a:gd name="T34" fmla="*/ 2339080 w 166329"/>
              <a:gd name="T35" fmla="*/ 790539 h 169503"/>
              <a:gd name="T36" fmla="*/ 1550714 w 166329"/>
              <a:gd name="T37" fmla="*/ 1581102 h 169503"/>
              <a:gd name="T38" fmla="*/ 762355 w 166329"/>
              <a:gd name="T39" fmla="*/ 790539 h 169503"/>
              <a:gd name="T40" fmla="*/ 1550714 w 166329"/>
              <a:gd name="T41" fmla="*/ 0 h 1695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6329" h="169503">
                <a:moveTo>
                  <a:pt x="63807" y="115075"/>
                </a:moveTo>
                <a:cubicBezTo>
                  <a:pt x="42658" y="115075"/>
                  <a:pt x="24734" y="129853"/>
                  <a:pt x="20432" y="149678"/>
                </a:cubicBezTo>
                <a:lnTo>
                  <a:pt x="145896" y="149678"/>
                </a:lnTo>
                <a:cubicBezTo>
                  <a:pt x="141594" y="129853"/>
                  <a:pt x="123671" y="115075"/>
                  <a:pt x="102522" y="115075"/>
                </a:cubicBezTo>
                <a:lnTo>
                  <a:pt x="63807" y="115075"/>
                </a:lnTo>
                <a:close/>
                <a:moveTo>
                  <a:pt x="63807" y="95250"/>
                </a:moveTo>
                <a:lnTo>
                  <a:pt x="102522" y="95250"/>
                </a:lnTo>
                <a:cubicBezTo>
                  <a:pt x="137651" y="95250"/>
                  <a:pt x="166329" y="124086"/>
                  <a:pt x="166329" y="159771"/>
                </a:cubicBezTo>
                <a:cubicBezTo>
                  <a:pt x="166329" y="165177"/>
                  <a:pt x="162027" y="169503"/>
                  <a:pt x="156650" y="169503"/>
                </a:cubicBezTo>
                <a:lnTo>
                  <a:pt x="9678" y="169503"/>
                </a:lnTo>
                <a:cubicBezTo>
                  <a:pt x="4301" y="169503"/>
                  <a:pt x="0" y="165177"/>
                  <a:pt x="0" y="159771"/>
                </a:cubicBezTo>
                <a:cubicBezTo>
                  <a:pt x="0" y="124086"/>
                  <a:pt x="28677" y="95250"/>
                  <a:pt x="63807" y="95250"/>
                </a:cubicBezTo>
                <a:close/>
                <a:moveTo>
                  <a:pt x="83958" y="19369"/>
                </a:moveTo>
                <a:cubicBezTo>
                  <a:pt x="71046" y="19369"/>
                  <a:pt x="60644" y="29771"/>
                  <a:pt x="60644" y="42683"/>
                </a:cubicBezTo>
                <a:cubicBezTo>
                  <a:pt x="60644" y="55596"/>
                  <a:pt x="71046" y="65998"/>
                  <a:pt x="83958" y="65998"/>
                </a:cubicBezTo>
                <a:cubicBezTo>
                  <a:pt x="96871" y="65998"/>
                  <a:pt x="107273" y="55596"/>
                  <a:pt x="107273" y="42683"/>
                </a:cubicBezTo>
                <a:cubicBezTo>
                  <a:pt x="107273" y="29771"/>
                  <a:pt x="96871" y="19369"/>
                  <a:pt x="83958" y="19369"/>
                </a:cubicBezTo>
                <a:close/>
                <a:moveTo>
                  <a:pt x="83958" y="0"/>
                </a:moveTo>
                <a:cubicBezTo>
                  <a:pt x="107631" y="0"/>
                  <a:pt x="126641" y="19010"/>
                  <a:pt x="126641" y="42683"/>
                </a:cubicBezTo>
                <a:cubicBezTo>
                  <a:pt x="126641" y="65998"/>
                  <a:pt x="107631" y="85367"/>
                  <a:pt x="83958" y="85367"/>
                </a:cubicBezTo>
                <a:cubicBezTo>
                  <a:pt x="60644" y="85367"/>
                  <a:pt x="41275" y="65998"/>
                  <a:pt x="41275" y="42683"/>
                </a:cubicBezTo>
                <a:cubicBezTo>
                  <a:pt x="41275" y="19010"/>
                  <a:pt x="60644" y="0"/>
                  <a:pt x="83958"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32" name="Freeform 174">
            <a:extLst>
              <a:ext uri="{FF2B5EF4-FFF2-40B4-BE49-F238E27FC236}">
                <a16:creationId xmlns:a16="http://schemas.microsoft.com/office/drawing/2014/main" id="{9AF02A57-8674-2745-AE99-3438C87B0313}"/>
              </a:ext>
            </a:extLst>
          </p:cNvPr>
          <p:cNvSpPr>
            <a:spLocks noChangeAspect="1"/>
          </p:cNvSpPr>
          <p:nvPr/>
        </p:nvSpPr>
        <p:spPr bwMode="auto">
          <a:xfrm>
            <a:off x="1960797" y="9083937"/>
            <a:ext cx="617538" cy="606425"/>
          </a:xfrm>
          <a:custGeom>
            <a:avLst/>
            <a:gdLst>
              <a:gd name="T0" fmla="*/ 2147483646 w 504"/>
              <a:gd name="T1" fmla="*/ 2147483646 h 495"/>
              <a:gd name="T2" fmla="*/ 2147483646 w 504"/>
              <a:gd name="T3" fmla="*/ 2147483646 h 495"/>
              <a:gd name="T4" fmla="*/ 2147483646 w 504"/>
              <a:gd name="T5" fmla="*/ 2147483646 h 495"/>
              <a:gd name="T6" fmla="*/ 2147483646 w 504"/>
              <a:gd name="T7" fmla="*/ 2147483646 h 495"/>
              <a:gd name="T8" fmla="*/ 2147483646 w 504"/>
              <a:gd name="T9" fmla="*/ 2147483646 h 495"/>
              <a:gd name="T10" fmla="*/ 2147483646 w 504"/>
              <a:gd name="T11" fmla="*/ 2147483646 h 495"/>
              <a:gd name="T12" fmla="*/ 2147483646 w 504"/>
              <a:gd name="T13" fmla="*/ 2147483646 h 495"/>
              <a:gd name="T14" fmla="*/ 2147483646 w 504"/>
              <a:gd name="T15" fmla="*/ 2147483646 h 495"/>
              <a:gd name="T16" fmla="*/ 2147483646 w 504"/>
              <a:gd name="T17" fmla="*/ 2147483646 h 495"/>
              <a:gd name="T18" fmla="*/ 2147483646 w 504"/>
              <a:gd name="T19" fmla="*/ 2147483646 h 495"/>
              <a:gd name="T20" fmla="*/ 2147483646 w 504"/>
              <a:gd name="T21" fmla="*/ 2147483646 h 495"/>
              <a:gd name="T22" fmla="*/ 2147483646 w 504"/>
              <a:gd name="T23" fmla="*/ 2147483646 h 495"/>
              <a:gd name="T24" fmla="*/ 2147483646 w 504"/>
              <a:gd name="T25" fmla="*/ 2147483646 h 495"/>
              <a:gd name="T26" fmla="*/ 2147483646 w 504"/>
              <a:gd name="T27" fmla="*/ 2147483646 h 495"/>
              <a:gd name="T28" fmla="*/ 2147483646 w 504"/>
              <a:gd name="T29" fmla="*/ 2147483646 h 495"/>
              <a:gd name="T30" fmla="*/ 2147483646 w 504"/>
              <a:gd name="T31" fmla="*/ 2147483646 h 495"/>
              <a:gd name="T32" fmla="*/ 2147483646 w 504"/>
              <a:gd name="T33" fmla="*/ 2147483646 h 495"/>
              <a:gd name="T34" fmla="*/ 2147483646 w 504"/>
              <a:gd name="T35" fmla="*/ 2147483646 h 495"/>
              <a:gd name="T36" fmla="*/ 2147483646 w 504"/>
              <a:gd name="T37" fmla="*/ 2147483646 h 495"/>
              <a:gd name="T38" fmla="*/ 2147483646 w 504"/>
              <a:gd name="T39" fmla="*/ 2147483646 h 495"/>
              <a:gd name="T40" fmla="*/ 2147483646 w 504"/>
              <a:gd name="T41" fmla="*/ 2147483646 h 495"/>
              <a:gd name="T42" fmla="*/ 2147483646 w 504"/>
              <a:gd name="T43" fmla="*/ 2147483646 h 495"/>
              <a:gd name="T44" fmla="*/ 2147483646 w 504"/>
              <a:gd name="T45" fmla="*/ 2147483646 h 495"/>
              <a:gd name="T46" fmla="*/ 2147483646 w 504"/>
              <a:gd name="T47" fmla="*/ 2147483646 h 495"/>
              <a:gd name="T48" fmla="*/ 2147483646 w 504"/>
              <a:gd name="T49" fmla="*/ 2147483646 h 495"/>
              <a:gd name="T50" fmla="*/ 2147483646 w 504"/>
              <a:gd name="T51" fmla="*/ 2147483646 h 495"/>
              <a:gd name="T52" fmla="*/ 2147483646 w 504"/>
              <a:gd name="T53" fmla="*/ 2147483646 h 495"/>
              <a:gd name="T54" fmla="*/ 2147483646 w 504"/>
              <a:gd name="T55" fmla="*/ 2147483646 h 495"/>
              <a:gd name="T56" fmla="*/ 2147483646 w 504"/>
              <a:gd name="T57" fmla="*/ 2147483646 h 495"/>
              <a:gd name="T58" fmla="*/ 2147483646 w 504"/>
              <a:gd name="T59" fmla="*/ 2147483646 h 495"/>
              <a:gd name="T60" fmla="*/ 2147483646 w 504"/>
              <a:gd name="T61" fmla="*/ 2147483646 h 495"/>
              <a:gd name="T62" fmla="*/ 2147483646 w 504"/>
              <a:gd name="T63" fmla="*/ 2147483646 h 495"/>
              <a:gd name="T64" fmla="*/ 2147483646 w 504"/>
              <a:gd name="T65" fmla="*/ 2147483646 h 495"/>
              <a:gd name="T66" fmla="*/ 2147483646 w 504"/>
              <a:gd name="T67" fmla="*/ 2147483646 h 495"/>
              <a:gd name="T68" fmla="*/ 2147483646 w 504"/>
              <a:gd name="T69" fmla="*/ 2147483646 h 495"/>
              <a:gd name="T70" fmla="*/ 2147483646 w 504"/>
              <a:gd name="T71" fmla="*/ 2147483646 h 495"/>
              <a:gd name="T72" fmla="*/ 2147483646 w 504"/>
              <a:gd name="T73" fmla="*/ 2147483646 h 495"/>
              <a:gd name="T74" fmla="*/ 2147483646 w 504"/>
              <a:gd name="T75" fmla="*/ 2147483646 h 495"/>
              <a:gd name="T76" fmla="*/ 2147483646 w 504"/>
              <a:gd name="T77" fmla="*/ 2147483646 h 495"/>
              <a:gd name="T78" fmla="*/ 2147483646 w 504"/>
              <a:gd name="T79" fmla="*/ 2147483646 h 495"/>
              <a:gd name="T80" fmla="*/ 2147483646 w 504"/>
              <a:gd name="T81" fmla="*/ 2147483646 h 495"/>
              <a:gd name="T82" fmla="*/ 2147483646 w 504"/>
              <a:gd name="T83" fmla="*/ 2147483646 h 495"/>
              <a:gd name="T84" fmla="*/ 2147483646 w 504"/>
              <a:gd name="T85" fmla="*/ 0 h 495"/>
              <a:gd name="T86" fmla="*/ 2147483646 w 504"/>
              <a:gd name="T87" fmla="*/ 0 h 495"/>
              <a:gd name="T88" fmla="*/ 0 w 504"/>
              <a:gd name="T89" fmla="*/ 2147483646 h 495"/>
              <a:gd name="T90" fmla="*/ 0 w 504"/>
              <a:gd name="T91" fmla="*/ 2147483646 h 495"/>
              <a:gd name="T92" fmla="*/ 0 w 504"/>
              <a:gd name="T93" fmla="*/ 2147483646 h 495"/>
              <a:gd name="T94" fmla="*/ 2147483646 w 504"/>
              <a:gd name="T95" fmla="*/ 2147483646 h 495"/>
              <a:gd name="T96" fmla="*/ 2147483646 w 504"/>
              <a:gd name="T97" fmla="*/ 2147483646 h 495"/>
              <a:gd name="T98" fmla="*/ 2147483646 w 504"/>
              <a:gd name="T99" fmla="*/ 2147483646 h 495"/>
              <a:gd name="T100" fmla="*/ 2147483646 w 504"/>
              <a:gd name="T101" fmla="*/ 2147483646 h 495"/>
              <a:gd name="T102" fmla="*/ 2147483646 w 504"/>
              <a:gd name="T103" fmla="*/ 2147483646 h 495"/>
              <a:gd name="T104" fmla="*/ 2147483646 w 504"/>
              <a:gd name="T105" fmla="*/ 0 h 4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04" h="495">
                <a:moveTo>
                  <a:pt x="252" y="440"/>
                </a:moveTo>
                <a:lnTo>
                  <a:pt x="252" y="440"/>
                </a:lnTo>
                <a:cubicBezTo>
                  <a:pt x="138" y="440"/>
                  <a:pt x="69" y="418"/>
                  <a:pt x="55" y="406"/>
                </a:cubicBezTo>
                <a:lnTo>
                  <a:pt x="55" y="366"/>
                </a:lnTo>
                <a:cubicBezTo>
                  <a:pt x="123" y="391"/>
                  <a:pt x="224" y="393"/>
                  <a:pt x="252" y="393"/>
                </a:cubicBezTo>
                <a:cubicBezTo>
                  <a:pt x="280" y="393"/>
                  <a:pt x="381" y="391"/>
                  <a:pt x="448" y="366"/>
                </a:cubicBezTo>
                <a:lnTo>
                  <a:pt x="448" y="406"/>
                </a:lnTo>
                <a:cubicBezTo>
                  <a:pt x="435" y="418"/>
                  <a:pt x="366" y="440"/>
                  <a:pt x="252" y="440"/>
                </a:cubicBezTo>
                <a:close/>
                <a:moveTo>
                  <a:pt x="248" y="54"/>
                </a:moveTo>
                <a:lnTo>
                  <a:pt x="248" y="54"/>
                </a:lnTo>
                <a:cubicBezTo>
                  <a:pt x="350" y="54"/>
                  <a:pt x="416" y="71"/>
                  <a:pt x="438" y="84"/>
                </a:cubicBezTo>
                <a:cubicBezTo>
                  <a:pt x="416" y="96"/>
                  <a:pt x="350" y="113"/>
                  <a:pt x="248" y="113"/>
                </a:cubicBezTo>
                <a:cubicBezTo>
                  <a:pt x="145" y="113"/>
                  <a:pt x="80" y="96"/>
                  <a:pt x="58" y="84"/>
                </a:cubicBezTo>
                <a:cubicBezTo>
                  <a:pt x="80" y="71"/>
                  <a:pt x="145" y="54"/>
                  <a:pt x="248" y="54"/>
                </a:cubicBezTo>
                <a:close/>
                <a:moveTo>
                  <a:pt x="448" y="205"/>
                </a:moveTo>
                <a:lnTo>
                  <a:pt x="448" y="205"/>
                </a:lnTo>
                <a:cubicBezTo>
                  <a:pt x="435" y="217"/>
                  <a:pt x="366" y="239"/>
                  <a:pt x="252" y="239"/>
                </a:cubicBezTo>
                <a:cubicBezTo>
                  <a:pt x="138" y="239"/>
                  <a:pt x="69" y="217"/>
                  <a:pt x="55" y="205"/>
                </a:cubicBezTo>
                <a:lnTo>
                  <a:pt x="55" y="140"/>
                </a:lnTo>
                <a:cubicBezTo>
                  <a:pt x="123" y="165"/>
                  <a:pt x="224" y="167"/>
                  <a:pt x="252" y="167"/>
                </a:cubicBezTo>
                <a:cubicBezTo>
                  <a:pt x="280" y="167"/>
                  <a:pt x="381" y="165"/>
                  <a:pt x="448" y="140"/>
                </a:cubicBezTo>
                <a:lnTo>
                  <a:pt x="448" y="205"/>
                </a:lnTo>
                <a:close/>
                <a:moveTo>
                  <a:pt x="448" y="306"/>
                </a:moveTo>
                <a:lnTo>
                  <a:pt x="448" y="306"/>
                </a:lnTo>
                <a:cubicBezTo>
                  <a:pt x="435" y="318"/>
                  <a:pt x="366" y="339"/>
                  <a:pt x="252" y="339"/>
                </a:cubicBezTo>
                <a:cubicBezTo>
                  <a:pt x="138" y="339"/>
                  <a:pt x="69" y="318"/>
                  <a:pt x="55" y="306"/>
                </a:cubicBezTo>
                <a:lnTo>
                  <a:pt x="55" y="265"/>
                </a:lnTo>
                <a:cubicBezTo>
                  <a:pt x="123" y="290"/>
                  <a:pt x="224" y="293"/>
                  <a:pt x="252" y="293"/>
                </a:cubicBezTo>
                <a:cubicBezTo>
                  <a:pt x="280" y="293"/>
                  <a:pt x="381" y="290"/>
                  <a:pt x="448" y="265"/>
                </a:cubicBezTo>
                <a:lnTo>
                  <a:pt x="448" y="306"/>
                </a:lnTo>
                <a:close/>
                <a:moveTo>
                  <a:pt x="252" y="0"/>
                </a:moveTo>
                <a:lnTo>
                  <a:pt x="252" y="0"/>
                </a:lnTo>
                <a:cubicBezTo>
                  <a:pt x="210" y="0"/>
                  <a:pt x="0" y="4"/>
                  <a:pt x="0" y="84"/>
                </a:cubicBezTo>
                <a:lnTo>
                  <a:pt x="0" y="410"/>
                </a:lnTo>
                <a:cubicBezTo>
                  <a:pt x="0" y="490"/>
                  <a:pt x="210" y="494"/>
                  <a:pt x="252" y="494"/>
                </a:cubicBezTo>
                <a:cubicBezTo>
                  <a:pt x="293" y="494"/>
                  <a:pt x="503" y="490"/>
                  <a:pt x="503" y="410"/>
                </a:cubicBezTo>
                <a:lnTo>
                  <a:pt x="503" y="84"/>
                </a:lnTo>
                <a:cubicBezTo>
                  <a:pt x="503" y="4"/>
                  <a:pt x="293" y="0"/>
                  <a:pt x="252" y="0"/>
                </a:cubicBezTo>
                <a:close/>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33" name="Freeform 728">
            <a:extLst>
              <a:ext uri="{FF2B5EF4-FFF2-40B4-BE49-F238E27FC236}">
                <a16:creationId xmlns:a16="http://schemas.microsoft.com/office/drawing/2014/main" id="{C4577F93-FAC3-B746-8A4C-4C07E0B6E058}"/>
              </a:ext>
            </a:extLst>
          </p:cNvPr>
          <p:cNvSpPr>
            <a:spLocks noChangeAspect="1"/>
          </p:cNvSpPr>
          <p:nvPr/>
        </p:nvSpPr>
        <p:spPr bwMode="auto">
          <a:xfrm>
            <a:off x="1942732" y="11176476"/>
            <a:ext cx="661987" cy="446088"/>
          </a:xfrm>
          <a:custGeom>
            <a:avLst/>
            <a:gdLst>
              <a:gd name="T0" fmla="*/ 3241789 w 194902"/>
              <a:gd name="T1" fmla="*/ 1898276 h 131404"/>
              <a:gd name="T2" fmla="*/ 3057890 w 194902"/>
              <a:gd name="T3" fmla="*/ 1975987 h 131404"/>
              <a:gd name="T4" fmla="*/ 3016213 w 194902"/>
              <a:gd name="T5" fmla="*/ 2074988 h 131404"/>
              <a:gd name="T6" fmla="*/ 3241789 w 194902"/>
              <a:gd name="T7" fmla="*/ 2074988 h 131404"/>
              <a:gd name="T8" fmla="*/ 360198 w 194902"/>
              <a:gd name="T9" fmla="*/ 1897926 h 131404"/>
              <a:gd name="T10" fmla="*/ 360198 w 194902"/>
              <a:gd name="T11" fmla="*/ 2074988 h 131404"/>
              <a:gd name="T12" fmla="*/ 587397 w 194902"/>
              <a:gd name="T13" fmla="*/ 2074988 h 131404"/>
              <a:gd name="T14" fmla="*/ 546630 w 194902"/>
              <a:gd name="T15" fmla="*/ 1975987 h 131404"/>
              <a:gd name="T16" fmla="*/ 1812398 w 194902"/>
              <a:gd name="T17" fmla="*/ 1062543 h 131404"/>
              <a:gd name="T18" fmla="*/ 1647360 w 194902"/>
              <a:gd name="T19" fmla="*/ 1234491 h 131404"/>
              <a:gd name="T20" fmla="*/ 1812398 w 194902"/>
              <a:gd name="T21" fmla="*/ 1399833 h 131404"/>
              <a:gd name="T22" fmla="*/ 1984031 w 194902"/>
              <a:gd name="T23" fmla="*/ 1234491 h 131404"/>
              <a:gd name="T24" fmla="*/ 1812398 w 194902"/>
              <a:gd name="T25" fmla="*/ 1062543 h 131404"/>
              <a:gd name="T26" fmla="*/ 1812398 w 194902"/>
              <a:gd name="T27" fmla="*/ 705428 h 131404"/>
              <a:gd name="T28" fmla="*/ 2340491 w 194902"/>
              <a:gd name="T29" fmla="*/ 1234491 h 131404"/>
              <a:gd name="T30" fmla="*/ 1812398 w 194902"/>
              <a:gd name="T31" fmla="*/ 1756955 h 131404"/>
              <a:gd name="T32" fmla="*/ 1290904 w 194902"/>
              <a:gd name="T33" fmla="*/ 1234491 h 131404"/>
              <a:gd name="T34" fmla="*/ 1812398 w 194902"/>
              <a:gd name="T35" fmla="*/ 705428 h 131404"/>
              <a:gd name="T36" fmla="*/ 3003869 w 194902"/>
              <a:gd name="T37" fmla="*/ 357988 h 131404"/>
              <a:gd name="T38" fmla="*/ 3057890 w 194902"/>
              <a:gd name="T39" fmla="*/ 486335 h 131404"/>
              <a:gd name="T40" fmla="*/ 3241789 w 194902"/>
              <a:gd name="T41" fmla="*/ 564023 h 131404"/>
              <a:gd name="T42" fmla="*/ 3241789 w 194902"/>
              <a:gd name="T43" fmla="*/ 357988 h 131404"/>
              <a:gd name="T44" fmla="*/ 959111 w 194902"/>
              <a:gd name="T45" fmla="*/ 357988 h 131404"/>
              <a:gd name="T46" fmla="*/ 801319 w 194902"/>
              <a:gd name="T47" fmla="*/ 741469 h 131404"/>
              <a:gd name="T48" fmla="*/ 360198 w 194902"/>
              <a:gd name="T49" fmla="*/ 924869 h 131404"/>
              <a:gd name="T50" fmla="*/ 360198 w 194902"/>
              <a:gd name="T51" fmla="*/ 1537437 h 131404"/>
              <a:gd name="T52" fmla="*/ 801319 w 194902"/>
              <a:gd name="T53" fmla="*/ 1720826 h 131404"/>
              <a:gd name="T54" fmla="*/ 947042 w 194902"/>
              <a:gd name="T55" fmla="*/ 2074988 h 131404"/>
              <a:gd name="T56" fmla="*/ 2655814 w 194902"/>
              <a:gd name="T57" fmla="*/ 2074988 h 131404"/>
              <a:gd name="T58" fmla="*/ 2803201 w 194902"/>
              <a:gd name="T59" fmla="*/ 1720826 h 131404"/>
              <a:gd name="T60" fmla="*/ 3241789 w 194902"/>
              <a:gd name="T61" fmla="*/ 1537627 h 131404"/>
              <a:gd name="T62" fmla="*/ 3241789 w 194902"/>
              <a:gd name="T63" fmla="*/ 924678 h 131404"/>
              <a:gd name="T64" fmla="*/ 2803201 w 194902"/>
              <a:gd name="T65" fmla="*/ 741469 h 131404"/>
              <a:gd name="T66" fmla="*/ 2643596 w 194902"/>
              <a:gd name="T67" fmla="*/ 357988 h 131404"/>
              <a:gd name="T68" fmla="*/ 360198 w 194902"/>
              <a:gd name="T69" fmla="*/ 357988 h 131404"/>
              <a:gd name="T70" fmla="*/ 360198 w 194902"/>
              <a:gd name="T71" fmla="*/ 564379 h 131404"/>
              <a:gd name="T72" fmla="*/ 546630 w 194902"/>
              <a:gd name="T73" fmla="*/ 486335 h 131404"/>
              <a:gd name="T74" fmla="*/ 599490 w 194902"/>
              <a:gd name="T75" fmla="*/ 357988 h 131404"/>
              <a:gd name="T76" fmla="*/ 180094 w 194902"/>
              <a:gd name="T77" fmla="*/ 0 h 131404"/>
              <a:gd name="T78" fmla="*/ 3421894 w 194902"/>
              <a:gd name="T79" fmla="*/ 0 h 131404"/>
              <a:gd name="T80" fmla="*/ 3601991 w 194902"/>
              <a:gd name="T81" fmla="*/ 178986 h 131404"/>
              <a:gd name="T82" fmla="*/ 3601991 w 194902"/>
              <a:gd name="T83" fmla="*/ 2253974 h 131404"/>
              <a:gd name="T84" fmla="*/ 3421894 w 194902"/>
              <a:gd name="T85" fmla="*/ 2432956 h 131404"/>
              <a:gd name="T86" fmla="*/ 180094 w 194902"/>
              <a:gd name="T87" fmla="*/ 2432956 h 131404"/>
              <a:gd name="T88" fmla="*/ 0 w 194902"/>
              <a:gd name="T89" fmla="*/ 2253974 h 131404"/>
              <a:gd name="T90" fmla="*/ 0 w 194902"/>
              <a:gd name="T91" fmla="*/ 178986 h 131404"/>
              <a:gd name="T92" fmla="*/ 180094 w 194902"/>
              <a:gd name="T93" fmla="*/ 0 h 1314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902" h="131404">
                <a:moveTo>
                  <a:pt x="175412" y="102526"/>
                </a:moveTo>
                <a:lnTo>
                  <a:pt x="165461" y="106723"/>
                </a:lnTo>
                <a:lnTo>
                  <a:pt x="163206" y="112070"/>
                </a:lnTo>
                <a:lnTo>
                  <a:pt x="175412" y="112070"/>
                </a:lnTo>
                <a:lnTo>
                  <a:pt x="175412" y="102526"/>
                </a:lnTo>
                <a:close/>
                <a:moveTo>
                  <a:pt x="19490" y="102507"/>
                </a:moveTo>
                <a:lnTo>
                  <a:pt x="19490" y="112070"/>
                </a:lnTo>
                <a:lnTo>
                  <a:pt x="31784" y="112070"/>
                </a:lnTo>
                <a:lnTo>
                  <a:pt x="29578" y="106723"/>
                </a:lnTo>
                <a:lnTo>
                  <a:pt x="19490" y="102507"/>
                </a:lnTo>
                <a:close/>
                <a:moveTo>
                  <a:pt x="98068" y="57388"/>
                </a:moveTo>
                <a:cubicBezTo>
                  <a:pt x="93067" y="57388"/>
                  <a:pt x="89138" y="61317"/>
                  <a:pt x="89138" y="66675"/>
                </a:cubicBezTo>
                <a:cubicBezTo>
                  <a:pt x="89138" y="71676"/>
                  <a:pt x="93067" y="75605"/>
                  <a:pt x="98068" y="75605"/>
                </a:cubicBezTo>
                <a:cubicBezTo>
                  <a:pt x="103069" y="75605"/>
                  <a:pt x="107355" y="71676"/>
                  <a:pt x="107355" y="66675"/>
                </a:cubicBezTo>
                <a:cubicBezTo>
                  <a:pt x="107355" y="61317"/>
                  <a:pt x="103069" y="57388"/>
                  <a:pt x="98068" y="57388"/>
                </a:cubicBezTo>
                <a:close/>
                <a:moveTo>
                  <a:pt x="98068" y="38100"/>
                </a:moveTo>
                <a:cubicBezTo>
                  <a:pt x="113784" y="38100"/>
                  <a:pt x="126643" y="50602"/>
                  <a:pt x="126643" y="66675"/>
                </a:cubicBezTo>
                <a:cubicBezTo>
                  <a:pt x="126643" y="82391"/>
                  <a:pt x="113784" y="94893"/>
                  <a:pt x="98068" y="94893"/>
                </a:cubicBezTo>
                <a:cubicBezTo>
                  <a:pt x="82352" y="94893"/>
                  <a:pt x="69850" y="82391"/>
                  <a:pt x="69850" y="66675"/>
                </a:cubicBezTo>
                <a:cubicBezTo>
                  <a:pt x="69850" y="50602"/>
                  <a:pt x="82352" y="38100"/>
                  <a:pt x="98068" y="38100"/>
                </a:cubicBezTo>
                <a:close/>
                <a:moveTo>
                  <a:pt x="162538" y="19335"/>
                </a:moveTo>
                <a:lnTo>
                  <a:pt x="165461" y="26267"/>
                </a:lnTo>
                <a:lnTo>
                  <a:pt x="175412" y="30463"/>
                </a:lnTo>
                <a:lnTo>
                  <a:pt x="175412" y="19335"/>
                </a:lnTo>
                <a:lnTo>
                  <a:pt x="162538" y="19335"/>
                </a:lnTo>
                <a:close/>
                <a:moveTo>
                  <a:pt x="51897" y="19335"/>
                </a:moveTo>
                <a:lnTo>
                  <a:pt x="43359" y="40047"/>
                </a:lnTo>
                <a:lnTo>
                  <a:pt x="19490" y="49952"/>
                </a:lnTo>
                <a:lnTo>
                  <a:pt x="19490" y="83037"/>
                </a:lnTo>
                <a:lnTo>
                  <a:pt x="43359" y="92942"/>
                </a:lnTo>
                <a:lnTo>
                  <a:pt x="51244" y="112070"/>
                </a:lnTo>
                <a:lnTo>
                  <a:pt x="143705" y="112070"/>
                </a:lnTo>
                <a:lnTo>
                  <a:pt x="151680" y="92942"/>
                </a:lnTo>
                <a:lnTo>
                  <a:pt x="175412" y="83047"/>
                </a:lnTo>
                <a:lnTo>
                  <a:pt x="175412" y="49942"/>
                </a:lnTo>
                <a:lnTo>
                  <a:pt x="151680" y="40047"/>
                </a:lnTo>
                <a:lnTo>
                  <a:pt x="143044" y="19335"/>
                </a:lnTo>
                <a:lnTo>
                  <a:pt x="51897" y="19335"/>
                </a:lnTo>
                <a:close/>
                <a:moveTo>
                  <a:pt x="19490" y="19335"/>
                </a:moveTo>
                <a:lnTo>
                  <a:pt x="19490" y="30482"/>
                </a:lnTo>
                <a:lnTo>
                  <a:pt x="29578" y="26267"/>
                </a:lnTo>
                <a:lnTo>
                  <a:pt x="32438" y="19335"/>
                </a:lnTo>
                <a:lnTo>
                  <a:pt x="19490" y="19335"/>
                </a:lnTo>
                <a:close/>
                <a:moveTo>
                  <a:pt x="9745" y="0"/>
                </a:moveTo>
                <a:lnTo>
                  <a:pt x="185157" y="0"/>
                </a:lnTo>
                <a:cubicBezTo>
                  <a:pt x="190571" y="0"/>
                  <a:pt x="194902" y="4297"/>
                  <a:pt x="194902" y="9667"/>
                </a:cubicBezTo>
                <a:lnTo>
                  <a:pt x="194902" y="121737"/>
                </a:lnTo>
                <a:cubicBezTo>
                  <a:pt x="194902" y="127108"/>
                  <a:pt x="190571" y="131404"/>
                  <a:pt x="185157" y="131404"/>
                </a:cubicBezTo>
                <a:lnTo>
                  <a:pt x="9745" y="131404"/>
                </a:lnTo>
                <a:cubicBezTo>
                  <a:pt x="4331" y="131404"/>
                  <a:pt x="0" y="127108"/>
                  <a:pt x="0" y="121737"/>
                </a:cubicBezTo>
                <a:lnTo>
                  <a:pt x="0" y="9667"/>
                </a:lnTo>
                <a:cubicBezTo>
                  <a:pt x="0" y="4297"/>
                  <a:pt x="4331" y="0"/>
                  <a:pt x="974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34" name="Subtitle 2">
            <a:extLst>
              <a:ext uri="{FF2B5EF4-FFF2-40B4-BE49-F238E27FC236}">
                <a16:creationId xmlns:a16="http://schemas.microsoft.com/office/drawing/2014/main" id="{0DFE3C7F-818C-E047-9222-E068D2DA6B6A}"/>
              </a:ext>
            </a:extLst>
          </p:cNvPr>
          <p:cNvSpPr txBox="1">
            <a:spLocks/>
          </p:cNvSpPr>
          <p:nvPr/>
        </p:nvSpPr>
        <p:spPr>
          <a:xfrm>
            <a:off x="9307694" y="7105573"/>
            <a:ext cx="421910" cy="54117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4</a:t>
            </a:r>
          </a:p>
        </p:txBody>
      </p:sp>
      <p:sp>
        <p:nvSpPr>
          <p:cNvPr id="35" name="Subtitle 2">
            <a:extLst>
              <a:ext uri="{FF2B5EF4-FFF2-40B4-BE49-F238E27FC236}">
                <a16:creationId xmlns:a16="http://schemas.microsoft.com/office/drawing/2014/main" id="{1A091F8A-1607-6041-B7CB-E2EC14D3B1A9}"/>
              </a:ext>
            </a:extLst>
          </p:cNvPr>
          <p:cNvSpPr txBox="1">
            <a:spLocks/>
          </p:cNvSpPr>
          <p:nvPr/>
        </p:nvSpPr>
        <p:spPr>
          <a:xfrm>
            <a:off x="9307694" y="9117253"/>
            <a:ext cx="421910" cy="54117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a:t>
            </a:r>
          </a:p>
        </p:txBody>
      </p:sp>
      <p:sp>
        <p:nvSpPr>
          <p:cNvPr id="36" name="Subtitle 2">
            <a:extLst>
              <a:ext uri="{FF2B5EF4-FFF2-40B4-BE49-F238E27FC236}">
                <a16:creationId xmlns:a16="http://schemas.microsoft.com/office/drawing/2014/main" id="{A4E304C8-9ECB-414A-B3C3-D8B6A7295511}"/>
              </a:ext>
            </a:extLst>
          </p:cNvPr>
          <p:cNvSpPr txBox="1">
            <a:spLocks/>
          </p:cNvSpPr>
          <p:nvPr/>
        </p:nvSpPr>
        <p:spPr>
          <a:xfrm>
            <a:off x="9307694" y="11128933"/>
            <a:ext cx="421910" cy="54117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8</a:t>
            </a:r>
          </a:p>
        </p:txBody>
      </p:sp>
      <p:sp>
        <p:nvSpPr>
          <p:cNvPr id="37" name="Subtitle 2">
            <a:extLst>
              <a:ext uri="{FF2B5EF4-FFF2-40B4-BE49-F238E27FC236}">
                <a16:creationId xmlns:a16="http://schemas.microsoft.com/office/drawing/2014/main" id="{E684F60F-8334-7C4A-ADFE-B439368457E5}"/>
              </a:ext>
            </a:extLst>
          </p:cNvPr>
          <p:cNvSpPr txBox="1">
            <a:spLocks/>
          </p:cNvSpPr>
          <p:nvPr/>
        </p:nvSpPr>
        <p:spPr>
          <a:xfrm>
            <a:off x="14646457" y="7105573"/>
            <a:ext cx="421910" cy="54117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6</a:t>
            </a:r>
          </a:p>
        </p:txBody>
      </p:sp>
      <p:sp>
        <p:nvSpPr>
          <p:cNvPr id="38" name="Subtitle 2">
            <a:extLst>
              <a:ext uri="{FF2B5EF4-FFF2-40B4-BE49-F238E27FC236}">
                <a16:creationId xmlns:a16="http://schemas.microsoft.com/office/drawing/2014/main" id="{B125EB73-6272-2045-B876-109D44F3D71C}"/>
              </a:ext>
            </a:extLst>
          </p:cNvPr>
          <p:cNvSpPr txBox="1">
            <a:spLocks/>
          </p:cNvSpPr>
          <p:nvPr/>
        </p:nvSpPr>
        <p:spPr>
          <a:xfrm>
            <a:off x="14646457" y="9117253"/>
            <a:ext cx="421910" cy="54117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3</a:t>
            </a:r>
          </a:p>
        </p:txBody>
      </p:sp>
      <p:sp>
        <p:nvSpPr>
          <p:cNvPr id="39" name="Subtitle 2">
            <a:extLst>
              <a:ext uri="{FF2B5EF4-FFF2-40B4-BE49-F238E27FC236}">
                <a16:creationId xmlns:a16="http://schemas.microsoft.com/office/drawing/2014/main" id="{70F651EF-FA8A-4944-8DD2-9851037B1471}"/>
              </a:ext>
            </a:extLst>
          </p:cNvPr>
          <p:cNvSpPr txBox="1">
            <a:spLocks/>
          </p:cNvSpPr>
          <p:nvPr/>
        </p:nvSpPr>
        <p:spPr>
          <a:xfrm>
            <a:off x="14527834" y="11128933"/>
            <a:ext cx="659156" cy="54117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18</a:t>
            </a:r>
          </a:p>
        </p:txBody>
      </p:sp>
      <p:sp>
        <p:nvSpPr>
          <p:cNvPr id="40" name="Subtitle 2">
            <a:extLst>
              <a:ext uri="{FF2B5EF4-FFF2-40B4-BE49-F238E27FC236}">
                <a16:creationId xmlns:a16="http://schemas.microsoft.com/office/drawing/2014/main" id="{4ECF7885-4754-C94E-97D8-31130CE7A5AF}"/>
              </a:ext>
            </a:extLst>
          </p:cNvPr>
          <p:cNvSpPr txBox="1">
            <a:spLocks/>
          </p:cNvSpPr>
          <p:nvPr/>
        </p:nvSpPr>
        <p:spPr>
          <a:xfrm>
            <a:off x="19985220" y="7105573"/>
            <a:ext cx="421910" cy="54117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9</a:t>
            </a:r>
          </a:p>
        </p:txBody>
      </p:sp>
      <p:sp>
        <p:nvSpPr>
          <p:cNvPr id="41" name="Subtitle 2">
            <a:extLst>
              <a:ext uri="{FF2B5EF4-FFF2-40B4-BE49-F238E27FC236}">
                <a16:creationId xmlns:a16="http://schemas.microsoft.com/office/drawing/2014/main" id="{F12A29F8-6949-1E4F-9A3D-B4366A1AA3A3}"/>
              </a:ext>
            </a:extLst>
          </p:cNvPr>
          <p:cNvSpPr txBox="1">
            <a:spLocks/>
          </p:cNvSpPr>
          <p:nvPr/>
        </p:nvSpPr>
        <p:spPr>
          <a:xfrm>
            <a:off x="19985220" y="9117253"/>
            <a:ext cx="421911" cy="54117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2</a:t>
            </a:r>
          </a:p>
        </p:txBody>
      </p:sp>
      <p:sp>
        <p:nvSpPr>
          <p:cNvPr id="42" name="Subtitle 2">
            <a:extLst>
              <a:ext uri="{FF2B5EF4-FFF2-40B4-BE49-F238E27FC236}">
                <a16:creationId xmlns:a16="http://schemas.microsoft.com/office/drawing/2014/main" id="{94F43EFE-F268-6C44-8F44-8DF6BCED786F}"/>
              </a:ext>
            </a:extLst>
          </p:cNvPr>
          <p:cNvSpPr txBox="1">
            <a:spLocks/>
          </p:cNvSpPr>
          <p:nvPr/>
        </p:nvSpPr>
        <p:spPr>
          <a:xfrm>
            <a:off x="19866598" y="11128933"/>
            <a:ext cx="659156" cy="541174"/>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18</a:t>
            </a:r>
          </a:p>
        </p:txBody>
      </p:sp>
    </p:spTree>
    <p:extLst>
      <p:ext uri="{BB962C8B-B14F-4D97-AF65-F5344CB8AC3E}">
        <p14:creationId xmlns:p14="http://schemas.microsoft.com/office/powerpoint/2010/main" val="3970922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AF59A0-EC85-1649-BBA9-DC9996381C01}"/>
              </a:ext>
            </a:extLst>
          </p:cNvPr>
          <p:cNvSpPr txBox="1"/>
          <p:nvPr/>
        </p:nvSpPr>
        <p:spPr>
          <a:xfrm>
            <a:off x="6721694" y="612372"/>
            <a:ext cx="1093440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PROJECT BUDGET TEMPLATE</a:t>
            </a:r>
          </a:p>
        </p:txBody>
      </p:sp>
      <p:sp>
        <p:nvSpPr>
          <p:cNvPr id="3" name="TextBox 2">
            <a:extLst>
              <a:ext uri="{FF2B5EF4-FFF2-40B4-BE49-F238E27FC236}">
                <a16:creationId xmlns:a16="http://schemas.microsoft.com/office/drawing/2014/main" id="{7D3A49D5-BD3B-6748-8A36-D96130F8038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195" name="Group 194">
            <a:extLst>
              <a:ext uri="{FF2B5EF4-FFF2-40B4-BE49-F238E27FC236}">
                <a16:creationId xmlns:a16="http://schemas.microsoft.com/office/drawing/2014/main" id="{4795B796-3D63-8648-B11F-1D00F7C3FDC4}"/>
              </a:ext>
            </a:extLst>
          </p:cNvPr>
          <p:cNvGrpSpPr/>
          <p:nvPr/>
        </p:nvGrpSpPr>
        <p:grpSpPr>
          <a:xfrm>
            <a:off x="1520825" y="2528654"/>
            <a:ext cx="21339175" cy="3261901"/>
            <a:chOff x="1520825" y="2528654"/>
            <a:chExt cx="21339175" cy="3261901"/>
          </a:xfrm>
        </p:grpSpPr>
        <p:sp>
          <p:nvSpPr>
            <p:cNvPr id="4" name="Rectangle 3">
              <a:extLst>
                <a:ext uri="{FF2B5EF4-FFF2-40B4-BE49-F238E27FC236}">
                  <a16:creationId xmlns:a16="http://schemas.microsoft.com/office/drawing/2014/main" id="{5575449F-33C2-274D-91D9-DB7E40B53520}"/>
                </a:ext>
              </a:extLst>
            </p:cNvPr>
            <p:cNvSpPr/>
            <p:nvPr/>
          </p:nvSpPr>
          <p:spPr>
            <a:xfrm>
              <a:off x="1520825" y="2528654"/>
              <a:ext cx="7623175" cy="466344"/>
            </a:xfrm>
            <a:prstGeom prst="rect">
              <a:avLst/>
            </a:prstGeom>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376DFD59-A5F9-5047-86F0-A50E6E12E26B}"/>
                </a:ext>
              </a:extLst>
            </p:cNvPr>
            <p:cNvSpPr/>
            <p:nvPr/>
          </p:nvSpPr>
          <p:spPr>
            <a:xfrm>
              <a:off x="1520825" y="2993764"/>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0A139900-C4BF-954A-91FE-C52881FB06B4}"/>
                </a:ext>
              </a:extLst>
            </p:cNvPr>
            <p:cNvSpPr/>
            <p:nvPr/>
          </p:nvSpPr>
          <p:spPr>
            <a:xfrm>
              <a:off x="1520825" y="3461342"/>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5A535945-B763-1C4C-A870-73F785FBE3E3}"/>
                </a:ext>
              </a:extLst>
            </p:cNvPr>
            <p:cNvSpPr/>
            <p:nvPr/>
          </p:nvSpPr>
          <p:spPr>
            <a:xfrm>
              <a:off x="1520825" y="3927686"/>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920F8EA5-68F9-4A40-92B7-D77B8BBC8861}"/>
                </a:ext>
              </a:extLst>
            </p:cNvPr>
            <p:cNvSpPr/>
            <p:nvPr/>
          </p:nvSpPr>
          <p:spPr>
            <a:xfrm>
              <a:off x="1520825" y="4394030"/>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C542F77B-E906-4F45-9FB9-E8964251172B}"/>
                </a:ext>
              </a:extLst>
            </p:cNvPr>
            <p:cNvSpPr/>
            <p:nvPr/>
          </p:nvSpPr>
          <p:spPr>
            <a:xfrm>
              <a:off x="1520825" y="4860374"/>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776C550C-7EAF-CA4B-AB13-2FE6B5592A66}"/>
                </a:ext>
              </a:extLst>
            </p:cNvPr>
            <p:cNvSpPr/>
            <p:nvPr/>
          </p:nvSpPr>
          <p:spPr>
            <a:xfrm>
              <a:off x="1520825" y="5323137"/>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1E347EAD-7456-194A-AF6B-9BE0509A51AD}"/>
                </a:ext>
              </a:extLst>
            </p:cNvPr>
            <p:cNvSpPr/>
            <p:nvPr/>
          </p:nvSpPr>
          <p:spPr>
            <a:xfrm>
              <a:off x="9140825" y="2528654"/>
              <a:ext cx="4572000" cy="466344"/>
            </a:xfrm>
            <a:prstGeom prst="rect">
              <a:avLst/>
            </a:prstGeom>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Rectangle 26">
              <a:extLst>
                <a:ext uri="{FF2B5EF4-FFF2-40B4-BE49-F238E27FC236}">
                  <a16:creationId xmlns:a16="http://schemas.microsoft.com/office/drawing/2014/main" id="{FA6BE699-3B84-FA4F-9C7D-1332EDAB9E74}"/>
                </a:ext>
              </a:extLst>
            </p:cNvPr>
            <p:cNvSpPr/>
            <p:nvPr/>
          </p:nvSpPr>
          <p:spPr>
            <a:xfrm>
              <a:off x="9140825" y="2994998"/>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Rectangle 27">
              <a:extLst>
                <a:ext uri="{FF2B5EF4-FFF2-40B4-BE49-F238E27FC236}">
                  <a16:creationId xmlns:a16="http://schemas.microsoft.com/office/drawing/2014/main" id="{3F02B4AF-86B4-9941-8DE0-0C87E94AA606}"/>
                </a:ext>
              </a:extLst>
            </p:cNvPr>
            <p:cNvSpPr/>
            <p:nvPr/>
          </p:nvSpPr>
          <p:spPr>
            <a:xfrm>
              <a:off x="9140825" y="3462110"/>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ectangle 28">
              <a:extLst>
                <a:ext uri="{FF2B5EF4-FFF2-40B4-BE49-F238E27FC236}">
                  <a16:creationId xmlns:a16="http://schemas.microsoft.com/office/drawing/2014/main" id="{B8591F9C-38D5-664D-832B-D5FFE5D3D432}"/>
                </a:ext>
              </a:extLst>
            </p:cNvPr>
            <p:cNvSpPr/>
            <p:nvPr/>
          </p:nvSpPr>
          <p:spPr>
            <a:xfrm>
              <a:off x="9140825" y="3927686"/>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ectangle 29">
              <a:extLst>
                <a:ext uri="{FF2B5EF4-FFF2-40B4-BE49-F238E27FC236}">
                  <a16:creationId xmlns:a16="http://schemas.microsoft.com/office/drawing/2014/main" id="{8146E798-C072-454F-A4A1-AD073559C9DC}"/>
                </a:ext>
              </a:extLst>
            </p:cNvPr>
            <p:cNvSpPr/>
            <p:nvPr/>
          </p:nvSpPr>
          <p:spPr>
            <a:xfrm>
              <a:off x="9140825" y="4394030"/>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ectangle 30">
              <a:extLst>
                <a:ext uri="{FF2B5EF4-FFF2-40B4-BE49-F238E27FC236}">
                  <a16:creationId xmlns:a16="http://schemas.microsoft.com/office/drawing/2014/main" id="{5CF354E6-17FD-5449-83F4-ECFD34272857}"/>
                </a:ext>
              </a:extLst>
            </p:cNvPr>
            <p:cNvSpPr/>
            <p:nvPr/>
          </p:nvSpPr>
          <p:spPr>
            <a:xfrm>
              <a:off x="9140825" y="4857414"/>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Rectangle 31">
              <a:extLst>
                <a:ext uri="{FF2B5EF4-FFF2-40B4-BE49-F238E27FC236}">
                  <a16:creationId xmlns:a16="http://schemas.microsoft.com/office/drawing/2014/main" id="{F1154024-A464-A540-91CE-52EE72443EB0}"/>
                </a:ext>
              </a:extLst>
            </p:cNvPr>
            <p:cNvSpPr/>
            <p:nvPr/>
          </p:nvSpPr>
          <p:spPr>
            <a:xfrm>
              <a:off x="9140825" y="5323137"/>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Rectangle 32">
              <a:extLst>
                <a:ext uri="{FF2B5EF4-FFF2-40B4-BE49-F238E27FC236}">
                  <a16:creationId xmlns:a16="http://schemas.microsoft.com/office/drawing/2014/main" id="{423CF6CC-3E5E-0C4D-9ABF-B6B6286078B4}"/>
                </a:ext>
              </a:extLst>
            </p:cNvPr>
            <p:cNvSpPr/>
            <p:nvPr/>
          </p:nvSpPr>
          <p:spPr>
            <a:xfrm>
              <a:off x="13716000" y="2528654"/>
              <a:ext cx="4572000" cy="466344"/>
            </a:xfrm>
            <a:prstGeom prst="rect">
              <a:avLst/>
            </a:prstGeom>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Rectangle 33">
              <a:extLst>
                <a:ext uri="{FF2B5EF4-FFF2-40B4-BE49-F238E27FC236}">
                  <a16:creationId xmlns:a16="http://schemas.microsoft.com/office/drawing/2014/main" id="{72D03464-0617-DC42-9883-383169C7109F}"/>
                </a:ext>
              </a:extLst>
            </p:cNvPr>
            <p:cNvSpPr/>
            <p:nvPr/>
          </p:nvSpPr>
          <p:spPr>
            <a:xfrm>
              <a:off x="13716000" y="2994998"/>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ectangle 34">
              <a:extLst>
                <a:ext uri="{FF2B5EF4-FFF2-40B4-BE49-F238E27FC236}">
                  <a16:creationId xmlns:a16="http://schemas.microsoft.com/office/drawing/2014/main" id="{90525094-13A1-B54E-988C-466FF38E9CC5}"/>
                </a:ext>
              </a:extLst>
            </p:cNvPr>
            <p:cNvSpPr/>
            <p:nvPr/>
          </p:nvSpPr>
          <p:spPr>
            <a:xfrm>
              <a:off x="13716000" y="3461342"/>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Rectangle 35">
              <a:extLst>
                <a:ext uri="{FF2B5EF4-FFF2-40B4-BE49-F238E27FC236}">
                  <a16:creationId xmlns:a16="http://schemas.microsoft.com/office/drawing/2014/main" id="{B3128A2C-D8E8-304D-820B-53DE4259DDD3}"/>
                </a:ext>
              </a:extLst>
            </p:cNvPr>
            <p:cNvSpPr/>
            <p:nvPr/>
          </p:nvSpPr>
          <p:spPr>
            <a:xfrm>
              <a:off x="13716000" y="3927686"/>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ectangle 36">
              <a:extLst>
                <a:ext uri="{FF2B5EF4-FFF2-40B4-BE49-F238E27FC236}">
                  <a16:creationId xmlns:a16="http://schemas.microsoft.com/office/drawing/2014/main" id="{D88FC3EA-CD14-744C-B68E-46B545BAD917}"/>
                </a:ext>
              </a:extLst>
            </p:cNvPr>
            <p:cNvSpPr/>
            <p:nvPr/>
          </p:nvSpPr>
          <p:spPr>
            <a:xfrm>
              <a:off x="13716000" y="4394030"/>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7A14037B-ADED-E84B-95FA-81F51FB5F569}"/>
                </a:ext>
              </a:extLst>
            </p:cNvPr>
            <p:cNvSpPr/>
            <p:nvPr/>
          </p:nvSpPr>
          <p:spPr>
            <a:xfrm>
              <a:off x="13716000" y="4860374"/>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Rectangle 38">
              <a:extLst>
                <a:ext uri="{FF2B5EF4-FFF2-40B4-BE49-F238E27FC236}">
                  <a16:creationId xmlns:a16="http://schemas.microsoft.com/office/drawing/2014/main" id="{E85B5ED7-33CE-EB4D-98D2-C2C459B3D519}"/>
                </a:ext>
              </a:extLst>
            </p:cNvPr>
            <p:cNvSpPr/>
            <p:nvPr/>
          </p:nvSpPr>
          <p:spPr>
            <a:xfrm>
              <a:off x="13716000" y="5323137"/>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Rectangle 39">
              <a:extLst>
                <a:ext uri="{FF2B5EF4-FFF2-40B4-BE49-F238E27FC236}">
                  <a16:creationId xmlns:a16="http://schemas.microsoft.com/office/drawing/2014/main" id="{1290227F-1302-D941-9FAF-D8D471A2EBDC}"/>
                </a:ext>
              </a:extLst>
            </p:cNvPr>
            <p:cNvSpPr/>
            <p:nvPr/>
          </p:nvSpPr>
          <p:spPr>
            <a:xfrm>
              <a:off x="18288000" y="2528654"/>
              <a:ext cx="4572000" cy="466344"/>
            </a:xfrm>
            <a:prstGeom prst="rect">
              <a:avLst/>
            </a:prstGeom>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Rectangle 40">
              <a:extLst>
                <a:ext uri="{FF2B5EF4-FFF2-40B4-BE49-F238E27FC236}">
                  <a16:creationId xmlns:a16="http://schemas.microsoft.com/office/drawing/2014/main" id="{EA60110A-DD59-5843-8190-38C681D6D84E}"/>
                </a:ext>
              </a:extLst>
            </p:cNvPr>
            <p:cNvSpPr/>
            <p:nvPr/>
          </p:nvSpPr>
          <p:spPr>
            <a:xfrm>
              <a:off x="18288000" y="2994998"/>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9F9B4E31-0D89-6D44-8232-4172F23D022E}"/>
                </a:ext>
              </a:extLst>
            </p:cNvPr>
            <p:cNvSpPr/>
            <p:nvPr/>
          </p:nvSpPr>
          <p:spPr>
            <a:xfrm>
              <a:off x="18288000" y="3461342"/>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Rectangle 42">
              <a:extLst>
                <a:ext uri="{FF2B5EF4-FFF2-40B4-BE49-F238E27FC236}">
                  <a16:creationId xmlns:a16="http://schemas.microsoft.com/office/drawing/2014/main" id="{A67C802E-7DC7-A34A-A77F-9E5B8461F859}"/>
                </a:ext>
              </a:extLst>
            </p:cNvPr>
            <p:cNvSpPr/>
            <p:nvPr/>
          </p:nvSpPr>
          <p:spPr>
            <a:xfrm>
              <a:off x="18288000" y="3927686"/>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Rectangle 43">
              <a:extLst>
                <a:ext uri="{FF2B5EF4-FFF2-40B4-BE49-F238E27FC236}">
                  <a16:creationId xmlns:a16="http://schemas.microsoft.com/office/drawing/2014/main" id="{01909FB5-00E2-0F4E-A330-5D2EBACA1318}"/>
                </a:ext>
              </a:extLst>
            </p:cNvPr>
            <p:cNvSpPr/>
            <p:nvPr/>
          </p:nvSpPr>
          <p:spPr>
            <a:xfrm>
              <a:off x="18288000" y="4394030"/>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ectangle 44">
              <a:extLst>
                <a:ext uri="{FF2B5EF4-FFF2-40B4-BE49-F238E27FC236}">
                  <a16:creationId xmlns:a16="http://schemas.microsoft.com/office/drawing/2014/main" id="{92D3F8D2-AFB0-2B46-962C-3DA99008C309}"/>
                </a:ext>
              </a:extLst>
            </p:cNvPr>
            <p:cNvSpPr/>
            <p:nvPr/>
          </p:nvSpPr>
          <p:spPr>
            <a:xfrm>
              <a:off x="18288000" y="4860374"/>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Rectangle 45">
              <a:extLst>
                <a:ext uri="{FF2B5EF4-FFF2-40B4-BE49-F238E27FC236}">
                  <a16:creationId xmlns:a16="http://schemas.microsoft.com/office/drawing/2014/main" id="{EFFDDE07-8F7D-9A47-BE5E-B05140B336B2}"/>
                </a:ext>
              </a:extLst>
            </p:cNvPr>
            <p:cNvSpPr/>
            <p:nvPr/>
          </p:nvSpPr>
          <p:spPr>
            <a:xfrm>
              <a:off x="18288000" y="5323137"/>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TextBox 46">
              <a:extLst>
                <a:ext uri="{FF2B5EF4-FFF2-40B4-BE49-F238E27FC236}">
                  <a16:creationId xmlns:a16="http://schemas.microsoft.com/office/drawing/2014/main" id="{8F2E012D-C95A-4645-A587-8206CBA27B16}"/>
                </a:ext>
              </a:extLst>
            </p:cNvPr>
            <p:cNvSpPr txBox="1"/>
            <p:nvPr/>
          </p:nvSpPr>
          <p:spPr>
            <a:xfrm>
              <a:off x="10721344" y="2530994"/>
              <a:ext cx="1410964"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BUDGET</a:t>
              </a:r>
            </a:p>
          </p:txBody>
        </p:sp>
        <p:sp>
          <p:nvSpPr>
            <p:cNvPr id="48" name="TextBox 47">
              <a:extLst>
                <a:ext uri="{FF2B5EF4-FFF2-40B4-BE49-F238E27FC236}">
                  <a16:creationId xmlns:a16="http://schemas.microsoft.com/office/drawing/2014/main" id="{31A20F0F-9573-F042-83C8-626956CF0270}"/>
                </a:ext>
              </a:extLst>
            </p:cNvPr>
            <p:cNvSpPr txBox="1"/>
            <p:nvPr/>
          </p:nvSpPr>
          <p:spPr>
            <a:xfrm>
              <a:off x="15289337" y="2530994"/>
              <a:ext cx="1418978"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ACTUAL</a:t>
              </a:r>
            </a:p>
          </p:txBody>
        </p:sp>
        <p:sp>
          <p:nvSpPr>
            <p:cNvPr id="49" name="TextBox 48">
              <a:extLst>
                <a:ext uri="{FF2B5EF4-FFF2-40B4-BE49-F238E27FC236}">
                  <a16:creationId xmlns:a16="http://schemas.microsoft.com/office/drawing/2014/main" id="{D990D2FD-E071-1543-B488-1D9134D6C613}"/>
                </a:ext>
              </a:extLst>
            </p:cNvPr>
            <p:cNvSpPr txBox="1"/>
            <p:nvPr/>
          </p:nvSpPr>
          <p:spPr>
            <a:xfrm>
              <a:off x="19572766" y="2530994"/>
              <a:ext cx="2002471"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DIFFERENCE</a:t>
              </a:r>
            </a:p>
          </p:txBody>
        </p:sp>
        <p:sp>
          <p:nvSpPr>
            <p:cNvPr id="50" name="TextBox 49">
              <a:extLst>
                <a:ext uri="{FF2B5EF4-FFF2-40B4-BE49-F238E27FC236}">
                  <a16:creationId xmlns:a16="http://schemas.microsoft.com/office/drawing/2014/main" id="{8AAE39AA-91B1-8D45-93DA-5462306DCF93}"/>
                </a:ext>
              </a:extLst>
            </p:cNvPr>
            <p:cNvSpPr txBox="1"/>
            <p:nvPr/>
          </p:nvSpPr>
          <p:spPr>
            <a:xfrm>
              <a:off x="1836229" y="2530994"/>
              <a:ext cx="1431802" cy="461665"/>
            </a:xfrm>
            <a:prstGeom prst="rect">
              <a:avLst/>
            </a:prstGeom>
            <a:noFill/>
          </p:spPr>
          <p:txBody>
            <a:bodyPr wrap="none" rtlCol="0" anchor="ctr" anchorCtr="0">
              <a:spAutoFit/>
            </a:bodyPr>
            <a:lstStyle/>
            <a:p>
              <a:r>
                <a:rPr lang="en-US" sz="2400" b="1" dirty="0">
                  <a:solidFill>
                    <a:schemeClr val="bg1"/>
                  </a:solidFill>
                  <a:latin typeface="Poppins" pitchFamily="2" charset="77"/>
                  <a:ea typeface="League Spartan" charset="0"/>
                  <a:cs typeface="Poppins" pitchFamily="2" charset="77"/>
                </a:rPr>
                <a:t>INCOME</a:t>
              </a:r>
            </a:p>
          </p:txBody>
        </p:sp>
        <p:sp>
          <p:nvSpPr>
            <p:cNvPr id="51" name="Subtitle 2">
              <a:extLst>
                <a:ext uri="{FF2B5EF4-FFF2-40B4-BE49-F238E27FC236}">
                  <a16:creationId xmlns:a16="http://schemas.microsoft.com/office/drawing/2014/main" id="{F60F7ADB-22FA-BB49-91B9-8B2DB7ABF609}"/>
                </a:ext>
              </a:extLst>
            </p:cNvPr>
            <p:cNvSpPr txBox="1">
              <a:spLocks/>
            </p:cNvSpPr>
            <p:nvPr/>
          </p:nvSpPr>
          <p:spPr>
            <a:xfrm>
              <a:off x="1764978" y="2996104"/>
              <a:ext cx="2331087"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Internal funding</a:t>
              </a:r>
            </a:p>
          </p:txBody>
        </p:sp>
        <p:sp>
          <p:nvSpPr>
            <p:cNvPr id="52" name="Subtitle 2">
              <a:extLst>
                <a:ext uri="{FF2B5EF4-FFF2-40B4-BE49-F238E27FC236}">
                  <a16:creationId xmlns:a16="http://schemas.microsoft.com/office/drawing/2014/main" id="{86163EBC-B97B-C14F-85AF-D1435B0810F9}"/>
                </a:ext>
              </a:extLst>
            </p:cNvPr>
            <p:cNvSpPr txBox="1">
              <a:spLocks/>
            </p:cNvSpPr>
            <p:nvPr/>
          </p:nvSpPr>
          <p:spPr>
            <a:xfrm>
              <a:off x="2489134" y="3467582"/>
              <a:ext cx="281359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Department budget</a:t>
              </a:r>
            </a:p>
          </p:txBody>
        </p:sp>
        <p:sp>
          <p:nvSpPr>
            <p:cNvPr id="53" name="Subtitle 2">
              <a:extLst>
                <a:ext uri="{FF2B5EF4-FFF2-40B4-BE49-F238E27FC236}">
                  <a16:creationId xmlns:a16="http://schemas.microsoft.com/office/drawing/2014/main" id="{9922080E-636D-A140-9391-096993C84000}"/>
                </a:ext>
              </a:extLst>
            </p:cNvPr>
            <p:cNvSpPr txBox="1">
              <a:spLocks/>
            </p:cNvSpPr>
            <p:nvPr/>
          </p:nvSpPr>
          <p:spPr>
            <a:xfrm>
              <a:off x="2489134" y="3928235"/>
              <a:ext cx="3900427"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Customer billing / in voicing</a:t>
              </a:r>
            </a:p>
          </p:txBody>
        </p:sp>
        <p:sp>
          <p:nvSpPr>
            <p:cNvPr id="56" name="Subtitle 2">
              <a:extLst>
                <a:ext uri="{FF2B5EF4-FFF2-40B4-BE49-F238E27FC236}">
                  <a16:creationId xmlns:a16="http://schemas.microsoft.com/office/drawing/2014/main" id="{25FF132A-39D3-1041-953D-8F3B534B4556}"/>
                </a:ext>
              </a:extLst>
            </p:cNvPr>
            <p:cNvSpPr txBox="1">
              <a:spLocks/>
            </p:cNvSpPr>
            <p:nvPr/>
          </p:nvSpPr>
          <p:spPr>
            <a:xfrm>
              <a:off x="2489134" y="4396370"/>
              <a:ext cx="211468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Existing grants</a:t>
              </a:r>
            </a:p>
          </p:txBody>
        </p:sp>
        <p:sp>
          <p:nvSpPr>
            <p:cNvPr id="57" name="Subtitle 2">
              <a:extLst>
                <a:ext uri="{FF2B5EF4-FFF2-40B4-BE49-F238E27FC236}">
                  <a16:creationId xmlns:a16="http://schemas.microsoft.com/office/drawing/2014/main" id="{0604924D-1E14-BE40-A7B3-877470A680D6}"/>
                </a:ext>
              </a:extLst>
            </p:cNvPr>
            <p:cNvSpPr txBox="1">
              <a:spLocks/>
            </p:cNvSpPr>
            <p:nvPr/>
          </p:nvSpPr>
          <p:spPr>
            <a:xfrm>
              <a:off x="2489134" y="4862714"/>
              <a:ext cx="973343"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Other</a:t>
              </a:r>
            </a:p>
          </p:txBody>
        </p:sp>
        <p:sp>
          <p:nvSpPr>
            <p:cNvPr id="58" name="Subtitle 2">
              <a:extLst>
                <a:ext uri="{FF2B5EF4-FFF2-40B4-BE49-F238E27FC236}">
                  <a16:creationId xmlns:a16="http://schemas.microsoft.com/office/drawing/2014/main" id="{1B06B02A-8BCF-2B4D-A67D-2DC178B54C52}"/>
                </a:ext>
              </a:extLst>
            </p:cNvPr>
            <p:cNvSpPr txBox="1">
              <a:spLocks/>
            </p:cNvSpPr>
            <p:nvPr/>
          </p:nvSpPr>
          <p:spPr>
            <a:xfrm>
              <a:off x="4127563" y="5328890"/>
              <a:ext cx="3066865"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Total Internal Income</a:t>
              </a:r>
            </a:p>
          </p:txBody>
        </p:sp>
        <p:sp>
          <p:nvSpPr>
            <p:cNvPr id="59" name="Subtitle 2">
              <a:extLst>
                <a:ext uri="{FF2B5EF4-FFF2-40B4-BE49-F238E27FC236}">
                  <a16:creationId xmlns:a16="http://schemas.microsoft.com/office/drawing/2014/main" id="{1BC565D9-6AFE-A242-8C43-AD895A4FC47D}"/>
                </a:ext>
              </a:extLst>
            </p:cNvPr>
            <p:cNvSpPr txBox="1">
              <a:spLocks/>
            </p:cNvSpPr>
            <p:nvPr/>
          </p:nvSpPr>
          <p:spPr>
            <a:xfrm>
              <a:off x="10641998" y="3464450"/>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0" name="Subtitle 2">
              <a:extLst>
                <a:ext uri="{FF2B5EF4-FFF2-40B4-BE49-F238E27FC236}">
                  <a16:creationId xmlns:a16="http://schemas.microsoft.com/office/drawing/2014/main" id="{20D48C8F-C7BD-DA41-803B-BA80A25619CC}"/>
                </a:ext>
              </a:extLst>
            </p:cNvPr>
            <p:cNvSpPr txBox="1">
              <a:spLocks/>
            </p:cNvSpPr>
            <p:nvPr/>
          </p:nvSpPr>
          <p:spPr>
            <a:xfrm>
              <a:off x="10641994" y="3930026"/>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1" name="Subtitle 2">
              <a:extLst>
                <a:ext uri="{FF2B5EF4-FFF2-40B4-BE49-F238E27FC236}">
                  <a16:creationId xmlns:a16="http://schemas.microsoft.com/office/drawing/2014/main" id="{C66AC4AD-1E5F-D848-BEFF-882A00EC1645}"/>
                </a:ext>
              </a:extLst>
            </p:cNvPr>
            <p:cNvSpPr txBox="1">
              <a:spLocks/>
            </p:cNvSpPr>
            <p:nvPr/>
          </p:nvSpPr>
          <p:spPr>
            <a:xfrm>
              <a:off x="10641994" y="4399258"/>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2" name="Subtitle 2">
              <a:extLst>
                <a:ext uri="{FF2B5EF4-FFF2-40B4-BE49-F238E27FC236}">
                  <a16:creationId xmlns:a16="http://schemas.microsoft.com/office/drawing/2014/main" id="{B4BD4ED0-DFE8-324F-95E4-1FEF562BB95A}"/>
                </a:ext>
              </a:extLst>
            </p:cNvPr>
            <p:cNvSpPr txBox="1">
              <a:spLocks/>
            </p:cNvSpPr>
            <p:nvPr/>
          </p:nvSpPr>
          <p:spPr>
            <a:xfrm>
              <a:off x="10641994" y="4859754"/>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3" name="Subtitle 2">
              <a:extLst>
                <a:ext uri="{FF2B5EF4-FFF2-40B4-BE49-F238E27FC236}">
                  <a16:creationId xmlns:a16="http://schemas.microsoft.com/office/drawing/2014/main" id="{A3A5BB4A-3E13-8540-AE95-356BC63647B1}"/>
                </a:ext>
              </a:extLst>
            </p:cNvPr>
            <p:cNvSpPr txBox="1">
              <a:spLocks/>
            </p:cNvSpPr>
            <p:nvPr/>
          </p:nvSpPr>
          <p:spPr>
            <a:xfrm>
              <a:off x="10641994" y="2994449"/>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4" name="Subtitle 2">
              <a:extLst>
                <a:ext uri="{FF2B5EF4-FFF2-40B4-BE49-F238E27FC236}">
                  <a16:creationId xmlns:a16="http://schemas.microsoft.com/office/drawing/2014/main" id="{911F2D8F-A5CC-834A-81DA-E34423D3FE3B}"/>
                </a:ext>
              </a:extLst>
            </p:cNvPr>
            <p:cNvSpPr txBox="1">
              <a:spLocks/>
            </p:cNvSpPr>
            <p:nvPr/>
          </p:nvSpPr>
          <p:spPr>
            <a:xfrm>
              <a:off x="10641994" y="5326092"/>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$3,000.00</a:t>
              </a:r>
            </a:p>
          </p:txBody>
        </p:sp>
        <p:sp>
          <p:nvSpPr>
            <p:cNvPr id="67" name="Subtitle 2">
              <a:extLst>
                <a:ext uri="{FF2B5EF4-FFF2-40B4-BE49-F238E27FC236}">
                  <a16:creationId xmlns:a16="http://schemas.microsoft.com/office/drawing/2014/main" id="{69D88CE6-5429-0947-8238-63F2A00BC35B}"/>
                </a:ext>
              </a:extLst>
            </p:cNvPr>
            <p:cNvSpPr txBox="1">
              <a:spLocks/>
            </p:cNvSpPr>
            <p:nvPr/>
          </p:nvSpPr>
          <p:spPr>
            <a:xfrm>
              <a:off x="15213997" y="3464450"/>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8" name="Subtitle 2">
              <a:extLst>
                <a:ext uri="{FF2B5EF4-FFF2-40B4-BE49-F238E27FC236}">
                  <a16:creationId xmlns:a16="http://schemas.microsoft.com/office/drawing/2014/main" id="{B11C8BE7-D8F8-1C49-8517-BDF5C315E675}"/>
                </a:ext>
              </a:extLst>
            </p:cNvPr>
            <p:cNvSpPr txBox="1">
              <a:spLocks/>
            </p:cNvSpPr>
            <p:nvPr/>
          </p:nvSpPr>
          <p:spPr>
            <a:xfrm>
              <a:off x="15213993" y="3930026"/>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9" name="Subtitle 2">
              <a:extLst>
                <a:ext uri="{FF2B5EF4-FFF2-40B4-BE49-F238E27FC236}">
                  <a16:creationId xmlns:a16="http://schemas.microsoft.com/office/drawing/2014/main" id="{EDE067CB-FC9E-494C-B740-5B5DBEA7553E}"/>
                </a:ext>
              </a:extLst>
            </p:cNvPr>
            <p:cNvSpPr txBox="1">
              <a:spLocks/>
            </p:cNvSpPr>
            <p:nvPr/>
          </p:nvSpPr>
          <p:spPr>
            <a:xfrm>
              <a:off x="15213993" y="4399258"/>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0" name="Subtitle 2">
              <a:extLst>
                <a:ext uri="{FF2B5EF4-FFF2-40B4-BE49-F238E27FC236}">
                  <a16:creationId xmlns:a16="http://schemas.microsoft.com/office/drawing/2014/main" id="{DE3C84CA-5AD9-2D44-8F11-D47C374B1352}"/>
                </a:ext>
              </a:extLst>
            </p:cNvPr>
            <p:cNvSpPr txBox="1">
              <a:spLocks/>
            </p:cNvSpPr>
            <p:nvPr/>
          </p:nvSpPr>
          <p:spPr>
            <a:xfrm>
              <a:off x="15213993" y="4859754"/>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1" name="Subtitle 2">
              <a:extLst>
                <a:ext uri="{FF2B5EF4-FFF2-40B4-BE49-F238E27FC236}">
                  <a16:creationId xmlns:a16="http://schemas.microsoft.com/office/drawing/2014/main" id="{562B4726-7DE4-AD4E-958E-9AA7BBEBB11B}"/>
                </a:ext>
              </a:extLst>
            </p:cNvPr>
            <p:cNvSpPr txBox="1">
              <a:spLocks/>
            </p:cNvSpPr>
            <p:nvPr/>
          </p:nvSpPr>
          <p:spPr>
            <a:xfrm>
              <a:off x="15213993" y="2994449"/>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2" name="Subtitle 2">
              <a:extLst>
                <a:ext uri="{FF2B5EF4-FFF2-40B4-BE49-F238E27FC236}">
                  <a16:creationId xmlns:a16="http://schemas.microsoft.com/office/drawing/2014/main" id="{D660162D-A577-1543-84C6-5E6A008E90A6}"/>
                </a:ext>
              </a:extLst>
            </p:cNvPr>
            <p:cNvSpPr txBox="1">
              <a:spLocks/>
            </p:cNvSpPr>
            <p:nvPr/>
          </p:nvSpPr>
          <p:spPr>
            <a:xfrm>
              <a:off x="15213993" y="5326092"/>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$3,000.00</a:t>
              </a:r>
            </a:p>
          </p:txBody>
        </p:sp>
        <p:sp>
          <p:nvSpPr>
            <p:cNvPr id="74" name="Subtitle 2">
              <a:extLst>
                <a:ext uri="{FF2B5EF4-FFF2-40B4-BE49-F238E27FC236}">
                  <a16:creationId xmlns:a16="http://schemas.microsoft.com/office/drawing/2014/main" id="{440B6380-9864-FC48-A8A6-D5FE93FCC067}"/>
                </a:ext>
              </a:extLst>
            </p:cNvPr>
            <p:cNvSpPr txBox="1">
              <a:spLocks/>
            </p:cNvSpPr>
            <p:nvPr/>
          </p:nvSpPr>
          <p:spPr>
            <a:xfrm>
              <a:off x="19789171" y="3464450"/>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5" name="Subtitle 2">
              <a:extLst>
                <a:ext uri="{FF2B5EF4-FFF2-40B4-BE49-F238E27FC236}">
                  <a16:creationId xmlns:a16="http://schemas.microsoft.com/office/drawing/2014/main" id="{37ED9E40-B0C8-094F-98F6-6BFF179A9D7D}"/>
                </a:ext>
              </a:extLst>
            </p:cNvPr>
            <p:cNvSpPr txBox="1">
              <a:spLocks/>
            </p:cNvSpPr>
            <p:nvPr/>
          </p:nvSpPr>
          <p:spPr>
            <a:xfrm>
              <a:off x="19789167" y="3930026"/>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6" name="Subtitle 2">
              <a:extLst>
                <a:ext uri="{FF2B5EF4-FFF2-40B4-BE49-F238E27FC236}">
                  <a16:creationId xmlns:a16="http://schemas.microsoft.com/office/drawing/2014/main" id="{ED6B0157-81CA-934D-85E9-36F4F372F0BF}"/>
                </a:ext>
              </a:extLst>
            </p:cNvPr>
            <p:cNvSpPr txBox="1">
              <a:spLocks/>
            </p:cNvSpPr>
            <p:nvPr/>
          </p:nvSpPr>
          <p:spPr>
            <a:xfrm>
              <a:off x="19789167" y="4399258"/>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7" name="Subtitle 2">
              <a:extLst>
                <a:ext uri="{FF2B5EF4-FFF2-40B4-BE49-F238E27FC236}">
                  <a16:creationId xmlns:a16="http://schemas.microsoft.com/office/drawing/2014/main" id="{7EE84130-545F-234C-A439-9EDB824A26D8}"/>
                </a:ext>
              </a:extLst>
            </p:cNvPr>
            <p:cNvSpPr txBox="1">
              <a:spLocks/>
            </p:cNvSpPr>
            <p:nvPr/>
          </p:nvSpPr>
          <p:spPr>
            <a:xfrm>
              <a:off x="19789167" y="4859754"/>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8" name="Subtitle 2">
              <a:extLst>
                <a:ext uri="{FF2B5EF4-FFF2-40B4-BE49-F238E27FC236}">
                  <a16:creationId xmlns:a16="http://schemas.microsoft.com/office/drawing/2014/main" id="{B5EDA25E-9338-7544-9777-83BF178B43D0}"/>
                </a:ext>
              </a:extLst>
            </p:cNvPr>
            <p:cNvSpPr txBox="1">
              <a:spLocks/>
            </p:cNvSpPr>
            <p:nvPr/>
          </p:nvSpPr>
          <p:spPr>
            <a:xfrm>
              <a:off x="19789167" y="2994449"/>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79" name="Subtitle 2">
              <a:extLst>
                <a:ext uri="{FF2B5EF4-FFF2-40B4-BE49-F238E27FC236}">
                  <a16:creationId xmlns:a16="http://schemas.microsoft.com/office/drawing/2014/main" id="{2499B453-AB26-154C-904F-9E6DFFEE87CC}"/>
                </a:ext>
              </a:extLst>
            </p:cNvPr>
            <p:cNvSpPr txBox="1">
              <a:spLocks/>
            </p:cNvSpPr>
            <p:nvPr/>
          </p:nvSpPr>
          <p:spPr>
            <a:xfrm>
              <a:off x="19789167" y="5326092"/>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$3,000.00</a:t>
              </a:r>
            </a:p>
          </p:txBody>
        </p:sp>
      </p:grpSp>
      <p:grpSp>
        <p:nvGrpSpPr>
          <p:cNvPr id="196" name="Group 195">
            <a:extLst>
              <a:ext uri="{FF2B5EF4-FFF2-40B4-BE49-F238E27FC236}">
                <a16:creationId xmlns:a16="http://schemas.microsoft.com/office/drawing/2014/main" id="{236C5962-3BAB-F544-BA63-9E40B1B3E72B}"/>
              </a:ext>
            </a:extLst>
          </p:cNvPr>
          <p:cNvGrpSpPr/>
          <p:nvPr/>
        </p:nvGrpSpPr>
        <p:grpSpPr>
          <a:xfrm>
            <a:off x="1520825" y="6103110"/>
            <a:ext cx="21339175" cy="3261901"/>
            <a:chOff x="1520825" y="6064967"/>
            <a:chExt cx="21339175" cy="3261901"/>
          </a:xfrm>
        </p:grpSpPr>
        <p:sp>
          <p:nvSpPr>
            <p:cNvPr id="82" name="Rectangle 81">
              <a:extLst>
                <a:ext uri="{FF2B5EF4-FFF2-40B4-BE49-F238E27FC236}">
                  <a16:creationId xmlns:a16="http://schemas.microsoft.com/office/drawing/2014/main" id="{E191A6AD-E52C-994B-8799-F6265BB408F3}"/>
                </a:ext>
              </a:extLst>
            </p:cNvPr>
            <p:cNvSpPr/>
            <p:nvPr/>
          </p:nvSpPr>
          <p:spPr>
            <a:xfrm>
              <a:off x="1520825" y="6064967"/>
              <a:ext cx="7623175" cy="466344"/>
            </a:xfrm>
            <a:prstGeom prst="rect">
              <a:avLst/>
            </a:prstGeom>
            <a:solidFill>
              <a:schemeClr val="accent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3" name="Rectangle 82">
              <a:extLst>
                <a:ext uri="{FF2B5EF4-FFF2-40B4-BE49-F238E27FC236}">
                  <a16:creationId xmlns:a16="http://schemas.microsoft.com/office/drawing/2014/main" id="{52FA9E83-6B60-0A42-89AF-C719811AED83}"/>
                </a:ext>
              </a:extLst>
            </p:cNvPr>
            <p:cNvSpPr/>
            <p:nvPr/>
          </p:nvSpPr>
          <p:spPr>
            <a:xfrm>
              <a:off x="1520825" y="6530077"/>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4" name="Rectangle 83">
              <a:extLst>
                <a:ext uri="{FF2B5EF4-FFF2-40B4-BE49-F238E27FC236}">
                  <a16:creationId xmlns:a16="http://schemas.microsoft.com/office/drawing/2014/main" id="{E4034065-4D06-FB44-8D6F-4EE855D9DF31}"/>
                </a:ext>
              </a:extLst>
            </p:cNvPr>
            <p:cNvSpPr/>
            <p:nvPr/>
          </p:nvSpPr>
          <p:spPr>
            <a:xfrm>
              <a:off x="1520825" y="6997655"/>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5" name="Rectangle 84">
              <a:extLst>
                <a:ext uri="{FF2B5EF4-FFF2-40B4-BE49-F238E27FC236}">
                  <a16:creationId xmlns:a16="http://schemas.microsoft.com/office/drawing/2014/main" id="{BE3D5994-D507-704E-B4CF-C3257414582E}"/>
                </a:ext>
              </a:extLst>
            </p:cNvPr>
            <p:cNvSpPr/>
            <p:nvPr/>
          </p:nvSpPr>
          <p:spPr>
            <a:xfrm>
              <a:off x="1520825" y="7463999"/>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6" name="Rectangle 85">
              <a:extLst>
                <a:ext uri="{FF2B5EF4-FFF2-40B4-BE49-F238E27FC236}">
                  <a16:creationId xmlns:a16="http://schemas.microsoft.com/office/drawing/2014/main" id="{6A48DDFC-0333-CC46-8F13-DEEC5D1A5204}"/>
                </a:ext>
              </a:extLst>
            </p:cNvPr>
            <p:cNvSpPr/>
            <p:nvPr/>
          </p:nvSpPr>
          <p:spPr>
            <a:xfrm>
              <a:off x="1520825" y="7930343"/>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7" name="Rectangle 86">
              <a:extLst>
                <a:ext uri="{FF2B5EF4-FFF2-40B4-BE49-F238E27FC236}">
                  <a16:creationId xmlns:a16="http://schemas.microsoft.com/office/drawing/2014/main" id="{0B83A1FC-4D6F-CE4C-802F-6986471A5EB3}"/>
                </a:ext>
              </a:extLst>
            </p:cNvPr>
            <p:cNvSpPr/>
            <p:nvPr/>
          </p:nvSpPr>
          <p:spPr>
            <a:xfrm>
              <a:off x="1520825" y="8396687"/>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8" name="Rectangle 87">
              <a:extLst>
                <a:ext uri="{FF2B5EF4-FFF2-40B4-BE49-F238E27FC236}">
                  <a16:creationId xmlns:a16="http://schemas.microsoft.com/office/drawing/2014/main" id="{2336E7D0-4F49-394B-81F9-2EAC6575308A}"/>
                </a:ext>
              </a:extLst>
            </p:cNvPr>
            <p:cNvSpPr/>
            <p:nvPr/>
          </p:nvSpPr>
          <p:spPr>
            <a:xfrm>
              <a:off x="1520825" y="8859450"/>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9" name="Rectangle 88">
              <a:extLst>
                <a:ext uri="{FF2B5EF4-FFF2-40B4-BE49-F238E27FC236}">
                  <a16:creationId xmlns:a16="http://schemas.microsoft.com/office/drawing/2014/main" id="{79C52166-3C78-CE46-AF39-51984B91A22F}"/>
                </a:ext>
              </a:extLst>
            </p:cNvPr>
            <p:cNvSpPr/>
            <p:nvPr/>
          </p:nvSpPr>
          <p:spPr>
            <a:xfrm>
              <a:off x="9140825" y="6064967"/>
              <a:ext cx="4572000" cy="466344"/>
            </a:xfrm>
            <a:prstGeom prst="rect">
              <a:avLst/>
            </a:prstGeom>
            <a:solidFill>
              <a:schemeClr val="accent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0" name="Rectangle 89">
              <a:extLst>
                <a:ext uri="{FF2B5EF4-FFF2-40B4-BE49-F238E27FC236}">
                  <a16:creationId xmlns:a16="http://schemas.microsoft.com/office/drawing/2014/main" id="{FB888F56-D095-3641-BEC6-663D172FA712}"/>
                </a:ext>
              </a:extLst>
            </p:cNvPr>
            <p:cNvSpPr/>
            <p:nvPr/>
          </p:nvSpPr>
          <p:spPr>
            <a:xfrm>
              <a:off x="9140825" y="6531311"/>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1" name="Rectangle 90">
              <a:extLst>
                <a:ext uri="{FF2B5EF4-FFF2-40B4-BE49-F238E27FC236}">
                  <a16:creationId xmlns:a16="http://schemas.microsoft.com/office/drawing/2014/main" id="{DC0E86D6-C2D7-AC4A-A707-979F87EE9EFD}"/>
                </a:ext>
              </a:extLst>
            </p:cNvPr>
            <p:cNvSpPr/>
            <p:nvPr/>
          </p:nvSpPr>
          <p:spPr>
            <a:xfrm>
              <a:off x="9140825" y="6998423"/>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2" name="Rectangle 91">
              <a:extLst>
                <a:ext uri="{FF2B5EF4-FFF2-40B4-BE49-F238E27FC236}">
                  <a16:creationId xmlns:a16="http://schemas.microsoft.com/office/drawing/2014/main" id="{58A41818-4315-5A44-B8EC-A2FE021F7645}"/>
                </a:ext>
              </a:extLst>
            </p:cNvPr>
            <p:cNvSpPr/>
            <p:nvPr/>
          </p:nvSpPr>
          <p:spPr>
            <a:xfrm>
              <a:off x="9140825" y="7463999"/>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3" name="Rectangle 92">
              <a:extLst>
                <a:ext uri="{FF2B5EF4-FFF2-40B4-BE49-F238E27FC236}">
                  <a16:creationId xmlns:a16="http://schemas.microsoft.com/office/drawing/2014/main" id="{676BA857-CB98-F845-8130-FEC0CEADF6F1}"/>
                </a:ext>
              </a:extLst>
            </p:cNvPr>
            <p:cNvSpPr/>
            <p:nvPr/>
          </p:nvSpPr>
          <p:spPr>
            <a:xfrm>
              <a:off x="9140825" y="7930343"/>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4" name="Rectangle 93">
              <a:extLst>
                <a:ext uri="{FF2B5EF4-FFF2-40B4-BE49-F238E27FC236}">
                  <a16:creationId xmlns:a16="http://schemas.microsoft.com/office/drawing/2014/main" id="{B31BE303-07A8-FB48-98F2-7FFC4A8F5942}"/>
                </a:ext>
              </a:extLst>
            </p:cNvPr>
            <p:cNvSpPr/>
            <p:nvPr/>
          </p:nvSpPr>
          <p:spPr>
            <a:xfrm>
              <a:off x="9140825" y="8393727"/>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5" name="Rectangle 94">
              <a:extLst>
                <a:ext uri="{FF2B5EF4-FFF2-40B4-BE49-F238E27FC236}">
                  <a16:creationId xmlns:a16="http://schemas.microsoft.com/office/drawing/2014/main" id="{31C53117-9D07-AE42-A62C-717EE963ACB0}"/>
                </a:ext>
              </a:extLst>
            </p:cNvPr>
            <p:cNvSpPr/>
            <p:nvPr/>
          </p:nvSpPr>
          <p:spPr>
            <a:xfrm>
              <a:off x="9140825" y="8859450"/>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6" name="Rectangle 95">
              <a:extLst>
                <a:ext uri="{FF2B5EF4-FFF2-40B4-BE49-F238E27FC236}">
                  <a16:creationId xmlns:a16="http://schemas.microsoft.com/office/drawing/2014/main" id="{E43E572E-3370-344F-8469-C890E14974E9}"/>
                </a:ext>
              </a:extLst>
            </p:cNvPr>
            <p:cNvSpPr/>
            <p:nvPr/>
          </p:nvSpPr>
          <p:spPr>
            <a:xfrm>
              <a:off x="13716000" y="6064967"/>
              <a:ext cx="4572000" cy="466344"/>
            </a:xfrm>
            <a:prstGeom prst="rect">
              <a:avLst/>
            </a:prstGeom>
            <a:solidFill>
              <a:schemeClr val="accent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7" name="Rectangle 96">
              <a:extLst>
                <a:ext uri="{FF2B5EF4-FFF2-40B4-BE49-F238E27FC236}">
                  <a16:creationId xmlns:a16="http://schemas.microsoft.com/office/drawing/2014/main" id="{BCF38CE8-1119-B345-8B9D-5B5104B1F41F}"/>
                </a:ext>
              </a:extLst>
            </p:cNvPr>
            <p:cNvSpPr/>
            <p:nvPr/>
          </p:nvSpPr>
          <p:spPr>
            <a:xfrm>
              <a:off x="13716000" y="6531311"/>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8" name="Rectangle 97">
              <a:extLst>
                <a:ext uri="{FF2B5EF4-FFF2-40B4-BE49-F238E27FC236}">
                  <a16:creationId xmlns:a16="http://schemas.microsoft.com/office/drawing/2014/main" id="{134D3919-768E-5141-8020-B1C1DBCBA000}"/>
                </a:ext>
              </a:extLst>
            </p:cNvPr>
            <p:cNvSpPr/>
            <p:nvPr/>
          </p:nvSpPr>
          <p:spPr>
            <a:xfrm>
              <a:off x="13716000" y="6997655"/>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9" name="Rectangle 98">
              <a:extLst>
                <a:ext uri="{FF2B5EF4-FFF2-40B4-BE49-F238E27FC236}">
                  <a16:creationId xmlns:a16="http://schemas.microsoft.com/office/drawing/2014/main" id="{BBD3341F-463F-3B43-B99E-CC7891363683}"/>
                </a:ext>
              </a:extLst>
            </p:cNvPr>
            <p:cNvSpPr/>
            <p:nvPr/>
          </p:nvSpPr>
          <p:spPr>
            <a:xfrm>
              <a:off x="13716000" y="7463999"/>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0" name="Rectangle 99">
              <a:extLst>
                <a:ext uri="{FF2B5EF4-FFF2-40B4-BE49-F238E27FC236}">
                  <a16:creationId xmlns:a16="http://schemas.microsoft.com/office/drawing/2014/main" id="{598AE4CD-6C05-DE4F-A0CC-F9DF9DF43D51}"/>
                </a:ext>
              </a:extLst>
            </p:cNvPr>
            <p:cNvSpPr/>
            <p:nvPr/>
          </p:nvSpPr>
          <p:spPr>
            <a:xfrm>
              <a:off x="13716000" y="7930343"/>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1" name="Rectangle 100">
              <a:extLst>
                <a:ext uri="{FF2B5EF4-FFF2-40B4-BE49-F238E27FC236}">
                  <a16:creationId xmlns:a16="http://schemas.microsoft.com/office/drawing/2014/main" id="{E63C7AD0-5F5A-3549-BC1E-0B7CF8BCA5AD}"/>
                </a:ext>
              </a:extLst>
            </p:cNvPr>
            <p:cNvSpPr/>
            <p:nvPr/>
          </p:nvSpPr>
          <p:spPr>
            <a:xfrm>
              <a:off x="13716000" y="8396687"/>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2" name="Rectangle 101">
              <a:extLst>
                <a:ext uri="{FF2B5EF4-FFF2-40B4-BE49-F238E27FC236}">
                  <a16:creationId xmlns:a16="http://schemas.microsoft.com/office/drawing/2014/main" id="{2D58255A-EACB-DE43-A8FC-90A55A59C5F2}"/>
                </a:ext>
              </a:extLst>
            </p:cNvPr>
            <p:cNvSpPr/>
            <p:nvPr/>
          </p:nvSpPr>
          <p:spPr>
            <a:xfrm>
              <a:off x="13716000" y="8859450"/>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3" name="Rectangle 102">
              <a:extLst>
                <a:ext uri="{FF2B5EF4-FFF2-40B4-BE49-F238E27FC236}">
                  <a16:creationId xmlns:a16="http://schemas.microsoft.com/office/drawing/2014/main" id="{BF5DAF83-D464-7543-9626-3BBFF5D06306}"/>
                </a:ext>
              </a:extLst>
            </p:cNvPr>
            <p:cNvSpPr/>
            <p:nvPr/>
          </p:nvSpPr>
          <p:spPr>
            <a:xfrm>
              <a:off x="18288000" y="6064967"/>
              <a:ext cx="4572000" cy="466344"/>
            </a:xfrm>
            <a:prstGeom prst="rect">
              <a:avLst/>
            </a:prstGeom>
            <a:solidFill>
              <a:schemeClr val="accent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4" name="Rectangle 103">
              <a:extLst>
                <a:ext uri="{FF2B5EF4-FFF2-40B4-BE49-F238E27FC236}">
                  <a16:creationId xmlns:a16="http://schemas.microsoft.com/office/drawing/2014/main" id="{949EAF1D-EA90-A343-B0A3-63975AD4CDD8}"/>
                </a:ext>
              </a:extLst>
            </p:cNvPr>
            <p:cNvSpPr/>
            <p:nvPr/>
          </p:nvSpPr>
          <p:spPr>
            <a:xfrm>
              <a:off x="18288000" y="6531311"/>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5" name="Rectangle 104">
              <a:extLst>
                <a:ext uri="{FF2B5EF4-FFF2-40B4-BE49-F238E27FC236}">
                  <a16:creationId xmlns:a16="http://schemas.microsoft.com/office/drawing/2014/main" id="{1D79EDAC-4AFA-DA46-B48C-D90BDDD2F684}"/>
                </a:ext>
              </a:extLst>
            </p:cNvPr>
            <p:cNvSpPr/>
            <p:nvPr/>
          </p:nvSpPr>
          <p:spPr>
            <a:xfrm>
              <a:off x="18288000" y="6997655"/>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6" name="Rectangle 105">
              <a:extLst>
                <a:ext uri="{FF2B5EF4-FFF2-40B4-BE49-F238E27FC236}">
                  <a16:creationId xmlns:a16="http://schemas.microsoft.com/office/drawing/2014/main" id="{14E8E119-B001-7B4F-B4BB-91A5FF3275FB}"/>
                </a:ext>
              </a:extLst>
            </p:cNvPr>
            <p:cNvSpPr/>
            <p:nvPr/>
          </p:nvSpPr>
          <p:spPr>
            <a:xfrm>
              <a:off x="18288000" y="7463999"/>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7" name="Rectangle 106">
              <a:extLst>
                <a:ext uri="{FF2B5EF4-FFF2-40B4-BE49-F238E27FC236}">
                  <a16:creationId xmlns:a16="http://schemas.microsoft.com/office/drawing/2014/main" id="{90DE2F4B-2537-344D-9F5E-EAB9AC210A94}"/>
                </a:ext>
              </a:extLst>
            </p:cNvPr>
            <p:cNvSpPr/>
            <p:nvPr/>
          </p:nvSpPr>
          <p:spPr>
            <a:xfrm>
              <a:off x="18288000" y="7930343"/>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8" name="Rectangle 107">
              <a:extLst>
                <a:ext uri="{FF2B5EF4-FFF2-40B4-BE49-F238E27FC236}">
                  <a16:creationId xmlns:a16="http://schemas.microsoft.com/office/drawing/2014/main" id="{C3B6D3C3-A276-9E42-8031-5D596339AAFF}"/>
                </a:ext>
              </a:extLst>
            </p:cNvPr>
            <p:cNvSpPr/>
            <p:nvPr/>
          </p:nvSpPr>
          <p:spPr>
            <a:xfrm>
              <a:off x="18288000" y="8396687"/>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9" name="Rectangle 108">
              <a:extLst>
                <a:ext uri="{FF2B5EF4-FFF2-40B4-BE49-F238E27FC236}">
                  <a16:creationId xmlns:a16="http://schemas.microsoft.com/office/drawing/2014/main" id="{7A5F706B-107A-4E45-8C75-99D837165364}"/>
                </a:ext>
              </a:extLst>
            </p:cNvPr>
            <p:cNvSpPr/>
            <p:nvPr/>
          </p:nvSpPr>
          <p:spPr>
            <a:xfrm>
              <a:off x="18288000" y="8859450"/>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0" name="TextBox 109">
              <a:extLst>
                <a:ext uri="{FF2B5EF4-FFF2-40B4-BE49-F238E27FC236}">
                  <a16:creationId xmlns:a16="http://schemas.microsoft.com/office/drawing/2014/main" id="{698C6FCB-0079-5C42-9B31-A66FC8CD8844}"/>
                </a:ext>
              </a:extLst>
            </p:cNvPr>
            <p:cNvSpPr txBox="1"/>
            <p:nvPr/>
          </p:nvSpPr>
          <p:spPr>
            <a:xfrm>
              <a:off x="10721344" y="6067307"/>
              <a:ext cx="1410964"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BUDGET</a:t>
              </a:r>
            </a:p>
          </p:txBody>
        </p:sp>
        <p:sp>
          <p:nvSpPr>
            <p:cNvPr id="111" name="TextBox 110">
              <a:extLst>
                <a:ext uri="{FF2B5EF4-FFF2-40B4-BE49-F238E27FC236}">
                  <a16:creationId xmlns:a16="http://schemas.microsoft.com/office/drawing/2014/main" id="{999B250F-0944-0945-9018-7A16BE940D49}"/>
                </a:ext>
              </a:extLst>
            </p:cNvPr>
            <p:cNvSpPr txBox="1"/>
            <p:nvPr/>
          </p:nvSpPr>
          <p:spPr>
            <a:xfrm>
              <a:off x="15289337" y="6067307"/>
              <a:ext cx="1418978"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ACTUAL</a:t>
              </a:r>
            </a:p>
          </p:txBody>
        </p:sp>
        <p:sp>
          <p:nvSpPr>
            <p:cNvPr id="112" name="TextBox 111">
              <a:extLst>
                <a:ext uri="{FF2B5EF4-FFF2-40B4-BE49-F238E27FC236}">
                  <a16:creationId xmlns:a16="http://schemas.microsoft.com/office/drawing/2014/main" id="{50201A6A-C834-1A4B-B9F5-29D6A8AA64B2}"/>
                </a:ext>
              </a:extLst>
            </p:cNvPr>
            <p:cNvSpPr txBox="1"/>
            <p:nvPr/>
          </p:nvSpPr>
          <p:spPr>
            <a:xfrm>
              <a:off x="19572766" y="6067307"/>
              <a:ext cx="2002471"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DIFFERENCE</a:t>
              </a:r>
            </a:p>
          </p:txBody>
        </p:sp>
        <p:sp>
          <p:nvSpPr>
            <p:cNvPr id="113" name="TextBox 112">
              <a:extLst>
                <a:ext uri="{FF2B5EF4-FFF2-40B4-BE49-F238E27FC236}">
                  <a16:creationId xmlns:a16="http://schemas.microsoft.com/office/drawing/2014/main" id="{BCDD72B7-A8DB-3243-9752-0FB9EB99D1E0}"/>
                </a:ext>
              </a:extLst>
            </p:cNvPr>
            <p:cNvSpPr txBox="1"/>
            <p:nvPr/>
          </p:nvSpPr>
          <p:spPr>
            <a:xfrm>
              <a:off x="1836229" y="6067307"/>
              <a:ext cx="4341253" cy="461665"/>
            </a:xfrm>
            <a:prstGeom prst="rect">
              <a:avLst/>
            </a:prstGeom>
            <a:noFill/>
          </p:spPr>
          <p:txBody>
            <a:bodyPr wrap="none" rtlCol="0" anchor="ctr" anchorCtr="0">
              <a:spAutoFit/>
            </a:bodyPr>
            <a:lstStyle/>
            <a:p>
              <a:r>
                <a:rPr lang="en-US" sz="2400" b="1" dirty="0">
                  <a:solidFill>
                    <a:schemeClr val="bg1"/>
                  </a:solidFill>
                  <a:latin typeface="Poppins" pitchFamily="2" charset="77"/>
                  <a:ea typeface="League Spartan" charset="0"/>
                  <a:cs typeface="Poppins" pitchFamily="2" charset="77"/>
                </a:rPr>
                <a:t>EXTERNAL FUNDING/OTHER</a:t>
              </a:r>
            </a:p>
          </p:txBody>
        </p:sp>
        <p:sp>
          <p:nvSpPr>
            <p:cNvPr id="114" name="Subtitle 2">
              <a:extLst>
                <a:ext uri="{FF2B5EF4-FFF2-40B4-BE49-F238E27FC236}">
                  <a16:creationId xmlns:a16="http://schemas.microsoft.com/office/drawing/2014/main" id="{15B3A88A-5D9F-B443-8FB4-DAFD5C9960F2}"/>
                </a:ext>
              </a:extLst>
            </p:cNvPr>
            <p:cNvSpPr txBox="1">
              <a:spLocks/>
            </p:cNvSpPr>
            <p:nvPr/>
          </p:nvSpPr>
          <p:spPr>
            <a:xfrm>
              <a:off x="1764978" y="6532417"/>
              <a:ext cx="2404826"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External funding</a:t>
              </a:r>
            </a:p>
          </p:txBody>
        </p:sp>
        <p:sp>
          <p:nvSpPr>
            <p:cNvPr id="115" name="Subtitle 2">
              <a:extLst>
                <a:ext uri="{FF2B5EF4-FFF2-40B4-BE49-F238E27FC236}">
                  <a16:creationId xmlns:a16="http://schemas.microsoft.com/office/drawing/2014/main" id="{A17B4770-C1A9-5748-B92D-3AE5C5AB9A6A}"/>
                </a:ext>
              </a:extLst>
            </p:cNvPr>
            <p:cNvSpPr txBox="1">
              <a:spLocks/>
            </p:cNvSpPr>
            <p:nvPr/>
          </p:nvSpPr>
          <p:spPr>
            <a:xfrm>
              <a:off x="2489134" y="7003895"/>
              <a:ext cx="276550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Government grants</a:t>
              </a:r>
            </a:p>
          </p:txBody>
        </p:sp>
        <p:sp>
          <p:nvSpPr>
            <p:cNvPr id="116" name="Subtitle 2">
              <a:extLst>
                <a:ext uri="{FF2B5EF4-FFF2-40B4-BE49-F238E27FC236}">
                  <a16:creationId xmlns:a16="http://schemas.microsoft.com/office/drawing/2014/main" id="{D158CB91-DBAF-8141-B4B0-962339655B38}"/>
                </a:ext>
              </a:extLst>
            </p:cNvPr>
            <p:cNvSpPr txBox="1">
              <a:spLocks/>
            </p:cNvSpPr>
            <p:nvPr/>
          </p:nvSpPr>
          <p:spPr>
            <a:xfrm>
              <a:off x="2489134" y="7464548"/>
              <a:ext cx="261001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Foundation grants</a:t>
              </a:r>
            </a:p>
          </p:txBody>
        </p:sp>
        <p:sp>
          <p:nvSpPr>
            <p:cNvPr id="117" name="Subtitle 2">
              <a:extLst>
                <a:ext uri="{FF2B5EF4-FFF2-40B4-BE49-F238E27FC236}">
                  <a16:creationId xmlns:a16="http://schemas.microsoft.com/office/drawing/2014/main" id="{39E2833B-643A-3D44-9C7F-A6336293AB6C}"/>
                </a:ext>
              </a:extLst>
            </p:cNvPr>
            <p:cNvSpPr txBox="1">
              <a:spLocks/>
            </p:cNvSpPr>
            <p:nvPr/>
          </p:nvSpPr>
          <p:spPr>
            <a:xfrm>
              <a:off x="2489134" y="7932683"/>
              <a:ext cx="1556836"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Donations</a:t>
              </a:r>
            </a:p>
          </p:txBody>
        </p:sp>
        <p:sp>
          <p:nvSpPr>
            <p:cNvPr id="118" name="Subtitle 2">
              <a:extLst>
                <a:ext uri="{FF2B5EF4-FFF2-40B4-BE49-F238E27FC236}">
                  <a16:creationId xmlns:a16="http://schemas.microsoft.com/office/drawing/2014/main" id="{DD06642B-CD57-BB48-BB31-FC96B5CDB90B}"/>
                </a:ext>
              </a:extLst>
            </p:cNvPr>
            <p:cNvSpPr txBox="1">
              <a:spLocks/>
            </p:cNvSpPr>
            <p:nvPr/>
          </p:nvSpPr>
          <p:spPr>
            <a:xfrm>
              <a:off x="2489134" y="8399027"/>
              <a:ext cx="973343"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Other</a:t>
              </a:r>
            </a:p>
          </p:txBody>
        </p:sp>
        <p:sp>
          <p:nvSpPr>
            <p:cNvPr id="119" name="Subtitle 2">
              <a:extLst>
                <a:ext uri="{FF2B5EF4-FFF2-40B4-BE49-F238E27FC236}">
                  <a16:creationId xmlns:a16="http://schemas.microsoft.com/office/drawing/2014/main" id="{D9D19843-D8ED-9948-B2D1-4E4507BE845D}"/>
                </a:ext>
              </a:extLst>
            </p:cNvPr>
            <p:cNvSpPr txBox="1">
              <a:spLocks/>
            </p:cNvSpPr>
            <p:nvPr/>
          </p:nvSpPr>
          <p:spPr>
            <a:xfrm>
              <a:off x="4127563" y="8865203"/>
              <a:ext cx="3140603"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Total External Income</a:t>
              </a:r>
            </a:p>
          </p:txBody>
        </p:sp>
        <p:sp>
          <p:nvSpPr>
            <p:cNvPr id="120" name="Subtitle 2">
              <a:extLst>
                <a:ext uri="{FF2B5EF4-FFF2-40B4-BE49-F238E27FC236}">
                  <a16:creationId xmlns:a16="http://schemas.microsoft.com/office/drawing/2014/main" id="{2A484EA7-22AC-ED44-AF7E-EF41250E4ADD}"/>
                </a:ext>
              </a:extLst>
            </p:cNvPr>
            <p:cNvSpPr txBox="1">
              <a:spLocks/>
            </p:cNvSpPr>
            <p:nvPr/>
          </p:nvSpPr>
          <p:spPr>
            <a:xfrm>
              <a:off x="10641998" y="7000763"/>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1" name="Subtitle 2">
              <a:extLst>
                <a:ext uri="{FF2B5EF4-FFF2-40B4-BE49-F238E27FC236}">
                  <a16:creationId xmlns:a16="http://schemas.microsoft.com/office/drawing/2014/main" id="{3132F53D-B9CA-FD46-B15A-93439259280C}"/>
                </a:ext>
              </a:extLst>
            </p:cNvPr>
            <p:cNvSpPr txBox="1">
              <a:spLocks/>
            </p:cNvSpPr>
            <p:nvPr/>
          </p:nvSpPr>
          <p:spPr>
            <a:xfrm>
              <a:off x="10641994" y="7466339"/>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2" name="Subtitle 2">
              <a:extLst>
                <a:ext uri="{FF2B5EF4-FFF2-40B4-BE49-F238E27FC236}">
                  <a16:creationId xmlns:a16="http://schemas.microsoft.com/office/drawing/2014/main" id="{B6B3F0EF-0595-4448-A960-611EEADA7615}"/>
                </a:ext>
              </a:extLst>
            </p:cNvPr>
            <p:cNvSpPr txBox="1">
              <a:spLocks/>
            </p:cNvSpPr>
            <p:nvPr/>
          </p:nvSpPr>
          <p:spPr>
            <a:xfrm>
              <a:off x="10641994" y="7935571"/>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3" name="Subtitle 2">
              <a:extLst>
                <a:ext uri="{FF2B5EF4-FFF2-40B4-BE49-F238E27FC236}">
                  <a16:creationId xmlns:a16="http://schemas.microsoft.com/office/drawing/2014/main" id="{D42E7E06-6BA1-624F-9D08-5626DAABAABF}"/>
                </a:ext>
              </a:extLst>
            </p:cNvPr>
            <p:cNvSpPr txBox="1">
              <a:spLocks/>
            </p:cNvSpPr>
            <p:nvPr/>
          </p:nvSpPr>
          <p:spPr>
            <a:xfrm>
              <a:off x="10641994" y="8396067"/>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4" name="Subtitle 2">
              <a:extLst>
                <a:ext uri="{FF2B5EF4-FFF2-40B4-BE49-F238E27FC236}">
                  <a16:creationId xmlns:a16="http://schemas.microsoft.com/office/drawing/2014/main" id="{6B384A59-F817-2745-ACFB-78AE3F36F164}"/>
                </a:ext>
              </a:extLst>
            </p:cNvPr>
            <p:cNvSpPr txBox="1">
              <a:spLocks/>
            </p:cNvSpPr>
            <p:nvPr/>
          </p:nvSpPr>
          <p:spPr>
            <a:xfrm>
              <a:off x="10641994" y="6530762"/>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5" name="Subtitle 2">
              <a:extLst>
                <a:ext uri="{FF2B5EF4-FFF2-40B4-BE49-F238E27FC236}">
                  <a16:creationId xmlns:a16="http://schemas.microsoft.com/office/drawing/2014/main" id="{4C110C6A-AF2B-D244-94C1-616636803A57}"/>
                </a:ext>
              </a:extLst>
            </p:cNvPr>
            <p:cNvSpPr txBox="1">
              <a:spLocks/>
            </p:cNvSpPr>
            <p:nvPr/>
          </p:nvSpPr>
          <p:spPr>
            <a:xfrm>
              <a:off x="10641994" y="8862405"/>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$3,000.00</a:t>
              </a:r>
            </a:p>
          </p:txBody>
        </p:sp>
        <p:sp>
          <p:nvSpPr>
            <p:cNvPr id="126" name="Subtitle 2">
              <a:extLst>
                <a:ext uri="{FF2B5EF4-FFF2-40B4-BE49-F238E27FC236}">
                  <a16:creationId xmlns:a16="http://schemas.microsoft.com/office/drawing/2014/main" id="{2C8EA629-6937-084D-BE63-E1F38515F81E}"/>
                </a:ext>
              </a:extLst>
            </p:cNvPr>
            <p:cNvSpPr txBox="1">
              <a:spLocks/>
            </p:cNvSpPr>
            <p:nvPr/>
          </p:nvSpPr>
          <p:spPr>
            <a:xfrm>
              <a:off x="15213997" y="7000763"/>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7" name="Subtitle 2">
              <a:extLst>
                <a:ext uri="{FF2B5EF4-FFF2-40B4-BE49-F238E27FC236}">
                  <a16:creationId xmlns:a16="http://schemas.microsoft.com/office/drawing/2014/main" id="{7D0392ED-D909-1C42-A316-4C8310E3154B}"/>
                </a:ext>
              </a:extLst>
            </p:cNvPr>
            <p:cNvSpPr txBox="1">
              <a:spLocks/>
            </p:cNvSpPr>
            <p:nvPr/>
          </p:nvSpPr>
          <p:spPr>
            <a:xfrm>
              <a:off x="15213993" y="7466339"/>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8" name="Subtitle 2">
              <a:extLst>
                <a:ext uri="{FF2B5EF4-FFF2-40B4-BE49-F238E27FC236}">
                  <a16:creationId xmlns:a16="http://schemas.microsoft.com/office/drawing/2014/main" id="{2D02D84D-6CDA-984E-A0E7-5DD4F51FDBB6}"/>
                </a:ext>
              </a:extLst>
            </p:cNvPr>
            <p:cNvSpPr txBox="1">
              <a:spLocks/>
            </p:cNvSpPr>
            <p:nvPr/>
          </p:nvSpPr>
          <p:spPr>
            <a:xfrm>
              <a:off x="15213993" y="7935571"/>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29" name="Subtitle 2">
              <a:extLst>
                <a:ext uri="{FF2B5EF4-FFF2-40B4-BE49-F238E27FC236}">
                  <a16:creationId xmlns:a16="http://schemas.microsoft.com/office/drawing/2014/main" id="{E44AE4D0-DE54-C448-BA07-2A8FCC16F4B8}"/>
                </a:ext>
              </a:extLst>
            </p:cNvPr>
            <p:cNvSpPr txBox="1">
              <a:spLocks/>
            </p:cNvSpPr>
            <p:nvPr/>
          </p:nvSpPr>
          <p:spPr>
            <a:xfrm>
              <a:off x="15213993" y="8396067"/>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0" name="Subtitle 2">
              <a:extLst>
                <a:ext uri="{FF2B5EF4-FFF2-40B4-BE49-F238E27FC236}">
                  <a16:creationId xmlns:a16="http://schemas.microsoft.com/office/drawing/2014/main" id="{2258DFC9-C809-8844-B893-A596ADA631B0}"/>
                </a:ext>
              </a:extLst>
            </p:cNvPr>
            <p:cNvSpPr txBox="1">
              <a:spLocks/>
            </p:cNvSpPr>
            <p:nvPr/>
          </p:nvSpPr>
          <p:spPr>
            <a:xfrm>
              <a:off x="15213993" y="6530762"/>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1" name="Subtitle 2">
              <a:extLst>
                <a:ext uri="{FF2B5EF4-FFF2-40B4-BE49-F238E27FC236}">
                  <a16:creationId xmlns:a16="http://schemas.microsoft.com/office/drawing/2014/main" id="{F89B60AC-27AA-1546-B9C5-23079B2031E3}"/>
                </a:ext>
              </a:extLst>
            </p:cNvPr>
            <p:cNvSpPr txBox="1">
              <a:spLocks/>
            </p:cNvSpPr>
            <p:nvPr/>
          </p:nvSpPr>
          <p:spPr>
            <a:xfrm>
              <a:off x="15213993" y="8862405"/>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$3,000.00</a:t>
              </a:r>
            </a:p>
          </p:txBody>
        </p:sp>
        <p:sp>
          <p:nvSpPr>
            <p:cNvPr id="132" name="Subtitle 2">
              <a:extLst>
                <a:ext uri="{FF2B5EF4-FFF2-40B4-BE49-F238E27FC236}">
                  <a16:creationId xmlns:a16="http://schemas.microsoft.com/office/drawing/2014/main" id="{0F18B3A5-187A-4947-93FC-6A173C92E53E}"/>
                </a:ext>
              </a:extLst>
            </p:cNvPr>
            <p:cNvSpPr txBox="1">
              <a:spLocks/>
            </p:cNvSpPr>
            <p:nvPr/>
          </p:nvSpPr>
          <p:spPr>
            <a:xfrm>
              <a:off x="19789171" y="7000763"/>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3" name="Subtitle 2">
              <a:extLst>
                <a:ext uri="{FF2B5EF4-FFF2-40B4-BE49-F238E27FC236}">
                  <a16:creationId xmlns:a16="http://schemas.microsoft.com/office/drawing/2014/main" id="{43BBF190-316C-5D44-AC28-BD4029820F6B}"/>
                </a:ext>
              </a:extLst>
            </p:cNvPr>
            <p:cNvSpPr txBox="1">
              <a:spLocks/>
            </p:cNvSpPr>
            <p:nvPr/>
          </p:nvSpPr>
          <p:spPr>
            <a:xfrm>
              <a:off x="19789167" y="7466339"/>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4" name="Subtitle 2">
              <a:extLst>
                <a:ext uri="{FF2B5EF4-FFF2-40B4-BE49-F238E27FC236}">
                  <a16:creationId xmlns:a16="http://schemas.microsoft.com/office/drawing/2014/main" id="{1AD31ED1-094F-8D4E-9CAC-6507773338CC}"/>
                </a:ext>
              </a:extLst>
            </p:cNvPr>
            <p:cNvSpPr txBox="1">
              <a:spLocks/>
            </p:cNvSpPr>
            <p:nvPr/>
          </p:nvSpPr>
          <p:spPr>
            <a:xfrm>
              <a:off x="19789167" y="7935571"/>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5" name="Subtitle 2">
              <a:extLst>
                <a:ext uri="{FF2B5EF4-FFF2-40B4-BE49-F238E27FC236}">
                  <a16:creationId xmlns:a16="http://schemas.microsoft.com/office/drawing/2014/main" id="{177EFC80-9D7F-9C46-BCB1-81BF603B40B1}"/>
                </a:ext>
              </a:extLst>
            </p:cNvPr>
            <p:cNvSpPr txBox="1">
              <a:spLocks/>
            </p:cNvSpPr>
            <p:nvPr/>
          </p:nvSpPr>
          <p:spPr>
            <a:xfrm>
              <a:off x="19789167" y="8396067"/>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6" name="Subtitle 2">
              <a:extLst>
                <a:ext uri="{FF2B5EF4-FFF2-40B4-BE49-F238E27FC236}">
                  <a16:creationId xmlns:a16="http://schemas.microsoft.com/office/drawing/2014/main" id="{D70701B8-FE81-D24D-8BB4-7F975066E3E2}"/>
                </a:ext>
              </a:extLst>
            </p:cNvPr>
            <p:cNvSpPr txBox="1">
              <a:spLocks/>
            </p:cNvSpPr>
            <p:nvPr/>
          </p:nvSpPr>
          <p:spPr>
            <a:xfrm>
              <a:off x="19789167" y="6530762"/>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37" name="Subtitle 2">
              <a:extLst>
                <a:ext uri="{FF2B5EF4-FFF2-40B4-BE49-F238E27FC236}">
                  <a16:creationId xmlns:a16="http://schemas.microsoft.com/office/drawing/2014/main" id="{D076375F-A430-844D-89B3-90B4EEAE25AC}"/>
                </a:ext>
              </a:extLst>
            </p:cNvPr>
            <p:cNvSpPr txBox="1">
              <a:spLocks/>
            </p:cNvSpPr>
            <p:nvPr/>
          </p:nvSpPr>
          <p:spPr>
            <a:xfrm>
              <a:off x="19789167" y="8862405"/>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$3,000.00</a:t>
              </a:r>
            </a:p>
          </p:txBody>
        </p:sp>
      </p:grpSp>
      <p:grpSp>
        <p:nvGrpSpPr>
          <p:cNvPr id="197" name="Group 196">
            <a:extLst>
              <a:ext uri="{FF2B5EF4-FFF2-40B4-BE49-F238E27FC236}">
                <a16:creationId xmlns:a16="http://schemas.microsoft.com/office/drawing/2014/main" id="{E1940E8B-41B7-6641-BC55-82F5101A14F1}"/>
              </a:ext>
            </a:extLst>
          </p:cNvPr>
          <p:cNvGrpSpPr/>
          <p:nvPr/>
        </p:nvGrpSpPr>
        <p:grpSpPr>
          <a:xfrm>
            <a:off x="1520825" y="9677565"/>
            <a:ext cx="21339175" cy="3261901"/>
            <a:chOff x="1520825" y="9677565"/>
            <a:chExt cx="21339175" cy="3261901"/>
          </a:xfrm>
        </p:grpSpPr>
        <p:sp>
          <p:nvSpPr>
            <p:cNvPr id="139" name="Rectangle 138">
              <a:extLst>
                <a:ext uri="{FF2B5EF4-FFF2-40B4-BE49-F238E27FC236}">
                  <a16:creationId xmlns:a16="http://schemas.microsoft.com/office/drawing/2014/main" id="{F56AEAC1-8F0E-054A-8010-9AB812F4D80B}"/>
                </a:ext>
              </a:extLst>
            </p:cNvPr>
            <p:cNvSpPr/>
            <p:nvPr/>
          </p:nvSpPr>
          <p:spPr>
            <a:xfrm>
              <a:off x="1520825" y="9677565"/>
              <a:ext cx="7623175" cy="466344"/>
            </a:xfrm>
            <a:prstGeom prst="rect">
              <a:avLst/>
            </a:prstGeom>
            <a:solidFill>
              <a:schemeClr val="accent3"/>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0" name="Rectangle 139">
              <a:extLst>
                <a:ext uri="{FF2B5EF4-FFF2-40B4-BE49-F238E27FC236}">
                  <a16:creationId xmlns:a16="http://schemas.microsoft.com/office/drawing/2014/main" id="{92D46A95-4382-C14F-B033-77C11CD14030}"/>
                </a:ext>
              </a:extLst>
            </p:cNvPr>
            <p:cNvSpPr/>
            <p:nvPr/>
          </p:nvSpPr>
          <p:spPr>
            <a:xfrm>
              <a:off x="1520825" y="10142675"/>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1" name="Rectangle 140">
              <a:extLst>
                <a:ext uri="{FF2B5EF4-FFF2-40B4-BE49-F238E27FC236}">
                  <a16:creationId xmlns:a16="http://schemas.microsoft.com/office/drawing/2014/main" id="{B1BBBBBE-AF66-6941-8B6A-57B00B6B120D}"/>
                </a:ext>
              </a:extLst>
            </p:cNvPr>
            <p:cNvSpPr/>
            <p:nvPr/>
          </p:nvSpPr>
          <p:spPr>
            <a:xfrm>
              <a:off x="1520825" y="10610253"/>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2" name="Rectangle 141">
              <a:extLst>
                <a:ext uri="{FF2B5EF4-FFF2-40B4-BE49-F238E27FC236}">
                  <a16:creationId xmlns:a16="http://schemas.microsoft.com/office/drawing/2014/main" id="{C25673EF-3686-F242-A782-7A29A5F8C7D3}"/>
                </a:ext>
              </a:extLst>
            </p:cNvPr>
            <p:cNvSpPr/>
            <p:nvPr/>
          </p:nvSpPr>
          <p:spPr>
            <a:xfrm>
              <a:off x="1520825" y="11076597"/>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3" name="Rectangle 142">
              <a:extLst>
                <a:ext uri="{FF2B5EF4-FFF2-40B4-BE49-F238E27FC236}">
                  <a16:creationId xmlns:a16="http://schemas.microsoft.com/office/drawing/2014/main" id="{CB2AF690-8F81-AE4D-8B74-08AE3127AAC9}"/>
                </a:ext>
              </a:extLst>
            </p:cNvPr>
            <p:cNvSpPr/>
            <p:nvPr/>
          </p:nvSpPr>
          <p:spPr>
            <a:xfrm>
              <a:off x="1520825" y="11542941"/>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4" name="Rectangle 143">
              <a:extLst>
                <a:ext uri="{FF2B5EF4-FFF2-40B4-BE49-F238E27FC236}">
                  <a16:creationId xmlns:a16="http://schemas.microsoft.com/office/drawing/2014/main" id="{8892A891-2A7E-874B-AFC7-1D8E5EA22612}"/>
                </a:ext>
              </a:extLst>
            </p:cNvPr>
            <p:cNvSpPr/>
            <p:nvPr/>
          </p:nvSpPr>
          <p:spPr>
            <a:xfrm>
              <a:off x="1520825" y="12009285"/>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5" name="Rectangle 144">
              <a:extLst>
                <a:ext uri="{FF2B5EF4-FFF2-40B4-BE49-F238E27FC236}">
                  <a16:creationId xmlns:a16="http://schemas.microsoft.com/office/drawing/2014/main" id="{9B16CFAF-55AE-9940-BD10-3C892F6C7B6C}"/>
                </a:ext>
              </a:extLst>
            </p:cNvPr>
            <p:cNvSpPr/>
            <p:nvPr/>
          </p:nvSpPr>
          <p:spPr>
            <a:xfrm>
              <a:off x="1520825" y="12472048"/>
              <a:ext cx="7623175"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6" name="Rectangle 145">
              <a:extLst>
                <a:ext uri="{FF2B5EF4-FFF2-40B4-BE49-F238E27FC236}">
                  <a16:creationId xmlns:a16="http://schemas.microsoft.com/office/drawing/2014/main" id="{C403C136-8BE0-8B42-808E-15245A3E3EBB}"/>
                </a:ext>
              </a:extLst>
            </p:cNvPr>
            <p:cNvSpPr/>
            <p:nvPr/>
          </p:nvSpPr>
          <p:spPr>
            <a:xfrm>
              <a:off x="9140825" y="9677565"/>
              <a:ext cx="4572000" cy="466344"/>
            </a:xfrm>
            <a:prstGeom prst="rect">
              <a:avLst/>
            </a:prstGeom>
            <a:solidFill>
              <a:schemeClr val="accent3"/>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7" name="Rectangle 146">
              <a:extLst>
                <a:ext uri="{FF2B5EF4-FFF2-40B4-BE49-F238E27FC236}">
                  <a16:creationId xmlns:a16="http://schemas.microsoft.com/office/drawing/2014/main" id="{BF0DDE8F-A164-8144-9DB5-4A2D72DCEB82}"/>
                </a:ext>
              </a:extLst>
            </p:cNvPr>
            <p:cNvSpPr/>
            <p:nvPr/>
          </p:nvSpPr>
          <p:spPr>
            <a:xfrm>
              <a:off x="9140825" y="10143909"/>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8" name="Rectangle 147">
              <a:extLst>
                <a:ext uri="{FF2B5EF4-FFF2-40B4-BE49-F238E27FC236}">
                  <a16:creationId xmlns:a16="http://schemas.microsoft.com/office/drawing/2014/main" id="{EF5C2935-9045-A54B-8A99-5CECBC1A7525}"/>
                </a:ext>
              </a:extLst>
            </p:cNvPr>
            <p:cNvSpPr/>
            <p:nvPr/>
          </p:nvSpPr>
          <p:spPr>
            <a:xfrm>
              <a:off x="9140825" y="10611021"/>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9" name="Rectangle 148">
              <a:extLst>
                <a:ext uri="{FF2B5EF4-FFF2-40B4-BE49-F238E27FC236}">
                  <a16:creationId xmlns:a16="http://schemas.microsoft.com/office/drawing/2014/main" id="{5A364F4C-A1C6-004A-8C3C-B4C8A28B5CC7}"/>
                </a:ext>
              </a:extLst>
            </p:cNvPr>
            <p:cNvSpPr/>
            <p:nvPr/>
          </p:nvSpPr>
          <p:spPr>
            <a:xfrm>
              <a:off x="9140825" y="11076597"/>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0" name="Rectangle 149">
              <a:extLst>
                <a:ext uri="{FF2B5EF4-FFF2-40B4-BE49-F238E27FC236}">
                  <a16:creationId xmlns:a16="http://schemas.microsoft.com/office/drawing/2014/main" id="{B33DDF7B-359A-1149-9419-4FC643BB6AB8}"/>
                </a:ext>
              </a:extLst>
            </p:cNvPr>
            <p:cNvSpPr/>
            <p:nvPr/>
          </p:nvSpPr>
          <p:spPr>
            <a:xfrm>
              <a:off x="9140825" y="11542941"/>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1" name="Rectangle 150">
              <a:extLst>
                <a:ext uri="{FF2B5EF4-FFF2-40B4-BE49-F238E27FC236}">
                  <a16:creationId xmlns:a16="http://schemas.microsoft.com/office/drawing/2014/main" id="{C403136A-63E0-2443-8159-19B12D519A68}"/>
                </a:ext>
              </a:extLst>
            </p:cNvPr>
            <p:cNvSpPr/>
            <p:nvPr/>
          </p:nvSpPr>
          <p:spPr>
            <a:xfrm>
              <a:off x="9140825" y="12006325"/>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2" name="Rectangle 151">
              <a:extLst>
                <a:ext uri="{FF2B5EF4-FFF2-40B4-BE49-F238E27FC236}">
                  <a16:creationId xmlns:a16="http://schemas.microsoft.com/office/drawing/2014/main" id="{8A3DFE1D-05FF-BC40-8ED9-FE8225C8E6CE}"/>
                </a:ext>
              </a:extLst>
            </p:cNvPr>
            <p:cNvSpPr/>
            <p:nvPr/>
          </p:nvSpPr>
          <p:spPr>
            <a:xfrm>
              <a:off x="9140825" y="12472048"/>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3" name="Rectangle 152">
              <a:extLst>
                <a:ext uri="{FF2B5EF4-FFF2-40B4-BE49-F238E27FC236}">
                  <a16:creationId xmlns:a16="http://schemas.microsoft.com/office/drawing/2014/main" id="{94407463-5844-E343-87AB-9B4DCBFF10BD}"/>
                </a:ext>
              </a:extLst>
            </p:cNvPr>
            <p:cNvSpPr/>
            <p:nvPr/>
          </p:nvSpPr>
          <p:spPr>
            <a:xfrm>
              <a:off x="13716000" y="9677565"/>
              <a:ext cx="4572000" cy="466344"/>
            </a:xfrm>
            <a:prstGeom prst="rect">
              <a:avLst/>
            </a:prstGeom>
            <a:solidFill>
              <a:schemeClr val="accent3"/>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4" name="Rectangle 153">
              <a:extLst>
                <a:ext uri="{FF2B5EF4-FFF2-40B4-BE49-F238E27FC236}">
                  <a16:creationId xmlns:a16="http://schemas.microsoft.com/office/drawing/2014/main" id="{F7DBD99B-8F28-8C47-89CB-35ED66E974F1}"/>
                </a:ext>
              </a:extLst>
            </p:cNvPr>
            <p:cNvSpPr/>
            <p:nvPr/>
          </p:nvSpPr>
          <p:spPr>
            <a:xfrm>
              <a:off x="13716000" y="10143909"/>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5" name="Rectangle 154">
              <a:extLst>
                <a:ext uri="{FF2B5EF4-FFF2-40B4-BE49-F238E27FC236}">
                  <a16:creationId xmlns:a16="http://schemas.microsoft.com/office/drawing/2014/main" id="{9A388E7D-3CA5-204E-916C-08A41545989F}"/>
                </a:ext>
              </a:extLst>
            </p:cNvPr>
            <p:cNvSpPr/>
            <p:nvPr/>
          </p:nvSpPr>
          <p:spPr>
            <a:xfrm>
              <a:off x="13716000" y="10610253"/>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6" name="Rectangle 155">
              <a:extLst>
                <a:ext uri="{FF2B5EF4-FFF2-40B4-BE49-F238E27FC236}">
                  <a16:creationId xmlns:a16="http://schemas.microsoft.com/office/drawing/2014/main" id="{62C1F0F1-F454-2D4D-8C73-DE94DB20BFEF}"/>
                </a:ext>
              </a:extLst>
            </p:cNvPr>
            <p:cNvSpPr/>
            <p:nvPr/>
          </p:nvSpPr>
          <p:spPr>
            <a:xfrm>
              <a:off x="13716000" y="11076597"/>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7" name="Rectangle 156">
              <a:extLst>
                <a:ext uri="{FF2B5EF4-FFF2-40B4-BE49-F238E27FC236}">
                  <a16:creationId xmlns:a16="http://schemas.microsoft.com/office/drawing/2014/main" id="{A4204A2D-5718-C24A-8930-F4A828A92CD6}"/>
                </a:ext>
              </a:extLst>
            </p:cNvPr>
            <p:cNvSpPr/>
            <p:nvPr/>
          </p:nvSpPr>
          <p:spPr>
            <a:xfrm>
              <a:off x="13716000" y="11542941"/>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8" name="Rectangle 157">
              <a:extLst>
                <a:ext uri="{FF2B5EF4-FFF2-40B4-BE49-F238E27FC236}">
                  <a16:creationId xmlns:a16="http://schemas.microsoft.com/office/drawing/2014/main" id="{ACA4FFEE-36A4-644D-8083-477CD53BDCA3}"/>
                </a:ext>
              </a:extLst>
            </p:cNvPr>
            <p:cNvSpPr/>
            <p:nvPr/>
          </p:nvSpPr>
          <p:spPr>
            <a:xfrm>
              <a:off x="13716000" y="12009285"/>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9" name="Rectangle 158">
              <a:extLst>
                <a:ext uri="{FF2B5EF4-FFF2-40B4-BE49-F238E27FC236}">
                  <a16:creationId xmlns:a16="http://schemas.microsoft.com/office/drawing/2014/main" id="{D01F4C27-05FB-7443-9AD2-7B44232E01FA}"/>
                </a:ext>
              </a:extLst>
            </p:cNvPr>
            <p:cNvSpPr/>
            <p:nvPr/>
          </p:nvSpPr>
          <p:spPr>
            <a:xfrm>
              <a:off x="13716000" y="12472048"/>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0" name="Rectangle 159">
              <a:extLst>
                <a:ext uri="{FF2B5EF4-FFF2-40B4-BE49-F238E27FC236}">
                  <a16:creationId xmlns:a16="http://schemas.microsoft.com/office/drawing/2014/main" id="{C2CF7AFB-0CC2-4C4C-BEB6-2767C8443547}"/>
                </a:ext>
              </a:extLst>
            </p:cNvPr>
            <p:cNvSpPr/>
            <p:nvPr/>
          </p:nvSpPr>
          <p:spPr>
            <a:xfrm>
              <a:off x="18288000" y="9677565"/>
              <a:ext cx="4572000" cy="466344"/>
            </a:xfrm>
            <a:prstGeom prst="rect">
              <a:avLst/>
            </a:prstGeom>
            <a:solidFill>
              <a:schemeClr val="accent3"/>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1" name="Rectangle 160">
              <a:extLst>
                <a:ext uri="{FF2B5EF4-FFF2-40B4-BE49-F238E27FC236}">
                  <a16:creationId xmlns:a16="http://schemas.microsoft.com/office/drawing/2014/main" id="{260DEB45-7B78-244F-B02B-97243EF02A2A}"/>
                </a:ext>
              </a:extLst>
            </p:cNvPr>
            <p:cNvSpPr/>
            <p:nvPr/>
          </p:nvSpPr>
          <p:spPr>
            <a:xfrm>
              <a:off x="18288000" y="10143909"/>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2" name="Rectangle 161">
              <a:extLst>
                <a:ext uri="{FF2B5EF4-FFF2-40B4-BE49-F238E27FC236}">
                  <a16:creationId xmlns:a16="http://schemas.microsoft.com/office/drawing/2014/main" id="{19454DBA-8CC2-054B-9EF0-A08857901526}"/>
                </a:ext>
              </a:extLst>
            </p:cNvPr>
            <p:cNvSpPr/>
            <p:nvPr/>
          </p:nvSpPr>
          <p:spPr>
            <a:xfrm>
              <a:off x="18288000" y="10610253"/>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3" name="Rectangle 162">
              <a:extLst>
                <a:ext uri="{FF2B5EF4-FFF2-40B4-BE49-F238E27FC236}">
                  <a16:creationId xmlns:a16="http://schemas.microsoft.com/office/drawing/2014/main" id="{28A22059-55BE-3C4B-BBA6-7C7057DA2C03}"/>
                </a:ext>
              </a:extLst>
            </p:cNvPr>
            <p:cNvSpPr/>
            <p:nvPr/>
          </p:nvSpPr>
          <p:spPr>
            <a:xfrm>
              <a:off x="18288000" y="11076597"/>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4" name="Rectangle 163">
              <a:extLst>
                <a:ext uri="{FF2B5EF4-FFF2-40B4-BE49-F238E27FC236}">
                  <a16:creationId xmlns:a16="http://schemas.microsoft.com/office/drawing/2014/main" id="{D1EFDCEC-B626-F443-ADAE-D22993CE9329}"/>
                </a:ext>
              </a:extLst>
            </p:cNvPr>
            <p:cNvSpPr/>
            <p:nvPr/>
          </p:nvSpPr>
          <p:spPr>
            <a:xfrm>
              <a:off x="18288000" y="11542941"/>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5" name="Rectangle 164">
              <a:extLst>
                <a:ext uri="{FF2B5EF4-FFF2-40B4-BE49-F238E27FC236}">
                  <a16:creationId xmlns:a16="http://schemas.microsoft.com/office/drawing/2014/main" id="{56E84BAF-E383-7D42-98DA-9BF9922667E0}"/>
                </a:ext>
              </a:extLst>
            </p:cNvPr>
            <p:cNvSpPr/>
            <p:nvPr/>
          </p:nvSpPr>
          <p:spPr>
            <a:xfrm>
              <a:off x="18288000" y="12009285"/>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6" name="Rectangle 165">
              <a:extLst>
                <a:ext uri="{FF2B5EF4-FFF2-40B4-BE49-F238E27FC236}">
                  <a16:creationId xmlns:a16="http://schemas.microsoft.com/office/drawing/2014/main" id="{3C2610AF-D69E-4844-9416-D1AD39163338}"/>
                </a:ext>
              </a:extLst>
            </p:cNvPr>
            <p:cNvSpPr/>
            <p:nvPr/>
          </p:nvSpPr>
          <p:spPr>
            <a:xfrm>
              <a:off x="18288000" y="12472048"/>
              <a:ext cx="4572000" cy="466344"/>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7" name="TextBox 166">
              <a:extLst>
                <a:ext uri="{FF2B5EF4-FFF2-40B4-BE49-F238E27FC236}">
                  <a16:creationId xmlns:a16="http://schemas.microsoft.com/office/drawing/2014/main" id="{543CC712-0EA7-994E-8062-3A0C5F8FE6DB}"/>
                </a:ext>
              </a:extLst>
            </p:cNvPr>
            <p:cNvSpPr txBox="1"/>
            <p:nvPr/>
          </p:nvSpPr>
          <p:spPr>
            <a:xfrm>
              <a:off x="10721344" y="9679905"/>
              <a:ext cx="1410964"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BUDGET</a:t>
              </a:r>
            </a:p>
          </p:txBody>
        </p:sp>
        <p:sp>
          <p:nvSpPr>
            <p:cNvPr id="168" name="TextBox 167">
              <a:extLst>
                <a:ext uri="{FF2B5EF4-FFF2-40B4-BE49-F238E27FC236}">
                  <a16:creationId xmlns:a16="http://schemas.microsoft.com/office/drawing/2014/main" id="{1EBF910E-C71D-5F47-B2B4-DBF4E52EC722}"/>
                </a:ext>
              </a:extLst>
            </p:cNvPr>
            <p:cNvSpPr txBox="1"/>
            <p:nvPr/>
          </p:nvSpPr>
          <p:spPr>
            <a:xfrm>
              <a:off x="15289337" y="9679905"/>
              <a:ext cx="1418978"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ACTUAL</a:t>
              </a:r>
            </a:p>
          </p:txBody>
        </p:sp>
        <p:sp>
          <p:nvSpPr>
            <p:cNvPr id="169" name="TextBox 168">
              <a:extLst>
                <a:ext uri="{FF2B5EF4-FFF2-40B4-BE49-F238E27FC236}">
                  <a16:creationId xmlns:a16="http://schemas.microsoft.com/office/drawing/2014/main" id="{1FDD281A-6754-AC46-97C4-A7DF881C39ED}"/>
                </a:ext>
              </a:extLst>
            </p:cNvPr>
            <p:cNvSpPr txBox="1"/>
            <p:nvPr/>
          </p:nvSpPr>
          <p:spPr>
            <a:xfrm>
              <a:off x="19572766" y="9679905"/>
              <a:ext cx="2002471"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DIFFERENCE</a:t>
              </a:r>
            </a:p>
          </p:txBody>
        </p:sp>
        <p:sp>
          <p:nvSpPr>
            <p:cNvPr id="170" name="TextBox 169">
              <a:extLst>
                <a:ext uri="{FF2B5EF4-FFF2-40B4-BE49-F238E27FC236}">
                  <a16:creationId xmlns:a16="http://schemas.microsoft.com/office/drawing/2014/main" id="{480D6297-F597-D240-983E-2416F06F085C}"/>
                </a:ext>
              </a:extLst>
            </p:cNvPr>
            <p:cNvSpPr txBox="1"/>
            <p:nvPr/>
          </p:nvSpPr>
          <p:spPr>
            <a:xfrm>
              <a:off x="1836229" y="9679905"/>
              <a:ext cx="1705916" cy="461665"/>
            </a:xfrm>
            <a:prstGeom prst="rect">
              <a:avLst/>
            </a:prstGeom>
            <a:noFill/>
          </p:spPr>
          <p:txBody>
            <a:bodyPr wrap="none" rtlCol="0" anchor="ctr" anchorCtr="0">
              <a:spAutoFit/>
            </a:bodyPr>
            <a:lstStyle/>
            <a:p>
              <a:r>
                <a:rPr lang="en-US" sz="2400" b="1" dirty="0">
                  <a:solidFill>
                    <a:schemeClr val="bg1"/>
                  </a:solidFill>
                  <a:latin typeface="Poppins" pitchFamily="2" charset="77"/>
                  <a:ea typeface="League Spartan" charset="0"/>
                  <a:cs typeface="Poppins" pitchFamily="2" charset="77"/>
                </a:rPr>
                <a:t>EXPENSES</a:t>
              </a:r>
            </a:p>
          </p:txBody>
        </p:sp>
        <p:sp>
          <p:nvSpPr>
            <p:cNvPr id="171" name="Subtitle 2">
              <a:extLst>
                <a:ext uri="{FF2B5EF4-FFF2-40B4-BE49-F238E27FC236}">
                  <a16:creationId xmlns:a16="http://schemas.microsoft.com/office/drawing/2014/main" id="{52738106-9F7F-F241-A7B4-90839B606F71}"/>
                </a:ext>
              </a:extLst>
            </p:cNvPr>
            <p:cNvSpPr txBox="1">
              <a:spLocks/>
            </p:cNvSpPr>
            <p:nvPr/>
          </p:nvSpPr>
          <p:spPr>
            <a:xfrm>
              <a:off x="1764978" y="10145015"/>
              <a:ext cx="2491388"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[Category Name]</a:t>
              </a:r>
            </a:p>
          </p:txBody>
        </p:sp>
        <p:sp>
          <p:nvSpPr>
            <p:cNvPr id="172" name="Subtitle 2">
              <a:extLst>
                <a:ext uri="{FF2B5EF4-FFF2-40B4-BE49-F238E27FC236}">
                  <a16:creationId xmlns:a16="http://schemas.microsoft.com/office/drawing/2014/main" id="{CFAB03B4-626A-EE40-AD8E-8B63D457459F}"/>
                </a:ext>
              </a:extLst>
            </p:cNvPr>
            <p:cNvSpPr txBox="1">
              <a:spLocks/>
            </p:cNvSpPr>
            <p:nvPr/>
          </p:nvSpPr>
          <p:spPr>
            <a:xfrm>
              <a:off x="2489134" y="10616493"/>
              <a:ext cx="1920719"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[Expense 01]</a:t>
              </a:r>
            </a:p>
          </p:txBody>
        </p:sp>
        <p:sp>
          <p:nvSpPr>
            <p:cNvPr id="173" name="Subtitle 2">
              <a:extLst>
                <a:ext uri="{FF2B5EF4-FFF2-40B4-BE49-F238E27FC236}">
                  <a16:creationId xmlns:a16="http://schemas.microsoft.com/office/drawing/2014/main" id="{92A870AF-C797-994D-B955-FC262929E2C1}"/>
                </a:ext>
              </a:extLst>
            </p:cNvPr>
            <p:cNvSpPr txBox="1">
              <a:spLocks/>
            </p:cNvSpPr>
            <p:nvPr/>
          </p:nvSpPr>
          <p:spPr>
            <a:xfrm>
              <a:off x="2489134" y="11077146"/>
              <a:ext cx="1920719"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[Expense 02]</a:t>
              </a:r>
            </a:p>
          </p:txBody>
        </p:sp>
        <p:sp>
          <p:nvSpPr>
            <p:cNvPr id="174" name="Subtitle 2">
              <a:extLst>
                <a:ext uri="{FF2B5EF4-FFF2-40B4-BE49-F238E27FC236}">
                  <a16:creationId xmlns:a16="http://schemas.microsoft.com/office/drawing/2014/main" id="{AA9B29C7-CBF6-F34B-9705-03716FC0F803}"/>
                </a:ext>
              </a:extLst>
            </p:cNvPr>
            <p:cNvSpPr txBox="1">
              <a:spLocks/>
            </p:cNvSpPr>
            <p:nvPr/>
          </p:nvSpPr>
          <p:spPr>
            <a:xfrm>
              <a:off x="2489134" y="11545281"/>
              <a:ext cx="1920719"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[Expense 03]</a:t>
              </a:r>
            </a:p>
          </p:txBody>
        </p:sp>
        <p:sp>
          <p:nvSpPr>
            <p:cNvPr id="175" name="Subtitle 2">
              <a:extLst>
                <a:ext uri="{FF2B5EF4-FFF2-40B4-BE49-F238E27FC236}">
                  <a16:creationId xmlns:a16="http://schemas.microsoft.com/office/drawing/2014/main" id="{971CD0F8-F8D4-F940-8511-570844E50908}"/>
                </a:ext>
              </a:extLst>
            </p:cNvPr>
            <p:cNvSpPr txBox="1">
              <a:spLocks/>
            </p:cNvSpPr>
            <p:nvPr/>
          </p:nvSpPr>
          <p:spPr>
            <a:xfrm>
              <a:off x="2489134" y="12011625"/>
              <a:ext cx="1920719"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[Expense 04]</a:t>
              </a:r>
            </a:p>
          </p:txBody>
        </p:sp>
        <p:sp>
          <p:nvSpPr>
            <p:cNvPr id="176" name="Subtitle 2">
              <a:extLst>
                <a:ext uri="{FF2B5EF4-FFF2-40B4-BE49-F238E27FC236}">
                  <a16:creationId xmlns:a16="http://schemas.microsoft.com/office/drawing/2014/main" id="{D9435AC6-94A8-8B4F-B1B6-D880F54CEBF7}"/>
                </a:ext>
              </a:extLst>
            </p:cNvPr>
            <p:cNvSpPr txBox="1">
              <a:spLocks/>
            </p:cNvSpPr>
            <p:nvPr/>
          </p:nvSpPr>
          <p:spPr>
            <a:xfrm>
              <a:off x="4127563" y="12477801"/>
              <a:ext cx="1316386"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Subtotal</a:t>
              </a:r>
            </a:p>
          </p:txBody>
        </p:sp>
        <p:sp>
          <p:nvSpPr>
            <p:cNvPr id="177" name="Subtitle 2">
              <a:extLst>
                <a:ext uri="{FF2B5EF4-FFF2-40B4-BE49-F238E27FC236}">
                  <a16:creationId xmlns:a16="http://schemas.microsoft.com/office/drawing/2014/main" id="{F6052788-73AE-804C-A82D-AFBC5BB7FF10}"/>
                </a:ext>
              </a:extLst>
            </p:cNvPr>
            <p:cNvSpPr txBox="1">
              <a:spLocks/>
            </p:cNvSpPr>
            <p:nvPr/>
          </p:nvSpPr>
          <p:spPr>
            <a:xfrm>
              <a:off x="10641998" y="10613361"/>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78" name="Subtitle 2">
              <a:extLst>
                <a:ext uri="{FF2B5EF4-FFF2-40B4-BE49-F238E27FC236}">
                  <a16:creationId xmlns:a16="http://schemas.microsoft.com/office/drawing/2014/main" id="{C5247C28-3949-CB41-8023-87D7B54B9F94}"/>
                </a:ext>
              </a:extLst>
            </p:cNvPr>
            <p:cNvSpPr txBox="1">
              <a:spLocks/>
            </p:cNvSpPr>
            <p:nvPr/>
          </p:nvSpPr>
          <p:spPr>
            <a:xfrm>
              <a:off x="10641994" y="11078937"/>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79" name="Subtitle 2">
              <a:extLst>
                <a:ext uri="{FF2B5EF4-FFF2-40B4-BE49-F238E27FC236}">
                  <a16:creationId xmlns:a16="http://schemas.microsoft.com/office/drawing/2014/main" id="{23627A03-7750-7C46-8640-75FC5D1CCCFE}"/>
                </a:ext>
              </a:extLst>
            </p:cNvPr>
            <p:cNvSpPr txBox="1">
              <a:spLocks/>
            </p:cNvSpPr>
            <p:nvPr/>
          </p:nvSpPr>
          <p:spPr>
            <a:xfrm>
              <a:off x="10641994" y="11548169"/>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80" name="Subtitle 2">
              <a:extLst>
                <a:ext uri="{FF2B5EF4-FFF2-40B4-BE49-F238E27FC236}">
                  <a16:creationId xmlns:a16="http://schemas.microsoft.com/office/drawing/2014/main" id="{D54FF3AC-E445-AD4C-91C0-3900DCF751B0}"/>
                </a:ext>
              </a:extLst>
            </p:cNvPr>
            <p:cNvSpPr txBox="1">
              <a:spLocks/>
            </p:cNvSpPr>
            <p:nvPr/>
          </p:nvSpPr>
          <p:spPr>
            <a:xfrm>
              <a:off x="10641994" y="12008665"/>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81" name="Subtitle 2">
              <a:extLst>
                <a:ext uri="{FF2B5EF4-FFF2-40B4-BE49-F238E27FC236}">
                  <a16:creationId xmlns:a16="http://schemas.microsoft.com/office/drawing/2014/main" id="{E1561B35-33B2-C24B-92D9-BDC2BA25C5F6}"/>
                </a:ext>
              </a:extLst>
            </p:cNvPr>
            <p:cNvSpPr txBox="1">
              <a:spLocks/>
            </p:cNvSpPr>
            <p:nvPr/>
          </p:nvSpPr>
          <p:spPr>
            <a:xfrm>
              <a:off x="10641994" y="10143360"/>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82" name="Subtitle 2">
              <a:extLst>
                <a:ext uri="{FF2B5EF4-FFF2-40B4-BE49-F238E27FC236}">
                  <a16:creationId xmlns:a16="http://schemas.microsoft.com/office/drawing/2014/main" id="{A42AF892-A7A9-F044-8A7C-B4AD8DB3D252}"/>
                </a:ext>
              </a:extLst>
            </p:cNvPr>
            <p:cNvSpPr txBox="1">
              <a:spLocks/>
            </p:cNvSpPr>
            <p:nvPr/>
          </p:nvSpPr>
          <p:spPr>
            <a:xfrm>
              <a:off x="10641994" y="12475003"/>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$3,000.00</a:t>
              </a:r>
            </a:p>
          </p:txBody>
        </p:sp>
        <p:sp>
          <p:nvSpPr>
            <p:cNvPr id="183" name="Subtitle 2">
              <a:extLst>
                <a:ext uri="{FF2B5EF4-FFF2-40B4-BE49-F238E27FC236}">
                  <a16:creationId xmlns:a16="http://schemas.microsoft.com/office/drawing/2014/main" id="{AB75671F-96AA-7642-A56E-810F862C9451}"/>
                </a:ext>
              </a:extLst>
            </p:cNvPr>
            <p:cNvSpPr txBox="1">
              <a:spLocks/>
            </p:cNvSpPr>
            <p:nvPr/>
          </p:nvSpPr>
          <p:spPr>
            <a:xfrm>
              <a:off x="15213997" y="10613361"/>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84" name="Subtitle 2">
              <a:extLst>
                <a:ext uri="{FF2B5EF4-FFF2-40B4-BE49-F238E27FC236}">
                  <a16:creationId xmlns:a16="http://schemas.microsoft.com/office/drawing/2014/main" id="{BEB2D266-4D12-5345-B8F9-E3E4CDE97258}"/>
                </a:ext>
              </a:extLst>
            </p:cNvPr>
            <p:cNvSpPr txBox="1">
              <a:spLocks/>
            </p:cNvSpPr>
            <p:nvPr/>
          </p:nvSpPr>
          <p:spPr>
            <a:xfrm>
              <a:off x="15213993" y="11078937"/>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85" name="Subtitle 2">
              <a:extLst>
                <a:ext uri="{FF2B5EF4-FFF2-40B4-BE49-F238E27FC236}">
                  <a16:creationId xmlns:a16="http://schemas.microsoft.com/office/drawing/2014/main" id="{F9397D5A-CFDB-2549-A051-F6FFE99B2E05}"/>
                </a:ext>
              </a:extLst>
            </p:cNvPr>
            <p:cNvSpPr txBox="1">
              <a:spLocks/>
            </p:cNvSpPr>
            <p:nvPr/>
          </p:nvSpPr>
          <p:spPr>
            <a:xfrm>
              <a:off x="15213993" y="11548169"/>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86" name="Subtitle 2">
              <a:extLst>
                <a:ext uri="{FF2B5EF4-FFF2-40B4-BE49-F238E27FC236}">
                  <a16:creationId xmlns:a16="http://schemas.microsoft.com/office/drawing/2014/main" id="{C412E959-6929-464C-8245-49EA0398D236}"/>
                </a:ext>
              </a:extLst>
            </p:cNvPr>
            <p:cNvSpPr txBox="1">
              <a:spLocks/>
            </p:cNvSpPr>
            <p:nvPr/>
          </p:nvSpPr>
          <p:spPr>
            <a:xfrm>
              <a:off x="15213993" y="12008665"/>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87" name="Subtitle 2">
              <a:extLst>
                <a:ext uri="{FF2B5EF4-FFF2-40B4-BE49-F238E27FC236}">
                  <a16:creationId xmlns:a16="http://schemas.microsoft.com/office/drawing/2014/main" id="{54802314-83E7-A843-862B-CBE1D88ED58B}"/>
                </a:ext>
              </a:extLst>
            </p:cNvPr>
            <p:cNvSpPr txBox="1">
              <a:spLocks/>
            </p:cNvSpPr>
            <p:nvPr/>
          </p:nvSpPr>
          <p:spPr>
            <a:xfrm>
              <a:off x="15213993" y="10143360"/>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88" name="Subtitle 2">
              <a:extLst>
                <a:ext uri="{FF2B5EF4-FFF2-40B4-BE49-F238E27FC236}">
                  <a16:creationId xmlns:a16="http://schemas.microsoft.com/office/drawing/2014/main" id="{99C1D901-0C88-D945-ACBC-E90B882F4D7A}"/>
                </a:ext>
              </a:extLst>
            </p:cNvPr>
            <p:cNvSpPr txBox="1">
              <a:spLocks/>
            </p:cNvSpPr>
            <p:nvPr/>
          </p:nvSpPr>
          <p:spPr>
            <a:xfrm>
              <a:off x="15213993" y="12475003"/>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$3,000.00</a:t>
              </a:r>
            </a:p>
          </p:txBody>
        </p:sp>
        <p:sp>
          <p:nvSpPr>
            <p:cNvPr id="189" name="Subtitle 2">
              <a:extLst>
                <a:ext uri="{FF2B5EF4-FFF2-40B4-BE49-F238E27FC236}">
                  <a16:creationId xmlns:a16="http://schemas.microsoft.com/office/drawing/2014/main" id="{62BC13D7-90A9-EA46-A828-AD3EE316BAB4}"/>
                </a:ext>
              </a:extLst>
            </p:cNvPr>
            <p:cNvSpPr txBox="1">
              <a:spLocks/>
            </p:cNvSpPr>
            <p:nvPr/>
          </p:nvSpPr>
          <p:spPr>
            <a:xfrm>
              <a:off x="19789171" y="10613361"/>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90" name="Subtitle 2">
              <a:extLst>
                <a:ext uri="{FF2B5EF4-FFF2-40B4-BE49-F238E27FC236}">
                  <a16:creationId xmlns:a16="http://schemas.microsoft.com/office/drawing/2014/main" id="{A9376BC2-EBAC-854C-A022-1496F579A01C}"/>
                </a:ext>
              </a:extLst>
            </p:cNvPr>
            <p:cNvSpPr txBox="1">
              <a:spLocks/>
            </p:cNvSpPr>
            <p:nvPr/>
          </p:nvSpPr>
          <p:spPr>
            <a:xfrm>
              <a:off x="19789167" y="11078937"/>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91" name="Subtitle 2">
              <a:extLst>
                <a:ext uri="{FF2B5EF4-FFF2-40B4-BE49-F238E27FC236}">
                  <a16:creationId xmlns:a16="http://schemas.microsoft.com/office/drawing/2014/main" id="{B240C997-1306-E642-A77A-899BC675EEE6}"/>
                </a:ext>
              </a:extLst>
            </p:cNvPr>
            <p:cNvSpPr txBox="1">
              <a:spLocks/>
            </p:cNvSpPr>
            <p:nvPr/>
          </p:nvSpPr>
          <p:spPr>
            <a:xfrm>
              <a:off x="19789167" y="11548169"/>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92" name="Subtitle 2">
              <a:extLst>
                <a:ext uri="{FF2B5EF4-FFF2-40B4-BE49-F238E27FC236}">
                  <a16:creationId xmlns:a16="http://schemas.microsoft.com/office/drawing/2014/main" id="{F7629AB3-BC46-9142-B389-5CB6E3A52A74}"/>
                </a:ext>
              </a:extLst>
            </p:cNvPr>
            <p:cNvSpPr txBox="1">
              <a:spLocks/>
            </p:cNvSpPr>
            <p:nvPr/>
          </p:nvSpPr>
          <p:spPr>
            <a:xfrm>
              <a:off x="19789167" y="12008665"/>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93" name="Subtitle 2">
              <a:extLst>
                <a:ext uri="{FF2B5EF4-FFF2-40B4-BE49-F238E27FC236}">
                  <a16:creationId xmlns:a16="http://schemas.microsoft.com/office/drawing/2014/main" id="{AF171DA6-C5A4-1C48-A119-2EEA8FCEDCA9}"/>
                </a:ext>
              </a:extLst>
            </p:cNvPr>
            <p:cNvSpPr txBox="1">
              <a:spLocks/>
            </p:cNvSpPr>
            <p:nvPr/>
          </p:nvSpPr>
          <p:spPr>
            <a:xfrm>
              <a:off x="19789167" y="10143360"/>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194" name="Subtitle 2">
              <a:extLst>
                <a:ext uri="{FF2B5EF4-FFF2-40B4-BE49-F238E27FC236}">
                  <a16:creationId xmlns:a16="http://schemas.microsoft.com/office/drawing/2014/main" id="{BCC45585-767F-0B42-AC01-903CC4A56167}"/>
                </a:ext>
              </a:extLst>
            </p:cNvPr>
            <p:cNvSpPr txBox="1">
              <a:spLocks/>
            </p:cNvSpPr>
            <p:nvPr/>
          </p:nvSpPr>
          <p:spPr>
            <a:xfrm>
              <a:off x="19789167" y="12475003"/>
              <a:ext cx="156966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latin typeface="Lato" panose="020F0502020204030203" pitchFamily="34" charset="0"/>
                  <a:ea typeface="Lato" panose="020F0502020204030203" pitchFamily="34" charset="0"/>
                  <a:cs typeface="Lato" panose="020F0502020204030203" pitchFamily="34" charset="0"/>
                </a:rPr>
                <a:t>$3,000.00</a:t>
              </a:r>
            </a:p>
          </p:txBody>
        </p:sp>
      </p:grpSp>
    </p:spTree>
    <p:extLst>
      <p:ext uri="{BB962C8B-B14F-4D97-AF65-F5344CB8AC3E}">
        <p14:creationId xmlns:p14="http://schemas.microsoft.com/office/powerpoint/2010/main" val="2275675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2E8F6-C04F-1C45-B88C-DFDDB217ED7B}"/>
              </a:ext>
            </a:extLst>
          </p:cNvPr>
          <p:cNvSpPr txBox="1"/>
          <p:nvPr/>
        </p:nvSpPr>
        <p:spPr>
          <a:xfrm>
            <a:off x="7362899" y="612372"/>
            <a:ext cx="965200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BUDGET/COST ANALYSIS</a:t>
            </a:r>
          </a:p>
        </p:txBody>
      </p:sp>
      <p:sp>
        <p:nvSpPr>
          <p:cNvPr id="3" name="TextBox 2">
            <a:extLst>
              <a:ext uri="{FF2B5EF4-FFF2-40B4-BE49-F238E27FC236}">
                <a16:creationId xmlns:a16="http://schemas.microsoft.com/office/drawing/2014/main" id="{465B8D1F-0C43-B841-B967-B7FF4E9EFFC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cxnSp>
        <p:nvCxnSpPr>
          <p:cNvPr id="5" name="Straight Connector 4">
            <a:extLst>
              <a:ext uri="{FF2B5EF4-FFF2-40B4-BE49-F238E27FC236}">
                <a16:creationId xmlns:a16="http://schemas.microsoft.com/office/drawing/2014/main" id="{4B4FE4E6-B50E-4748-B7B8-8500732E3EA3}"/>
              </a:ext>
            </a:extLst>
          </p:cNvPr>
          <p:cNvCxnSpPr/>
          <p:nvPr/>
        </p:nvCxnSpPr>
        <p:spPr>
          <a:xfrm>
            <a:off x="1520825" y="3320891"/>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74F8DF-B602-7147-AB5A-1459FB3DDB55}"/>
              </a:ext>
            </a:extLst>
          </p:cNvPr>
          <p:cNvCxnSpPr/>
          <p:nvPr/>
        </p:nvCxnSpPr>
        <p:spPr>
          <a:xfrm>
            <a:off x="1520825" y="4418505"/>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685A3CA-8249-544A-B590-2EF568464B26}"/>
              </a:ext>
            </a:extLst>
          </p:cNvPr>
          <p:cNvCxnSpPr/>
          <p:nvPr/>
        </p:nvCxnSpPr>
        <p:spPr>
          <a:xfrm>
            <a:off x="1520825" y="5138431"/>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9F5822F-1276-7049-9B93-F28B4D2F9887}"/>
              </a:ext>
            </a:extLst>
          </p:cNvPr>
          <p:cNvCxnSpPr/>
          <p:nvPr/>
        </p:nvCxnSpPr>
        <p:spPr>
          <a:xfrm>
            <a:off x="1520825" y="5858357"/>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E4A1E77-CC0F-CC4A-B4F9-AE94C734C0E3}"/>
              </a:ext>
            </a:extLst>
          </p:cNvPr>
          <p:cNvCxnSpPr/>
          <p:nvPr/>
        </p:nvCxnSpPr>
        <p:spPr>
          <a:xfrm>
            <a:off x="1520825" y="6578283"/>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D3252D-CE82-FF49-87CE-1F4671ADA1BF}"/>
              </a:ext>
            </a:extLst>
          </p:cNvPr>
          <p:cNvCxnSpPr/>
          <p:nvPr/>
        </p:nvCxnSpPr>
        <p:spPr>
          <a:xfrm>
            <a:off x="1520825" y="7298209"/>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01721C5-6B91-7E48-91A9-6CF15082FBA1}"/>
              </a:ext>
            </a:extLst>
          </p:cNvPr>
          <p:cNvCxnSpPr/>
          <p:nvPr/>
        </p:nvCxnSpPr>
        <p:spPr>
          <a:xfrm>
            <a:off x="1520825" y="8018135"/>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B5A8DF-AD38-2A40-B242-91B81A8DE447}"/>
              </a:ext>
            </a:extLst>
          </p:cNvPr>
          <p:cNvCxnSpPr/>
          <p:nvPr/>
        </p:nvCxnSpPr>
        <p:spPr>
          <a:xfrm>
            <a:off x="1520825" y="8738061"/>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E5955D5-D741-EB41-A7A6-E63C9824E6C0}"/>
              </a:ext>
            </a:extLst>
          </p:cNvPr>
          <p:cNvCxnSpPr/>
          <p:nvPr/>
        </p:nvCxnSpPr>
        <p:spPr>
          <a:xfrm>
            <a:off x="1520825" y="9457987"/>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25EFD6-3C02-6045-AD09-389127F1FB3D}"/>
              </a:ext>
            </a:extLst>
          </p:cNvPr>
          <p:cNvCxnSpPr/>
          <p:nvPr/>
        </p:nvCxnSpPr>
        <p:spPr>
          <a:xfrm>
            <a:off x="1520825" y="10177913"/>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10CF3F-CDDC-CC4E-8E92-0A2E24231FC4}"/>
              </a:ext>
            </a:extLst>
          </p:cNvPr>
          <p:cNvCxnSpPr/>
          <p:nvPr/>
        </p:nvCxnSpPr>
        <p:spPr>
          <a:xfrm>
            <a:off x="1520825" y="10897839"/>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39A745-38A7-BF44-901B-B70316BEAE7D}"/>
              </a:ext>
            </a:extLst>
          </p:cNvPr>
          <p:cNvCxnSpPr/>
          <p:nvPr/>
        </p:nvCxnSpPr>
        <p:spPr>
          <a:xfrm>
            <a:off x="1520825" y="11617765"/>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EF7B73-1F68-AA4C-ADFC-6B20ED95B529}"/>
              </a:ext>
            </a:extLst>
          </p:cNvPr>
          <p:cNvCxnSpPr/>
          <p:nvPr/>
        </p:nvCxnSpPr>
        <p:spPr>
          <a:xfrm>
            <a:off x="1520825" y="12337694"/>
            <a:ext cx="21336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Subtitle 2">
            <a:extLst>
              <a:ext uri="{FF2B5EF4-FFF2-40B4-BE49-F238E27FC236}">
                <a16:creationId xmlns:a16="http://schemas.microsoft.com/office/drawing/2014/main" id="{A54D5601-CE30-AF42-B700-769CF7D4CB44}"/>
              </a:ext>
            </a:extLst>
          </p:cNvPr>
          <p:cNvSpPr txBox="1">
            <a:spLocks/>
          </p:cNvSpPr>
          <p:nvPr/>
        </p:nvSpPr>
        <p:spPr>
          <a:xfrm>
            <a:off x="2565303" y="4547635"/>
            <a:ext cx="2900153"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Staff Costs (Internal)</a:t>
            </a:r>
          </a:p>
        </p:txBody>
      </p:sp>
      <p:sp>
        <p:nvSpPr>
          <p:cNvPr id="19" name="Subtitle 2">
            <a:extLst>
              <a:ext uri="{FF2B5EF4-FFF2-40B4-BE49-F238E27FC236}">
                <a16:creationId xmlns:a16="http://schemas.microsoft.com/office/drawing/2014/main" id="{09359FA7-60AD-B94D-9C01-8D831DD8C95B}"/>
              </a:ext>
            </a:extLst>
          </p:cNvPr>
          <p:cNvSpPr txBox="1">
            <a:spLocks/>
          </p:cNvSpPr>
          <p:nvPr/>
        </p:nvSpPr>
        <p:spPr>
          <a:xfrm>
            <a:off x="19577444" y="4547635"/>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20" name="Subtitle 2">
            <a:extLst>
              <a:ext uri="{FF2B5EF4-FFF2-40B4-BE49-F238E27FC236}">
                <a16:creationId xmlns:a16="http://schemas.microsoft.com/office/drawing/2014/main" id="{C6BE7D81-520D-8144-B0F7-9C1EDCB5BF20}"/>
              </a:ext>
            </a:extLst>
          </p:cNvPr>
          <p:cNvSpPr txBox="1">
            <a:spLocks/>
          </p:cNvSpPr>
          <p:nvPr/>
        </p:nvSpPr>
        <p:spPr>
          <a:xfrm>
            <a:off x="8679511" y="4547635"/>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21" name="Subtitle 2">
            <a:extLst>
              <a:ext uri="{FF2B5EF4-FFF2-40B4-BE49-F238E27FC236}">
                <a16:creationId xmlns:a16="http://schemas.microsoft.com/office/drawing/2014/main" id="{9A7EEDDC-8BA2-344E-A882-B3BD6FD76917}"/>
              </a:ext>
            </a:extLst>
          </p:cNvPr>
          <p:cNvSpPr txBox="1">
            <a:spLocks/>
          </p:cNvSpPr>
          <p:nvPr/>
        </p:nvSpPr>
        <p:spPr>
          <a:xfrm>
            <a:off x="14128477" y="4547635"/>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24" name="Subtitle 2">
            <a:extLst>
              <a:ext uri="{FF2B5EF4-FFF2-40B4-BE49-F238E27FC236}">
                <a16:creationId xmlns:a16="http://schemas.microsoft.com/office/drawing/2014/main" id="{BABD25D0-3CF6-6646-90A3-64F8E5DEF02F}"/>
              </a:ext>
            </a:extLst>
          </p:cNvPr>
          <p:cNvSpPr txBox="1">
            <a:spLocks/>
          </p:cNvSpPr>
          <p:nvPr/>
        </p:nvSpPr>
        <p:spPr>
          <a:xfrm>
            <a:off x="3202494" y="10307043"/>
            <a:ext cx="1625766"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Equipment</a:t>
            </a:r>
          </a:p>
        </p:txBody>
      </p:sp>
      <p:sp>
        <p:nvSpPr>
          <p:cNvPr id="25" name="Subtitle 2">
            <a:extLst>
              <a:ext uri="{FF2B5EF4-FFF2-40B4-BE49-F238E27FC236}">
                <a16:creationId xmlns:a16="http://schemas.microsoft.com/office/drawing/2014/main" id="{82AA037C-AFF8-C444-ACA6-4BBB2EBBD38F}"/>
              </a:ext>
            </a:extLst>
          </p:cNvPr>
          <p:cNvSpPr txBox="1">
            <a:spLocks/>
          </p:cNvSpPr>
          <p:nvPr/>
        </p:nvSpPr>
        <p:spPr>
          <a:xfrm>
            <a:off x="3265813" y="8867191"/>
            <a:ext cx="1499128"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Hardware</a:t>
            </a:r>
          </a:p>
        </p:txBody>
      </p:sp>
      <p:sp>
        <p:nvSpPr>
          <p:cNvPr id="26" name="Subtitle 2">
            <a:extLst>
              <a:ext uri="{FF2B5EF4-FFF2-40B4-BE49-F238E27FC236}">
                <a16:creationId xmlns:a16="http://schemas.microsoft.com/office/drawing/2014/main" id="{99B5643D-E95E-FE4D-830A-B11BB01F5270}"/>
              </a:ext>
            </a:extLst>
          </p:cNvPr>
          <p:cNvSpPr txBox="1">
            <a:spLocks/>
          </p:cNvSpPr>
          <p:nvPr/>
        </p:nvSpPr>
        <p:spPr>
          <a:xfrm>
            <a:off x="2509999" y="7427339"/>
            <a:ext cx="30107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Advertising Expenses</a:t>
            </a:r>
          </a:p>
        </p:txBody>
      </p:sp>
      <p:sp>
        <p:nvSpPr>
          <p:cNvPr id="27" name="Subtitle 2">
            <a:extLst>
              <a:ext uri="{FF2B5EF4-FFF2-40B4-BE49-F238E27FC236}">
                <a16:creationId xmlns:a16="http://schemas.microsoft.com/office/drawing/2014/main" id="{BCA388D5-210E-AA41-99D6-92F41678A941}"/>
              </a:ext>
            </a:extLst>
          </p:cNvPr>
          <p:cNvSpPr txBox="1">
            <a:spLocks/>
          </p:cNvSpPr>
          <p:nvPr/>
        </p:nvSpPr>
        <p:spPr>
          <a:xfrm>
            <a:off x="2849834" y="6707413"/>
            <a:ext cx="2331087"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Travel Expenses</a:t>
            </a:r>
          </a:p>
        </p:txBody>
      </p:sp>
      <p:sp>
        <p:nvSpPr>
          <p:cNvPr id="28" name="Subtitle 2">
            <a:extLst>
              <a:ext uri="{FF2B5EF4-FFF2-40B4-BE49-F238E27FC236}">
                <a16:creationId xmlns:a16="http://schemas.microsoft.com/office/drawing/2014/main" id="{221AA117-0B71-6D4F-B79A-AE26C987D244}"/>
              </a:ext>
            </a:extLst>
          </p:cNvPr>
          <p:cNvSpPr txBox="1">
            <a:spLocks/>
          </p:cNvSpPr>
          <p:nvPr/>
        </p:nvSpPr>
        <p:spPr>
          <a:xfrm>
            <a:off x="3378824" y="5987487"/>
            <a:ext cx="1273105"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Material</a:t>
            </a:r>
          </a:p>
        </p:txBody>
      </p:sp>
      <p:sp>
        <p:nvSpPr>
          <p:cNvPr id="29" name="Subtitle 2">
            <a:extLst>
              <a:ext uri="{FF2B5EF4-FFF2-40B4-BE49-F238E27FC236}">
                <a16:creationId xmlns:a16="http://schemas.microsoft.com/office/drawing/2014/main" id="{CAC231F2-111B-D941-B71A-811A0211CFA2}"/>
              </a:ext>
            </a:extLst>
          </p:cNvPr>
          <p:cNvSpPr txBox="1">
            <a:spLocks/>
          </p:cNvSpPr>
          <p:nvPr/>
        </p:nvSpPr>
        <p:spPr>
          <a:xfrm>
            <a:off x="2711977" y="5267561"/>
            <a:ext cx="2606804"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Services (External)</a:t>
            </a:r>
          </a:p>
        </p:txBody>
      </p:sp>
      <p:sp>
        <p:nvSpPr>
          <p:cNvPr id="30" name="Subtitle 2">
            <a:extLst>
              <a:ext uri="{FF2B5EF4-FFF2-40B4-BE49-F238E27FC236}">
                <a16:creationId xmlns:a16="http://schemas.microsoft.com/office/drawing/2014/main" id="{2F6C70DF-05BA-9B44-8677-071E9059731B}"/>
              </a:ext>
            </a:extLst>
          </p:cNvPr>
          <p:cNvSpPr txBox="1">
            <a:spLocks/>
          </p:cNvSpPr>
          <p:nvPr/>
        </p:nvSpPr>
        <p:spPr>
          <a:xfrm>
            <a:off x="2694344" y="9587117"/>
            <a:ext cx="264207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Software/Licenses</a:t>
            </a:r>
          </a:p>
        </p:txBody>
      </p:sp>
      <p:sp>
        <p:nvSpPr>
          <p:cNvPr id="31" name="Subtitle 2">
            <a:extLst>
              <a:ext uri="{FF2B5EF4-FFF2-40B4-BE49-F238E27FC236}">
                <a16:creationId xmlns:a16="http://schemas.microsoft.com/office/drawing/2014/main" id="{DBE43E89-0C7B-B942-ABBE-2080A3E9DD6F}"/>
              </a:ext>
            </a:extLst>
          </p:cNvPr>
          <p:cNvSpPr txBox="1">
            <a:spLocks/>
          </p:cNvSpPr>
          <p:nvPr/>
        </p:nvSpPr>
        <p:spPr>
          <a:xfrm>
            <a:off x="3611258" y="8147265"/>
            <a:ext cx="808235"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Rent</a:t>
            </a:r>
          </a:p>
        </p:txBody>
      </p:sp>
      <p:sp>
        <p:nvSpPr>
          <p:cNvPr id="32" name="Subtitle 2">
            <a:extLst>
              <a:ext uri="{FF2B5EF4-FFF2-40B4-BE49-F238E27FC236}">
                <a16:creationId xmlns:a16="http://schemas.microsoft.com/office/drawing/2014/main" id="{6F1A1DE2-2243-E94B-A11E-5F15BF30EEC5}"/>
              </a:ext>
            </a:extLst>
          </p:cNvPr>
          <p:cNvSpPr txBox="1">
            <a:spLocks/>
          </p:cNvSpPr>
          <p:nvPr/>
        </p:nvSpPr>
        <p:spPr>
          <a:xfrm>
            <a:off x="3112727" y="11026969"/>
            <a:ext cx="1805302"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Other Costs</a:t>
            </a:r>
          </a:p>
        </p:txBody>
      </p:sp>
      <p:sp>
        <p:nvSpPr>
          <p:cNvPr id="35" name="Subtitle 2">
            <a:extLst>
              <a:ext uri="{FF2B5EF4-FFF2-40B4-BE49-F238E27FC236}">
                <a16:creationId xmlns:a16="http://schemas.microsoft.com/office/drawing/2014/main" id="{47670D2B-1B97-2D4A-AA2E-C878B98381CB}"/>
              </a:ext>
            </a:extLst>
          </p:cNvPr>
          <p:cNvSpPr txBox="1">
            <a:spLocks/>
          </p:cNvSpPr>
          <p:nvPr/>
        </p:nvSpPr>
        <p:spPr>
          <a:xfrm>
            <a:off x="8679511" y="10307043"/>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36" name="Subtitle 2">
            <a:extLst>
              <a:ext uri="{FF2B5EF4-FFF2-40B4-BE49-F238E27FC236}">
                <a16:creationId xmlns:a16="http://schemas.microsoft.com/office/drawing/2014/main" id="{179D8FE4-6128-704D-B2BA-57759E9018F8}"/>
              </a:ext>
            </a:extLst>
          </p:cNvPr>
          <p:cNvSpPr txBox="1">
            <a:spLocks/>
          </p:cNvSpPr>
          <p:nvPr/>
        </p:nvSpPr>
        <p:spPr>
          <a:xfrm>
            <a:off x="8679511" y="8867191"/>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37" name="Subtitle 2">
            <a:extLst>
              <a:ext uri="{FF2B5EF4-FFF2-40B4-BE49-F238E27FC236}">
                <a16:creationId xmlns:a16="http://schemas.microsoft.com/office/drawing/2014/main" id="{E7610223-CBBC-4B48-8307-394DDC038224}"/>
              </a:ext>
            </a:extLst>
          </p:cNvPr>
          <p:cNvSpPr txBox="1">
            <a:spLocks/>
          </p:cNvSpPr>
          <p:nvPr/>
        </p:nvSpPr>
        <p:spPr>
          <a:xfrm>
            <a:off x="8679511" y="7427339"/>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38" name="Subtitle 2">
            <a:extLst>
              <a:ext uri="{FF2B5EF4-FFF2-40B4-BE49-F238E27FC236}">
                <a16:creationId xmlns:a16="http://schemas.microsoft.com/office/drawing/2014/main" id="{8E37E706-FF2C-CA4A-AEBB-36DF046A8F1F}"/>
              </a:ext>
            </a:extLst>
          </p:cNvPr>
          <p:cNvSpPr txBox="1">
            <a:spLocks/>
          </p:cNvSpPr>
          <p:nvPr/>
        </p:nvSpPr>
        <p:spPr>
          <a:xfrm>
            <a:off x="8679511" y="6707413"/>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39" name="Subtitle 2">
            <a:extLst>
              <a:ext uri="{FF2B5EF4-FFF2-40B4-BE49-F238E27FC236}">
                <a16:creationId xmlns:a16="http://schemas.microsoft.com/office/drawing/2014/main" id="{8D182293-D316-5942-B6FA-E1EB0AB5ABF8}"/>
              </a:ext>
            </a:extLst>
          </p:cNvPr>
          <p:cNvSpPr txBox="1">
            <a:spLocks/>
          </p:cNvSpPr>
          <p:nvPr/>
        </p:nvSpPr>
        <p:spPr>
          <a:xfrm>
            <a:off x="8679511" y="5987487"/>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40" name="Subtitle 2">
            <a:extLst>
              <a:ext uri="{FF2B5EF4-FFF2-40B4-BE49-F238E27FC236}">
                <a16:creationId xmlns:a16="http://schemas.microsoft.com/office/drawing/2014/main" id="{2C93E248-5AA7-2143-B83E-FDD57A70E819}"/>
              </a:ext>
            </a:extLst>
          </p:cNvPr>
          <p:cNvSpPr txBox="1">
            <a:spLocks/>
          </p:cNvSpPr>
          <p:nvPr/>
        </p:nvSpPr>
        <p:spPr>
          <a:xfrm>
            <a:off x="8679511" y="5267561"/>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41" name="Subtitle 2">
            <a:extLst>
              <a:ext uri="{FF2B5EF4-FFF2-40B4-BE49-F238E27FC236}">
                <a16:creationId xmlns:a16="http://schemas.microsoft.com/office/drawing/2014/main" id="{0CDECE58-CE78-1C40-8EA0-E88D32A0D27D}"/>
              </a:ext>
            </a:extLst>
          </p:cNvPr>
          <p:cNvSpPr txBox="1">
            <a:spLocks/>
          </p:cNvSpPr>
          <p:nvPr/>
        </p:nvSpPr>
        <p:spPr>
          <a:xfrm>
            <a:off x="8679511" y="9587117"/>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42" name="Subtitle 2">
            <a:extLst>
              <a:ext uri="{FF2B5EF4-FFF2-40B4-BE49-F238E27FC236}">
                <a16:creationId xmlns:a16="http://schemas.microsoft.com/office/drawing/2014/main" id="{45BCE932-2C02-1842-B1CD-8E28FA8771AF}"/>
              </a:ext>
            </a:extLst>
          </p:cNvPr>
          <p:cNvSpPr txBox="1">
            <a:spLocks/>
          </p:cNvSpPr>
          <p:nvPr/>
        </p:nvSpPr>
        <p:spPr>
          <a:xfrm>
            <a:off x="8679511" y="8147265"/>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43" name="Subtitle 2">
            <a:extLst>
              <a:ext uri="{FF2B5EF4-FFF2-40B4-BE49-F238E27FC236}">
                <a16:creationId xmlns:a16="http://schemas.microsoft.com/office/drawing/2014/main" id="{9649091D-156B-1E40-8E67-BA6DE61A5F1E}"/>
              </a:ext>
            </a:extLst>
          </p:cNvPr>
          <p:cNvSpPr txBox="1">
            <a:spLocks/>
          </p:cNvSpPr>
          <p:nvPr/>
        </p:nvSpPr>
        <p:spPr>
          <a:xfrm>
            <a:off x="8679511" y="11026969"/>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45" name="Subtitle 2">
            <a:extLst>
              <a:ext uri="{FF2B5EF4-FFF2-40B4-BE49-F238E27FC236}">
                <a16:creationId xmlns:a16="http://schemas.microsoft.com/office/drawing/2014/main" id="{156854EF-B3AC-C74F-8963-13C57D402107}"/>
              </a:ext>
            </a:extLst>
          </p:cNvPr>
          <p:cNvSpPr txBox="1">
            <a:spLocks/>
          </p:cNvSpPr>
          <p:nvPr/>
        </p:nvSpPr>
        <p:spPr>
          <a:xfrm>
            <a:off x="14128477" y="10307043"/>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46" name="Subtitle 2">
            <a:extLst>
              <a:ext uri="{FF2B5EF4-FFF2-40B4-BE49-F238E27FC236}">
                <a16:creationId xmlns:a16="http://schemas.microsoft.com/office/drawing/2014/main" id="{832D0588-629C-3D4A-82E9-3C02BAEB68B4}"/>
              </a:ext>
            </a:extLst>
          </p:cNvPr>
          <p:cNvSpPr txBox="1">
            <a:spLocks/>
          </p:cNvSpPr>
          <p:nvPr/>
        </p:nvSpPr>
        <p:spPr>
          <a:xfrm>
            <a:off x="14128477" y="8867191"/>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47" name="Subtitle 2">
            <a:extLst>
              <a:ext uri="{FF2B5EF4-FFF2-40B4-BE49-F238E27FC236}">
                <a16:creationId xmlns:a16="http://schemas.microsoft.com/office/drawing/2014/main" id="{4B9F532E-E870-5A4A-B844-81DF99C69A22}"/>
              </a:ext>
            </a:extLst>
          </p:cNvPr>
          <p:cNvSpPr txBox="1">
            <a:spLocks/>
          </p:cNvSpPr>
          <p:nvPr/>
        </p:nvSpPr>
        <p:spPr>
          <a:xfrm>
            <a:off x="14128477" y="7427339"/>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48" name="Subtitle 2">
            <a:extLst>
              <a:ext uri="{FF2B5EF4-FFF2-40B4-BE49-F238E27FC236}">
                <a16:creationId xmlns:a16="http://schemas.microsoft.com/office/drawing/2014/main" id="{1FE86809-989A-BB40-8C3E-0D5652DBECC7}"/>
              </a:ext>
            </a:extLst>
          </p:cNvPr>
          <p:cNvSpPr txBox="1">
            <a:spLocks/>
          </p:cNvSpPr>
          <p:nvPr/>
        </p:nvSpPr>
        <p:spPr>
          <a:xfrm>
            <a:off x="14128477" y="6707413"/>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49" name="Subtitle 2">
            <a:extLst>
              <a:ext uri="{FF2B5EF4-FFF2-40B4-BE49-F238E27FC236}">
                <a16:creationId xmlns:a16="http://schemas.microsoft.com/office/drawing/2014/main" id="{4BC829FF-86AB-5641-9DA9-9702A4C706D6}"/>
              </a:ext>
            </a:extLst>
          </p:cNvPr>
          <p:cNvSpPr txBox="1">
            <a:spLocks/>
          </p:cNvSpPr>
          <p:nvPr/>
        </p:nvSpPr>
        <p:spPr>
          <a:xfrm>
            <a:off x="14128477" y="5987487"/>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50" name="Subtitle 2">
            <a:extLst>
              <a:ext uri="{FF2B5EF4-FFF2-40B4-BE49-F238E27FC236}">
                <a16:creationId xmlns:a16="http://schemas.microsoft.com/office/drawing/2014/main" id="{B90C67D6-F9F7-584C-91B8-9F4CE8CC86F8}"/>
              </a:ext>
            </a:extLst>
          </p:cNvPr>
          <p:cNvSpPr txBox="1">
            <a:spLocks/>
          </p:cNvSpPr>
          <p:nvPr/>
        </p:nvSpPr>
        <p:spPr>
          <a:xfrm>
            <a:off x="14128477" y="5267561"/>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51" name="Subtitle 2">
            <a:extLst>
              <a:ext uri="{FF2B5EF4-FFF2-40B4-BE49-F238E27FC236}">
                <a16:creationId xmlns:a16="http://schemas.microsoft.com/office/drawing/2014/main" id="{3BB1B6AF-1504-CE4D-8487-3EB17C75A3BE}"/>
              </a:ext>
            </a:extLst>
          </p:cNvPr>
          <p:cNvSpPr txBox="1">
            <a:spLocks/>
          </p:cNvSpPr>
          <p:nvPr/>
        </p:nvSpPr>
        <p:spPr>
          <a:xfrm>
            <a:off x="14128477" y="9587117"/>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52" name="Subtitle 2">
            <a:extLst>
              <a:ext uri="{FF2B5EF4-FFF2-40B4-BE49-F238E27FC236}">
                <a16:creationId xmlns:a16="http://schemas.microsoft.com/office/drawing/2014/main" id="{F4C45FA4-A26E-2840-8C99-CE62FA4580F1}"/>
              </a:ext>
            </a:extLst>
          </p:cNvPr>
          <p:cNvSpPr txBox="1">
            <a:spLocks/>
          </p:cNvSpPr>
          <p:nvPr/>
        </p:nvSpPr>
        <p:spPr>
          <a:xfrm>
            <a:off x="14128477" y="8147265"/>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53" name="Subtitle 2">
            <a:extLst>
              <a:ext uri="{FF2B5EF4-FFF2-40B4-BE49-F238E27FC236}">
                <a16:creationId xmlns:a16="http://schemas.microsoft.com/office/drawing/2014/main" id="{6901431C-48AF-594F-B23B-DE93F440942D}"/>
              </a:ext>
            </a:extLst>
          </p:cNvPr>
          <p:cNvSpPr txBox="1">
            <a:spLocks/>
          </p:cNvSpPr>
          <p:nvPr/>
        </p:nvSpPr>
        <p:spPr>
          <a:xfrm>
            <a:off x="14128477" y="11026969"/>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55" name="Subtitle 2">
            <a:extLst>
              <a:ext uri="{FF2B5EF4-FFF2-40B4-BE49-F238E27FC236}">
                <a16:creationId xmlns:a16="http://schemas.microsoft.com/office/drawing/2014/main" id="{3B2A2DF6-E05D-4944-91B1-4AE56956E935}"/>
              </a:ext>
            </a:extLst>
          </p:cNvPr>
          <p:cNvSpPr txBox="1">
            <a:spLocks/>
          </p:cNvSpPr>
          <p:nvPr/>
        </p:nvSpPr>
        <p:spPr>
          <a:xfrm>
            <a:off x="19577443" y="10307043"/>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56" name="Subtitle 2">
            <a:extLst>
              <a:ext uri="{FF2B5EF4-FFF2-40B4-BE49-F238E27FC236}">
                <a16:creationId xmlns:a16="http://schemas.microsoft.com/office/drawing/2014/main" id="{0B68FF6B-B3B1-A04C-A64F-3BD24F88B060}"/>
              </a:ext>
            </a:extLst>
          </p:cNvPr>
          <p:cNvSpPr txBox="1">
            <a:spLocks/>
          </p:cNvSpPr>
          <p:nvPr/>
        </p:nvSpPr>
        <p:spPr>
          <a:xfrm>
            <a:off x="19577443" y="8867191"/>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57" name="Subtitle 2">
            <a:extLst>
              <a:ext uri="{FF2B5EF4-FFF2-40B4-BE49-F238E27FC236}">
                <a16:creationId xmlns:a16="http://schemas.microsoft.com/office/drawing/2014/main" id="{7E56996C-3E2A-2145-ABBE-AED5F8A987B0}"/>
              </a:ext>
            </a:extLst>
          </p:cNvPr>
          <p:cNvSpPr txBox="1">
            <a:spLocks/>
          </p:cNvSpPr>
          <p:nvPr/>
        </p:nvSpPr>
        <p:spPr>
          <a:xfrm>
            <a:off x="19577443" y="7427339"/>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58" name="Subtitle 2">
            <a:extLst>
              <a:ext uri="{FF2B5EF4-FFF2-40B4-BE49-F238E27FC236}">
                <a16:creationId xmlns:a16="http://schemas.microsoft.com/office/drawing/2014/main" id="{713E2197-BACF-084A-8684-0AFC6383BFE2}"/>
              </a:ext>
            </a:extLst>
          </p:cNvPr>
          <p:cNvSpPr txBox="1">
            <a:spLocks/>
          </p:cNvSpPr>
          <p:nvPr/>
        </p:nvSpPr>
        <p:spPr>
          <a:xfrm>
            <a:off x="19577443" y="6707413"/>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59" name="Subtitle 2">
            <a:extLst>
              <a:ext uri="{FF2B5EF4-FFF2-40B4-BE49-F238E27FC236}">
                <a16:creationId xmlns:a16="http://schemas.microsoft.com/office/drawing/2014/main" id="{C89ACD16-63C4-974C-A08A-49F88C2E2A4E}"/>
              </a:ext>
            </a:extLst>
          </p:cNvPr>
          <p:cNvSpPr txBox="1">
            <a:spLocks/>
          </p:cNvSpPr>
          <p:nvPr/>
        </p:nvSpPr>
        <p:spPr>
          <a:xfrm>
            <a:off x="19577443" y="5987487"/>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0" name="Subtitle 2">
            <a:extLst>
              <a:ext uri="{FF2B5EF4-FFF2-40B4-BE49-F238E27FC236}">
                <a16:creationId xmlns:a16="http://schemas.microsoft.com/office/drawing/2014/main" id="{E6790BB7-8AF0-7D44-BB9C-129FE8D5988E}"/>
              </a:ext>
            </a:extLst>
          </p:cNvPr>
          <p:cNvSpPr txBox="1">
            <a:spLocks/>
          </p:cNvSpPr>
          <p:nvPr/>
        </p:nvSpPr>
        <p:spPr>
          <a:xfrm>
            <a:off x="19577443" y="5267561"/>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1" name="Subtitle 2">
            <a:extLst>
              <a:ext uri="{FF2B5EF4-FFF2-40B4-BE49-F238E27FC236}">
                <a16:creationId xmlns:a16="http://schemas.microsoft.com/office/drawing/2014/main" id="{B0C6B48A-F1F5-ED49-8530-8ACDAE701E7C}"/>
              </a:ext>
            </a:extLst>
          </p:cNvPr>
          <p:cNvSpPr txBox="1">
            <a:spLocks/>
          </p:cNvSpPr>
          <p:nvPr/>
        </p:nvSpPr>
        <p:spPr>
          <a:xfrm>
            <a:off x="19577443" y="9587117"/>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2" name="Subtitle 2">
            <a:extLst>
              <a:ext uri="{FF2B5EF4-FFF2-40B4-BE49-F238E27FC236}">
                <a16:creationId xmlns:a16="http://schemas.microsoft.com/office/drawing/2014/main" id="{04D864DB-91B6-AC41-8F12-4BEF84F086CE}"/>
              </a:ext>
            </a:extLst>
          </p:cNvPr>
          <p:cNvSpPr txBox="1">
            <a:spLocks/>
          </p:cNvSpPr>
          <p:nvPr/>
        </p:nvSpPr>
        <p:spPr>
          <a:xfrm>
            <a:off x="19577443" y="8147265"/>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3" name="Subtitle 2">
            <a:extLst>
              <a:ext uri="{FF2B5EF4-FFF2-40B4-BE49-F238E27FC236}">
                <a16:creationId xmlns:a16="http://schemas.microsoft.com/office/drawing/2014/main" id="{A5D489FA-44A5-EE4B-93F7-8C547378927A}"/>
              </a:ext>
            </a:extLst>
          </p:cNvPr>
          <p:cNvSpPr txBox="1">
            <a:spLocks/>
          </p:cNvSpPr>
          <p:nvPr/>
        </p:nvSpPr>
        <p:spPr>
          <a:xfrm>
            <a:off x="19577443" y="11026969"/>
            <a:ext cx="156966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$3,000.00</a:t>
            </a:r>
          </a:p>
        </p:txBody>
      </p:sp>
      <p:sp>
        <p:nvSpPr>
          <p:cNvPr id="64" name="TextBox 63">
            <a:extLst>
              <a:ext uri="{FF2B5EF4-FFF2-40B4-BE49-F238E27FC236}">
                <a16:creationId xmlns:a16="http://schemas.microsoft.com/office/drawing/2014/main" id="{CCA1C507-CFE0-F44E-9235-3538CEE7E5DF}"/>
              </a:ext>
            </a:extLst>
          </p:cNvPr>
          <p:cNvSpPr txBox="1"/>
          <p:nvPr/>
        </p:nvSpPr>
        <p:spPr>
          <a:xfrm>
            <a:off x="7692064" y="3577310"/>
            <a:ext cx="3544560"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PLANNED COSTS</a:t>
            </a:r>
          </a:p>
        </p:txBody>
      </p:sp>
      <p:sp>
        <p:nvSpPr>
          <p:cNvPr id="65" name="TextBox 64">
            <a:extLst>
              <a:ext uri="{FF2B5EF4-FFF2-40B4-BE49-F238E27FC236}">
                <a16:creationId xmlns:a16="http://schemas.microsoft.com/office/drawing/2014/main" id="{16B0160D-0213-8441-BD0D-13C55E5103B4}"/>
              </a:ext>
            </a:extLst>
          </p:cNvPr>
          <p:cNvSpPr txBox="1"/>
          <p:nvPr/>
        </p:nvSpPr>
        <p:spPr>
          <a:xfrm>
            <a:off x="2375343" y="3577310"/>
            <a:ext cx="3280064"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TYPE OF COSTS</a:t>
            </a:r>
          </a:p>
        </p:txBody>
      </p:sp>
      <p:sp>
        <p:nvSpPr>
          <p:cNvPr id="66" name="TextBox 65">
            <a:extLst>
              <a:ext uri="{FF2B5EF4-FFF2-40B4-BE49-F238E27FC236}">
                <a16:creationId xmlns:a16="http://schemas.microsoft.com/office/drawing/2014/main" id="{A5CCC8F6-4207-4647-92A6-86AB73955ECA}"/>
              </a:ext>
            </a:extLst>
          </p:cNvPr>
          <p:cNvSpPr txBox="1"/>
          <p:nvPr/>
        </p:nvSpPr>
        <p:spPr>
          <a:xfrm>
            <a:off x="13265259" y="3577310"/>
            <a:ext cx="3296095" cy="584775"/>
          </a:xfrm>
          <a:prstGeom prst="rect">
            <a:avLst/>
          </a:prstGeom>
          <a:noFill/>
        </p:spPr>
        <p:txBody>
          <a:bodyPr wrap="none" rtlCol="0" anchor="ctr" anchorCtr="0">
            <a:spAutoFit/>
          </a:bodyPr>
          <a:lstStyle/>
          <a:p>
            <a:pPr algn="ctr"/>
            <a:r>
              <a:rPr lang="en-US" sz="3200" b="1" dirty="0">
                <a:solidFill>
                  <a:schemeClr val="accent3"/>
                </a:solidFill>
                <a:latin typeface="Poppins" pitchFamily="2" charset="77"/>
                <a:ea typeface="League Spartan" charset="0"/>
                <a:cs typeface="Poppins" pitchFamily="2" charset="77"/>
              </a:rPr>
              <a:t>ACTUAL COSTS</a:t>
            </a:r>
          </a:p>
        </p:txBody>
      </p:sp>
      <p:sp>
        <p:nvSpPr>
          <p:cNvPr id="67" name="TextBox 66">
            <a:extLst>
              <a:ext uri="{FF2B5EF4-FFF2-40B4-BE49-F238E27FC236}">
                <a16:creationId xmlns:a16="http://schemas.microsoft.com/office/drawing/2014/main" id="{A7D2C373-10B8-7D40-800D-E4062B372AD5}"/>
              </a:ext>
            </a:extLst>
          </p:cNvPr>
          <p:cNvSpPr txBox="1"/>
          <p:nvPr/>
        </p:nvSpPr>
        <p:spPr>
          <a:xfrm>
            <a:off x="18117112" y="3577310"/>
            <a:ext cx="4490332" cy="584775"/>
          </a:xfrm>
          <a:prstGeom prst="rect">
            <a:avLst/>
          </a:prstGeom>
          <a:noFill/>
        </p:spPr>
        <p:txBody>
          <a:bodyPr wrap="none" rtlCol="0" anchor="ctr" anchorCtr="0">
            <a:spAutoFit/>
          </a:bodyPr>
          <a:lstStyle/>
          <a:p>
            <a:pPr algn="ctr"/>
            <a:r>
              <a:rPr lang="en-US" sz="3200" b="1" dirty="0">
                <a:solidFill>
                  <a:schemeClr val="accent4"/>
                </a:solidFill>
                <a:latin typeface="Poppins" pitchFamily="2" charset="77"/>
                <a:ea typeface="League Spartan" charset="0"/>
                <a:cs typeface="Poppins" pitchFamily="2" charset="77"/>
              </a:rPr>
              <a:t>DEVIATIONS/CAUSES</a:t>
            </a:r>
          </a:p>
        </p:txBody>
      </p:sp>
      <p:sp>
        <p:nvSpPr>
          <p:cNvPr id="68" name="TextBox 67">
            <a:extLst>
              <a:ext uri="{FF2B5EF4-FFF2-40B4-BE49-F238E27FC236}">
                <a16:creationId xmlns:a16="http://schemas.microsoft.com/office/drawing/2014/main" id="{EB3BECCC-E6BE-534B-A6D2-F2EA2618ECBD}"/>
              </a:ext>
            </a:extLst>
          </p:cNvPr>
          <p:cNvSpPr txBox="1"/>
          <p:nvPr/>
        </p:nvSpPr>
        <p:spPr>
          <a:xfrm>
            <a:off x="2537246" y="11685342"/>
            <a:ext cx="2956259" cy="584775"/>
          </a:xfrm>
          <a:prstGeom prst="rect">
            <a:avLst/>
          </a:prstGeom>
          <a:noFill/>
        </p:spPr>
        <p:txBody>
          <a:bodyPr wrap="none" rtlCol="0" anchor="ctr" anchorCtr="0">
            <a:spAutoFit/>
          </a:bodyPr>
          <a:lstStyle/>
          <a:p>
            <a:pPr algn="ctr"/>
            <a:r>
              <a:rPr lang="en-US" sz="3200" b="1" dirty="0">
                <a:solidFill>
                  <a:schemeClr val="accent1">
                    <a:lumMod val="75000"/>
                  </a:schemeClr>
                </a:solidFill>
                <a:latin typeface="Poppins" pitchFamily="2" charset="77"/>
                <a:ea typeface="League Spartan" charset="0"/>
                <a:cs typeface="Poppins" pitchFamily="2" charset="77"/>
              </a:rPr>
              <a:t>TOTAL COSTS</a:t>
            </a:r>
          </a:p>
        </p:txBody>
      </p:sp>
      <p:sp>
        <p:nvSpPr>
          <p:cNvPr id="69" name="TextBox 68">
            <a:extLst>
              <a:ext uri="{FF2B5EF4-FFF2-40B4-BE49-F238E27FC236}">
                <a16:creationId xmlns:a16="http://schemas.microsoft.com/office/drawing/2014/main" id="{74A084BE-56F4-344D-BB7A-5756161CC885}"/>
              </a:ext>
            </a:extLst>
          </p:cNvPr>
          <p:cNvSpPr txBox="1"/>
          <p:nvPr/>
        </p:nvSpPr>
        <p:spPr>
          <a:xfrm>
            <a:off x="8317233" y="11685342"/>
            <a:ext cx="2294219" cy="584775"/>
          </a:xfrm>
          <a:prstGeom prst="rect">
            <a:avLst/>
          </a:prstGeom>
          <a:noFill/>
        </p:spPr>
        <p:txBody>
          <a:bodyPr wrap="none" rtlCol="0" anchor="ctr" anchorCtr="0">
            <a:spAutoFit/>
          </a:bodyPr>
          <a:lstStyle/>
          <a:p>
            <a:pPr algn="ctr"/>
            <a:r>
              <a:rPr lang="en-US" sz="3200" b="1" dirty="0">
                <a:solidFill>
                  <a:schemeClr val="accent1">
                    <a:lumMod val="75000"/>
                  </a:schemeClr>
                </a:solidFill>
                <a:latin typeface="Poppins" pitchFamily="2" charset="77"/>
                <a:ea typeface="League Spartan" charset="0"/>
                <a:cs typeface="Poppins" pitchFamily="2" charset="77"/>
              </a:rPr>
              <a:t>$0,000.00</a:t>
            </a:r>
          </a:p>
        </p:txBody>
      </p:sp>
      <p:sp>
        <p:nvSpPr>
          <p:cNvPr id="70" name="TextBox 69">
            <a:extLst>
              <a:ext uri="{FF2B5EF4-FFF2-40B4-BE49-F238E27FC236}">
                <a16:creationId xmlns:a16="http://schemas.microsoft.com/office/drawing/2014/main" id="{72A50A89-ECB7-E246-A094-559130236F8E}"/>
              </a:ext>
            </a:extLst>
          </p:cNvPr>
          <p:cNvSpPr txBox="1"/>
          <p:nvPr/>
        </p:nvSpPr>
        <p:spPr>
          <a:xfrm>
            <a:off x="13766199" y="11685342"/>
            <a:ext cx="2294219" cy="584775"/>
          </a:xfrm>
          <a:prstGeom prst="rect">
            <a:avLst/>
          </a:prstGeom>
          <a:noFill/>
        </p:spPr>
        <p:txBody>
          <a:bodyPr wrap="none" rtlCol="0" anchor="ctr" anchorCtr="0">
            <a:spAutoFit/>
          </a:bodyPr>
          <a:lstStyle/>
          <a:p>
            <a:pPr algn="ctr"/>
            <a:r>
              <a:rPr lang="en-US" sz="3200" b="1" dirty="0">
                <a:solidFill>
                  <a:schemeClr val="accent1">
                    <a:lumMod val="75000"/>
                  </a:schemeClr>
                </a:solidFill>
                <a:latin typeface="Poppins" pitchFamily="2" charset="77"/>
                <a:ea typeface="League Spartan" charset="0"/>
                <a:cs typeface="Poppins" pitchFamily="2" charset="77"/>
              </a:rPr>
              <a:t>$0,000.00</a:t>
            </a:r>
          </a:p>
        </p:txBody>
      </p:sp>
      <p:sp>
        <p:nvSpPr>
          <p:cNvPr id="71" name="TextBox 70">
            <a:extLst>
              <a:ext uri="{FF2B5EF4-FFF2-40B4-BE49-F238E27FC236}">
                <a16:creationId xmlns:a16="http://schemas.microsoft.com/office/drawing/2014/main" id="{5BE0216A-8CDB-DE4B-BACB-B88622BBE9C2}"/>
              </a:ext>
            </a:extLst>
          </p:cNvPr>
          <p:cNvSpPr txBox="1"/>
          <p:nvPr/>
        </p:nvSpPr>
        <p:spPr>
          <a:xfrm>
            <a:off x="19215165" y="11685342"/>
            <a:ext cx="2294219" cy="584775"/>
          </a:xfrm>
          <a:prstGeom prst="rect">
            <a:avLst/>
          </a:prstGeom>
          <a:noFill/>
        </p:spPr>
        <p:txBody>
          <a:bodyPr wrap="none" rtlCol="0" anchor="ctr" anchorCtr="0">
            <a:spAutoFit/>
          </a:bodyPr>
          <a:lstStyle/>
          <a:p>
            <a:pPr algn="ctr"/>
            <a:r>
              <a:rPr lang="en-US" sz="3200" b="1" dirty="0">
                <a:solidFill>
                  <a:schemeClr val="accent1">
                    <a:lumMod val="75000"/>
                  </a:schemeClr>
                </a:solidFill>
                <a:latin typeface="Poppins" pitchFamily="2" charset="77"/>
                <a:ea typeface="League Spartan" charset="0"/>
                <a:cs typeface="Poppins" pitchFamily="2" charset="77"/>
              </a:rPr>
              <a:t>$0,000.00</a:t>
            </a:r>
          </a:p>
        </p:txBody>
      </p:sp>
      <p:sp>
        <p:nvSpPr>
          <p:cNvPr id="72" name="Rectangle 71">
            <a:extLst>
              <a:ext uri="{FF2B5EF4-FFF2-40B4-BE49-F238E27FC236}">
                <a16:creationId xmlns:a16="http://schemas.microsoft.com/office/drawing/2014/main" id="{DFA5B111-A3E8-1546-82ED-B1EE9BD72560}"/>
              </a:ext>
            </a:extLst>
          </p:cNvPr>
          <p:cNvSpPr/>
          <p:nvPr/>
        </p:nvSpPr>
        <p:spPr>
          <a:xfrm>
            <a:off x="3202494" y="3253314"/>
            <a:ext cx="1786949" cy="135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4" name="Rectangle 73">
            <a:extLst>
              <a:ext uri="{FF2B5EF4-FFF2-40B4-BE49-F238E27FC236}">
                <a16:creationId xmlns:a16="http://schemas.microsoft.com/office/drawing/2014/main" id="{8E3C977E-6B99-2544-9EC0-3962C34C2683}"/>
              </a:ext>
            </a:extLst>
          </p:cNvPr>
          <p:cNvSpPr/>
          <p:nvPr/>
        </p:nvSpPr>
        <p:spPr>
          <a:xfrm>
            <a:off x="8570866" y="3253314"/>
            <a:ext cx="1786949" cy="135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5" name="Rectangle 74">
            <a:extLst>
              <a:ext uri="{FF2B5EF4-FFF2-40B4-BE49-F238E27FC236}">
                <a16:creationId xmlns:a16="http://schemas.microsoft.com/office/drawing/2014/main" id="{232FFAF1-C1EB-A04A-8C21-8E96360317A6}"/>
              </a:ext>
            </a:extLst>
          </p:cNvPr>
          <p:cNvSpPr/>
          <p:nvPr/>
        </p:nvSpPr>
        <p:spPr>
          <a:xfrm>
            <a:off x="14019831" y="3253314"/>
            <a:ext cx="1786949" cy="1351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Rectangle 75">
            <a:extLst>
              <a:ext uri="{FF2B5EF4-FFF2-40B4-BE49-F238E27FC236}">
                <a16:creationId xmlns:a16="http://schemas.microsoft.com/office/drawing/2014/main" id="{2FBD076A-CB3D-4E45-B655-868B41AC0AAF}"/>
              </a:ext>
            </a:extLst>
          </p:cNvPr>
          <p:cNvSpPr/>
          <p:nvPr/>
        </p:nvSpPr>
        <p:spPr>
          <a:xfrm>
            <a:off x="19468798" y="3253314"/>
            <a:ext cx="1786949" cy="1351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184945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1933D2-70D3-974C-830D-E55F7A128386}"/>
              </a:ext>
            </a:extLst>
          </p:cNvPr>
          <p:cNvSpPr txBox="1"/>
          <p:nvPr/>
        </p:nvSpPr>
        <p:spPr>
          <a:xfrm>
            <a:off x="9459572" y="612372"/>
            <a:ext cx="545854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BUDGET SLIDE</a:t>
            </a:r>
          </a:p>
        </p:txBody>
      </p:sp>
      <p:sp>
        <p:nvSpPr>
          <p:cNvPr id="3" name="TextBox 2">
            <a:extLst>
              <a:ext uri="{FF2B5EF4-FFF2-40B4-BE49-F238E27FC236}">
                <a16:creationId xmlns:a16="http://schemas.microsoft.com/office/drawing/2014/main" id="{87D02297-8727-5A4C-B7EB-AA6FF74DAD0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cxnSp>
        <p:nvCxnSpPr>
          <p:cNvPr id="5" name="Straight Connector 4">
            <a:extLst>
              <a:ext uri="{FF2B5EF4-FFF2-40B4-BE49-F238E27FC236}">
                <a16:creationId xmlns:a16="http://schemas.microsoft.com/office/drawing/2014/main" id="{A983A315-13C3-1647-B33F-C6A71F15E249}"/>
              </a:ext>
            </a:extLst>
          </p:cNvPr>
          <p:cNvCxnSpPr/>
          <p:nvPr/>
        </p:nvCxnSpPr>
        <p:spPr>
          <a:xfrm>
            <a:off x="1520825" y="5142379"/>
            <a:ext cx="21336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ound Diagonal Corner Rectangle 5">
            <a:extLst>
              <a:ext uri="{FF2B5EF4-FFF2-40B4-BE49-F238E27FC236}">
                <a16:creationId xmlns:a16="http://schemas.microsoft.com/office/drawing/2014/main" id="{1DCC231A-191A-1444-9C3F-CC73EB9D1234}"/>
              </a:ext>
            </a:extLst>
          </p:cNvPr>
          <p:cNvSpPr/>
          <p:nvPr/>
        </p:nvSpPr>
        <p:spPr>
          <a:xfrm>
            <a:off x="2042160" y="3383280"/>
            <a:ext cx="5638800" cy="1249680"/>
          </a:xfrm>
          <a:prstGeom prst="round2Diag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ound Diagonal Corner Rectangle 6">
            <a:extLst>
              <a:ext uri="{FF2B5EF4-FFF2-40B4-BE49-F238E27FC236}">
                <a16:creationId xmlns:a16="http://schemas.microsoft.com/office/drawing/2014/main" id="{69393FD5-CBD9-BB4F-998F-DA4245207800}"/>
              </a:ext>
            </a:extLst>
          </p:cNvPr>
          <p:cNvSpPr/>
          <p:nvPr/>
        </p:nvSpPr>
        <p:spPr>
          <a:xfrm>
            <a:off x="9369424" y="3383280"/>
            <a:ext cx="5638800" cy="1249680"/>
          </a:xfrm>
          <a:prstGeom prst="round2DiagRect">
            <a:avLst>
              <a:gd name="adj1" fmla="val 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ound Diagonal Corner Rectangle 7">
            <a:extLst>
              <a:ext uri="{FF2B5EF4-FFF2-40B4-BE49-F238E27FC236}">
                <a16:creationId xmlns:a16="http://schemas.microsoft.com/office/drawing/2014/main" id="{BE06B4DC-AF7E-9847-947E-BFABF0C3AB0D}"/>
              </a:ext>
            </a:extLst>
          </p:cNvPr>
          <p:cNvSpPr/>
          <p:nvPr/>
        </p:nvSpPr>
        <p:spPr>
          <a:xfrm>
            <a:off x="16696690" y="3383280"/>
            <a:ext cx="5638800" cy="1249680"/>
          </a:xfrm>
          <a:prstGeom prst="round2DiagRect">
            <a:avLst>
              <a:gd name="adj1" fmla="val 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TextBox 8">
            <a:extLst>
              <a:ext uri="{FF2B5EF4-FFF2-40B4-BE49-F238E27FC236}">
                <a16:creationId xmlns:a16="http://schemas.microsoft.com/office/drawing/2014/main" id="{881FB029-665B-1444-BFBF-A55EDF12CC77}"/>
              </a:ext>
            </a:extLst>
          </p:cNvPr>
          <p:cNvSpPr txBox="1"/>
          <p:nvPr/>
        </p:nvSpPr>
        <p:spPr>
          <a:xfrm>
            <a:off x="3952497" y="3715732"/>
            <a:ext cx="181812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BUDGET</a:t>
            </a:r>
          </a:p>
        </p:txBody>
      </p:sp>
      <p:sp>
        <p:nvSpPr>
          <p:cNvPr id="10" name="TextBox 9">
            <a:extLst>
              <a:ext uri="{FF2B5EF4-FFF2-40B4-BE49-F238E27FC236}">
                <a16:creationId xmlns:a16="http://schemas.microsoft.com/office/drawing/2014/main" id="{11D290D4-FDBD-7747-A831-B8B534471395}"/>
              </a:ext>
            </a:extLst>
          </p:cNvPr>
          <p:cNvSpPr txBox="1"/>
          <p:nvPr/>
        </p:nvSpPr>
        <p:spPr>
          <a:xfrm>
            <a:off x="11056145" y="3715732"/>
            <a:ext cx="226536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SPENDING</a:t>
            </a:r>
          </a:p>
        </p:txBody>
      </p:sp>
      <p:sp>
        <p:nvSpPr>
          <p:cNvPr id="11" name="TextBox 10">
            <a:extLst>
              <a:ext uri="{FF2B5EF4-FFF2-40B4-BE49-F238E27FC236}">
                <a16:creationId xmlns:a16="http://schemas.microsoft.com/office/drawing/2014/main" id="{85A80C26-67C2-7F40-BE12-21DB82CA9638}"/>
              </a:ext>
            </a:extLst>
          </p:cNvPr>
          <p:cNvSpPr txBox="1"/>
          <p:nvPr/>
        </p:nvSpPr>
        <p:spPr>
          <a:xfrm>
            <a:off x="18624661" y="3715732"/>
            <a:ext cx="178286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SAVING</a:t>
            </a:r>
          </a:p>
        </p:txBody>
      </p:sp>
      <p:sp>
        <p:nvSpPr>
          <p:cNvPr id="12" name="Subtitle 2">
            <a:extLst>
              <a:ext uri="{FF2B5EF4-FFF2-40B4-BE49-F238E27FC236}">
                <a16:creationId xmlns:a16="http://schemas.microsoft.com/office/drawing/2014/main" id="{0D27E496-B93D-6241-A664-937AFA6F2B01}"/>
              </a:ext>
            </a:extLst>
          </p:cNvPr>
          <p:cNvSpPr txBox="1">
            <a:spLocks/>
          </p:cNvSpPr>
          <p:nvPr/>
        </p:nvSpPr>
        <p:spPr>
          <a:xfrm>
            <a:off x="2042160" y="5444870"/>
            <a:ext cx="5638800" cy="439299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500"/>
              </a:lnSpc>
              <a:spcBef>
                <a:spcPts val="1200"/>
              </a:spcBef>
              <a:buClr>
                <a:schemeClr val="accent1"/>
              </a:buClr>
              <a:buFont typeface="Wingdings" pitchFamily="2" charset="2"/>
              <a:buChar char="§"/>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a:p>
            <a:pPr marL="342900" indent="-342900" algn="l">
              <a:lnSpc>
                <a:spcPts val="3500"/>
              </a:lnSpc>
              <a:spcBef>
                <a:spcPts val="1200"/>
              </a:spcBef>
              <a:buClr>
                <a:schemeClr val="accent1"/>
              </a:buClr>
              <a:buFont typeface="Wingdings" pitchFamily="2" charset="2"/>
              <a:buChar char="§"/>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a:p>
            <a:pPr marL="342900" indent="-342900" algn="l">
              <a:lnSpc>
                <a:spcPts val="3500"/>
              </a:lnSpc>
              <a:spcBef>
                <a:spcPts val="1200"/>
              </a:spcBef>
              <a:buClr>
                <a:schemeClr val="accent1"/>
              </a:buClr>
              <a:buFont typeface="Wingdings" pitchFamily="2" charset="2"/>
              <a:buChar char="§"/>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3" name="Subtitle 2">
            <a:extLst>
              <a:ext uri="{FF2B5EF4-FFF2-40B4-BE49-F238E27FC236}">
                <a16:creationId xmlns:a16="http://schemas.microsoft.com/office/drawing/2014/main" id="{3C2F3ADD-3F6E-724B-A4DE-21428F3147E7}"/>
              </a:ext>
            </a:extLst>
          </p:cNvPr>
          <p:cNvSpPr txBox="1">
            <a:spLocks/>
          </p:cNvSpPr>
          <p:nvPr/>
        </p:nvSpPr>
        <p:spPr>
          <a:xfrm>
            <a:off x="9369424" y="5444870"/>
            <a:ext cx="5638800" cy="439299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500"/>
              </a:lnSpc>
              <a:spcBef>
                <a:spcPts val="1200"/>
              </a:spcBef>
              <a:buClr>
                <a:schemeClr val="accent2"/>
              </a:buClr>
              <a:buFont typeface="Wingdings" pitchFamily="2" charset="2"/>
              <a:buChar char="§"/>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a:p>
            <a:pPr marL="342900" indent="-342900" algn="l">
              <a:lnSpc>
                <a:spcPts val="3500"/>
              </a:lnSpc>
              <a:spcBef>
                <a:spcPts val="1200"/>
              </a:spcBef>
              <a:buClr>
                <a:schemeClr val="accent2"/>
              </a:buClr>
              <a:buFont typeface="Wingdings" pitchFamily="2" charset="2"/>
              <a:buChar char="§"/>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a:p>
            <a:pPr marL="342900" indent="-342900" algn="l">
              <a:lnSpc>
                <a:spcPts val="3500"/>
              </a:lnSpc>
              <a:spcBef>
                <a:spcPts val="1200"/>
              </a:spcBef>
              <a:buClr>
                <a:schemeClr val="accent2"/>
              </a:buClr>
              <a:buFont typeface="Wingdings" pitchFamily="2" charset="2"/>
              <a:buChar char="§"/>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4" name="Subtitle 2">
            <a:extLst>
              <a:ext uri="{FF2B5EF4-FFF2-40B4-BE49-F238E27FC236}">
                <a16:creationId xmlns:a16="http://schemas.microsoft.com/office/drawing/2014/main" id="{C0FBA382-1C17-A34A-8E1B-5FAF8DD5293C}"/>
              </a:ext>
            </a:extLst>
          </p:cNvPr>
          <p:cNvSpPr txBox="1">
            <a:spLocks/>
          </p:cNvSpPr>
          <p:nvPr/>
        </p:nvSpPr>
        <p:spPr>
          <a:xfrm>
            <a:off x="16696690" y="5444870"/>
            <a:ext cx="5638800" cy="439299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500"/>
              </a:lnSpc>
              <a:spcBef>
                <a:spcPts val="1200"/>
              </a:spcBef>
              <a:buClr>
                <a:schemeClr val="accent3"/>
              </a:buClr>
              <a:buFont typeface="Wingdings" pitchFamily="2" charset="2"/>
              <a:buChar char="§"/>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a:p>
            <a:pPr marL="342900" indent="-342900" algn="l">
              <a:lnSpc>
                <a:spcPts val="3500"/>
              </a:lnSpc>
              <a:spcBef>
                <a:spcPts val="1200"/>
              </a:spcBef>
              <a:buClr>
                <a:schemeClr val="accent3"/>
              </a:buClr>
              <a:buFont typeface="Wingdings" pitchFamily="2" charset="2"/>
              <a:buChar char="§"/>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a:p>
            <a:pPr marL="342900" indent="-342900" algn="l">
              <a:lnSpc>
                <a:spcPts val="3500"/>
              </a:lnSpc>
              <a:spcBef>
                <a:spcPts val="1200"/>
              </a:spcBef>
              <a:buClr>
                <a:schemeClr val="accent3"/>
              </a:buClr>
              <a:buFont typeface="Wingdings" pitchFamily="2" charset="2"/>
              <a:buChar char="§"/>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TextBox 14">
            <a:extLst>
              <a:ext uri="{FF2B5EF4-FFF2-40B4-BE49-F238E27FC236}">
                <a16:creationId xmlns:a16="http://schemas.microsoft.com/office/drawing/2014/main" id="{A491A4C3-0477-9345-B479-7D69197CE0E3}"/>
              </a:ext>
            </a:extLst>
          </p:cNvPr>
          <p:cNvSpPr txBox="1"/>
          <p:nvPr/>
        </p:nvSpPr>
        <p:spPr>
          <a:xfrm>
            <a:off x="3196682" y="10388007"/>
            <a:ext cx="3329758" cy="1015663"/>
          </a:xfrm>
          <a:prstGeom prst="rect">
            <a:avLst/>
          </a:prstGeom>
          <a:noFill/>
        </p:spPr>
        <p:txBody>
          <a:bodyPr wrap="none" rtlCol="0" anchor="ctr">
            <a:spAutoFit/>
          </a:bodyPr>
          <a:lstStyle/>
          <a:p>
            <a:pPr algn="ctr"/>
            <a:r>
              <a:rPr lang="en-US" sz="6000" b="1" dirty="0">
                <a:solidFill>
                  <a:schemeClr val="accent1"/>
                </a:solidFill>
                <a:latin typeface="Poppins" pitchFamily="2" charset="77"/>
                <a:cs typeface="Poppins" pitchFamily="2" charset="77"/>
              </a:rPr>
              <a:t>$87,000</a:t>
            </a:r>
          </a:p>
        </p:txBody>
      </p:sp>
      <p:sp>
        <p:nvSpPr>
          <p:cNvPr id="16" name="TextBox 15">
            <a:extLst>
              <a:ext uri="{FF2B5EF4-FFF2-40B4-BE49-F238E27FC236}">
                <a16:creationId xmlns:a16="http://schemas.microsoft.com/office/drawing/2014/main" id="{358F233D-1EBF-9444-9315-D07FCA7C1F88}"/>
              </a:ext>
            </a:extLst>
          </p:cNvPr>
          <p:cNvSpPr txBox="1"/>
          <p:nvPr/>
        </p:nvSpPr>
        <p:spPr>
          <a:xfrm>
            <a:off x="10468642" y="10388007"/>
            <a:ext cx="3440365" cy="1015663"/>
          </a:xfrm>
          <a:prstGeom prst="rect">
            <a:avLst/>
          </a:prstGeom>
          <a:noFill/>
        </p:spPr>
        <p:txBody>
          <a:bodyPr wrap="none" rtlCol="0" anchor="ctr">
            <a:spAutoFit/>
          </a:bodyPr>
          <a:lstStyle/>
          <a:p>
            <a:pPr algn="ctr"/>
            <a:r>
              <a:rPr lang="en-US" sz="6000" b="1" dirty="0">
                <a:solidFill>
                  <a:schemeClr val="accent2"/>
                </a:solidFill>
                <a:latin typeface="Poppins" pitchFamily="2" charset="77"/>
                <a:cs typeface="Poppins" pitchFamily="2" charset="77"/>
              </a:rPr>
              <a:t>$45,000</a:t>
            </a:r>
          </a:p>
        </p:txBody>
      </p:sp>
      <p:sp>
        <p:nvSpPr>
          <p:cNvPr id="17" name="TextBox 16">
            <a:extLst>
              <a:ext uri="{FF2B5EF4-FFF2-40B4-BE49-F238E27FC236}">
                <a16:creationId xmlns:a16="http://schemas.microsoft.com/office/drawing/2014/main" id="{B3BE70C7-6E0C-AD45-8AB1-2F5F74F45835}"/>
              </a:ext>
            </a:extLst>
          </p:cNvPr>
          <p:cNvSpPr txBox="1"/>
          <p:nvPr/>
        </p:nvSpPr>
        <p:spPr>
          <a:xfrm>
            <a:off x="17826366" y="10388007"/>
            <a:ext cx="3379451" cy="1015663"/>
          </a:xfrm>
          <a:prstGeom prst="rect">
            <a:avLst/>
          </a:prstGeom>
          <a:noFill/>
        </p:spPr>
        <p:txBody>
          <a:bodyPr wrap="none" rtlCol="0" anchor="ctr">
            <a:spAutoFit/>
          </a:bodyPr>
          <a:lstStyle/>
          <a:p>
            <a:pPr algn="ctr"/>
            <a:r>
              <a:rPr lang="en-US" sz="6000" b="1" dirty="0">
                <a:solidFill>
                  <a:schemeClr val="accent3"/>
                </a:solidFill>
                <a:latin typeface="Poppins" pitchFamily="2" charset="77"/>
                <a:cs typeface="Poppins" pitchFamily="2" charset="77"/>
              </a:rPr>
              <a:t>$42,000</a:t>
            </a:r>
          </a:p>
        </p:txBody>
      </p:sp>
    </p:spTree>
    <p:extLst>
      <p:ext uri="{BB962C8B-B14F-4D97-AF65-F5344CB8AC3E}">
        <p14:creationId xmlns:p14="http://schemas.microsoft.com/office/powerpoint/2010/main" val="4196787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3C755D-282E-3946-B961-D9F9285C18D2}"/>
              </a:ext>
            </a:extLst>
          </p:cNvPr>
          <p:cNvSpPr txBox="1"/>
          <p:nvPr/>
        </p:nvSpPr>
        <p:spPr>
          <a:xfrm>
            <a:off x="7364507" y="612372"/>
            <a:ext cx="964879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BUDGET FORECAST SLIDE</a:t>
            </a:r>
          </a:p>
        </p:txBody>
      </p:sp>
      <p:sp>
        <p:nvSpPr>
          <p:cNvPr id="3" name="TextBox 2">
            <a:extLst>
              <a:ext uri="{FF2B5EF4-FFF2-40B4-BE49-F238E27FC236}">
                <a16:creationId xmlns:a16="http://schemas.microsoft.com/office/drawing/2014/main" id="{8BC0F6BE-8F3B-774B-8D21-1565A4E2451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CDC6479B-B351-0F4B-879E-8E9BE7C668B1}"/>
              </a:ext>
            </a:extLst>
          </p:cNvPr>
          <p:cNvSpPr/>
          <p:nvPr/>
        </p:nvSpPr>
        <p:spPr>
          <a:xfrm>
            <a:off x="1914525" y="8060575"/>
            <a:ext cx="2568575" cy="128016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2DFCEA47-5017-6542-8FE5-7F0CFA96EB67}"/>
              </a:ext>
            </a:extLst>
          </p:cNvPr>
          <p:cNvSpPr/>
          <p:nvPr/>
        </p:nvSpPr>
        <p:spPr>
          <a:xfrm>
            <a:off x="1914525" y="934073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D37ED3DA-498E-0E4E-8337-426287825406}"/>
              </a:ext>
            </a:extLst>
          </p:cNvPr>
          <p:cNvSpPr/>
          <p:nvPr/>
        </p:nvSpPr>
        <p:spPr>
          <a:xfrm>
            <a:off x="1914525" y="1062089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DC56D9F4-F55F-D142-A535-16653F9AC895}"/>
              </a:ext>
            </a:extLst>
          </p:cNvPr>
          <p:cNvSpPr/>
          <p:nvPr/>
        </p:nvSpPr>
        <p:spPr>
          <a:xfrm>
            <a:off x="1914525" y="11901055"/>
            <a:ext cx="2568575" cy="1052945"/>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C11A764E-FEAE-434F-B067-274AF7634BAB}"/>
              </a:ext>
            </a:extLst>
          </p:cNvPr>
          <p:cNvSpPr/>
          <p:nvPr/>
        </p:nvSpPr>
        <p:spPr>
          <a:xfrm>
            <a:off x="4483100" y="8060575"/>
            <a:ext cx="2568575" cy="128016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EBF09CB4-F0DF-C140-BDED-7C79C235B142}"/>
              </a:ext>
            </a:extLst>
          </p:cNvPr>
          <p:cNvSpPr/>
          <p:nvPr/>
        </p:nvSpPr>
        <p:spPr>
          <a:xfrm>
            <a:off x="4483100" y="934073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1F1E1996-CAFE-2047-9093-D0CCB1E57C78}"/>
              </a:ext>
            </a:extLst>
          </p:cNvPr>
          <p:cNvSpPr/>
          <p:nvPr/>
        </p:nvSpPr>
        <p:spPr>
          <a:xfrm>
            <a:off x="4483100" y="1062089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643F5B6B-298B-9342-B408-1F2BDF226438}"/>
              </a:ext>
            </a:extLst>
          </p:cNvPr>
          <p:cNvSpPr/>
          <p:nvPr/>
        </p:nvSpPr>
        <p:spPr>
          <a:xfrm>
            <a:off x="4483100" y="11901055"/>
            <a:ext cx="2568575" cy="1052945"/>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82FBE581-C4DB-6249-BB82-F0414FA13F75}"/>
              </a:ext>
            </a:extLst>
          </p:cNvPr>
          <p:cNvSpPr/>
          <p:nvPr/>
        </p:nvSpPr>
        <p:spPr>
          <a:xfrm>
            <a:off x="7051675" y="8060575"/>
            <a:ext cx="2568575" cy="128016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716967FD-A305-334D-95ED-07CE666D2826}"/>
              </a:ext>
            </a:extLst>
          </p:cNvPr>
          <p:cNvSpPr/>
          <p:nvPr/>
        </p:nvSpPr>
        <p:spPr>
          <a:xfrm>
            <a:off x="7051675" y="934073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Rectangle 26">
            <a:extLst>
              <a:ext uri="{FF2B5EF4-FFF2-40B4-BE49-F238E27FC236}">
                <a16:creationId xmlns:a16="http://schemas.microsoft.com/office/drawing/2014/main" id="{DBEE79DE-6E64-354E-A6F4-A9699B8054BF}"/>
              </a:ext>
            </a:extLst>
          </p:cNvPr>
          <p:cNvSpPr/>
          <p:nvPr/>
        </p:nvSpPr>
        <p:spPr>
          <a:xfrm>
            <a:off x="7051675" y="1062089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Rectangle 27">
            <a:extLst>
              <a:ext uri="{FF2B5EF4-FFF2-40B4-BE49-F238E27FC236}">
                <a16:creationId xmlns:a16="http://schemas.microsoft.com/office/drawing/2014/main" id="{CAD76E9D-F793-D848-AA29-9C08EBE53C66}"/>
              </a:ext>
            </a:extLst>
          </p:cNvPr>
          <p:cNvSpPr/>
          <p:nvPr/>
        </p:nvSpPr>
        <p:spPr>
          <a:xfrm>
            <a:off x="7051675" y="11901055"/>
            <a:ext cx="2568575" cy="1052945"/>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ectangle 28">
            <a:extLst>
              <a:ext uri="{FF2B5EF4-FFF2-40B4-BE49-F238E27FC236}">
                <a16:creationId xmlns:a16="http://schemas.microsoft.com/office/drawing/2014/main" id="{CCE8EDE2-1CBD-F14B-A1ED-9961F53223AC}"/>
              </a:ext>
            </a:extLst>
          </p:cNvPr>
          <p:cNvSpPr/>
          <p:nvPr/>
        </p:nvSpPr>
        <p:spPr>
          <a:xfrm>
            <a:off x="9620250" y="8060575"/>
            <a:ext cx="2568575" cy="128016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ectangle 29">
            <a:extLst>
              <a:ext uri="{FF2B5EF4-FFF2-40B4-BE49-F238E27FC236}">
                <a16:creationId xmlns:a16="http://schemas.microsoft.com/office/drawing/2014/main" id="{84A693D3-2FDC-ED4A-8AF9-06035355B3E4}"/>
              </a:ext>
            </a:extLst>
          </p:cNvPr>
          <p:cNvSpPr/>
          <p:nvPr/>
        </p:nvSpPr>
        <p:spPr>
          <a:xfrm>
            <a:off x="9620250" y="934073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ectangle 30">
            <a:extLst>
              <a:ext uri="{FF2B5EF4-FFF2-40B4-BE49-F238E27FC236}">
                <a16:creationId xmlns:a16="http://schemas.microsoft.com/office/drawing/2014/main" id="{1F3F8249-03D7-DE4C-AAEC-DECAAF15F49F}"/>
              </a:ext>
            </a:extLst>
          </p:cNvPr>
          <p:cNvSpPr/>
          <p:nvPr/>
        </p:nvSpPr>
        <p:spPr>
          <a:xfrm>
            <a:off x="9620250" y="1062089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Rectangle 31">
            <a:extLst>
              <a:ext uri="{FF2B5EF4-FFF2-40B4-BE49-F238E27FC236}">
                <a16:creationId xmlns:a16="http://schemas.microsoft.com/office/drawing/2014/main" id="{66DF9A91-7B42-934B-B660-55BA41F0E34F}"/>
              </a:ext>
            </a:extLst>
          </p:cNvPr>
          <p:cNvSpPr/>
          <p:nvPr/>
        </p:nvSpPr>
        <p:spPr>
          <a:xfrm>
            <a:off x="9620250" y="11901055"/>
            <a:ext cx="2568575" cy="1052945"/>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Rectangle 32">
            <a:extLst>
              <a:ext uri="{FF2B5EF4-FFF2-40B4-BE49-F238E27FC236}">
                <a16:creationId xmlns:a16="http://schemas.microsoft.com/office/drawing/2014/main" id="{3B3604A4-8D40-664F-A9BF-F6E22A6CFF16}"/>
              </a:ext>
            </a:extLst>
          </p:cNvPr>
          <p:cNvSpPr/>
          <p:nvPr/>
        </p:nvSpPr>
        <p:spPr>
          <a:xfrm>
            <a:off x="12188825" y="8060575"/>
            <a:ext cx="2568575" cy="128016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Rectangle 33">
            <a:extLst>
              <a:ext uri="{FF2B5EF4-FFF2-40B4-BE49-F238E27FC236}">
                <a16:creationId xmlns:a16="http://schemas.microsoft.com/office/drawing/2014/main" id="{5ADBFED8-09F1-9346-B79F-33B29EC9FF7D}"/>
              </a:ext>
            </a:extLst>
          </p:cNvPr>
          <p:cNvSpPr/>
          <p:nvPr/>
        </p:nvSpPr>
        <p:spPr>
          <a:xfrm>
            <a:off x="12188825" y="934073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ectangle 34">
            <a:extLst>
              <a:ext uri="{FF2B5EF4-FFF2-40B4-BE49-F238E27FC236}">
                <a16:creationId xmlns:a16="http://schemas.microsoft.com/office/drawing/2014/main" id="{B942EA4C-DE5E-CF42-84C0-EEDE36346CB7}"/>
              </a:ext>
            </a:extLst>
          </p:cNvPr>
          <p:cNvSpPr/>
          <p:nvPr/>
        </p:nvSpPr>
        <p:spPr>
          <a:xfrm>
            <a:off x="12188825" y="1062089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Rectangle 35">
            <a:extLst>
              <a:ext uri="{FF2B5EF4-FFF2-40B4-BE49-F238E27FC236}">
                <a16:creationId xmlns:a16="http://schemas.microsoft.com/office/drawing/2014/main" id="{3582CA6B-23AE-5246-A704-8121D8AD4944}"/>
              </a:ext>
            </a:extLst>
          </p:cNvPr>
          <p:cNvSpPr/>
          <p:nvPr/>
        </p:nvSpPr>
        <p:spPr>
          <a:xfrm>
            <a:off x="12188825" y="11901055"/>
            <a:ext cx="2568575" cy="1052945"/>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ectangle 36">
            <a:extLst>
              <a:ext uri="{FF2B5EF4-FFF2-40B4-BE49-F238E27FC236}">
                <a16:creationId xmlns:a16="http://schemas.microsoft.com/office/drawing/2014/main" id="{49438535-9B7B-9346-830C-C871F36BBA8B}"/>
              </a:ext>
            </a:extLst>
          </p:cNvPr>
          <p:cNvSpPr/>
          <p:nvPr/>
        </p:nvSpPr>
        <p:spPr>
          <a:xfrm>
            <a:off x="14757400" y="8060575"/>
            <a:ext cx="2568575" cy="128016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DCDE6A4F-7C0B-B747-99C9-6B291FECAECF}"/>
              </a:ext>
            </a:extLst>
          </p:cNvPr>
          <p:cNvSpPr/>
          <p:nvPr/>
        </p:nvSpPr>
        <p:spPr>
          <a:xfrm>
            <a:off x="14757400" y="934073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Rectangle 38">
            <a:extLst>
              <a:ext uri="{FF2B5EF4-FFF2-40B4-BE49-F238E27FC236}">
                <a16:creationId xmlns:a16="http://schemas.microsoft.com/office/drawing/2014/main" id="{8EED2E90-F8DF-624D-A8C4-A2741EDB4E3B}"/>
              </a:ext>
            </a:extLst>
          </p:cNvPr>
          <p:cNvSpPr/>
          <p:nvPr/>
        </p:nvSpPr>
        <p:spPr>
          <a:xfrm>
            <a:off x="14757400" y="1062089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Rectangle 39">
            <a:extLst>
              <a:ext uri="{FF2B5EF4-FFF2-40B4-BE49-F238E27FC236}">
                <a16:creationId xmlns:a16="http://schemas.microsoft.com/office/drawing/2014/main" id="{AB991134-4864-574E-BC48-FA4471A4F7D1}"/>
              </a:ext>
            </a:extLst>
          </p:cNvPr>
          <p:cNvSpPr/>
          <p:nvPr/>
        </p:nvSpPr>
        <p:spPr>
          <a:xfrm>
            <a:off x="14757400" y="11901055"/>
            <a:ext cx="2568575" cy="1052945"/>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Rectangle 40">
            <a:extLst>
              <a:ext uri="{FF2B5EF4-FFF2-40B4-BE49-F238E27FC236}">
                <a16:creationId xmlns:a16="http://schemas.microsoft.com/office/drawing/2014/main" id="{FB0D5484-0E65-E94B-959C-3581CBADD19F}"/>
              </a:ext>
            </a:extLst>
          </p:cNvPr>
          <p:cNvSpPr/>
          <p:nvPr/>
        </p:nvSpPr>
        <p:spPr>
          <a:xfrm>
            <a:off x="17325975" y="8060575"/>
            <a:ext cx="2568575" cy="128016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E1839D5F-C397-C248-8340-B5FFB764CC30}"/>
              </a:ext>
            </a:extLst>
          </p:cNvPr>
          <p:cNvSpPr/>
          <p:nvPr/>
        </p:nvSpPr>
        <p:spPr>
          <a:xfrm>
            <a:off x="17325975" y="934073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Rectangle 42">
            <a:extLst>
              <a:ext uri="{FF2B5EF4-FFF2-40B4-BE49-F238E27FC236}">
                <a16:creationId xmlns:a16="http://schemas.microsoft.com/office/drawing/2014/main" id="{9B0001D4-0BE0-D04E-8C84-CDA36B80ADDA}"/>
              </a:ext>
            </a:extLst>
          </p:cNvPr>
          <p:cNvSpPr/>
          <p:nvPr/>
        </p:nvSpPr>
        <p:spPr>
          <a:xfrm>
            <a:off x="17325975" y="1062089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Rectangle 43">
            <a:extLst>
              <a:ext uri="{FF2B5EF4-FFF2-40B4-BE49-F238E27FC236}">
                <a16:creationId xmlns:a16="http://schemas.microsoft.com/office/drawing/2014/main" id="{96DA0722-9C54-2644-8A37-8CC85F4293C4}"/>
              </a:ext>
            </a:extLst>
          </p:cNvPr>
          <p:cNvSpPr/>
          <p:nvPr/>
        </p:nvSpPr>
        <p:spPr>
          <a:xfrm>
            <a:off x="17325975" y="11901055"/>
            <a:ext cx="2568575" cy="1052945"/>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ectangle 44">
            <a:extLst>
              <a:ext uri="{FF2B5EF4-FFF2-40B4-BE49-F238E27FC236}">
                <a16:creationId xmlns:a16="http://schemas.microsoft.com/office/drawing/2014/main" id="{AEBC7358-78CB-004A-AF8A-C4F00D9B72EC}"/>
              </a:ext>
            </a:extLst>
          </p:cNvPr>
          <p:cNvSpPr/>
          <p:nvPr/>
        </p:nvSpPr>
        <p:spPr>
          <a:xfrm>
            <a:off x="19894550" y="8060575"/>
            <a:ext cx="2568575" cy="1280160"/>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Rectangle 45">
            <a:extLst>
              <a:ext uri="{FF2B5EF4-FFF2-40B4-BE49-F238E27FC236}">
                <a16:creationId xmlns:a16="http://schemas.microsoft.com/office/drawing/2014/main" id="{D2CB453C-88BD-E441-A9FA-ADF602809018}"/>
              </a:ext>
            </a:extLst>
          </p:cNvPr>
          <p:cNvSpPr/>
          <p:nvPr/>
        </p:nvSpPr>
        <p:spPr>
          <a:xfrm>
            <a:off x="19894550" y="934073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Rectangle 46">
            <a:extLst>
              <a:ext uri="{FF2B5EF4-FFF2-40B4-BE49-F238E27FC236}">
                <a16:creationId xmlns:a16="http://schemas.microsoft.com/office/drawing/2014/main" id="{C55E0A29-EEFB-A842-B108-F334000B1A34}"/>
              </a:ext>
            </a:extLst>
          </p:cNvPr>
          <p:cNvSpPr/>
          <p:nvPr/>
        </p:nvSpPr>
        <p:spPr>
          <a:xfrm>
            <a:off x="19894550" y="10620895"/>
            <a:ext cx="2568575" cy="1280160"/>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Rectangle 47">
            <a:extLst>
              <a:ext uri="{FF2B5EF4-FFF2-40B4-BE49-F238E27FC236}">
                <a16:creationId xmlns:a16="http://schemas.microsoft.com/office/drawing/2014/main" id="{0917ADE1-3EAC-0C42-A2BA-8E39C0B220C6}"/>
              </a:ext>
            </a:extLst>
          </p:cNvPr>
          <p:cNvSpPr/>
          <p:nvPr/>
        </p:nvSpPr>
        <p:spPr>
          <a:xfrm>
            <a:off x="19894550" y="11901055"/>
            <a:ext cx="2568575" cy="1052945"/>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TextBox 48">
            <a:extLst>
              <a:ext uri="{FF2B5EF4-FFF2-40B4-BE49-F238E27FC236}">
                <a16:creationId xmlns:a16="http://schemas.microsoft.com/office/drawing/2014/main" id="{3D1C03D1-1E3B-C34E-B4EC-99CFFE314274}"/>
              </a:ext>
            </a:extLst>
          </p:cNvPr>
          <p:cNvSpPr txBox="1"/>
          <p:nvPr/>
        </p:nvSpPr>
        <p:spPr>
          <a:xfrm>
            <a:off x="2321812" y="8469822"/>
            <a:ext cx="175400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MANAGER</a:t>
            </a:r>
          </a:p>
        </p:txBody>
      </p:sp>
      <p:sp>
        <p:nvSpPr>
          <p:cNvPr id="50" name="TextBox 49">
            <a:extLst>
              <a:ext uri="{FF2B5EF4-FFF2-40B4-BE49-F238E27FC236}">
                <a16:creationId xmlns:a16="http://schemas.microsoft.com/office/drawing/2014/main" id="{32708502-FB28-9647-8031-8FEE8EDA0454}"/>
              </a:ext>
            </a:extLst>
          </p:cNvPr>
          <p:cNvSpPr txBox="1"/>
          <p:nvPr/>
        </p:nvSpPr>
        <p:spPr>
          <a:xfrm>
            <a:off x="5368882" y="8469822"/>
            <a:ext cx="797013"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YTD	</a:t>
            </a:r>
          </a:p>
        </p:txBody>
      </p:sp>
      <p:sp>
        <p:nvSpPr>
          <p:cNvPr id="51" name="TextBox 50">
            <a:extLst>
              <a:ext uri="{FF2B5EF4-FFF2-40B4-BE49-F238E27FC236}">
                <a16:creationId xmlns:a16="http://schemas.microsoft.com/office/drawing/2014/main" id="{31FCA225-FF35-F746-B8B9-518FC7E5D87B}"/>
              </a:ext>
            </a:extLst>
          </p:cNvPr>
          <p:cNvSpPr txBox="1"/>
          <p:nvPr/>
        </p:nvSpPr>
        <p:spPr>
          <a:xfrm>
            <a:off x="7441329" y="8469822"/>
            <a:ext cx="1789272"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PRIOR YTD</a:t>
            </a:r>
          </a:p>
        </p:txBody>
      </p:sp>
      <p:sp>
        <p:nvSpPr>
          <p:cNvPr id="52" name="TextBox 51">
            <a:extLst>
              <a:ext uri="{FF2B5EF4-FFF2-40B4-BE49-F238E27FC236}">
                <a16:creationId xmlns:a16="http://schemas.microsoft.com/office/drawing/2014/main" id="{44C4CA05-E203-0F43-9527-AF08E552CE1E}"/>
              </a:ext>
            </a:extLst>
          </p:cNvPr>
          <p:cNvSpPr txBox="1"/>
          <p:nvPr/>
        </p:nvSpPr>
        <p:spPr>
          <a:xfrm>
            <a:off x="10153372" y="8469822"/>
            <a:ext cx="1502334"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CHANGE</a:t>
            </a:r>
          </a:p>
        </p:txBody>
      </p:sp>
      <p:sp>
        <p:nvSpPr>
          <p:cNvPr id="53" name="TextBox 52">
            <a:extLst>
              <a:ext uri="{FF2B5EF4-FFF2-40B4-BE49-F238E27FC236}">
                <a16:creationId xmlns:a16="http://schemas.microsoft.com/office/drawing/2014/main" id="{273AA9FD-93A9-684C-92B8-52B3F6BE4094}"/>
              </a:ext>
            </a:extLst>
          </p:cNvPr>
          <p:cNvSpPr txBox="1"/>
          <p:nvPr/>
        </p:nvSpPr>
        <p:spPr>
          <a:xfrm>
            <a:off x="12576075" y="8285156"/>
            <a:ext cx="1794081" cy="830997"/>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 OF</a:t>
            </a:r>
          </a:p>
          <a:p>
            <a:pPr algn="ctr"/>
            <a:r>
              <a:rPr lang="en-US" sz="2400" b="1" dirty="0">
                <a:solidFill>
                  <a:schemeClr val="bg1"/>
                </a:solidFill>
                <a:latin typeface="Poppins" pitchFamily="2" charset="77"/>
                <a:ea typeface="League Spartan" charset="0"/>
                <a:cs typeface="Poppins" pitchFamily="2" charset="77"/>
              </a:rPr>
              <a:t>FORECAST</a:t>
            </a:r>
          </a:p>
        </p:txBody>
      </p:sp>
      <p:sp>
        <p:nvSpPr>
          <p:cNvPr id="54" name="TextBox 53">
            <a:extLst>
              <a:ext uri="{FF2B5EF4-FFF2-40B4-BE49-F238E27FC236}">
                <a16:creationId xmlns:a16="http://schemas.microsoft.com/office/drawing/2014/main" id="{DB78DF22-2313-E042-BD02-5D7E4F4D30D8}"/>
              </a:ext>
            </a:extLst>
          </p:cNvPr>
          <p:cNvSpPr txBox="1"/>
          <p:nvPr/>
        </p:nvSpPr>
        <p:spPr>
          <a:xfrm>
            <a:off x="15144649" y="8469822"/>
            <a:ext cx="1794081"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FORECAST</a:t>
            </a:r>
          </a:p>
        </p:txBody>
      </p:sp>
      <p:sp>
        <p:nvSpPr>
          <p:cNvPr id="55" name="TextBox 54">
            <a:extLst>
              <a:ext uri="{FF2B5EF4-FFF2-40B4-BE49-F238E27FC236}">
                <a16:creationId xmlns:a16="http://schemas.microsoft.com/office/drawing/2014/main" id="{DD5F772E-D08E-2744-930B-38E08120ACD7}"/>
              </a:ext>
            </a:extLst>
          </p:cNvPr>
          <p:cNvSpPr txBox="1"/>
          <p:nvPr/>
        </p:nvSpPr>
        <p:spPr>
          <a:xfrm>
            <a:off x="17904782" y="8469822"/>
            <a:ext cx="1410964"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BUDGET</a:t>
            </a:r>
          </a:p>
        </p:txBody>
      </p:sp>
      <p:sp>
        <p:nvSpPr>
          <p:cNvPr id="56" name="TextBox 55">
            <a:extLst>
              <a:ext uri="{FF2B5EF4-FFF2-40B4-BE49-F238E27FC236}">
                <a16:creationId xmlns:a16="http://schemas.microsoft.com/office/drawing/2014/main" id="{3C396BF5-A569-E344-85A4-BDA32239987A}"/>
              </a:ext>
            </a:extLst>
          </p:cNvPr>
          <p:cNvSpPr txBox="1"/>
          <p:nvPr/>
        </p:nvSpPr>
        <p:spPr>
          <a:xfrm>
            <a:off x="20190427" y="8285156"/>
            <a:ext cx="1976823" cy="830997"/>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FORECAST</a:t>
            </a:r>
          </a:p>
          <a:p>
            <a:pPr algn="ctr"/>
            <a:r>
              <a:rPr lang="en-US" sz="2400" b="1" dirty="0">
                <a:solidFill>
                  <a:schemeClr val="bg1"/>
                </a:solidFill>
                <a:latin typeface="Poppins" pitchFamily="2" charset="77"/>
                <a:ea typeface="League Spartan" charset="0"/>
                <a:cs typeface="Poppins" pitchFamily="2" charset="77"/>
              </a:rPr>
              <a:t>VS. BUDGET</a:t>
            </a:r>
          </a:p>
        </p:txBody>
      </p:sp>
      <p:sp>
        <p:nvSpPr>
          <p:cNvPr id="57" name="TextBox 56">
            <a:extLst>
              <a:ext uri="{FF2B5EF4-FFF2-40B4-BE49-F238E27FC236}">
                <a16:creationId xmlns:a16="http://schemas.microsoft.com/office/drawing/2014/main" id="{B73C6CD2-346D-9645-93FB-860E275C849F}"/>
              </a:ext>
            </a:extLst>
          </p:cNvPr>
          <p:cNvSpPr txBox="1"/>
          <p:nvPr/>
        </p:nvSpPr>
        <p:spPr>
          <a:xfrm>
            <a:off x="2025256" y="12196695"/>
            <a:ext cx="2347117"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GRAND TOTAL</a:t>
            </a:r>
          </a:p>
        </p:txBody>
      </p:sp>
      <p:sp>
        <p:nvSpPr>
          <p:cNvPr id="58" name="TextBox 57">
            <a:extLst>
              <a:ext uri="{FF2B5EF4-FFF2-40B4-BE49-F238E27FC236}">
                <a16:creationId xmlns:a16="http://schemas.microsoft.com/office/drawing/2014/main" id="{6307559B-CE1C-394F-A3DB-930481F6EA98}"/>
              </a:ext>
            </a:extLst>
          </p:cNvPr>
          <p:cNvSpPr txBox="1"/>
          <p:nvPr/>
        </p:nvSpPr>
        <p:spPr>
          <a:xfrm>
            <a:off x="5568455" y="12196695"/>
            <a:ext cx="39786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a:t>
            </a:r>
          </a:p>
        </p:txBody>
      </p:sp>
      <p:sp>
        <p:nvSpPr>
          <p:cNvPr id="59" name="TextBox 58">
            <a:extLst>
              <a:ext uri="{FF2B5EF4-FFF2-40B4-BE49-F238E27FC236}">
                <a16:creationId xmlns:a16="http://schemas.microsoft.com/office/drawing/2014/main" id="{73B63E54-6306-8B4A-9BC1-C4AFBDAAD22B}"/>
              </a:ext>
            </a:extLst>
          </p:cNvPr>
          <p:cNvSpPr txBox="1"/>
          <p:nvPr/>
        </p:nvSpPr>
        <p:spPr>
          <a:xfrm>
            <a:off x="8137030" y="12196695"/>
            <a:ext cx="39786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a:t>
            </a:r>
          </a:p>
        </p:txBody>
      </p:sp>
      <p:sp>
        <p:nvSpPr>
          <p:cNvPr id="60" name="TextBox 59">
            <a:extLst>
              <a:ext uri="{FF2B5EF4-FFF2-40B4-BE49-F238E27FC236}">
                <a16:creationId xmlns:a16="http://schemas.microsoft.com/office/drawing/2014/main" id="{E64E761D-94E1-5840-983B-3E958C78486F}"/>
              </a:ext>
            </a:extLst>
          </p:cNvPr>
          <p:cNvSpPr txBox="1"/>
          <p:nvPr/>
        </p:nvSpPr>
        <p:spPr>
          <a:xfrm>
            <a:off x="10705605" y="12196695"/>
            <a:ext cx="39786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a:t>
            </a:r>
          </a:p>
        </p:txBody>
      </p:sp>
      <p:sp>
        <p:nvSpPr>
          <p:cNvPr id="61" name="TextBox 60">
            <a:extLst>
              <a:ext uri="{FF2B5EF4-FFF2-40B4-BE49-F238E27FC236}">
                <a16:creationId xmlns:a16="http://schemas.microsoft.com/office/drawing/2014/main" id="{A34B8097-6C75-9C45-BC24-2B7CB95B4C41}"/>
              </a:ext>
            </a:extLst>
          </p:cNvPr>
          <p:cNvSpPr txBox="1"/>
          <p:nvPr/>
        </p:nvSpPr>
        <p:spPr>
          <a:xfrm>
            <a:off x="13274180" y="12196695"/>
            <a:ext cx="39786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a:t>
            </a:r>
          </a:p>
        </p:txBody>
      </p:sp>
      <p:sp>
        <p:nvSpPr>
          <p:cNvPr id="62" name="TextBox 61">
            <a:extLst>
              <a:ext uri="{FF2B5EF4-FFF2-40B4-BE49-F238E27FC236}">
                <a16:creationId xmlns:a16="http://schemas.microsoft.com/office/drawing/2014/main" id="{CFA4A4B8-53F4-ED40-AFCA-E7C737162EEF}"/>
              </a:ext>
            </a:extLst>
          </p:cNvPr>
          <p:cNvSpPr txBox="1"/>
          <p:nvPr/>
        </p:nvSpPr>
        <p:spPr>
          <a:xfrm>
            <a:off x="15842755" y="12196695"/>
            <a:ext cx="39786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a:t>
            </a:r>
          </a:p>
        </p:txBody>
      </p:sp>
      <p:sp>
        <p:nvSpPr>
          <p:cNvPr id="63" name="TextBox 62">
            <a:extLst>
              <a:ext uri="{FF2B5EF4-FFF2-40B4-BE49-F238E27FC236}">
                <a16:creationId xmlns:a16="http://schemas.microsoft.com/office/drawing/2014/main" id="{A8774E8E-E03E-CB4B-9098-13C120BD5ADB}"/>
              </a:ext>
            </a:extLst>
          </p:cNvPr>
          <p:cNvSpPr txBox="1"/>
          <p:nvPr/>
        </p:nvSpPr>
        <p:spPr>
          <a:xfrm>
            <a:off x="18411330" y="12196695"/>
            <a:ext cx="39786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a:t>
            </a:r>
          </a:p>
        </p:txBody>
      </p:sp>
      <p:sp>
        <p:nvSpPr>
          <p:cNvPr id="64" name="TextBox 63">
            <a:extLst>
              <a:ext uri="{FF2B5EF4-FFF2-40B4-BE49-F238E27FC236}">
                <a16:creationId xmlns:a16="http://schemas.microsoft.com/office/drawing/2014/main" id="{4E22BB77-F872-6E4E-8BB4-E9F55529D3DB}"/>
              </a:ext>
            </a:extLst>
          </p:cNvPr>
          <p:cNvSpPr txBox="1"/>
          <p:nvPr/>
        </p:nvSpPr>
        <p:spPr>
          <a:xfrm>
            <a:off x="20979904" y="12196695"/>
            <a:ext cx="39786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a:t>
            </a:r>
          </a:p>
        </p:txBody>
      </p:sp>
      <p:sp>
        <p:nvSpPr>
          <p:cNvPr id="65" name="TextBox 64">
            <a:extLst>
              <a:ext uri="{FF2B5EF4-FFF2-40B4-BE49-F238E27FC236}">
                <a16:creationId xmlns:a16="http://schemas.microsoft.com/office/drawing/2014/main" id="{1CEFC985-0BF1-3446-B12D-11C160DC2E92}"/>
              </a:ext>
            </a:extLst>
          </p:cNvPr>
          <p:cNvSpPr txBox="1"/>
          <p:nvPr/>
        </p:nvSpPr>
        <p:spPr>
          <a:xfrm>
            <a:off x="2291353" y="11030142"/>
            <a:ext cx="1814920" cy="461665"/>
          </a:xfrm>
          <a:prstGeom prst="rect">
            <a:avLst/>
          </a:prstGeom>
          <a:noFill/>
        </p:spPr>
        <p:txBody>
          <a:bodyPr wrap="none" rtlCol="0" anchor="ctr" anchorCtr="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Manager 02</a:t>
            </a:r>
          </a:p>
        </p:txBody>
      </p:sp>
      <p:sp>
        <p:nvSpPr>
          <p:cNvPr id="66" name="TextBox 65">
            <a:extLst>
              <a:ext uri="{FF2B5EF4-FFF2-40B4-BE49-F238E27FC236}">
                <a16:creationId xmlns:a16="http://schemas.microsoft.com/office/drawing/2014/main" id="{4670672F-59B0-A548-A8EF-0B0AB81F9C09}"/>
              </a:ext>
            </a:extLst>
          </p:cNvPr>
          <p:cNvSpPr txBox="1"/>
          <p:nvPr/>
        </p:nvSpPr>
        <p:spPr>
          <a:xfrm>
            <a:off x="5408155" y="11030142"/>
            <a:ext cx="718466"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185</a:t>
            </a:r>
          </a:p>
        </p:txBody>
      </p:sp>
      <p:sp>
        <p:nvSpPr>
          <p:cNvPr id="67" name="TextBox 66">
            <a:extLst>
              <a:ext uri="{FF2B5EF4-FFF2-40B4-BE49-F238E27FC236}">
                <a16:creationId xmlns:a16="http://schemas.microsoft.com/office/drawing/2014/main" id="{1EC12449-9282-9A48-A6DE-C24E5A13D442}"/>
              </a:ext>
            </a:extLst>
          </p:cNvPr>
          <p:cNvSpPr txBox="1"/>
          <p:nvPr/>
        </p:nvSpPr>
        <p:spPr>
          <a:xfrm>
            <a:off x="7976730" y="11030142"/>
            <a:ext cx="718466"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864</a:t>
            </a:r>
          </a:p>
        </p:txBody>
      </p:sp>
      <p:sp>
        <p:nvSpPr>
          <p:cNvPr id="68" name="TextBox 67">
            <a:extLst>
              <a:ext uri="{FF2B5EF4-FFF2-40B4-BE49-F238E27FC236}">
                <a16:creationId xmlns:a16="http://schemas.microsoft.com/office/drawing/2014/main" id="{8D358B9C-2688-FD48-A3A3-19E3586B6340}"/>
              </a:ext>
            </a:extLst>
          </p:cNvPr>
          <p:cNvSpPr txBox="1"/>
          <p:nvPr/>
        </p:nvSpPr>
        <p:spPr>
          <a:xfrm>
            <a:off x="10477979" y="11030142"/>
            <a:ext cx="853119"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5.9%</a:t>
            </a:r>
          </a:p>
        </p:txBody>
      </p:sp>
      <p:sp>
        <p:nvSpPr>
          <p:cNvPr id="69" name="TextBox 68">
            <a:extLst>
              <a:ext uri="{FF2B5EF4-FFF2-40B4-BE49-F238E27FC236}">
                <a16:creationId xmlns:a16="http://schemas.microsoft.com/office/drawing/2014/main" id="{1B7EE301-66F7-BC4D-AFC0-93ABA5923897}"/>
              </a:ext>
            </a:extLst>
          </p:cNvPr>
          <p:cNvSpPr txBox="1"/>
          <p:nvPr/>
        </p:nvSpPr>
        <p:spPr>
          <a:xfrm>
            <a:off x="12868621" y="11030142"/>
            <a:ext cx="1208985"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115.0%</a:t>
            </a:r>
          </a:p>
        </p:txBody>
      </p:sp>
      <p:sp>
        <p:nvSpPr>
          <p:cNvPr id="70" name="TextBox 69">
            <a:extLst>
              <a:ext uri="{FF2B5EF4-FFF2-40B4-BE49-F238E27FC236}">
                <a16:creationId xmlns:a16="http://schemas.microsoft.com/office/drawing/2014/main" id="{A33EFBF0-EEBE-274E-9FEC-9E72F47BFD33}"/>
              </a:ext>
            </a:extLst>
          </p:cNvPr>
          <p:cNvSpPr txBox="1"/>
          <p:nvPr/>
        </p:nvSpPr>
        <p:spPr>
          <a:xfrm>
            <a:off x="15682455" y="11030142"/>
            <a:ext cx="718466"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765</a:t>
            </a:r>
          </a:p>
        </p:txBody>
      </p:sp>
      <p:sp>
        <p:nvSpPr>
          <p:cNvPr id="71" name="TextBox 70">
            <a:extLst>
              <a:ext uri="{FF2B5EF4-FFF2-40B4-BE49-F238E27FC236}">
                <a16:creationId xmlns:a16="http://schemas.microsoft.com/office/drawing/2014/main" id="{B1924E3C-50D5-D649-9BA8-BEE250AFCCA7}"/>
              </a:ext>
            </a:extLst>
          </p:cNvPr>
          <p:cNvSpPr txBox="1"/>
          <p:nvPr/>
        </p:nvSpPr>
        <p:spPr>
          <a:xfrm>
            <a:off x="18251030" y="11030142"/>
            <a:ext cx="718466"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234</a:t>
            </a:r>
          </a:p>
        </p:txBody>
      </p:sp>
      <p:sp>
        <p:nvSpPr>
          <p:cNvPr id="72" name="TextBox 71">
            <a:extLst>
              <a:ext uri="{FF2B5EF4-FFF2-40B4-BE49-F238E27FC236}">
                <a16:creationId xmlns:a16="http://schemas.microsoft.com/office/drawing/2014/main" id="{1C357343-63D9-BB4B-96AA-98C991195534}"/>
              </a:ext>
            </a:extLst>
          </p:cNvPr>
          <p:cNvSpPr txBox="1"/>
          <p:nvPr/>
        </p:nvSpPr>
        <p:spPr>
          <a:xfrm>
            <a:off x="20752278" y="11030142"/>
            <a:ext cx="853119"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2.1%</a:t>
            </a:r>
          </a:p>
        </p:txBody>
      </p:sp>
      <p:sp>
        <p:nvSpPr>
          <p:cNvPr id="73" name="TextBox 72">
            <a:extLst>
              <a:ext uri="{FF2B5EF4-FFF2-40B4-BE49-F238E27FC236}">
                <a16:creationId xmlns:a16="http://schemas.microsoft.com/office/drawing/2014/main" id="{44AD5780-3B6F-FA45-B061-6C9FFDB9CF7A}"/>
              </a:ext>
            </a:extLst>
          </p:cNvPr>
          <p:cNvSpPr txBox="1"/>
          <p:nvPr/>
        </p:nvSpPr>
        <p:spPr>
          <a:xfrm>
            <a:off x="2291353" y="9749982"/>
            <a:ext cx="1814920" cy="461665"/>
          </a:xfrm>
          <a:prstGeom prst="rect">
            <a:avLst/>
          </a:prstGeom>
          <a:noFill/>
        </p:spPr>
        <p:txBody>
          <a:bodyPr wrap="none" rtlCol="0" anchor="ctr" anchorCtr="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Manager 01</a:t>
            </a:r>
          </a:p>
        </p:txBody>
      </p:sp>
      <p:sp>
        <p:nvSpPr>
          <p:cNvPr id="74" name="TextBox 73">
            <a:extLst>
              <a:ext uri="{FF2B5EF4-FFF2-40B4-BE49-F238E27FC236}">
                <a16:creationId xmlns:a16="http://schemas.microsoft.com/office/drawing/2014/main" id="{B1C319E2-B16B-174F-9615-834229BBB937}"/>
              </a:ext>
            </a:extLst>
          </p:cNvPr>
          <p:cNvSpPr txBox="1"/>
          <p:nvPr/>
        </p:nvSpPr>
        <p:spPr>
          <a:xfrm>
            <a:off x="5408155" y="9749982"/>
            <a:ext cx="718466"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919</a:t>
            </a:r>
          </a:p>
        </p:txBody>
      </p:sp>
      <p:sp>
        <p:nvSpPr>
          <p:cNvPr id="75" name="TextBox 74">
            <a:extLst>
              <a:ext uri="{FF2B5EF4-FFF2-40B4-BE49-F238E27FC236}">
                <a16:creationId xmlns:a16="http://schemas.microsoft.com/office/drawing/2014/main" id="{11A7021A-96F0-7248-95A8-E4763F26820B}"/>
              </a:ext>
            </a:extLst>
          </p:cNvPr>
          <p:cNvSpPr txBox="1"/>
          <p:nvPr/>
        </p:nvSpPr>
        <p:spPr>
          <a:xfrm>
            <a:off x="7976730" y="9749982"/>
            <a:ext cx="718466"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453</a:t>
            </a:r>
          </a:p>
        </p:txBody>
      </p:sp>
      <p:sp>
        <p:nvSpPr>
          <p:cNvPr id="76" name="TextBox 75">
            <a:extLst>
              <a:ext uri="{FF2B5EF4-FFF2-40B4-BE49-F238E27FC236}">
                <a16:creationId xmlns:a16="http://schemas.microsoft.com/office/drawing/2014/main" id="{C7A05588-C075-5548-AABE-F9221AED7580}"/>
              </a:ext>
            </a:extLst>
          </p:cNvPr>
          <p:cNvSpPr txBox="1"/>
          <p:nvPr/>
        </p:nvSpPr>
        <p:spPr>
          <a:xfrm>
            <a:off x="10477979" y="9749982"/>
            <a:ext cx="853119"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1.5%</a:t>
            </a:r>
          </a:p>
        </p:txBody>
      </p:sp>
      <p:sp>
        <p:nvSpPr>
          <p:cNvPr id="77" name="TextBox 76">
            <a:extLst>
              <a:ext uri="{FF2B5EF4-FFF2-40B4-BE49-F238E27FC236}">
                <a16:creationId xmlns:a16="http://schemas.microsoft.com/office/drawing/2014/main" id="{31AB1860-779B-5947-89A5-8CBF48BA7E6C}"/>
              </a:ext>
            </a:extLst>
          </p:cNvPr>
          <p:cNvSpPr txBox="1"/>
          <p:nvPr/>
        </p:nvSpPr>
        <p:spPr>
          <a:xfrm>
            <a:off x="12868621" y="9749982"/>
            <a:ext cx="1208985"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103.5%</a:t>
            </a:r>
          </a:p>
        </p:txBody>
      </p:sp>
      <p:sp>
        <p:nvSpPr>
          <p:cNvPr id="78" name="TextBox 77">
            <a:extLst>
              <a:ext uri="{FF2B5EF4-FFF2-40B4-BE49-F238E27FC236}">
                <a16:creationId xmlns:a16="http://schemas.microsoft.com/office/drawing/2014/main" id="{E1FB31CB-0601-4C47-9F99-A344AA19F31E}"/>
              </a:ext>
            </a:extLst>
          </p:cNvPr>
          <p:cNvSpPr txBox="1"/>
          <p:nvPr/>
        </p:nvSpPr>
        <p:spPr>
          <a:xfrm>
            <a:off x="15682455" y="9749982"/>
            <a:ext cx="718466"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452</a:t>
            </a:r>
          </a:p>
        </p:txBody>
      </p:sp>
      <p:sp>
        <p:nvSpPr>
          <p:cNvPr id="79" name="TextBox 78">
            <a:extLst>
              <a:ext uri="{FF2B5EF4-FFF2-40B4-BE49-F238E27FC236}">
                <a16:creationId xmlns:a16="http://schemas.microsoft.com/office/drawing/2014/main" id="{255290FC-D29F-444C-BE23-5BA2D273FF1B}"/>
              </a:ext>
            </a:extLst>
          </p:cNvPr>
          <p:cNvSpPr txBox="1"/>
          <p:nvPr/>
        </p:nvSpPr>
        <p:spPr>
          <a:xfrm>
            <a:off x="18251030" y="9749982"/>
            <a:ext cx="718466"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777</a:t>
            </a:r>
          </a:p>
        </p:txBody>
      </p:sp>
      <p:sp>
        <p:nvSpPr>
          <p:cNvPr id="80" name="TextBox 79">
            <a:extLst>
              <a:ext uri="{FF2B5EF4-FFF2-40B4-BE49-F238E27FC236}">
                <a16:creationId xmlns:a16="http://schemas.microsoft.com/office/drawing/2014/main" id="{8C70047F-0DC0-A940-A997-CF6CCAB31F60}"/>
              </a:ext>
            </a:extLst>
          </p:cNvPr>
          <p:cNvSpPr txBox="1"/>
          <p:nvPr/>
        </p:nvSpPr>
        <p:spPr>
          <a:xfrm>
            <a:off x="20752278" y="9749982"/>
            <a:ext cx="853119" cy="461665"/>
          </a:xfrm>
          <a:prstGeom prst="rect">
            <a:avLst/>
          </a:prstGeom>
          <a:noFill/>
        </p:spPr>
        <p:txBody>
          <a:bodyPr wrap="none" rtlCol="0" anchor="ctr" anchorCtr="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0.9%</a:t>
            </a:r>
          </a:p>
        </p:txBody>
      </p:sp>
      <p:sp>
        <p:nvSpPr>
          <p:cNvPr id="81" name="TextBox 80">
            <a:extLst>
              <a:ext uri="{FF2B5EF4-FFF2-40B4-BE49-F238E27FC236}">
                <a16:creationId xmlns:a16="http://schemas.microsoft.com/office/drawing/2014/main" id="{9D14FC42-5ADB-0940-88FA-8F68764ECF63}"/>
              </a:ext>
            </a:extLst>
          </p:cNvPr>
          <p:cNvSpPr txBox="1"/>
          <p:nvPr/>
        </p:nvSpPr>
        <p:spPr>
          <a:xfrm>
            <a:off x="1914525" y="7327980"/>
            <a:ext cx="937147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EXPENSE (CURRENCY AMOUNTS IN MILLIONS)</a:t>
            </a:r>
          </a:p>
        </p:txBody>
      </p:sp>
      <p:sp>
        <p:nvSpPr>
          <p:cNvPr id="82" name="TextBox 81">
            <a:extLst>
              <a:ext uri="{FF2B5EF4-FFF2-40B4-BE49-F238E27FC236}">
                <a16:creationId xmlns:a16="http://schemas.microsoft.com/office/drawing/2014/main" id="{27EFC4B5-77E8-9F49-B4C7-7E0D73B08BCA}"/>
              </a:ext>
            </a:extLst>
          </p:cNvPr>
          <p:cNvSpPr txBox="1"/>
          <p:nvPr/>
        </p:nvSpPr>
        <p:spPr>
          <a:xfrm>
            <a:off x="1914525" y="2560520"/>
            <a:ext cx="615104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EXPENSE MANAGEMENT KPI’S</a:t>
            </a:r>
          </a:p>
        </p:txBody>
      </p:sp>
      <p:sp>
        <p:nvSpPr>
          <p:cNvPr id="83" name="Rectangle 82">
            <a:extLst>
              <a:ext uri="{FF2B5EF4-FFF2-40B4-BE49-F238E27FC236}">
                <a16:creationId xmlns:a16="http://schemas.microsoft.com/office/drawing/2014/main" id="{1FC0E547-FA0E-3D45-AA66-F85E9F6D5401}"/>
              </a:ext>
            </a:extLst>
          </p:cNvPr>
          <p:cNvSpPr/>
          <p:nvPr/>
        </p:nvSpPr>
        <p:spPr>
          <a:xfrm>
            <a:off x="1914525" y="3221837"/>
            <a:ext cx="4212096" cy="521208"/>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4" name="Rectangle 83">
            <a:extLst>
              <a:ext uri="{FF2B5EF4-FFF2-40B4-BE49-F238E27FC236}">
                <a16:creationId xmlns:a16="http://schemas.microsoft.com/office/drawing/2014/main" id="{791B715D-EEA2-324D-B769-4C1B04AE83F0}"/>
              </a:ext>
            </a:extLst>
          </p:cNvPr>
          <p:cNvSpPr/>
          <p:nvPr/>
        </p:nvSpPr>
        <p:spPr>
          <a:xfrm>
            <a:off x="6126621" y="3221837"/>
            <a:ext cx="2840183" cy="521208"/>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5" name="Rectangle 84">
            <a:extLst>
              <a:ext uri="{FF2B5EF4-FFF2-40B4-BE49-F238E27FC236}">
                <a16:creationId xmlns:a16="http://schemas.microsoft.com/office/drawing/2014/main" id="{3BF0C003-834B-5243-8221-FFC4FF562CB8}"/>
              </a:ext>
            </a:extLst>
          </p:cNvPr>
          <p:cNvSpPr/>
          <p:nvPr/>
        </p:nvSpPr>
        <p:spPr>
          <a:xfrm>
            <a:off x="8965590" y="3221837"/>
            <a:ext cx="2840183" cy="521208"/>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6" name="Rectangle 85">
            <a:extLst>
              <a:ext uri="{FF2B5EF4-FFF2-40B4-BE49-F238E27FC236}">
                <a16:creationId xmlns:a16="http://schemas.microsoft.com/office/drawing/2014/main" id="{8C111EF1-423F-524A-9320-B32C66DE8A5C}"/>
              </a:ext>
            </a:extLst>
          </p:cNvPr>
          <p:cNvSpPr/>
          <p:nvPr/>
        </p:nvSpPr>
        <p:spPr>
          <a:xfrm>
            <a:off x="1914525" y="3745677"/>
            <a:ext cx="4212096"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7" name="Rectangle 86">
            <a:extLst>
              <a:ext uri="{FF2B5EF4-FFF2-40B4-BE49-F238E27FC236}">
                <a16:creationId xmlns:a16="http://schemas.microsoft.com/office/drawing/2014/main" id="{308649BC-A25F-E94B-8539-187B06519EDE}"/>
              </a:ext>
            </a:extLst>
          </p:cNvPr>
          <p:cNvSpPr/>
          <p:nvPr/>
        </p:nvSpPr>
        <p:spPr>
          <a:xfrm>
            <a:off x="6126621" y="3745677"/>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8" name="Rectangle 87">
            <a:extLst>
              <a:ext uri="{FF2B5EF4-FFF2-40B4-BE49-F238E27FC236}">
                <a16:creationId xmlns:a16="http://schemas.microsoft.com/office/drawing/2014/main" id="{F22048B9-7BB3-BB45-96EA-0C8B9AFDBB54}"/>
              </a:ext>
            </a:extLst>
          </p:cNvPr>
          <p:cNvSpPr/>
          <p:nvPr/>
        </p:nvSpPr>
        <p:spPr>
          <a:xfrm>
            <a:off x="8965590" y="3745677"/>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9" name="Rectangle 88">
            <a:extLst>
              <a:ext uri="{FF2B5EF4-FFF2-40B4-BE49-F238E27FC236}">
                <a16:creationId xmlns:a16="http://schemas.microsoft.com/office/drawing/2014/main" id="{BFCEF32C-0354-B445-B0FB-EF216E336F13}"/>
              </a:ext>
            </a:extLst>
          </p:cNvPr>
          <p:cNvSpPr/>
          <p:nvPr/>
        </p:nvSpPr>
        <p:spPr>
          <a:xfrm>
            <a:off x="1914525" y="4266885"/>
            <a:ext cx="4212096"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0" name="Rectangle 89">
            <a:extLst>
              <a:ext uri="{FF2B5EF4-FFF2-40B4-BE49-F238E27FC236}">
                <a16:creationId xmlns:a16="http://schemas.microsoft.com/office/drawing/2014/main" id="{E7220BEA-3127-8B44-BDC4-802B103DEBE9}"/>
              </a:ext>
            </a:extLst>
          </p:cNvPr>
          <p:cNvSpPr/>
          <p:nvPr/>
        </p:nvSpPr>
        <p:spPr>
          <a:xfrm>
            <a:off x="6126621" y="4266885"/>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1" name="Rectangle 90">
            <a:extLst>
              <a:ext uri="{FF2B5EF4-FFF2-40B4-BE49-F238E27FC236}">
                <a16:creationId xmlns:a16="http://schemas.microsoft.com/office/drawing/2014/main" id="{F744F1E0-670B-4540-9982-584A6E02B284}"/>
              </a:ext>
            </a:extLst>
          </p:cNvPr>
          <p:cNvSpPr/>
          <p:nvPr/>
        </p:nvSpPr>
        <p:spPr>
          <a:xfrm>
            <a:off x="8965590" y="4266885"/>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2" name="Rectangle 91">
            <a:extLst>
              <a:ext uri="{FF2B5EF4-FFF2-40B4-BE49-F238E27FC236}">
                <a16:creationId xmlns:a16="http://schemas.microsoft.com/office/drawing/2014/main" id="{5F22EBC1-6E3C-AE48-86BC-4E25D39F3F9F}"/>
              </a:ext>
            </a:extLst>
          </p:cNvPr>
          <p:cNvSpPr/>
          <p:nvPr/>
        </p:nvSpPr>
        <p:spPr>
          <a:xfrm>
            <a:off x="1914525" y="4788093"/>
            <a:ext cx="4212096"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3" name="Rectangle 92">
            <a:extLst>
              <a:ext uri="{FF2B5EF4-FFF2-40B4-BE49-F238E27FC236}">
                <a16:creationId xmlns:a16="http://schemas.microsoft.com/office/drawing/2014/main" id="{4C24351E-8D7D-7C48-A781-B49C0478A345}"/>
              </a:ext>
            </a:extLst>
          </p:cNvPr>
          <p:cNvSpPr/>
          <p:nvPr/>
        </p:nvSpPr>
        <p:spPr>
          <a:xfrm>
            <a:off x="6126621" y="4788093"/>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4" name="Rectangle 93">
            <a:extLst>
              <a:ext uri="{FF2B5EF4-FFF2-40B4-BE49-F238E27FC236}">
                <a16:creationId xmlns:a16="http://schemas.microsoft.com/office/drawing/2014/main" id="{E30DC697-B19A-8443-996F-92BFE68039B6}"/>
              </a:ext>
            </a:extLst>
          </p:cNvPr>
          <p:cNvSpPr/>
          <p:nvPr/>
        </p:nvSpPr>
        <p:spPr>
          <a:xfrm>
            <a:off x="8965590" y="4788093"/>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5" name="Rectangle 94">
            <a:extLst>
              <a:ext uri="{FF2B5EF4-FFF2-40B4-BE49-F238E27FC236}">
                <a16:creationId xmlns:a16="http://schemas.microsoft.com/office/drawing/2014/main" id="{3D24FF70-50FD-8A45-9F58-6599A67FD90C}"/>
              </a:ext>
            </a:extLst>
          </p:cNvPr>
          <p:cNvSpPr/>
          <p:nvPr/>
        </p:nvSpPr>
        <p:spPr>
          <a:xfrm>
            <a:off x="1914525" y="5305908"/>
            <a:ext cx="4212096"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6" name="Rectangle 95">
            <a:extLst>
              <a:ext uri="{FF2B5EF4-FFF2-40B4-BE49-F238E27FC236}">
                <a16:creationId xmlns:a16="http://schemas.microsoft.com/office/drawing/2014/main" id="{68CE1A40-B462-1E45-BC0C-43E11554A9F6}"/>
              </a:ext>
            </a:extLst>
          </p:cNvPr>
          <p:cNvSpPr/>
          <p:nvPr/>
        </p:nvSpPr>
        <p:spPr>
          <a:xfrm>
            <a:off x="6126621" y="5305908"/>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7" name="Rectangle 96">
            <a:extLst>
              <a:ext uri="{FF2B5EF4-FFF2-40B4-BE49-F238E27FC236}">
                <a16:creationId xmlns:a16="http://schemas.microsoft.com/office/drawing/2014/main" id="{1FF39843-4614-2144-B809-480EB14E7F07}"/>
              </a:ext>
            </a:extLst>
          </p:cNvPr>
          <p:cNvSpPr/>
          <p:nvPr/>
        </p:nvSpPr>
        <p:spPr>
          <a:xfrm>
            <a:off x="8965590" y="5305908"/>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8" name="Rectangle 97">
            <a:extLst>
              <a:ext uri="{FF2B5EF4-FFF2-40B4-BE49-F238E27FC236}">
                <a16:creationId xmlns:a16="http://schemas.microsoft.com/office/drawing/2014/main" id="{0F6610B7-7430-0B46-B170-6C7FC114FE4B}"/>
              </a:ext>
            </a:extLst>
          </p:cNvPr>
          <p:cNvSpPr/>
          <p:nvPr/>
        </p:nvSpPr>
        <p:spPr>
          <a:xfrm>
            <a:off x="1914525" y="5823722"/>
            <a:ext cx="4212096"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9" name="Rectangle 98">
            <a:extLst>
              <a:ext uri="{FF2B5EF4-FFF2-40B4-BE49-F238E27FC236}">
                <a16:creationId xmlns:a16="http://schemas.microsoft.com/office/drawing/2014/main" id="{02B3E626-67A1-924E-96D5-CF630DD722EB}"/>
              </a:ext>
            </a:extLst>
          </p:cNvPr>
          <p:cNvSpPr/>
          <p:nvPr/>
        </p:nvSpPr>
        <p:spPr>
          <a:xfrm>
            <a:off x="6126621" y="5823722"/>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0" name="Rectangle 99">
            <a:extLst>
              <a:ext uri="{FF2B5EF4-FFF2-40B4-BE49-F238E27FC236}">
                <a16:creationId xmlns:a16="http://schemas.microsoft.com/office/drawing/2014/main" id="{400F7CAB-73A7-4446-9B18-7B6DCD7D34A8}"/>
              </a:ext>
            </a:extLst>
          </p:cNvPr>
          <p:cNvSpPr/>
          <p:nvPr/>
        </p:nvSpPr>
        <p:spPr>
          <a:xfrm>
            <a:off x="8965590" y="5823722"/>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1" name="Rectangle 100">
            <a:extLst>
              <a:ext uri="{FF2B5EF4-FFF2-40B4-BE49-F238E27FC236}">
                <a16:creationId xmlns:a16="http://schemas.microsoft.com/office/drawing/2014/main" id="{EF611A53-4B3D-A640-A6A4-872CA744BF59}"/>
              </a:ext>
            </a:extLst>
          </p:cNvPr>
          <p:cNvSpPr/>
          <p:nvPr/>
        </p:nvSpPr>
        <p:spPr>
          <a:xfrm>
            <a:off x="1914525" y="6349259"/>
            <a:ext cx="4212096"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2" name="Rectangle 101">
            <a:extLst>
              <a:ext uri="{FF2B5EF4-FFF2-40B4-BE49-F238E27FC236}">
                <a16:creationId xmlns:a16="http://schemas.microsoft.com/office/drawing/2014/main" id="{FFF4FB69-D0D5-DB49-926D-CFEA25D99C95}"/>
              </a:ext>
            </a:extLst>
          </p:cNvPr>
          <p:cNvSpPr/>
          <p:nvPr/>
        </p:nvSpPr>
        <p:spPr>
          <a:xfrm>
            <a:off x="6126621" y="6349259"/>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3" name="Rectangle 102">
            <a:extLst>
              <a:ext uri="{FF2B5EF4-FFF2-40B4-BE49-F238E27FC236}">
                <a16:creationId xmlns:a16="http://schemas.microsoft.com/office/drawing/2014/main" id="{C07B5E91-5208-DD41-A5A5-3E78470E608E}"/>
              </a:ext>
            </a:extLst>
          </p:cNvPr>
          <p:cNvSpPr/>
          <p:nvPr/>
        </p:nvSpPr>
        <p:spPr>
          <a:xfrm>
            <a:off x="8965590" y="6349259"/>
            <a:ext cx="2840183" cy="521208"/>
          </a:xfrm>
          <a:prstGeom prst="rect">
            <a:avLst/>
          </a:prstGeom>
          <a:solidFill>
            <a:schemeClr val="bg2">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4" name="TextBox 103">
            <a:extLst>
              <a:ext uri="{FF2B5EF4-FFF2-40B4-BE49-F238E27FC236}">
                <a16:creationId xmlns:a16="http://schemas.microsoft.com/office/drawing/2014/main" id="{AF72B3D3-3BA3-4745-8BA7-79AF5BF09B85}"/>
              </a:ext>
            </a:extLst>
          </p:cNvPr>
          <p:cNvSpPr txBox="1"/>
          <p:nvPr/>
        </p:nvSpPr>
        <p:spPr>
          <a:xfrm>
            <a:off x="3474590" y="3251609"/>
            <a:ext cx="1091967"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NAME</a:t>
            </a:r>
          </a:p>
        </p:txBody>
      </p:sp>
      <p:sp>
        <p:nvSpPr>
          <p:cNvPr id="105" name="TextBox 104">
            <a:extLst>
              <a:ext uri="{FF2B5EF4-FFF2-40B4-BE49-F238E27FC236}">
                <a16:creationId xmlns:a16="http://schemas.microsoft.com/office/drawing/2014/main" id="{048A3BFC-3120-0B40-B227-241B5126DCDA}"/>
              </a:ext>
            </a:extLst>
          </p:cNvPr>
          <p:cNvSpPr txBox="1"/>
          <p:nvPr/>
        </p:nvSpPr>
        <p:spPr>
          <a:xfrm>
            <a:off x="7000728" y="3251609"/>
            <a:ext cx="1091967"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NAME</a:t>
            </a:r>
          </a:p>
        </p:txBody>
      </p:sp>
      <p:sp>
        <p:nvSpPr>
          <p:cNvPr id="106" name="TextBox 105">
            <a:extLst>
              <a:ext uri="{FF2B5EF4-FFF2-40B4-BE49-F238E27FC236}">
                <a16:creationId xmlns:a16="http://schemas.microsoft.com/office/drawing/2014/main" id="{5A681DE6-F9FE-5142-8CE6-329A7F37E705}"/>
              </a:ext>
            </a:extLst>
          </p:cNvPr>
          <p:cNvSpPr txBox="1"/>
          <p:nvPr/>
        </p:nvSpPr>
        <p:spPr>
          <a:xfrm>
            <a:off x="9839697" y="3251609"/>
            <a:ext cx="1091967"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NAME</a:t>
            </a:r>
          </a:p>
        </p:txBody>
      </p:sp>
      <p:sp>
        <p:nvSpPr>
          <p:cNvPr id="107" name="Subtitle 2">
            <a:extLst>
              <a:ext uri="{FF2B5EF4-FFF2-40B4-BE49-F238E27FC236}">
                <a16:creationId xmlns:a16="http://schemas.microsoft.com/office/drawing/2014/main" id="{4B79FD37-76FF-8C46-9F8A-7EDE42AADA44}"/>
              </a:ext>
            </a:extLst>
          </p:cNvPr>
          <p:cNvSpPr txBox="1">
            <a:spLocks/>
          </p:cNvSpPr>
          <p:nvPr/>
        </p:nvSpPr>
        <p:spPr>
          <a:xfrm>
            <a:off x="3305475" y="3775449"/>
            <a:ext cx="143020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Expenses</a:t>
            </a:r>
          </a:p>
        </p:txBody>
      </p:sp>
      <p:sp>
        <p:nvSpPr>
          <p:cNvPr id="108" name="Subtitle 2">
            <a:extLst>
              <a:ext uri="{FF2B5EF4-FFF2-40B4-BE49-F238E27FC236}">
                <a16:creationId xmlns:a16="http://schemas.microsoft.com/office/drawing/2014/main" id="{6B54CCD5-8412-C349-9EC4-664CF06D138F}"/>
              </a:ext>
            </a:extLst>
          </p:cNvPr>
          <p:cNvSpPr txBox="1">
            <a:spLocks/>
          </p:cNvSpPr>
          <p:nvPr/>
        </p:nvSpPr>
        <p:spPr>
          <a:xfrm>
            <a:off x="3013728" y="4300219"/>
            <a:ext cx="2013693"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 of Forecast</a:t>
            </a:r>
          </a:p>
        </p:txBody>
      </p:sp>
      <p:sp>
        <p:nvSpPr>
          <p:cNvPr id="109" name="Subtitle 2">
            <a:extLst>
              <a:ext uri="{FF2B5EF4-FFF2-40B4-BE49-F238E27FC236}">
                <a16:creationId xmlns:a16="http://schemas.microsoft.com/office/drawing/2014/main" id="{7E7A39C5-84F9-5542-B792-31C2A86DCC70}"/>
              </a:ext>
            </a:extLst>
          </p:cNvPr>
          <p:cNvSpPr txBox="1">
            <a:spLocks/>
          </p:cNvSpPr>
          <p:nvPr/>
        </p:nvSpPr>
        <p:spPr>
          <a:xfrm>
            <a:off x="2614582" y="4817864"/>
            <a:ext cx="2811988"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Forecast vs. Budget</a:t>
            </a:r>
          </a:p>
        </p:txBody>
      </p:sp>
      <p:sp>
        <p:nvSpPr>
          <p:cNvPr id="110" name="Subtitle 2">
            <a:extLst>
              <a:ext uri="{FF2B5EF4-FFF2-40B4-BE49-F238E27FC236}">
                <a16:creationId xmlns:a16="http://schemas.microsoft.com/office/drawing/2014/main" id="{E26AC99E-14D9-F044-B583-BCA0F3CA4F3B}"/>
              </a:ext>
            </a:extLst>
          </p:cNvPr>
          <p:cNvSpPr txBox="1">
            <a:spLocks/>
          </p:cNvSpPr>
          <p:nvPr/>
        </p:nvSpPr>
        <p:spPr>
          <a:xfrm>
            <a:off x="2677900" y="5335679"/>
            <a:ext cx="2685352"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Expenses per head</a:t>
            </a:r>
          </a:p>
        </p:txBody>
      </p:sp>
      <p:sp>
        <p:nvSpPr>
          <p:cNvPr id="114" name="Subtitle 2">
            <a:extLst>
              <a:ext uri="{FF2B5EF4-FFF2-40B4-BE49-F238E27FC236}">
                <a16:creationId xmlns:a16="http://schemas.microsoft.com/office/drawing/2014/main" id="{328C1C42-2A23-2A4C-8F16-4D9B57EDEC87}"/>
              </a:ext>
            </a:extLst>
          </p:cNvPr>
          <p:cNvSpPr txBox="1">
            <a:spLocks/>
          </p:cNvSpPr>
          <p:nvPr/>
        </p:nvSpPr>
        <p:spPr>
          <a:xfrm>
            <a:off x="3015333" y="5850494"/>
            <a:ext cx="2010487"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T&amp;E per head</a:t>
            </a:r>
          </a:p>
        </p:txBody>
      </p:sp>
      <p:sp>
        <p:nvSpPr>
          <p:cNvPr id="115" name="Subtitle 2">
            <a:extLst>
              <a:ext uri="{FF2B5EF4-FFF2-40B4-BE49-F238E27FC236}">
                <a16:creationId xmlns:a16="http://schemas.microsoft.com/office/drawing/2014/main" id="{407879E2-2F13-4849-B951-1186F0F3C67D}"/>
              </a:ext>
            </a:extLst>
          </p:cNvPr>
          <p:cNvSpPr txBox="1">
            <a:spLocks/>
          </p:cNvSpPr>
          <p:nvPr/>
        </p:nvSpPr>
        <p:spPr>
          <a:xfrm>
            <a:off x="3190860" y="6383681"/>
            <a:ext cx="1659429"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Headcount</a:t>
            </a:r>
          </a:p>
        </p:txBody>
      </p:sp>
      <p:sp>
        <p:nvSpPr>
          <p:cNvPr id="118" name="Subtitle 2">
            <a:extLst>
              <a:ext uri="{FF2B5EF4-FFF2-40B4-BE49-F238E27FC236}">
                <a16:creationId xmlns:a16="http://schemas.microsoft.com/office/drawing/2014/main" id="{20DA4D42-3238-9646-A524-1287D818F94C}"/>
              </a:ext>
            </a:extLst>
          </p:cNvPr>
          <p:cNvSpPr txBox="1">
            <a:spLocks/>
          </p:cNvSpPr>
          <p:nvPr/>
        </p:nvSpPr>
        <p:spPr>
          <a:xfrm>
            <a:off x="7064849" y="3775449"/>
            <a:ext cx="963726"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1,767</a:t>
            </a:r>
          </a:p>
        </p:txBody>
      </p:sp>
      <p:sp>
        <p:nvSpPr>
          <p:cNvPr id="119" name="Subtitle 2">
            <a:extLst>
              <a:ext uri="{FF2B5EF4-FFF2-40B4-BE49-F238E27FC236}">
                <a16:creationId xmlns:a16="http://schemas.microsoft.com/office/drawing/2014/main" id="{F4F5D2BB-3E73-AE43-B992-AC2C7E05343A}"/>
              </a:ext>
            </a:extLst>
          </p:cNvPr>
          <p:cNvSpPr txBox="1">
            <a:spLocks/>
          </p:cNvSpPr>
          <p:nvPr/>
        </p:nvSpPr>
        <p:spPr>
          <a:xfrm>
            <a:off x="7064848" y="4300219"/>
            <a:ext cx="963725"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1,767</a:t>
            </a:r>
          </a:p>
        </p:txBody>
      </p:sp>
      <p:sp>
        <p:nvSpPr>
          <p:cNvPr id="120" name="Subtitle 2">
            <a:extLst>
              <a:ext uri="{FF2B5EF4-FFF2-40B4-BE49-F238E27FC236}">
                <a16:creationId xmlns:a16="http://schemas.microsoft.com/office/drawing/2014/main" id="{253FA270-FD60-804B-9277-DDDFCAE64A2E}"/>
              </a:ext>
            </a:extLst>
          </p:cNvPr>
          <p:cNvSpPr txBox="1">
            <a:spLocks/>
          </p:cNvSpPr>
          <p:nvPr/>
        </p:nvSpPr>
        <p:spPr>
          <a:xfrm>
            <a:off x="7064848" y="4817864"/>
            <a:ext cx="963725"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1,767</a:t>
            </a:r>
          </a:p>
        </p:txBody>
      </p:sp>
      <p:sp>
        <p:nvSpPr>
          <p:cNvPr id="121" name="Subtitle 2">
            <a:extLst>
              <a:ext uri="{FF2B5EF4-FFF2-40B4-BE49-F238E27FC236}">
                <a16:creationId xmlns:a16="http://schemas.microsoft.com/office/drawing/2014/main" id="{AC7DA2E7-BB17-9648-BC4D-A08126E9A2A2}"/>
              </a:ext>
            </a:extLst>
          </p:cNvPr>
          <p:cNvSpPr txBox="1">
            <a:spLocks/>
          </p:cNvSpPr>
          <p:nvPr/>
        </p:nvSpPr>
        <p:spPr>
          <a:xfrm>
            <a:off x="7064848" y="5335679"/>
            <a:ext cx="963725"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1,767</a:t>
            </a:r>
          </a:p>
        </p:txBody>
      </p:sp>
      <p:sp>
        <p:nvSpPr>
          <p:cNvPr id="122" name="Subtitle 2">
            <a:extLst>
              <a:ext uri="{FF2B5EF4-FFF2-40B4-BE49-F238E27FC236}">
                <a16:creationId xmlns:a16="http://schemas.microsoft.com/office/drawing/2014/main" id="{07973F42-B1D1-2641-9FB4-CC5DE4C781C1}"/>
              </a:ext>
            </a:extLst>
          </p:cNvPr>
          <p:cNvSpPr txBox="1">
            <a:spLocks/>
          </p:cNvSpPr>
          <p:nvPr/>
        </p:nvSpPr>
        <p:spPr>
          <a:xfrm>
            <a:off x="7064848" y="5850494"/>
            <a:ext cx="963725"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1,767</a:t>
            </a:r>
          </a:p>
        </p:txBody>
      </p:sp>
      <p:sp>
        <p:nvSpPr>
          <p:cNvPr id="123" name="Subtitle 2">
            <a:extLst>
              <a:ext uri="{FF2B5EF4-FFF2-40B4-BE49-F238E27FC236}">
                <a16:creationId xmlns:a16="http://schemas.microsoft.com/office/drawing/2014/main" id="{3617F5A3-D1F9-6744-BA58-580ACA0B5FCB}"/>
              </a:ext>
            </a:extLst>
          </p:cNvPr>
          <p:cNvSpPr txBox="1">
            <a:spLocks/>
          </p:cNvSpPr>
          <p:nvPr/>
        </p:nvSpPr>
        <p:spPr>
          <a:xfrm>
            <a:off x="7064848" y="6383681"/>
            <a:ext cx="963725"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1,767</a:t>
            </a:r>
          </a:p>
        </p:txBody>
      </p:sp>
      <p:sp>
        <p:nvSpPr>
          <p:cNvPr id="125" name="Subtitle 2">
            <a:extLst>
              <a:ext uri="{FF2B5EF4-FFF2-40B4-BE49-F238E27FC236}">
                <a16:creationId xmlns:a16="http://schemas.microsoft.com/office/drawing/2014/main" id="{907FBB3C-5D62-2E43-9316-04A5083F397E}"/>
              </a:ext>
            </a:extLst>
          </p:cNvPr>
          <p:cNvSpPr txBox="1">
            <a:spLocks/>
          </p:cNvSpPr>
          <p:nvPr/>
        </p:nvSpPr>
        <p:spPr>
          <a:xfrm>
            <a:off x="10084764" y="3775449"/>
            <a:ext cx="60305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4%</a:t>
            </a:r>
          </a:p>
        </p:txBody>
      </p:sp>
      <p:sp>
        <p:nvSpPr>
          <p:cNvPr id="126" name="Subtitle 2">
            <a:extLst>
              <a:ext uri="{FF2B5EF4-FFF2-40B4-BE49-F238E27FC236}">
                <a16:creationId xmlns:a16="http://schemas.microsoft.com/office/drawing/2014/main" id="{D2C4073E-54D8-7E4F-BDFE-4E79CD9D592A}"/>
              </a:ext>
            </a:extLst>
          </p:cNvPr>
          <p:cNvSpPr txBox="1">
            <a:spLocks/>
          </p:cNvSpPr>
          <p:nvPr/>
        </p:nvSpPr>
        <p:spPr>
          <a:xfrm>
            <a:off x="10084763" y="4300219"/>
            <a:ext cx="60305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4%</a:t>
            </a:r>
          </a:p>
        </p:txBody>
      </p:sp>
      <p:sp>
        <p:nvSpPr>
          <p:cNvPr id="127" name="Subtitle 2">
            <a:extLst>
              <a:ext uri="{FF2B5EF4-FFF2-40B4-BE49-F238E27FC236}">
                <a16:creationId xmlns:a16="http://schemas.microsoft.com/office/drawing/2014/main" id="{84FAC6D0-1424-3E4C-BDDE-AC48B8A71AC9}"/>
              </a:ext>
            </a:extLst>
          </p:cNvPr>
          <p:cNvSpPr txBox="1">
            <a:spLocks/>
          </p:cNvSpPr>
          <p:nvPr/>
        </p:nvSpPr>
        <p:spPr>
          <a:xfrm>
            <a:off x="10084763" y="4817864"/>
            <a:ext cx="60305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4%</a:t>
            </a:r>
          </a:p>
        </p:txBody>
      </p:sp>
      <p:sp>
        <p:nvSpPr>
          <p:cNvPr id="128" name="Subtitle 2">
            <a:extLst>
              <a:ext uri="{FF2B5EF4-FFF2-40B4-BE49-F238E27FC236}">
                <a16:creationId xmlns:a16="http://schemas.microsoft.com/office/drawing/2014/main" id="{D460ECD9-56AF-C348-936D-F417556F2B8C}"/>
              </a:ext>
            </a:extLst>
          </p:cNvPr>
          <p:cNvSpPr txBox="1">
            <a:spLocks/>
          </p:cNvSpPr>
          <p:nvPr/>
        </p:nvSpPr>
        <p:spPr>
          <a:xfrm>
            <a:off x="10084763" y="5335679"/>
            <a:ext cx="60305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4%</a:t>
            </a:r>
          </a:p>
        </p:txBody>
      </p:sp>
      <p:sp>
        <p:nvSpPr>
          <p:cNvPr id="129" name="Subtitle 2">
            <a:extLst>
              <a:ext uri="{FF2B5EF4-FFF2-40B4-BE49-F238E27FC236}">
                <a16:creationId xmlns:a16="http://schemas.microsoft.com/office/drawing/2014/main" id="{35983A19-B259-3A4E-A413-284A4D68EDDF}"/>
              </a:ext>
            </a:extLst>
          </p:cNvPr>
          <p:cNvSpPr txBox="1">
            <a:spLocks/>
          </p:cNvSpPr>
          <p:nvPr/>
        </p:nvSpPr>
        <p:spPr>
          <a:xfrm>
            <a:off x="10084763" y="5850494"/>
            <a:ext cx="60305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4%</a:t>
            </a:r>
          </a:p>
        </p:txBody>
      </p:sp>
      <p:sp>
        <p:nvSpPr>
          <p:cNvPr id="130" name="Subtitle 2">
            <a:extLst>
              <a:ext uri="{FF2B5EF4-FFF2-40B4-BE49-F238E27FC236}">
                <a16:creationId xmlns:a16="http://schemas.microsoft.com/office/drawing/2014/main" id="{49F178D4-5718-2D4B-AE8E-81CDE7F6B5D5}"/>
              </a:ext>
            </a:extLst>
          </p:cNvPr>
          <p:cNvSpPr txBox="1">
            <a:spLocks/>
          </p:cNvSpPr>
          <p:nvPr/>
        </p:nvSpPr>
        <p:spPr>
          <a:xfrm>
            <a:off x="10084763" y="6383681"/>
            <a:ext cx="60305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spcBef>
                <a:spcPts val="0"/>
              </a:spcBef>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4%</a:t>
            </a:r>
          </a:p>
        </p:txBody>
      </p:sp>
      <p:graphicFrame>
        <p:nvGraphicFramePr>
          <p:cNvPr id="131" name="Chart 130">
            <a:extLst>
              <a:ext uri="{FF2B5EF4-FFF2-40B4-BE49-F238E27FC236}">
                <a16:creationId xmlns:a16="http://schemas.microsoft.com/office/drawing/2014/main" id="{68240976-4E22-EA4F-91FE-F25D34824C1E}"/>
              </a:ext>
            </a:extLst>
          </p:cNvPr>
          <p:cNvGraphicFramePr/>
          <p:nvPr>
            <p:extLst>
              <p:ext uri="{D42A27DB-BD31-4B8C-83A1-F6EECF244321}">
                <p14:modId xmlns:p14="http://schemas.microsoft.com/office/powerpoint/2010/main" val="2842977707"/>
              </p:ext>
            </p:extLst>
          </p:nvPr>
        </p:nvGraphicFramePr>
        <p:xfrm>
          <a:off x="13492636" y="3102157"/>
          <a:ext cx="8625396" cy="4419785"/>
        </p:xfrm>
        <a:graphic>
          <a:graphicData uri="http://schemas.openxmlformats.org/drawingml/2006/chart">
            <c:chart xmlns:c="http://schemas.openxmlformats.org/drawingml/2006/chart" xmlns:r="http://schemas.openxmlformats.org/officeDocument/2006/relationships" r:id="rId2"/>
          </a:graphicData>
        </a:graphic>
      </p:graphicFrame>
      <p:sp>
        <p:nvSpPr>
          <p:cNvPr id="132" name="TextBox 131">
            <a:extLst>
              <a:ext uri="{FF2B5EF4-FFF2-40B4-BE49-F238E27FC236}">
                <a16:creationId xmlns:a16="http://schemas.microsoft.com/office/drawing/2014/main" id="{FE6A429E-2F6B-A344-9AF9-58C102AFE85B}"/>
              </a:ext>
            </a:extLst>
          </p:cNvPr>
          <p:cNvSpPr txBox="1"/>
          <p:nvPr/>
        </p:nvSpPr>
        <p:spPr>
          <a:xfrm>
            <a:off x="13492636" y="2560520"/>
            <a:ext cx="3384260"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EXPENSE TREND</a:t>
            </a:r>
          </a:p>
        </p:txBody>
      </p:sp>
    </p:spTree>
    <p:extLst>
      <p:ext uri="{BB962C8B-B14F-4D97-AF65-F5344CB8AC3E}">
        <p14:creationId xmlns:p14="http://schemas.microsoft.com/office/powerpoint/2010/main" val="1859555325"/>
      </p:ext>
    </p:extLst>
  </p:cSld>
  <p:clrMapOvr>
    <a:masterClrMapping/>
  </p:clrMapOvr>
  <mc:AlternateContent xmlns:mc="http://schemas.openxmlformats.org/markup-compatibility/2006" xmlns:p14="http://schemas.microsoft.com/office/powerpoint/2010/main">
    <mc:Choice Requires="p14">
      <p:transition spd="slow" p14:dur="2000" advTm="1913"/>
    </mc:Choice>
    <mc:Fallback xmlns="">
      <p:transition spd="slow" advTm="191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6A9003-03E1-AD4A-BFA4-8C7D56865C70}"/>
              </a:ext>
            </a:extLst>
          </p:cNvPr>
          <p:cNvSpPr txBox="1"/>
          <p:nvPr/>
        </p:nvSpPr>
        <p:spPr>
          <a:xfrm>
            <a:off x="3816213" y="612372"/>
            <a:ext cx="1674528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YEAR-BASED BUDGET DISTRIBUTION CHART</a:t>
            </a:r>
          </a:p>
        </p:txBody>
      </p:sp>
      <p:sp>
        <p:nvSpPr>
          <p:cNvPr id="3" name="TextBox 2">
            <a:extLst>
              <a:ext uri="{FF2B5EF4-FFF2-40B4-BE49-F238E27FC236}">
                <a16:creationId xmlns:a16="http://schemas.microsoft.com/office/drawing/2014/main" id="{5928D55F-E024-E44B-A236-6890BC1A29C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93D9ABFF-2424-5C4B-8DAF-AE829E7A6B6C}"/>
              </a:ext>
            </a:extLst>
          </p:cNvPr>
          <p:cNvSpPr/>
          <p:nvPr/>
        </p:nvSpPr>
        <p:spPr>
          <a:xfrm>
            <a:off x="6574202" y="3075825"/>
            <a:ext cx="10998200" cy="1280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B731610B-4F17-7847-AE26-E14350CE4127}"/>
              </a:ext>
            </a:extLst>
          </p:cNvPr>
          <p:cNvSpPr/>
          <p:nvPr/>
        </p:nvSpPr>
        <p:spPr>
          <a:xfrm>
            <a:off x="6574202" y="4694469"/>
            <a:ext cx="10998200" cy="1280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38AD127B-0E3D-674D-9401-4DA938DCB5EA}"/>
              </a:ext>
            </a:extLst>
          </p:cNvPr>
          <p:cNvSpPr/>
          <p:nvPr/>
        </p:nvSpPr>
        <p:spPr>
          <a:xfrm>
            <a:off x="6574202" y="6313113"/>
            <a:ext cx="10998200" cy="1280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36098570-BC32-A044-9018-FDABC03BBF83}"/>
              </a:ext>
            </a:extLst>
          </p:cNvPr>
          <p:cNvSpPr/>
          <p:nvPr/>
        </p:nvSpPr>
        <p:spPr>
          <a:xfrm>
            <a:off x="6574202" y="7931757"/>
            <a:ext cx="10998200" cy="1280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C215A64E-5E33-5840-81F3-852588D802FD}"/>
              </a:ext>
            </a:extLst>
          </p:cNvPr>
          <p:cNvSpPr/>
          <p:nvPr/>
        </p:nvSpPr>
        <p:spPr>
          <a:xfrm>
            <a:off x="6574202" y="9550402"/>
            <a:ext cx="10998200" cy="1280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D734F41B-B141-F74B-BB94-685D4BFA212D}"/>
              </a:ext>
            </a:extLst>
          </p:cNvPr>
          <p:cNvSpPr/>
          <p:nvPr/>
        </p:nvSpPr>
        <p:spPr>
          <a:xfrm>
            <a:off x="6574202" y="3075825"/>
            <a:ext cx="5410200" cy="1280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70040C48-9EDF-ED46-8341-9545F841F949}"/>
              </a:ext>
            </a:extLst>
          </p:cNvPr>
          <p:cNvSpPr/>
          <p:nvPr/>
        </p:nvSpPr>
        <p:spPr>
          <a:xfrm>
            <a:off x="6574202" y="4694469"/>
            <a:ext cx="6778625" cy="1280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2E83D3C2-3CC5-A642-BC49-74C3A10154C1}"/>
              </a:ext>
            </a:extLst>
          </p:cNvPr>
          <p:cNvSpPr/>
          <p:nvPr/>
        </p:nvSpPr>
        <p:spPr>
          <a:xfrm>
            <a:off x="6574202" y="6313113"/>
            <a:ext cx="7797800" cy="1280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DA7FB0E5-F7FC-AD4D-B341-8DA6C6010253}"/>
              </a:ext>
            </a:extLst>
          </p:cNvPr>
          <p:cNvSpPr/>
          <p:nvPr/>
        </p:nvSpPr>
        <p:spPr>
          <a:xfrm>
            <a:off x="6574202" y="7931757"/>
            <a:ext cx="8161421" cy="1280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71702EF5-F2E2-534A-B72D-9F57B542E036}"/>
              </a:ext>
            </a:extLst>
          </p:cNvPr>
          <p:cNvSpPr/>
          <p:nvPr/>
        </p:nvSpPr>
        <p:spPr>
          <a:xfrm>
            <a:off x="6574202" y="9550402"/>
            <a:ext cx="9027695" cy="12801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TextBox 13">
            <a:extLst>
              <a:ext uri="{FF2B5EF4-FFF2-40B4-BE49-F238E27FC236}">
                <a16:creationId xmlns:a16="http://schemas.microsoft.com/office/drawing/2014/main" id="{CC681039-2166-8241-BB5B-588929AF7DFC}"/>
              </a:ext>
            </a:extLst>
          </p:cNvPr>
          <p:cNvSpPr txBox="1"/>
          <p:nvPr/>
        </p:nvSpPr>
        <p:spPr>
          <a:xfrm>
            <a:off x="4268221" y="3208075"/>
            <a:ext cx="1914307" cy="1015663"/>
          </a:xfrm>
          <a:prstGeom prst="rect">
            <a:avLst/>
          </a:prstGeom>
          <a:noFill/>
        </p:spPr>
        <p:txBody>
          <a:bodyPr wrap="none" rtlCol="0" anchor="ctr" anchorCtr="0">
            <a:spAutoFit/>
          </a:bodyPr>
          <a:lstStyle/>
          <a:p>
            <a:pPr algn="r"/>
            <a:r>
              <a:rPr lang="en-US" sz="6000" b="1" dirty="0">
                <a:solidFill>
                  <a:schemeClr val="accent1"/>
                </a:solidFill>
                <a:latin typeface="Poppins" pitchFamily="2" charset="77"/>
                <a:ea typeface="League Spartan" charset="0"/>
                <a:cs typeface="Poppins" pitchFamily="2" charset="77"/>
              </a:rPr>
              <a:t>2015</a:t>
            </a:r>
          </a:p>
        </p:txBody>
      </p:sp>
      <p:sp>
        <p:nvSpPr>
          <p:cNvPr id="15" name="TextBox 14">
            <a:extLst>
              <a:ext uri="{FF2B5EF4-FFF2-40B4-BE49-F238E27FC236}">
                <a16:creationId xmlns:a16="http://schemas.microsoft.com/office/drawing/2014/main" id="{F3F076A5-8EBE-6A40-B263-98E2EEB0DFCF}"/>
              </a:ext>
            </a:extLst>
          </p:cNvPr>
          <p:cNvSpPr txBox="1"/>
          <p:nvPr/>
        </p:nvSpPr>
        <p:spPr>
          <a:xfrm>
            <a:off x="4277839" y="4826719"/>
            <a:ext cx="1904689" cy="1015663"/>
          </a:xfrm>
          <a:prstGeom prst="rect">
            <a:avLst/>
          </a:prstGeom>
          <a:noFill/>
        </p:spPr>
        <p:txBody>
          <a:bodyPr wrap="none" rtlCol="0" anchor="ctr" anchorCtr="0">
            <a:spAutoFit/>
          </a:bodyPr>
          <a:lstStyle/>
          <a:p>
            <a:pPr algn="r"/>
            <a:r>
              <a:rPr lang="en-US" sz="6000" b="1" dirty="0">
                <a:solidFill>
                  <a:schemeClr val="accent2"/>
                </a:solidFill>
                <a:latin typeface="Poppins" pitchFamily="2" charset="77"/>
                <a:ea typeface="League Spartan" charset="0"/>
                <a:cs typeface="Poppins" pitchFamily="2" charset="77"/>
              </a:rPr>
              <a:t>2016</a:t>
            </a:r>
          </a:p>
        </p:txBody>
      </p:sp>
      <p:sp>
        <p:nvSpPr>
          <p:cNvPr id="16" name="TextBox 15">
            <a:extLst>
              <a:ext uri="{FF2B5EF4-FFF2-40B4-BE49-F238E27FC236}">
                <a16:creationId xmlns:a16="http://schemas.microsoft.com/office/drawing/2014/main" id="{320C399E-21E0-514D-801F-38D859EF3B7E}"/>
              </a:ext>
            </a:extLst>
          </p:cNvPr>
          <p:cNvSpPr txBox="1"/>
          <p:nvPr/>
        </p:nvSpPr>
        <p:spPr>
          <a:xfrm>
            <a:off x="4356387" y="6445363"/>
            <a:ext cx="1826141" cy="1015663"/>
          </a:xfrm>
          <a:prstGeom prst="rect">
            <a:avLst/>
          </a:prstGeom>
          <a:noFill/>
        </p:spPr>
        <p:txBody>
          <a:bodyPr wrap="none" rtlCol="0" anchor="ctr" anchorCtr="0">
            <a:spAutoFit/>
          </a:bodyPr>
          <a:lstStyle/>
          <a:p>
            <a:pPr algn="r"/>
            <a:r>
              <a:rPr lang="en-US" sz="6000" b="1" dirty="0">
                <a:solidFill>
                  <a:schemeClr val="accent3"/>
                </a:solidFill>
                <a:latin typeface="Poppins" pitchFamily="2" charset="77"/>
                <a:ea typeface="League Spartan" charset="0"/>
                <a:cs typeface="Poppins" pitchFamily="2" charset="77"/>
              </a:rPr>
              <a:t>2017</a:t>
            </a:r>
          </a:p>
        </p:txBody>
      </p:sp>
      <p:sp>
        <p:nvSpPr>
          <p:cNvPr id="17" name="TextBox 16">
            <a:extLst>
              <a:ext uri="{FF2B5EF4-FFF2-40B4-BE49-F238E27FC236}">
                <a16:creationId xmlns:a16="http://schemas.microsoft.com/office/drawing/2014/main" id="{BB9F2ADB-B838-A643-875B-98607D5634AB}"/>
              </a:ext>
            </a:extLst>
          </p:cNvPr>
          <p:cNvSpPr txBox="1"/>
          <p:nvPr/>
        </p:nvSpPr>
        <p:spPr>
          <a:xfrm>
            <a:off x="4269824" y="8064007"/>
            <a:ext cx="1912704" cy="1015663"/>
          </a:xfrm>
          <a:prstGeom prst="rect">
            <a:avLst/>
          </a:prstGeom>
          <a:noFill/>
        </p:spPr>
        <p:txBody>
          <a:bodyPr wrap="none" rtlCol="0" anchor="ctr" anchorCtr="0">
            <a:spAutoFit/>
          </a:bodyPr>
          <a:lstStyle/>
          <a:p>
            <a:pPr algn="r"/>
            <a:r>
              <a:rPr lang="en-US" sz="6000" b="1" dirty="0">
                <a:solidFill>
                  <a:schemeClr val="accent4"/>
                </a:solidFill>
                <a:latin typeface="Poppins" pitchFamily="2" charset="77"/>
                <a:ea typeface="League Spartan" charset="0"/>
                <a:cs typeface="Poppins" pitchFamily="2" charset="77"/>
              </a:rPr>
              <a:t>2018</a:t>
            </a:r>
          </a:p>
        </p:txBody>
      </p:sp>
      <p:sp>
        <p:nvSpPr>
          <p:cNvPr id="18" name="TextBox 17">
            <a:extLst>
              <a:ext uri="{FF2B5EF4-FFF2-40B4-BE49-F238E27FC236}">
                <a16:creationId xmlns:a16="http://schemas.microsoft.com/office/drawing/2014/main" id="{8D73313F-9130-294C-B5F0-F67873C1A7EC}"/>
              </a:ext>
            </a:extLst>
          </p:cNvPr>
          <p:cNvSpPr txBox="1"/>
          <p:nvPr/>
        </p:nvSpPr>
        <p:spPr>
          <a:xfrm>
            <a:off x="4295472" y="9682652"/>
            <a:ext cx="1887056" cy="1015663"/>
          </a:xfrm>
          <a:prstGeom prst="rect">
            <a:avLst/>
          </a:prstGeom>
          <a:noFill/>
        </p:spPr>
        <p:txBody>
          <a:bodyPr wrap="none" rtlCol="0" anchor="ctr" anchorCtr="0">
            <a:spAutoFit/>
          </a:bodyPr>
          <a:lstStyle/>
          <a:p>
            <a:pPr algn="r"/>
            <a:r>
              <a:rPr lang="en-US" sz="6000" b="1" dirty="0">
                <a:solidFill>
                  <a:schemeClr val="accent5"/>
                </a:solidFill>
                <a:latin typeface="Poppins" pitchFamily="2" charset="77"/>
                <a:ea typeface="League Spartan" charset="0"/>
                <a:cs typeface="Poppins" pitchFamily="2" charset="77"/>
              </a:rPr>
              <a:t>2019</a:t>
            </a:r>
          </a:p>
        </p:txBody>
      </p:sp>
      <p:sp>
        <p:nvSpPr>
          <p:cNvPr id="19" name="TextBox 18">
            <a:extLst>
              <a:ext uri="{FF2B5EF4-FFF2-40B4-BE49-F238E27FC236}">
                <a16:creationId xmlns:a16="http://schemas.microsoft.com/office/drawing/2014/main" id="{80AA3687-959E-D942-866A-A7BF04F5DC7B}"/>
              </a:ext>
            </a:extLst>
          </p:cNvPr>
          <p:cNvSpPr txBox="1"/>
          <p:nvPr/>
        </p:nvSpPr>
        <p:spPr>
          <a:xfrm>
            <a:off x="18252832" y="3208075"/>
            <a:ext cx="1856598" cy="1015663"/>
          </a:xfrm>
          <a:prstGeom prst="rect">
            <a:avLst/>
          </a:prstGeom>
          <a:noFill/>
        </p:spPr>
        <p:txBody>
          <a:bodyPr wrap="none" rtlCol="0" anchor="ctr" anchorCtr="0">
            <a:spAutoFit/>
          </a:bodyPr>
          <a:lstStyle/>
          <a:p>
            <a:r>
              <a:rPr lang="en-US" sz="6000" b="1" dirty="0">
                <a:solidFill>
                  <a:schemeClr val="accent1"/>
                </a:solidFill>
                <a:latin typeface="Poppins" pitchFamily="2" charset="77"/>
                <a:ea typeface="League Spartan" charset="0"/>
                <a:cs typeface="Poppins" pitchFamily="2" charset="77"/>
              </a:rPr>
              <a:t>50%</a:t>
            </a:r>
          </a:p>
        </p:txBody>
      </p:sp>
      <p:sp>
        <p:nvSpPr>
          <p:cNvPr id="20" name="TextBox 19">
            <a:extLst>
              <a:ext uri="{FF2B5EF4-FFF2-40B4-BE49-F238E27FC236}">
                <a16:creationId xmlns:a16="http://schemas.microsoft.com/office/drawing/2014/main" id="{206CC5AB-09BD-B246-829D-7B4518C3F432}"/>
              </a:ext>
            </a:extLst>
          </p:cNvPr>
          <p:cNvSpPr txBox="1"/>
          <p:nvPr/>
        </p:nvSpPr>
        <p:spPr>
          <a:xfrm>
            <a:off x="18252832" y="4826719"/>
            <a:ext cx="1846980" cy="1015663"/>
          </a:xfrm>
          <a:prstGeom prst="rect">
            <a:avLst/>
          </a:prstGeom>
          <a:noFill/>
        </p:spPr>
        <p:txBody>
          <a:bodyPr wrap="none" rtlCol="0" anchor="ctr" anchorCtr="0">
            <a:spAutoFit/>
          </a:bodyPr>
          <a:lstStyle/>
          <a:p>
            <a:r>
              <a:rPr lang="en-US" sz="6000" b="1" dirty="0">
                <a:solidFill>
                  <a:schemeClr val="accent2"/>
                </a:solidFill>
                <a:latin typeface="Poppins" pitchFamily="2" charset="77"/>
                <a:ea typeface="League Spartan" charset="0"/>
                <a:cs typeface="Poppins" pitchFamily="2" charset="77"/>
              </a:rPr>
              <a:t>60%</a:t>
            </a:r>
          </a:p>
        </p:txBody>
      </p:sp>
      <p:sp>
        <p:nvSpPr>
          <p:cNvPr id="21" name="TextBox 20">
            <a:extLst>
              <a:ext uri="{FF2B5EF4-FFF2-40B4-BE49-F238E27FC236}">
                <a16:creationId xmlns:a16="http://schemas.microsoft.com/office/drawing/2014/main" id="{C37EF262-50F8-6045-A4D3-FC82AABE2BA3}"/>
              </a:ext>
            </a:extLst>
          </p:cNvPr>
          <p:cNvSpPr txBox="1"/>
          <p:nvPr/>
        </p:nvSpPr>
        <p:spPr>
          <a:xfrm>
            <a:off x="18252832" y="6445363"/>
            <a:ext cx="1757212" cy="1015663"/>
          </a:xfrm>
          <a:prstGeom prst="rect">
            <a:avLst/>
          </a:prstGeom>
          <a:noFill/>
        </p:spPr>
        <p:txBody>
          <a:bodyPr wrap="none" rtlCol="0" anchor="ctr" anchorCtr="0">
            <a:spAutoFit/>
          </a:bodyPr>
          <a:lstStyle/>
          <a:p>
            <a:r>
              <a:rPr lang="en-US" sz="6000" b="1" dirty="0">
                <a:solidFill>
                  <a:schemeClr val="accent3"/>
                </a:solidFill>
                <a:latin typeface="Poppins" pitchFamily="2" charset="77"/>
                <a:ea typeface="League Spartan" charset="0"/>
                <a:cs typeface="Poppins" pitchFamily="2" charset="77"/>
              </a:rPr>
              <a:t>67%</a:t>
            </a:r>
          </a:p>
        </p:txBody>
      </p:sp>
      <p:sp>
        <p:nvSpPr>
          <p:cNvPr id="22" name="TextBox 21">
            <a:extLst>
              <a:ext uri="{FF2B5EF4-FFF2-40B4-BE49-F238E27FC236}">
                <a16:creationId xmlns:a16="http://schemas.microsoft.com/office/drawing/2014/main" id="{00D24761-4C75-CC44-B883-36B5239A0495}"/>
              </a:ext>
            </a:extLst>
          </p:cNvPr>
          <p:cNvSpPr txBox="1"/>
          <p:nvPr/>
        </p:nvSpPr>
        <p:spPr>
          <a:xfrm>
            <a:off x="18252832" y="8064007"/>
            <a:ext cx="1705916" cy="1015663"/>
          </a:xfrm>
          <a:prstGeom prst="rect">
            <a:avLst/>
          </a:prstGeom>
          <a:noFill/>
        </p:spPr>
        <p:txBody>
          <a:bodyPr wrap="none" rtlCol="0" anchor="ctr" anchorCtr="0">
            <a:spAutoFit/>
          </a:bodyPr>
          <a:lstStyle/>
          <a:p>
            <a:r>
              <a:rPr lang="en-US" sz="6000" b="1" dirty="0">
                <a:solidFill>
                  <a:schemeClr val="accent4"/>
                </a:solidFill>
                <a:latin typeface="Poppins" pitchFamily="2" charset="77"/>
                <a:ea typeface="League Spartan" charset="0"/>
                <a:cs typeface="Poppins" pitchFamily="2" charset="77"/>
              </a:rPr>
              <a:t>72%</a:t>
            </a:r>
          </a:p>
        </p:txBody>
      </p:sp>
      <p:sp>
        <p:nvSpPr>
          <p:cNvPr id="23" name="TextBox 22">
            <a:extLst>
              <a:ext uri="{FF2B5EF4-FFF2-40B4-BE49-F238E27FC236}">
                <a16:creationId xmlns:a16="http://schemas.microsoft.com/office/drawing/2014/main" id="{0206E27D-0E73-8E46-83FC-2DB7DD8DB5A2}"/>
              </a:ext>
            </a:extLst>
          </p:cNvPr>
          <p:cNvSpPr txBox="1"/>
          <p:nvPr/>
        </p:nvSpPr>
        <p:spPr>
          <a:xfrm>
            <a:off x="18252832" y="9682652"/>
            <a:ext cx="1854995" cy="1015663"/>
          </a:xfrm>
          <a:prstGeom prst="rect">
            <a:avLst/>
          </a:prstGeom>
          <a:noFill/>
        </p:spPr>
        <p:txBody>
          <a:bodyPr wrap="none" rtlCol="0" anchor="ctr" anchorCtr="0">
            <a:spAutoFit/>
          </a:bodyPr>
          <a:lstStyle/>
          <a:p>
            <a:r>
              <a:rPr lang="en-US" sz="6000" b="1" dirty="0">
                <a:solidFill>
                  <a:schemeClr val="accent5"/>
                </a:solidFill>
                <a:latin typeface="Poppins" pitchFamily="2" charset="77"/>
                <a:ea typeface="League Spartan" charset="0"/>
                <a:cs typeface="Poppins" pitchFamily="2" charset="77"/>
              </a:rPr>
              <a:t>80%</a:t>
            </a:r>
          </a:p>
        </p:txBody>
      </p:sp>
      <p:sp>
        <p:nvSpPr>
          <p:cNvPr id="24" name="Subtitle 2">
            <a:extLst>
              <a:ext uri="{FF2B5EF4-FFF2-40B4-BE49-F238E27FC236}">
                <a16:creationId xmlns:a16="http://schemas.microsoft.com/office/drawing/2014/main" id="{925A5CAB-9812-6543-86E0-E44036C8A71C}"/>
              </a:ext>
            </a:extLst>
          </p:cNvPr>
          <p:cNvSpPr txBox="1">
            <a:spLocks/>
          </p:cNvSpPr>
          <p:nvPr/>
        </p:nvSpPr>
        <p:spPr>
          <a:xfrm>
            <a:off x="3507815" y="11433542"/>
            <a:ext cx="17362020"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Tree>
    <p:extLst>
      <p:ext uri="{BB962C8B-B14F-4D97-AF65-F5344CB8AC3E}">
        <p14:creationId xmlns:p14="http://schemas.microsoft.com/office/powerpoint/2010/main" val="155861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C379AE-E5B3-574E-BC90-AE354FFEFD5A}"/>
              </a:ext>
            </a:extLst>
          </p:cNvPr>
          <p:cNvSpPr txBox="1"/>
          <p:nvPr/>
        </p:nvSpPr>
        <p:spPr>
          <a:xfrm>
            <a:off x="7829334" y="612372"/>
            <a:ext cx="871905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BUDGET REVIEW SLIDE</a:t>
            </a:r>
          </a:p>
        </p:txBody>
      </p:sp>
      <p:sp>
        <p:nvSpPr>
          <p:cNvPr id="3" name="TextBox 2">
            <a:extLst>
              <a:ext uri="{FF2B5EF4-FFF2-40B4-BE49-F238E27FC236}">
                <a16:creationId xmlns:a16="http://schemas.microsoft.com/office/drawing/2014/main" id="{3C813D37-0F9A-A14D-9E4F-FC45863209F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cxnSp>
        <p:nvCxnSpPr>
          <p:cNvPr id="47" name="Straight Connector 46">
            <a:extLst>
              <a:ext uri="{FF2B5EF4-FFF2-40B4-BE49-F238E27FC236}">
                <a16:creationId xmlns:a16="http://schemas.microsoft.com/office/drawing/2014/main" id="{B82BD53A-1274-7243-8D5B-AF6B433699DF}"/>
              </a:ext>
            </a:extLst>
          </p:cNvPr>
          <p:cNvCxnSpPr/>
          <p:nvPr/>
        </p:nvCxnSpPr>
        <p:spPr>
          <a:xfrm>
            <a:off x="1520825" y="11540721"/>
            <a:ext cx="21336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6BB2E970-DDE3-844E-BB1C-311374DE7B22}"/>
              </a:ext>
            </a:extLst>
          </p:cNvPr>
          <p:cNvGrpSpPr/>
          <p:nvPr/>
        </p:nvGrpSpPr>
        <p:grpSpPr>
          <a:xfrm>
            <a:off x="2101147" y="5862671"/>
            <a:ext cx="2110245" cy="5114195"/>
            <a:chOff x="6529032" y="5124061"/>
            <a:chExt cx="1788669" cy="4334853"/>
          </a:xfrm>
        </p:grpSpPr>
        <p:sp>
          <p:nvSpPr>
            <p:cNvPr id="4" name="Freeform 1">
              <a:extLst>
                <a:ext uri="{FF2B5EF4-FFF2-40B4-BE49-F238E27FC236}">
                  <a16:creationId xmlns:a16="http://schemas.microsoft.com/office/drawing/2014/main" id="{914578DC-8369-9846-8285-13F71B335A67}"/>
                </a:ext>
              </a:extLst>
            </p:cNvPr>
            <p:cNvSpPr>
              <a:spLocks noChangeArrowheads="1"/>
            </p:cNvSpPr>
            <p:nvPr/>
          </p:nvSpPr>
          <p:spPr bwMode="auto">
            <a:xfrm>
              <a:off x="6529032" y="5438012"/>
              <a:ext cx="1788669" cy="4020902"/>
            </a:xfrm>
            <a:custGeom>
              <a:avLst/>
              <a:gdLst>
                <a:gd name="T0" fmla="*/ 2738 w 2739"/>
                <a:gd name="T1" fmla="*/ 6154 h 6155"/>
                <a:gd name="T2" fmla="*/ 0 w 2739"/>
                <a:gd name="T3" fmla="*/ 6154 h 6155"/>
                <a:gd name="T4" fmla="*/ 1369 w 2739"/>
                <a:gd name="T5" fmla="*/ 0 h 6155"/>
                <a:gd name="T6" fmla="*/ 2738 w 2739"/>
                <a:gd name="T7" fmla="*/ 6154 h 6155"/>
              </a:gdLst>
              <a:ahLst/>
              <a:cxnLst>
                <a:cxn ang="0">
                  <a:pos x="T0" y="T1"/>
                </a:cxn>
                <a:cxn ang="0">
                  <a:pos x="T2" y="T3"/>
                </a:cxn>
                <a:cxn ang="0">
                  <a:pos x="T4" y="T5"/>
                </a:cxn>
                <a:cxn ang="0">
                  <a:pos x="T6" y="T7"/>
                </a:cxn>
              </a:cxnLst>
              <a:rect l="0" t="0" r="r" b="b"/>
              <a:pathLst>
                <a:path w="2739" h="6155">
                  <a:moveTo>
                    <a:pt x="2738" y="6154"/>
                  </a:moveTo>
                  <a:lnTo>
                    <a:pt x="0" y="6154"/>
                  </a:lnTo>
                  <a:lnTo>
                    <a:pt x="1369" y="0"/>
                  </a:lnTo>
                  <a:lnTo>
                    <a:pt x="2738" y="6154"/>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11" name="Freeform 8">
              <a:extLst>
                <a:ext uri="{FF2B5EF4-FFF2-40B4-BE49-F238E27FC236}">
                  <a16:creationId xmlns:a16="http://schemas.microsoft.com/office/drawing/2014/main" id="{F3E1BC81-3ACC-5442-AB56-A4CC66E505BC}"/>
                </a:ext>
              </a:extLst>
            </p:cNvPr>
            <p:cNvSpPr>
              <a:spLocks noChangeArrowheads="1"/>
            </p:cNvSpPr>
            <p:nvPr/>
          </p:nvSpPr>
          <p:spPr bwMode="auto">
            <a:xfrm>
              <a:off x="7142537" y="5155743"/>
              <a:ext cx="561658" cy="561660"/>
            </a:xfrm>
            <a:custGeom>
              <a:avLst/>
              <a:gdLst>
                <a:gd name="T0" fmla="*/ 859 w 860"/>
                <a:gd name="T1" fmla="*/ 430 h 860"/>
                <a:gd name="T2" fmla="*/ 859 w 860"/>
                <a:gd name="T3" fmla="*/ 430 h 860"/>
                <a:gd name="T4" fmla="*/ 429 w 860"/>
                <a:gd name="T5" fmla="*/ 0 h 860"/>
                <a:gd name="T6" fmla="*/ 429 w 860"/>
                <a:gd name="T7" fmla="*/ 0 h 860"/>
                <a:gd name="T8" fmla="*/ 0 w 860"/>
                <a:gd name="T9" fmla="*/ 430 h 860"/>
                <a:gd name="T10" fmla="*/ 0 w 860"/>
                <a:gd name="T11" fmla="*/ 430 h 860"/>
                <a:gd name="T12" fmla="*/ 429 w 860"/>
                <a:gd name="T13" fmla="*/ 859 h 860"/>
                <a:gd name="T14" fmla="*/ 429 w 860"/>
                <a:gd name="T15" fmla="*/ 859 h 860"/>
                <a:gd name="T16" fmla="*/ 859 w 860"/>
                <a:gd name="T17" fmla="*/ 430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0" h="860">
                  <a:moveTo>
                    <a:pt x="859" y="430"/>
                  </a:moveTo>
                  <a:lnTo>
                    <a:pt x="859" y="430"/>
                  </a:lnTo>
                  <a:cubicBezTo>
                    <a:pt x="859" y="193"/>
                    <a:pt x="666" y="0"/>
                    <a:pt x="429" y="0"/>
                  </a:cubicBezTo>
                  <a:lnTo>
                    <a:pt x="429" y="0"/>
                  </a:lnTo>
                  <a:cubicBezTo>
                    <a:pt x="192" y="0"/>
                    <a:pt x="0" y="193"/>
                    <a:pt x="0" y="430"/>
                  </a:cubicBezTo>
                  <a:lnTo>
                    <a:pt x="0" y="430"/>
                  </a:lnTo>
                  <a:cubicBezTo>
                    <a:pt x="0" y="667"/>
                    <a:pt x="192" y="859"/>
                    <a:pt x="429" y="859"/>
                  </a:cubicBezTo>
                  <a:lnTo>
                    <a:pt x="429" y="859"/>
                  </a:lnTo>
                  <a:cubicBezTo>
                    <a:pt x="666" y="859"/>
                    <a:pt x="859" y="667"/>
                    <a:pt x="859" y="430"/>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 name="Freeform 9">
              <a:extLst>
                <a:ext uri="{FF2B5EF4-FFF2-40B4-BE49-F238E27FC236}">
                  <a16:creationId xmlns:a16="http://schemas.microsoft.com/office/drawing/2014/main" id="{3E4331B6-C0E4-9840-8266-A569EE0AA8A3}"/>
                </a:ext>
              </a:extLst>
            </p:cNvPr>
            <p:cNvSpPr>
              <a:spLocks noChangeArrowheads="1"/>
            </p:cNvSpPr>
            <p:nvPr/>
          </p:nvSpPr>
          <p:spPr bwMode="auto">
            <a:xfrm>
              <a:off x="7107974" y="5124061"/>
              <a:ext cx="627906" cy="627906"/>
            </a:xfrm>
            <a:custGeom>
              <a:avLst/>
              <a:gdLst>
                <a:gd name="T0" fmla="*/ 480 w 962"/>
                <a:gd name="T1" fmla="*/ 101 h 961"/>
                <a:gd name="T2" fmla="*/ 480 w 962"/>
                <a:gd name="T3" fmla="*/ 101 h 961"/>
                <a:gd name="T4" fmla="*/ 102 w 962"/>
                <a:gd name="T5" fmla="*/ 480 h 961"/>
                <a:gd name="T6" fmla="*/ 102 w 962"/>
                <a:gd name="T7" fmla="*/ 480 h 961"/>
                <a:gd name="T8" fmla="*/ 480 w 962"/>
                <a:gd name="T9" fmla="*/ 858 h 961"/>
                <a:gd name="T10" fmla="*/ 480 w 962"/>
                <a:gd name="T11" fmla="*/ 858 h 961"/>
                <a:gd name="T12" fmla="*/ 858 w 962"/>
                <a:gd name="T13" fmla="*/ 480 h 961"/>
                <a:gd name="T14" fmla="*/ 858 w 962"/>
                <a:gd name="T15" fmla="*/ 480 h 961"/>
                <a:gd name="T16" fmla="*/ 480 w 962"/>
                <a:gd name="T17" fmla="*/ 101 h 961"/>
                <a:gd name="T18" fmla="*/ 480 w 962"/>
                <a:gd name="T19" fmla="*/ 960 h 961"/>
                <a:gd name="T20" fmla="*/ 480 w 962"/>
                <a:gd name="T21" fmla="*/ 960 h 961"/>
                <a:gd name="T22" fmla="*/ 0 w 962"/>
                <a:gd name="T23" fmla="*/ 480 h 961"/>
                <a:gd name="T24" fmla="*/ 0 w 962"/>
                <a:gd name="T25" fmla="*/ 480 h 961"/>
                <a:gd name="T26" fmla="*/ 480 w 962"/>
                <a:gd name="T27" fmla="*/ 0 h 961"/>
                <a:gd name="T28" fmla="*/ 480 w 962"/>
                <a:gd name="T29" fmla="*/ 0 h 961"/>
                <a:gd name="T30" fmla="*/ 961 w 962"/>
                <a:gd name="T31" fmla="*/ 480 h 961"/>
                <a:gd name="T32" fmla="*/ 961 w 962"/>
                <a:gd name="T33" fmla="*/ 480 h 961"/>
                <a:gd name="T34" fmla="*/ 480 w 962"/>
                <a:gd name="T35" fmla="*/ 96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2" h="961">
                  <a:moveTo>
                    <a:pt x="480" y="101"/>
                  </a:moveTo>
                  <a:lnTo>
                    <a:pt x="480" y="101"/>
                  </a:lnTo>
                  <a:cubicBezTo>
                    <a:pt x="272" y="101"/>
                    <a:pt x="102" y="271"/>
                    <a:pt x="102" y="480"/>
                  </a:cubicBezTo>
                  <a:lnTo>
                    <a:pt x="102" y="480"/>
                  </a:lnTo>
                  <a:cubicBezTo>
                    <a:pt x="102" y="688"/>
                    <a:pt x="272" y="858"/>
                    <a:pt x="480" y="858"/>
                  </a:cubicBezTo>
                  <a:lnTo>
                    <a:pt x="480" y="858"/>
                  </a:lnTo>
                  <a:cubicBezTo>
                    <a:pt x="689" y="858"/>
                    <a:pt x="858" y="688"/>
                    <a:pt x="858" y="480"/>
                  </a:cubicBezTo>
                  <a:lnTo>
                    <a:pt x="858" y="480"/>
                  </a:lnTo>
                  <a:cubicBezTo>
                    <a:pt x="858" y="271"/>
                    <a:pt x="689" y="101"/>
                    <a:pt x="480" y="101"/>
                  </a:cubicBezTo>
                  <a:close/>
                  <a:moveTo>
                    <a:pt x="480" y="960"/>
                  </a:moveTo>
                  <a:lnTo>
                    <a:pt x="480" y="960"/>
                  </a:lnTo>
                  <a:cubicBezTo>
                    <a:pt x="216" y="960"/>
                    <a:pt x="0" y="745"/>
                    <a:pt x="0" y="480"/>
                  </a:cubicBezTo>
                  <a:lnTo>
                    <a:pt x="0" y="480"/>
                  </a:lnTo>
                  <a:cubicBezTo>
                    <a:pt x="0" y="215"/>
                    <a:pt x="216" y="0"/>
                    <a:pt x="480" y="0"/>
                  </a:cubicBezTo>
                  <a:lnTo>
                    <a:pt x="480" y="0"/>
                  </a:lnTo>
                  <a:cubicBezTo>
                    <a:pt x="745" y="0"/>
                    <a:pt x="961" y="215"/>
                    <a:pt x="961" y="480"/>
                  </a:cubicBezTo>
                  <a:lnTo>
                    <a:pt x="961" y="480"/>
                  </a:lnTo>
                  <a:cubicBezTo>
                    <a:pt x="961" y="745"/>
                    <a:pt x="745" y="960"/>
                    <a:pt x="480" y="960"/>
                  </a:cubicBez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grpSp>
      <p:grpSp>
        <p:nvGrpSpPr>
          <p:cNvPr id="26" name="Group 25">
            <a:extLst>
              <a:ext uri="{FF2B5EF4-FFF2-40B4-BE49-F238E27FC236}">
                <a16:creationId xmlns:a16="http://schemas.microsoft.com/office/drawing/2014/main" id="{9E4BEAD6-0C50-B744-AF1C-74E9AB9FE9F1}"/>
              </a:ext>
            </a:extLst>
          </p:cNvPr>
          <p:cNvGrpSpPr/>
          <p:nvPr/>
        </p:nvGrpSpPr>
        <p:grpSpPr>
          <a:xfrm>
            <a:off x="5112000" y="7140368"/>
            <a:ext cx="2110243" cy="3836498"/>
            <a:chOff x="8064235" y="6204173"/>
            <a:chExt cx="1788667" cy="3251862"/>
          </a:xfrm>
        </p:grpSpPr>
        <p:sp>
          <p:nvSpPr>
            <p:cNvPr id="5" name="Freeform 2">
              <a:extLst>
                <a:ext uri="{FF2B5EF4-FFF2-40B4-BE49-F238E27FC236}">
                  <a16:creationId xmlns:a16="http://schemas.microsoft.com/office/drawing/2014/main" id="{1C085DEC-EA53-A041-9841-C4C9B95CA3DE}"/>
                </a:ext>
              </a:extLst>
            </p:cNvPr>
            <p:cNvSpPr>
              <a:spLocks noChangeArrowheads="1"/>
            </p:cNvSpPr>
            <p:nvPr/>
          </p:nvSpPr>
          <p:spPr bwMode="auto">
            <a:xfrm>
              <a:off x="8064235" y="6503724"/>
              <a:ext cx="1788667" cy="2952311"/>
            </a:xfrm>
            <a:custGeom>
              <a:avLst/>
              <a:gdLst>
                <a:gd name="T0" fmla="*/ 2739 w 2740"/>
                <a:gd name="T1" fmla="*/ 4520 h 4521"/>
                <a:gd name="T2" fmla="*/ 0 w 2740"/>
                <a:gd name="T3" fmla="*/ 4520 h 4521"/>
                <a:gd name="T4" fmla="*/ 1369 w 2740"/>
                <a:gd name="T5" fmla="*/ 0 h 4521"/>
                <a:gd name="T6" fmla="*/ 2739 w 2740"/>
                <a:gd name="T7" fmla="*/ 4520 h 4521"/>
              </a:gdLst>
              <a:ahLst/>
              <a:cxnLst>
                <a:cxn ang="0">
                  <a:pos x="T0" y="T1"/>
                </a:cxn>
                <a:cxn ang="0">
                  <a:pos x="T2" y="T3"/>
                </a:cxn>
                <a:cxn ang="0">
                  <a:pos x="T4" y="T5"/>
                </a:cxn>
                <a:cxn ang="0">
                  <a:pos x="T6" y="T7"/>
                </a:cxn>
              </a:cxnLst>
              <a:rect l="0" t="0" r="r" b="b"/>
              <a:pathLst>
                <a:path w="2740" h="4521">
                  <a:moveTo>
                    <a:pt x="2739" y="4520"/>
                  </a:moveTo>
                  <a:lnTo>
                    <a:pt x="0" y="4520"/>
                  </a:lnTo>
                  <a:lnTo>
                    <a:pt x="1369" y="0"/>
                  </a:lnTo>
                  <a:lnTo>
                    <a:pt x="2739" y="452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13" name="Freeform 10">
              <a:extLst>
                <a:ext uri="{FF2B5EF4-FFF2-40B4-BE49-F238E27FC236}">
                  <a16:creationId xmlns:a16="http://schemas.microsoft.com/office/drawing/2014/main" id="{161D27A1-45E7-4F45-AE49-8D481C1801D2}"/>
                </a:ext>
              </a:extLst>
            </p:cNvPr>
            <p:cNvSpPr>
              <a:spLocks noChangeArrowheads="1"/>
            </p:cNvSpPr>
            <p:nvPr/>
          </p:nvSpPr>
          <p:spPr bwMode="auto">
            <a:xfrm>
              <a:off x="8677738" y="6238737"/>
              <a:ext cx="561660" cy="561660"/>
            </a:xfrm>
            <a:custGeom>
              <a:avLst/>
              <a:gdLst>
                <a:gd name="T0" fmla="*/ 858 w 859"/>
                <a:gd name="T1" fmla="*/ 429 h 859"/>
                <a:gd name="T2" fmla="*/ 858 w 859"/>
                <a:gd name="T3" fmla="*/ 429 h 859"/>
                <a:gd name="T4" fmla="*/ 428 w 859"/>
                <a:gd name="T5" fmla="*/ 0 h 859"/>
                <a:gd name="T6" fmla="*/ 428 w 859"/>
                <a:gd name="T7" fmla="*/ 0 h 859"/>
                <a:gd name="T8" fmla="*/ 0 w 859"/>
                <a:gd name="T9" fmla="*/ 429 h 859"/>
                <a:gd name="T10" fmla="*/ 0 w 859"/>
                <a:gd name="T11" fmla="*/ 429 h 859"/>
                <a:gd name="T12" fmla="*/ 428 w 859"/>
                <a:gd name="T13" fmla="*/ 858 h 859"/>
                <a:gd name="T14" fmla="*/ 428 w 859"/>
                <a:gd name="T15" fmla="*/ 858 h 859"/>
                <a:gd name="T16" fmla="*/ 858 w 859"/>
                <a:gd name="T17" fmla="*/ 429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9" h="859">
                  <a:moveTo>
                    <a:pt x="858" y="429"/>
                  </a:moveTo>
                  <a:lnTo>
                    <a:pt x="858" y="429"/>
                  </a:lnTo>
                  <a:cubicBezTo>
                    <a:pt x="858" y="192"/>
                    <a:pt x="666" y="0"/>
                    <a:pt x="428" y="0"/>
                  </a:cubicBezTo>
                  <a:lnTo>
                    <a:pt x="428" y="0"/>
                  </a:lnTo>
                  <a:cubicBezTo>
                    <a:pt x="192" y="0"/>
                    <a:pt x="0" y="192"/>
                    <a:pt x="0" y="429"/>
                  </a:cubicBezTo>
                  <a:lnTo>
                    <a:pt x="0" y="429"/>
                  </a:lnTo>
                  <a:cubicBezTo>
                    <a:pt x="0" y="666"/>
                    <a:pt x="192" y="858"/>
                    <a:pt x="428" y="858"/>
                  </a:cubicBezTo>
                  <a:lnTo>
                    <a:pt x="428" y="858"/>
                  </a:lnTo>
                  <a:cubicBezTo>
                    <a:pt x="666" y="858"/>
                    <a:pt x="858" y="666"/>
                    <a:pt x="858" y="4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 name="Freeform 11">
              <a:extLst>
                <a:ext uri="{FF2B5EF4-FFF2-40B4-BE49-F238E27FC236}">
                  <a16:creationId xmlns:a16="http://schemas.microsoft.com/office/drawing/2014/main" id="{F7D11BC7-6265-694E-B06C-C17E9746D9EA}"/>
                </a:ext>
              </a:extLst>
            </p:cNvPr>
            <p:cNvSpPr>
              <a:spLocks noChangeArrowheads="1"/>
            </p:cNvSpPr>
            <p:nvPr/>
          </p:nvSpPr>
          <p:spPr bwMode="auto">
            <a:xfrm>
              <a:off x="8646056" y="6204173"/>
              <a:ext cx="627906" cy="627906"/>
            </a:xfrm>
            <a:custGeom>
              <a:avLst/>
              <a:gdLst>
                <a:gd name="T0" fmla="*/ 479 w 961"/>
                <a:gd name="T1" fmla="*/ 102 h 961"/>
                <a:gd name="T2" fmla="*/ 479 w 961"/>
                <a:gd name="T3" fmla="*/ 102 h 961"/>
                <a:gd name="T4" fmla="*/ 101 w 961"/>
                <a:gd name="T5" fmla="*/ 480 h 961"/>
                <a:gd name="T6" fmla="*/ 101 w 961"/>
                <a:gd name="T7" fmla="*/ 480 h 961"/>
                <a:gd name="T8" fmla="*/ 479 w 961"/>
                <a:gd name="T9" fmla="*/ 858 h 961"/>
                <a:gd name="T10" fmla="*/ 479 w 961"/>
                <a:gd name="T11" fmla="*/ 858 h 961"/>
                <a:gd name="T12" fmla="*/ 858 w 961"/>
                <a:gd name="T13" fmla="*/ 480 h 961"/>
                <a:gd name="T14" fmla="*/ 858 w 961"/>
                <a:gd name="T15" fmla="*/ 480 h 961"/>
                <a:gd name="T16" fmla="*/ 479 w 961"/>
                <a:gd name="T17" fmla="*/ 102 h 961"/>
                <a:gd name="T18" fmla="*/ 479 w 961"/>
                <a:gd name="T19" fmla="*/ 960 h 961"/>
                <a:gd name="T20" fmla="*/ 479 w 961"/>
                <a:gd name="T21" fmla="*/ 960 h 961"/>
                <a:gd name="T22" fmla="*/ 0 w 961"/>
                <a:gd name="T23" fmla="*/ 480 h 961"/>
                <a:gd name="T24" fmla="*/ 0 w 961"/>
                <a:gd name="T25" fmla="*/ 480 h 961"/>
                <a:gd name="T26" fmla="*/ 479 w 961"/>
                <a:gd name="T27" fmla="*/ 0 h 961"/>
                <a:gd name="T28" fmla="*/ 479 w 961"/>
                <a:gd name="T29" fmla="*/ 0 h 961"/>
                <a:gd name="T30" fmla="*/ 960 w 961"/>
                <a:gd name="T31" fmla="*/ 480 h 961"/>
                <a:gd name="T32" fmla="*/ 960 w 961"/>
                <a:gd name="T33" fmla="*/ 480 h 961"/>
                <a:gd name="T34" fmla="*/ 479 w 961"/>
                <a:gd name="T35" fmla="*/ 96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1" h="961">
                  <a:moveTo>
                    <a:pt x="479" y="102"/>
                  </a:moveTo>
                  <a:lnTo>
                    <a:pt x="479" y="102"/>
                  </a:lnTo>
                  <a:cubicBezTo>
                    <a:pt x="271" y="102"/>
                    <a:pt x="101" y="272"/>
                    <a:pt x="101" y="480"/>
                  </a:cubicBezTo>
                  <a:lnTo>
                    <a:pt x="101" y="480"/>
                  </a:lnTo>
                  <a:cubicBezTo>
                    <a:pt x="101" y="688"/>
                    <a:pt x="271" y="858"/>
                    <a:pt x="479" y="858"/>
                  </a:cubicBezTo>
                  <a:lnTo>
                    <a:pt x="479" y="858"/>
                  </a:lnTo>
                  <a:cubicBezTo>
                    <a:pt x="689" y="858"/>
                    <a:pt x="858" y="688"/>
                    <a:pt x="858" y="480"/>
                  </a:cubicBezTo>
                  <a:lnTo>
                    <a:pt x="858" y="480"/>
                  </a:lnTo>
                  <a:cubicBezTo>
                    <a:pt x="858" y="272"/>
                    <a:pt x="689" y="102"/>
                    <a:pt x="479" y="102"/>
                  </a:cubicBezTo>
                  <a:close/>
                  <a:moveTo>
                    <a:pt x="479" y="960"/>
                  </a:moveTo>
                  <a:lnTo>
                    <a:pt x="479" y="960"/>
                  </a:lnTo>
                  <a:cubicBezTo>
                    <a:pt x="215" y="960"/>
                    <a:pt x="0" y="744"/>
                    <a:pt x="0" y="480"/>
                  </a:cubicBezTo>
                  <a:lnTo>
                    <a:pt x="0" y="480"/>
                  </a:lnTo>
                  <a:cubicBezTo>
                    <a:pt x="0" y="215"/>
                    <a:pt x="215" y="0"/>
                    <a:pt x="479" y="0"/>
                  </a:cubicBezTo>
                  <a:lnTo>
                    <a:pt x="479" y="0"/>
                  </a:lnTo>
                  <a:cubicBezTo>
                    <a:pt x="744" y="0"/>
                    <a:pt x="960" y="215"/>
                    <a:pt x="960" y="480"/>
                  </a:cubicBezTo>
                  <a:lnTo>
                    <a:pt x="960" y="480"/>
                  </a:lnTo>
                  <a:cubicBezTo>
                    <a:pt x="960" y="744"/>
                    <a:pt x="744" y="960"/>
                    <a:pt x="479" y="960"/>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grpSp>
      <p:grpSp>
        <p:nvGrpSpPr>
          <p:cNvPr id="27" name="Group 26">
            <a:extLst>
              <a:ext uri="{FF2B5EF4-FFF2-40B4-BE49-F238E27FC236}">
                <a16:creationId xmlns:a16="http://schemas.microsoft.com/office/drawing/2014/main" id="{6D9D1664-0FB7-EA40-A5D4-F1E685E74059}"/>
              </a:ext>
            </a:extLst>
          </p:cNvPr>
          <p:cNvGrpSpPr/>
          <p:nvPr/>
        </p:nvGrpSpPr>
        <p:grpSpPr>
          <a:xfrm>
            <a:off x="8122851" y="6063159"/>
            <a:ext cx="2110243" cy="4913707"/>
            <a:chOff x="9665683" y="5293998"/>
            <a:chExt cx="1788667" cy="4164917"/>
          </a:xfrm>
        </p:grpSpPr>
        <p:sp>
          <p:nvSpPr>
            <p:cNvPr id="6" name="Freeform 3">
              <a:extLst>
                <a:ext uri="{FF2B5EF4-FFF2-40B4-BE49-F238E27FC236}">
                  <a16:creationId xmlns:a16="http://schemas.microsoft.com/office/drawing/2014/main" id="{90720578-89D8-0F4F-BED0-D96BF6D90416}"/>
                </a:ext>
              </a:extLst>
            </p:cNvPr>
            <p:cNvSpPr>
              <a:spLocks noChangeArrowheads="1"/>
            </p:cNvSpPr>
            <p:nvPr/>
          </p:nvSpPr>
          <p:spPr bwMode="auto">
            <a:xfrm>
              <a:off x="9665683" y="5607952"/>
              <a:ext cx="1788667" cy="3850963"/>
            </a:xfrm>
            <a:custGeom>
              <a:avLst/>
              <a:gdLst>
                <a:gd name="T0" fmla="*/ 2739 w 2740"/>
                <a:gd name="T1" fmla="*/ 5893 h 5894"/>
                <a:gd name="T2" fmla="*/ 0 w 2740"/>
                <a:gd name="T3" fmla="*/ 5893 h 5894"/>
                <a:gd name="T4" fmla="*/ 1369 w 2740"/>
                <a:gd name="T5" fmla="*/ 0 h 5894"/>
                <a:gd name="T6" fmla="*/ 2739 w 2740"/>
                <a:gd name="T7" fmla="*/ 5893 h 5894"/>
              </a:gdLst>
              <a:ahLst/>
              <a:cxnLst>
                <a:cxn ang="0">
                  <a:pos x="T0" y="T1"/>
                </a:cxn>
                <a:cxn ang="0">
                  <a:pos x="T2" y="T3"/>
                </a:cxn>
                <a:cxn ang="0">
                  <a:pos x="T4" y="T5"/>
                </a:cxn>
                <a:cxn ang="0">
                  <a:pos x="T6" y="T7"/>
                </a:cxn>
              </a:cxnLst>
              <a:rect l="0" t="0" r="r" b="b"/>
              <a:pathLst>
                <a:path w="2740" h="5894">
                  <a:moveTo>
                    <a:pt x="2739" y="5893"/>
                  </a:moveTo>
                  <a:lnTo>
                    <a:pt x="0" y="5893"/>
                  </a:lnTo>
                  <a:lnTo>
                    <a:pt x="1369" y="0"/>
                  </a:lnTo>
                  <a:lnTo>
                    <a:pt x="2739" y="5893"/>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15" name="Freeform 12">
              <a:extLst>
                <a:ext uri="{FF2B5EF4-FFF2-40B4-BE49-F238E27FC236}">
                  <a16:creationId xmlns:a16="http://schemas.microsoft.com/office/drawing/2014/main" id="{5D422F7A-A155-7F40-B39C-E1A47C59B4F0}"/>
                </a:ext>
              </a:extLst>
            </p:cNvPr>
            <p:cNvSpPr>
              <a:spLocks noChangeArrowheads="1"/>
            </p:cNvSpPr>
            <p:nvPr/>
          </p:nvSpPr>
          <p:spPr bwMode="auto">
            <a:xfrm>
              <a:off x="10279186" y="5328561"/>
              <a:ext cx="561660" cy="561660"/>
            </a:xfrm>
            <a:custGeom>
              <a:avLst/>
              <a:gdLst>
                <a:gd name="T0" fmla="*/ 858 w 859"/>
                <a:gd name="T1" fmla="*/ 429 h 859"/>
                <a:gd name="T2" fmla="*/ 858 w 859"/>
                <a:gd name="T3" fmla="*/ 429 h 859"/>
                <a:gd name="T4" fmla="*/ 429 w 859"/>
                <a:gd name="T5" fmla="*/ 0 h 859"/>
                <a:gd name="T6" fmla="*/ 429 w 859"/>
                <a:gd name="T7" fmla="*/ 0 h 859"/>
                <a:gd name="T8" fmla="*/ 0 w 859"/>
                <a:gd name="T9" fmla="*/ 429 h 859"/>
                <a:gd name="T10" fmla="*/ 0 w 859"/>
                <a:gd name="T11" fmla="*/ 429 h 859"/>
                <a:gd name="T12" fmla="*/ 429 w 859"/>
                <a:gd name="T13" fmla="*/ 858 h 859"/>
                <a:gd name="T14" fmla="*/ 429 w 859"/>
                <a:gd name="T15" fmla="*/ 858 h 859"/>
                <a:gd name="T16" fmla="*/ 858 w 859"/>
                <a:gd name="T17" fmla="*/ 429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9" h="859">
                  <a:moveTo>
                    <a:pt x="858" y="429"/>
                  </a:moveTo>
                  <a:lnTo>
                    <a:pt x="858" y="429"/>
                  </a:lnTo>
                  <a:cubicBezTo>
                    <a:pt x="858" y="192"/>
                    <a:pt x="666" y="0"/>
                    <a:pt x="429" y="0"/>
                  </a:cubicBezTo>
                  <a:lnTo>
                    <a:pt x="429" y="0"/>
                  </a:lnTo>
                  <a:cubicBezTo>
                    <a:pt x="192" y="0"/>
                    <a:pt x="0" y="192"/>
                    <a:pt x="0" y="429"/>
                  </a:cubicBezTo>
                  <a:lnTo>
                    <a:pt x="0" y="429"/>
                  </a:lnTo>
                  <a:cubicBezTo>
                    <a:pt x="0" y="666"/>
                    <a:pt x="192" y="858"/>
                    <a:pt x="429" y="858"/>
                  </a:cubicBezTo>
                  <a:lnTo>
                    <a:pt x="429" y="858"/>
                  </a:lnTo>
                  <a:cubicBezTo>
                    <a:pt x="666" y="858"/>
                    <a:pt x="858" y="666"/>
                    <a:pt x="858" y="4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6" name="Freeform 13">
              <a:extLst>
                <a:ext uri="{FF2B5EF4-FFF2-40B4-BE49-F238E27FC236}">
                  <a16:creationId xmlns:a16="http://schemas.microsoft.com/office/drawing/2014/main" id="{0915085D-458B-864E-A2F1-B675AA897BF1}"/>
                </a:ext>
              </a:extLst>
            </p:cNvPr>
            <p:cNvSpPr>
              <a:spLocks noChangeArrowheads="1"/>
            </p:cNvSpPr>
            <p:nvPr/>
          </p:nvSpPr>
          <p:spPr bwMode="auto">
            <a:xfrm>
              <a:off x="10247504" y="5293998"/>
              <a:ext cx="627906" cy="627906"/>
            </a:xfrm>
            <a:custGeom>
              <a:avLst/>
              <a:gdLst>
                <a:gd name="T0" fmla="*/ 480 w 961"/>
                <a:gd name="T1" fmla="*/ 102 h 961"/>
                <a:gd name="T2" fmla="*/ 480 w 961"/>
                <a:gd name="T3" fmla="*/ 102 h 961"/>
                <a:gd name="T4" fmla="*/ 102 w 961"/>
                <a:gd name="T5" fmla="*/ 480 h 961"/>
                <a:gd name="T6" fmla="*/ 102 w 961"/>
                <a:gd name="T7" fmla="*/ 480 h 961"/>
                <a:gd name="T8" fmla="*/ 480 w 961"/>
                <a:gd name="T9" fmla="*/ 858 h 961"/>
                <a:gd name="T10" fmla="*/ 480 w 961"/>
                <a:gd name="T11" fmla="*/ 858 h 961"/>
                <a:gd name="T12" fmla="*/ 858 w 961"/>
                <a:gd name="T13" fmla="*/ 480 h 961"/>
                <a:gd name="T14" fmla="*/ 858 w 961"/>
                <a:gd name="T15" fmla="*/ 480 h 961"/>
                <a:gd name="T16" fmla="*/ 480 w 961"/>
                <a:gd name="T17" fmla="*/ 102 h 961"/>
                <a:gd name="T18" fmla="*/ 480 w 961"/>
                <a:gd name="T19" fmla="*/ 960 h 961"/>
                <a:gd name="T20" fmla="*/ 480 w 961"/>
                <a:gd name="T21" fmla="*/ 960 h 961"/>
                <a:gd name="T22" fmla="*/ 0 w 961"/>
                <a:gd name="T23" fmla="*/ 480 h 961"/>
                <a:gd name="T24" fmla="*/ 0 w 961"/>
                <a:gd name="T25" fmla="*/ 480 h 961"/>
                <a:gd name="T26" fmla="*/ 480 w 961"/>
                <a:gd name="T27" fmla="*/ 0 h 961"/>
                <a:gd name="T28" fmla="*/ 480 w 961"/>
                <a:gd name="T29" fmla="*/ 0 h 961"/>
                <a:gd name="T30" fmla="*/ 960 w 961"/>
                <a:gd name="T31" fmla="*/ 480 h 961"/>
                <a:gd name="T32" fmla="*/ 960 w 961"/>
                <a:gd name="T33" fmla="*/ 480 h 961"/>
                <a:gd name="T34" fmla="*/ 480 w 961"/>
                <a:gd name="T35" fmla="*/ 96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1" h="961">
                  <a:moveTo>
                    <a:pt x="480" y="102"/>
                  </a:moveTo>
                  <a:lnTo>
                    <a:pt x="480" y="102"/>
                  </a:lnTo>
                  <a:cubicBezTo>
                    <a:pt x="272" y="102"/>
                    <a:pt x="102" y="272"/>
                    <a:pt x="102" y="480"/>
                  </a:cubicBezTo>
                  <a:lnTo>
                    <a:pt x="102" y="480"/>
                  </a:lnTo>
                  <a:cubicBezTo>
                    <a:pt x="102" y="688"/>
                    <a:pt x="272" y="858"/>
                    <a:pt x="480" y="858"/>
                  </a:cubicBezTo>
                  <a:lnTo>
                    <a:pt x="480" y="858"/>
                  </a:lnTo>
                  <a:cubicBezTo>
                    <a:pt x="689" y="858"/>
                    <a:pt x="858" y="688"/>
                    <a:pt x="858" y="480"/>
                  </a:cubicBezTo>
                  <a:lnTo>
                    <a:pt x="858" y="480"/>
                  </a:lnTo>
                  <a:cubicBezTo>
                    <a:pt x="858" y="272"/>
                    <a:pt x="689" y="102"/>
                    <a:pt x="480" y="102"/>
                  </a:cubicBezTo>
                  <a:close/>
                  <a:moveTo>
                    <a:pt x="480" y="960"/>
                  </a:moveTo>
                  <a:lnTo>
                    <a:pt x="480" y="960"/>
                  </a:lnTo>
                  <a:cubicBezTo>
                    <a:pt x="216" y="960"/>
                    <a:pt x="0" y="745"/>
                    <a:pt x="0" y="480"/>
                  </a:cubicBezTo>
                  <a:lnTo>
                    <a:pt x="0" y="480"/>
                  </a:lnTo>
                  <a:cubicBezTo>
                    <a:pt x="0" y="215"/>
                    <a:pt x="216" y="0"/>
                    <a:pt x="480" y="0"/>
                  </a:cubicBezTo>
                  <a:lnTo>
                    <a:pt x="480" y="0"/>
                  </a:lnTo>
                  <a:cubicBezTo>
                    <a:pt x="745" y="0"/>
                    <a:pt x="960" y="215"/>
                    <a:pt x="960" y="480"/>
                  </a:cubicBezTo>
                  <a:lnTo>
                    <a:pt x="960" y="480"/>
                  </a:lnTo>
                  <a:cubicBezTo>
                    <a:pt x="960" y="745"/>
                    <a:pt x="745" y="960"/>
                    <a:pt x="480" y="960"/>
                  </a:cubicBez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grpSp>
      <p:grpSp>
        <p:nvGrpSpPr>
          <p:cNvPr id="28" name="Group 27">
            <a:extLst>
              <a:ext uri="{FF2B5EF4-FFF2-40B4-BE49-F238E27FC236}">
                <a16:creationId xmlns:a16="http://schemas.microsoft.com/office/drawing/2014/main" id="{B4DADDC8-14E1-9247-9D50-3C28B12D0558}"/>
              </a:ext>
            </a:extLst>
          </p:cNvPr>
          <p:cNvGrpSpPr/>
          <p:nvPr/>
        </p:nvGrpSpPr>
        <p:grpSpPr>
          <a:xfrm>
            <a:off x="11133702" y="8234569"/>
            <a:ext cx="2110245" cy="2742297"/>
            <a:chOff x="11212403" y="7131631"/>
            <a:chExt cx="1788669" cy="2324404"/>
          </a:xfrm>
        </p:grpSpPr>
        <p:sp>
          <p:nvSpPr>
            <p:cNvPr id="7" name="Freeform 4">
              <a:extLst>
                <a:ext uri="{FF2B5EF4-FFF2-40B4-BE49-F238E27FC236}">
                  <a16:creationId xmlns:a16="http://schemas.microsoft.com/office/drawing/2014/main" id="{668DDFC2-09D6-564E-9059-F53990A35FAD}"/>
                </a:ext>
              </a:extLst>
            </p:cNvPr>
            <p:cNvSpPr>
              <a:spLocks noChangeArrowheads="1"/>
            </p:cNvSpPr>
            <p:nvPr/>
          </p:nvSpPr>
          <p:spPr bwMode="auto">
            <a:xfrm>
              <a:off x="11212403" y="7445584"/>
              <a:ext cx="1788669" cy="2010451"/>
            </a:xfrm>
            <a:custGeom>
              <a:avLst/>
              <a:gdLst>
                <a:gd name="T0" fmla="*/ 2737 w 2738"/>
                <a:gd name="T1" fmla="*/ 3078 h 3079"/>
                <a:gd name="T2" fmla="*/ 0 w 2738"/>
                <a:gd name="T3" fmla="*/ 3078 h 3079"/>
                <a:gd name="T4" fmla="*/ 1368 w 2738"/>
                <a:gd name="T5" fmla="*/ 0 h 3079"/>
                <a:gd name="T6" fmla="*/ 2737 w 2738"/>
                <a:gd name="T7" fmla="*/ 3078 h 3079"/>
              </a:gdLst>
              <a:ahLst/>
              <a:cxnLst>
                <a:cxn ang="0">
                  <a:pos x="T0" y="T1"/>
                </a:cxn>
                <a:cxn ang="0">
                  <a:pos x="T2" y="T3"/>
                </a:cxn>
                <a:cxn ang="0">
                  <a:pos x="T4" y="T5"/>
                </a:cxn>
                <a:cxn ang="0">
                  <a:pos x="T6" y="T7"/>
                </a:cxn>
              </a:cxnLst>
              <a:rect l="0" t="0" r="r" b="b"/>
              <a:pathLst>
                <a:path w="2738" h="3079">
                  <a:moveTo>
                    <a:pt x="2737" y="3078"/>
                  </a:moveTo>
                  <a:lnTo>
                    <a:pt x="0" y="3078"/>
                  </a:lnTo>
                  <a:lnTo>
                    <a:pt x="1368" y="0"/>
                  </a:lnTo>
                  <a:lnTo>
                    <a:pt x="2737" y="3078"/>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17" name="Freeform 14">
              <a:extLst>
                <a:ext uri="{FF2B5EF4-FFF2-40B4-BE49-F238E27FC236}">
                  <a16:creationId xmlns:a16="http://schemas.microsoft.com/office/drawing/2014/main" id="{33FAE8AD-86E8-7446-AC61-862942D887C7}"/>
                </a:ext>
              </a:extLst>
            </p:cNvPr>
            <p:cNvSpPr>
              <a:spLocks noChangeArrowheads="1"/>
            </p:cNvSpPr>
            <p:nvPr/>
          </p:nvSpPr>
          <p:spPr bwMode="auto">
            <a:xfrm>
              <a:off x="11825909" y="7166194"/>
              <a:ext cx="561658" cy="561660"/>
            </a:xfrm>
            <a:custGeom>
              <a:avLst/>
              <a:gdLst>
                <a:gd name="T0" fmla="*/ 857 w 858"/>
                <a:gd name="T1" fmla="*/ 429 h 860"/>
                <a:gd name="T2" fmla="*/ 857 w 858"/>
                <a:gd name="T3" fmla="*/ 429 h 860"/>
                <a:gd name="T4" fmla="*/ 428 w 858"/>
                <a:gd name="T5" fmla="*/ 0 h 860"/>
                <a:gd name="T6" fmla="*/ 428 w 858"/>
                <a:gd name="T7" fmla="*/ 0 h 860"/>
                <a:gd name="T8" fmla="*/ 0 w 858"/>
                <a:gd name="T9" fmla="*/ 429 h 860"/>
                <a:gd name="T10" fmla="*/ 0 w 858"/>
                <a:gd name="T11" fmla="*/ 429 h 860"/>
                <a:gd name="T12" fmla="*/ 428 w 858"/>
                <a:gd name="T13" fmla="*/ 859 h 860"/>
                <a:gd name="T14" fmla="*/ 428 w 858"/>
                <a:gd name="T15" fmla="*/ 859 h 860"/>
                <a:gd name="T16" fmla="*/ 857 w 858"/>
                <a:gd name="T17" fmla="*/ 42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8" h="860">
                  <a:moveTo>
                    <a:pt x="857" y="429"/>
                  </a:moveTo>
                  <a:lnTo>
                    <a:pt x="857" y="429"/>
                  </a:lnTo>
                  <a:cubicBezTo>
                    <a:pt x="857" y="193"/>
                    <a:pt x="665" y="0"/>
                    <a:pt x="428" y="0"/>
                  </a:cubicBezTo>
                  <a:lnTo>
                    <a:pt x="428" y="0"/>
                  </a:lnTo>
                  <a:cubicBezTo>
                    <a:pt x="192" y="0"/>
                    <a:pt x="0" y="193"/>
                    <a:pt x="0" y="429"/>
                  </a:cubicBezTo>
                  <a:lnTo>
                    <a:pt x="0" y="429"/>
                  </a:lnTo>
                  <a:cubicBezTo>
                    <a:pt x="0" y="667"/>
                    <a:pt x="192" y="859"/>
                    <a:pt x="428" y="859"/>
                  </a:cubicBezTo>
                  <a:lnTo>
                    <a:pt x="428" y="859"/>
                  </a:lnTo>
                  <a:cubicBezTo>
                    <a:pt x="665" y="859"/>
                    <a:pt x="857" y="667"/>
                    <a:pt x="857" y="4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8" name="Freeform 15">
              <a:extLst>
                <a:ext uri="{FF2B5EF4-FFF2-40B4-BE49-F238E27FC236}">
                  <a16:creationId xmlns:a16="http://schemas.microsoft.com/office/drawing/2014/main" id="{2DE29310-9147-B84F-B8AD-BDDE22796946}"/>
                </a:ext>
              </a:extLst>
            </p:cNvPr>
            <p:cNvSpPr>
              <a:spLocks noChangeArrowheads="1"/>
            </p:cNvSpPr>
            <p:nvPr/>
          </p:nvSpPr>
          <p:spPr bwMode="auto">
            <a:xfrm>
              <a:off x="11791346" y="7131631"/>
              <a:ext cx="627906" cy="627906"/>
            </a:xfrm>
            <a:custGeom>
              <a:avLst/>
              <a:gdLst>
                <a:gd name="T0" fmla="*/ 479 w 960"/>
                <a:gd name="T1" fmla="*/ 102 h 962"/>
                <a:gd name="T2" fmla="*/ 479 w 960"/>
                <a:gd name="T3" fmla="*/ 102 h 962"/>
                <a:gd name="T4" fmla="*/ 102 w 960"/>
                <a:gd name="T5" fmla="*/ 480 h 962"/>
                <a:gd name="T6" fmla="*/ 102 w 960"/>
                <a:gd name="T7" fmla="*/ 480 h 962"/>
                <a:gd name="T8" fmla="*/ 479 w 960"/>
                <a:gd name="T9" fmla="*/ 859 h 962"/>
                <a:gd name="T10" fmla="*/ 479 w 960"/>
                <a:gd name="T11" fmla="*/ 859 h 962"/>
                <a:gd name="T12" fmla="*/ 857 w 960"/>
                <a:gd name="T13" fmla="*/ 480 h 962"/>
                <a:gd name="T14" fmla="*/ 857 w 960"/>
                <a:gd name="T15" fmla="*/ 480 h 962"/>
                <a:gd name="T16" fmla="*/ 479 w 960"/>
                <a:gd name="T17" fmla="*/ 102 h 962"/>
                <a:gd name="T18" fmla="*/ 479 w 960"/>
                <a:gd name="T19" fmla="*/ 961 h 962"/>
                <a:gd name="T20" fmla="*/ 479 w 960"/>
                <a:gd name="T21" fmla="*/ 961 h 962"/>
                <a:gd name="T22" fmla="*/ 0 w 960"/>
                <a:gd name="T23" fmla="*/ 480 h 962"/>
                <a:gd name="T24" fmla="*/ 0 w 960"/>
                <a:gd name="T25" fmla="*/ 480 h 962"/>
                <a:gd name="T26" fmla="*/ 479 w 960"/>
                <a:gd name="T27" fmla="*/ 0 h 962"/>
                <a:gd name="T28" fmla="*/ 479 w 960"/>
                <a:gd name="T29" fmla="*/ 0 h 962"/>
                <a:gd name="T30" fmla="*/ 959 w 960"/>
                <a:gd name="T31" fmla="*/ 480 h 962"/>
                <a:gd name="T32" fmla="*/ 959 w 960"/>
                <a:gd name="T33" fmla="*/ 480 h 962"/>
                <a:gd name="T34" fmla="*/ 479 w 960"/>
                <a:gd name="T35" fmla="*/ 961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0" h="962">
                  <a:moveTo>
                    <a:pt x="479" y="102"/>
                  </a:moveTo>
                  <a:lnTo>
                    <a:pt x="479" y="102"/>
                  </a:lnTo>
                  <a:cubicBezTo>
                    <a:pt x="271" y="102"/>
                    <a:pt x="102" y="272"/>
                    <a:pt x="102" y="480"/>
                  </a:cubicBezTo>
                  <a:lnTo>
                    <a:pt x="102" y="480"/>
                  </a:lnTo>
                  <a:cubicBezTo>
                    <a:pt x="102" y="689"/>
                    <a:pt x="271" y="859"/>
                    <a:pt x="479" y="859"/>
                  </a:cubicBezTo>
                  <a:lnTo>
                    <a:pt x="479" y="859"/>
                  </a:lnTo>
                  <a:cubicBezTo>
                    <a:pt x="687" y="859"/>
                    <a:pt x="857" y="689"/>
                    <a:pt x="857" y="480"/>
                  </a:cubicBezTo>
                  <a:lnTo>
                    <a:pt x="857" y="480"/>
                  </a:lnTo>
                  <a:cubicBezTo>
                    <a:pt x="857" y="272"/>
                    <a:pt x="687" y="102"/>
                    <a:pt x="479" y="102"/>
                  </a:cubicBezTo>
                  <a:close/>
                  <a:moveTo>
                    <a:pt x="479" y="961"/>
                  </a:moveTo>
                  <a:lnTo>
                    <a:pt x="479" y="961"/>
                  </a:lnTo>
                  <a:cubicBezTo>
                    <a:pt x="215" y="961"/>
                    <a:pt x="0" y="745"/>
                    <a:pt x="0" y="480"/>
                  </a:cubicBezTo>
                  <a:lnTo>
                    <a:pt x="0" y="480"/>
                  </a:lnTo>
                  <a:cubicBezTo>
                    <a:pt x="0" y="216"/>
                    <a:pt x="215" y="0"/>
                    <a:pt x="479" y="0"/>
                  </a:cubicBezTo>
                  <a:lnTo>
                    <a:pt x="479" y="0"/>
                  </a:lnTo>
                  <a:cubicBezTo>
                    <a:pt x="744" y="0"/>
                    <a:pt x="959" y="216"/>
                    <a:pt x="959" y="480"/>
                  </a:cubicBezTo>
                  <a:lnTo>
                    <a:pt x="959" y="480"/>
                  </a:lnTo>
                  <a:cubicBezTo>
                    <a:pt x="959" y="745"/>
                    <a:pt x="744" y="961"/>
                    <a:pt x="479" y="961"/>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grpSp>
      <p:grpSp>
        <p:nvGrpSpPr>
          <p:cNvPr id="29" name="Group 28">
            <a:extLst>
              <a:ext uri="{FF2B5EF4-FFF2-40B4-BE49-F238E27FC236}">
                <a16:creationId xmlns:a16="http://schemas.microsoft.com/office/drawing/2014/main" id="{C0E5EC08-4DAC-004A-BE79-F34D5EE3EBB8}"/>
              </a:ext>
            </a:extLst>
          </p:cNvPr>
          <p:cNvGrpSpPr/>
          <p:nvPr/>
        </p:nvGrpSpPr>
        <p:grpSpPr>
          <a:xfrm>
            <a:off x="14144555" y="4082046"/>
            <a:ext cx="2110243" cy="6894820"/>
            <a:chOff x="12851297" y="3614782"/>
            <a:chExt cx="1788667" cy="5844132"/>
          </a:xfrm>
        </p:grpSpPr>
        <p:sp>
          <p:nvSpPr>
            <p:cNvPr id="8" name="Freeform 5">
              <a:extLst>
                <a:ext uri="{FF2B5EF4-FFF2-40B4-BE49-F238E27FC236}">
                  <a16:creationId xmlns:a16="http://schemas.microsoft.com/office/drawing/2014/main" id="{8EA5560A-DF53-6742-B09D-12BB48044DE8}"/>
                </a:ext>
              </a:extLst>
            </p:cNvPr>
            <p:cNvSpPr>
              <a:spLocks noChangeArrowheads="1"/>
            </p:cNvSpPr>
            <p:nvPr/>
          </p:nvSpPr>
          <p:spPr bwMode="auto">
            <a:xfrm>
              <a:off x="12851297" y="3928733"/>
              <a:ext cx="1788667" cy="5530181"/>
            </a:xfrm>
            <a:custGeom>
              <a:avLst/>
              <a:gdLst>
                <a:gd name="T0" fmla="*/ 2739 w 2740"/>
                <a:gd name="T1" fmla="*/ 8464 h 8465"/>
                <a:gd name="T2" fmla="*/ 0 w 2740"/>
                <a:gd name="T3" fmla="*/ 8464 h 8465"/>
                <a:gd name="T4" fmla="*/ 1369 w 2740"/>
                <a:gd name="T5" fmla="*/ 0 h 8465"/>
                <a:gd name="T6" fmla="*/ 2739 w 2740"/>
                <a:gd name="T7" fmla="*/ 8464 h 8465"/>
              </a:gdLst>
              <a:ahLst/>
              <a:cxnLst>
                <a:cxn ang="0">
                  <a:pos x="T0" y="T1"/>
                </a:cxn>
                <a:cxn ang="0">
                  <a:pos x="T2" y="T3"/>
                </a:cxn>
                <a:cxn ang="0">
                  <a:pos x="T4" y="T5"/>
                </a:cxn>
                <a:cxn ang="0">
                  <a:pos x="T6" y="T7"/>
                </a:cxn>
              </a:cxnLst>
              <a:rect l="0" t="0" r="r" b="b"/>
              <a:pathLst>
                <a:path w="2740" h="8465">
                  <a:moveTo>
                    <a:pt x="2739" y="8464"/>
                  </a:moveTo>
                  <a:lnTo>
                    <a:pt x="0" y="8464"/>
                  </a:lnTo>
                  <a:lnTo>
                    <a:pt x="1369" y="0"/>
                  </a:lnTo>
                  <a:lnTo>
                    <a:pt x="2739" y="8464"/>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19" name="Freeform 16">
              <a:extLst>
                <a:ext uri="{FF2B5EF4-FFF2-40B4-BE49-F238E27FC236}">
                  <a16:creationId xmlns:a16="http://schemas.microsoft.com/office/drawing/2014/main" id="{15AF932A-346E-E046-B33C-64B7D22403E9}"/>
                </a:ext>
              </a:extLst>
            </p:cNvPr>
            <p:cNvSpPr>
              <a:spLocks noChangeArrowheads="1"/>
            </p:cNvSpPr>
            <p:nvPr/>
          </p:nvSpPr>
          <p:spPr bwMode="auto">
            <a:xfrm>
              <a:off x="13464801" y="3649345"/>
              <a:ext cx="561660" cy="561658"/>
            </a:xfrm>
            <a:custGeom>
              <a:avLst/>
              <a:gdLst>
                <a:gd name="T0" fmla="*/ 858 w 859"/>
                <a:gd name="T1" fmla="*/ 429 h 860"/>
                <a:gd name="T2" fmla="*/ 858 w 859"/>
                <a:gd name="T3" fmla="*/ 429 h 860"/>
                <a:gd name="T4" fmla="*/ 429 w 859"/>
                <a:gd name="T5" fmla="*/ 0 h 860"/>
                <a:gd name="T6" fmla="*/ 429 w 859"/>
                <a:gd name="T7" fmla="*/ 0 h 860"/>
                <a:gd name="T8" fmla="*/ 0 w 859"/>
                <a:gd name="T9" fmla="*/ 429 h 860"/>
                <a:gd name="T10" fmla="*/ 0 w 859"/>
                <a:gd name="T11" fmla="*/ 429 h 860"/>
                <a:gd name="T12" fmla="*/ 429 w 859"/>
                <a:gd name="T13" fmla="*/ 859 h 860"/>
                <a:gd name="T14" fmla="*/ 429 w 859"/>
                <a:gd name="T15" fmla="*/ 859 h 860"/>
                <a:gd name="T16" fmla="*/ 858 w 859"/>
                <a:gd name="T17" fmla="*/ 42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9" h="860">
                  <a:moveTo>
                    <a:pt x="858" y="429"/>
                  </a:moveTo>
                  <a:lnTo>
                    <a:pt x="858" y="429"/>
                  </a:lnTo>
                  <a:cubicBezTo>
                    <a:pt x="858" y="192"/>
                    <a:pt x="666" y="0"/>
                    <a:pt x="429" y="0"/>
                  </a:cubicBezTo>
                  <a:lnTo>
                    <a:pt x="429" y="0"/>
                  </a:lnTo>
                  <a:cubicBezTo>
                    <a:pt x="192" y="0"/>
                    <a:pt x="0" y="192"/>
                    <a:pt x="0" y="429"/>
                  </a:cubicBezTo>
                  <a:lnTo>
                    <a:pt x="0" y="429"/>
                  </a:lnTo>
                  <a:cubicBezTo>
                    <a:pt x="0" y="666"/>
                    <a:pt x="192" y="859"/>
                    <a:pt x="429" y="859"/>
                  </a:cubicBezTo>
                  <a:lnTo>
                    <a:pt x="429" y="859"/>
                  </a:lnTo>
                  <a:cubicBezTo>
                    <a:pt x="666" y="859"/>
                    <a:pt x="858" y="666"/>
                    <a:pt x="858" y="4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0" name="Freeform 17">
              <a:extLst>
                <a:ext uri="{FF2B5EF4-FFF2-40B4-BE49-F238E27FC236}">
                  <a16:creationId xmlns:a16="http://schemas.microsoft.com/office/drawing/2014/main" id="{665C2002-0083-CD4A-BDBD-0E49403050F4}"/>
                </a:ext>
              </a:extLst>
            </p:cNvPr>
            <p:cNvSpPr>
              <a:spLocks noChangeArrowheads="1"/>
            </p:cNvSpPr>
            <p:nvPr/>
          </p:nvSpPr>
          <p:spPr bwMode="auto">
            <a:xfrm>
              <a:off x="13430237" y="3614782"/>
              <a:ext cx="627906" cy="627906"/>
            </a:xfrm>
            <a:custGeom>
              <a:avLst/>
              <a:gdLst>
                <a:gd name="T0" fmla="*/ 480 w 962"/>
                <a:gd name="T1" fmla="*/ 102 h 961"/>
                <a:gd name="T2" fmla="*/ 480 w 962"/>
                <a:gd name="T3" fmla="*/ 102 h 961"/>
                <a:gd name="T4" fmla="*/ 102 w 962"/>
                <a:gd name="T5" fmla="*/ 480 h 961"/>
                <a:gd name="T6" fmla="*/ 102 w 962"/>
                <a:gd name="T7" fmla="*/ 480 h 961"/>
                <a:gd name="T8" fmla="*/ 480 w 962"/>
                <a:gd name="T9" fmla="*/ 858 h 961"/>
                <a:gd name="T10" fmla="*/ 480 w 962"/>
                <a:gd name="T11" fmla="*/ 858 h 961"/>
                <a:gd name="T12" fmla="*/ 858 w 962"/>
                <a:gd name="T13" fmla="*/ 480 h 961"/>
                <a:gd name="T14" fmla="*/ 858 w 962"/>
                <a:gd name="T15" fmla="*/ 480 h 961"/>
                <a:gd name="T16" fmla="*/ 480 w 962"/>
                <a:gd name="T17" fmla="*/ 102 h 961"/>
                <a:gd name="T18" fmla="*/ 480 w 962"/>
                <a:gd name="T19" fmla="*/ 960 h 961"/>
                <a:gd name="T20" fmla="*/ 480 w 962"/>
                <a:gd name="T21" fmla="*/ 960 h 961"/>
                <a:gd name="T22" fmla="*/ 0 w 962"/>
                <a:gd name="T23" fmla="*/ 480 h 961"/>
                <a:gd name="T24" fmla="*/ 0 w 962"/>
                <a:gd name="T25" fmla="*/ 480 h 961"/>
                <a:gd name="T26" fmla="*/ 480 w 962"/>
                <a:gd name="T27" fmla="*/ 0 h 961"/>
                <a:gd name="T28" fmla="*/ 480 w 962"/>
                <a:gd name="T29" fmla="*/ 0 h 961"/>
                <a:gd name="T30" fmla="*/ 961 w 962"/>
                <a:gd name="T31" fmla="*/ 480 h 961"/>
                <a:gd name="T32" fmla="*/ 961 w 962"/>
                <a:gd name="T33" fmla="*/ 480 h 961"/>
                <a:gd name="T34" fmla="*/ 480 w 962"/>
                <a:gd name="T35" fmla="*/ 96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2" h="961">
                  <a:moveTo>
                    <a:pt x="480" y="102"/>
                  </a:moveTo>
                  <a:lnTo>
                    <a:pt x="480" y="102"/>
                  </a:lnTo>
                  <a:cubicBezTo>
                    <a:pt x="272" y="102"/>
                    <a:pt x="102" y="272"/>
                    <a:pt x="102" y="480"/>
                  </a:cubicBezTo>
                  <a:lnTo>
                    <a:pt x="102" y="480"/>
                  </a:lnTo>
                  <a:cubicBezTo>
                    <a:pt x="102" y="689"/>
                    <a:pt x="272" y="858"/>
                    <a:pt x="480" y="858"/>
                  </a:cubicBezTo>
                  <a:lnTo>
                    <a:pt x="480" y="858"/>
                  </a:lnTo>
                  <a:cubicBezTo>
                    <a:pt x="689" y="858"/>
                    <a:pt x="858" y="689"/>
                    <a:pt x="858" y="480"/>
                  </a:cubicBezTo>
                  <a:lnTo>
                    <a:pt x="858" y="480"/>
                  </a:lnTo>
                  <a:cubicBezTo>
                    <a:pt x="858" y="272"/>
                    <a:pt x="689" y="102"/>
                    <a:pt x="480" y="102"/>
                  </a:cubicBezTo>
                  <a:close/>
                  <a:moveTo>
                    <a:pt x="480" y="960"/>
                  </a:moveTo>
                  <a:lnTo>
                    <a:pt x="480" y="960"/>
                  </a:lnTo>
                  <a:cubicBezTo>
                    <a:pt x="215" y="960"/>
                    <a:pt x="0" y="745"/>
                    <a:pt x="0" y="480"/>
                  </a:cubicBezTo>
                  <a:lnTo>
                    <a:pt x="0" y="480"/>
                  </a:lnTo>
                  <a:cubicBezTo>
                    <a:pt x="0" y="215"/>
                    <a:pt x="215" y="0"/>
                    <a:pt x="480" y="0"/>
                  </a:cubicBezTo>
                  <a:lnTo>
                    <a:pt x="480" y="0"/>
                  </a:lnTo>
                  <a:cubicBezTo>
                    <a:pt x="745" y="0"/>
                    <a:pt x="961" y="215"/>
                    <a:pt x="961" y="480"/>
                  </a:cubicBezTo>
                  <a:lnTo>
                    <a:pt x="961" y="480"/>
                  </a:lnTo>
                  <a:cubicBezTo>
                    <a:pt x="961" y="745"/>
                    <a:pt x="745" y="960"/>
                    <a:pt x="480" y="960"/>
                  </a:cubicBez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grpSp>
      <p:grpSp>
        <p:nvGrpSpPr>
          <p:cNvPr id="30" name="Group 29">
            <a:extLst>
              <a:ext uri="{FF2B5EF4-FFF2-40B4-BE49-F238E27FC236}">
                <a16:creationId xmlns:a16="http://schemas.microsoft.com/office/drawing/2014/main" id="{765A5A14-4E01-0445-B6E7-C1455561E880}"/>
              </a:ext>
            </a:extLst>
          </p:cNvPr>
          <p:cNvGrpSpPr/>
          <p:nvPr/>
        </p:nvGrpSpPr>
        <p:grpSpPr>
          <a:xfrm>
            <a:off x="17155406" y="9277797"/>
            <a:ext cx="2110243" cy="1699069"/>
            <a:chOff x="14233842" y="8015884"/>
            <a:chExt cx="1788667" cy="1440151"/>
          </a:xfrm>
        </p:grpSpPr>
        <p:sp>
          <p:nvSpPr>
            <p:cNvPr id="9" name="Freeform 6">
              <a:extLst>
                <a:ext uri="{FF2B5EF4-FFF2-40B4-BE49-F238E27FC236}">
                  <a16:creationId xmlns:a16="http://schemas.microsoft.com/office/drawing/2014/main" id="{19A4F5C6-0112-AF49-825E-1501690EB09B}"/>
                </a:ext>
              </a:extLst>
            </p:cNvPr>
            <p:cNvSpPr>
              <a:spLocks noChangeArrowheads="1"/>
            </p:cNvSpPr>
            <p:nvPr/>
          </p:nvSpPr>
          <p:spPr bwMode="auto">
            <a:xfrm>
              <a:off x="14233842" y="8329836"/>
              <a:ext cx="1788667" cy="1126199"/>
            </a:xfrm>
            <a:custGeom>
              <a:avLst/>
              <a:gdLst>
                <a:gd name="T0" fmla="*/ 2739 w 2740"/>
                <a:gd name="T1" fmla="*/ 1725 h 1726"/>
                <a:gd name="T2" fmla="*/ 0 w 2740"/>
                <a:gd name="T3" fmla="*/ 1725 h 1726"/>
                <a:gd name="T4" fmla="*/ 1370 w 2740"/>
                <a:gd name="T5" fmla="*/ 0 h 1726"/>
                <a:gd name="T6" fmla="*/ 2739 w 2740"/>
                <a:gd name="T7" fmla="*/ 1725 h 1726"/>
              </a:gdLst>
              <a:ahLst/>
              <a:cxnLst>
                <a:cxn ang="0">
                  <a:pos x="T0" y="T1"/>
                </a:cxn>
                <a:cxn ang="0">
                  <a:pos x="T2" y="T3"/>
                </a:cxn>
                <a:cxn ang="0">
                  <a:pos x="T4" y="T5"/>
                </a:cxn>
                <a:cxn ang="0">
                  <a:pos x="T6" y="T7"/>
                </a:cxn>
              </a:cxnLst>
              <a:rect l="0" t="0" r="r" b="b"/>
              <a:pathLst>
                <a:path w="2740" h="1726">
                  <a:moveTo>
                    <a:pt x="2739" y="1725"/>
                  </a:moveTo>
                  <a:lnTo>
                    <a:pt x="0" y="1725"/>
                  </a:lnTo>
                  <a:lnTo>
                    <a:pt x="1370" y="0"/>
                  </a:lnTo>
                  <a:lnTo>
                    <a:pt x="2739" y="1725"/>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21" name="Freeform 18">
              <a:extLst>
                <a:ext uri="{FF2B5EF4-FFF2-40B4-BE49-F238E27FC236}">
                  <a16:creationId xmlns:a16="http://schemas.microsoft.com/office/drawing/2014/main" id="{16D4C308-9D17-3041-A771-4FD690B19787}"/>
                </a:ext>
              </a:extLst>
            </p:cNvPr>
            <p:cNvSpPr>
              <a:spLocks noChangeArrowheads="1"/>
            </p:cNvSpPr>
            <p:nvPr/>
          </p:nvSpPr>
          <p:spPr bwMode="auto">
            <a:xfrm>
              <a:off x="14847346" y="8050447"/>
              <a:ext cx="561660" cy="561658"/>
            </a:xfrm>
            <a:custGeom>
              <a:avLst/>
              <a:gdLst>
                <a:gd name="T0" fmla="*/ 859 w 860"/>
                <a:gd name="T1" fmla="*/ 429 h 859"/>
                <a:gd name="T2" fmla="*/ 859 w 860"/>
                <a:gd name="T3" fmla="*/ 429 h 859"/>
                <a:gd name="T4" fmla="*/ 430 w 860"/>
                <a:gd name="T5" fmla="*/ 0 h 859"/>
                <a:gd name="T6" fmla="*/ 430 w 860"/>
                <a:gd name="T7" fmla="*/ 0 h 859"/>
                <a:gd name="T8" fmla="*/ 0 w 860"/>
                <a:gd name="T9" fmla="*/ 429 h 859"/>
                <a:gd name="T10" fmla="*/ 0 w 860"/>
                <a:gd name="T11" fmla="*/ 429 h 859"/>
                <a:gd name="T12" fmla="*/ 430 w 860"/>
                <a:gd name="T13" fmla="*/ 858 h 859"/>
                <a:gd name="T14" fmla="*/ 430 w 860"/>
                <a:gd name="T15" fmla="*/ 858 h 859"/>
                <a:gd name="T16" fmla="*/ 859 w 860"/>
                <a:gd name="T17" fmla="*/ 429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0" h="859">
                  <a:moveTo>
                    <a:pt x="859" y="429"/>
                  </a:moveTo>
                  <a:lnTo>
                    <a:pt x="859" y="429"/>
                  </a:lnTo>
                  <a:cubicBezTo>
                    <a:pt x="859" y="192"/>
                    <a:pt x="666" y="0"/>
                    <a:pt x="430" y="0"/>
                  </a:cubicBezTo>
                  <a:lnTo>
                    <a:pt x="430" y="0"/>
                  </a:lnTo>
                  <a:cubicBezTo>
                    <a:pt x="193" y="0"/>
                    <a:pt x="0" y="192"/>
                    <a:pt x="0" y="429"/>
                  </a:cubicBezTo>
                  <a:lnTo>
                    <a:pt x="0" y="429"/>
                  </a:lnTo>
                  <a:cubicBezTo>
                    <a:pt x="0" y="666"/>
                    <a:pt x="193" y="858"/>
                    <a:pt x="430" y="858"/>
                  </a:cubicBezTo>
                  <a:lnTo>
                    <a:pt x="430" y="858"/>
                  </a:lnTo>
                  <a:cubicBezTo>
                    <a:pt x="666" y="858"/>
                    <a:pt x="859" y="666"/>
                    <a:pt x="859" y="4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2" name="Freeform 19">
              <a:extLst>
                <a:ext uri="{FF2B5EF4-FFF2-40B4-BE49-F238E27FC236}">
                  <a16:creationId xmlns:a16="http://schemas.microsoft.com/office/drawing/2014/main" id="{998F1ECD-AE03-5048-A15A-77ED00A1D5DA}"/>
                </a:ext>
              </a:extLst>
            </p:cNvPr>
            <p:cNvSpPr>
              <a:spLocks noChangeArrowheads="1"/>
            </p:cNvSpPr>
            <p:nvPr/>
          </p:nvSpPr>
          <p:spPr bwMode="auto">
            <a:xfrm>
              <a:off x="14812782" y="8015884"/>
              <a:ext cx="627906" cy="627906"/>
            </a:xfrm>
            <a:custGeom>
              <a:avLst/>
              <a:gdLst>
                <a:gd name="T0" fmla="*/ 481 w 962"/>
                <a:gd name="T1" fmla="*/ 102 h 961"/>
                <a:gd name="T2" fmla="*/ 481 w 962"/>
                <a:gd name="T3" fmla="*/ 102 h 961"/>
                <a:gd name="T4" fmla="*/ 103 w 962"/>
                <a:gd name="T5" fmla="*/ 480 h 961"/>
                <a:gd name="T6" fmla="*/ 103 w 962"/>
                <a:gd name="T7" fmla="*/ 480 h 961"/>
                <a:gd name="T8" fmla="*/ 481 w 962"/>
                <a:gd name="T9" fmla="*/ 858 h 961"/>
                <a:gd name="T10" fmla="*/ 481 w 962"/>
                <a:gd name="T11" fmla="*/ 858 h 961"/>
                <a:gd name="T12" fmla="*/ 859 w 962"/>
                <a:gd name="T13" fmla="*/ 480 h 961"/>
                <a:gd name="T14" fmla="*/ 859 w 962"/>
                <a:gd name="T15" fmla="*/ 480 h 961"/>
                <a:gd name="T16" fmla="*/ 481 w 962"/>
                <a:gd name="T17" fmla="*/ 102 h 961"/>
                <a:gd name="T18" fmla="*/ 481 w 962"/>
                <a:gd name="T19" fmla="*/ 960 h 961"/>
                <a:gd name="T20" fmla="*/ 481 w 962"/>
                <a:gd name="T21" fmla="*/ 960 h 961"/>
                <a:gd name="T22" fmla="*/ 0 w 962"/>
                <a:gd name="T23" fmla="*/ 480 h 961"/>
                <a:gd name="T24" fmla="*/ 0 w 962"/>
                <a:gd name="T25" fmla="*/ 480 h 961"/>
                <a:gd name="T26" fmla="*/ 481 w 962"/>
                <a:gd name="T27" fmla="*/ 0 h 961"/>
                <a:gd name="T28" fmla="*/ 481 w 962"/>
                <a:gd name="T29" fmla="*/ 0 h 961"/>
                <a:gd name="T30" fmla="*/ 961 w 962"/>
                <a:gd name="T31" fmla="*/ 480 h 961"/>
                <a:gd name="T32" fmla="*/ 961 w 962"/>
                <a:gd name="T33" fmla="*/ 480 h 961"/>
                <a:gd name="T34" fmla="*/ 481 w 962"/>
                <a:gd name="T35" fmla="*/ 96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2" h="961">
                  <a:moveTo>
                    <a:pt x="481" y="102"/>
                  </a:moveTo>
                  <a:lnTo>
                    <a:pt x="481" y="102"/>
                  </a:lnTo>
                  <a:cubicBezTo>
                    <a:pt x="272" y="102"/>
                    <a:pt x="103" y="271"/>
                    <a:pt x="103" y="480"/>
                  </a:cubicBezTo>
                  <a:lnTo>
                    <a:pt x="103" y="480"/>
                  </a:lnTo>
                  <a:cubicBezTo>
                    <a:pt x="103" y="688"/>
                    <a:pt x="272" y="858"/>
                    <a:pt x="481" y="858"/>
                  </a:cubicBezTo>
                  <a:lnTo>
                    <a:pt x="481" y="858"/>
                  </a:lnTo>
                  <a:cubicBezTo>
                    <a:pt x="689" y="858"/>
                    <a:pt x="859" y="688"/>
                    <a:pt x="859" y="480"/>
                  </a:cubicBezTo>
                  <a:lnTo>
                    <a:pt x="859" y="480"/>
                  </a:lnTo>
                  <a:cubicBezTo>
                    <a:pt x="859" y="271"/>
                    <a:pt x="689" y="102"/>
                    <a:pt x="481" y="102"/>
                  </a:cubicBezTo>
                  <a:close/>
                  <a:moveTo>
                    <a:pt x="481" y="960"/>
                  </a:moveTo>
                  <a:lnTo>
                    <a:pt x="481" y="960"/>
                  </a:lnTo>
                  <a:cubicBezTo>
                    <a:pt x="216" y="960"/>
                    <a:pt x="0" y="745"/>
                    <a:pt x="0" y="480"/>
                  </a:cubicBezTo>
                  <a:lnTo>
                    <a:pt x="0" y="480"/>
                  </a:lnTo>
                  <a:cubicBezTo>
                    <a:pt x="0" y="215"/>
                    <a:pt x="216" y="0"/>
                    <a:pt x="481" y="0"/>
                  </a:cubicBezTo>
                  <a:lnTo>
                    <a:pt x="481" y="0"/>
                  </a:lnTo>
                  <a:cubicBezTo>
                    <a:pt x="746" y="0"/>
                    <a:pt x="961" y="215"/>
                    <a:pt x="961" y="480"/>
                  </a:cubicBezTo>
                  <a:lnTo>
                    <a:pt x="961" y="480"/>
                  </a:lnTo>
                  <a:cubicBezTo>
                    <a:pt x="961" y="745"/>
                    <a:pt x="746" y="960"/>
                    <a:pt x="481" y="960"/>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grpSp>
      <p:grpSp>
        <p:nvGrpSpPr>
          <p:cNvPr id="31" name="Group 30">
            <a:extLst>
              <a:ext uri="{FF2B5EF4-FFF2-40B4-BE49-F238E27FC236}">
                <a16:creationId xmlns:a16="http://schemas.microsoft.com/office/drawing/2014/main" id="{C57B0B79-1DCA-8444-8483-5A730F67E5F7}"/>
              </a:ext>
            </a:extLst>
          </p:cNvPr>
          <p:cNvGrpSpPr/>
          <p:nvPr/>
        </p:nvGrpSpPr>
        <p:grpSpPr>
          <a:xfrm>
            <a:off x="20166258" y="7344257"/>
            <a:ext cx="2110245" cy="3632609"/>
            <a:chOff x="15774802" y="6379872"/>
            <a:chExt cx="1788669" cy="3079043"/>
          </a:xfrm>
        </p:grpSpPr>
        <p:sp>
          <p:nvSpPr>
            <p:cNvPr id="10" name="Freeform 7">
              <a:extLst>
                <a:ext uri="{FF2B5EF4-FFF2-40B4-BE49-F238E27FC236}">
                  <a16:creationId xmlns:a16="http://schemas.microsoft.com/office/drawing/2014/main" id="{F7FC73CD-2BA2-9F48-8814-F1A35D04B87D}"/>
                </a:ext>
              </a:extLst>
            </p:cNvPr>
            <p:cNvSpPr>
              <a:spLocks noChangeArrowheads="1"/>
            </p:cNvSpPr>
            <p:nvPr/>
          </p:nvSpPr>
          <p:spPr bwMode="auto">
            <a:xfrm>
              <a:off x="15774802" y="6665022"/>
              <a:ext cx="1788669" cy="2793893"/>
            </a:xfrm>
            <a:custGeom>
              <a:avLst/>
              <a:gdLst>
                <a:gd name="T0" fmla="*/ 2738 w 2739"/>
                <a:gd name="T1" fmla="*/ 4275 h 4276"/>
                <a:gd name="T2" fmla="*/ 0 w 2739"/>
                <a:gd name="T3" fmla="*/ 4275 h 4276"/>
                <a:gd name="T4" fmla="*/ 1369 w 2739"/>
                <a:gd name="T5" fmla="*/ 0 h 4276"/>
                <a:gd name="T6" fmla="*/ 2738 w 2739"/>
                <a:gd name="T7" fmla="*/ 4275 h 4276"/>
              </a:gdLst>
              <a:ahLst/>
              <a:cxnLst>
                <a:cxn ang="0">
                  <a:pos x="T0" y="T1"/>
                </a:cxn>
                <a:cxn ang="0">
                  <a:pos x="T2" y="T3"/>
                </a:cxn>
                <a:cxn ang="0">
                  <a:pos x="T4" y="T5"/>
                </a:cxn>
                <a:cxn ang="0">
                  <a:pos x="T6" y="T7"/>
                </a:cxn>
              </a:cxnLst>
              <a:rect l="0" t="0" r="r" b="b"/>
              <a:pathLst>
                <a:path w="2739" h="4276">
                  <a:moveTo>
                    <a:pt x="2738" y="4275"/>
                  </a:moveTo>
                  <a:lnTo>
                    <a:pt x="0" y="4275"/>
                  </a:lnTo>
                  <a:lnTo>
                    <a:pt x="1369" y="0"/>
                  </a:lnTo>
                  <a:lnTo>
                    <a:pt x="2738" y="4275"/>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23" name="Freeform 20">
              <a:extLst>
                <a:ext uri="{FF2B5EF4-FFF2-40B4-BE49-F238E27FC236}">
                  <a16:creationId xmlns:a16="http://schemas.microsoft.com/office/drawing/2014/main" id="{E27BFC6E-61C5-B848-AD55-DD1D1E402312}"/>
                </a:ext>
              </a:extLst>
            </p:cNvPr>
            <p:cNvSpPr>
              <a:spLocks noChangeArrowheads="1"/>
            </p:cNvSpPr>
            <p:nvPr/>
          </p:nvSpPr>
          <p:spPr bwMode="auto">
            <a:xfrm>
              <a:off x="16388308" y="6411555"/>
              <a:ext cx="561658" cy="561660"/>
            </a:xfrm>
            <a:custGeom>
              <a:avLst/>
              <a:gdLst>
                <a:gd name="T0" fmla="*/ 859 w 860"/>
                <a:gd name="T1" fmla="*/ 429 h 859"/>
                <a:gd name="T2" fmla="*/ 859 w 860"/>
                <a:gd name="T3" fmla="*/ 429 h 859"/>
                <a:gd name="T4" fmla="*/ 430 w 860"/>
                <a:gd name="T5" fmla="*/ 0 h 859"/>
                <a:gd name="T6" fmla="*/ 430 w 860"/>
                <a:gd name="T7" fmla="*/ 0 h 859"/>
                <a:gd name="T8" fmla="*/ 0 w 860"/>
                <a:gd name="T9" fmla="*/ 429 h 859"/>
                <a:gd name="T10" fmla="*/ 0 w 860"/>
                <a:gd name="T11" fmla="*/ 429 h 859"/>
                <a:gd name="T12" fmla="*/ 430 w 860"/>
                <a:gd name="T13" fmla="*/ 858 h 859"/>
                <a:gd name="T14" fmla="*/ 430 w 860"/>
                <a:gd name="T15" fmla="*/ 858 h 859"/>
                <a:gd name="T16" fmla="*/ 859 w 860"/>
                <a:gd name="T17" fmla="*/ 429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0" h="859">
                  <a:moveTo>
                    <a:pt x="859" y="429"/>
                  </a:moveTo>
                  <a:lnTo>
                    <a:pt x="859" y="429"/>
                  </a:lnTo>
                  <a:cubicBezTo>
                    <a:pt x="859" y="192"/>
                    <a:pt x="667" y="0"/>
                    <a:pt x="430" y="0"/>
                  </a:cubicBezTo>
                  <a:lnTo>
                    <a:pt x="430" y="0"/>
                  </a:lnTo>
                  <a:cubicBezTo>
                    <a:pt x="193" y="0"/>
                    <a:pt x="0" y="192"/>
                    <a:pt x="0" y="429"/>
                  </a:cubicBezTo>
                  <a:lnTo>
                    <a:pt x="0" y="429"/>
                  </a:lnTo>
                  <a:cubicBezTo>
                    <a:pt x="0" y="666"/>
                    <a:pt x="193" y="858"/>
                    <a:pt x="430" y="858"/>
                  </a:cubicBezTo>
                  <a:lnTo>
                    <a:pt x="430" y="858"/>
                  </a:lnTo>
                  <a:cubicBezTo>
                    <a:pt x="667" y="858"/>
                    <a:pt x="859" y="666"/>
                    <a:pt x="859" y="4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 name="Freeform 21">
              <a:extLst>
                <a:ext uri="{FF2B5EF4-FFF2-40B4-BE49-F238E27FC236}">
                  <a16:creationId xmlns:a16="http://schemas.microsoft.com/office/drawing/2014/main" id="{58C5C2D8-843D-6F48-ADF5-24994C6C63F8}"/>
                </a:ext>
              </a:extLst>
            </p:cNvPr>
            <p:cNvSpPr>
              <a:spLocks noChangeArrowheads="1"/>
            </p:cNvSpPr>
            <p:nvPr/>
          </p:nvSpPr>
          <p:spPr bwMode="auto">
            <a:xfrm>
              <a:off x="16356624" y="6379872"/>
              <a:ext cx="627906" cy="627906"/>
            </a:xfrm>
            <a:custGeom>
              <a:avLst/>
              <a:gdLst>
                <a:gd name="T0" fmla="*/ 481 w 962"/>
                <a:gd name="T1" fmla="*/ 102 h 961"/>
                <a:gd name="T2" fmla="*/ 481 w 962"/>
                <a:gd name="T3" fmla="*/ 102 h 961"/>
                <a:gd name="T4" fmla="*/ 103 w 962"/>
                <a:gd name="T5" fmla="*/ 480 h 961"/>
                <a:gd name="T6" fmla="*/ 103 w 962"/>
                <a:gd name="T7" fmla="*/ 480 h 961"/>
                <a:gd name="T8" fmla="*/ 481 w 962"/>
                <a:gd name="T9" fmla="*/ 858 h 961"/>
                <a:gd name="T10" fmla="*/ 481 w 962"/>
                <a:gd name="T11" fmla="*/ 858 h 961"/>
                <a:gd name="T12" fmla="*/ 859 w 962"/>
                <a:gd name="T13" fmla="*/ 480 h 961"/>
                <a:gd name="T14" fmla="*/ 859 w 962"/>
                <a:gd name="T15" fmla="*/ 480 h 961"/>
                <a:gd name="T16" fmla="*/ 481 w 962"/>
                <a:gd name="T17" fmla="*/ 102 h 961"/>
                <a:gd name="T18" fmla="*/ 481 w 962"/>
                <a:gd name="T19" fmla="*/ 960 h 961"/>
                <a:gd name="T20" fmla="*/ 481 w 962"/>
                <a:gd name="T21" fmla="*/ 960 h 961"/>
                <a:gd name="T22" fmla="*/ 0 w 962"/>
                <a:gd name="T23" fmla="*/ 480 h 961"/>
                <a:gd name="T24" fmla="*/ 0 w 962"/>
                <a:gd name="T25" fmla="*/ 480 h 961"/>
                <a:gd name="T26" fmla="*/ 481 w 962"/>
                <a:gd name="T27" fmla="*/ 0 h 961"/>
                <a:gd name="T28" fmla="*/ 481 w 962"/>
                <a:gd name="T29" fmla="*/ 0 h 961"/>
                <a:gd name="T30" fmla="*/ 961 w 962"/>
                <a:gd name="T31" fmla="*/ 480 h 961"/>
                <a:gd name="T32" fmla="*/ 961 w 962"/>
                <a:gd name="T33" fmla="*/ 480 h 961"/>
                <a:gd name="T34" fmla="*/ 481 w 962"/>
                <a:gd name="T35" fmla="*/ 96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2" h="961">
                  <a:moveTo>
                    <a:pt x="481" y="102"/>
                  </a:moveTo>
                  <a:lnTo>
                    <a:pt x="481" y="102"/>
                  </a:lnTo>
                  <a:cubicBezTo>
                    <a:pt x="272" y="102"/>
                    <a:pt x="103" y="271"/>
                    <a:pt x="103" y="480"/>
                  </a:cubicBezTo>
                  <a:lnTo>
                    <a:pt x="103" y="480"/>
                  </a:lnTo>
                  <a:cubicBezTo>
                    <a:pt x="103" y="688"/>
                    <a:pt x="272" y="858"/>
                    <a:pt x="481" y="858"/>
                  </a:cubicBezTo>
                  <a:lnTo>
                    <a:pt x="481" y="858"/>
                  </a:lnTo>
                  <a:cubicBezTo>
                    <a:pt x="689" y="858"/>
                    <a:pt x="859" y="688"/>
                    <a:pt x="859" y="480"/>
                  </a:cubicBezTo>
                  <a:lnTo>
                    <a:pt x="859" y="480"/>
                  </a:lnTo>
                  <a:cubicBezTo>
                    <a:pt x="859" y="271"/>
                    <a:pt x="689" y="102"/>
                    <a:pt x="481" y="102"/>
                  </a:cubicBezTo>
                  <a:close/>
                  <a:moveTo>
                    <a:pt x="481" y="960"/>
                  </a:moveTo>
                  <a:lnTo>
                    <a:pt x="481" y="960"/>
                  </a:lnTo>
                  <a:cubicBezTo>
                    <a:pt x="216" y="960"/>
                    <a:pt x="0" y="745"/>
                    <a:pt x="0" y="480"/>
                  </a:cubicBezTo>
                  <a:lnTo>
                    <a:pt x="0" y="480"/>
                  </a:lnTo>
                  <a:cubicBezTo>
                    <a:pt x="0" y="216"/>
                    <a:pt x="216" y="0"/>
                    <a:pt x="481" y="0"/>
                  </a:cubicBezTo>
                  <a:lnTo>
                    <a:pt x="481" y="0"/>
                  </a:lnTo>
                  <a:cubicBezTo>
                    <a:pt x="746" y="0"/>
                    <a:pt x="961" y="216"/>
                    <a:pt x="961" y="480"/>
                  </a:cubicBezTo>
                  <a:lnTo>
                    <a:pt x="961" y="480"/>
                  </a:lnTo>
                  <a:cubicBezTo>
                    <a:pt x="961" y="745"/>
                    <a:pt x="746" y="960"/>
                    <a:pt x="481" y="960"/>
                  </a:cubicBez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grpSp>
      <p:sp useBgFill="1">
        <p:nvSpPr>
          <p:cNvPr id="33" name="TextBox 32">
            <a:extLst>
              <a:ext uri="{FF2B5EF4-FFF2-40B4-BE49-F238E27FC236}">
                <a16:creationId xmlns:a16="http://schemas.microsoft.com/office/drawing/2014/main" id="{051C2968-55A9-DE4F-81FE-FC89C4194762}"/>
              </a:ext>
            </a:extLst>
          </p:cNvPr>
          <p:cNvSpPr txBox="1"/>
          <p:nvPr/>
        </p:nvSpPr>
        <p:spPr>
          <a:xfrm>
            <a:off x="2069979" y="11262537"/>
            <a:ext cx="2169184" cy="584775"/>
          </a:xfrm>
          <a:prstGeom prst="rect">
            <a:avLst/>
          </a:prstGeom>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JANUARY</a:t>
            </a:r>
          </a:p>
        </p:txBody>
      </p:sp>
      <p:sp useBgFill="1">
        <p:nvSpPr>
          <p:cNvPr id="34" name="TextBox 33">
            <a:extLst>
              <a:ext uri="{FF2B5EF4-FFF2-40B4-BE49-F238E27FC236}">
                <a16:creationId xmlns:a16="http://schemas.microsoft.com/office/drawing/2014/main" id="{2F7A1FE2-0DDB-FB4E-8272-B03187B3D540}"/>
              </a:ext>
            </a:extLst>
          </p:cNvPr>
          <p:cNvSpPr txBox="1"/>
          <p:nvPr/>
        </p:nvSpPr>
        <p:spPr>
          <a:xfrm>
            <a:off x="5015204" y="11262537"/>
            <a:ext cx="2303836" cy="584775"/>
          </a:xfrm>
          <a:prstGeom prst="rect">
            <a:avLst/>
          </a:prstGeom>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FEBRUARY</a:t>
            </a:r>
          </a:p>
        </p:txBody>
      </p:sp>
      <p:sp useBgFill="1">
        <p:nvSpPr>
          <p:cNvPr id="35" name="TextBox 34">
            <a:extLst>
              <a:ext uri="{FF2B5EF4-FFF2-40B4-BE49-F238E27FC236}">
                <a16:creationId xmlns:a16="http://schemas.microsoft.com/office/drawing/2014/main" id="{C4C9A866-559F-3D4B-B1FB-E3312AF81C9F}"/>
              </a:ext>
            </a:extLst>
          </p:cNvPr>
          <p:cNvSpPr txBox="1"/>
          <p:nvPr/>
        </p:nvSpPr>
        <p:spPr>
          <a:xfrm>
            <a:off x="8305778" y="11262537"/>
            <a:ext cx="1744388" cy="584775"/>
          </a:xfrm>
          <a:prstGeom prst="rect">
            <a:avLst/>
          </a:prstGeom>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MARCH</a:t>
            </a:r>
          </a:p>
        </p:txBody>
      </p:sp>
      <p:sp useBgFill="1">
        <p:nvSpPr>
          <p:cNvPr id="36" name="TextBox 35">
            <a:extLst>
              <a:ext uri="{FF2B5EF4-FFF2-40B4-BE49-F238E27FC236}">
                <a16:creationId xmlns:a16="http://schemas.microsoft.com/office/drawing/2014/main" id="{EC4AF0B2-F1AA-9945-A707-E18AE8B8123E}"/>
              </a:ext>
            </a:extLst>
          </p:cNvPr>
          <p:cNvSpPr txBox="1"/>
          <p:nvPr/>
        </p:nvSpPr>
        <p:spPr>
          <a:xfrm>
            <a:off x="11524221" y="11262537"/>
            <a:ext cx="1329210" cy="584775"/>
          </a:xfrm>
          <a:prstGeom prst="rect">
            <a:avLst/>
          </a:prstGeom>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APRIL</a:t>
            </a:r>
          </a:p>
        </p:txBody>
      </p:sp>
      <p:sp useBgFill="1">
        <p:nvSpPr>
          <p:cNvPr id="37" name="TextBox 36">
            <a:extLst>
              <a:ext uri="{FF2B5EF4-FFF2-40B4-BE49-F238E27FC236}">
                <a16:creationId xmlns:a16="http://schemas.microsoft.com/office/drawing/2014/main" id="{F33B12C6-C857-1848-8E0B-8319DD33BCC5}"/>
              </a:ext>
            </a:extLst>
          </p:cNvPr>
          <p:cNvSpPr txBox="1"/>
          <p:nvPr/>
        </p:nvSpPr>
        <p:spPr>
          <a:xfrm>
            <a:off x="14629652" y="11262537"/>
            <a:ext cx="1140057" cy="584775"/>
          </a:xfrm>
          <a:prstGeom prst="rect">
            <a:avLst/>
          </a:prstGeom>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MAY</a:t>
            </a:r>
          </a:p>
        </p:txBody>
      </p:sp>
      <p:sp useBgFill="1">
        <p:nvSpPr>
          <p:cNvPr id="38" name="TextBox 37">
            <a:extLst>
              <a:ext uri="{FF2B5EF4-FFF2-40B4-BE49-F238E27FC236}">
                <a16:creationId xmlns:a16="http://schemas.microsoft.com/office/drawing/2014/main" id="{3BBAF329-3DBA-2B42-861A-217A3BAEE847}"/>
              </a:ext>
            </a:extLst>
          </p:cNvPr>
          <p:cNvSpPr txBox="1"/>
          <p:nvPr/>
        </p:nvSpPr>
        <p:spPr>
          <a:xfrm>
            <a:off x="17594132" y="11262537"/>
            <a:ext cx="1241045" cy="584775"/>
          </a:xfrm>
          <a:prstGeom prst="rect">
            <a:avLst/>
          </a:prstGeom>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JUNE</a:t>
            </a:r>
          </a:p>
        </p:txBody>
      </p:sp>
      <p:sp useBgFill="1">
        <p:nvSpPr>
          <p:cNvPr id="39" name="TextBox 38">
            <a:extLst>
              <a:ext uri="{FF2B5EF4-FFF2-40B4-BE49-F238E27FC236}">
                <a16:creationId xmlns:a16="http://schemas.microsoft.com/office/drawing/2014/main" id="{4A3D6B70-8CC5-B04F-BDC9-4BBA3EF9CCF8}"/>
              </a:ext>
            </a:extLst>
          </p:cNvPr>
          <p:cNvSpPr txBox="1"/>
          <p:nvPr/>
        </p:nvSpPr>
        <p:spPr>
          <a:xfrm>
            <a:off x="20632212" y="11262537"/>
            <a:ext cx="1181735" cy="584775"/>
          </a:xfrm>
          <a:prstGeom prst="rect">
            <a:avLst/>
          </a:prstGeom>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JULY</a:t>
            </a:r>
          </a:p>
        </p:txBody>
      </p:sp>
      <p:sp>
        <p:nvSpPr>
          <p:cNvPr id="40" name="TextBox 39">
            <a:extLst>
              <a:ext uri="{FF2B5EF4-FFF2-40B4-BE49-F238E27FC236}">
                <a16:creationId xmlns:a16="http://schemas.microsoft.com/office/drawing/2014/main" id="{E0D2B138-B019-2B44-B8D1-358CA247749D}"/>
              </a:ext>
            </a:extLst>
          </p:cNvPr>
          <p:cNvSpPr txBox="1"/>
          <p:nvPr/>
        </p:nvSpPr>
        <p:spPr>
          <a:xfrm>
            <a:off x="2482753" y="5173302"/>
            <a:ext cx="1343638" cy="461665"/>
          </a:xfrm>
          <a:prstGeom prst="rect">
            <a:avLst/>
          </a:prstGeom>
          <a:noFill/>
        </p:spPr>
        <p:txBody>
          <a:bodyPr wrap="none" rtlCol="0" anchor="ctr" anchorCtr="0">
            <a:spAutoFit/>
          </a:bodyPr>
          <a:lstStyle/>
          <a:p>
            <a:pPr algn="ctr"/>
            <a:r>
              <a:rPr lang="en-US" sz="2400" b="1" dirty="0">
                <a:latin typeface="Poppins" pitchFamily="2" charset="77"/>
                <a:ea typeface="League Spartan" charset="0"/>
                <a:cs typeface="Poppins" pitchFamily="2" charset="77"/>
              </a:rPr>
              <a:t>$17,300</a:t>
            </a:r>
          </a:p>
        </p:txBody>
      </p:sp>
      <p:sp>
        <p:nvSpPr>
          <p:cNvPr id="41" name="TextBox 40">
            <a:extLst>
              <a:ext uri="{FF2B5EF4-FFF2-40B4-BE49-F238E27FC236}">
                <a16:creationId xmlns:a16="http://schemas.microsoft.com/office/drawing/2014/main" id="{70A1660A-A0C7-F246-B08C-013C7D285225}"/>
              </a:ext>
            </a:extLst>
          </p:cNvPr>
          <p:cNvSpPr txBox="1"/>
          <p:nvPr/>
        </p:nvSpPr>
        <p:spPr>
          <a:xfrm>
            <a:off x="5548201" y="6502000"/>
            <a:ext cx="1237839" cy="461665"/>
          </a:xfrm>
          <a:prstGeom prst="rect">
            <a:avLst/>
          </a:prstGeom>
          <a:noFill/>
        </p:spPr>
        <p:txBody>
          <a:bodyPr wrap="none" rtlCol="0" anchor="ctr" anchorCtr="0">
            <a:spAutoFit/>
          </a:bodyPr>
          <a:lstStyle/>
          <a:p>
            <a:pPr algn="ctr"/>
            <a:r>
              <a:rPr lang="en-US" sz="2400" b="1" dirty="0">
                <a:latin typeface="Poppins" pitchFamily="2" charset="77"/>
                <a:ea typeface="League Spartan" charset="0"/>
                <a:cs typeface="Poppins" pitchFamily="2" charset="77"/>
              </a:rPr>
              <a:t>$7,600</a:t>
            </a:r>
          </a:p>
        </p:txBody>
      </p:sp>
      <p:sp>
        <p:nvSpPr>
          <p:cNvPr id="42" name="TextBox 41">
            <a:extLst>
              <a:ext uri="{FF2B5EF4-FFF2-40B4-BE49-F238E27FC236}">
                <a16:creationId xmlns:a16="http://schemas.microsoft.com/office/drawing/2014/main" id="{C7DF023B-D6C7-324C-BEE9-FD8C203520DC}"/>
              </a:ext>
            </a:extLst>
          </p:cNvPr>
          <p:cNvSpPr txBox="1"/>
          <p:nvPr/>
        </p:nvSpPr>
        <p:spPr>
          <a:xfrm>
            <a:off x="8493330" y="5401006"/>
            <a:ext cx="1369286" cy="461665"/>
          </a:xfrm>
          <a:prstGeom prst="rect">
            <a:avLst/>
          </a:prstGeom>
          <a:noFill/>
        </p:spPr>
        <p:txBody>
          <a:bodyPr wrap="none" rtlCol="0" anchor="ctr" anchorCtr="0">
            <a:spAutoFit/>
          </a:bodyPr>
          <a:lstStyle/>
          <a:p>
            <a:pPr algn="ctr"/>
            <a:r>
              <a:rPr lang="en-US" sz="2400" b="1" dirty="0">
                <a:latin typeface="Poppins" pitchFamily="2" charset="77"/>
                <a:ea typeface="League Spartan" charset="0"/>
                <a:cs typeface="Poppins" pitchFamily="2" charset="77"/>
              </a:rPr>
              <a:t>$15,200</a:t>
            </a:r>
          </a:p>
        </p:txBody>
      </p:sp>
      <p:sp>
        <p:nvSpPr>
          <p:cNvPr id="43" name="TextBox 42">
            <a:extLst>
              <a:ext uri="{FF2B5EF4-FFF2-40B4-BE49-F238E27FC236}">
                <a16:creationId xmlns:a16="http://schemas.microsoft.com/office/drawing/2014/main" id="{EEE0CF6E-BA90-D047-A406-FFC0997ED9BB}"/>
              </a:ext>
            </a:extLst>
          </p:cNvPr>
          <p:cNvSpPr txBox="1"/>
          <p:nvPr/>
        </p:nvSpPr>
        <p:spPr>
          <a:xfrm>
            <a:off x="11545861" y="7558321"/>
            <a:ext cx="1285929" cy="461665"/>
          </a:xfrm>
          <a:prstGeom prst="rect">
            <a:avLst/>
          </a:prstGeom>
          <a:noFill/>
        </p:spPr>
        <p:txBody>
          <a:bodyPr wrap="none" rtlCol="0" anchor="ctr" anchorCtr="0">
            <a:spAutoFit/>
          </a:bodyPr>
          <a:lstStyle/>
          <a:p>
            <a:pPr algn="ctr"/>
            <a:r>
              <a:rPr lang="en-US" sz="2400" b="1" dirty="0">
                <a:latin typeface="Poppins" pitchFamily="2" charset="77"/>
                <a:ea typeface="League Spartan" charset="0"/>
                <a:cs typeface="Poppins" pitchFamily="2" charset="77"/>
              </a:rPr>
              <a:t>$4,000</a:t>
            </a:r>
          </a:p>
        </p:txBody>
      </p:sp>
      <p:sp>
        <p:nvSpPr>
          <p:cNvPr id="44" name="TextBox 43">
            <a:extLst>
              <a:ext uri="{FF2B5EF4-FFF2-40B4-BE49-F238E27FC236}">
                <a16:creationId xmlns:a16="http://schemas.microsoft.com/office/drawing/2014/main" id="{E3BF7507-0A52-4645-9D20-C7DA515F6716}"/>
              </a:ext>
            </a:extLst>
          </p:cNvPr>
          <p:cNvSpPr txBox="1"/>
          <p:nvPr/>
        </p:nvSpPr>
        <p:spPr>
          <a:xfrm>
            <a:off x="14472559" y="3399407"/>
            <a:ext cx="1454245" cy="461665"/>
          </a:xfrm>
          <a:prstGeom prst="rect">
            <a:avLst/>
          </a:prstGeom>
          <a:noFill/>
        </p:spPr>
        <p:txBody>
          <a:bodyPr wrap="none" rtlCol="0" anchor="ctr" anchorCtr="0">
            <a:spAutoFit/>
          </a:bodyPr>
          <a:lstStyle/>
          <a:p>
            <a:pPr algn="ctr"/>
            <a:r>
              <a:rPr lang="en-US" sz="2400" b="1" dirty="0">
                <a:latin typeface="Poppins" pitchFamily="2" charset="77"/>
                <a:ea typeface="League Spartan" charset="0"/>
                <a:cs typeface="Poppins" pitchFamily="2" charset="77"/>
              </a:rPr>
              <a:t>$25,000</a:t>
            </a:r>
          </a:p>
        </p:txBody>
      </p:sp>
      <p:sp>
        <p:nvSpPr>
          <p:cNvPr id="45" name="TextBox 44">
            <a:extLst>
              <a:ext uri="{FF2B5EF4-FFF2-40B4-BE49-F238E27FC236}">
                <a16:creationId xmlns:a16="http://schemas.microsoft.com/office/drawing/2014/main" id="{B1F3384C-820E-6D41-9900-81E75713478C}"/>
              </a:ext>
            </a:extLst>
          </p:cNvPr>
          <p:cNvSpPr txBox="1"/>
          <p:nvPr/>
        </p:nvSpPr>
        <p:spPr>
          <a:xfrm>
            <a:off x="17587721" y="8646916"/>
            <a:ext cx="1253869" cy="461665"/>
          </a:xfrm>
          <a:prstGeom prst="rect">
            <a:avLst/>
          </a:prstGeom>
          <a:noFill/>
        </p:spPr>
        <p:txBody>
          <a:bodyPr wrap="none" rtlCol="0" anchor="ctr" anchorCtr="0">
            <a:spAutoFit/>
          </a:bodyPr>
          <a:lstStyle/>
          <a:p>
            <a:pPr algn="ctr"/>
            <a:r>
              <a:rPr lang="en-US" sz="2400" b="1" dirty="0">
                <a:latin typeface="Poppins" pitchFamily="2" charset="77"/>
                <a:ea typeface="League Spartan" charset="0"/>
                <a:cs typeface="Poppins" pitchFamily="2" charset="77"/>
              </a:rPr>
              <a:t>$2,000</a:t>
            </a:r>
          </a:p>
        </p:txBody>
      </p:sp>
      <p:sp>
        <p:nvSpPr>
          <p:cNvPr id="46" name="TextBox 45">
            <a:extLst>
              <a:ext uri="{FF2B5EF4-FFF2-40B4-BE49-F238E27FC236}">
                <a16:creationId xmlns:a16="http://schemas.microsoft.com/office/drawing/2014/main" id="{43341F31-3AFA-FE45-9E34-61CBCA81AC13}"/>
              </a:ext>
            </a:extLst>
          </p:cNvPr>
          <p:cNvSpPr txBox="1"/>
          <p:nvPr/>
        </p:nvSpPr>
        <p:spPr>
          <a:xfrm>
            <a:off x="20584121" y="6696025"/>
            <a:ext cx="1277915" cy="461665"/>
          </a:xfrm>
          <a:prstGeom prst="rect">
            <a:avLst/>
          </a:prstGeom>
          <a:noFill/>
        </p:spPr>
        <p:txBody>
          <a:bodyPr wrap="none" rtlCol="0" anchor="ctr" anchorCtr="0">
            <a:spAutoFit/>
          </a:bodyPr>
          <a:lstStyle/>
          <a:p>
            <a:pPr algn="ctr"/>
            <a:r>
              <a:rPr lang="en-US" sz="2400" b="1" dirty="0">
                <a:latin typeface="Poppins" pitchFamily="2" charset="77"/>
                <a:ea typeface="League Spartan" charset="0"/>
                <a:cs typeface="Poppins" pitchFamily="2" charset="77"/>
              </a:rPr>
              <a:t>$5,000</a:t>
            </a:r>
          </a:p>
        </p:txBody>
      </p:sp>
    </p:spTree>
    <p:extLst>
      <p:ext uri="{BB962C8B-B14F-4D97-AF65-F5344CB8AC3E}">
        <p14:creationId xmlns:p14="http://schemas.microsoft.com/office/powerpoint/2010/main" val="406173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7BAF2-1D31-E24F-B17C-72B997DA9401}"/>
              </a:ext>
            </a:extLst>
          </p:cNvPr>
          <p:cNvSpPr txBox="1"/>
          <p:nvPr/>
        </p:nvSpPr>
        <p:spPr>
          <a:xfrm>
            <a:off x="9459588" y="612372"/>
            <a:ext cx="545854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BUDGET SLIDE</a:t>
            </a:r>
          </a:p>
        </p:txBody>
      </p:sp>
      <p:sp>
        <p:nvSpPr>
          <p:cNvPr id="3" name="TextBox 2">
            <a:extLst>
              <a:ext uri="{FF2B5EF4-FFF2-40B4-BE49-F238E27FC236}">
                <a16:creationId xmlns:a16="http://schemas.microsoft.com/office/drawing/2014/main" id="{25BFAF47-D486-7246-9660-CCB7614A8DE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
            <a:extLst>
              <a:ext uri="{FF2B5EF4-FFF2-40B4-BE49-F238E27FC236}">
                <a16:creationId xmlns:a16="http://schemas.microsoft.com/office/drawing/2014/main" id="{10F0EBA7-A0D4-B74B-95EC-8E34A3B2FE8A}"/>
              </a:ext>
            </a:extLst>
          </p:cNvPr>
          <p:cNvGraphicFramePr/>
          <p:nvPr>
            <p:extLst>
              <p:ext uri="{D42A27DB-BD31-4B8C-83A1-F6EECF244321}">
                <p14:modId xmlns:p14="http://schemas.microsoft.com/office/powerpoint/2010/main" val="2724464870"/>
              </p:ext>
            </p:extLst>
          </p:nvPr>
        </p:nvGraphicFramePr>
        <p:xfrm>
          <a:off x="1507954" y="2999665"/>
          <a:ext cx="4243141" cy="421805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9644DA6-382B-DD43-9279-0A3CC5ECC7D8}"/>
              </a:ext>
            </a:extLst>
          </p:cNvPr>
          <p:cNvSpPr txBox="1"/>
          <p:nvPr/>
        </p:nvSpPr>
        <p:spPr>
          <a:xfrm>
            <a:off x="6145511" y="3846272"/>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6" name="Subtitle 2">
            <a:extLst>
              <a:ext uri="{FF2B5EF4-FFF2-40B4-BE49-F238E27FC236}">
                <a16:creationId xmlns:a16="http://schemas.microsoft.com/office/drawing/2014/main" id="{F2453822-B285-6C4A-82DB-8F293502FADD}"/>
              </a:ext>
            </a:extLst>
          </p:cNvPr>
          <p:cNvSpPr txBox="1">
            <a:spLocks/>
          </p:cNvSpPr>
          <p:nvPr/>
        </p:nvSpPr>
        <p:spPr>
          <a:xfrm>
            <a:off x="6145511" y="4530098"/>
            <a:ext cx="545854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8" name="TextBox 7">
            <a:extLst>
              <a:ext uri="{FF2B5EF4-FFF2-40B4-BE49-F238E27FC236}">
                <a16:creationId xmlns:a16="http://schemas.microsoft.com/office/drawing/2014/main" id="{C88A6B0D-E50B-F245-AF62-2B7551D26E61}"/>
              </a:ext>
            </a:extLst>
          </p:cNvPr>
          <p:cNvSpPr txBox="1"/>
          <p:nvPr/>
        </p:nvSpPr>
        <p:spPr>
          <a:xfrm>
            <a:off x="2861626" y="4685586"/>
            <a:ext cx="1705916" cy="1015663"/>
          </a:xfrm>
          <a:prstGeom prst="rect">
            <a:avLst/>
          </a:prstGeom>
          <a:noFill/>
        </p:spPr>
        <p:txBody>
          <a:bodyPr wrap="none" rtlCol="0" anchor="ctr" anchorCtr="0">
            <a:spAutoFit/>
          </a:bodyPr>
          <a:lstStyle/>
          <a:p>
            <a:pPr algn="ctr"/>
            <a:r>
              <a:rPr lang="en-US" sz="6000" b="1" dirty="0">
                <a:solidFill>
                  <a:schemeClr val="accent1"/>
                </a:solidFill>
                <a:latin typeface="Poppins" pitchFamily="2" charset="77"/>
                <a:ea typeface="League Spartan" charset="0"/>
                <a:cs typeface="Poppins" pitchFamily="2" charset="77"/>
              </a:rPr>
              <a:t>72%</a:t>
            </a:r>
          </a:p>
        </p:txBody>
      </p:sp>
      <p:graphicFrame>
        <p:nvGraphicFramePr>
          <p:cNvPr id="11" name="Chart 10">
            <a:extLst>
              <a:ext uri="{FF2B5EF4-FFF2-40B4-BE49-F238E27FC236}">
                <a16:creationId xmlns:a16="http://schemas.microsoft.com/office/drawing/2014/main" id="{DDC9F6E5-F7B8-5742-B28D-FB928CBFD6D6}"/>
              </a:ext>
            </a:extLst>
          </p:cNvPr>
          <p:cNvGraphicFramePr/>
          <p:nvPr>
            <p:extLst>
              <p:ext uri="{D42A27DB-BD31-4B8C-83A1-F6EECF244321}">
                <p14:modId xmlns:p14="http://schemas.microsoft.com/office/powerpoint/2010/main" val="2926731805"/>
              </p:ext>
            </p:extLst>
          </p:nvPr>
        </p:nvGraphicFramePr>
        <p:xfrm>
          <a:off x="1507954" y="8173243"/>
          <a:ext cx="4243141" cy="4218058"/>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B38E95F6-E97F-D746-83D6-458B8181EC4A}"/>
              </a:ext>
            </a:extLst>
          </p:cNvPr>
          <p:cNvSpPr txBox="1"/>
          <p:nvPr/>
        </p:nvSpPr>
        <p:spPr>
          <a:xfrm>
            <a:off x="6145511" y="9019850"/>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15" name="Subtitle 2">
            <a:extLst>
              <a:ext uri="{FF2B5EF4-FFF2-40B4-BE49-F238E27FC236}">
                <a16:creationId xmlns:a16="http://schemas.microsoft.com/office/drawing/2014/main" id="{914E3C68-B0B4-BE46-A72E-DA8DBDAEBDAF}"/>
              </a:ext>
            </a:extLst>
          </p:cNvPr>
          <p:cNvSpPr txBox="1">
            <a:spLocks/>
          </p:cNvSpPr>
          <p:nvPr/>
        </p:nvSpPr>
        <p:spPr>
          <a:xfrm>
            <a:off x="6145511" y="9703676"/>
            <a:ext cx="545854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13" name="TextBox 12">
            <a:extLst>
              <a:ext uri="{FF2B5EF4-FFF2-40B4-BE49-F238E27FC236}">
                <a16:creationId xmlns:a16="http://schemas.microsoft.com/office/drawing/2014/main" id="{9D7F1A0E-1D30-1A4E-B79E-46CDFB4FD752}"/>
              </a:ext>
            </a:extLst>
          </p:cNvPr>
          <p:cNvSpPr txBox="1"/>
          <p:nvPr/>
        </p:nvSpPr>
        <p:spPr>
          <a:xfrm>
            <a:off x="2749365" y="9880765"/>
            <a:ext cx="1845378" cy="1015663"/>
          </a:xfrm>
          <a:prstGeom prst="rect">
            <a:avLst/>
          </a:prstGeom>
          <a:noFill/>
        </p:spPr>
        <p:txBody>
          <a:bodyPr wrap="none" rtlCol="0" anchor="ctr" anchorCtr="0">
            <a:spAutoFit/>
          </a:bodyPr>
          <a:lstStyle/>
          <a:p>
            <a:pPr algn="ctr"/>
            <a:r>
              <a:rPr lang="en-US" sz="6000" b="1" dirty="0">
                <a:solidFill>
                  <a:schemeClr val="accent3"/>
                </a:solidFill>
                <a:latin typeface="Poppins" pitchFamily="2" charset="77"/>
                <a:ea typeface="League Spartan" charset="0"/>
                <a:cs typeface="Poppins" pitchFamily="2" charset="77"/>
              </a:rPr>
              <a:t>56%</a:t>
            </a:r>
          </a:p>
        </p:txBody>
      </p:sp>
      <p:graphicFrame>
        <p:nvGraphicFramePr>
          <p:cNvPr id="17" name="Chart 16">
            <a:extLst>
              <a:ext uri="{FF2B5EF4-FFF2-40B4-BE49-F238E27FC236}">
                <a16:creationId xmlns:a16="http://schemas.microsoft.com/office/drawing/2014/main" id="{34511CE3-AC4F-5348-8E6C-0C21A5A33277}"/>
              </a:ext>
            </a:extLst>
          </p:cNvPr>
          <p:cNvGraphicFramePr/>
          <p:nvPr>
            <p:extLst>
              <p:ext uri="{D42A27DB-BD31-4B8C-83A1-F6EECF244321}">
                <p14:modId xmlns:p14="http://schemas.microsoft.com/office/powerpoint/2010/main" val="2502221192"/>
              </p:ext>
            </p:extLst>
          </p:nvPr>
        </p:nvGraphicFramePr>
        <p:xfrm>
          <a:off x="12760722" y="2999665"/>
          <a:ext cx="4243141" cy="4218058"/>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a:extLst>
              <a:ext uri="{FF2B5EF4-FFF2-40B4-BE49-F238E27FC236}">
                <a16:creationId xmlns:a16="http://schemas.microsoft.com/office/drawing/2014/main" id="{3D38CE85-7822-714C-B155-E213DDBE3FEC}"/>
              </a:ext>
            </a:extLst>
          </p:cNvPr>
          <p:cNvSpPr txBox="1"/>
          <p:nvPr/>
        </p:nvSpPr>
        <p:spPr>
          <a:xfrm>
            <a:off x="17398279" y="3846272"/>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1" name="Subtitle 2">
            <a:extLst>
              <a:ext uri="{FF2B5EF4-FFF2-40B4-BE49-F238E27FC236}">
                <a16:creationId xmlns:a16="http://schemas.microsoft.com/office/drawing/2014/main" id="{FC818402-CE6B-C745-BDAD-9A9BCA0ED107}"/>
              </a:ext>
            </a:extLst>
          </p:cNvPr>
          <p:cNvSpPr txBox="1">
            <a:spLocks/>
          </p:cNvSpPr>
          <p:nvPr/>
        </p:nvSpPr>
        <p:spPr>
          <a:xfrm>
            <a:off x="17398279" y="4530098"/>
            <a:ext cx="545854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19" name="TextBox 18">
            <a:extLst>
              <a:ext uri="{FF2B5EF4-FFF2-40B4-BE49-F238E27FC236}">
                <a16:creationId xmlns:a16="http://schemas.microsoft.com/office/drawing/2014/main" id="{45F6C97F-ECC8-7247-8B9A-99AB25F80F32}"/>
              </a:ext>
            </a:extLst>
          </p:cNvPr>
          <p:cNvSpPr txBox="1"/>
          <p:nvPr/>
        </p:nvSpPr>
        <p:spPr>
          <a:xfrm>
            <a:off x="14045465" y="4685586"/>
            <a:ext cx="1843774" cy="1015663"/>
          </a:xfrm>
          <a:prstGeom prst="rect">
            <a:avLst/>
          </a:prstGeom>
          <a:noFill/>
        </p:spPr>
        <p:txBody>
          <a:bodyPr wrap="none" rtlCol="0" anchor="ctr" anchorCtr="0">
            <a:spAutoFit/>
          </a:bodyPr>
          <a:lstStyle/>
          <a:p>
            <a:pPr algn="ctr"/>
            <a:r>
              <a:rPr lang="en-US" sz="6000" b="1" dirty="0">
                <a:solidFill>
                  <a:schemeClr val="accent2"/>
                </a:solidFill>
                <a:latin typeface="Poppins" pitchFamily="2" charset="77"/>
                <a:ea typeface="League Spartan" charset="0"/>
                <a:cs typeface="Poppins" pitchFamily="2" charset="77"/>
              </a:rPr>
              <a:t>68%</a:t>
            </a:r>
          </a:p>
        </p:txBody>
      </p:sp>
      <p:graphicFrame>
        <p:nvGraphicFramePr>
          <p:cNvPr id="23" name="Chart 22">
            <a:extLst>
              <a:ext uri="{FF2B5EF4-FFF2-40B4-BE49-F238E27FC236}">
                <a16:creationId xmlns:a16="http://schemas.microsoft.com/office/drawing/2014/main" id="{C73F2C8D-A693-8B4D-868F-FDF5C6943B43}"/>
              </a:ext>
            </a:extLst>
          </p:cNvPr>
          <p:cNvGraphicFramePr/>
          <p:nvPr>
            <p:extLst>
              <p:ext uri="{D42A27DB-BD31-4B8C-83A1-F6EECF244321}">
                <p14:modId xmlns:p14="http://schemas.microsoft.com/office/powerpoint/2010/main" val="1656291397"/>
              </p:ext>
            </p:extLst>
          </p:nvPr>
        </p:nvGraphicFramePr>
        <p:xfrm>
          <a:off x="12760722" y="8173243"/>
          <a:ext cx="4243141" cy="4218058"/>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1FFAEC84-70DC-7B4E-98EF-06B8CDD43910}"/>
              </a:ext>
            </a:extLst>
          </p:cNvPr>
          <p:cNvSpPr txBox="1"/>
          <p:nvPr/>
        </p:nvSpPr>
        <p:spPr>
          <a:xfrm>
            <a:off x="17398279" y="9019850"/>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27" name="Subtitle 2">
            <a:extLst>
              <a:ext uri="{FF2B5EF4-FFF2-40B4-BE49-F238E27FC236}">
                <a16:creationId xmlns:a16="http://schemas.microsoft.com/office/drawing/2014/main" id="{2F2FE16C-1AD7-2F4A-AD29-D0A12F7969A4}"/>
              </a:ext>
            </a:extLst>
          </p:cNvPr>
          <p:cNvSpPr txBox="1">
            <a:spLocks/>
          </p:cNvSpPr>
          <p:nvPr/>
        </p:nvSpPr>
        <p:spPr>
          <a:xfrm>
            <a:off x="17398279" y="9703676"/>
            <a:ext cx="545854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25" name="TextBox 24">
            <a:extLst>
              <a:ext uri="{FF2B5EF4-FFF2-40B4-BE49-F238E27FC236}">
                <a16:creationId xmlns:a16="http://schemas.microsoft.com/office/drawing/2014/main" id="{B167D590-936B-9843-8458-75A0F0BE6AFC}"/>
              </a:ext>
            </a:extLst>
          </p:cNvPr>
          <p:cNvSpPr txBox="1"/>
          <p:nvPr/>
        </p:nvSpPr>
        <p:spPr>
          <a:xfrm>
            <a:off x="13976486" y="9880765"/>
            <a:ext cx="1896673" cy="1015663"/>
          </a:xfrm>
          <a:prstGeom prst="rect">
            <a:avLst/>
          </a:prstGeom>
          <a:noFill/>
        </p:spPr>
        <p:txBody>
          <a:bodyPr wrap="none" rtlCol="0" anchor="ctr" anchorCtr="0">
            <a:spAutoFit/>
          </a:bodyPr>
          <a:lstStyle/>
          <a:p>
            <a:pPr algn="ctr"/>
            <a:r>
              <a:rPr lang="en-US" sz="6000" b="1" dirty="0">
                <a:solidFill>
                  <a:schemeClr val="accent4"/>
                </a:solidFill>
                <a:latin typeface="Poppins" pitchFamily="2" charset="77"/>
                <a:ea typeface="League Spartan" charset="0"/>
                <a:cs typeface="Poppins" pitchFamily="2" charset="77"/>
              </a:rPr>
              <a:t>44%</a:t>
            </a:r>
          </a:p>
        </p:txBody>
      </p:sp>
    </p:spTree>
    <p:extLst>
      <p:ext uri="{BB962C8B-B14F-4D97-AF65-F5344CB8AC3E}">
        <p14:creationId xmlns:p14="http://schemas.microsoft.com/office/powerpoint/2010/main" val="391276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67AF1F1A-525A-DA40-A280-A09876A6E3DD}"/>
              </a:ext>
            </a:extLst>
          </p:cNvPr>
          <p:cNvSpPr/>
          <p:nvPr/>
        </p:nvSpPr>
        <p:spPr>
          <a:xfrm>
            <a:off x="11433899" y="3599087"/>
            <a:ext cx="8658188" cy="2031186"/>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Pentagon 2">
            <a:extLst>
              <a:ext uri="{FF2B5EF4-FFF2-40B4-BE49-F238E27FC236}">
                <a16:creationId xmlns:a16="http://schemas.microsoft.com/office/drawing/2014/main" id="{B40522FF-0631-3C41-A79E-505C31C557D0}"/>
              </a:ext>
            </a:extLst>
          </p:cNvPr>
          <p:cNvSpPr/>
          <p:nvPr/>
        </p:nvSpPr>
        <p:spPr>
          <a:xfrm>
            <a:off x="5537104" y="3332365"/>
            <a:ext cx="8658188" cy="2564629"/>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Oval 1">
            <a:extLst>
              <a:ext uri="{FF2B5EF4-FFF2-40B4-BE49-F238E27FC236}">
                <a16:creationId xmlns:a16="http://schemas.microsoft.com/office/drawing/2014/main" id="{0C02058F-1B20-4A4D-AB58-A5339CEB5983}"/>
              </a:ext>
            </a:extLst>
          </p:cNvPr>
          <p:cNvSpPr/>
          <p:nvPr/>
        </p:nvSpPr>
        <p:spPr>
          <a:xfrm>
            <a:off x="4285565" y="3332364"/>
            <a:ext cx="2564629" cy="256463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Pentagon 6">
            <a:extLst>
              <a:ext uri="{FF2B5EF4-FFF2-40B4-BE49-F238E27FC236}">
                <a16:creationId xmlns:a16="http://schemas.microsoft.com/office/drawing/2014/main" id="{CA9C5DEB-4D8D-CF4F-9CA6-BA0B2F1BD73F}"/>
              </a:ext>
            </a:extLst>
          </p:cNvPr>
          <p:cNvSpPr/>
          <p:nvPr/>
        </p:nvSpPr>
        <p:spPr>
          <a:xfrm>
            <a:off x="11433899" y="6923054"/>
            <a:ext cx="8658188" cy="2031186"/>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Pentagon 7">
            <a:extLst>
              <a:ext uri="{FF2B5EF4-FFF2-40B4-BE49-F238E27FC236}">
                <a16:creationId xmlns:a16="http://schemas.microsoft.com/office/drawing/2014/main" id="{56C8CB47-58DB-354F-B726-F557B8CFBA76}"/>
              </a:ext>
            </a:extLst>
          </p:cNvPr>
          <p:cNvSpPr/>
          <p:nvPr/>
        </p:nvSpPr>
        <p:spPr>
          <a:xfrm>
            <a:off x="5537104" y="6656332"/>
            <a:ext cx="8658188" cy="256462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Oval 8">
            <a:extLst>
              <a:ext uri="{FF2B5EF4-FFF2-40B4-BE49-F238E27FC236}">
                <a16:creationId xmlns:a16="http://schemas.microsoft.com/office/drawing/2014/main" id="{62758337-5D3D-5140-A4D7-79B615FBE14D}"/>
              </a:ext>
            </a:extLst>
          </p:cNvPr>
          <p:cNvSpPr/>
          <p:nvPr/>
        </p:nvSpPr>
        <p:spPr>
          <a:xfrm>
            <a:off x="4285565" y="6656331"/>
            <a:ext cx="2564629" cy="256463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Pentagon 10">
            <a:extLst>
              <a:ext uri="{FF2B5EF4-FFF2-40B4-BE49-F238E27FC236}">
                <a16:creationId xmlns:a16="http://schemas.microsoft.com/office/drawing/2014/main" id="{CD869AC3-E397-9D4B-8BE2-E237BE117158}"/>
              </a:ext>
            </a:extLst>
          </p:cNvPr>
          <p:cNvSpPr/>
          <p:nvPr/>
        </p:nvSpPr>
        <p:spPr>
          <a:xfrm>
            <a:off x="11433899" y="10247022"/>
            <a:ext cx="8658188" cy="2031186"/>
          </a:xfrm>
          <a:prstGeom prst="homeP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Pentagon 11">
            <a:extLst>
              <a:ext uri="{FF2B5EF4-FFF2-40B4-BE49-F238E27FC236}">
                <a16:creationId xmlns:a16="http://schemas.microsoft.com/office/drawing/2014/main" id="{520CF239-A6B6-874E-A42C-58E262A09F62}"/>
              </a:ext>
            </a:extLst>
          </p:cNvPr>
          <p:cNvSpPr/>
          <p:nvPr/>
        </p:nvSpPr>
        <p:spPr>
          <a:xfrm>
            <a:off x="5537104" y="9980300"/>
            <a:ext cx="8658188" cy="2564629"/>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Oval 12">
            <a:extLst>
              <a:ext uri="{FF2B5EF4-FFF2-40B4-BE49-F238E27FC236}">
                <a16:creationId xmlns:a16="http://schemas.microsoft.com/office/drawing/2014/main" id="{8FFE0C95-1AC7-F941-B483-23AA6CA6229E}"/>
              </a:ext>
            </a:extLst>
          </p:cNvPr>
          <p:cNvSpPr/>
          <p:nvPr/>
        </p:nvSpPr>
        <p:spPr>
          <a:xfrm>
            <a:off x="4285565" y="9980299"/>
            <a:ext cx="2564629" cy="256463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TextBox 13">
            <a:extLst>
              <a:ext uri="{FF2B5EF4-FFF2-40B4-BE49-F238E27FC236}">
                <a16:creationId xmlns:a16="http://schemas.microsoft.com/office/drawing/2014/main" id="{93525767-CB14-544F-B467-3FE92A716E89}"/>
              </a:ext>
            </a:extLst>
          </p:cNvPr>
          <p:cNvSpPr txBox="1"/>
          <p:nvPr/>
        </p:nvSpPr>
        <p:spPr>
          <a:xfrm>
            <a:off x="9459588" y="612372"/>
            <a:ext cx="545854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BUDGET SLIDE</a:t>
            </a:r>
          </a:p>
        </p:txBody>
      </p:sp>
      <p:sp>
        <p:nvSpPr>
          <p:cNvPr id="15" name="TextBox 14">
            <a:extLst>
              <a:ext uri="{FF2B5EF4-FFF2-40B4-BE49-F238E27FC236}">
                <a16:creationId xmlns:a16="http://schemas.microsoft.com/office/drawing/2014/main" id="{D1BF07D8-B4C9-2647-B7F5-EE6A93A9A6C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6" name="Freeform 803">
            <a:extLst>
              <a:ext uri="{FF2B5EF4-FFF2-40B4-BE49-F238E27FC236}">
                <a16:creationId xmlns:a16="http://schemas.microsoft.com/office/drawing/2014/main" id="{2BCA55AF-B598-BF47-A7DF-26C87FA8879E}"/>
              </a:ext>
            </a:extLst>
          </p:cNvPr>
          <p:cNvSpPr>
            <a:spLocks noChangeAspect="1"/>
          </p:cNvSpPr>
          <p:nvPr/>
        </p:nvSpPr>
        <p:spPr bwMode="auto">
          <a:xfrm>
            <a:off x="5104767" y="7349991"/>
            <a:ext cx="926224" cy="1177310"/>
          </a:xfrm>
          <a:custGeom>
            <a:avLst/>
            <a:gdLst>
              <a:gd name="T0" fmla="*/ 401634 w 282822"/>
              <a:gd name="T1" fmla="*/ 679981 h 360831"/>
              <a:gd name="T2" fmla="*/ 639424 w 282822"/>
              <a:gd name="T3" fmla="*/ 679981 h 360831"/>
              <a:gd name="T4" fmla="*/ 693375 w 282822"/>
              <a:gd name="T5" fmla="*/ 735697 h 360831"/>
              <a:gd name="T6" fmla="*/ 639424 w 282822"/>
              <a:gd name="T7" fmla="*/ 793478 h 360831"/>
              <a:gd name="T8" fmla="*/ 401634 w 282822"/>
              <a:gd name="T9" fmla="*/ 793478 h 360831"/>
              <a:gd name="T10" fmla="*/ 347679 w 282822"/>
              <a:gd name="T11" fmla="*/ 735697 h 360831"/>
              <a:gd name="T12" fmla="*/ 401634 w 282822"/>
              <a:gd name="T13" fmla="*/ 679981 h 360831"/>
              <a:gd name="T14" fmla="*/ 401840 w 282822"/>
              <a:gd name="T15" fmla="*/ 537763 h 360831"/>
              <a:gd name="T16" fmla="*/ 532222 w 282822"/>
              <a:gd name="T17" fmla="*/ 537763 h 360831"/>
              <a:gd name="T18" fmla="*/ 586383 w 282822"/>
              <a:gd name="T19" fmla="*/ 590128 h 360831"/>
              <a:gd name="T20" fmla="*/ 532222 w 282822"/>
              <a:gd name="T21" fmla="*/ 642490 h 360831"/>
              <a:gd name="T22" fmla="*/ 401840 w 282822"/>
              <a:gd name="T23" fmla="*/ 642490 h 360831"/>
              <a:gd name="T24" fmla="*/ 347679 w 282822"/>
              <a:gd name="T25" fmla="*/ 590128 h 360831"/>
              <a:gd name="T26" fmla="*/ 401840 w 282822"/>
              <a:gd name="T27" fmla="*/ 537763 h 360831"/>
              <a:gd name="T28" fmla="*/ 109603 w 282822"/>
              <a:gd name="T29" fmla="*/ 275760 h 360831"/>
              <a:gd name="T30" fmla="*/ 109603 w 282822"/>
              <a:gd name="T31" fmla="*/ 1004252 h 360831"/>
              <a:gd name="T32" fmla="*/ 592681 w 282822"/>
              <a:gd name="T33" fmla="*/ 1004252 h 360831"/>
              <a:gd name="T34" fmla="*/ 592681 w 282822"/>
              <a:gd name="T35" fmla="*/ 953533 h 360831"/>
              <a:gd name="T36" fmla="*/ 235143 w 282822"/>
              <a:gd name="T37" fmla="*/ 953533 h 360831"/>
              <a:gd name="T38" fmla="*/ 160475 w 282822"/>
              <a:gd name="T39" fmla="*/ 881213 h 360831"/>
              <a:gd name="T40" fmla="*/ 160475 w 282822"/>
              <a:gd name="T41" fmla="*/ 275760 h 360831"/>
              <a:gd name="T42" fmla="*/ 556982 w 282822"/>
              <a:gd name="T43" fmla="*/ 184733 h 360831"/>
              <a:gd name="T44" fmla="*/ 556982 w 282822"/>
              <a:gd name="T45" fmla="*/ 311524 h 360831"/>
              <a:gd name="T46" fmla="*/ 681688 w 282822"/>
              <a:gd name="T47" fmla="*/ 311524 h 360831"/>
              <a:gd name="T48" fmla="*/ 616159 w 282822"/>
              <a:gd name="T49" fmla="*/ 240942 h 360831"/>
              <a:gd name="T50" fmla="*/ 271471 w 282822"/>
              <a:gd name="T51" fmla="*/ 121830 h 360831"/>
              <a:gd name="T52" fmla="*/ 271471 w 282822"/>
              <a:gd name="T53" fmla="*/ 845051 h 360831"/>
              <a:gd name="T54" fmla="*/ 751773 w 282822"/>
              <a:gd name="T55" fmla="*/ 845051 h 360831"/>
              <a:gd name="T56" fmla="*/ 751773 w 282822"/>
              <a:gd name="T57" fmla="*/ 420199 h 360831"/>
              <a:gd name="T58" fmla="*/ 516533 w 282822"/>
              <a:gd name="T59" fmla="*/ 420199 h 360831"/>
              <a:gd name="T60" fmla="*/ 445748 w 282822"/>
              <a:gd name="T61" fmla="*/ 359825 h 360831"/>
              <a:gd name="T62" fmla="*/ 445748 w 282822"/>
              <a:gd name="T63" fmla="*/ 121830 h 360831"/>
              <a:gd name="T64" fmla="*/ 486198 w 282822"/>
              <a:gd name="T65" fmla="*/ 3608 h 360831"/>
              <a:gd name="T66" fmla="*/ 550914 w 282822"/>
              <a:gd name="T67" fmla="*/ 15682 h 360831"/>
              <a:gd name="T68" fmla="*/ 556050 w 282822"/>
              <a:gd name="T69" fmla="*/ 20757 h 360831"/>
              <a:gd name="T70" fmla="*/ 566109 w 282822"/>
              <a:gd name="T71" fmla="*/ 23392 h 360831"/>
              <a:gd name="T72" fmla="*/ 661616 w 282822"/>
              <a:gd name="T73" fmla="*/ 125112 h 360831"/>
              <a:gd name="T74" fmla="*/ 858331 w 282822"/>
              <a:gd name="T75" fmla="*/ 319574 h 360831"/>
              <a:gd name="T76" fmla="*/ 870469 w 282822"/>
              <a:gd name="T77" fmla="*/ 383972 h 360831"/>
              <a:gd name="T78" fmla="*/ 860751 w 282822"/>
              <a:gd name="T79" fmla="*/ 391225 h 360831"/>
              <a:gd name="T80" fmla="*/ 860751 w 282822"/>
              <a:gd name="T81" fmla="*/ 881213 h 360831"/>
              <a:gd name="T82" fmla="*/ 824427 w 282822"/>
              <a:gd name="T83" fmla="*/ 953533 h 360831"/>
              <a:gd name="T84" fmla="*/ 702283 w 282822"/>
              <a:gd name="T85" fmla="*/ 953533 h 360831"/>
              <a:gd name="T86" fmla="*/ 702283 w 282822"/>
              <a:gd name="T87" fmla="*/ 1042699 h 360831"/>
              <a:gd name="T88" fmla="*/ 657632 w 282822"/>
              <a:gd name="T89" fmla="*/ 1113526 h 360831"/>
              <a:gd name="T90" fmla="*/ 64951 w 282822"/>
              <a:gd name="T91" fmla="*/ 1113526 h 360831"/>
              <a:gd name="T92" fmla="*/ 0 w 282822"/>
              <a:gd name="T93" fmla="*/ 1042699 h 360831"/>
              <a:gd name="T94" fmla="*/ 0 w 282822"/>
              <a:gd name="T95" fmla="*/ 211007 h 360831"/>
              <a:gd name="T96" fmla="*/ 64951 w 282822"/>
              <a:gd name="T97" fmla="*/ 164464 h 360831"/>
              <a:gd name="T98" fmla="*/ 160475 w 282822"/>
              <a:gd name="T99" fmla="*/ 164464 h 360831"/>
              <a:gd name="T100" fmla="*/ 160475 w 282822"/>
              <a:gd name="T101" fmla="*/ 55536 h 360831"/>
              <a:gd name="T102" fmla="*/ 235143 w 282822"/>
              <a:gd name="T103" fmla="*/ 13346 h 360831"/>
              <a:gd name="T104" fmla="*/ 473528 w 282822"/>
              <a:gd name="T105" fmla="*/ 13346 h 3608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2822" h="360831">
                <a:moveTo>
                  <a:pt x="129757" y="220344"/>
                </a:moveTo>
                <a:lnTo>
                  <a:pt x="206581" y="220344"/>
                </a:lnTo>
                <a:cubicBezTo>
                  <a:pt x="216264" y="220344"/>
                  <a:pt x="224011" y="229037"/>
                  <a:pt x="224011" y="238398"/>
                </a:cubicBezTo>
                <a:cubicBezTo>
                  <a:pt x="224011" y="248428"/>
                  <a:pt x="216264" y="257121"/>
                  <a:pt x="206581" y="257121"/>
                </a:cubicBezTo>
                <a:lnTo>
                  <a:pt x="129757" y="257121"/>
                </a:lnTo>
                <a:cubicBezTo>
                  <a:pt x="120073" y="257121"/>
                  <a:pt x="112326" y="248428"/>
                  <a:pt x="112326" y="238398"/>
                </a:cubicBezTo>
                <a:cubicBezTo>
                  <a:pt x="112326" y="229037"/>
                  <a:pt x="120073" y="220344"/>
                  <a:pt x="129757" y="220344"/>
                </a:cubicBezTo>
                <a:close/>
                <a:moveTo>
                  <a:pt x="129824" y="174259"/>
                </a:moveTo>
                <a:lnTo>
                  <a:pt x="171947" y="174259"/>
                </a:lnTo>
                <a:cubicBezTo>
                  <a:pt x="181668" y="174259"/>
                  <a:pt x="189445" y="181800"/>
                  <a:pt x="189445" y="191227"/>
                </a:cubicBezTo>
                <a:cubicBezTo>
                  <a:pt x="189445" y="200025"/>
                  <a:pt x="181668" y="208195"/>
                  <a:pt x="171947" y="208195"/>
                </a:cubicBezTo>
                <a:lnTo>
                  <a:pt x="129824" y="208195"/>
                </a:lnTo>
                <a:cubicBezTo>
                  <a:pt x="120103" y="208195"/>
                  <a:pt x="112326" y="200025"/>
                  <a:pt x="112326" y="191227"/>
                </a:cubicBezTo>
                <a:cubicBezTo>
                  <a:pt x="112326" y="181800"/>
                  <a:pt x="120103" y="174259"/>
                  <a:pt x="129824" y="174259"/>
                </a:cubicBezTo>
                <a:close/>
                <a:moveTo>
                  <a:pt x="35410" y="89358"/>
                </a:moveTo>
                <a:lnTo>
                  <a:pt x="35410" y="325421"/>
                </a:lnTo>
                <a:lnTo>
                  <a:pt x="191479" y="325421"/>
                </a:lnTo>
                <a:lnTo>
                  <a:pt x="191479" y="308986"/>
                </a:lnTo>
                <a:lnTo>
                  <a:pt x="75969" y="308986"/>
                </a:lnTo>
                <a:cubicBezTo>
                  <a:pt x="66189" y="308986"/>
                  <a:pt x="51845" y="295316"/>
                  <a:pt x="51845" y="285551"/>
                </a:cubicBezTo>
                <a:lnTo>
                  <a:pt x="51845" y="89358"/>
                </a:lnTo>
                <a:lnTo>
                  <a:pt x="35410" y="89358"/>
                </a:lnTo>
                <a:close/>
                <a:moveTo>
                  <a:pt x="179946" y="59862"/>
                </a:moveTo>
                <a:lnTo>
                  <a:pt x="179946" y="100947"/>
                </a:lnTo>
                <a:lnTo>
                  <a:pt x="220235" y="100947"/>
                </a:lnTo>
                <a:lnTo>
                  <a:pt x="199064" y="78076"/>
                </a:lnTo>
                <a:lnTo>
                  <a:pt x="179946" y="59862"/>
                </a:lnTo>
                <a:close/>
                <a:moveTo>
                  <a:pt x="87705" y="39478"/>
                </a:moveTo>
                <a:lnTo>
                  <a:pt x="87705" y="273833"/>
                </a:lnTo>
                <a:lnTo>
                  <a:pt x="242878" y="273833"/>
                </a:lnTo>
                <a:lnTo>
                  <a:pt x="242878" y="136163"/>
                </a:lnTo>
                <a:lnTo>
                  <a:pt x="166878" y="136163"/>
                </a:lnTo>
                <a:cubicBezTo>
                  <a:pt x="157077" y="136163"/>
                  <a:pt x="144009" y="125729"/>
                  <a:pt x="144009" y="116599"/>
                </a:cubicBezTo>
                <a:lnTo>
                  <a:pt x="144009" y="39478"/>
                </a:lnTo>
                <a:lnTo>
                  <a:pt x="87705" y="39478"/>
                </a:lnTo>
                <a:close/>
                <a:moveTo>
                  <a:pt x="157077" y="1169"/>
                </a:moveTo>
                <a:cubicBezTo>
                  <a:pt x="163611" y="-1440"/>
                  <a:pt x="172759" y="517"/>
                  <a:pt x="177986" y="5082"/>
                </a:cubicBezTo>
                <a:lnTo>
                  <a:pt x="179645" y="6726"/>
                </a:lnTo>
                <a:lnTo>
                  <a:pt x="182895" y="7580"/>
                </a:lnTo>
                <a:lnTo>
                  <a:pt x="213750" y="40542"/>
                </a:lnTo>
                <a:lnTo>
                  <a:pt x="277304" y="103556"/>
                </a:lnTo>
                <a:cubicBezTo>
                  <a:pt x="282531" y="108773"/>
                  <a:pt x="284492" y="117903"/>
                  <a:pt x="281225" y="124424"/>
                </a:cubicBezTo>
                <a:lnTo>
                  <a:pt x="278086" y="126774"/>
                </a:lnTo>
                <a:lnTo>
                  <a:pt x="278086" y="285551"/>
                </a:lnTo>
                <a:cubicBezTo>
                  <a:pt x="278086" y="295316"/>
                  <a:pt x="276130" y="308986"/>
                  <a:pt x="266350" y="308986"/>
                </a:cubicBezTo>
                <a:lnTo>
                  <a:pt x="226889" y="308986"/>
                </a:lnTo>
                <a:lnTo>
                  <a:pt x="226889" y="337880"/>
                </a:lnTo>
                <a:cubicBezTo>
                  <a:pt x="226889" y="347060"/>
                  <a:pt x="221643" y="360831"/>
                  <a:pt x="212463" y="360831"/>
                </a:cubicBezTo>
                <a:lnTo>
                  <a:pt x="20984" y="360831"/>
                </a:lnTo>
                <a:cubicBezTo>
                  <a:pt x="11148" y="360831"/>
                  <a:pt x="0" y="347060"/>
                  <a:pt x="0" y="337880"/>
                </a:cubicBezTo>
                <a:lnTo>
                  <a:pt x="0" y="68375"/>
                </a:lnTo>
                <a:cubicBezTo>
                  <a:pt x="0" y="58539"/>
                  <a:pt x="11148" y="53293"/>
                  <a:pt x="20984" y="53293"/>
                </a:cubicBezTo>
                <a:lnTo>
                  <a:pt x="51845" y="53293"/>
                </a:lnTo>
                <a:lnTo>
                  <a:pt x="51845" y="17996"/>
                </a:lnTo>
                <a:cubicBezTo>
                  <a:pt x="51845" y="8231"/>
                  <a:pt x="66189" y="4325"/>
                  <a:pt x="75969" y="4325"/>
                </a:cubicBezTo>
                <a:lnTo>
                  <a:pt x="152984" y="4325"/>
                </a:lnTo>
                <a:lnTo>
                  <a:pt x="157077" y="1169"/>
                </a:ln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7" name="Freeform 271">
            <a:extLst>
              <a:ext uri="{FF2B5EF4-FFF2-40B4-BE49-F238E27FC236}">
                <a16:creationId xmlns:a16="http://schemas.microsoft.com/office/drawing/2014/main" id="{6455439E-B514-6243-BCE9-A43DAB8E5042}"/>
              </a:ext>
            </a:extLst>
          </p:cNvPr>
          <p:cNvSpPr>
            <a:spLocks noChangeAspect="1"/>
          </p:cNvSpPr>
          <p:nvPr/>
        </p:nvSpPr>
        <p:spPr bwMode="auto">
          <a:xfrm>
            <a:off x="5004333" y="10788343"/>
            <a:ext cx="1127092" cy="948542"/>
          </a:xfrm>
          <a:custGeom>
            <a:avLst/>
            <a:gdLst>
              <a:gd name="T0" fmla="*/ 2147483646 w 530"/>
              <a:gd name="T1" fmla="*/ 2147483646 h 445"/>
              <a:gd name="T2" fmla="*/ 2147483646 w 530"/>
              <a:gd name="T3" fmla="*/ 2147483646 h 445"/>
              <a:gd name="T4" fmla="*/ 2147483646 w 530"/>
              <a:gd name="T5" fmla="*/ 2147483646 h 445"/>
              <a:gd name="T6" fmla="*/ 2147483646 w 530"/>
              <a:gd name="T7" fmla="*/ 2147483646 h 445"/>
              <a:gd name="T8" fmla="*/ 2147483646 w 530"/>
              <a:gd name="T9" fmla="*/ 2147483646 h 445"/>
              <a:gd name="T10" fmla="*/ 2147483646 w 530"/>
              <a:gd name="T11" fmla="*/ 2147483646 h 445"/>
              <a:gd name="T12" fmla="*/ 2147483646 w 530"/>
              <a:gd name="T13" fmla="*/ 2147483646 h 445"/>
              <a:gd name="T14" fmla="*/ 2147483646 w 530"/>
              <a:gd name="T15" fmla="*/ 2147483646 h 445"/>
              <a:gd name="T16" fmla="*/ 2147483646 w 530"/>
              <a:gd name="T17" fmla="*/ 2147483646 h 445"/>
              <a:gd name="T18" fmla="*/ 2147483646 w 530"/>
              <a:gd name="T19" fmla="*/ 2147483646 h 445"/>
              <a:gd name="T20" fmla="*/ 2147483646 w 530"/>
              <a:gd name="T21" fmla="*/ 2147483646 h 445"/>
              <a:gd name="T22" fmla="*/ 2147483646 w 530"/>
              <a:gd name="T23" fmla="*/ 2147483646 h 445"/>
              <a:gd name="T24" fmla="*/ 2147483646 w 530"/>
              <a:gd name="T25" fmla="*/ 2147483646 h 445"/>
              <a:gd name="T26" fmla="*/ 2147483646 w 530"/>
              <a:gd name="T27" fmla="*/ 2147483646 h 445"/>
              <a:gd name="T28" fmla="*/ 2147483646 w 530"/>
              <a:gd name="T29" fmla="*/ 2147483646 h 445"/>
              <a:gd name="T30" fmla="*/ 2147483646 w 530"/>
              <a:gd name="T31" fmla="*/ 2147483646 h 445"/>
              <a:gd name="T32" fmla="*/ 2147483646 w 530"/>
              <a:gd name="T33" fmla="*/ 2147483646 h 445"/>
              <a:gd name="T34" fmla="*/ 0 w 530"/>
              <a:gd name="T35" fmla="*/ 2147483646 h 445"/>
              <a:gd name="T36" fmla="*/ 2147483646 w 530"/>
              <a:gd name="T37" fmla="*/ 2147483646 h 445"/>
              <a:gd name="T38" fmla="*/ 2147483646 w 530"/>
              <a:gd name="T39" fmla="*/ 2147483646 h 445"/>
              <a:gd name="T40" fmla="*/ 2147483646 w 530"/>
              <a:gd name="T41" fmla="*/ 2147483646 h 445"/>
              <a:gd name="T42" fmla="*/ 0 w 530"/>
              <a:gd name="T43" fmla="*/ 2147483646 h 445"/>
              <a:gd name="T44" fmla="*/ 2147483646 w 530"/>
              <a:gd name="T45" fmla="*/ 2147483646 h 445"/>
              <a:gd name="T46" fmla="*/ 2147483646 w 530"/>
              <a:gd name="T47" fmla="*/ 2147483646 h 445"/>
              <a:gd name="T48" fmla="*/ 2147483646 w 530"/>
              <a:gd name="T49" fmla="*/ 2147483646 h 445"/>
              <a:gd name="T50" fmla="*/ 2147483646 w 530"/>
              <a:gd name="T51" fmla="*/ 2147483646 h 445"/>
              <a:gd name="T52" fmla="*/ 2147483646 w 530"/>
              <a:gd name="T53" fmla="*/ 2147483646 h 445"/>
              <a:gd name="T54" fmla="*/ 2147483646 w 530"/>
              <a:gd name="T55" fmla="*/ 2147483646 h 445"/>
              <a:gd name="T56" fmla="*/ 2147483646 w 530"/>
              <a:gd name="T57" fmla="*/ 2147483646 h 445"/>
              <a:gd name="T58" fmla="*/ 2147483646 w 530"/>
              <a:gd name="T59" fmla="*/ 2147483646 h 445"/>
              <a:gd name="T60" fmla="*/ 2147483646 w 530"/>
              <a:gd name="T61" fmla="*/ 2147483646 h 445"/>
              <a:gd name="T62" fmla="*/ 2147483646 w 530"/>
              <a:gd name="T63" fmla="*/ 2147483646 h 4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30" h="445">
                <a:moveTo>
                  <a:pt x="442" y="244"/>
                </a:moveTo>
                <a:lnTo>
                  <a:pt x="442" y="244"/>
                </a:lnTo>
                <a:cubicBezTo>
                  <a:pt x="431" y="233"/>
                  <a:pt x="414" y="233"/>
                  <a:pt x="404" y="244"/>
                </a:cubicBezTo>
                <a:cubicBezTo>
                  <a:pt x="393" y="255"/>
                  <a:pt x="393" y="275"/>
                  <a:pt x="404" y="286"/>
                </a:cubicBezTo>
                <a:lnTo>
                  <a:pt x="438" y="323"/>
                </a:lnTo>
                <a:lnTo>
                  <a:pt x="352" y="323"/>
                </a:lnTo>
                <a:lnTo>
                  <a:pt x="271" y="231"/>
                </a:lnTo>
                <a:lnTo>
                  <a:pt x="352" y="140"/>
                </a:lnTo>
                <a:lnTo>
                  <a:pt x="434" y="140"/>
                </a:lnTo>
                <a:lnTo>
                  <a:pt x="404" y="167"/>
                </a:lnTo>
                <a:cubicBezTo>
                  <a:pt x="393" y="178"/>
                  <a:pt x="393" y="193"/>
                  <a:pt x="404" y="203"/>
                </a:cubicBezTo>
                <a:cubicBezTo>
                  <a:pt x="409" y="209"/>
                  <a:pt x="416" y="211"/>
                  <a:pt x="423" y="211"/>
                </a:cubicBezTo>
                <a:cubicBezTo>
                  <a:pt x="430" y="211"/>
                  <a:pt x="437" y="208"/>
                  <a:pt x="442" y="202"/>
                </a:cubicBezTo>
                <a:lnTo>
                  <a:pt x="519" y="126"/>
                </a:lnTo>
                <a:cubicBezTo>
                  <a:pt x="529" y="115"/>
                  <a:pt x="529" y="98"/>
                  <a:pt x="519" y="88"/>
                </a:cubicBezTo>
                <a:lnTo>
                  <a:pt x="442" y="11"/>
                </a:lnTo>
                <a:cubicBezTo>
                  <a:pt x="431" y="0"/>
                  <a:pt x="414" y="0"/>
                  <a:pt x="404" y="11"/>
                </a:cubicBezTo>
                <a:cubicBezTo>
                  <a:pt x="393" y="21"/>
                  <a:pt x="393" y="41"/>
                  <a:pt x="404" y="52"/>
                </a:cubicBezTo>
                <a:lnTo>
                  <a:pt x="434" y="85"/>
                </a:lnTo>
                <a:lnTo>
                  <a:pt x="340" y="85"/>
                </a:lnTo>
                <a:cubicBezTo>
                  <a:pt x="333" y="85"/>
                  <a:pt x="325" y="84"/>
                  <a:pt x="320" y="90"/>
                </a:cubicBezTo>
                <a:lnTo>
                  <a:pt x="233" y="185"/>
                </a:lnTo>
                <a:lnTo>
                  <a:pt x="157" y="101"/>
                </a:lnTo>
                <a:cubicBezTo>
                  <a:pt x="152" y="95"/>
                  <a:pt x="145" y="92"/>
                  <a:pt x="137" y="92"/>
                </a:cubicBezTo>
                <a:lnTo>
                  <a:pt x="27" y="92"/>
                </a:lnTo>
                <a:cubicBezTo>
                  <a:pt x="12" y="92"/>
                  <a:pt x="0" y="104"/>
                  <a:pt x="0" y="120"/>
                </a:cubicBezTo>
                <a:cubicBezTo>
                  <a:pt x="0" y="134"/>
                  <a:pt x="12" y="147"/>
                  <a:pt x="27" y="147"/>
                </a:cubicBezTo>
                <a:lnTo>
                  <a:pt x="125" y="147"/>
                </a:lnTo>
                <a:lnTo>
                  <a:pt x="198" y="228"/>
                </a:lnTo>
                <a:lnTo>
                  <a:pt x="125" y="309"/>
                </a:lnTo>
                <a:lnTo>
                  <a:pt x="27" y="309"/>
                </a:lnTo>
                <a:cubicBezTo>
                  <a:pt x="12" y="309"/>
                  <a:pt x="0" y="322"/>
                  <a:pt x="0" y="337"/>
                </a:cubicBezTo>
                <a:cubicBezTo>
                  <a:pt x="0" y="352"/>
                  <a:pt x="12" y="364"/>
                  <a:pt x="27" y="364"/>
                </a:cubicBezTo>
                <a:lnTo>
                  <a:pt x="137" y="364"/>
                </a:lnTo>
                <a:cubicBezTo>
                  <a:pt x="145" y="364"/>
                  <a:pt x="152" y="359"/>
                  <a:pt x="157" y="353"/>
                </a:cubicBezTo>
                <a:lnTo>
                  <a:pt x="235" y="265"/>
                </a:lnTo>
                <a:lnTo>
                  <a:pt x="320" y="361"/>
                </a:lnTo>
                <a:cubicBezTo>
                  <a:pt x="325" y="366"/>
                  <a:pt x="333" y="371"/>
                  <a:pt x="340" y="371"/>
                </a:cubicBezTo>
                <a:lnTo>
                  <a:pt x="437" y="371"/>
                </a:lnTo>
                <a:lnTo>
                  <a:pt x="404" y="400"/>
                </a:lnTo>
                <a:cubicBezTo>
                  <a:pt x="393" y="411"/>
                  <a:pt x="393" y="426"/>
                  <a:pt x="404" y="437"/>
                </a:cubicBezTo>
                <a:cubicBezTo>
                  <a:pt x="409" y="442"/>
                  <a:pt x="416" y="444"/>
                  <a:pt x="423" y="444"/>
                </a:cubicBezTo>
                <a:cubicBezTo>
                  <a:pt x="430" y="444"/>
                  <a:pt x="437" y="441"/>
                  <a:pt x="442" y="436"/>
                </a:cubicBezTo>
                <a:lnTo>
                  <a:pt x="519" y="359"/>
                </a:lnTo>
                <a:cubicBezTo>
                  <a:pt x="529" y="349"/>
                  <a:pt x="529" y="332"/>
                  <a:pt x="519" y="321"/>
                </a:cubicBezTo>
                <a:lnTo>
                  <a:pt x="442" y="244"/>
                </a:lnTo>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18" name="Freeform 643">
            <a:extLst>
              <a:ext uri="{FF2B5EF4-FFF2-40B4-BE49-F238E27FC236}">
                <a16:creationId xmlns:a16="http://schemas.microsoft.com/office/drawing/2014/main" id="{9B141EDB-AD8D-D54F-B553-D8A1A854D381}"/>
              </a:ext>
            </a:extLst>
          </p:cNvPr>
          <p:cNvSpPr>
            <a:spLocks noChangeAspect="1"/>
          </p:cNvSpPr>
          <p:nvPr/>
        </p:nvSpPr>
        <p:spPr bwMode="auto">
          <a:xfrm>
            <a:off x="5100582" y="4113904"/>
            <a:ext cx="934594" cy="1001550"/>
          </a:xfrm>
          <a:custGeom>
            <a:avLst/>
            <a:gdLst>
              <a:gd name="T0" fmla="*/ 483425 w 157826"/>
              <a:gd name="T1" fmla="*/ 1111787 h 169503"/>
              <a:gd name="T2" fmla="*/ 364521 w 157826"/>
              <a:gd name="T3" fmla="*/ 2744102 h 169503"/>
              <a:gd name="T4" fmla="*/ 2531065 w 157826"/>
              <a:gd name="T5" fmla="*/ 2744102 h 169503"/>
              <a:gd name="T6" fmla="*/ 2412168 w 157826"/>
              <a:gd name="T7" fmla="*/ 1111787 h 169503"/>
              <a:gd name="T8" fmla="*/ 2143622 w 157826"/>
              <a:gd name="T9" fmla="*/ 1111787 h 169503"/>
              <a:gd name="T10" fmla="*/ 2143622 w 157826"/>
              <a:gd name="T11" fmla="*/ 1381090 h 169503"/>
              <a:gd name="T12" fmla="*/ 1966392 w 157826"/>
              <a:gd name="T13" fmla="*/ 1564353 h 169503"/>
              <a:gd name="T14" fmla="*/ 1789162 w 157826"/>
              <a:gd name="T15" fmla="*/ 1381090 h 169503"/>
              <a:gd name="T16" fmla="*/ 1789162 w 157826"/>
              <a:gd name="T17" fmla="*/ 1111787 h 169503"/>
              <a:gd name="T18" fmla="*/ 1099916 w 157826"/>
              <a:gd name="T19" fmla="*/ 1111787 h 169503"/>
              <a:gd name="T20" fmla="*/ 1099916 w 157826"/>
              <a:gd name="T21" fmla="*/ 1381090 h 169503"/>
              <a:gd name="T22" fmla="*/ 929231 w 157826"/>
              <a:gd name="T23" fmla="*/ 1564353 h 169503"/>
              <a:gd name="T24" fmla="*/ 752000 w 157826"/>
              <a:gd name="T25" fmla="*/ 1381090 h 169503"/>
              <a:gd name="T26" fmla="*/ 752000 w 157826"/>
              <a:gd name="T27" fmla="*/ 1111787 h 169503"/>
              <a:gd name="T28" fmla="*/ 1447811 w 157826"/>
              <a:gd name="T29" fmla="*/ 359993 h 169503"/>
              <a:gd name="T30" fmla="*/ 1099916 w 157826"/>
              <a:gd name="T31" fmla="*/ 700359 h 169503"/>
              <a:gd name="T32" fmla="*/ 1099916 w 157826"/>
              <a:gd name="T33" fmla="*/ 756357 h 169503"/>
              <a:gd name="T34" fmla="*/ 1789162 w 157826"/>
              <a:gd name="T35" fmla="*/ 756357 h 169503"/>
              <a:gd name="T36" fmla="*/ 1789162 w 157826"/>
              <a:gd name="T37" fmla="*/ 700359 h 169503"/>
              <a:gd name="T38" fmla="*/ 1447811 w 157826"/>
              <a:gd name="T39" fmla="*/ 359993 h 169503"/>
              <a:gd name="T40" fmla="*/ 1447811 w 157826"/>
              <a:gd name="T41" fmla="*/ 0 h 169503"/>
              <a:gd name="T42" fmla="*/ 2143622 w 157826"/>
              <a:gd name="T43" fmla="*/ 700359 h 169503"/>
              <a:gd name="T44" fmla="*/ 2143622 w 157826"/>
              <a:gd name="T45" fmla="*/ 756357 h 169503"/>
              <a:gd name="T46" fmla="*/ 2577291 w 157826"/>
              <a:gd name="T47" fmla="*/ 756357 h 169503"/>
              <a:gd name="T48" fmla="*/ 2755635 w 157826"/>
              <a:gd name="T49" fmla="*/ 920917 h 169503"/>
              <a:gd name="T50" fmla="*/ 2894337 w 157826"/>
              <a:gd name="T51" fmla="*/ 2915243 h 169503"/>
              <a:gd name="T52" fmla="*/ 2848104 w 157826"/>
              <a:gd name="T53" fmla="*/ 3046866 h 169503"/>
              <a:gd name="T54" fmla="*/ 2716007 w 157826"/>
              <a:gd name="T55" fmla="*/ 3106112 h 169503"/>
              <a:gd name="T56" fmla="*/ 172974 w 157826"/>
              <a:gd name="T57" fmla="*/ 3106112 h 169503"/>
              <a:gd name="T58" fmla="*/ 47492 w 157826"/>
              <a:gd name="T59" fmla="*/ 3046866 h 169503"/>
              <a:gd name="T60" fmla="*/ 1248 w 157826"/>
              <a:gd name="T61" fmla="*/ 2915243 h 169503"/>
              <a:gd name="T62" fmla="*/ 139948 w 157826"/>
              <a:gd name="T63" fmla="*/ 920917 h 169503"/>
              <a:gd name="T64" fmla="*/ 318301 w 157826"/>
              <a:gd name="T65" fmla="*/ 756357 h 169503"/>
              <a:gd name="T66" fmla="*/ 752000 w 157826"/>
              <a:gd name="T67" fmla="*/ 756357 h 169503"/>
              <a:gd name="T68" fmla="*/ 752000 w 157826"/>
              <a:gd name="T69" fmla="*/ 700359 h 169503"/>
              <a:gd name="T70" fmla="*/ 1447811 w 157826"/>
              <a:gd name="T71" fmla="*/ 0 h 1695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7826" h="169503">
                <a:moveTo>
                  <a:pt x="26346" y="60671"/>
                </a:moveTo>
                <a:lnTo>
                  <a:pt x="19866" y="149748"/>
                </a:lnTo>
                <a:lnTo>
                  <a:pt x="137940" y="149748"/>
                </a:lnTo>
                <a:lnTo>
                  <a:pt x="131460" y="60671"/>
                </a:lnTo>
                <a:lnTo>
                  <a:pt x="116825" y="60671"/>
                </a:lnTo>
                <a:lnTo>
                  <a:pt x="116825" y="75367"/>
                </a:lnTo>
                <a:cubicBezTo>
                  <a:pt x="116825" y="80724"/>
                  <a:pt x="112890" y="85368"/>
                  <a:pt x="107166" y="85368"/>
                </a:cubicBezTo>
                <a:cubicBezTo>
                  <a:pt x="102158" y="85368"/>
                  <a:pt x="97507" y="80724"/>
                  <a:pt x="97507" y="75367"/>
                </a:cubicBezTo>
                <a:lnTo>
                  <a:pt x="97507" y="60671"/>
                </a:lnTo>
                <a:lnTo>
                  <a:pt x="59944" y="60671"/>
                </a:lnTo>
                <a:lnTo>
                  <a:pt x="59944" y="75367"/>
                </a:lnTo>
                <a:cubicBezTo>
                  <a:pt x="59944" y="80724"/>
                  <a:pt x="56009" y="85368"/>
                  <a:pt x="50642" y="85368"/>
                </a:cubicBezTo>
                <a:cubicBezTo>
                  <a:pt x="45276" y="85368"/>
                  <a:pt x="40983" y="80724"/>
                  <a:pt x="40983" y="75367"/>
                </a:cubicBezTo>
                <a:lnTo>
                  <a:pt x="40983" y="60671"/>
                </a:lnTo>
                <a:lnTo>
                  <a:pt x="26346" y="60671"/>
                </a:lnTo>
                <a:close/>
                <a:moveTo>
                  <a:pt x="78904" y="19645"/>
                </a:moveTo>
                <a:cubicBezTo>
                  <a:pt x="68530" y="19645"/>
                  <a:pt x="59944" y="27861"/>
                  <a:pt x="59944" y="38219"/>
                </a:cubicBezTo>
                <a:lnTo>
                  <a:pt x="59944" y="41275"/>
                </a:lnTo>
                <a:lnTo>
                  <a:pt x="97507" y="41275"/>
                </a:lnTo>
                <a:lnTo>
                  <a:pt x="97507" y="38219"/>
                </a:lnTo>
                <a:cubicBezTo>
                  <a:pt x="97507" y="27861"/>
                  <a:pt x="89279" y="19645"/>
                  <a:pt x="78904" y="19645"/>
                </a:cubicBezTo>
                <a:close/>
                <a:moveTo>
                  <a:pt x="78904" y="0"/>
                </a:moveTo>
                <a:cubicBezTo>
                  <a:pt x="99654" y="0"/>
                  <a:pt x="116825" y="17145"/>
                  <a:pt x="116825" y="38219"/>
                </a:cubicBezTo>
                <a:lnTo>
                  <a:pt x="116825" y="41275"/>
                </a:lnTo>
                <a:lnTo>
                  <a:pt x="140459" y="41275"/>
                </a:lnTo>
                <a:cubicBezTo>
                  <a:pt x="145859" y="41275"/>
                  <a:pt x="149819" y="45226"/>
                  <a:pt x="150179" y="50255"/>
                </a:cubicBezTo>
                <a:lnTo>
                  <a:pt x="157738" y="159087"/>
                </a:lnTo>
                <a:cubicBezTo>
                  <a:pt x="158098" y="161601"/>
                  <a:pt x="157378" y="164115"/>
                  <a:pt x="155218" y="166270"/>
                </a:cubicBezTo>
                <a:cubicBezTo>
                  <a:pt x="153419" y="168066"/>
                  <a:pt x="150899" y="169503"/>
                  <a:pt x="148019" y="169503"/>
                </a:cubicBezTo>
                <a:lnTo>
                  <a:pt x="9427" y="169503"/>
                </a:lnTo>
                <a:cubicBezTo>
                  <a:pt x="6907" y="169503"/>
                  <a:pt x="4387" y="168066"/>
                  <a:pt x="2588" y="166270"/>
                </a:cubicBezTo>
                <a:cubicBezTo>
                  <a:pt x="788" y="164115"/>
                  <a:pt x="-292" y="161601"/>
                  <a:pt x="68" y="159087"/>
                </a:cubicBezTo>
                <a:lnTo>
                  <a:pt x="7627" y="50255"/>
                </a:lnTo>
                <a:cubicBezTo>
                  <a:pt x="7987" y="45226"/>
                  <a:pt x="12307" y="41275"/>
                  <a:pt x="17347" y="41275"/>
                </a:cubicBezTo>
                <a:lnTo>
                  <a:pt x="40983" y="41275"/>
                </a:lnTo>
                <a:lnTo>
                  <a:pt x="40983" y="38219"/>
                </a:lnTo>
                <a:cubicBezTo>
                  <a:pt x="40983" y="17145"/>
                  <a:pt x="58155" y="0"/>
                  <a:pt x="78904"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9" name="Subtitle 2">
            <a:extLst>
              <a:ext uri="{FF2B5EF4-FFF2-40B4-BE49-F238E27FC236}">
                <a16:creationId xmlns:a16="http://schemas.microsoft.com/office/drawing/2014/main" id="{B166CA42-E473-E546-9F76-D6954024E42A}"/>
              </a:ext>
            </a:extLst>
          </p:cNvPr>
          <p:cNvSpPr txBox="1">
            <a:spLocks/>
          </p:cNvSpPr>
          <p:nvPr/>
        </p:nvSpPr>
        <p:spPr>
          <a:xfrm>
            <a:off x="7286715" y="3918590"/>
            <a:ext cx="5458546"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20" name="Subtitle 2">
            <a:extLst>
              <a:ext uri="{FF2B5EF4-FFF2-40B4-BE49-F238E27FC236}">
                <a16:creationId xmlns:a16="http://schemas.microsoft.com/office/drawing/2014/main" id="{F24C43E9-AA93-D44A-84F2-ADBEDFD3AABD}"/>
              </a:ext>
            </a:extLst>
          </p:cNvPr>
          <p:cNvSpPr txBox="1">
            <a:spLocks/>
          </p:cNvSpPr>
          <p:nvPr/>
        </p:nvSpPr>
        <p:spPr>
          <a:xfrm>
            <a:off x="7286715" y="7242558"/>
            <a:ext cx="5458546"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21" name="Subtitle 2">
            <a:extLst>
              <a:ext uri="{FF2B5EF4-FFF2-40B4-BE49-F238E27FC236}">
                <a16:creationId xmlns:a16="http://schemas.microsoft.com/office/drawing/2014/main" id="{11D92C50-7933-EA40-A72B-A632A2DD22F1}"/>
              </a:ext>
            </a:extLst>
          </p:cNvPr>
          <p:cNvSpPr txBox="1">
            <a:spLocks/>
          </p:cNvSpPr>
          <p:nvPr/>
        </p:nvSpPr>
        <p:spPr>
          <a:xfrm>
            <a:off x="7286715" y="10566526"/>
            <a:ext cx="5458546"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22" name="TextBox 21">
            <a:extLst>
              <a:ext uri="{FF2B5EF4-FFF2-40B4-BE49-F238E27FC236}">
                <a16:creationId xmlns:a16="http://schemas.microsoft.com/office/drawing/2014/main" id="{6A921EEA-2479-5344-9800-A721A80AFE01}"/>
              </a:ext>
            </a:extLst>
          </p:cNvPr>
          <p:cNvSpPr txBox="1"/>
          <p:nvPr/>
        </p:nvSpPr>
        <p:spPr>
          <a:xfrm>
            <a:off x="14541728" y="4106846"/>
            <a:ext cx="4435831"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$1,000,000</a:t>
            </a:r>
          </a:p>
        </p:txBody>
      </p:sp>
      <p:sp>
        <p:nvSpPr>
          <p:cNvPr id="23" name="TextBox 22">
            <a:extLst>
              <a:ext uri="{FF2B5EF4-FFF2-40B4-BE49-F238E27FC236}">
                <a16:creationId xmlns:a16="http://schemas.microsoft.com/office/drawing/2014/main" id="{876B56E6-5578-0943-ACCF-8F64637ED6F4}"/>
              </a:ext>
            </a:extLst>
          </p:cNvPr>
          <p:cNvSpPr txBox="1"/>
          <p:nvPr/>
        </p:nvSpPr>
        <p:spPr>
          <a:xfrm>
            <a:off x="14811832" y="7430814"/>
            <a:ext cx="3895618"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$900,000</a:t>
            </a:r>
          </a:p>
        </p:txBody>
      </p:sp>
      <p:sp>
        <p:nvSpPr>
          <p:cNvPr id="24" name="TextBox 23">
            <a:extLst>
              <a:ext uri="{FF2B5EF4-FFF2-40B4-BE49-F238E27FC236}">
                <a16:creationId xmlns:a16="http://schemas.microsoft.com/office/drawing/2014/main" id="{E96ED5AA-95AA-C245-9178-A95960E5A7FA}"/>
              </a:ext>
            </a:extLst>
          </p:cNvPr>
          <p:cNvSpPr txBox="1"/>
          <p:nvPr/>
        </p:nvSpPr>
        <p:spPr>
          <a:xfrm>
            <a:off x="14572985" y="10754782"/>
            <a:ext cx="4373313"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$1,200,000</a:t>
            </a:r>
          </a:p>
        </p:txBody>
      </p:sp>
    </p:spTree>
    <p:extLst>
      <p:ext uri="{BB962C8B-B14F-4D97-AF65-F5344CB8AC3E}">
        <p14:creationId xmlns:p14="http://schemas.microsoft.com/office/powerpoint/2010/main" val="343879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07357FC-484A-794E-A0B1-6CCA797C15C8}"/>
              </a:ext>
            </a:extLst>
          </p:cNvPr>
          <p:cNvGraphicFramePr/>
          <p:nvPr>
            <p:extLst>
              <p:ext uri="{D42A27DB-BD31-4B8C-83A1-F6EECF244321}">
                <p14:modId xmlns:p14="http://schemas.microsoft.com/office/powerpoint/2010/main" val="2464736620"/>
              </p:ext>
            </p:extLst>
          </p:nvPr>
        </p:nvGraphicFramePr>
        <p:xfrm>
          <a:off x="1551837" y="3122450"/>
          <a:ext cx="19980442" cy="983154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0163A7C-784E-EC48-A14F-669A400FA2EA}"/>
              </a:ext>
            </a:extLst>
          </p:cNvPr>
          <p:cNvSpPr txBox="1"/>
          <p:nvPr/>
        </p:nvSpPr>
        <p:spPr>
          <a:xfrm>
            <a:off x="8040932" y="612372"/>
            <a:ext cx="829586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BUDGET CHART SLIDE</a:t>
            </a:r>
          </a:p>
        </p:txBody>
      </p:sp>
      <p:sp>
        <p:nvSpPr>
          <p:cNvPr id="4" name="TextBox 3">
            <a:extLst>
              <a:ext uri="{FF2B5EF4-FFF2-40B4-BE49-F238E27FC236}">
                <a16:creationId xmlns:a16="http://schemas.microsoft.com/office/drawing/2014/main" id="{F3D47803-40C3-5042-9C9E-8F39F9DD54E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59763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6716BB7-D944-1742-B462-176D2825EC18}"/>
              </a:ext>
            </a:extLst>
          </p:cNvPr>
          <p:cNvPicPr>
            <a:picLocks noGrp="1" noChangeAspect="1"/>
          </p:cNvPicPr>
          <p:nvPr>
            <p:ph type="pic" sz="quarter" idx="10"/>
          </p:nvPr>
        </p:nvPicPr>
        <p:blipFill rotWithShape="1">
          <a:blip r:embed="rId2" cstate="hqprint">
            <a:extLst>
              <a:ext uri="{28A0092B-C50C-407E-A947-70E740481C1C}">
                <a14:useLocalDpi xmlns:a14="http://schemas.microsoft.com/office/drawing/2010/main"/>
              </a:ext>
            </a:extLst>
          </a:blip>
          <a:srcRect/>
          <a:stretch/>
        </p:blipFill>
        <p:spPr>
          <a:xfrm>
            <a:off x="0" y="0"/>
            <a:ext cx="8205788" cy="13716000"/>
          </a:xfrm>
        </p:spPr>
      </p:pic>
      <p:sp>
        <p:nvSpPr>
          <p:cNvPr id="5" name="TextBox 4">
            <a:extLst>
              <a:ext uri="{FF2B5EF4-FFF2-40B4-BE49-F238E27FC236}">
                <a16:creationId xmlns:a16="http://schemas.microsoft.com/office/drawing/2014/main" id="{D5077F2C-59AD-8B45-8BCF-6D54AA4A15B5}"/>
              </a:ext>
            </a:extLst>
          </p:cNvPr>
          <p:cNvSpPr txBox="1"/>
          <p:nvPr/>
        </p:nvSpPr>
        <p:spPr>
          <a:xfrm>
            <a:off x="12577403" y="612372"/>
            <a:ext cx="742863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BUDGET SUMMARY</a:t>
            </a:r>
          </a:p>
        </p:txBody>
      </p:sp>
      <p:sp>
        <p:nvSpPr>
          <p:cNvPr id="7" name="TextBox 6">
            <a:extLst>
              <a:ext uri="{FF2B5EF4-FFF2-40B4-BE49-F238E27FC236}">
                <a16:creationId xmlns:a16="http://schemas.microsoft.com/office/drawing/2014/main" id="{E5476E32-74C4-B644-ACEA-12BA47A1F3FE}"/>
              </a:ext>
            </a:extLst>
          </p:cNvPr>
          <p:cNvSpPr txBox="1"/>
          <p:nvPr/>
        </p:nvSpPr>
        <p:spPr>
          <a:xfrm>
            <a:off x="13809271"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0" name="Rectangle 9">
            <a:extLst>
              <a:ext uri="{FF2B5EF4-FFF2-40B4-BE49-F238E27FC236}">
                <a16:creationId xmlns:a16="http://schemas.microsoft.com/office/drawing/2014/main" id="{2E053E55-B823-ED4C-BA7E-1CDA7F50D91A}"/>
              </a:ext>
            </a:extLst>
          </p:cNvPr>
          <p:cNvSpPr/>
          <p:nvPr/>
        </p:nvSpPr>
        <p:spPr>
          <a:xfrm>
            <a:off x="9726613" y="2823998"/>
            <a:ext cx="3282696" cy="2631629"/>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112F7DE6-8936-C142-BFAD-F423B9389BFC}"/>
              </a:ext>
            </a:extLst>
          </p:cNvPr>
          <p:cNvSpPr/>
          <p:nvPr/>
        </p:nvSpPr>
        <p:spPr>
          <a:xfrm>
            <a:off x="13008985" y="2823998"/>
            <a:ext cx="3282696" cy="2631629"/>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4346E4E1-5781-D843-A7B0-EC1C12F7FE55}"/>
              </a:ext>
            </a:extLst>
          </p:cNvPr>
          <p:cNvSpPr/>
          <p:nvPr/>
        </p:nvSpPr>
        <p:spPr>
          <a:xfrm>
            <a:off x="16291681" y="2823998"/>
            <a:ext cx="3282696" cy="2631629"/>
          </a:xfrm>
          <a:prstGeom prst="rect">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416F2682-24E6-6344-8462-3BDD69B70CBF}"/>
              </a:ext>
            </a:extLst>
          </p:cNvPr>
          <p:cNvSpPr/>
          <p:nvPr/>
        </p:nvSpPr>
        <p:spPr>
          <a:xfrm>
            <a:off x="19576137" y="2823998"/>
            <a:ext cx="3282696" cy="263162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A809CBD3-EC8F-844A-B948-22E80B83D600}"/>
              </a:ext>
            </a:extLst>
          </p:cNvPr>
          <p:cNvSpPr/>
          <p:nvPr/>
        </p:nvSpPr>
        <p:spPr>
          <a:xfrm>
            <a:off x="9726613" y="54556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16DB9728-D998-9345-B45B-0A8E2BE9BAE6}"/>
              </a:ext>
            </a:extLst>
          </p:cNvPr>
          <p:cNvSpPr/>
          <p:nvPr/>
        </p:nvSpPr>
        <p:spPr>
          <a:xfrm>
            <a:off x="13008985" y="54556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C3BD18E1-81EE-B34B-B274-3DF4A41BA9E0}"/>
              </a:ext>
            </a:extLst>
          </p:cNvPr>
          <p:cNvSpPr/>
          <p:nvPr/>
        </p:nvSpPr>
        <p:spPr>
          <a:xfrm>
            <a:off x="16291681" y="54556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456C063C-5846-BA4B-BFA2-07E15E8D70A7}"/>
              </a:ext>
            </a:extLst>
          </p:cNvPr>
          <p:cNvSpPr/>
          <p:nvPr/>
        </p:nvSpPr>
        <p:spPr>
          <a:xfrm>
            <a:off x="19576137" y="54556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ectangle 17">
            <a:extLst>
              <a:ext uri="{FF2B5EF4-FFF2-40B4-BE49-F238E27FC236}">
                <a16:creationId xmlns:a16="http://schemas.microsoft.com/office/drawing/2014/main" id="{F8174D19-6EB7-FC4E-84E7-9E3B0C9890B5}"/>
              </a:ext>
            </a:extLst>
          </p:cNvPr>
          <p:cNvSpPr/>
          <p:nvPr/>
        </p:nvSpPr>
        <p:spPr>
          <a:xfrm>
            <a:off x="9726613" y="63700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11C9316C-EA66-554E-B2C5-49BB9DDCDB48}"/>
              </a:ext>
            </a:extLst>
          </p:cNvPr>
          <p:cNvSpPr/>
          <p:nvPr/>
        </p:nvSpPr>
        <p:spPr>
          <a:xfrm>
            <a:off x="13008985" y="63700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134A3806-3FC8-0945-8EDA-35EAEF4589C1}"/>
              </a:ext>
            </a:extLst>
          </p:cNvPr>
          <p:cNvSpPr/>
          <p:nvPr/>
        </p:nvSpPr>
        <p:spPr>
          <a:xfrm>
            <a:off x="16291681" y="63700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187C24C0-3889-1345-9EF6-F2440C41B81A}"/>
              </a:ext>
            </a:extLst>
          </p:cNvPr>
          <p:cNvSpPr/>
          <p:nvPr/>
        </p:nvSpPr>
        <p:spPr>
          <a:xfrm>
            <a:off x="19576137" y="63700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7E14FB7C-437A-A34C-8DE0-522D9C389B0D}"/>
              </a:ext>
            </a:extLst>
          </p:cNvPr>
          <p:cNvSpPr/>
          <p:nvPr/>
        </p:nvSpPr>
        <p:spPr>
          <a:xfrm>
            <a:off x="9726613" y="72844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D61D0858-DACC-814A-9806-FC20EDF2C5A7}"/>
              </a:ext>
            </a:extLst>
          </p:cNvPr>
          <p:cNvSpPr/>
          <p:nvPr/>
        </p:nvSpPr>
        <p:spPr>
          <a:xfrm>
            <a:off x="13008985" y="72844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F8090A88-4404-A14E-AADD-D0ED38E27C90}"/>
              </a:ext>
            </a:extLst>
          </p:cNvPr>
          <p:cNvSpPr/>
          <p:nvPr/>
        </p:nvSpPr>
        <p:spPr>
          <a:xfrm>
            <a:off x="16291681" y="72844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80C7C9F3-748F-6442-B309-8B6803CB6ED9}"/>
              </a:ext>
            </a:extLst>
          </p:cNvPr>
          <p:cNvSpPr/>
          <p:nvPr/>
        </p:nvSpPr>
        <p:spPr>
          <a:xfrm>
            <a:off x="19576137" y="72844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45746F40-A9E4-7243-8B0C-BA9F983C7EF6}"/>
              </a:ext>
            </a:extLst>
          </p:cNvPr>
          <p:cNvSpPr/>
          <p:nvPr/>
        </p:nvSpPr>
        <p:spPr>
          <a:xfrm>
            <a:off x="9726613" y="81988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Rectangle 26">
            <a:extLst>
              <a:ext uri="{FF2B5EF4-FFF2-40B4-BE49-F238E27FC236}">
                <a16:creationId xmlns:a16="http://schemas.microsoft.com/office/drawing/2014/main" id="{56772A3C-14A4-BD4B-A5DF-4D611EB14D4E}"/>
              </a:ext>
            </a:extLst>
          </p:cNvPr>
          <p:cNvSpPr/>
          <p:nvPr/>
        </p:nvSpPr>
        <p:spPr>
          <a:xfrm>
            <a:off x="13008985" y="81988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Rectangle 27">
            <a:extLst>
              <a:ext uri="{FF2B5EF4-FFF2-40B4-BE49-F238E27FC236}">
                <a16:creationId xmlns:a16="http://schemas.microsoft.com/office/drawing/2014/main" id="{BFE0E5DC-808A-D14E-AD03-89A634FEDBF8}"/>
              </a:ext>
            </a:extLst>
          </p:cNvPr>
          <p:cNvSpPr/>
          <p:nvPr/>
        </p:nvSpPr>
        <p:spPr>
          <a:xfrm>
            <a:off x="16291681" y="81988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ectangle 28">
            <a:extLst>
              <a:ext uri="{FF2B5EF4-FFF2-40B4-BE49-F238E27FC236}">
                <a16:creationId xmlns:a16="http://schemas.microsoft.com/office/drawing/2014/main" id="{A4424A2B-3175-9243-8DD7-5C57FF342F01}"/>
              </a:ext>
            </a:extLst>
          </p:cNvPr>
          <p:cNvSpPr/>
          <p:nvPr/>
        </p:nvSpPr>
        <p:spPr>
          <a:xfrm>
            <a:off x="19576137" y="81988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ectangle 29">
            <a:extLst>
              <a:ext uri="{FF2B5EF4-FFF2-40B4-BE49-F238E27FC236}">
                <a16:creationId xmlns:a16="http://schemas.microsoft.com/office/drawing/2014/main" id="{6E915ABD-F74F-8745-B2DD-CA25159F07BE}"/>
              </a:ext>
            </a:extLst>
          </p:cNvPr>
          <p:cNvSpPr/>
          <p:nvPr/>
        </p:nvSpPr>
        <p:spPr>
          <a:xfrm>
            <a:off x="9726613" y="91132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ectangle 30">
            <a:extLst>
              <a:ext uri="{FF2B5EF4-FFF2-40B4-BE49-F238E27FC236}">
                <a16:creationId xmlns:a16="http://schemas.microsoft.com/office/drawing/2014/main" id="{B06ABE14-01E0-9F46-AAA9-B85417E62B0F}"/>
              </a:ext>
            </a:extLst>
          </p:cNvPr>
          <p:cNvSpPr/>
          <p:nvPr/>
        </p:nvSpPr>
        <p:spPr>
          <a:xfrm>
            <a:off x="13008985" y="91132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Rectangle 31">
            <a:extLst>
              <a:ext uri="{FF2B5EF4-FFF2-40B4-BE49-F238E27FC236}">
                <a16:creationId xmlns:a16="http://schemas.microsoft.com/office/drawing/2014/main" id="{83A22D55-840D-9041-BCC7-28B0220C93ED}"/>
              </a:ext>
            </a:extLst>
          </p:cNvPr>
          <p:cNvSpPr/>
          <p:nvPr/>
        </p:nvSpPr>
        <p:spPr>
          <a:xfrm>
            <a:off x="16291681" y="91132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Rectangle 32">
            <a:extLst>
              <a:ext uri="{FF2B5EF4-FFF2-40B4-BE49-F238E27FC236}">
                <a16:creationId xmlns:a16="http://schemas.microsoft.com/office/drawing/2014/main" id="{C0E31EB5-663F-7C47-ABB9-FCBF5A1AC4C5}"/>
              </a:ext>
            </a:extLst>
          </p:cNvPr>
          <p:cNvSpPr/>
          <p:nvPr/>
        </p:nvSpPr>
        <p:spPr>
          <a:xfrm>
            <a:off x="19576137" y="91132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Rectangle 33">
            <a:extLst>
              <a:ext uri="{FF2B5EF4-FFF2-40B4-BE49-F238E27FC236}">
                <a16:creationId xmlns:a16="http://schemas.microsoft.com/office/drawing/2014/main" id="{243B78FA-9367-FC44-888C-6B7ADCBDF508}"/>
              </a:ext>
            </a:extLst>
          </p:cNvPr>
          <p:cNvSpPr/>
          <p:nvPr/>
        </p:nvSpPr>
        <p:spPr>
          <a:xfrm>
            <a:off x="9726613" y="100276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ectangle 34">
            <a:extLst>
              <a:ext uri="{FF2B5EF4-FFF2-40B4-BE49-F238E27FC236}">
                <a16:creationId xmlns:a16="http://schemas.microsoft.com/office/drawing/2014/main" id="{83E6D8B9-63DD-5246-B0B9-E27E88D5F899}"/>
              </a:ext>
            </a:extLst>
          </p:cNvPr>
          <p:cNvSpPr/>
          <p:nvPr/>
        </p:nvSpPr>
        <p:spPr>
          <a:xfrm>
            <a:off x="13008985" y="100276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Rectangle 35">
            <a:extLst>
              <a:ext uri="{FF2B5EF4-FFF2-40B4-BE49-F238E27FC236}">
                <a16:creationId xmlns:a16="http://schemas.microsoft.com/office/drawing/2014/main" id="{B49548BD-A9C8-7041-A01C-923F5AACC35A}"/>
              </a:ext>
            </a:extLst>
          </p:cNvPr>
          <p:cNvSpPr/>
          <p:nvPr/>
        </p:nvSpPr>
        <p:spPr>
          <a:xfrm>
            <a:off x="16291681" y="100276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ectangle 36">
            <a:extLst>
              <a:ext uri="{FF2B5EF4-FFF2-40B4-BE49-F238E27FC236}">
                <a16:creationId xmlns:a16="http://schemas.microsoft.com/office/drawing/2014/main" id="{058D1FFD-0CCE-4F49-947A-D35B4D320A7B}"/>
              </a:ext>
            </a:extLst>
          </p:cNvPr>
          <p:cNvSpPr/>
          <p:nvPr/>
        </p:nvSpPr>
        <p:spPr>
          <a:xfrm>
            <a:off x="19576137" y="100276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52C86C1F-0063-8047-8B5C-1E3CB8148185}"/>
              </a:ext>
            </a:extLst>
          </p:cNvPr>
          <p:cNvSpPr/>
          <p:nvPr/>
        </p:nvSpPr>
        <p:spPr>
          <a:xfrm>
            <a:off x="9726613" y="109420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Rectangle 38">
            <a:extLst>
              <a:ext uri="{FF2B5EF4-FFF2-40B4-BE49-F238E27FC236}">
                <a16:creationId xmlns:a16="http://schemas.microsoft.com/office/drawing/2014/main" id="{C0CC24C0-51CD-9343-8E2F-F5370DC6BC02}"/>
              </a:ext>
            </a:extLst>
          </p:cNvPr>
          <p:cNvSpPr/>
          <p:nvPr/>
        </p:nvSpPr>
        <p:spPr>
          <a:xfrm>
            <a:off x="13008985" y="109420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Rectangle 39">
            <a:extLst>
              <a:ext uri="{FF2B5EF4-FFF2-40B4-BE49-F238E27FC236}">
                <a16:creationId xmlns:a16="http://schemas.microsoft.com/office/drawing/2014/main" id="{9674F0AE-0AB4-584C-8A76-FA448816D19A}"/>
              </a:ext>
            </a:extLst>
          </p:cNvPr>
          <p:cNvSpPr/>
          <p:nvPr/>
        </p:nvSpPr>
        <p:spPr>
          <a:xfrm>
            <a:off x="16291681" y="109420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Rectangle 40">
            <a:extLst>
              <a:ext uri="{FF2B5EF4-FFF2-40B4-BE49-F238E27FC236}">
                <a16:creationId xmlns:a16="http://schemas.microsoft.com/office/drawing/2014/main" id="{E460777D-C511-4E4D-ACF1-F733171C2C6C}"/>
              </a:ext>
            </a:extLst>
          </p:cNvPr>
          <p:cNvSpPr/>
          <p:nvPr/>
        </p:nvSpPr>
        <p:spPr>
          <a:xfrm>
            <a:off x="19576137" y="109420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538EE000-0EB4-9045-B9B9-5A04A0F0413D}"/>
              </a:ext>
            </a:extLst>
          </p:cNvPr>
          <p:cNvSpPr/>
          <p:nvPr/>
        </p:nvSpPr>
        <p:spPr>
          <a:xfrm>
            <a:off x="9726613" y="118564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Rectangle 42">
            <a:extLst>
              <a:ext uri="{FF2B5EF4-FFF2-40B4-BE49-F238E27FC236}">
                <a16:creationId xmlns:a16="http://schemas.microsoft.com/office/drawing/2014/main" id="{A82407F5-0B42-F642-B91D-DC299BC56D11}"/>
              </a:ext>
            </a:extLst>
          </p:cNvPr>
          <p:cNvSpPr/>
          <p:nvPr/>
        </p:nvSpPr>
        <p:spPr>
          <a:xfrm>
            <a:off x="13008985" y="118564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Rectangle 43">
            <a:extLst>
              <a:ext uri="{FF2B5EF4-FFF2-40B4-BE49-F238E27FC236}">
                <a16:creationId xmlns:a16="http://schemas.microsoft.com/office/drawing/2014/main" id="{14938FF3-3C17-3741-B113-097313A55982}"/>
              </a:ext>
            </a:extLst>
          </p:cNvPr>
          <p:cNvSpPr/>
          <p:nvPr/>
        </p:nvSpPr>
        <p:spPr>
          <a:xfrm>
            <a:off x="16291681" y="118564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ectangle 44">
            <a:extLst>
              <a:ext uri="{FF2B5EF4-FFF2-40B4-BE49-F238E27FC236}">
                <a16:creationId xmlns:a16="http://schemas.microsoft.com/office/drawing/2014/main" id="{431DA592-7A4A-4D4A-A7AB-02C3B90A3CCC}"/>
              </a:ext>
            </a:extLst>
          </p:cNvPr>
          <p:cNvSpPr/>
          <p:nvPr/>
        </p:nvSpPr>
        <p:spPr>
          <a:xfrm>
            <a:off x="19576137" y="11856427"/>
            <a:ext cx="3282696" cy="914400"/>
          </a:xfrm>
          <a:prstGeom prst="rect">
            <a:avLst/>
          </a:prstGeom>
          <a:solidFill>
            <a:schemeClr val="bg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Subtitle 2">
            <a:extLst>
              <a:ext uri="{FF2B5EF4-FFF2-40B4-BE49-F238E27FC236}">
                <a16:creationId xmlns:a16="http://schemas.microsoft.com/office/drawing/2014/main" id="{3EB05F83-6ED3-FE4E-9ACA-B8E7265DF70B}"/>
              </a:ext>
            </a:extLst>
          </p:cNvPr>
          <p:cNvSpPr txBox="1">
            <a:spLocks/>
          </p:cNvSpPr>
          <p:nvPr/>
        </p:nvSpPr>
        <p:spPr>
          <a:xfrm>
            <a:off x="9893981" y="56655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latin typeface="Lato" panose="020F0502020204030203" pitchFamily="34" charset="0"/>
                <a:ea typeface="Lato" panose="020F0502020204030203" pitchFamily="34" charset="0"/>
                <a:cs typeface="Lato" panose="020F0502020204030203" pitchFamily="34" charset="0"/>
              </a:rPr>
              <a:t>Component 01</a:t>
            </a:r>
          </a:p>
        </p:txBody>
      </p:sp>
      <p:sp>
        <p:nvSpPr>
          <p:cNvPr id="47" name="Subtitle 2">
            <a:extLst>
              <a:ext uri="{FF2B5EF4-FFF2-40B4-BE49-F238E27FC236}">
                <a16:creationId xmlns:a16="http://schemas.microsoft.com/office/drawing/2014/main" id="{34F6079D-89D7-784B-B532-AC07AB1C9C3D}"/>
              </a:ext>
            </a:extLst>
          </p:cNvPr>
          <p:cNvSpPr txBox="1">
            <a:spLocks/>
          </p:cNvSpPr>
          <p:nvPr/>
        </p:nvSpPr>
        <p:spPr>
          <a:xfrm>
            <a:off x="9893981" y="65799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latin typeface="Lato" panose="020F0502020204030203" pitchFamily="34" charset="0"/>
                <a:ea typeface="Lato" panose="020F0502020204030203" pitchFamily="34" charset="0"/>
                <a:cs typeface="Lato" panose="020F0502020204030203" pitchFamily="34" charset="0"/>
              </a:rPr>
              <a:t>Component 02</a:t>
            </a:r>
          </a:p>
        </p:txBody>
      </p:sp>
      <p:sp>
        <p:nvSpPr>
          <p:cNvPr id="48" name="Subtitle 2">
            <a:extLst>
              <a:ext uri="{FF2B5EF4-FFF2-40B4-BE49-F238E27FC236}">
                <a16:creationId xmlns:a16="http://schemas.microsoft.com/office/drawing/2014/main" id="{052BD35A-FDE7-2D4D-B77A-9902408E2B71}"/>
              </a:ext>
            </a:extLst>
          </p:cNvPr>
          <p:cNvSpPr txBox="1">
            <a:spLocks/>
          </p:cNvSpPr>
          <p:nvPr/>
        </p:nvSpPr>
        <p:spPr>
          <a:xfrm>
            <a:off x="9893981" y="74943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latin typeface="Lato" panose="020F0502020204030203" pitchFamily="34" charset="0"/>
                <a:ea typeface="Lato" panose="020F0502020204030203" pitchFamily="34" charset="0"/>
                <a:cs typeface="Lato" panose="020F0502020204030203" pitchFamily="34" charset="0"/>
              </a:rPr>
              <a:t>Component 03</a:t>
            </a:r>
          </a:p>
        </p:txBody>
      </p:sp>
      <p:sp>
        <p:nvSpPr>
          <p:cNvPr id="49" name="Subtitle 2">
            <a:extLst>
              <a:ext uri="{FF2B5EF4-FFF2-40B4-BE49-F238E27FC236}">
                <a16:creationId xmlns:a16="http://schemas.microsoft.com/office/drawing/2014/main" id="{24FED7F8-28FE-5242-A77A-9224DF04D079}"/>
              </a:ext>
            </a:extLst>
          </p:cNvPr>
          <p:cNvSpPr txBox="1">
            <a:spLocks/>
          </p:cNvSpPr>
          <p:nvPr/>
        </p:nvSpPr>
        <p:spPr>
          <a:xfrm>
            <a:off x="9893981" y="84087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latin typeface="Lato" panose="020F0502020204030203" pitchFamily="34" charset="0"/>
                <a:ea typeface="Lato" panose="020F0502020204030203" pitchFamily="34" charset="0"/>
                <a:cs typeface="Lato" panose="020F0502020204030203" pitchFamily="34" charset="0"/>
              </a:rPr>
              <a:t>Component 04</a:t>
            </a:r>
          </a:p>
        </p:txBody>
      </p:sp>
      <p:sp>
        <p:nvSpPr>
          <p:cNvPr id="50" name="Subtitle 2">
            <a:extLst>
              <a:ext uri="{FF2B5EF4-FFF2-40B4-BE49-F238E27FC236}">
                <a16:creationId xmlns:a16="http://schemas.microsoft.com/office/drawing/2014/main" id="{ABB43016-F815-044B-B50D-0561AD4D2CA3}"/>
              </a:ext>
            </a:extLst>
          </p:cNvPr>
          <p:cNvSpPr txBox="1">
            <a:spLocks/>
          </p:cNvSpPr>
          <p:nvPr/>
        </p:nvSpPr>
        <p:spPr>
          <a:xfrm>
            <a:off x="9893981" y="93231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latin typeface="Lato" panose="020F0502020204030203" pitchFamily="34" charset="0"/>
                <a:ea typeface="Lato" panose="020F0502020204030203" pitchFamily="34" charset="0"/>
                <a:cs typeface="Lato" panose="020F0502020204030203" pitchFamily="34" charset="0"/>
              </a:rPr>
              <a:t>Component 05</a:t>
            </a:r>
          </a:p>
        </p:txBody>
      </p:sp>
      <p:sp>
        <p:nvSpPr>
          <p:cNvPr id="51" name="Subtitle 2">
            <a:extLst>
              <a:ext uri="{FF2B5EF4-FFF2-40B4-BE49-F238E27FC236}">
                <a16:creationId xmlns:a16="http://schemas.microsoft.com/office/drawing/2014/main" id="{C2DE9821-0073-6847-B37A-4427C6E556B7}"/>
              </a:ext>
            </a:extLst>
          </p:cNvPr>
          <p:cNvSpPr txBox="1">
            <a:spLocks/>
          </p:cNvSpPr>
          <p:nvPr/>
        </p:nvSpPr>
        <p:spPr>
          <a:xfrm>
            <a:off x="9893981" y="102375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latin typeface="Lato" panose="020F0502020204030203" pitchFamily="34" charset="0"/>
                <a:ea typeface="Lato" panose="020F0502020204030203" pitchFamily="34" charset="0"/>
                <a:cs typeface="Lato" panose="020F0502020204030203" pitchFamily="34" charset="0"/>
              </a:rPr>
              <a:t>Component 06</a:t>
            </a:r>
          </a:p>
        </p:txBody>
      </p:sp>
      <p:sp>
        <p:nvSpPr>
          <p:cNvPr id="52" name="Subtitle 2">
            <a:extLst>
              <a:ext uri="{FF2B5EF4-FFF2-40B4-BE49-F238E27FC236}">
                <a16:creationId xmlns:a16="http://schemas.microsoft.com/office/drawing/2014/main" id="{75B44DFA-F8C9-7C43-8AD7-EBCC18A11023}"/>
              </a:ext>
            </a:extLst>
          </p:cNvPr>
          <p:cNvSpPr txBox="1">
            <a:spLocks/>
          </p:cNvSpPr>
          <p:nvPr/>
        </p:nvSpPr>
        <p:spPr>
          <a:xfrm>
            <a:off x="9893981" y="111519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latin typeface="Lato" panose="020F0502020204030203" pitchFamily="34" charset="0"/>
                <a:ea typeface="Lato" panose="020F0502020204030203" pitchFamily="34" charset="0"/>
                <a:cs typeface="Lato" panose="020F0502020204030203" pitchFamily="34" charset="0"/>
              </a:rPr>
              <a:t>Component 07</a:t>
            </a:r>
          </a:p>
        </p:txBody>
      </p:sp>
      <p:sp>
        <p:nvSpPr>
          <p:cNvPr id="53" name="Subtitle 2">
            <a:extLst>
              <a:ext uri="{FF2B5EF4-FFF2-40B4-BE49-F238E27FC236}">
                <a16:creationId xmlns:a16="http://schemas.microsoft.com/office/drawing/2014/main" id="{24CD4D1A-21D1-8041-9FDB-55F4F37417C2}"/>
              </a:ext>
            </a:extLst>
          </p:cNvPr>
          <p:cNvSpPr txBox="1">
            <a:spLocks/>
          </p:cNvSpPr>
          <p:nvPr/>
        </p:nvSpPr>
        <p:spPr>
          <a:xfrm>
            <a:off x="9893981" y="12052979"/>
            <a:ext cx="2947960"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b="1" dirty="0">
                <a:latin typeface="Poppins" pitchFamily="2" charset="77"/>
                <a:ea typeface="Lato Light" panose="020F0502020204030203" pitchFamily="34" charset="0"/>
                <a:cs typeface="Poppins" pitchFamily="2" charset="77"/>
              </a:rPr>
              <a:t>TOTAL</a:t>
            </a:r>
          </a:p>
        </p:txBody>
      </p:sp>
      <p:sp>
        <p:nvSpPr>
          <p:cNvPr id="63" name="Subtitle 2">
            <a:extLst>
              <a:ext uri="{FF2B5EF4-FFF2-40B4-BE49-F238E27FC236}">
                <a16:creationId xmlns:a16="http://schemas.microsoft.com/office/drawing/2014/main" id="{8DEF7466-FCA5-164A-84A7-6CFC5C7C63F3}"/>
              </a:ext>
            </a:extLst>
          </p:cNvPr>
          <p:cNvSpPr txBox="1">
            <a:spLocks/>
          </p:cNvSpPr>
          <p:nvPr/>
        </p:nvSpPr>
        <p:spPr>
          <a:xfrm>
            <a:off x="13176515" y="56655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100</a:t>
            </a:r>
          </a:p>
        </p:txBody>
      </p:sp>
      <p:sp>
        <p:nvSpPr>
          <p:cNvPr id="64" name="Subtitle 2">
            <a:extLst>
              <a:ext uri="{FF2B5EF4-FFF2-40B4-BE49-F238E27FC236}">
                <a16:creationId xmlns:a16="http://schemas.microsoft.com/office/drawing/2014/main" id="{6CC7DC63-8F42-3F43-A208-42F6AA1F213E}"/>
              </a:ext>
            </a:extLst>
          </p:cNvPr>
          <p:cNvSpPr txBox="1">
            <a:spLocks/>
          </p:cNvSpPr>
          <p:nvPr/>
        </p:nvSpPr>
        <p:spPr>
          <a:xfrm>
            <a:off x="13176515" y="65799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412</a:t>
            </a:r>
          </a:p>
        </p:txBody>
      </p:sp>
      <p:sp>
        <p:nvSpPr>
          <p:cNvPr id="65" name="Subtitle 2">
            <a:extLst>
              <a:ext uri="{FF2B5EF4-FFF2-40B4-BE49-F238E27FC236}">
                <a16:creationId xmlns:a16="http://schemas.microsoft.com/office/drawing/2014/main" id="{9E750D75-188E-6141-A970-4D595B9A9F88}"/>
              </a:ext>
            </a:extLst>
          </p:cNvPr>
          <p:cNvSpPr txBox="1">
            <a:spLocks/>
          </p:cNvSpPr>
          <p:nvPr/>
        </p:nvSpPr>
        <p:spPr>
          <a:xfrm>
            <a:off x="13176515" y="74943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214</a:t>
            </a:r>
          </a:p>
        </p:txBody>
      </p:sp>
      <p:sp>
        <p:nvSpPr>
          <p:cNvPr id="66" name="Subtitle 2">
            <a:extLst>
              <a:ext uri="{FF2B5EF4-FFF2-40B4-BE49-F238E27FC236}">
                <a16:creationId xmlns:a16="http://schemas.microsoft.com/office/drawing/2014/main" id="{768DE36B-6148-AE45-835A-B90D0279393F}"/>
              </a:ext>
            </a:extLst>
          </p:cNvPr>
          <p:cNvSpPr txBox="1">
            <a:spLocks/>
          </p:cNvSpPr>
          <p:nvPr/>
        </p:nvSpPr>
        <p:spPr>
          <a:xfrm>
            <a:off x="13176515" y="84087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2</a:t>
            </a:r>
          </a:p>
        </p:txBody>
      </p:sp>
      <p:sp>
        <p:nvSpPr>
          <p:cNvPr id="67" name="Subtitle 2">
            <a:extLst>
              <a:ext uri="{FF2B5EF4-FFF2-40B4-BE49-F238E27FC236}">
                <a16:creationId xmlns:a16="http://schemas.microsoft.com/office/drawing/2014/main" id="{DD3DBECD-B552-5546-AC15-75005CE287BB}"/>
              </a:ext>
            </a:extLst>
          </p:cNvPr>
          <p:cNvSpPr txBox="1">
            <a:spLocks/>
          </p:cNvSpPr>
          <p:nvPr/>
        </p:nvSpPr>
        <p:spPr>
          <a:xfrm>
            <a:off x="13176515" y="93231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16</a:t>
            </a:r>
          </a:p>
        </p:txBody>
      </p:sp>
      <p:sp>
        <p:nvSpPr>
          <p:cNvPr id="68" name="Subtitle 2">
            <a:extLst>
              <a:ext uri="{FF2B5EF4-FFF2-40B4-BE49-F238E27FC236}">
                <a16:creationId xmlns:a16="http://schemas.microsoft.com/office/drawing/2014/main" id="{D72CCF63-9BDA-9D42-BFD7-FB682A649B9F}"/>
              </a:ext>
            </a:extLst>
          </p:cNvPr>
          <p:cNvSpPr txBox="1">
            <a:spLocks/>
          </p:cNvSpPr>
          <p:nvPr/>
        </p:nvSpPr>
        <p:spPr>
          <a:xfrm>
            <a:off x="13176515" y="102375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378</a:t>
            </a:r>
          </a:p>
        </p:txBody>
      </p:sp>
      <p:sp>
        <p:nvSpPr>
          <p:cNvPr id="69" name="Subtitle 2">
            <a:extLst>
              <a:ext uri="{FF2B5EF4-FFF2-40B4-BE49-F238E27FC236}">
                <a16:creationId xmlns:a16="http://schemas.microsoft.com/office/drawing/2014/main" id="{F7FBFFAC-F374-504C-ABB2-67D8B176CEBE}"/>
              </a:ext>
            </a:extLst>
          </p:cNvPr>
          <p:cNvSpPr txBox="1">
            <a:spLocks/>
          </p:cNvSpPr>
          <p:nvPr/>
        </p:nvSpPr>
        <p:spPr>
          <a:xfrm>
            <a:off x="13176515" y="111519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9</a:t>
            </a:r>
          </a:p>
        </p:txBody>
      </p:sp>
      <p:sp>
        <p:nvSpPr>
          <p:cNvPr id="70" name="Subtitle 2">
            <a:extLst>
              <a:ext uri="{FF2B5EF4-FFF2-40B4-BE49-F238E27FC236}">
                <a16:creationId xmlns:a16="http://schemas.microsoft.com/office/drawing/2014/main" id="{F83CB7C1-3B8F-4948-800F-6F5DDFDD946D}"/>
              </a:ext>
            </a:extLst>
          </p:cNvPr>
          <p:cNvSpPr txBox="1">
            <a:spLocks/>
          </p:cNvSpPr>
          <p:nvPr/>
        </p:nvSpPr>
        <p:spPr>
          <a:xfrm>
            <a:off x="13176515" y="12052979"/>
            <a:ext cx="2947960"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b="1" dirty="0">
                <a:latin typeface="Poppins" pitchFamily="2" charset="77"/>
                <a:ea typeface="Lato Light" panose="020F0502020204030203" pitchFamily="34" charset="0"/>
                <a:cs typeface="Poppins" pitchFamily="2" charset="77"/>
              </a:rPr>
              <a:t>1,131</a:t>
            </a:r>
          </a:p>
        </p:txBody>
      </p:sp>
      <p:sp>
        <p:nvSpPr>
          <p:cNvPr id="71" name="Subtitle 2">
            <a:extLst>
              <a:ext uri="{FF2B5EF4-FFF2-40B4-BE49-F238E27FC236}">
                <a16:creationId xmlns:a16="http://schemas.microsoft.com/office/drawing/2014/main" id="{4CF6F057-D208-D845-B30D-67FC47710793}"/>
              </a:ext>
            </a:extLst>
          </p:cNvPr>
          <p:cNvSpPr txBox="1">
            <a:spLocks/>
          </p:cNvSpPr>
          <p:nvPr/>
        </p:nvSpPr>
        <p:spPr>
          <a:xfrm>
            <a:off x="16458725" y="56655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108</a:t>
            </a:r>
          </a:p>
        </p:txBody>
      </p:sp>
      <p:sp>
        <p:nvSpPr>
          <p:cNvPr id="72" name="Subtitle 2">
            <a:extLst>
              <a:ext uri="{FF2B5EF4-FFF2-40B4-BE49-F238E27FC236}">
                <a16:creationId xmlns:a16="http://schemas.microsoft.com/office/drawing/2014/main" id="{391014CA-472D-6446-ACA7-120F159AD193}"/>
              </a:ext>
            </a:extLst>
          </p:cNvPr>
          <p:cNvSpPr txBox="1">
            <a:spLocks/>
          </p:cNvSpPr>
          <p:nvPr/>
        </p:nvSpPr>
        <p:spPr>
          <a:xfrm>
            <a:off x="16458725" y="65799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417</a:t>
            </a:r>
          </a:p>
        </p:txBody>
      </p:sp>
      <p:sp>
        <p:nvSpPr>
          <p:cNvPr id="73" name="Subtitle 2">
            <a:extLst>
              <a:ext uri="{FF2B5EF4-FFF2-40B4-BE49-F238E27FC236}">
                <a16:creationId xmlns:a16="http://schemas.microsoft.com/office/drawing/2014/main" id="{8BAC0848-3C64-AD4C-B537-0D5AF0C99C91}"/>
              </a:ext>
            </a:extLst>
          </p:cNvPr>
          <p:cNvSpPr txBox="1">
            <a:spLocks/>
          </p:cNvSpPr>
          <p:nvPr/>
        </p:nvSpPr>
        <p:spPr>
          <a:xfrm>
            <a:off x="16458725" y="74943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a:t>
            </a:r>
          </a:p>
        </p:txBody>
      </p:sp>
      <p:sp>
        <p:nvSpPr>
          <p:cNvPr id="74" name="Subtitle 2">
            <a:extLst>
              <a:ext uri="{FF2B5EF4-FFF2-40B4-BE49-F238E27FC236}">
                <a16:creationId xmlns:a16="http://schemas.microsoft.com/office/drawing/2014/main" id="{5DEFDD91-5F28-4E40-B91F-730752DFF529}"/>
              </a:ext>
            </a:extLst>
          </p:cNvPr>
          <p:cNvSpPr txBox="1">
            <a:spLocks/>
          </p:cNvSpPr>
          <p:nvPr/>
        </p:nvSpPr>
        <p:spPr>
          <a:xfrm>
            <a:off x="16458725" y="84087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2</a:t>
            </a:r>
          </a:p>
        </p:txBody>
      </p:sp>
      <p:sp>
        <p:nvSpPr>
          <p:cNvPr id="75" name="Subtitle 2">
            <a:extLst>
              <a:ext uri="{FF2B5EF4-FFF2-40B4-BE49-F238E27FC236}">
                <a16:creationId xmlns:a16="http://schemas.microsoft.com/office/drawing/2014/main" id="{9126A4CC-218B-614F-A45D-847250F1D087}"/>
              </a:ext>
            </a:extLst>
          </p:cNvPr>
          <p:cNvSpPr txBox="1">
            <a:spLocks/>
          </p:cNvSpPr>
          <p:nvPr/>
        </p:nvSpPr>
        <p:spPr>
          <a:xfrm>
            <a:off x="16458725" y="93231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17</a:t>
            </a:r>
          </a:p>
        </p:txBody>
      </p:sp>
      <p:sp>
        <p:nvSpPr>
          <p:cNvPr id="76" name="Subtitle 2">
            <a:extLst>
              <a:ext uri="{FF2B5EF4-FFF2-40B4-BE49-F238E27FC236}">
                <a16:creationId xmlns:a16="http://schemas.microsoft.com/office/drawing/2014/main" id="{3F0783D1-A60F-754F-8809-A7FBDA6D2CEB}"/>
              </a:ext>
            </a:extLst>
          </p:cNvPr>
          <p:cNvSpPr txBox="1">
            <a:spLocks/>
          </p:cNvSpPr>
          <p:nvPr/>
        </p:nvSpPr>
        <p:spPr>
          <a:xfrm>
            <a:off x="16458725" y="102375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402</a:t>
            </a:r>
          </a:p>
        </p:txBody>
      </p:sp>
      <p:sp>
        <p:nvSpPr>
          <p:cNvPr id="77" name="Subtitle 2">
            <a:extLst>
              <a:ext uri="{FF2B5EF4-FFF2-40B4-BE49-F238E27FC236}">
                <a16:creationId xmlns:a16="http://schemas.microsoft.com/office/drawing/2014/main" id="{94BB31D3-7DC4-384B-ACC9-3BE970CB6FDF}"/>
              </a:ext>
            </a:extLst>
          </p:cNvPr>
          <p:cNvSpPr txBox="1">
            <a:spLocks/>
          </p:cNvSpPr>
          <p:nvPr/>
        </p:nvSpPr>
        <p:spPr>
          <a:xfrm>
            <a:off x="16458725" y="111519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18</a:t>
            </a:r>
          </a:p>
        </p:txBody>
      </p:sp>
      <p:sp>
        <p:nvSpPr>
          <p:cNvPr id="78" name="Subtitle 2">
            <a:extLst>
              <a:ext uri="{FF2B5EF4-FFF2-40B4-BE49-F238E27FC236}">
                <a16:creationId xmlns:a16="http://schemas.microsoft.com/office/drawing/2014/main" id="{550D68C6-B3E6-1544-912A-6999F21A0520}"/>
              </a:ext>
            </a:extLst>
          </p:cNvPr>
          <p:cNvSpPr txBox="1">
            <a:spLocks/>
          </p:cNvSpPr>
          <p:nvPr/>
        </p:nvSpPr>
        <p:spPr>
          <a:xfrm>
            <a:off x="16458725" y="12052979"/>
            <a:ext cx="2947960"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b="1" dirty="0">
                <a:latin typeface="Poppins" pitchFamily="2" charset="77"/>
                <a:ea typeface="Lato Light" panose="020F0502020204030203" pitchFamily="34" charset="0"/>
                <a:cs typeface="Poppins" pitchFamily="2" charset="77"/>
              </a:rPr>
              <a:t>1,264</a:t>
            </a:r>
          </a:p>
        </p:txBody>
      </p:sp>
      <p:sp>
        <p:nvSpPr>
          <p:cNvPr id="79" name="Subtitle 2">
            <a:extLst>
              <a:ext uri="{FF2B5EF4-FFF2-40B4-BE49-F238E27FC236}">
                <a16:creationId xmlns:a16="http://schemas.microsoft.com/office/drawing/2014/main" id="{DDE1416B-E31E-F24B-B68B-644F21926515}"/>
              </a:ext>
            </a:extLst>
          </p:cNvPr>
          <p:cNvSpPr txBox="1">
            <a:spLocks/>
          </p:cNvSpPr>
          <p:nvPr/>
        </p:nvSpPr>
        <p:spPr>
          <a:xfrm>
            <a:off x="19741583" y="56655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134</a:t>
            </a:r>
          </a:p>
        </p:txBody>
      </p:sp>
      <p:sp>
        <p:nvSpPr>
          <p:cNvPr id="80" name="Subtitle 2">
            <a:extLst>
              <a:ext uri="{FF2B5EF4-FFF2-40B4-BE49-F238E27FC236}">
                <a16:creationId xmlns:a16="http://schemas.microsoft.com/office/drawing/2014/main" id="{F3BD46FE-DF23-854D-9367-EB9938E308F6}"/>
              </a:ext>
            </a:extLst>
          </p:cNvPr>
          <p:cNvSpPr txBox="1">
            <a:spLocks/>
          </p:cNvSpPr>
          <p:nvPr/>
        </p:nvSpPr>
        <p:spPr>
          <a:xfrm>
            <a:off x="19741583" y="65799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62</a:t>
            </a:r>
          </a:p>
        </p:txBody>
      </p:sp>
      <p:sp>
        <p:nvSpPr>
          <p:cNvPr id="81" name="Subtitle 2">
            <a:extLst>
              <a:ext uri="{FF2B5EF4-FFF2-40B4-BE49-F238E27FC236}">
                <a16:creationId xmlns:a16="http://schemas.microsoft.com/office/drawing/2014/main" id="{FAD04F71-463F-1B4D-B243-1BB626344002}"/>
              </a:ext>
            </a:extLst>
          </p:cNvPr>
          <p:cNvSpPr txBox="1">
            <a:spLocks/>
          </p:cNvSpPr>
          <p:nvPr/>
        </p:nvSpPr>
        <p:spPr>
          <a:xfrm>
            <a:off x="19741583" y="74943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334</a:t>
            </a:r>
          </a:p>
        </p:txBody>
      </p:sp>
      <p:sp>
        <p:nvSpPr>
          <p:cNvPr id="82" name="Subtitle 2">
            <a:extLst>
              <a:ext uri="{FF2B5EF4-FFF2-40B4-BE49-F238E27FC236}">
                <a16:creationId xmlns:a16="http://schemas.microsoft.com/office/drawing/2014/main" id="{EC6C5951-46B8-DD43-B11E-5F2EEB73D096}"/>
              </a:ext>
            </a:extLst>
          </p:cNvPr>
          <p:cNvSpPr txBox="1">
            <a:spLocks/>
          </p:cNvSpPr>
          <p:nvPr/>
        </p:nvSpPr>
        <p:spPr>
          <a:xfrm>
            <a:off x="19741583" y="84087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1</a:t>
            </a:r>
          </a:p>
        </p:txBody>
      </p:sp>
      <p:sp>
        <p:nvSpPr>
          <p:cNvPr id="83" name="Subtitle 2">
            <a:extLst>
              <a:ext uri="{FF2B5EF4-FFF2-40B4-BE49-F238E27FC236}">
                <a16:creationId xmlns:a16="http://schemas.microsoft.com/office/drawing/2014/main" id="{377516FF-C2D9-CD41-B80A-9791AC892B27}"/>
              </a:ext>
            </a:extLst>
          </p:cNvPr>
          <p:cNvSpPr txBox="1">
            <a:spLocks/>
          </p:cNvSpPr>
          <p:nvPr/>
        </p:nvSpPr>
        <p:spPr>
          <a:xfrm>
            <a:off x="19741583" y="93231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23</a:t>
            </a:r>
          </a:p>
        </p:txBody>
      </p:sp>
      <p:sp>
        <p:nvSpPr>
          <p:cNvPr id="84" name="Subtitle 2">
            <a:extLst>
              <a:ext uri="{FF2B5EF4-FFF2-40B4-BE49-F238E27FC236}">
                <a16:creationId xmlns:a16="http://schemas.microsoft.com/office/drawing/2014/main" id="{292B3175-ECFE-7244-B0E2-0F18588AE31E}"/>
              </a:ext>
            </a:extLst>
          </p:cNvPr>
          <p:cNvSpPr txBox="1">
            <a:spLocks/>
          </p:cNvSpPr>
          <p:nvPr/>
        </p:nvSpPr>
        <p:spPr>
          <a:xfrm>
            <a:off x="19741583" y="102375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300</a:t>
            </a:r>
          </a:p>
        </p:txBody>
      </p:sp>
      <p:sp>
        <p:nvSpPr>
          <p:cNvPr id="85" name="Subtitle 2">
            <a:extLst>
              <a:ext uri="{FF2B5EF4-FFF2-40B4-BE49-F238E27FC236}">
                <a16:creationId xmlns:a16="http://schemas.microsoft.com/office/drawing/2014/main" id="{819BB94E-CD48-3240-B8CA-9E29E72163E2}"/>
              </a:ext>
            </a:extLst>
          </p:cNvPr>
          <p:cNvSpPr txBox="1">
            <a:spLocks/>
          </p:cNvSpPr>
          <p:nvPr/>
        </p:nvSpPr>
        <p:spPr>
          <a:xfrm>
            <a:off x="19741583" y="11151980"/>
            <a:ext cx="2947960" cy="49449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a:t>
            </a:r>
          </a:p>
        </p:txBody>
      </p:sp>
      <p:sp>
        <p:nvSpPr>
          <p:cNvPr id="86" name="Subtitle 2">
            <a:extLst>
              <a:ext uri="{FF2B5EF4-FFF2-40B4-BE49-F238E27FC236}">
                <a16:creationId xmlns:a16="http://schemas.microsoft.com/office/drawing/2014/main" id="{0650A83E-6FAC-0E43-843B-70587999A180}"/>
              </a:ext>
            </a:extLst>
          </p:cNvPr>
          <p:cNvSpPr txBox="1">
            <a:spLocks/>
          </p:cNvSpPr>
          <p:nvPr/>
        </p:nvSpPr>
        <p:spPr>
          <a:xfrm>
            <a:off x="19741583" y="12052979"/>
            <a:ext cx="2947960" cy="5212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b="1" dirty="0">
                <a:latin typeface="Poppins" pitchFamily="2" charset="77"/>
                <a:ea typeface="Lato Light" panose="020F0502020204030203" pitchFamily="34" charset="0"/>
                <a:cs typeface="Poppins" pitchFamily="2" charset="77"/>
              </a:rPr>
              <a:t>854</a:t>
            </a:r>
          </a:p>
        </p:txBody>
      </p:sp>
      <p:sp>
        <p:nvSpPr>
          <p:cNvPr id="87" name="TextBox 86">
            <a:extLst>
              <a:ext uri="{FF2B5EF4-FFF2-40B4-BE49-F238E27FC236}">
                <a16:creationId xmlns:a16="http://schemas.microsoft.com/office/drawing/2014/main" id="{8786D3C0-B312-1943-8904-79EB16DE0E94}"/>
              </a:ext>
            </a:extLst>
          </p:cNvPr>
          <p:cNvSpPr txBox="1"/>
          <p:nvPr/>
        </p:nvSpPr>
        <p:spPr>
          <a:xfrm>
            <a:off x="10408404" y="3847424"/>
            <a:ext cx="191911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AGENCY</a:t>
            </a:r>
          </a:p>
        </p:txBody>
      </p:sp>
      <p:sp>
        <p:nvSpPr>
          <p:cNvPr id="88" name="TextBox 87">
            <a:extLst>
              <a:ext uri="{FF2B5EF4-FFF2-40B4-BE49-F238E27FC236}">
                <a16:creationId xmlns:a16="http://schemas.microsoft.com/office/drawing/2014/main" id="{46BD40AA-F927-D94D-90B2-8C962196E1EA}"/>
              </a:ext>
            </a:extLst>
          </p:cNvPr>
          <p:cNvSpPr txBox="1"/>
          <p:nvPr/>
        </p:nvSpPr>
        <p:spPr>
          <a:xfrm>
            <a:off x="13604217" y="3108761"/>
            <a:ext cx="2092239" cy="2062103"/>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FY 2018</a:t>
            </a:r>
          </a:p>
          <a:p>
            <a:pPr algn="ctr"/>
            <a:r>
              <a:rPr lang="en-US" sz="3200" b="1" dirty="0">
                <a:solidFill>
                  <a:schemeClr val="bg1"/>
                </a:solidFill>
                <a:latin typeface="Poppins" pitchFamily="2" charset="77"/>
                <a:ea typeface="League Spartan" charset="0"/>
                <a:cs typeface="Poppins" pitchFamily="2" charset="77"/>
              </a:rPr>
              <a:t>BUDGET</a:t>
            </a:r>
          </a:p>
          <a:p>
            <a:pPr algn="ctr"/>
            <a:r>
              <a:rPr lang="en-US" sz="3200" b="1" dirty="0">
                <a:solidFill>
                  <a:schemeClr val="bg1"/>
                </a:solidFill>
                <a:latin typeface="Poppins" pitchFamily="2" charset="77"/>
                <a:ea typeface="League Spartan" charset="0"/>
                <a:cs typeface="Poppins" pitchFamily="2" charset="77"/>
              </a:rPr>
              <a:t>ENACTED</a:t>
            </a:r>
          </a:p>
          <a:p>
            <a:pPr algn="ctr"/>
            <a:r>
              <a:rPr lang="en-US" sz="3200" b="1" dirty="0">
                <a:solidFill>
                  <a:schemeClr val="bg1"/>
                </a:solidFill>
                <a:latin typeface="Poppins" pitchFamily="2" charset="77"/>
                <a:ea typeface="League Spartan" charset="0"/>
                <a:cs typeface="Poppins" pitchFamily="2" charset="77"/>
              </a:rPr>
              <a:t>($M)</a:t>
            </a:r>
          </a:p>
        </p:txBody>
      </p:sp>
      <p:sp>
        <p:nvSpPr>
          <p:cNvPr id="89" name="TextBox 88">
            <a:extLst>
              <a:ext uri="{FF2B5EF4-FFF2-40B4-BE49-F238E27FC236}">
                <a16:creationId xmlns:a16="http://schemas.microsoft.com/office/drawing/2014/main" id="{D4289E75-7FA0-E74E-9FA7-6D4E40D9B5C6}"/>
              </a:ext>
            </a:extLst>
          </p:cNvPr>
          <p:cNvSpPr txBox="1"/>
          <p:nvPr/>
        </p:nvSpPr>
        <p:spPr>
          <a:xfrm>
            <a:off x="16886586" y="3108761"/>
            <a:ext cx="2092239" cy="2062103"/>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FY 2019</a:t>
            </a:r>
          </a:p>
          <a:p>
            <a:pPr algn="ctr"/>
            <a:r>
              <a:rPr lang="en-US" sz="3200" b="1" dirty="0">
                <a:solidFill>
                  <a:schemeClr val="bg1"/>
                </a:solidFill>
                <a:latin typeface="Poppins" pitchFamily="2" charset="77"/>
                <a:ea typeface="League Spartan" charset="0"/>
                <a:cs typeface="Poppins" pitchFamily="2" charset="77"/>
              </a:rPr>
              <a:t>BUDGET</a:t>
            </a:r>
          </a:p>
          <a:p>
            <a:pPr algn="ctr"/>
            <a:r>
              <a:rPr lang="en-US" sz="3200" b="1" dirty="0">
                <a:solidFill>
                  <a:schemeClr val="bg1"/>
                </a:solidFill>
                <a:latin typeface="Poppins" pitchFamily="2" charset="77"/>
                <a:ea typeface="League Spartan" charset="0"/>
                <a:cs typeface="Poppins" pitchFamily="2" charset="77"/>
              </a:rPr>
              <a:t>ENACTED</a:t>
            </a:r>
          </a:p>
          <a:p>
            <a:pPr algn="ctr"/>
            <a:r>
              <a:rPr lang="en-US" sz="3200" b="1" dirty="0">
                <a:solidFill>
                  <a:schemeClr val="bg1"/>
                </a:solidFill>
                <a:latin typeface="Poppins" pitchFamily="2" charset="77"/>
                <a:ea typeface="League Spartan" charset="0"/>
                <a:cs typeface="Poppins" pitchFamily="2" charset="77"/>
              </a:rPr>
              <a:t>($M)</a:t>
            </a:r>
          </a:p>
        </p:txBody>
      </p:sp>
      <p:sp>
        <p:nvSpPr>
          <p:cNvPr id="90" name="TextBox 89">
            <a:extLst>
              <a:ext uri="{FF2B5EF4-FFF2-40B4-BE49-F238E27FC236}">
                <a16:creationId xmlns:a16="http://schemas.microsoft.com/office/drawing/2014/main" id="{1EAD26D1-0990-5846-BF22-3A49F6532FDB}"/>
              </a:ext>
            </a:extLst>
          </p:cNvPr>
          <p:cNvSpPr txBox="1"/>
          <p:nvPr/>
        </p:nvSpPr>
        <p:spPr>
          <a:xfrm>
            <a:off x="19955605" y="3108760"/>
            <a:ext cx="2520242" cy="2062103"/>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FY 2020</a:t>
            </a:r>
          </a:p>
          <a:p>
            <a:pPr algn="ctr"/>
            <a:r>
              <a:rPr lang="en-US" sz="3200" b="1" dirty="0">
                <a:solidFill>
                  <a:schemeClr val="bg1"/>
                </a:solidFill>
                <a:latin typeface="Poppins" pitchFamily="2" charset="77"/>
                <a:ea typeface="League Spartan" charset="0"/>
                <a:cs typeface="Poppins" pitchFamily="2" charset="77"/>
              </a:rPr>
              <a:t>BUDGET</a:t>
            </a:r>
          </a:p>
          <a:p>
            <a:pPr algn="ctr"/>
            <a:r>
              <a:rPr lang="en-US" sz="3200" b="1" dirty="0">
                <a:solidFill>
                  <a:schemeClr val="bg1"/>
                </a:solidFill>
                <a:latin typeface="Poppins" pitchFamily="2" charset="77"/>
                <a:ea typeface="League Spartan" charset="0"/>
                <a:cs typeface="Poppins" pitchFamily="2" charset="77"/>
              </a:rPr>
              <a:t>REQUESTED</a:t>
            </a:r>
          </a:p>
          <a:p>
            <a:pPr algn="ctr"/>
            <a:r>
              <a:rPr lang="en-US" sz="3200" b="1" dirty="0">
                <a:solidFill>
                  <a:schemeClr val="bg1"/>
                </a:solidFill>
                <a:latin typeface="Poppins" pitchFamily="2" charset="77"/>
                <a:ea typeface="League Spartan" charset="0"/>
                <a:cs typeface="Poppins" pitchFamily="2" charset="77"/>
              </a:rPr>
              <a:t>($M)</a:t>
            </a:r>
          </a:p>
        </p:txBody>
      </p:sp>
    </p:spTree>
    <p:extLst>
      <p:ext uri="{BB962C8B-B14F-4D97-AF65-F5344CB8AC3E}">
        <p14:creationId xmlns:p14="http://schemas.microsoft.com/office/powerpoint/2010/main" val="376642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BAA60-B3BF-DF4B-A71C-623A1769779A}"/>
              </a:ext>
            </a:extLst>
          </p:cNvPr>
          <p:cNvSpPr txBox="1"/>
          <p:nvPr/>
        </p:nvSpPr>
        <p:spPr>
          <a:xfrm>
            <a:off x="7079136" y="612372"/>
            <a:ext cx="1021946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SALES &amp; BUDGET TRACKER</a:t>
            </a:r>
          </a:p>
        </p:txBody>
      </p:sp>
      <p:sp>
        <p:nvSpPr>
          <p:cNvPr id="4" name="TextBox 3">
            <a:extLst>
              <a:ext uri="{FF2B5EF4-FFF2-40B4-BE49-F238E27FC236}">
                <a16:creationId xmlns:a16="http://schemas.microsoft.com/office/drawing/2014/main" id="{5452CE7D-B31F-8542-BDDA-74029952B59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 name="Round Same Side Corner Rectangle 4">
            <a:extLst>
              <a:ext uri="{FF2B5EF4-FFF2-40B4-BE49-F238E27FC236}">
                <a16:creationId xmlns:a16="http://schemas.microsoft.com/office/drawing/2014/main" id="{5A63B1E2-AED3-B84F-B8AB-C84C6EA779F9}"/>
              </a:ext>
            </a:extLst>
          </p:cNvPr>
          <p:cNvSpPr/>
          <p:nvPr/>
        </p:nvSpPr>
        <p:spPr>
          <a:xfrm rot="5400000">
            <a:off x="7323559" y="-844078"/>
            <a:ext cx="768126" cy="86130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ound Same Side Corner Rectangle 10">
            <a:extLst>
              <a:ext uri="{FF2B5EF4-FFF2-40B4-BE49-F238E27FC236}">
                <a16:creationId xmlns:a16="http://schemas.microsoft.com/office/drawing/2014/main" id="{6D9EA696-F04F-DE4E-96D9-C9A254D14427}"/>
              </a:ext>
            </a:extLst>
          </p:cNvPr>
          <p:cNvSpPr/>
          <p:nvPr/>
        </p:nvSpPr>
        <p:spPr>
          <a:xfrm rot="5400000">
            <a:off x="5431314" y="1048164"/>
            <a:ext cx="768126" cy="4828516"/>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E374C1CA-6A6E-C345-B907-D2DDDB0B1947}"/>
              </a:ext>
            </a:extLst>
          </p:cNvPr>
          <p:cNvSpPr txBox="1"/>
          <p:nvPr/>
        </p:nvSpPr>
        <p:spPr>
          <a:xfrm>
            <a:off x="10782423" y="3174893"/>
            <a:ext cx="950901"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255</a:t>
            </a:r>
          </a:p>
        </p:txBody>
      </p:sp>
      <p:sp>
        <p:nvSpPr>
          <p:cNvPr id="18" name="TextBox 17">
            <a:extLst>
              <a:ext uri="{FF2B5EF4-FFF2-40B4-BE49-F238E27FC236}">
                <a16:creationId xmlns:a16="http://schemas.microsoft.com/office/drawing/2014/main" id="{7E3C0F22-30EB-BD41-AA42-A4703C2B2383}"/>
              </a:ext>
            </a:extLst>
          </p:cNvPr>
          <p:cNvSpPr txBox="1"/>
          <p:nvPr/>
        </p:nvSpPr>
        <p:spPr>
          <a:xfrm>
            <a:off x="6872687" y="3174893"/>
            <a:ext cx="1075937"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50%</a:t>
            </a:r>
          </a:p>
        </p:txBody>
      </p:sp>
      <p:sp>
        <p:nvSpPr>
          <p:cNvPr id="29" name="Rounded Rectangle 28">
            <a:extLst>
              <a:ext uri="{FF2B5EF4-FFF2-40B4-BE49-F238E27FC236}">
                <a16:creationId xmlns:a16="http://schemas.microsoft.com/office/drawing/2014/main" id="{77B18F88-B0B0-E443-BC7A-73B94D003BCC}"/>
              </a:ext>
            </a:extLst>
          </p:cNvPr>
          <p:cNvSpPr/>
          <p:nvPr/>
        </p:nvSpPr>
        <p:spPr>
          <a:xfrm>
            <a:off x="1529980" y="3078359"/>
            <a:ext cx="1590122" cy="7681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7E3EBAB3-9143-494E-9728-039665D14037}"/>
              </a:ext>
            </a:extLst>
          </p:cNvPr>
          <p:cNvSpPr txBox="1"/>
          <p:nvPr/>
        </p:nvSpPr>
        <p:spPr>
          <a:xfrm>
            <a:off x="1872032" y="3174893"/>
            <a:ext cx="90601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JUL</a:t>
            </a:r>
          </a:p>
        </p:txBody>
      </p:sp>
      <p:sp>
        <p:nvSpPr>
          <p:cNvPr id="6" name="Round Same Side Corner Rectangle 5">
            <a:extLst>
              <a:ext uri="{FF2B5EF4-FFF2-40B4-BE49-F238E27FC236}">
                <a16:creationId xmlns:a16="http://schemas.microsoft.com/office/drawing/2014/main" id="{B12A263A-86E6-3A4F-93AA-6E5CA5ED0F96}"/>
              </a:ext>
            </a:extLst>
          </p:cNvPr>
          <p:cNvSpPr/>
          <p:nvPr/>
        </p:nvSpPr>
        <p:spPr>
          <a:xfrm rot="5400000">
            <a:off x="6461395" y="937352"/>
            <a:ext cx="768124" cy="688867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ound Same Side Corner Rectangle 11">
            <a:extLst>
              <a:ext uri="{FF2B5EF4-FFF2-40B4-BE49-F238E27FC236}">
                <a16:creationId xmlns:a16="http://schemas.microsoft.com/office/drawing/2014/main" id="{78D11E8F-7A6D-0E4F-9646-83D5F5FB540C}"/>
              </a:ext>
            </a:extLst>
          </p:cNvPr>
          <p:cNvSpPr/>
          <p:nvPr/>
        </p:nvSpPr>
        <p:spPr>
          <a:xfrm rot="5400000">
            <a:off x="4755784" y="2642956"/>
            <a:ext cx="768124" cy="3477465"/>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9A34CE6B-FC56-DB4E-B04F-F708AAEEE581}"/>
              </a:ext>
            </a:extLst>
          </p:cNvPr>
          <p:cNvSpPr txBox="1"/>
          <p:nvPr/>
        </p:nvSpPr>
        <p:spPr>
          <a:xfrm>
            <a:off x="5503500" y="4089299"/>
            <a:ext cx="1074333"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55%</a:t>
            </a:r>
          </a:p>
        </p:txBody>
      </p:sp>
      <p:sp>
        <p:nvSpPr>
          <p:cNvPr id="20" name="TextBox 19">
            <a:extLst>
              <a:ext uri="{FF2B5EF4-FFF2-40B4-BE49-F238E27FC236}">
                <a16:creationId xmlns:a16="http://schemas.microsoft.com/office/drawing/2014/main" id="{724846CB-515F-2E4A-B5A4-2FEFB421C835}"/>
              </a:ext>
            </a:extLst>
          </p:cNvPr>
          <p:cNvSpPr txBox="1"/>
          <p:nvPr/>
        </p:nvSpPr>
        <p:spPr>
          <a:xfrm>
            <a:off x="9164656" y="4089299"/>
            <a:ext cx="870752"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188</a:t>
            </a:r>
          </a:p>
        </p:txBody>
      </p:sp>
      <p:sp>
        <p:nvSpPr>
          <p:cNvPr id="30" name="Rounded Rectangle 29">
            <a:extLst>
              <a:ext uri="{FF2B5EF4-FFF2-40B4-BE49-F238E27FC236}">
                <a16:creationId xmlns:a16="http://schemas.microsoft.com/office/drawing/2014/main" id="{FF5C3402-6F4F-C042-8659-36D601620BFD}"/>
              </a:ext>
            </a:extLst>
          </p:cNvPr>
          <p:cNvSpPr/>
          <p:nvPr/>
        </p:nvSpPr>
        <p:spPr>
          <a:xfrm>
            <a:off x="1529980" y="3997625"/>
            <a:ext cx="1590122" cy="7681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TextBox 35">
            <a:extLst>
              <a:ext uri="{FF2B5EF4-FFF2-40B4-BE49-F238E27FC236}">
                <a16:creationId xmlns:a16="http://schemas.microsoft.com/office/drawing/2014/main" id="{0C233891-08D5-014B-BDFD-CDC51BF838DD}"/>
              </a:ext>
            </a:extLst>
          </p:cNvPr>
          <p:cNvSpPr txBox="1"/>
          <p:nvPr/>
        </p:nvSpPr>
        <p:spPr>
          <a:xfrm>
            <a:off x="1780661" y="4089298"/>
            <a:ext cx="108876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AUG</a:t>
            </a:r>
          </a:p>
        </p:txBody>
      </p:sp>
      <p:sp>
        <p:nvSpPr>
          <p:cNvPr id="7" name="Round Same Side Corner Rectangle 6">
            <a:extLst>
              <a:ext uri="{FF2B5EF4-FFF2-40B4-BE49-F238E27FC236}">
                <a16:creationId xmlns:a16="http://schemas.microsoft.com/office/drawing/2014/main" id="{9E7ED45D-3AE1-8045-A2E1-D3B7E435B926}"/>
              </a:ext>
            </a:extLst>
          </p:cNvPr>
          <p:cNvSpPr/>
          <p:nvPr/>
        </p:nvSpPr>
        <p:spPr>
          <a:xfrm rot="5400000">
            <a:off x="6557648" y="1760368"/>
            <a:ext cx="768124" cy="7081176"/>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ound Same Side Corner Rectangle 12">
            <a:extLst>
              <a:ext uri="{FF2B5EF4-FFF2-40B4-BE49-F238E27FC236}">
                <a16:creationId xmlns:a16="http://schemas.microsoft.com/office/drawing/2014/main" id="{692D53CF-3914-E14D-82A6-3561F0CC5DBF}"/>
              </a:ext>
            </a:extLst>
          </p:cNvPr>
          <p:cNvSpPr/>
          <p:nvPr/>
        </p:nvSpPr>
        <p:spPr>
          <a:xfrm rot="5400000">
            <a:off x="5001939" y="3316074"/>
            <a:ext cx="768124" cy="3969763"/>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CAB989B9-DCF6-4341-B8B0-60F653374023}"/>
              </a:ext>
            </a:extLst>
          </p:cNvPr>
          <p:cNvSpPr txBox="1"/>
          <p:nvPr/>
        </p:nvSpPr>
        <p:spPr>
          <a:xfrm>
            <a:off x="9435345" y="5008567"/>
            <a:ext cx="824265"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192</a:t>
            </a:r>
          </a:p>
        </p:txBody>
      </p:sp>
      <p:sp>
        <p:nvSpPr>
          <p:cNvPr id="22" name="TextBox 21">
            <a:extLst>
              <a:ext uri="{FF2B5EF4-FFF2-40B4-BE49-F238E27FC236}">
                <a16:creationId xmlns:a16="http://schemas.microsoft.com/office/drawing/2014/main" id="{C4911F25-1EB7-4F4F-832C-2A92CDA92146}"/>
              </a:ext>
            </a:extLst>
          </p:cNvPr>
          <p:cNvSpPr txBox="1"/>
          <p:nvPr/>
        </p:nvSpPr>
        <p:spPr>
          <a:xfrm>
            <a:off x="6051056" y="5008567"/>
            <a:ext cx="1071127"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60%</a:t>
            </a:r>
          </a:p>
        </p:txBody>
      </p:sp>
      <p:sp>
        <p:nvSpPr>
          <p:cNvPr id="31" name="Rounded Rectangle 30">
            <a:extLst>
              <a:ext uri="{FF2B5EF4-FFF2-40B4-BE49-F238E27FC236}">
                <a16:creationId xmlns:a16="http://schemas.microsoft.com/office/drawing/2014/main" id="{39D39437-37E7-5D48-B3BA-69417D7DC731}"/>
              </a:ext>
            </a:extLst>
          </p:cNvPr>
          <p:cNvSpPr/>
          <p:nvPr/>
        </p:nvSpPr>
        <p:spPr>
          <a:xfrm>
            <a:off x="1529980" y="4916891"/>
            <a:ext cx="1590122" cy="7681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TextBox 36">
            <a:extLst>
              <a:ext uri="{FF2B5EF4-FFF2-40B4-BE49-F238E27FC236}">
                <a16:creationId xmlns:a16="http://schemas.microsoft.com/office/drawing/2014/main" id="{954E01A1-7D9F-2645-8B79-9E87559CB063}"/>
              </a:ext>
            </a:extLst>
          </p:cNvPr>
          <p:cNvSpPr txBox="1"/>
          <p:nvPr/>
        </p:nvSpPr>
        <p:spPr>
          <a:xfrm>
            <a:off x="1868025" y="5008566"/>
            <a:ext cx="9140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SEP</a:t>
            </a:r>
          </a:p>
        </p:txBody>
      </p:sp>
      <p:sp>
        <p:nvSpPr>
          <p:cNvPr id="8" name="Round Same Side Corner Rectangle 7">
            <a:extLst>
              <a:ext uri="{FF2B5EF4-FFF2-40B4-BE49-F238E27FC236}">
                <a16:creationId xmlns:a16="http://schemas.microsoft.com/office/drawing/2014/main" id="{203B6E11-A537-3245-ACDB-306F112B16BA}"/>
              </a:ext>
            </a:extLst>
          </p:cNvPr>
          <p:cNvSpPr/>
          <p:nvPr/>
        </p:nvSpPr>
        <p:spPr>
          <a:xfrm rot="5400000">
            <a:off x="6738121" y="2501844"/>
            <a:ext cx="768124" cy="7442123"/>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ound Same Side Corner Rectangle 13">
            <a:extLst>
              <a:ext uri="{FF2B5EF4-FFF2-40B4-BE49-F238E27FC236}">
                <a16:creationId xmlns:a16="http://schemas.microsoft.com/office/drawing/2014/main" id="{506A0052-4193-5E49-8915-47A5C868BB0C}"/>
              </a:ext>
            </a:extLst>
          </p:cNvPr>
          <p:cNvSpPr/>
          <p:nvPr/>
        </p:nvSpPr>
        <p:spPr>
          <a:xfrm rot="5400000">
            <a:off x="5173107" y="4066852"/>
            <a:ext cx="768124" cy="431211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3AF2E598-BA35-184C-BD40-C03D33AE8BFE}"/>
              </a:ext>
            </a:extLst>
          </p:cNvPr>
          <p:cNvSpPr txBox="1"/>
          <p:nvPr/>
        </p:nvSpPr>
        <p:spPr>
          <a:xfrm>
            <a:off x="6394310" y="5930515"/>
            <a:ext cx="1037465"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62%</a:t>
            </a:r>
          </a:p>
        </p:txBody>
      </p:sp>
      <p:sp>
        <p:nvSpPr>
          <p:cNvPr id="24" name="TextBox 23">
            <a:extLst>
              <a:ext uri="{FF2B5EF4-FFF2-40B4-BE49-F238E27FC236}">
                <a16:creationId xmlns:a16="http://schemas.microsoft.com/office/drawing/2014/main" id="{7E0368B9-2B40-504A-BAB0-0C4A4650602B}"/>
              </a:ext>
            </a:extLst>
          </p:cNvPr>
          <p:cNvSpPr txBox="1"/>
          <p:nvPr/>
        </p:nvSpPr>
        <p:spPr>
          <a:xfrm>
            <a:off x="9767545" y="5930515"/>
            <a:ext cx="821059"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213</a:t>
            </a:r>
          </a:p>
        </p:txBody>
      </p:sp>
      <p:sp>
        <p:nvSpPr>
          <p:cNvPr id="32" name="Rounded Rectangle 31">
            <a:extLst>
              <a:ext uri="{FF2B5EF4-FFF2-40B4-BE49-F238E27FC236}">
                <a16:creationId xmlns:a16="http://schemas.microsoft.com/office/drawing/2014/main" id="{40FBF25A-B1D2-5D4E-A806-4D113D5E5A5A}"/>
              </a:ext>
            </a:extLst>
          </p:cNvPr>
          <p:cNvSpPr/>
          <p:nvPr/>
        </p:nvSpPr>
        <p:spPr>
          <a:xfrm>
            <a:off x="1529980" y="5836158"/>
            <a:ext cx="1590122" cy="7681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TextBox 37">
            <a:extLst>
              <a:ext uri="{FF2B5EF4-FFF2-40B4-BE49-F238E27FC236}">
                <a16:creationId xmlns:a16="http://schemas.microsoft.com/office/drawing/2014/main" id="{F05F3981-33C7-B74A-B4E6-31974FB0A8A4}"/>
              </a:ext>
            </a:extLst>
          </p:cNvPr>
          <p:cNvSpPr txBox="1"/>
          <p:nvPr/>
        </p:nvSpPr>
        <p:spPr>
          <a:xfrm>
            <a:off x="1794287" y="5927833"/>
            <a:ext cx="10615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OCT</a:t>
            </a:r>
          </a:p>
        </p:txBody>
      </p:sp>
      <p:sp>
        <p:nvSpPr>
          <p:cNvPr id="9" name="Round Same Side Corner Rectangle 8">
            <a:extLst>
              <a:ext uri="{FF2B5EF4-FFF2-40B4-BE49-F238E27FC236}">
                <a16:creationId xmlns:a16="http://schemas.microsoft.com/office/drawing/2014/main" id="{9D5A47E7-EDBC-C148-A7B1-EDDE809647AF}"/>
              </a:ext>
            </a:extLst>
          </p:cNvPr>
          <p:cNvSpPr/>
          <p:nvPr/>
        </p:nvSpPr>
        <p:spPr>
          <a:xfrm rot="5400000">
            <a:off x="6906562" y="3252670"/>
            <a:ext cx="768124" cy="7779007"/>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ound Same Side Corner Rectangle 14">
            <a:extLst>
              <a:ext uri="{FF2B5EF4-FFF2-40B4-BE49-F238E27FC236}">
                <a16:creationId xmlns:a16="http://schemas.microsoft.com/office/drawing/2014/main" id="{6ACA1073-895A-1644-B900-0833C84FF0C8}"/>
              </a:ext>
            </a:extLst>
          </p:cNvPr>
          <p:cNvSpPr/>
          <p:nvPr/>
        </p:nvSpPr>
        <p:spPr>
          <a:xfrm rot="5400000">
            <a:off x="5314427" y="4844801"/>
            <a:ext cx="768124" cy="4594747"/>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TextBox 24">
            <a:extLst>
              <a:ext uri="{FF2B5EF4-FFF2-40B4-BE49-F238E27FC236}">
                <a16:creationId xmlns:a16="http://schemas.microsoft.com/office/drawing/2014/main" id="{A1146255-6D58-024E-B86F-E723831DD0CF}"/>
              </a:ext>
            </a:extLst>
          </p:cNvPr>
          <p:cNvSpPr txBox="1"/>
          <p:nvPr/>
        </p:nvSpPr>
        <p:spPr>
          <a:xfrm>
            <a:off x="9967128" y="6849785"/>
            <a:ext cx="933269"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235</a:t>
            </a:r>
          </a:p>
        </p:txBody>
      </p:sp>
      <p:sp>
        <p:nvSpPr>
          <p:cNvPr id="26" name="TextBox 25">
            <a:extLst>
              <a:ext uri="{FF2B5EF4-FFF2-40B4-BE49-F238E27FC236}">
                <a16:creationId xmlns:a16="http://schemas.microsoft.com/office/drawing/2014/main" id="{DED683E5-62FD-6548-B5A9-DA63A3C33161}"/>
              </a:ext>
            </a:extLst>
          </p:cNvPr>
          <p:cNvSpPr txBox="1"/>
          <p:nvPr/>
        </p:nvSpPr>
        <p:spPr>
          <a:xfrm>
            <a:off x="6678173" y="6849785"/>
            <a:ext cx="1029449"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70%</a:t>
            </a:r>
          </a:p>
        </p:txBody>
      </p:sp>
      <p:sp>
        <p:nvSpPr>
          <p:cNvPr id="33" name="Rounded Rectangle 32">
            <a:extLst>
              <a:ext uri="{FF2B5EF4-FFF2-40B4-BE49-F238E27FC236}">
                <a16:creationId xmlns:a16="http://schemas.microsoft.com/office/drawing/2014/main" id="{67C52111-B1EA-AF4A-912F-05D8D73DAA1B}"/>
              </a:ext>
            </a:extLst>
          </p:cNvPr>
          <p:cNvSpPr/>
          <p:nvPr/>
        </p:nvSpPr>
        <p:spPr>
          <a:xfrm>
            <a:off x="1529980" y="6758109"/>
            <a:ext cx="1590122" cy="7681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ED22FB10-EC61-664F-B702-0D0BB759F072}"/>
              </a:ext>
            </a:extLst>
          </p:cNvPr>
          <p:cNvSpPr txBox="1"/>
          <p:nvPr/>
        </p:nvSpPr>
        <p:spPr>
          <a:xfrm>
            <a:off x="1767036" y="6849785"/>
            <a:ext cx="111601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NOV</a:t>
            </a:r>
          </a:p>
        </p:txBody>
      </p:sp>
      <p:sp>
        <p:nvSpPr>
          <p:cNvPr id="10" name="Round Same Side Corner Rectangle 9">
            <a:extLst>
              <a:ext uri="{FF2B5EF4-FFF2-40B4-BE49-F238E27FC236}">
                <a16:creationId xmlns:a16="http://schemas.microsoft.com/office/drawing/2014/main" id="{C06DF936-BA69-264D-BEA0-371EBDBE24AE}"/>
              </a:ext>
            </a:extLst>
          </p:cNvPr>
          <p:cNvSpPr/>
          <p:nvPr/>
        </p:nvSpPr>
        <p:spPr>
          <a:xfrm rot="5400000">
            <a:off x="7087035" y="3991462"/>
            <a:ext cx="768124" cy="8139955"/>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ound Same Side Corner Rectangle 15">
            <a:extLst>
              <a:ext uri="{FF2B5EF4-FFF2-40B4-BE49-F238E27FC236}">
                <a16:creationId xmlns:a16="http://schemas.microsoft.com/office/drawing/2014/main" id="{E7607E32-F40B-DC4D-93CA-0BF14B042FE1}"/>
              </a:ext>
            </a:extLst>
          </p:cNvPr>
          <p:cNvSpPr/>
          <p:nvPr/>
        </p:nvSpPr>
        <p:spPr>
          <a:xfrm rot="5400000">
            <a:off x="5541604" y="5536891"/>
            <a:ext cx="768124" cy="5049099"/>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94C897A5-F548-4D43-AB37-25BE49DF7A0B}"/>
              </a:ext>
            </a:extLst>
          </p:cNvPr>
          <p:cNvSpPr txBox="1"/>
          <p:nvPr/>
        </p:nvSpPr>
        <p:spPr>
          <a:xfrm>
            <a:off x="7175498" y="7769051"/>
            <a:ext cx="1010213"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73%</a:t>
            </a:r>
          </a:p>
        </p:txBody>
      </p:sp>
      <p:sp>
        <p:nvSpPr>
          <p:cNvPr id="28" name="TextBox 27">
            <a:extLst>
              <a:ext uri="{FF2B5EF4-FFF2-40B4-BE49-F238E27FC236}">
                <a16:creationId xmlns:a16="http://schemas.microsoft.com/office/drawing/2014/main" id="{7C478CFF-A3CB-8443-B20D-E9C671B4AEAB}"/>
              </a:ext>
            </a:extLst>
          </p:cNvPr>
          <p:cNvSpPr txBox="1"/>
          <p:nvPr/>
        </p:nvSpPr>
        <p:spPr>
          <a:xfrm>
            <a:off x="10282997" y="7769051"/>
            <a:ext cx="973344"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244</a:t>
            </a:r>
          </a:p>
        </p:txBody>
      </p:sp>
      <p:sp>
        <p:nvSpPr>
          <p:cNvPr id="34" name="Rounded Rectangle 33">
            <a:extLst>
              <a:ext uri="{FF2B5EF4-FFF2-40B4-BE49-F238E27FC236}">
                <a16:creationId xmlns:a16="http://schemas.microsoft.com/office/drawing/2014/main" id="{AF15BFF9-F094-B445-BD85-EBECD3FFD87C}"/>
              </a:ext>
            </a:extLst>
          </p:cNvPr>
          <p:cNvSpPr/>
          <p:nvPr/>
        </p:nvSpPr>
        <p:spPr>
          <a:xfrm>
            <a:off x="1529980" y="7677377"/>
            <a:ext cx="1590122" cy="7681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TextBox 39">
            <a:extLst>
              <a:ext uri="{FF2B5EF4-FFF2-40B4-BE49-F238E27FC236}">
                <a16:creationId xmlns:a16="http://schemas.microsoft.com/office/drawing/2014/main" id="{B6CCCC2A-5F0F-0841-93C7-D4994D36F3B5}"/>
              </a:ext>
            </a:extLst>
          </p:cNvPr>
          <p:cNvSpPr txBox="1"/>
          <p:nvPr/>
        </p:nvSpPr>
        <p:spPr>
          <a:xfrm>
            <a:off x="1816729" y="7769051"/>
            <a:ext cx="101662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DEC</a:t>
            </a:r>
          </a:p>
        </p:txBody>
      </p:sp>
      <p:sp>
        <p:nvSpPr>
          <p:cNvPr id="46" name="Subtitle 2">
            <a:extLst>
              <a:ext uri="{FF2B5EF4-FFF2-40B4-BE49-F238E27FC236}">
                <a16:creationId xmlns:a16="http://schemas.microsoft.com/office/drawing/2014/main" id="{6B7E2ADD-DE9B-E849-B100-E7416862E3C2}"/>
              </a:ext>
            </a:extLst>
          </p:cNvPr>
          <p:cNvSpPr txBox="1">
            <a:spLocks/>
          </p:cNvSpPr>
          <p:nvPr/>
        </p:nvSpPr>
        <p:spPr>
          <a:xfrm>
            <a:off x="12939726" y="4168162"/>
            <a:ext cx="9907944"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48" name="Oval 47">
            <a:extLst>
              <a:ext uri="{FF2B5EF4-FFF2-40B4-BE49-F238E27FC236}">
                <a16:creationId xmlns:a16="http://schemas.microsoft.com/office/drawing/2014/main" id="{717E71B3-0E00-524B-88E3-8D6D1ACAA7CD}"/>
              </a:ext>
            </a:extLst>
          </p:cNvPr>
          <p:cNvSpPr/>
          <p:nvPr/>
        </p:nvSpPr>
        <p:spPr>
          <a:xfrm>
            <a:off x="1529980" y="9869515"/>
            <a:ext cx="2946400" cy="2946400"/>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Pie 48">
            <a:extLst>
              <a:ext uri="{FF2B5EF4-FFF2-40B4-BE49-F238E27FC236}">
                <a16:creationId xmlns:a16="http://schemas.microsoft.com/office/drawing/2014/main" id="{F977C5F4-69DE-2545-BE4A-03159019BE8F}"/>
              </a:ext>
            </a:extLst>
          </p:cNvPr>
          <p:cNvSpPr/>
          <p:nvPr/>
        </p:nvSpPr>
        <p:spPr>
          <a:xfrm>
            <a:off x="1610283" y="9949818"/>
            <a:ext cx="2785794" cy="2785794"/>
          </a:xfrm>
          <a:prstGeom prst="pi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50" name="Round Same Side Corner Rectangle 49">
            <a:extLst>
              <a:ext uri="{FF2B5EF4-FFF2-40B4-BE49-F238E27FC236}">
                <a16:creationId xmlns:a16="http://schemas.microsoft.com/office/drawing/2014/main" id="{55BDC203-34DE-284C-AACD-07CE7DB67D5F}"/>
              </a:ext>
            </a:extLst>
          </p:cNvPr>
          <p:cNvSpPr/>
          <p:nvPr/>
        </p:nvSpPr>
        <p:spPr>
          <a:xfrm rot="5400000">
            <a:off x="8559465" y="7570175"/>
            <a:ext cx="768124" cy="5366809"/>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TextBox 50">
            <a:extLst>
              <a:ext uri="{FF2B5EF4-FFF2-40B4-BE49-F238E27FC236}">
                <a16:creationId xmlns:a16="http://schemas.microsoft.com/office/drawing/2014/main" id="{7ED59B82-8C80-1641-87EC-BFC3F3A9BFC0}"/>
              </a:ext>
            </a:extLst>
          </p:cNvPr>
          <p:cNvSpPr txBox="1"/>
          <p:nvPr/>
        </p:nvSpPr>
        <p:spPr>
          <a:xfrm>
            <a:off x="7468605" y="9961191"/>
            <a:ext cx="294984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CATEGORY 01</a:t>
            </a:r>
          </a:p>
        </p:txBody>
      </p:sp>
      <p:sp>
        <p:nvSpPr>
          <p:cNvPr id="52" name="Subtitle 2">
            <a:extLst>
              <a:ext uri="{FF2B5EF4-FFF2-40B4-BE49-F238E27FC236}">
                <a16:creationId xmlns:a16="http://schemas.microsoft.com/office/drawing/2014/main" id="{A74962E6-CFE1-564A-B460-2BC678D2C502}"/>
              </a:ext>
            </a:extLst>
          </p:cNvPr>
          <p:cNvSpPr txBox="1">
            <a:spLocks/>
          </p:cNvSpPr>
          <p:nvPr/>
        </p:nvSpPr>
        <p:spPr>
          <a:xfrm>
            <a:off x="6260122" y="10866549"/>
            <a:ext cx="5366810"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3" name="TextBox 52">
            <a:extLst>
              <a:ext uri="{FF2B5EF4-FFF2-40B4-BE49-F238E27FC236}">
                <a16:creationId xmlns:a16="http://schemas.microsoft.com/office/drawing/2014/main" id="{7CA270B6-5822-9449-B289-2B8E1B8E0CC9}"/>
              </a:ext>
            </a:extLst>
          </p:cNvPr>
          <p:cNvSpPr txBox="1"/>
          <p:nvPr/>
        </p:nvSpPr>
        <p:spPr>
          <a:xfrm>
            <a:off x="4755637" y="11050327"/>
            <a:ext cx="1027845"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75%</a:t>
            </a:r>
          </a:p>
        </p:txBody>
      </p:sp>
      <p:sp>
        <p:nvSpPr>
          <p:cNvPr id="54" name="Oval 53">
            <a:extLst>
              <a:ext uri="{FF2B5EF4-FFF2-40B4-BE49-F238E27FC236}">
                <a16:creationId xmlns:a16="http://schemas.microsoft.com/office/drawing/2014/main" id="{069C862B-7575-C64E-BB8E-D2D7AACA9535}"/>
              </a:ext>
            </a:extLst>
          </p:cNvPr>
          <p:cNvSpPr/>
          <p:nvPr/>
        </p:nvSpPr>
        <p:spPr>
          <a:xfrm>
            <a:off x="12750718" y="9869515"/>
            <a:ext cx="2946400" cy="29464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5" name="Pie 54">
            <a:extLst>
              <a:ext uri="{FF2B5EF4-FFF2-40B4-BE49-F238E27FC236}">
                <a16:creationId xmlns:a16="http://schemas.microsoft.com/office/drawing/2014/main" id="{DCCABF72-CA9E-AF47-AAD0-DD09C0AACDAC}"/>
              </a:ext>
            </a:extLst>
          </p:cNvPr>
          <p:cNvSpPr/>
          <p:nvPr/>
        </p:nvSpPr>
        <p:spPr>
          <a:xfrm>
            <a:off x="12831021" y="9949818"/>
            <a:ext cx="2785794" cy="2785794"/>
          </a:xfrm>
          <a:prstGeom prst="pie">
            <a:avLst>
              <a:gd name="adj1" fmla="val 7606723"/>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56" name="Round Same Side Corner Rectangle 55">
            <a:extLst>
              <a:ext uri="{FF2B5EF4-FFF2-40B4-BE49-F238E27FC236}">
                <a16:creationId xmlns:a16="http://schemas.microsoft.com/office/drawing/2014/main" id="{B18113AA-A376-3C42-87B5-AA1AC476CDBA}"/>
              </a:ext>
            </a:extLst>
          </p:cNvPr>
          <p:cNvSpPr/>
          <p:nvPr/>
        </p:nvSpPr>
        <p:spPr>
          <a:xfrm rot="5400000">
            <a:off x="19780203" y="7570175"/>
            <a:ext cx="768124" cy="5366809"/>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TextBox 56">
            <a:extLst>
              <a:ext uri="{FF2B5EF4-FFF2-40B4-BE49-F238E27FC236}">
                <a16:creationId xmlns:a16="http://schemas.microsoft.com/office/drawing/2014/main" id="{B842FB0A-47AC-4F4A-978B-434080CBB0DC}"/>
              </a:ext>
            </a:extLst>
          </p:cNvPr>
          <p:cNvSpPr txBox="1"/>
          <p:nvPr/>
        </p:nvSpPr>
        <p:spPr>
          <a:xfrm>
            <a:off x="18649268" y="9961191"/>
            <a:ext cx="302999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CATEGORY 02</a:t>
            </a:r>
          </a:p>
        </p:txBody>
      </p:sp>
      <p:sp>
        <p:nvSpPr>
          <p:cNvPr id="58" name="Subtitle 2">
            <a:extLst>
              <a:ext uri="{FF2B5EF4-FFF2-40B4-BE49-F238E27FC236}">
                <a16:creationId xmlns:a16="http://schemas.microsoft.com/office/drawing/2014/main" id="{FCB0F3DB-4729-4A4B-B53C-7DF3594339F7}"/>
              </a:ext>
            </a:extLst>
          </p:cNvPr>
          <p:cNvSpPr txBox="1">
            <a:spLocks/>
          </p:cNvSpPr>
          <p:nvPr/>
        </p:nvSpPr>
        <p:spPr>
          <a:xfrm>
            <a:off x="17480860" y="10866549"/>
            <a:ext cx="5366810"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59" name="TextBox 58">
            <a:extLst>
              <a:ext uri="{FF2B5EF4-FFF2-40B4-BE49-F238E27FC236}">
                <a16:creationId xmlns:a16="http://schemas.microsoft.com/office/drawing/2014/main" id="{B7EF6042-1B79-4840-A071-040A968054F2}"/>
              </a:ext>
            </a:extLst>
          </p:cNvPr>
          <p:cNvSpPr txBox="1"/>
          <p:nvPr/>
        </p:nvSpPr>
        <p:spPr>
          <a:xfrm>
            <a:off x="15976375" y="11050327"/>
            <a:ext cx="1056700"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35%</a:t>
            </a:r>
          </a:p>
        </p:txBody>
      </p:sp>
    </p:spTree>
    <p:extLst>
      <p:ext uri="{BB962C8B-B14F-4D97-AF65-F5344CB8AC3E}">
        <p14:creationId xmlns:p14="http://schemas.microsoft.com/office/powerpoint/2010/main" val="726354579"/>
      </p:ext>
    </p:extLst>
  </p:cSld>
  <p:clrMapOvr>
    <a:masterClrMapping/>
  </p:clrMapOvr>
</p:sld>
</file>

<file path=ppt/theme/theme1.xml><?xml version="1.0" encoding="utf-8"?>
<a:theme xmlns:a="http://schemas.openxmlformats.org/drawingml/2006/main" name="Office Theme">
  <a:themeElements>
    <a:clrScheme name="Theme blue">
      <a:dk1>
        <a:srgbClr val="898989"/>
      </a:dk1>
      <a:lt1>
        <a:srgbClr val="FFFFFF"/>
      </a:lt1>
      <a:dk2>
        <a:srgbClr val="272829"/>
      </a:dk2>
      <a:lt2>
        <a:srgbClr val="FFFFFF"/>
      </a:lt2>
      <a:accent1>
        <a:srgbClr val="23C35E"/>
      </a:accent1>
      <a:accent2>
        <a:srgbClr val="159596"/>
      </a:accent2>
      <a:accent3>
        <a:srgbClr val="1264C3"/>
      </a:accent3>
      <a:accent4>
        <a:srgbClr val="0547A3"/>
      </a:accent4>
      <a:accent5>
        <a:srgbClr val="153789"/>
      </a:accent5>
      <a:accent6>
        <a:srgbClr val="A4ACB5"/>
      </a:accent6>
      <a:hlink>
        <a:srgbClr val="32A79F"/>
      </a:hlink>
      <a:folHlink>
        <a:srgbClr val="89E1D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85707</TotalTime>
  <Words>1759</Words>
  <Application>Microsoft Macintosh PowerPoint</Application>
  <PresentationFormat>Custom</PresentationFormat>
  <Paragraphs>627</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Lato</vt:lpstr>
      <vt:lpstr>Lato Light</vt:lpstr>
      <vt:lpstr>League Spartan</vt:lpstr>
      <vt:lpstr>Mukta ExtraLight</vt:lpstr>
      <vt:lpstr>Open Sans Light</vt:lpstr>
      <vt:lpstr>Poppins</vt:lpstr>
      <vt:lpstr>Poppins Light</vt:lpstr>
      <vt:lpstr>Poppins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15281</cp:revision>
  <cp:lastPrinted>2019-07-19T00:19:02Z</cp:lastPrinted>
  <dcterms:created xsi:type="dcterms:W3CDTF">2014-11-12T21:47:38Z</dcterms:created>
  <dcterms:modified xsi:type="dcterms:W3CDTF">2019-10-10T17:08:47Z</dcterms:modified>
  <cp:category/>
</cp:coreProperties>
</file>